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59" r:id="rId1"/>
  </p:sldMasterIdLst>
  <p:sldIdLst>
    <p:sldId id="256" r:id="rId2"/>
    <p:sldId id="257" r:id="rId3"/>
    <p:sldId id="258" r:id="rId4"/>
    <p:sldId id="259" r:id="rId5"/>
    <p:sldId id="260" r:id="rId6"/>
    <p:sldId id="261" r:id="rId7"/>
    <p:sldId id="262" r:id="rId8"/>
    <p:sldId id="263" r:id="rId9"/>
  </p:sldIdLst>
  <p:sldSz cx="12192000" cy="6858000"/>
  <p:notesSz cx="6858000" cy="9144000"/>
  <p:defaultTex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FF00D4"/>
    <a:srgbClr val="7A0066"/>
    <a:srgbClr val="FF17D8"/>
    <a:srgbClr val="FF6EE7"/>
    <a:srgbClr val="F7B0FF"/>
    <a:srgbClr val="FA96E9"/>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E6E10FF8-C255-3825-9622-62C948567077}" v="3309" dt="2024-04-21T18:39:05.481"/>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9972" autoAdjust="0"/>
    <p:restoredTop sz="94660"/>
  </p:normalViewPr>
  <p:slideViewPr>
    <p:cSldViewPr snapToGrid="0">
      <p:cViewPr varScale="1">
        <p:scale>
          <a:sx n="86" d="100"/>
          <a:sy n="86" d="100"/>
        </p:scale>
        <p:origin x="96" y="888"/>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theme" Target="theme/theme1.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viewProps" Target="viewProps.xml"/><Relationship Id="rId5" Type="http://schemas.openxmlformats.org/officeDocument/2006/relationships/slide" Target="slides/slide4.xml"/><Relationship Id="rId10"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 Id="rId14" Type="http://schemas.microsoft.com/office/2015/10/relationships/revisionInfo" Target="revisionInfo.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0EB8136-4330-4480-80D9-0F6FD970617C}"/>
              </a:ext>
            </a:extLst>
          </p:cNvPr>
          <p:cNvSpPr>
            <a:spLocks noGrp="1"/>
          </p:cNvSpPr>
          <p:nvPr>
            <p:ph type="ctrTitle"/>
          </p:nvPr>
        </p:nvSpPr>
        <p:spPr>
          <a:xfrm>
            <a:off x="576072" y="1124712"/>
            <a:ext cx="11036808" cy="3172968"/>
          </a:xfrm>
        </p:spPr>
        <p:txBody>
          <a:bodyPr anchor="b">
            <a:normAutofit/>
          </a:bodyPr>
          <a:lstStyle>
            <a:lvl1pPr algn="l">
              <a:defRPr sz="8000"/>
            </a:lvl1pPr>
          </a:lstStyle>
          <a:p>
            <a:r>
              <a:rPr lang="en-US" dirty="0"/>
              <a:t>Click to edit Master title style</a:t>
            </a:r>
          </a:p>
        </p:txBody>
      </p:sp>
      <p:sp>
        <p:nvSpPr>
          <p:cNvPr id="3" name="Subtitle 2">
            <a:extLst>
              <a:ext uri="{FF2B5EF4-FFF2-40B4-BE49-F238E27FC236}">
                <a16:creationId xmlns:a16="http://schemas.microsoft.com/office/drawing/2014/main" id="{566E5739-DD96-45FB-B609-3E3447A52FED}"/>
              </a:ext>
            </a:extLst>
          </p:cNvPr>
          <p:cNvSpPr>
            <a:spLocks noGrp="1"/>
          </p:cNvSpPr>
          <p:nvPr>
            <p:ph type="subTitle" idx="1"/>
          </p:nvPr>
        </p:nvSpPr>
        <p:spPr>
          <a:xfrm>
            <a:off x="576072" y="4727448"/>
            <a:ext cx="11036808" cy="1481328"/>
          </a:xfrm>
        </p:spPr>
        <p:txBody>
          <a:bodyPr>
            <a:normAutofit/>
          </a:bodyPr>
          <a:lstStyle>
            <a:lvl1pPr marL="0" indent="0" algn="l">
              <a:buNone/>
              <a:defRPr sz="28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dirty="0"/>
              <a:t>Click to edit Master subtitle style</a:t>
            </a:r>
          </a:p>
        </p:txBody>
      </p:sp>
      <p:sp>
        <p:nvSpPr>
          <p:cNvPr id="4" name="Date Placeholder 3">
            <a:extLst>
              <a:ext uri="{FF2B5EF4-FFF2-40B4-BE49-F238E27FC236}">
                <a16:creationId xmlns:a16="http://schemas.microsoft.com/office/drawing/2014/main" id="{1B9FF558-51F9-42A2-9944-DBE23DA8B224}"/>
              </a:ext>
            </a:extLst>
          </p:cNvPr>
          <p:cNvSpPr>
            <a:spLocks noGrp="1"/>
          </p:cNvSpPr>
          <p:nvPr>
            <p:ph type="dt" sz="half" idx="10"/>
          </p:nvPr>
        </p:nvSpPr>
        <p:spPr>
          <a:xfrm>
            <a:off x="576072" y="6356350"/>
            <a:ext cx="2743200" cy="365125"/>
          </a:xfrm>
        </p:spPr>
        <p:txBody>
          <a:bodyPr/>
          <a:lstStyle/>
          <a:p>
            <a:fld id="{02AC24A9-CCB6-4F8D-B8DB-C2F3692CFA5A}" type="datetimeFigureOut">
              <a:rPr lang="en-US" smtClean="0"/>
              <a:t>4/21/2024</a:t>
            </a:fld>
            <a:endParaRPr lang="en-US" dirty="0"/>
          </a:p>
        </p:txBody>
      </p:sp>
      <p:sp>
        <p:nvSpPr>
          <p:cNvPr id="5" name="Footer Placeholder 4">
            <a:extLst>
              <a:ext uri="{FF2B5EF4-FFF2-40B4-BE49-F238E27FC236}">
                <a16:creationId xmlns:a16="http://schemas.microsoft.com/office/drawing/2014/main" id="{8B8C0E86-A7F7-4BDC-A637-254E5252DED5}"/>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C3D10ADE-E9DA-4E57-BF57-1CCB65219839}"/>
              </a:ext>
            </a:extLst>
          </p:cNvPr>
          <p:cNvSpPr>
            <a:spLocks noGrp="1"/>
          </p:cNvSpPr>
          <p:nvPr>
            <p:ph type="sldNum" sz="quarter" idx="12"/>
          </p:nvPr>
        </p:nvSpPr>
        <p:spPr>
          <a:xfrm>
            <a:off x="8869680" y="6356350"/>
            <a:ext cx="2743200" cy="365125"/>
          </a:xfrm>
        </p:spPr>
        <p:txBody>
          <a:bodyPr/>
          <a:lstStyle/>
          <a:p>
            <a:fld id="{B2DC25EE-239B-4C5F-AAD1-255A7D5F1EE2}" type="slidenum">
              <a:rPr lang="en-US" smtClean="0"/>
              <a:t>‹#›</a:t>
            </a:fld>
            <a:endParaRPr lang="en-US" dirty="0"/>
          </a:p>
        </p:txBody>
      </p:sp>
      <p:sp>
        <p:nvSpPr>
          <p:cNvPr id="8" name="Rectangle 7">
            <a:extLst>
              <a:ext uri="{FF2B5EF4-FFF2-40B4-BE49-F238E27FC236}">
                <a16:creationId xmlns:a16="http://schemas.microsoft.com/office/drawing/2014/main" id="{8D06CE56-3881-4ADA-8CEF-D18B02C242A3}"/>
              </a:ext>
            </a:extLst>
          </p:cNvPr>
          <p:cNvSpPr/>
          <p:nvPr/>
        </p:nvSpPr>
        <p:spPr>
          <a:xfrm rot="5400000">
            <a:off x="857544" y="346791"/>
            <a:ext cx="146304" cy="70408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0" name="Rectangle 9">
            <a:extLst>
              <a:ext uri="{FF2B5EF4-FFF2-40B4-BE49-F238E27FC236}">
                <a16:creationId xmlns:a16="http://schemas.microsoft.com/office/drawing/2014/main" id="{79F3C543-62EC-4433-9C93-A2CD8764E9B4}"/>
              </a:ext>
            </a:extLst>
          </p:cNvPr>
          <p:cNvSpPr/>
          <p:nvPr/>
        </p:nvSpPr>
        <p:spPr>
          <a:xfrm flipV="1">
            <a:off x="578652" y="4501201"/>
            <a:ext cx="11034696" cy="18288"/>
          </a:xfrm>
          <a:prstGeom prst="rect">
            <a:avLst/>
          </a:prstGeom>
          <a:solidFill>
            <a:schemeClr val="tx2">
              <a:lumMod val="25000"/>
              <a:lumOff val="75000"/>
            </a:schemeClr>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14271267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2D6FBB9D-1CAA-4D05-AB33-BABDFE17B843}"/>
              </a:ext>
            </a:extLst>
          </p:cNvPr>
          <p:cNvSpPr/>
          <p:nvPr/>
        </p:nvSpPr>
        <p:spPr>
          <a:xfrm>
            <a:off x="558209" y="0"/>
            <a:ext cx="11167447" cy="2018806"/>
          </a:xfrm>
          <a:prstGeom prst="rect">
            <a:avLst/>
          </a:prstGeom>
          <a:ln w="9525">
            <a:solidFill>
              <a:schemeClr val="tx2">
                <a:lumMod val="10000"/>
                <a:lumOff val="90000"/>
              </a:schemeClr>
            </a:solidFill>
          </a:ln>
          <a:effectLst>
            <a:outerShdw blurRad="50800" dist="38100" dir="2700000" algn="tl" rotWithShape="0">
              <a:schemeClr val="bg1">
                <a:lumMod val="85000"/>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useBgFill="1">
        <p:nvSpPr>
          <p:cNvPr id="10" name="Rectangle 9">
            <a:extLst>
              <a:ext uri="{FF2B5EF4-FFF2-40B4-BE49-F238E27FC236}">
                <a16:creationId xmlns:a16="http://schemas.microsoft.com/office/drawing/2014/main" id="{04727B71-B4B6-4823-80A1-68C40B475118}"/>
              </a:ext>
            </a:extLst>
          </p:cNvPr>
          <p:cNvSpPr/>
          <p:nvPr/>
        </p:nvSpPr>
        <p:spPr>
          <a:xfrm>
            <a:off x="566928" y="0"/>
            <a:ext cx="11155680" cy="2011680"/>
          </a:xfrm>
          <a:prstGeom prst="rect">
            <a:avLst/>
          </a:prstGeom>
          <a:ln w="952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2" name="Rectangle 11">
            <a:extLst>
              <a:ext uri="{FF2B5EF4-FFF2-40B4-BE49-F238E27FC236}">
                <a16:creationId xmlns:a16="http://schemas.microsoft.com/office/drawing/2014/main" id="{79A6DB05-9FB5-4B07-8675-74C23D4FD89D}"/>
              </a:ext>
            </a:extLst>
          </p:cNvPr>
          <p:cNvSpPr/>
          <p:nvPr/>
        </p:nvSpPr>
        <p:spPr>
          <a:xfrm>
            <a:off x="498834" y="787352"/>
            <a:ext cx="128016" cy="70408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48D358CF-0758-490A-A084-C46443B9ABE8}"/>
              </a:ext>
            </a:extLst>
          </p:cNvPr>
          <p:cNvSpPr>
            <a:spLocks noGrp="1"/>
          </p:cNvSpPr>
          <p:nvPr>
            <p:ph type="title"/>
          </p:nvPr>
        </p:nvSpPr>
        <p:spPr>
          <a:xfrm>
            <a:off x="1115568" y="548640"/>
            <a:ext cx="10168128" cy="1179576"/>
          </a:xfrm>
        </p:spPr>
        <p:txBody>
          <a:bodyPr>
            <a:normAutofit/>
          </a:bodyPr>
          <a:lstStyle>
            <a:lvl1pPr>
              <a:defRPr sz="4000"/>
            </a:lvl1pPr>
          </a:lstStyle>
          <a:p>
            <a:r>
              <a:rPr lang="en-US" dirty="0"/>
              <a:t>Click to edit Master title style</a:t>
            </a:r>
          </a:p>
        </p:txBody>
      </p:sp>
      <p:sp>
        <p:nvSpPr>
          <p:cNvPr id="3" name="Content Placeholder 2">
            <a:extLst>
              <a:ext uri="{FF2B5EF4-FFF2-40B4-BE49-F238E27FC236}">
                <a16:creationId xmlns:a16="http://schemas.microsoft.com/office/drawing/2014/main" id="{21671183-B3CE-4F45-92FB-98290CA0E2CA}"/>
              </a:ext>
            </a:extLst>
          </p:cNvPr>
          <p:cNvSpPr>
            <a:spLocks noGrp="1"/>
          </p:cNvSpPr>
          <p:nvPr>
            <p:ph idx="1"/>
          </p:nvPr>
        </p:nvSpPr>
        <p:spPr>
          <a:xfrm>
            <a:off x="1115568" y="2478024"/>
            <a:ext cx="10168128" cy="3694176"/>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3D7DED67-27EC-4D43-A21C-093C1DB04813}"/>
              </a:ext>
            </a:extLst>
          </p:cNvPr>
          <p:cNvSpPr>
            <a:spLocks noGrp="1"/>
          </p:cNvSpPr>
          <p:nvPr>
            <p:ph type="dt" sz="half" idx="10"/>
          </p:nvPr>
        </p:nvSpPr>
        <p:spPr>
          <a:xfrm>
            <a:off x="1115568" y="6356350"/>
            <a:ext cx="2743200" cy="365125"/>
          </a:xfrm>
        </p:spPr>
        <p:txBody>
          <a:bodyPr/>
          <a:lstStyle/>
          <a:p>
            <a:fld id="{02AC24A9-CCB6-4F8D-B8DB-C2F3692CFA5A}" type="datetimeFigureOut">
              <a:rPr lang="en-US" smtClean="0"/>
              <a:t>4/21/2024</a:t>
            </a:fld>
            <a:endParaRPr lang="en-US"/>
          </a:p>
        </p:txBody>
      </p:sp>
      <p:sp>
        <p:nvSpPr>
          <p:cNvPr id="5" name="Footer Placeholder 4">
            <a:extLst>
              <a:ext uri="{FF2B5EF4-FFF2-40B4-BE49-F238E27FC236}">
                <a16:creationId xmlns:a16="http://schemas.microsoft.com/office/drawing/2014/main" id="{36747CE3-4890-4BC1-94DB-5D49D02C9933}"/>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093C5AD3-D79A-4D46-B25B-822FE0252511}"/>
              </a:ext>
            </a:extLst>
          </p:cNvPr>
          <p:cNvSpPr>
            <a:spLocks noGrp="1"/>
          </p:cNvSpPr>
          <p:nvPr>
            <p:ph type="sldNum" sz="quarter" idx="12"/>
          </p:nvPr>
        </p:nvSpPr>
        <p:spPr>
          <a:xfrm>
            <a:off x="8540496" y="6356350"/>
            <a:ext cx="2743200" cy="365125"/>
          </a:xfrm>
        </p:spPr>
        <p:txBody>
          <a:bodyPr/>
          <a:lstStyle/>
          <a:p>
            <a:fld id="{B2DC25EE-239B-4C5F-AAD1-255A7D5F1EE2}" type="slidenum">
              <a:rPr lang="en-US" smtClean="0"/>
              <a:t>‹#›</a:t>
            </a:fld>
            <a:endParaRPr lang="en-US"/>
          </a:p>
        </p:txBody>
      </p:sp>
    </p:spTree>
    <p:extLst>
      <p:ext uri="{BB962C8B-B14F-4D97-AF65-F5344CB8AC3E}">
        <p14:creationId xmlns:p14="http://schemas.microsoft.com/office/powerpoint/2010/main" val="144378373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85AEDC5C-2E87-49C6-AB07-A95E5F39ED8E}"/>
              </a:ext>
            </a:extLst>
          </p:cNvPr>
          <p:cNvSpPr/>
          <p:nvPr/>
        </p:nvSpPr>
        <p:spPr>
          <a:xfrm>
            <a:off x="558210" y="4981421"/>
            <a:ext cx="11134956" cy="822960"/>
          </a:xfrm>
          <a:prstGeom prst="rect">
            <a:avLst/>
          </a:prstGeom>
          <a:ln w="12700">
            <a:solidFill>
              <a:schemeClr val="tx2">
                <a:lumMod val="10000"/>
                <a:lumOff val="90000"/>
              </a:schemeClr>
            </a:solidFill>
          </a:ln>
          <a:effectLst>
            <a:outerShdw blurRad="50800" dist="38100" dir="2700000" algn="tl" rotWithShape="0">
              <a:schemeClr val="bg1">
                <a:lumMod val="85000"/>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10" name="Rectangle 9">
            <a:extLst>
              <a:ext uri="{FF2B5EF4-FFF2-40B4-BE49-F238E27FC236}">
                <a16:creationId xmlns:a16="http://schemas.microsoft.com/office/drawing/2014/main" id="{A57D88DE-E462-4C8A-BF99-609390DFB781}"/>
              </a:ext>
            </a:extLst>
          </p:cNvPr>
          <p:cNvSpPr/>
          <p:nvPr/>
        </p:nvSpPr>
        <p:spPr>
          <a:xfrm>
            <a:off x="498834" y="5118581"/>
            <a:ext cx="146304" cy="54864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B8E44900-E8BF-4B12-8BCB-41076E2B68C7}"/>
              </a:ext>
            </a:extLst>
          </p:cNvPr>
          <p:cNvSpPr>
            <a:spLocks noGrp="1"/>
          </p:cNvSpPr>
          <p:nvPr>
            <p:ph type="title"/>
          </p:nvPr>
        </p:nvSpPr>
        <p:spPr>
          <a:xfrm>
            <a:off x="557784" y="640080"/>
            <a:ext cx="10890504" cy="4114800"/>
          </a:xfrm>
        </p:spPr>
        <p:txBody>
          <a:bodyPr anchor="b">
            <a:normAutofit/>
          </a:bodyPr>
          <a:lstStyle>
            <a:lvl1pPr>
              <a:defRPr sz="6600"/>
            </a:lvl1pPr>
          </a:lstStyle>
          <a:p>
            <a:r>
              <a:rPr lang="en-US" dirty="0"/>
              <a:t>Click to edit Master title style</a:t>
            </a:r>
          </a:p>
        </p:txBody>
      </p:sp>
      <p:sp>
        <p:nvSpPr>
          <p:cNvPr id="3" name="Text Placeholder 2">
            <a:extLst>
              <a:ext uri="{FF2B5EF4-FFF2-40B4-BE49-F238E27FC236}">
                <a16:creationId xmlns:a16="http://schemas.microsoft.com/office/drawing/2014/main" id="{917741F9-B00F-4463-A257-6B66DABD9B4E}"/>
              </a:ext>
            </a:extLst>
          </p:cNvPr>
          <p:cNvSpPr>
            <a:spLocks noGrp="1"/>
          </p:cNvSpPr>
          <p:nvPr>
            <p:ph type="body" idx="1"/>
          </p:nvPr>
        </p:nvSpPr>
        <p:spPr>
          <a:xfrm>
            <a:off x="841248" y="5102352"/>
            <a:ext cx="10607040" cy="585216"/>
          </a:xfrm>
        </p:spPr>
        <p:txBody>
          <a:bodyPr anchor="ctr">
            <a:normAutofit/>
          </a:bodyPr>
          <a:lstStyle>
            <a:lvl1pPr marL="0" indent="0">
              <a:buNone/>
              <a:defRPr sz="2000">
                <a:solidFill>
                  <a:schemeClr val="tx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dirty="0"/>
              <a:t>Click to edit Master text styles</a:t>
            </a:r>
          </a:p>
        </p:txBody>
      </p:sp>
      <p:sp>
        <p:nvSpPr>
          <p:cNvPr id="4" name="Date Placeholder 3">
            <a:extLst>
              <a:ext uri="{FF2B5EF4-FFF2-40B4-BE49-F238E27FC236}">
                <a16:creationId xmlns:a16="http://schemas.microsoft.com/office/drawing/2014/main" id="{D48BFA7D-4401-4285-802B-1579165F0D6D}"/>
              </a:ext>
            </a:extLst>
          </p:cNvPr>
          <p:cNvSpPr>
            <a:spLocks noGrp="1"/>
          </p:cNvSpPr>
          <p:nvPr>
            <p:ph type="dt" sz="half" idx="10"/>
          </p:nvPr>
        </p:nvSpPr>
        <p:spPr/>
        <p:txBody>
          <a:bodyPr/>
          <a:lstStyle/>
          <a:p>
            <a:fld id="{02AC24A9-CCB6-4F8D-B8DB-C2F3692CFA5A}" type="datetimeFigureOut">
              <a:rPr lang="en-US" smtClean="0"/>
              <a:t>4/21/2024</a:t>
            </a:fld>
            <a:endParaRPr lang="en-US"/>
          </a:p>
        </p:txBody>
      </p:sp>
      <p:sp>
        <p:nvSpPr>
          <p:cNvPr id="5" name="Footer Placeholder 4">
            <a:extLst>
              <a:ext uri="{FF2B5EF4-FFF2-40B4-BE49-F238E27FC236}">
                <a16:creationId xmlns:a16="http://schemas.microsoft.com/office/drawing/2014/main" id="{49A909C5-AA19-4195-8376-9002D5DF4651}"/>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53AC3F32-46E0-47C8-8565-5969A475FDB0}"/>
              </a:ext>
            </a:extLst>
          </p:cNvPr>
          <p:cNvSpPr>
            <a:spLocks noGrp="1"/>
          </p:cNvSpPr>
          <p:nvPr>
            <p:ph type="sldNum" sz="quarter" idx="12"/>
          </p:nvPr>
        </p:nvSpPr>
        <p:spPr/>
        <p:txBody>
          <a:bodyPr/>
          <a:lstStyle/>
          <a:p>
            <a:fld id="{B2DC25EE-239B-4C5F-AAD1-255A7D5F1EE2}" type="slidenum">
              <a:rPr lang="en-US" smtClean="0"/>
              <a:t>‹#›</a:t>
            </a:fld>
            <a:endParaRPr lang="en-US"/>
          </a:p>
        </p:txBody>
      </p:sp>
    </p:spTree>
    <p:extLst>
      <p:ext uri="{BB962C8B-B14F-4D97-AF65-F5344CB8AC3E}">
        <p14:creationId xmlns:p14="http://schemas.microsoft.com/office/powerpoint/2010/main" val="286726125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2076262E-36A0-40C6-ADE6-90CD9FB9B9EA}"/>
              </a:ext>
            </a:extLst>
          </p:cNvPr>
          <p:cNvSpPr/>
          <p:nvPr/>
        </p:nvSpPr>
        <p:spPr>
          <a:xfrm>
            <a:off x="558209" y="0"/>
            <a:ext cx="11167447" cy="2018806"/>
          </a:xfrm>
          <a:prstGeom prst="rect">
            <a:avLst/>
          </a:prstGeom>
          <a:ln w="9525">
            <a:solidFill>
              <a:schemeClr val="tx2">
                <a:lumMod val="10000"/>
                <a:lumOff val="90000"/>
              </a:schemeClr>
            </a:solidFill>
          </a:ln>
          <a:effectLst>
            <a:outerShdw blurRad="50800" dist="38100" dir="2700000" algn="tl" rotWithShape="0">
              <a:schemeClr val="bg1">
                <a:lumMod val="85000"/>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useBgFill="1">
        <p:nvSpPr>
          <p:cNvPr id="11" name="Rectangle 10">
            <a:extLst>
              <a:ext uri="{FF2B5EF4-FFF2-40B4-BE49-F238E27FC236}">
                <a16:creationId xmlns:a16="http://schemas.microsoft.com/office/drawing/2014/main" id="{42677A9B-4D1D-4D80-912C-24570140A650}"/>
              </a:ext>
            </a:extLst>
          </p:cNvPr>
          <p:cNvSpPr/>
          <p:nvPr/>
        </p:nvSpPr>
        <p:spPr>
          <a:xfrm>
            <a:off x="566928" y="0"/>
            <a:ext cx="11155680" cy="2011680"/>
          </a:xfrm>
          <a:prstGeom prst="rect">
            <a:avLst/>
          </a:prstGeom>
          <a:ln w="952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3" name="Rectangle 12">
            <a:extLst>
              <a:ext uri="{FF2B5EF4-FFF2-40B4-BE49-F238E27FC236}">
                <a16:creationId xmlns:a16="http://schemas.microsoft.com/office/drawing/2014/main" id="{03DC8C98-510F-48C9-82B2-9E4F760A68DF}"/>
              </a:ext>
            </a:extLst>
          </p:cNvPr>
          <p:cNvSpPr/>
          <p:nvPr/>
        </p:nvSpPr>
        <p:spPr>
          <a:xfrm>
            <a:off x="498834" y="787352"/>
            <a:ext cx="128016" cy="70408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17A078AE-0BC3-48F9-87EC-2DB0CCE7E2AE}"/>
              </a:ext>
            </a:extLst>
          </p:cNvPr>
          <p:cNvSpPr>
            <a:spLocks noGrp="1"/>
          </p:cNvSpPr>
          <p:nvPr>
            <p:ph type="title"/>
          </p:nvPr>
        </p:nvSpPr>
        <p:spPr>
          <a:xfrm>
            <a:off x="1115568" y="548640"/>
            <a:ext cx="10168128" cy="1179576"/>
          </a:xfrm>
        </p:spPr>
        <p:txBody>
          <a:bodyPr>
            <a:normAutofit/>
          </a:bodyPr>
          <a:lstStyle>
            <a:lvl1pPr>
              <a:defRPr sz="4000"/>
            </a:lvl1pPr>
          </a:lstStyle>
          <a:p>
            <a:r>
              <a:rPr lang="en-US" dirty="0"/>
              <a:t>Click to edit Master title style</a:t>
            </a:r>
          </a:p>
        </p:txBody>
      </p:sp>
      <p:sp>
        <p:nvSpPr>
          <p:cNvPr id="3" name="Content Placeholder 2">
            <a:extLst>
              <a:ext uri="{FF2B5EF4-FFF2-40B4-BE49-F238E27FC236}">
                <a16:creationId xmlns:a16="http://schemas.microsoft.com/office/drawing/2014/main" id="{292A20DF-0829-4336-B59F-FF9D7AA9D8B6}"/>
              </a:ext>
            </a:extLst>
          </p:cNvPr>
          <p:cNvSpPr>
            <a:spLocks noGrp="1"/>
          </p:cNvSpPr>
          <p:nvPr>
            <p:ph sz="half" idx="1"/>
          </p:nvPr>
        </p:nvSpPr>
        <p:spPr>
          <a:xfrm>
            <a:off x="1115568" y="2478024"/>
            <a:ext cx="4937760" cy="3694176"/>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Content Placeholder 3">
            <a:extLst>
              <a:ext uri="{FF2B5EF4-FFF2-40B4-BE49-F238E27FC236}">
                <a16:creationId xmlns:a16="http://schemas.microsoft.com/office/drawing/2014/main" id="{7935D01C-CF67-4DF6-B96C-FFC9D5BF847B}"/>
              </a:ext>
            </a:extLst>
          </p:cNvPr>
          <p:cNvSpPr>
            <a:spLocks noGrp="1"/>
          </p:cNvSpPr>
          <p:nvPr>
            <p:ph sz="half" idx="2"/>
          </p:nvPr>
        </p:nvSpPr>
        <p:spPr>
          <a:xfrm>
            <a:off x="6345936" y="2478024"/>
            <a:ext cx="4937760" cy="3694176"/>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Date Placeholder 4">
            <a:extLst>
              <a:ext uri="{FF2B5EF4-FFF2-40B4-BE49-F238E27FC236}">
                <a16:creationId xmlns:a16="http://schemas.microsoft.com/office/drawing/2014/main" id="{29BBD797-6031-4F82-8726-EAB757027FF5}"/>
              </a:ext>
            </a:extLst>
          </p:cNvPr>
          <p:cNvSpPr>
            <a:spLocks noGrp="1"/>
          </p:cNvSpPr>
          <p:nvPr>
            <p:ph type="dt" sz="half" idx="10"/>
          </p:nvPr>
        </p:nvSpPr>
        <p:spPr>
          <a:xfrm>
            <a:off x="1115568" y="6356350"/>
            <a:ext cx="2743200" cy="365125"/>
          </a:xfrm>
        </p:spPr>
        <p:txBody>
          <a:bodyPr/>
          <a:lstStyle/>
          <a:p>
            <a:fld id="{02AC24A9-CCB6-4F8D-B8DB-C2F3692CFA5A}" type="datetimeFigureOut">
              <a:rPr lang="en-US" smtClean="0"/>
              <a:t>4/21/2024</a:t>
            </a:fld>
            <a:endParaRPr lang="en-US"/>
          </a:p>
        </p:txBody>
      </p:sp>
      <p:sp>
        <p:nvSpPr>
          <p:cNvPr id="6" name="Footer Placeholder 5">
            <a:extLst>
              <a:ext uri="{FF2B5EF4-FFF2-40B4-BE49-F238E27FC236}">
                <a16:creationId xmlns:a16="http://schemas.microsoft.com/office/drawing/2014/main" id="{76B3F71C-B897-4909-A75E-8716AD49C156}"/>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4F78BC14-5BB1-405F-A6F3-C07230F085C8}"/>
              </a:ext>
            </a:extLst>
          </p:cNvPr>
          <p:cNvSpPr>
            <a:spLocks noGrp="1"/>
          </p:cNvSpPr>
          <p:nvPr>
            <p:ph type="sldNum" sz="quarter" idx="12"/>
          </p:nvPr>
        </p:nvSpPr>
        <p:spPr>
          <a:xfrm>
            <a:off x="8540496" y="6356350"/>
            <a:ext cx="2743200" cy="365125"/>
          </a:xfrm>
        </p:spPr>
        <p:txBody>
          <a:bodyPr/>
          <a:lstStyle/>
          <a:p>
            <a:fld id="{B2DC25EE-239B-4C5F-AAD1-255A7D5F1EE2}" type="slidenum">
              <a:rPr lang="en-US" smtClean="0"/>
              <a:t>‹#›</a:t>
            </a:fld>
            <a:endParaRPr lang="en-US"/>
          </a:p>
        </p:txBody>
      </p:sp>
    </p:spTree>
    <p:extLst>
      <p:ext uri="{BB962C8B-B14F-4D97-AF65-F5344CB8AC3E}">
        <p14:creationId xmlns:p14="http://schemas.microsoft.com/office/powerpoint/2010/main" val="92047303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6B671BDE-E45C-41A1-9B98-4A607D703855}"/>
              </a:ext>
            </a:extLst>
          </p:cNvPr>
          <p:cNvSpPr/>
          <p:nvPr/>
        </p:nvSpPr>
        <p:spPr>
          <a:xfrm>
            <a:off x="558209" y="0"/>
            <a:ext cx="11167447" cy="2018806"/>
          </a:xfrm>
          <a:prstGeom prst="rect">
            <a:avLst/>
          </a:prstGeom>
          <a:ln w="9525">
            <a:solidFill>
              <a:schemeClr val="tx2">
                <a:lumMod val="10000"/>
                <a:lumOff val="90000"/>
              </a:schemeClr>
            </a:solidFill>
          </a:ln>
          <a:effectLst>
            <a:outerShdw blurRad="50800" dist="38100" dir="2700000" algn="tl" rotWithShape="0">
              <a:schemeClr val="bg1">
                <a:lumMod val="85000"/>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useBgFill="1">
        <p:nvSpPr>
          <p:cNvPr id="13" name="Rectangle 12">
            <a:extLst>
              <a:ext uri="{FF2B5EF4-FFF2-40B4-BE49-F238E27FC236}">
                <a16:creationId xmlns:a16="http://schemas.microsoft.com/office/drawing/2014/main" id="{299500CE-917A-4D03-A7DF-71D8EBBC1537}"/>
              </a:ext>
            </a:extLst>
          </p:cNvPr>
          <p:cNvSpPr/>
          <p:nvPr/>
        </p:nvSpPr>
        <p:spPr>
          <a:xfrm>
            <a:off x="566928" y="0"/>
            <a:ext cx="11155680" cy="2011680"/>
          </a:xfrm>
          <a:prstGeom prst="rect">
            <a:avLst/>
          </a:prstGeom>
          <a:ln w="952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15" name="Rectangle 14">
            <a:extLst>
              <a:ext uri="{FF2B5EF4-FFF2-40B4-BE49-F238E27FC236}">
                <a16:creationId xmlns:a16="http://schemas.microsoft.com/office/drawing/2014/main" id="{C3D0D377-28B0-417D-886B-9483AF064975}"/>
              </a:ext>
            </a:extLst>
          </p:cNvPr>
          <p:cNvSpPr/>
          <p:nvPr/>
        </p:nvSpPr>
        <p:spPr>
          <a:xfrm>
            <a:off x="498834" y="787352"/>
            <a:ext cx="128016" cy="70408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0F8F91F8-0767-40B5-A3AA-72931FC192EA}"/>
              </a:ext>
            </a:extLst>
          </p:cNvPr>
          <p:cNvSpPr>
            <a:spLocks noGrp="1"/>
          </p:cNvSpPr>
          <p:nvPr>
            <p:ph type="title"/>
          </p:nvPr>
        </p:nvSpPr>
        <p:spPr>
          <a:xfrm>
            <a:off x="1115568" y="548640"/>
            <a:ext cx="10168128" cy="1179576"/>
          </a:xfrm>
        </p:spPr>
        <p:txBody>
          <a:bodyPr>
            <a:normAutofit/>
          </a:bodyPr>
          <a:lstStyle>
            <a:lvl1pPr>
              <a:defRPr sz="4000"/>
            </a:lvl1pPr>
          </a:lstStyle>
          <a:p>
            <a:r>
              <a:rPr lang="en-US" dirty="0"/>
              <a:t>Click to edit Master title style</a:t>
            </a:r>
          </a:p>
        </p:txBody>
      </p:sp>
      <p:sp>
        <p:nvSpPr>
          <p:cNvPr id="3" name="Text Placeholder 2">
            <a:extLst>
              <a:ext uri="{FF2B5EF4-FFF2-40B4-BE49-F238E27FC236}">
                <a16:creationId xmlns:a16="http://schemas.microsoft.com/office/drawing/2014/main" id="{AAAE0554-8BEE-4BF6-9519-51B8475D35E1}"/>
              </a:ext>
            </a:extLst>
          </p:cNvPr>
          <p:cNvSpPr>
            <a:spLocks noGrp="1"/>
          </p:cNvSpPr>
          <p:nvPr>
            <p:ph type="body" idx="1"/>
          </p:nvPr>
        </p:nvSpPr>
        <p:spPr>
          <a:xfrm>
            <a:off x="1115568" y="2372650"/>
            <a:ext cx="4937760" cy="823912"/>
          </a:xfrm>
        </p:spPr>
        <p:txBody>
          <a:bodyPr anchor="b"/>
          <a:lstStyle>
            <a:lvl1pPr marL="0" indent="0">
              <a:buNone/>
              <a:defRPr sz="2400" b="1" cap="none"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4" name="Content Placeholder 3">
            <a:extLst>
              <a:ext uri="{FF2B5EF4-FFF2-40B4-BE49-F238E27FC236}">
                <a16:creationId xmlns:a16="http://schemas.microsoft.com/office/drawing/2014/main" id="{FD4A358D-C930-48E0-B372-06A826B74C47}"/>
              </a:ext>
            </a:extLst>
          </p:cNvPr>
          <p:cNvSpPr>
            <a:spLocks noGrp="1"/>
          </p:cNvSpPr>
          <p:nvPr>
            <p:ph sz="half" idx="2"/>
          </p:nvPr>
        </p:nvSpPr>
        <p:spPr>
          <a:xfrm>
            <a:off x="1115568" y="3203688"/>
            <a:ext cx="4937760" cy="2968512"/>
          </a:xfrm>
        </p:spPr>
        <p:txBody>
          <a:bodyPr/>
          <a:lstStyle>
            <a:lvl1pPr>
              <a:defRPr sz="2400"/>
            </a:lvl1pPr>
            <a:lvl2pPr>
              <a:defRPr sz="2000"/>
            </a:lvl2pPr>
            <a:lvl3pPr>
              <a:defRPr sz="1800"/>
            </a:lvl3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Text Placeholder 4">
            <a:extLst>
              <a:ext uri="{FF2B5EF4-FFF2-40B4-BE49-F238E27FC236}">
                <a16:creationId xmlns:a16="http://schemas.microsoft.com/office/drawing/2014/main" id="{83B6615E-4966-4150-83B6-C47591B36383}"/>
              </a:ext>
            </a:extLst>
          </p:cNvPr>
          <p:cNvSpPr>
            <a:spLocks noGrp="1"/>
          </p:cNvSpPr>
          <p:nvPr>
            <p:ph type="body" sz="quarter" idx="3"/>
          </p:nvPr>
        </p:nvSpPr>
        <p:spPr>
          <a:xfrm>
            <a:off x="6345936" y="2372650"/>
            <a:ext cx="4937760" cy="823912"/>
          </a:xfrm>
        </p:spPr>
        <p:txBody>
          <a:bodyPr anchor="b"/>
          <a:lstStyle>
            <a:lvl1pPr marL="0" indent="0">
              <a:buNone/>
              <a:defRPr sz="2400" b="1" cap="none"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6" name="Content Placeholder 5">
            <a:extLst>
              <a:ext uri="{FF2B5EF4-FFF2-40B4-BE49-F238E27FC236}">
                <a16:creationId xmlns:a16="http://schemas.microsoft.com/office/drawing/2014/main" id="{BD409F6B-C17B-4B4F-9F35-5068BDC4E2FD}"/>
              </a:ext>
            </a:extLst>
          </p:cNvPr>
          <p:cNvSpPr>
            <a:spLocks noGrp="1"/>
          </p:cNvSpPr>
          <p:nvPr>
            <p:ph sz="quarter" idx="4"/>
          </p:nvPr>
        </p:nvSpPr>
        <p:spPr>
          <a:xfrm>
            <a:off x="6345936" y="3203687"/>
            <a:ext cx="4937760" cy="2968511"/>
          </a:xfrm>
        </p:spPr>
        <p:txBody>
          <a:bodyPr/>
          <a:lstStyle>
            <a:lvl1pPr>
              <a:defRPr sz="2400"/>
            </a:lvl1pPr>
            <a:lvl2pPr>
              <a:defRPr sz="2000"/>
            </a:lvl2pPr>
            <a:lvl3pPr>
              <a:defRPr sz="1800"/>
            </a:lvl3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7" name="Date Placeholder 6">
            <a:extLst>
              <a:ext uri="{FF2B5EF4-FFF2-40B4-BE49-F238E27FC236}">
                <a16:creationId xmlns:a16="http://schemas.microsoft.com/office/drawing/2014/main" id="{C8BC356D-052B-4A9B-8B2F-6665FD325AB3}"/>
              </a:ext>
            </a:extLst>
          </p:cNvPr>
          <p:cNvSpPr>
            <a:spLocks noGrp="1"/>
          </p:cNvSpPr>
          <p:nvPr>
            <p:ph type="dt" sz="half" idx="10"/>
          </p:nvPr>
        </p:nvSpPr>
        <p:spPr>
          <a:xfrm>
            <a:off x="1115568" y="6356350"/>
            <a:ext cx="2743200" cy="365125"/>
          </a:xfrm>
        </p:spPr>
        <p:txBody>
          <a:bodyPr/>
          <a:lstStyle/>
          <a:p>
            <a:fld id="{02AC24A9-CCB6-4F8D-B8DB-C2F3692CFA5A}" type="datetimeFigureOut">
              <a:rPr lang="en-US" smtClean="0"/>
              <a:t>4/21/2024</a:t>
            </a:fld>
            <a:endParaRPr lang="en-US"/>
          </a:p>
        </p:txBody>
      </p:sp>
      <p:sp>
        <p:nvSpPr>
          <p:cNvPr id="8" name="Footer Placeholder 7">
            <a:extLst>
              <a:ext uri="{FF2B5EF4-FFF2-40B4-BE49-F238E27FC236}">
                <a16:creationId xmlns:a16="http://schemas.microsoft.com/office/drawing/2014/main" id="{69C5E5FA-26A9-467C-93E3-8476142D1D46}"/>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D279E50C-1E40-4B48-871B-E392428D20A3}"/>
              </a:ext>
            </a:extLst>
          </p:cNvPr>
          <p:cNvSpPr>
            <a:spLocks noGrp="1"/>
          </p:cNvSpPr>
          <p:nvPr>
            <p:ph type="sldNum" sz="quarter" idx="12"/>
          </p:nvPr>
        </p:nvSpPr>
        <p:spPr>
          <a:xfrm>
            <a:off x="8540496" y="6356350"/>
            <a:ext cx="2743200" cy="365125"/>
          </a:xfrm>
        </p:spPr>
        <p:txBody>
          <a:bodyPr/>
          <a:lstStyle/>
          <a:p>
            <a:fld id="{B2DC25EE-239B-4C5F-AAD1-255A7D5F1EE2}" type="slidenum">
              <a:rPr lang="en-US" smtClean="0"/>
              <a:t>‹#›</a:t>
            </a:fld>
            <a:endParaRPr lang="en-US"/>
          </a:p>
        </p:txBody>
      </p:sp>
    </p:spTree>
    <p:extLst>
      <p:ext uri="{BB962C8B-B14F-4D97-AF65-F5344CB8AC3E}">
        <p14:creationId xmlns:p14="http://schemas.microsoft.com/office/powerpoint/2010/main" val="391644202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useBgFill="1">
        <p:nvSpPr>
          <p:cNvPr id="7" name="Rectangle 6">
            <a:extLst>
              <a:ext uri="{FF2B5EF4-FFF2-40B4-BE49-F238E27FC236}">
                <a16:creationId xmlns:a16="http://schemas.microsoft.com/office/drawing/2014/main" id="{8C0689C4-0DB3-408B-A956-40326B4AE4C4}"/>
              </a:ext>
            </a:extLst>
          </p:cNvPr>
          <p:cNvSpPr/>
          <p:nvPr/>
        </p:nvSpPr>
        <p:spPr>
          <a:xfrm>
            <a:off x="665853" y="1533525"/>
            <a:ext cx="10917063" cy="3790950"/>
          </a:xfrm>
          <a:prstGeom prst="rect">
            <a:avLst/>
          </a:prstGeom>
          <a:ln w="12700">
            <a:solidFill>
              <a:schemeClr val="tx2">
                <a:lumMod val="10000"/>
                <a:lumOff val="90000"/>
              </a:schemeClr>
            </a:solidFill>
          </a:ln>
          <a:effectLst>
            <a:outerShdw blurRad="50800" dist="38100" dir="2700000" algn="tl" rotWithShape="0">
              <a:schemeClr val="bg2">
                <a:lumMod val="85000"/>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9" name="Rectangle 8">
            <a:extLst>
              <a:ext uri="{FF2B5EF4-FFF2-40B4-BE49-F238E27FC236}">
                <a16:creationId xmlns:a16="http://schemas.microsoft.com/office/drawing/2014/main" id="{56E1D10E-1C30-41BF-8C3B-C460C9B5597B}"/>
              </a:ext>
            </a:extLst>
          </p:cNvPr>
          <p:cNvSpPr/>
          <p:nvPr/>
        </p:nvSpPr>
        <p:spPr>
          <a:xfrm>
            <a:off x="609084" y="2971798"/>
            <a:ext cx="128016" cy="9144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779454F2-0EE5-4888-AF4C-82F825E6226E}"/>
              </a:ext>
            </a:extLst>
          </p:cNvPr>
          <p:cNvSpPr>
            <a:spLocks noGrp="1"/>
          </p:cNvSpPr>
          <p:nvPr>
            <p:ph type="title"/>
          </p:nvPr>
        </p:nvSpPr>
        <p:spPr>
          <a:xfrm>
            <a:off x="1078992" y="1938528"/>
            <a:ext cx="10177272" cy="2990088"/>
          </a:xfrm>
        </p:spPr>
        <p:txBody>
          <a:bodyPr>
            <a:normAutofit/>
          </a:bodyPr>
          <a:lstStyle>
            <a:lvl1pPr>
              <a:defRPr sz="5400"/>
            </a:lvl1pPr>
          </a:lstStyle>
          <a:p>
            <a:r>
              <a:rPr lang="en-US" dirty="0"/>
              <a:t>Click to edit Master title style</a:t>
            </a:r>
          </a:p>
        </p:txBody>
      </p:sp>
      <p:sp>
        <p:nvSpPr>
          <p:cNvPr id="3" name="Date Placeholder 2">
            <a:extLst>
              <a:ext uri="{FF2B5EF4-FFF2-40B4-BE49-F238E27FC236}">
                <a16:creationId xmlns:a16="http://schemas.microsoft.com/office/drawing/2014/main" id="{67C91241-A315-4643-91E5-CF2C25CC903A}"/>
              </a:ext>
            </a:extLst>
          </p:cNvPr>
          <p:cNvSpPr>
            <a:spLocks noGrp="1"/>
          </p:cNvSpPr>
          <p:nvPr>
            <p:ph type="dt" sz="half" idx="10"/>
          </p:nvPr>
        </p:nvSpPr>
        <p:spPr/>
        <p:txBody>
          <a:bodyPr/>
          <a:lstStyle/>
          <a:p>
            <a:fld id="{02AC24A9-CCB6-4F8D-B8DB-C2F3692CFA5A}" type="datetimeFigureOut">
              <a:rPr lang="en-US" smtClean="0"/>
              <a:t>4/21/2024</a:t>
            </a:fld>
            <a:endParaRPr lang="en-US"/>
          </a:p>
        </p:txBody>
      </p:sp>
      <p:sp>
        <p:nvSpPr>
          <p:cNvPr id="4" name="Footer Placeholder 3">
            <a:extLst>
              <a:ext uri="{FF2B5EF4-FFF2-40B4-BE49-F238E27FC236}">
                <a16:creationId xmlns:a16="http://schemas.microsoft.com/office/drawing/2014/main" id="{22706D86-5479-487D-94C8-76093D84F377}"/>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A7739411-CED6-43D4-868D-A65C4161A72B}"/>
              </a:ext>
            </a:extLst>
          </p:cNvPr>
          <p:cNvSpPr>
            <a:spLocks noGrp="1"/>
          </p:cNvSpPr>
          <p:nvPr>
            <p:ph type="sldNum" sz="quarter" idx="12"/>
          </p:nvPr>
        </p:nvSpPr>
        <p:spPr/>
        <p:txBody>
          <a:bodyPr/>
          <a:lstStyle/>
          <a:p>
            <a:fld id="{B2DC25EE-239B-4C5F-AAD1-255A7D5F1EE2}" type="slidenum">
              <a:rPr lang="en-US" smtClean="0"/>
              <a:t>‹#›</a:t>
            </a:fld>
            <a:endParaRPr lang="en-US"/>
          </a:p>
        </p:txBody>
      </p:sp>
    </p:spTree>
    <p:extLst>
      <p:ext uri="{BB962C8B-B14F-4D97-AF65-F5344CB8AC3E}">
        <p14:creationId xmlns:p14="http://schemas.microsoft.com/office/powerpoint/2010/main" val="118364126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EAC447E0-1D4D-4EF2-B81B-4B2400EE3EDB}"/>
              </a:ext>
            </a:extLst>
          </p:cNvPr>
          <p:cNvSpPr>
            <a:spLocks noGrp="1"/>
          </p:cNvSpPr>
          <p:nvPr>
            <p:ph type="dt" sz="half" idx="10"/>
          </p:nvPr>
        </p:nvSpPr>
        <p:spPr/>
        <p:txBody>
          <a:bodyPr/>
          <a:lstStyle/>
          <a:p>
            <a:fld id="{02AC24A9-CCB6-4F8D-B8DB-C2F3692CFA5A}" type="datetimeFigureOut">
              <a:rPr lang="en-US" smtClean="0"/>
              <a:t>4/21/2024</a:t>
            </a:fld>
            <a:endParaRPr lang="en-US"/>
          </a:p>
        </p:txBody>
      </p:sp>
      <p:sp>
        <p:nvSpPr>
          <p:cNvPr id="3" name="Footer Placeholder 2">
            <a:extLst>
              <a:ext uri="{FF2B5EF4-FFF2-40B4-BE49-F238E27FC236}">
                <a16:creationId xmlns:a16="http://schemas.microsoft.com/office/drawing/2014/main" id="{C9984CA0-2A78-4600-9F3D-19B09E790FE8}"/>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38440955-B18E-49D3-AE7B-B331200E34C5}"/>
              </a:ext>
            </a:extLst>
          </p:cNvPr>
          <p:cNvSpPr>
            <a:spLocks noGrp="1"/>
          </p:cNvSpPr>
          <p:nvPr>
            <p:ph type="sldNum" sz="quarter" idx="12"/>
          </p:nvPr>
        </p:nvSpPr>
        <p:spPr/>
        <p:txBody>
          <a:bodyPr/>
          <a:lstStyle/>
          <a:p>
            <a:fld id="{B2DC25EE-239B-4C5F-AAD1-255A7D5F1EE2}" type="slidenum">
              <a:rPr lang="en-US" smtClean="0"/>
              <a:t>‹#›</a:t>
            </a:fld>
            <a:endParaRPr lang="en-US"/>
          </a:p>
        </p:txBody>
      </p:sp>
    </p:spTree>
    <p:extLst>
      <p:ext uri="{BB962C8B-B14F-4D97-AF65-F5344CB8AC3E}">
        <p14:creationId xmlns:p14="http://schemas.microsoft.com/office/powerpoint/2010/main" val="226892444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1FA417FE-CD1A-486F-A4AC-E4000A2FB18E}"/>
              </a:ext>
            </a:extLst>
          </p:cNvPr>
          <p:cNvSpPr/>
          <p:nvPr/>
        </p:nvSpPr>
        <p:spPr>
          <a:xfrm>
            <a:off x="558210" y="1162033"/>
            <a:ext cx="3740740" cy="4643344"/>
          </a:xfrm>
          <a:prstGeom prst="rect">
            <a:avLst/>
          </a:prstGeom>
          <a:ln w="12700">
            <a:solidFill>
              <a:schemeClr val="tx2">
                <a:lumMod val="10000"/>
                <a:lumOff val="90000"/>
              </a:schemeClr>
            </a:solidFill>
          </a:ln>
          <a:effectLst>
            <a:outerShdw blurRad="50800" dist="38100" dir="2700000" algn="tl" rotWithShape="0">
              <a:schemeClr val="bg1">
                <a:lumMod val="85000"/>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1" name="Rectangle 10">
            <a:extLst>
              <a:ext uri="{FF2B5EF4-FFF2-40B4-BE49-F238E27FC236}">
                <a16:creationId xmlns:a16="http://schemas.microsoft.com/office/drawing/2014/main" id="{1318F0F5-812B-472C-9408-B80F2553F5E0}"/>
              </a:ext>
            </a:extLst>
          </p:cNvPr>
          <p:cNvSpPr/>
          <p:nvPr/>
        </p:nvSpPr>
        <p:spPr>
          <a:xfrm>
            <a:off x="498834" y="1618375"/>
            <a:ext cx="146304" cy="82296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47F7751B-CD8F-4F5B-A903-1DCE5D1E8306}"/>
              </a:ext>
            </a:extLst>
          </p:cNvPr>
          <p:cNvSpPr>
            <a:spLocks noGrp="1"/>
          </p:cNvSpPr>
          <p:nvPr>
            <p:ph type="title"/>
          </p:nvPr>
        </p:nvSpPr>
        <p:spPr>
          <a:xfrm>
            <a:off x="868680" y="1709928"/>
            <a:ext cx="3099816" cy="1709928"/>
          </a:xfrm>
        </p:spPr>
        <p:txBody>
          <a:bodyPr tIns="45720" anchor="t">
            <a:normAutofit/>
          </a:bodyPr>
          <a:lstStyle>
            <a:lvl1pPr>
              <a:lnSpc>
                <a:spcPct val="100000"/>
              </a:lnSpc>
              <a:defRPr sz="3400"/>
            </a:lvl1pPr>
          </a:lstStyle>
          <a:p>
            <a:r>
              <a:rPr lang="en-US" dirty="0"/>
              <a:t>Click to edit Master title style</a:t>
            </a:r>
          </a:p>
        </p:txBody>
      </p:sp>
      <p:sp>
        <p:nvSpPr>
          <p:cNvPr id="3" name="Content Placeholder 2">
            <a:extLst>
              <a:ext uri="{FF2B5EF4-FFF2-40B4-BE49-F238E27FC236}">
                <a16:creationId xmlns:a16="http://schemas.microsoft.com/office/drawing/2014/main" id="{EFA55C8A-A0BB-441D-976F-EB56D4382DB6}"/>
              </a:ext>
            </a:extLst>
          </p:cNvPr>
          <p:cNvSpPr>
            <a:spLocks noGrp="1"/>
          </p:cNvSpPr>
          <p:nvPr>
            <p:ph idx="1"/>
          </p:nvPr>
        </p:nvSpPr>
        <p:spPr>
          <a:xfrm>
            <a:off x="4965192" y="1709928"/>
            <a:ext cx="6729984" cy="4096512"/>
          </a:xfrm>
        </p:spPr>
        <p:txBody>
          <a:bodyPr/>
          <a:lstStyle>
            <a:lvl1pPr>
              <a:defRPr sz="2800"/>
            </a:lvl1pPr>
            <a:lvl2pPr>
              <a:defRPr sz="2400"/>
            </a:lvl2pPr>
            <a:lvl3pPr>
              <a:defRPr sz="2000"/>
            </a:lvl3pPr>
            <a:lvl4pPr>
              <a:defRPr sz="2000"/>
            </a:lvl4pPr>
            <a:lvl5pPr>
              <a:defRPr sz="2000"/>
            </a:lvl5pPr>
            <a:lvl6pPr>
              <a:defRPr sz="2000"/>
            </a:lvl6pPr>
            <a:lvl7pPr>
              <a:defRPr sz="2000"/>
            </a:lvl7pPr>
            <a:lvl8pPr>
              <a:defRPr sz="2000"/>
            </a:lvl8pPr>
            <a:lvl9pPr>
              <a:defRPr sz="20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Text Placeholder 3">
            <a:extLst>
              <a:ext uri="{FF2B5EF4-FFF2-40B4-BE49-F238E27FC236}">
                <a16:creationId xmlns:a16="http://schemas.microsoft.com/office/drawing/2014/main" id="{37DE6A51-A2E5-4BFA-B571-9FDFE1BBFB44}"/>
              </a:ext>
            </a:extLst>
          </p:cNvPr>
          <p:cNvSpPr>
            <a:spLocks noGrp="1"/>
          </p:cNvSpPr>
          <p:nvPr>
            <p:ph type="body" sz="half" idx="2"/>
          </p:nvPr>
        </p:nvSpPr>
        <p:spPr>
          <a:xfrm>
            <a:off x="868680" y="3429000"/>
            <a:ext cx="3099816" cy="2066544"/>
          </a:xfrm>
        </p:spPr>
        <p:txBody>
          <a:bodyPr>
            <a:normAutofit/>
          </a:bodyPr>
          <a:lstStyle>
            <a:lvl1pPr marL="0" indent="0">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dirty="0"/>
              <a:t>Click to edit Master text styles</a:t>
            </a:r>
          </a:p>
        </p:txBody>
      </p:sp>
      <p:sp>
        <p:nvSpPr>
          <p:cNvPr id="5" name="Date Placeholder 4">
            <a:extLst>
              <a:ext uri="{FF2B5EF4-FFF2-40B4-BE49-F238E27FC236}">
                <a16:creationId xmlns:a16="http://schemas.microsoft.com/office/drawing/2014/main" id="{3D92778A-DD4C-4651-9C53-8B0C44CD8805}"/>
              </a:ext>
            </a:extLst>
          </p:cNvPr>
          <p:cNvSpPr>
            <a:spLocks noGrp="1"/>
          </p:cNvSpPr>
          <p:nvPr>
            <p:ph type="dt" sz="half" idx="10"/>
          </p:nvPr>
        </p:nvSpPr>
        <p:spPr>
          <a:xfrm>
            <a:off x="868680" y="6356350"/>
            <a:ext cx="2743200" cy="365125"/>
          </a:xfrm>
        </p:spPr>
        <p:txBody>
          <a:bodyPr/>
          <a:lstStyle/>
          <a:p>
            <a:fld id="{02AC24A9-CCB6-4F8D-B8DB-C2F3692CFA5A}" type="datetimeFigureOut">
              <a:rPr lang="en-US" smtClean="0"/>
              <a:t>4/21/2024</a:t>
            </a:fld>
            <a:endParaRPr lang="en-US" dirty="0"/>
          </a:p>
        </p:txBody>
      </p:sp>
      <p:sp>
        <p:nvSpPr>
          <p:cNvPr id="6" name="Footer Placeholder 5">
            <a:extLst>
              <a:ext uri="{FF2B5EF4-FFF2-40B4-BE49-F238E27FC236}">
                <a16:creationId xmlns:a16="http://schemas.microsoft.com/office/drawing/2014/main" id="{9D6C7F66-2DFA-4146-BE1A-CE2890FE45E2}"/>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D285D185-B1B6-4D62-81BE-BE82C80ACA6C}"/>
              </a:ext>
            </a:extLst>
          </p:cNvPr>
          <p:cNvSpPr>
            <a:spLocks noGrp="1"/>
          </p:cNvSpPr>
          <p:nvPr>
            <p:ph type="sldNum" sz="quarter" idx="12"/>
          </p:nvPr>
        </p:nvSpPr>
        <p:spPr/>
        <p:txBody>
          <a:bodyPr/>
          <a:lstStyle/>
          <a:p>
            <a:fld id="{B2DC25EE-239B-4C5F-AAD1-255A7D5F1EE2}" type="slidenum">
              <a:rPr lang="en-US" smtClean="0"/>
              <a:t>‹#›</a:t>
            </a:fld>
            <a:endParaRPr lang="en-US"/>
          </a:p>
        </p:txBody>
      </p:sp>
    </p:spTree>
    <p:extLst>
      <p:ext uri="{BB962C8B-B14F-4D97-AF65-F5344CB8AC3E}">
        <p14:creationId xmlns:p14="http://schemas.microsoft.com/office/powerpoint/2010/main" val="390522497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168B77B5-211C-456E-B79F-306CC3619347}"/>
              </a:ext>
            </a:extLst>
          </p:cNvPr>
          <p:cNvSpPr/>
          <p:nvPr/>
        </p:nvSpPr>
        <p:spPr>
          <a:xfrm>
            <a:off x="558210" y="1162033"/>
            <a:ext cx="3740740" cy="4643344"/>
          </a:xfrm>
          <a:prstGeom prst="rect">
            <a:avLst/>
          </a:prstGeom>
          <a:ln w="12700">
            <a:solidFill>
              <a:schemeClr val="tx2">
                <a:lumMod val="10000"/>
                <a:lumOff val="90000"/>
              </a:schemeClr>
            </a:solidFill>
          </a:ln>
          <a:effectLst>
            <a:outerShdw blurRad="50800" dist="38100" dir="2700000" algn="tl" rotWithShape="0">
              <a:schemeClr val="bg1">
                <a:lumMod val="85000"/>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1" name="Rectangle 10">
            <a:extLst>
              <a:ext uri="{FF2B5EF4-FFF2-40B4-BE49-F238E27FC236}">
                <a16:creationId xmlns:a16="http://schemas.microsoft.com/office/drawing/2014/main" id="{3B63C338-194D-4F23-ABEC-60A7EA96F302}"/>
              </a:ext>
            </a:extLst>
          </p:cNvPr>
          <p:cNvSpPr/>
          <p:nvPr/>
        </p:nvSpPr>
        <p:spPr>
          <a:xfrm>
            <a:off x="498834" y="1618375"/>
            <a:ext cx="146304" cy="82296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A0C04DCC-0E3E-4F05-9FAC-9FA6CA4B2BAE}"/>
              </a:ext>
            </a:extLst>
          </p:cNvPr>
          <p:cNvSpPr>
            <a:spLocks noGrp="1"/>
          </p:cNvSpPr>
          <p:nvPr>
            <p:ph type="title"/>
          </p:nvPr>
        </p:nvSpPr>
        <p:spPr>
          <a:xfrm>
            <a:off x="868680" y="1709928"/>
            <a:ext cx="3099816" cy="1709928"/>
          </a:xfrm>
        </p:spPr>
        <p:txBody>
          <a:bodyPr tIns="45720" anchor="t">
            <a:normAutofit/>
          </a:bodyPr>
          <a:lstStyle>
            <a:lvl1pPr>
              <a:lnSpc>
                <a:spcPct val="100000"/>
              </a:lnSpc>
              <a:defRPr sz="3400"/>
            </a:lvl1pPr>
          </a:lstStyle>
          <a:p>
            <a:r>
              <a:rPr lang="en-US" dirty="0"/>
              <a:t>Click to edit Master title style</a:t>
            </a:r>
          </a:p>
        </p:txBody>
      </p:sp>
      <p:sp>
        <p:nvSpPr>
          <p:cNvPr id="3" name="Picture Placeholder 2">
            <a:extLst>
              <a:ext uri="{FF2B5EF4-FFF2-40B4-BE49-F238E27FC236}">
                <a16:creationId xmlns:a16="http://schemas.microsoft.com/office/drawing/2014/main" id="{EBA29649-B19F-499E-8E9A-3577EAC8F031}"/>
              </a:ext>
            </a:extLst>
          </p:cNvPr>
          <p:cNvSpPr>
            <a:spLocks noGrp="1"/>
          </p:cNvSpPr>
          <p:nvPr>
            <p:ph type="pic" idx="1"/>
          </p:nvPr>
        </p:nvSpPr>
        <p:spPr>
          <a:xfrm>
            <a:off x="4965192" y="1161288"/>
            <a:ext cx="6729984" cy="4645152"/>
          </a:xfrm>
        </p:spPr>
        <p:txBody>
          <a:bodyPr>
            <a:normAutofit/>
          </a:bodyPr>
          <a:lstStyle>
            <a:lvl1pPr marL="0" indent="0">
              <a:buNone/>
              <a:defRPr sz="28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dirty="0"/>
              <a:t>Click icon to add picture</a:t>
            </a:r>
          </a:p>
        </p:txBody>
      </p:sp>
      <p:sp>
        <p:nvSpPr>
          <p:cNvPr id="4" name="Text Placeholder 3">
            <a:extLst>
              <a:ext uri="{FF2B5EF4-FFF2-40B4-BE49-F238E27FC236}">
                <a16:creationId xmlns:a16="http://schemas.microsoft.com/office/drawing/2014/main" id="{1BC9EF2E-A8CD-41A1-B11A-0D8842797A98}"/>
              </a:ext>
            </a:extLst>
          </p:cNvPr>
          <p:cNvSpPr>
            <a:spLocks noGrp="1"/>
          </p:cNvSpPr>
          <p:nvPr>
            <p:ph type="body" sz="half" idx="2"/>
          </p:nvPr>
        </p:nvSpPr>
        <p:spPr>
          <a:xfrm>
            <a:off x="868680" y="3438144"/>
            <a:ext cx="3099816" cy="2057400"/>
          </a:xfrm>
        </p:spPr>
        <p:txBody>
          <a:bodyPr>
            <a:normAutofit/>
          </a:bodyPr>
          <a:lstStyle>
            <a:lvl1pPr marL="0" indent="0">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dirty="0"/>
              <a:t>Click to edit Master text styles</a:t>
            </a:r>
          </a:p>
        </p:txBody>
      </p:sp>
      <p:sp>
        <p:nvSpPr>
          <p:cNvPr id="5" name="Date Placeholder 4">
            <a:extLst>
              <a:ext uri="{FF2B5EF4-FFF2-40B4-BE49-F238E27FC236}">
                <a16:creationId xmlns:a16="http://schemas.microsoft.com/office/drawing/2014/main" id="{B44257B5-0DE0-401F-9171-E8687A97DBA7}"/>
              </a:ext>
            </a:extLst>
          </p:cNvPr>
          <p:cNvSpPr>
            <a:spLocks noGrp="1"/>
          </p:cNvSpPr>
          <p:nvPr>
            <p:ph type="dt" sz="half" idx="10"/>
          </p:nvPr>
        </p:nvSpPr>
        <p:spPr>
          <a:xfrm>
            <a:off x="868680" y="6356350"/>
            <a:ext cx="2743200" cy="365125"/>
          </a:xfrm>
        </p:spPr>
        <p:txBody>
          <a:bodyPr/>
          <a:lstStyle/>
          <a:p>
            <a:fld id="{02AC24A9-CCB6-4F8D-B8DB-C2F3692CFA5A}" type="datetimeFigureOut">
              <a:rPr lang="en-US" smtClean="0"/>
              <a:t>4/21/2024</a:t>
            </a:fld>
            <a:endParaRPr lang="en-US"/>
          </a:p>
        </p:txBody>
      </p:sp>
      <p:sp>
        <p:nvSpPr>
          <p:cNvPr id="6" name="Footer Placeholder 5">
            <a:extLst>
              <a:ext uri="{FF2B5EF4-FFF2-40B4-BE49-F238E27FC236}">
                <a16:creationId xmlns:a16="http://schemas.microsoft.com/office/drawing/2014/main" id="{788CD9AD-D667-4FD4-AA34-428AA0BCD09E}"/>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18770FB6-F273-4BA6-8B97-9835AC537871}"/>
              </a:ext>
            </a:extLst>
          </p:cNvPr>
          <p:cNvSpPr>
            <a:spLocks noGrp="1"/>
          </p:cNvSpPr>
          <p:nvPr>
            <p:ph type="sldNum" sz="quarter" idx="12"/>
          </p:nvPr>
        </p:nvSpPr>
        <p:spPr/>
        <p:txBody>
          <a:bodyPr/>
          <a:lstStyle/>
          <a:p>
            <a:fld id="{B2DC25EE-239B-4C5F-AAD1-255A7D5F1EE2}" type="slidenum">
              <a:rPr lang="en-US" smtClean="0"/>
              <a:t>‹#›</a:t>
            </a:fld>
            <a:endParaRPr lang="en-US"/>
          </a:p>
        </p:txBody>
      </p:sp>
    </p:spTree>
    <p:extLst>
      <p:ext uri="{BB962C8B-B14F-4D97-AF65-F5344CB8AC3E}">
        <p14:creationId xmlns:p14="http://schemas.microsoft.com/office/powerpoint/2010/main" val="226093968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0B32C18-E430-4EC7-BD7C-99D86D012231}"/>
              </a:ext>
            </a:extLst>
          </p:cNvPr>
          <p:cNvSpPr>
            <a:spLocks noGrp="1"/>
          </p:cNvSpPr>
          <p:nvPr>
            <p:ph type="title"/>
          </p:nvPr>
        </p:nvSpPr>
        <p:spPr/>
        <p:txBody>
          <a:bodyPr/>
          <a:lstStyle/>
          <a:p>
            <a:r>
              <a:rPr lang="en-US"/>
              <a:t>Click to edit Master title style</a:t>
            </a:r>
            <a:endParaRPr lang="en-US" dirty="0"/>
          </a:p>
        </p:txBody>
      </p:sp>
      <p:sp>
        <p:nvSpPr>
          <p:cNvPr id="3" name="Vertical Text Placeholder 2">
            <a:extLst>
              <a:ext uri="{FF2B5EF4-FFF2-40B4-BE49-F238E27FC236}">
                <a16:creationId xmlns:a16="http://schemas.microsoft.com/office/drawing/2014/main" id="{8FC5012F-7119-4D94-9717-3862E1C9384E}"/>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19ED9A4A-D287-4207-9037-70DB007A1707}"/>
              </a:ext>
            </a:extLst>
          </p:cNvPr>
          <p:cNvSpPr>
            <a:spLocks noGrp="1"/>
          </p:cNvSpPr>
          <p:nvPr>
            <p:ph type="dt" sz="half" idx="10"/>
          </p:nvPr>
        </p:nvSpPr>
        <p:spPr/>
        <p:txBody>
          <a:bodyPr/>
          <a:lstStyle/>
          <a:p>
            <a:fld id="{02AC24A9-CCB6-4F8D-B8DB-C2F3692CFA5A}" type="datetimeFigureOut">
              <a:rPr lang="en-US" smtClean="0"/>
              <a:t>4/21/2024</a:t>
            </a:fld>
            <a:endParaRPr lang="en-US"/>
          </a:p>
        </p:txBody>
      </p:sp>
      <p:sp>
        <p:nvSpPr>
          <p:cNvPr id="5" name="Footer Placeholder 4">
            <a:extLst>
              <a:ext uri="{FF2B5EF4-FFF2-40B4-BE49-F238E27FC236}">
                <a16:creationId xmlns:a16="http://schemas.microsoft.com/office/drawing/2014/main" id="{61ECFCAC-80DB-43BB-B3F1-AC22BACEE360}"/>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D7679730-3487-4D94-A0DC-C21684963AB3}"/>
              </a:ext>
            </a:extLst>
          </p:cNvPr>
          <p:cNvSpPr>
            <a:spLocks noGrp="1"/>
          </p:cNvSpPr>
          <p:nvPr>
            <p:ph type="sldNum" sz="quarter" idx="12"/>
          </p:nvPr>
        </p:nvSpPr>
        <p:spPr/>
        <p:txBody>
          <a:bodyPr/>
          <a:lstStyle/>
          <a:p>
            <a:fld id="{B2DC25EE-239B-4C5F-AAD1-255A7D5F1EE2}" type="slidenum">
              <a:rPr lang="en-US" smtClean="0"/>
              <a:t>‹#›</a:t>
            </a:fld>
            <a:endParaRPr lang="en-US"/>
          </a:p>
        </p:txBody>
      </p:sp>
    </p:spTree>
    <p:extLst>
      <p:ext uri="{BB962C8B-B14F-4D97-AF65-F5344CB8AC3E}">
        <p14:creationId xmlns:p14="http://schemas.microsoft.com/office/powerpoint/2010/main" val="215317970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B543C89D-929E-4CD1-BCCC-72A14C0335D6}"/>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US" dirty="0"/>
          </a:p>
        </p:txBody>
      </p:sp>
      <p:sp>
        <p:nvSpPr>
          <p:cNvPr id="3" name="Vertical Text Placeholder 2">
            <a:extLst>
              <a:ext uri="{FF2B5EF4-FFF2-40B4-BE49-F238E27FC236}">
                <a16:creationId xmlns:a16="http://schemas.microsoft.com/office/drawing/2014/main" id="{FED450EA-A577-4B76-A12F-650BEB20FD8D}"/>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41D2603B-9ACE-4FA9-805B-9B91EB63DF7D}"/>
              </a:ext>
            </a:extLst>
          </p:cNvPr>
          <p:cNvSpPr>
            <a:spLocks noGrp="1"/>
          </p:cNvSpPr>
          <p:nvPr>
            <p:ph type="dt" sz="half" idx="10"/>
          </p:nvPr>
        </p:nvSpPr>
        <p:spPr/>
        <p:txBody>
          <a:bodyPr/>
          <a:lstStyle/>
          <a:p>
            <a:fld id="{02AC24A9-CCB6-4F8D-B8DB-C2F3692CFA5A}" type="datetimeFigureOut">
              <a:rPr lang="en-US" smtClean="0"/>
              <a:t>4/21/2024</a:t>
            </a:fld>
            <a:endParaRPr lang="en-US"/>
          </a:p>
        </p:txBody>
      </p:sp>
      <p:sp>
        <p:nvSpPr>
          <p:cNvPr id="5" name="Footer Placeholder 4">
            <a:extLst>
              <a:ext uri="{FF2B5EF4-FFF2-40B4-BE49-F238E27FC236}">
                <a16:creationId xmlns:a16="http://schemas.microsoft.com/office/drawing/2014/main" id="{7ECE18AC-D6A9-4A61-885D-68E2B684A438}"/>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75197AE4-AA47-4E14-8FFE-171FAE47F49E}"/>
              </a:ext>
            </a:extLst>
          </p:cNvPr>
          <p:cNvSpPr>
            <a:spLocks noGrp="1"/>
          </p:cNvSpPr>
          <p:nvPr>
            <p:ph type="sldNum" sz="quarter" idx="12"/>
          </p:nvPr>
        </p:nvSpPr>
        <p:spPr/>
        <p:txBody>
          <a:bodyPr/>
          <a:lstStyle/>
          <a:p>
            <a:fld id="{B2DC25EE-239B-4C5F-AAD1-255A7D5F1EE2}" type="slidenum">
              <a:rPr lang="en-US" smtClean="0"/>
              <a:t>‹#›</a:t>
            </a:fld>
            <a:endParaRPr lang="en-US"/>
          </a:p>
        </p:txBody>
      </p:sp>
    </p:spTree>
    <p:extLst>
      <p:ext uri="{BB962C8B-B14F-4D97-AF65-F5344CB8AC3E}">
        <p14:creationId xmlns:p14="http://schemas.microsoft.com/office/powerpoint/2010/main" val="361216485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BB325BDE-35A4-4AAD-960B-C1415864ADD9}"/>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BE459C78-0CC4-4552-93DD-49B4194D005D}"/>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06744A3C-9C54-46A6-B3EF-5B36362423EB}"/>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02AC24A9-CCB6-4F8D-B8DB-C2F3692CFA5A}" type="datetimeFigureOut">
              <a:rPr lang="en-US" smtClean="0"/>
              <a:t>4/21/2024</a:t>
            </a:fld>
            <a:endParaRPr lang="en-US"/>
          </a:p>
        </p:txBody>
      </p:sp>
      <p:sp>
        <p:nvSpPr>
          <p:cNvPr id="5" name="Footer Placeholder 4">
            <a:extLst>
              <a:ext uri="{FF2B5EF4-FFF2-40B4-BE49-F238E27FC236}">
                <a16:creationId xmlns:a16="http://schemas.microsoft.com/office/drawing/2014/main" id="{07D5A696-7B4B-4181-A961-7D66556D507F}"/>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23038CB5-8F4A-401D-A3A9-B27DC15B7A81}"/>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B2DC25EE-239B-4C5F-AAD1-255A7D5F1EE2}" type="slidenum">
              <a:rPr lang="en-US" smtClean="0"/>
              <a:t>‹#›</a:t>
            </a:fld>
            <a:endParaRPr lang="en-US"/>
          </a:p>
        </p:txBody>
      </p:sp>
    </p:spTree>
    <p:extLst>
      <p:ext uri="{BB962C8B-B14F-4D97-AF65-F5344CB8AC3E}">
        <p14:creationId xmlns:p14="http://schemas.microsoft.com/office/powerpoint/2010/main" val="2096447793"/>
      </p:ext>
    </p:extLst>
  </p:cSld>
  <p:clrMap bg1="lt1" tx1="dk1" bg2="lt2" tx2="dk2" accent1="accent1" accent2="accent2" accent3="accent3" accent4="accent4" accent5="accent5" accent6="accent6" hlink="hlink" folHlink="folHlink"/>
  <p:sldLayoutIdLst>
    <p:sldLayoutId id="2147483748" r:id="rId1"/>
    <p:sldLayoutId id="2147483749" r:id="rId2"/>
    <p:sldLayoutId id="2147483750" r:id="rId3"/>
    <p:sldLayoutId id="2147483751" r:id="rId4"/>
    <p:sldLayoutId id="2147483752" r:id="rId5"/>
    <p:sldLayoutId id="2147483753" r:id="rId6"/>
    <p:sldLayoutId id="2147483754" r:id="rId7"/>
    <p:sldLayoutId id="2147483755" r:id="rId8"/>
    <p:sldLayoutId id="2147483756" r:id="rId9"/>
    <p:sldLayoutId id="2147483757" r:id="rId10"/>
    <p:sldLayoutId id="2147483758" r:id="rId11"/>
  </p:sldLayoutIdLst>
  <p:txStyles>
    <p:titleStyle>
      <a:lvl1pPr algn="l" defTabSz="914400" rtl="0" eaLnBrk="1" latinLnBrk="0" hangingPunct="1">
        <a:lnSpc>
          <a:spcPct val="90000"/>
        </a:lnSpc>
        <a:spcBef>
          <a:spcPct val="0"/>
        </a:spcBef>
        <a:buNone/>
        <a:defRPr sz="4400" b="1" kern="1200">
          <a:solidFill>
            <a:schemeClr val="tx1"/>
          </a:solidFill>
          <a:latin typeface="+mj-lt"/>
          <a:ea typeface="+mj-ea"/>
          <a:cs typeface="+mj-cs"/>
        </a:defRPr>
      </a:lvl1pPr>
    </p:titleStyle>
    <p:bodyStyle>
      <a:lvl1pPr marL="228600" indent="-228600" algn="l" defTabSz="914400" rtl="0" eaLnBrk="1" latinLnBrk="0" hangingPunct="1">
        <a:lnSpc>
          <a:spcPct val="11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11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11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11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11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image" Target="../media/image1.jpeg"/><Relationship Id="rId1" Type="http://schemas.openxmlformats.org/officeDocument/2006/relationships/slideLayout" Target="../slideLayouts/slideLayout1.xml"/><Relationship Id="rId5" Type="http://schemas.openxmlformats.org/officeDocument/2006/relationships/image" Target="../media/image3.png"/><Relationship Id="rId4" Type="http://schemas.openxmlformats.org/officeDocument/2006/relationships/hyperlink" Target="https://www.mindmeister.com/app/map/2812328516?t=ZltdeLkh5F" TargetMode="External"/></Relationships>
</file>

<file path=ppt/slides/_rels/slide3.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4.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5.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1.jpeg"/><Relationship Id="rId1" Type="http://schemas.openxmlformats.org/officeDocument/2006/relationships/slideLayout" Target="../slideLayouts/slideLayout1.xml"/><Relationship Id="rId4" Type="http://schemas.openxmlformats.org/officeDocument/2006/relationships/image" Target="../media/image5.png"/></Relationships>
</file>

<file path=ppt/slides/_rels/slide6.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1.jpeg"/><Relationship Id="rId1" Type="http://schemas.openxmlformats.org/officeDocument/2006/relationships/slideLayout" Target="../slideLayouts/slideLayout1.xml"/><Relationship Id="rId5" Type="http://schemas.openxmlformats.org/officeDocument/2006/relationships/image" Target="../media/image8.png"/><Relationship Id="rId4" Type="http://schemas.openxmlformats.org/officeDocument/2006/relationships/image" Target="../media/image7.png"/></Relationships>
</file>

<file path=ppt/slides/_rels/slide7.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image" Target="../media/image9.png"/><Relationship Id="rId1" Type="http://schemas.openxmlformats.org/officeDocument/2006/relationships/slideLayout" Target="../slideLayouts/slideLayout1.xml"/></Relationships>
</file>

<file path=ppt/slides/_rels/slide8.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useBgFill="1">
        <p:nvSpPr>
          <p:cNvPr id="12" name="Rectangle 11">
            <a:extLst>
              <a:ext uri="{FF2B5EF4-FFF2-40B4-BE49-F238E27FC236}">
                <a16:creationId xmlns:a16="http://schemas.microsoft.com/office/drawing/2014/main" id="{693B08FD-5ECC-4728-AA84-CD6AC875BF8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4" name="Freeform: Shape 13">
            <a:extLst>
              <a:ext uri="{FF2B5EF4-FFF2-40B4-BE49-F238E27FC236}">
                <a16:creationId xmlns:a16="http://schemas.microsoft.com/office/drawing/2014/main" id="{2549107E-EC98-4933-8F8F-A1713C393B7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216557"/>
          </a:xfrm>
          <a:custGeom>
            <a:avLst/>
            <a:gdLst>
              <a:gd name="connsiteX0" fmla="*/ 0 w 12188952"/>
              <a:gd name="connsiteY0" fmla="*/ 0 h 6216557"/>
              <a:gd name="connsiteX1" fmla="*/ 12188952 w 12188952"/>
              <a:gd name="connsiteY1" fmla="*/ 0 h 6216557"/>
              <a:gd name="connsiteX2" fmla="*/ 12188952 w 12188952"/>
              <a:gd name="connsiteY2" fmla="*/ 5609705 h 6216557"/>
              <a:gd name="connsiteX3" fmla="*/ 12049115 w 12188952"/>
              <a:gd name="connsiteY3" fmla="*/ 5640762 h 6216557"/>
              <a:gd name="connsiteX4" fmla="*/ 6096001 w 12188952"/>
              <a:gd name="connsiteY4" fmla="*/ 6216557 h 6216557"/>
              <a:gd name="connsiteX5" fmla="*/ 142887 w 12188952"/>
              <a:gd name="connsiteY5" fmla="*/ 5640762 h 6216557"/>
              <a:gd name="connsiteX6" fmla="*/ 0 w 12188952"/>
              <a:gd name="connsiteY6" fmla="*/ 5609028 h 621655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2188952" h="6216557">
                <a:moveTo>
                  <a:pt x="0" y="0"/>
                </a:moveTo>
                <a:lnTo>
                  <a:pt x="12188952" y="0"/>
                </a:lnTo>
                <a:lnTo>
                  <a:pt x="12188952" y="5609705"/>
                </a:lnTo>
                <a:lnTo>
                  <a:pt x="12049115" y="5640762"/>
                </a:lnTo>
                <a:cubicBezTo>
                  <a:pt x="10313281" y="6006147"/>
                  <a:pt x="8275571" y="6216557"/>
                  <a:pt x="6096001" y="6216557"/>
                </a:cubicBezTo>
                <a:cubicBezTo>
                  <a:pt x="3916432" y="6216557"/>
                  <a:pt x="1878721" y="6006147"/>
                  <a:pt x="142887" y="5640762"/>
                </a:cubicBezTo>
                <a:lnTo>
                  <a:pt x="0" y="5609028"/>
                </a:lnTo>
                <a:close/>
              </a:path>
            </a:pathLst>
          </a:custGeom>
          <a:ln w="9525">
            <a:noFill/>
          </a:ln>
          <a:effectLst>
            <a:outerShdw blurRad="50800" dist="38100" dir="5400000" algn="t" rotWithShape="0">
              <a:schemeClr val="bg1">
                <a:lumMod val="85000"/>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9" name="Picture 8" descr="Rainbow on sky">
            <a:extLst>
              <a:ext uri="{FF2B5EF4-FFF2-40B4-BE49-F238E27FC236}">
                <a16:creationId xmlns:a16="http://schemas.microsoft.com/office/drawing/2014/main" id="{664764A0-3807-4BDA-24D6-380B808C6554}"/>
              </a:ext>
            </a:extLst>
          </p:cNvPr>
          <p:cNvPicPr>
            <a:picLocks noChangeAspect="1"/>
          </p:cNvPicPr>
          <p:nvPr/>
        </p:nvPicPr>
        <p:blipFill rotWithShape="1">
          <a:blip r:embed="rId2"/>
          <a:srcRect t="23498" r="-2" b="-2"/>
          <a:stretch/>
        </p:blipFill>
        <p:spPr>
          <a:xfrm>
            <a:off x="20" y="1"/>
            <a:ext cx="12191980" cy="6216557"/>
          </a:xfrm>
          <a:custGeom>
            <a:avLst/>
            <a:gdLst/>
            <a:ahLst/>
            <a:cxnLst/>
            <a:rect l="l" t="t" r="r" b="b"/>
            <a:pathLst>
              <a:path w="12188952" h="6216557">
                <a:moveTo>
                  <a:pt x="0" y="0"/>
                </a:moveTo>
                <a:lnTo>
                  <a:pt x="12188952" y="0"/>
                </a:lnTo>
                <a:lnTo>
                  <a:pt x="12188952" y="5609705"/>
                </a:lnTo>
                <a:lnTo>
                  <a:pt x="12049115" y="5640762"/>
                </a:lnTo>
                <a:cubicBezTo>
                  <a:pt x="10313281" y="6006147"/>
                  <a:pt x="8275571" y="6216557"/>
                  <a:pt x="6096001" y="6216557"/>
                </a:cubicBezTo>
                <a:cubicBezTo>
                  <a:pt x="3916432" y="6216557"/>
                  <a:pt x="1878721" y="6006147"/>
                  <a:pt x="142887" y="5640762"/>
                </a:cubicBezTo>
                <a:lnTo>
                  <a:pt x="0" y="5609028"/>
                </a:lnTo>
                <a:close/>
              </a:path>
            </a:pathLst>
          </a:custGeom>
        </p:spPr>
      </p:pic>
      <p:pic>
        <p:nvPicPr>
          <p:cNvPr id="5" name="Picture 4" descr="Wales - Young Chef Young Waiter">
            <a:extLst>
              <a:ext uri="{FF2B5EF4-FFF2-40B4-BE49-F238E27FC236}">
                <a16:creationId xmlns:a16="http://schemas.microsoft.com/office/drawing/2014/main" id="{EE781C86-F73A-0A46-E816-9E0D9556B357}"/>
              </a:ext>
            </a:extLst>
          </p:cNvPr>
          <p:cNvPicPr>
            <a:picLocks noChangeAspect="1"/>
          </p:cNvPicPr>
          <p:nvPr/>
        </p:nvPicPr>
        <p:blipFill>
          <a:blip r:embed="rId3"/>
          <a:stretch>
            <a:fillRect/>
          </a:stretch>
        </p:blipFill>
        <p:spPr>
          <a:xfrm>
            <a:off x="3662729" y="231164"/>
            <a:ext cx="4514850" cy="1495425"/>
          </a:xfrm>
          <a:prstGeom prst="rect">
            <a:avLst/>
          </a:prstGeom>
        </p:spPr>
      </p:pic>
      <p:sp>
        <p:nvSpPr>
          <p:cNvPr id="6" name="TextBox 5">
            <a:extLst>
              <a:ext uri="{FF2B5EF4-FFF2-40B4-BE49-F238E27FC236}">
                <a16:creationId xmlns:a16="http://schemas.microsoft.com/office/drawing/2014/main" id="{18F9FD57-7F78-7351-F00D-AEB66439ACDA}"/>
              </a:ext>
            </a:extLst>
          </p:cNvPr>
          <p:cNvSpPr txBox="1"/>
          <p:nvPr/>
        </p:nvSpPr>
        <p:spPr>
          <a:xfrm>
            <a:off x="3812931" y="1723292"/>
            <a:ext cx="4220307" cy="156966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GB" sz="4800" dirty="0">
                <a:solidFill>
                  <a:srgbClr val="FF6EE7"/>
                </a:solidFill>
                <a:latin typeface="Broadway"/>
              </a:rPr>
              <a:t>UWTSD</a:t>
            </a:r>
            <a:endParaRPr lang="en-US" sz="4800">
              <a:solidFill>
                <a:srgbClr val="FF6EE7"/>
              </a:solidFill>
              <a:latin typeface="Broadway"/>
            </a:endParaRPr>
          </a:p>
          <a:p>
            <a:pPr algn="ctr"/>
            <a:r>
              <a:rPr lang="en-GB" sz="4800" dirty="0">
                <a:solidFill>
                  <a:srgbClr val="FF6EE7"/>
                </a:solidFill>
                <a:latin typeface="Broadway"/>
              </a:rPr>
              <a:t>E Portfolio</a:t>
            </a:r>
          </a:p>
        </p:txBody>
      </p:sp>
      <p:sp>
        <p:nvSpPr>
          <p:cNvPr id="8" name="TextBox 7">
            <a:extLst>
              <a:ext uri="{FF2B5EF4-FFF2-40B4-BE49-F238E27FC236}">
                <a16:creationId xmlns:a16="http://schemas.microsoft.com/office/drawing/2014/main" id="{7B65628C-1E90-9F8B-043A-4BBF6B262CAF}"/>
              </a:ext>
            </a:extLst>
          </p:cNvPr>
          <p:cNvSpPr txBox="1"/>
          <p:nvPr/>
        </p:nvSpPr>
        <p:spPr>
          <a:xfrm>
            <a:off x="3560884" y="3979984"/>
            <a:ext cx="4724400" cy="190821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GB" sz="2000" b="1" dirty="0">
                <a:solidFill>
                  <a:srgbClr val="FF6EE7"/>
                </a:solidFill>
                <a:ea typeface="+mn-lt"/>
                <a:cs typeface="+mn-lt"/>
              </a:rPr>
              <a:t>Changemakers: Creativity and Value Creation</a:t>
            </a:r>
            <a:endParaRPr lang="en-US" sz="2000">
              <a:solidFill>
                <a:srgbClr val="FF6EE7"/>
              </a:solidFill>
            </a:endParaRPr>
          </a:p>
          <a:p>
            <a:pPr algn="ctr"/>
            <a:r>
              <a:rPr lang="en-GB" sz="2000" b="1" dirty="0">
                <a:solidFill>
                  <a:srgbClr val="FF6EE7"/>
                </a:solidFill>
                <a:ea typeface="+mn-lt"/>
                <a:cs typeface="+mn-lt"/>
              </a:rPr>
              <a:t>ACCA5033 </a:t>
            </a:r>
            <a:endParaRPr lang="en-GB" sz="2000">
              <a:solidFill>
                <a:srgbClr val="FF6EE7"/>
              </a:solidFill>
            </a:endParaRPr>
          </a:p>
          <a:p>
            <a:pPr algn="ctr"/>
            <a:r>
              <a:rPr lang="en-GB" sz="2000" b="1" dirty="0">
                <a:solidFill>
                  <a:srgbClr val="FF6EE7"/>
                </a:solidFill>
              </a:rPr>
              <a:t>Selena Massey</a:t>
            </a:r>
          </a:p>
          <a:p>
            <a:pPr algn="ctr"/>
            <a:r>
              <a:rPr lang="en-GB" sz="2000" b="1" dirty="0">
                <a:solidFill>
                  <a:srgbClr val="FF6EE7"/>
                </a:solidFill>
                <a:ea typeface="+mn-lt"/>
                <a:cs typeface="+mn-lt"/>
              </a:rPr>
              <a:t>Student number: 2229704</a:t>
            </a:r>
            <a:endParaRPr lang="en-GB" sz="2000">
              <a:solidFill>
                <a:srgbClr val="FF6EE7"/>
              </a:solidFill>
            </a:endParaRPr>
          </a:p>
          <a:p>
            <a:pPr algn="l"/>
            <a:endParaRPr lang="en-GB" dirty="0"/>
          </a:p>
        </p:txBody>
      </p:sp>
    </p:spTree>
    <p:extLst>
      <p:ext uri="{BB962C8B-B14F-4D97-AF65-F5344CB8AC3E}">
        <p14:creationId xmlns:p14="http://schemas.microsoft.com/office/powerpoint/2010/main" val="10985722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useBgFill="1">
        <p:nvSpPr>
          <p:cNvPr id="12" name="Rectangle 11">
            <a:extLst>
              <a:ext uri="{FF2B5EF4-FFF2-40B4-BE49-F238E27FC236}">
                <a16:creationId xmlns:a16="http://schemas.microsoft.com/office/drawing/2014/main" id="{693B08FD-5ECC-4728-AA84-CD6AC875BF8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4" name="Freeform: Shape 13">
            <a:extLst>
              <a:ext uri="{FF2B5EF4-FFF2-40B4-BE49-F238E27FC236}">
                <a16:creationId xmlns:a16="http://schemas.microsoft.com/office/drawing/2014/main" id="{2549107E-EC98-4933-8F8F-A1713C393B7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216557"/>
          </a:xfrm>
          <a:custGeom>
            <a:avLst/>
            <a:gdLst>
              <a:gd name="connsiteX0" fmla="*/ 0 w 12188952"/>
              <a:gd name="connsiteY0" fmla="*/ 0 h 6216557"/>
              <a:gd name="connsiteX1" fmla="*/ 12188952 w 12188952"/>
              <a:gd name="connsiteY1" fmla="*/ 0 h 6216557"/>
              <a:gd name="connsiteX2" fmla="*/ 12188952 w 12188952"/>
              <a:gd name="connsiteY2" fmla="*/ 5609705 h 6216557"/>
              <a:gd name="connsiteX3" fmla="*/ 12049115 w 12188952"/>
              <a:gd name="connsiteY3" fmla="*/ 5640762 h 6216557"/>
              <a:gd name="connsiteX4" fmla="*/ 6096001 w 12188952"/>
              <a:gd name="connsiteY4" fmla="*/ 6216557 h 6216557"/>
              <a:gd name="connsiteX5" fmla="*/ 142887 w 12188952"/>
              <a:gd name="connsiteY5" fmla="*/ 5640762 h 6216557"/>
              <a:gd name="connsiteX6" fmla="*/ 0 w 12188952"/>
              <a:gd name="connsiteY6" fmla="*/ 5609028 h 621655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2188952" h="6216557">
                <a:moveTo>
                  <a:pt x="0" y="0"/>
                </a:moveTo>
                <a:lnTo>
                  <a:pt x="12188952" y="0"/>
                </a:lnTo>
                <a:lnTo>
                  <a:pt x="12188952" y="5609705"/>
                </a:lnTo>
                <a:lnTo>
                  <a:pt x="12049115" y="5640762"/>
                </a:lnTo>
                <a:cubicBezTo>
                  <a:pt x="10313281" y="6006147"/>
                  <a:pt x="8275571" y="6216557"/>
                  <a:pt x="6096001" y="6216557"/>
                </a:cubicBezTo>
                <a:cubicBezTo>
                  <a:pt x="3916432" y="6216557"/>
                  <a:pt x="1878721" y="6006147"/>
                  <a:pt x="142887" y="5640762"/>
                </a:cubicBezTo>
                <a:lnTo>
                  <a:pt x="0" y="5609028"/>
                </a:lnTo>
                <a:close/>
              </a:path>
            </a:pathLst>
          </a:custGeom>
          <a:ln w="9525">
            <a:noFill/>
          </a:ln>
          <a:effectLst>
            <a:outerShdw blurRad="50800" dist="38100" dir="5400000" algn="t" rotWithShape="0">
              <a:schemeClr val="bg1">
                <a:lumMod val="85000"/>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9" name="Picture 8" descr="Rainbow on sky">
            <a:extLst>
              <a:ext uri="{FF2B5EF4-FFF2-40B4-BE49-F238E27FC236}">
                <a16:creationId xmlns:a16="http://schemas.microsoft.com/office/drawing/2014/main" id="{664764A0-3807-4BDA-24D6-380B808C6554}"/>
              </a:ext>
            </a:extLst>
          </p:cNvPr>
          <p:cNvPicPr>
            <a:picLocks noChangeAspect="1"/>
          </p:cNvPicPr>
          <p:nvPr/>
        </p:nvPicPr>
        <p:blipFill rotWithShape="1">
          <a:blip r:embed="rId2"/>
          <a:srcRect t="23498" r="-2" b="-2"/>
          <a:stretch/>
        </p:blipFill>
        <p:spPr>
          <a:xfrm>
            <a:off x="-46872" y="1"/>
            <a:ext cx="12191980" cy="6216557"/>
          </a:xfrm>
          <a:custGeom>
            <a:avLst/>
            <a:gdLst/>
            <a:ahLst/>
            <a:cxnLst/>
            <a:rect l="l" t="t" r="r" b="b"/>
            <a:pathLst>
              <a:path w="12188952" h="6216557">
                <a:moveTo>
                  <a:pt x="0" y="0"/>
                </a:moveTo>
                <a:lnTo>
                  <a:pt x="12188952" y="0"/>
                </a:lnTo>
                <a:lnTo>
                  <a:pt x="12188952" y="5609705"/>
                </a:lnTo>
                <a:lnTo>
                  <a:pt x="12049115" y="5640762"/>
                </a:lnTo>
                <a:cubicBezTo>
                  <a:pt x="10313281" y="6006147"/>
                  <a:pt x="8275571" y="6216557"/>
                  <a:pt x="6096001" y="6216557"/>
                </a:cubicBezTo>
                <a:cubicBezTo>
                  <a:pt x="3916432" y="6216557"/>
                  <a:pt x="1878721" y="6006147"/>
                  <a:pt x="142887" y="5640762"/>
                </a:cubicBezTo>
                <a:lnTo>
                  <a:pt x="0" y="5609028"/>
                </a:lnTo>
                <a:close/>
              </a:path>
            </a:pathLst>
          </a:custGeom>
        </p:spPr>
      </p:pic>
      <p:sp>
        <p:nvSpPr>
          <p:cNvPr id="2" name="TextBox 1">
            <a:extLst>
              <a:ext uri="{FF2B5EF4-FFF2-40B4-BE49-F238E27FC236}">
                <a16:creationId xmlns:a16="http://schemas.microsoft.com/office/drawing/2014/main" id="{4580E800-FFE1-DF57-4B16-3DF6FF1C580D}"/>
              </a:ext>
            </a:extLst>
          </p:cNvPr>
          <p:cNvSpPr txBox="1"/>
          <p:nvPr/>
        </p:nvSpPr>
        <p:spPr>
          <a:xfrm>
            <a:off x="4067906" y="2930"/>
            <a:ext cx="3962400" cy="83099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GB" sz="1600" dirty="0">
                <a:solidFill>
                  <a:srgbClr val="FF6EE7"/>
                </a:solidFill>
                <a:latin typeface="Broadway"/>
              </a:rPr>
              <a:t>Innovation shapes the world   </a:t>
            </a:r>
          </a:p>
          <a:p>
            <a:pPr algn="ctr"/>
            <a:r>
              <a:rPr lang="en-GB" sz="1600" dirty="0">
                <a:solidFill>
                  <a:srgbClr val="FF6EE7"/>
                </a:solidFill>
                <a:latin typeface="Broadway"/>
              </a:rPr>
              <a:t>Student Number: 2229704</a:t>
            </a:r>
          </a:p>
          <a:p>
            <a:pPr algn="ctr"/>
            <a:r>
              <a:rPr lang="en-GB" sz="1600" dirty="0">
                <a:solidFill>
                  <a:srgbClr val="FF6EE7"/>
                </a:solidFill>
                <a:latin typeface="Broadway"/>
              </a:rPr>
              <a:t>Name: Selena Massey</a:t>
            </a:r>
          </a:p>
        </p:txBody>
      </p:sp>
      <p:pic>
        <p:nvPicPr>
          <p:cNvPr id="4" name="Picture 3" descr="Wales - Young Chef Young Waiter">
            <a:extLst>
              <a:ext uri="{FF2B5EF4-FFF2-40B4-BE49-F238E27FC236}">
                <a16:creationId xmlns:a16="http://schemas.microsoft.com/office/drawing/2014/main" id="{A2A6604B-2195-F12B-E04E-E540D0C21E37}"/>
              </a:ext>
            </a:extLst>
          </p:cNvPr>
          <p:cNvPicPr>
            <a:picLocks noChangeAspect="1"/>
          </p:cNvPicPr>
          <p:nvPr/>
        </p:nvPicPr>
        <p:blipFill>
          <a:blip r:embed="rId3"/>
          <a:stretch>
            <a:fillRect/>
          </a:stretch>
        </p:blipFill>
        <p:spPr>
          <a:xfrm>
            <a:off x="9793898" y="-3298"/>
            <a:ext cx="2392974" cy="792042"/>
          </a:xfrm>
          <a:prstGeom prst="rect">
            <a:avLst/>
          </a:prstGeom>
        </p:spPr>
      </p:pic>
      <p:sp>
        <p:nvSpPr>
          <p:cNvPr id="7" name="TextBox 6">
            <a:extLst>
              <a:ext uri="{FF2B5EF4-FFF2-40B4-BE49-F238E27FC236}">
                <a16:creationId xmlns:a16="http://schemas.microsoft.com/office/drawing/2014/main" id="{8E7C553D-D2B0-F876-5839-4A71CA248D04}"/>
              </a:ext>
            </a:extLst>
          </p:cNvPr>
          <p:cNvSpPr txBox="1"/>
          <p:nvPr/>
        </p:nvSpPr>
        <p:spPr>
          <a:xfrm>
            <a:off x="-2931" y="416169"/>
            <a:ext cx="7901353" cy="446276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400" b="1" dirty="0">
                <a:solidFill>
                  <a:srgbClr val="FF00D4"/>
                </a:solidFill>
                <a:latin typeface="Bradley Hand ITC"/>
              </a:rPr>
              <a:t>Task1 </a:t>
            </a:r>
          </a:p>
          <a:p>
            <a:r>
              <a:rPr lang="en-US" sz="1400" b="1" dirty="0">
                <a:solidFill>
                  <a:srgbClr val="FF00D4"/>
                </a:solidFill>
                <a:latin typeface="Bradley Hand ITC"/>
                <a:ea typeface="+mn-lt"/>
                <a:cs typeface="+mn-lt"/>
              </a:rPr>
              <a:t>Section 1 &amp; Mind Map</a:t>
            </a:r>
            <a:endParaRPr lang="en-US" sz="1400" b="1" dirty="0">
              <a:solidFill>
                <a:srgbClr val="FF00D4"/>
              </a:solidFill>
              <a:latin typeface="Bradley Hand ITC"/>
            </a:endParaRPr>
          </a:p>
          <a:p>
            <a:r>
              <a:rPr lang="en-US" sz="1400" b="1" dirty="0">
                <a:solidFill>
                  <a:srgbClr val="FF00D4"/>
                </a:solidFill>
                <a:latin typeface="Bradley Hand ITC"/>
                <a:ea typeface="+mn-lt"/>
                <a:cs typeface="+mn-lt"/>
              </a:rPr>
              <a:t>Unit 1 Section 1: How Innovation Shapes The World. The role that creativity and innovation plays in the development of society and self.</a:t>
            </a:r>
            <a:endParaRPr lang="en-US" sz="1400" b="1" dirty="0">
              <a:solidFill>
                <a:srgbClr val="FF00D4"/>
              </a:solidFill>
              <a:latin typeface="Bradley Hand ITC"/>
            </a:endParaRPr>
          </a:p>
          <a:p>
            <a:r>
              <a:rPr lang="en-US" sz="1400" b="1" dirty="0">
                <a:solidFill>
                  <a:srgbClr val="FF00D4"/>
                </a:solidFill>
                <a:latin typeface="Bradley Hand ITC"/>
              </a:rPr>
              <a:t>Mind map</a:t>
            </a:r>
          </a:p>
          <a:p>
            <a:r>
              <a:rPr lang="en-US" sz="1400" b="1" dirty="0">
                <a:solidFill>
                  <a:srgbClr val="FF00D4"/>
                </a:solidFill>
                <a:latin typeface="Bradley Hand ITC"/>
                <a:ea typeface="+mn-lt"/>
                <a:cs typeface="+mn-lt"/>
              </a:rPr>
              <a:t>This diagram was created to show how innovation affects society by highlighting important aspects of how society has evolved and benefited from creative ideas, as well as potential future developments in the area of electrical and electronic engineering. Using </a:t>
            </a:r>
            <a:r>
              <a:rPr lang="en-US" sz="1400" b="1" dirty="0" err="1">
                <a:solidFill>
                  <a:srgbClr val="FF00D4"/>
                </a:solidFill>
                <a:latin typeface="Bradley Hand ITC"/>
                <a:ea typeface="+mn-lt"/>
                <a:cs typeface="+mn-lt"/>
              </a:rPr>
              <a:t>programmes</a:t>
            </a:r>
            <a:r>
              <a:rPr lang="en-US" sz="1400" b="1" dirty="0">
                <a:solidFill>
                  <a:srgbClr val="FF00D4"/>
                </a:solidFill>
                <a:latin typeface="Bradley Hand ITC"/>
                <a:ea typeface="+mn-lt"/>
                <a:cs typeface="+mn-lt"/>
              </a:rPr>
              <a:t> like </a:t>
            </a:r>
            <a:r>
              <a:rPr lang="en-US" sz="1400" b="1" dirty="0" err="1">
                <a:solidFill>
                  <a:srgbClr val="FF00D4"/>
                </a:solidFill>
                <a:latin typeface="Bradley Hand ITC"/>
                <a:ea typeface="+mn-lt"/>
                <a:cs typeface="+mn-lt"/>
              </a:rPr>
              <a:t>Mindmeister</a:t>
            </a:r>
            <a:r>
              <a:rPr lang="en-US" sz="1400" b="1" dirty="0">
                <a:solidFill>
                  <a:srgbClr val="FF00D4"/>
                </a:solidFill>
                <a:latin typeface="Bradley Hand ITC"/>
                <a:ea typeface="+mn-lt"/>
                <a:cs typeface="+mn-lt"/>
              </a:rPr>
              <a:t> promotes creative thinking and the idea snowball effect. </a:t>
            </a:r>
            <a:endParaRPr lang="en-US" b="1">
              <a:solidFill>
                <a:srgbClr val="FF00D4"/>
              </a:solidFill>
              <a:latin typeface="Bradley Hand ITC"/>
            </a:endParaRPr>
          </a:p>
          <a:p>
            <a:r>
              <a:rPr lang="en-US" sz="1400" b="1" dirty="0">
                <a:solidFill>
                  <a:srgbClr val="FF00D4"/>
                </a:solidFill>
                <a:latin typeface="Bradley Hand ITC"/>
              </a:rPr>
              <a:t>Link to </a:t>
            </a:r>
            <a:r>
              <a:rPr lang="en-US" sz="1400" b="1" dirty="0" err="1">
                <a:solidFill>
                  <a:srgbClr val="FF00D4"/>
                </a:solidFill>
                <a:latin typeface="Bradley Hand ITC"/>
              </a:rPr>
              <a:t>Mindmap</a:t>
            </a:r>
            <a:r>
              <a:rPr lang="en-US" sz="1400" b="1" dirty="0">
                <a:solidFill>
                  <a:srgbClr val="FF00D4"/>
                </a:solidFill>
                <a:latin typeface="Bradley Hand ITC"/>
              </a:rPr>
              <a:t> </a:t>
            </a:r>
            <a:r>
              <a:rPr lang="en-US" sz="1400" dirty="0">
                <a:solidFill>
                  <a:srgbClr val="FF00D4"/>
                </a:solidFill>
                <a:ea typeface="+mn-lt"/>
                <a:cs typeface="+mn-lt"/>
                <a:hlinkClick r:id="rId4"/>
              </a:rPr>
              <a:t>How Innovation Shapes The World - MindMeister Mind Map</a:t>
            </a:r>
            <a:endParaRPr lang="en-US" sz="1400" b="1" dirty="0">
              <a:solidFill>
                <a:srgbClr val="FF00D4"/>
              </a:solidFill>
              <a:latin typeface="Bradley Hand ITC"/>
            </a:endParaRPr>
          </a:p>
          <a:p>
            <a:br>
              <a:rPr lang="en-US" dirty="0"/>
            </a:br>
            <a:br>
              <a:rPr lang="en-US" dirty="0"/>
            </a:br>
            <a:br>
              <a:rPr lang="en-US" dirty="0"/>
            </a:br>
            <a:br>
              <a:rPr lang="en-US" dirty="0"/>
            </a:br>
            <a:br>
              <a:rPr lang="en-US" dirty="0"/>
            </a:br>
            <a:br>
              <a:rPr lang="en-US" dirty="0"/>
            </a:br>
            <a:br>
              <a:rPr lang="en-US" dirty="0"/>
            </a:br>
            <a:endParaRPr lang="en-US"/>
          </a:p>
        </p:txBody>
      </p:sp>
      <p:pic>
        <p:nvPicPr>
          <p:cNvPr id="10" name="Picture 9">
            <a:extLst>
              <a:ext uri="{FF2B5EF4-FFF2-40B4-BE49-F238E27FC236}">
                <a16:creationId xmlns:a16="http://schemas.microsoft.com/office/drawing/2014/main" id="{21DAE532-7579-0C0D-9581-2C4B4B0B18BC}"/>
              </a:ext>
            </a:extLst>
          </p:cNvPr>
          <p:cNvPicPr>
            <a:picLocks noChangeAspect="1"/>
          </p:cNvPicPr>
          <p:nvPr/>
        </p:nvPicPr>
        <p:blipFill>
          <a:blip r:embed="rId5"/>
          <a:stretch>
            <a:fillRect/>
          </a:stretch>
        </p:blipFill>
        <p:spPr>
          <a:xfrm>
            <a:off x="7115907" y="4364341"/>
            <a:ext cx="5076094" cy="2490303"/>
          </a:xfrm>
          <a:prstGeom prst="rect">
            <a:avLst/>
          </a:prstGeom>
        </p:spPr>
      </p:pic>
      <p:sp>
        <p:nvSpPr>
          <p:cNvPr id="11" name="TextBox 10">
            <a:extLst>
              <a:ext uri="{FF2B5EF4-FFF2-40B4-BE49-F238E27FC236}">
                <a16:creationId xmlns:a16="http://schemas.microsoft.com/office/drawing/2014/main" id="{9E48253C-3D41-83A2-4B5C-F225520FB9DF}"/>
              </a:ext>
            </a:extLst>
          </p:cNvPr>
          <p:cNvSpPr txBox="1"/>
          <p:nvPr/>
        </p:nvSpPr>
        <p:spPr>
          <a:xfrm>
            <a:off x="-2931" y="2757854"/>
            <a:ext cx="7901355" cy="181588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400" b="1" dirty="0">
                <a:solidFill>
                  <a:srgbClr val="FF00D4"/>
                </a:solidFill>
                <a:latin typeface="Bradley Hand ITC"/>
              </a:rPr>
              <a:t>Project Idea </a:t>
            </a:r>
            <a:endParaRPr lang="en-US" sz="1400" b="1">
              <a:solidFill>
                <a:srgbClr val="FF00D4"/>
              </a:solidFill>
              <a:latin typeface="Bradley Hand ITC"/>
            </a:endParaRPr>
          </a:p>
          <a:p>
            <a:r>
              <a:rPr lang="en-GB" sz="1400" b="1" dirty="0">
                <a:solidFill>
                  <a:srgbClr val="FF00D4"/>
                </a:solidFill>
                <a:latin typeface="Bradley Hand ITC"/>
              </a:rPr>
              <a:t>Computer colour sensor to match people with the perfect shade of hair dye, foundation and eyeshadow to help people who would help beginners and people who are colourblind.</a:t>
            </a:r>
          </a:p>
          <a:p>
            <a:endParaRPr lang="en-GB" sz="1400" b="1" dirty="0">
              <a:solidFill>
                <a:srgbClr val="FF00D4"/>
              </a:solidFill>
              <a:latin typeface="Bradley Hand ITC"/>
            </a:endParaRPr>
          </a:p>
          <a:p>
            <a:r>
              <a:rPr lang="en-GB" sz="1400" b="1" dirty="0">
                <a:solidFill>
                  <a:srgbClr val="FF00D4"/>
                </a:solidFill>
                <a:latin typeface="Bradley Hand ITC"/>
              </a:rPr>
              <a:t>Introduction:</a:t>
            </a:r>
          </a:p>
          <a:p>
            <a:r>
              <a:rPr lang="en-GB" sz="1400" b="1" dirty="0">
                <a:solidFill>
                  <a:srgbClr val="FF00D4"/>
                </a:solidFill>
                <a:latin typeface="Bradley Hand ITC"/>
              </a:rPr>
              <a:t>With the growing demand the beauty industry more people need help with colour matching to their personal features. Id create a computer that gives them a helping hand. Utilising an array colour sensors and custom computer software</a:t>
            </a:r>
          </a:p>
        </p:txBody>
      </p:sp>
    </p:spTree>
    <p:extLst>
      <p:ext uri="{BB962C8B-B14F-4D97-AF65-F5344CB8AC3E}">
        <p14:creationId xmlns:p14="http://schemas.microsoft.com/office/powerpoint/2010/main" val="1361315811"/>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useBgFill="1">
        <p:nvSpPr>
          <p:cNvPr id="12" name="Rectangle 11">
            <a:extLst>
              <a:ext uri="{FF2B5EF4-FFF2-40B4-BE49-F238E27FC236}">
                <a16:creationId xmlns:a16="http://schemas.microsoft.com/office/drawing/2014/main" id="{693B08FD-5ECC-4728-AA84-CD6AC875BF8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4" name="Freeform: Shape 13">
            <a:extLst>
              <a:ext uri="{FF2B5EF4-FFF2-40B4-BE49-F238E27FC236}">
                <a16:creationId xmlns:a16="http://schemas.microsoft.com/office/drawing/2014/main" id="{2549107E-EC98-4933-8F8F-A1713C393B7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216557"/>
          </a:xfrm>
          <a:custGeom>
            <a:avLst/>
            <a:gdLst>
              <a:gd name="connsiteX0" fmla="*/ 0 w 12188952"/>
              <a:gd name="connsiteY0" fmla="*/ 0 h 6216557"/>
              <a:gd name="connsiteX1" fmla="*/ 12188952 w 12188952"/>
              <a:gd name="connsiteY1" fmla="*/ 0 h 6216557"/>
              <a:gd name="connsiteX2" fmla="*/ 12188952 w 12188952"/>
              <a:gd name="connsiteY2" fmla="*/ 5609705 h 6216557"/>
              <a:gd name="connsiteX3" fmla="*/ 12049115 w 12188952"/>
              <a:gd name="connsiteY3" fmla="*/ 5640762 h 6216557"/>
              <a:gd name="connsiteX4" fmla="*/ 6096001 w 12188952"/>
              <a:gd name="connsiteY4" fmla="*/ 6216557 h 6216557"/>
              <a:gd name="connsiteX5" fmla="*/ 142887 w 12188952"/>
              <a:gd name="connsiteY5" fmla="*/ 5640762 h 6216557"/>
              <a:gd name="connsiteX6" fmla="*/ 0 w 12188952"/>
              <a:gd name="connsiteY6" fmla="*/ 5609028 h 621655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2188952" h="6216557">
                <a:moveTo>
                  <a:pt x="0" y="0"/>
                </a:moveTo>
                <a:lnTo>
                  <a:pt x="12188952" y="0"/>
                </a:lnTo>
                <a:lnTo>
                  <a:pt x="12188952" y="5609705"/>
                </a:lnTo>
                <a:lnTo>
                  <a:pt x="12049115" y="5640762"/>
                </a:lnTo>
                <a:cubicBezTo>
                  <a:pt x="10313281" y="6006147"/>
                  <a:pt x="8275571" y="6216557"/>
                  <a:pt x="6096001" y="6216557"/>
                </a:cubicBezTo>
                <a:cubicBezTo>
                  <a:pt x="3916432" y="6216557"/>
                  <a:pt x="1878721" y="6006147"/>
                  <a:pt x="142887" y="5640762"/>
                </a:cubicBezTo>
                <a:lnTo>
                  <a:pt x="0" y="5609028"/>
                </a:lnTo>
                <a:close/>
              </a:path>
            </a:pathLst>
          </a:custGeom>
          <a:ln w="9525">
            <a:noFill/>
          </a:ln>
          <a:effectLst>
            <a:outerShdw blurRad="50800" dist="38100" dir="5400000" algn="t" rotWithShape="0">
              <a:schemeClr val="bg1">
                <a:lumMod val="85000"/>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9" name="Picture 8" descr="Rainbow on sky">
            <a:extLst>
              <a:ext uri="{FF2B5EF4-FFF2-40B4-BE49-F238E27FC236}">
                <a16:creationId xmlns:a16="http://schemas.microsoft.com/office/drawing/2014/main" id="{664764A0-3807-4BDA-24D6-380B808C6554}"/>
              </a:ext>
            </a:extLst>
          </p:cNvPr>
          <p:cNvPicPr>
            <a:picLocks noChangeAspect="1"/>
          </p:cNvPicPr>
          <p:nvPr/>
        </p:nvPicPr>
        <p:blipFill rotWithShape="1">
          <a:blip r:embed="rId2"/>
          <a:srcRect t="23498" r="-2" b="-2"/>
          <a:stretch/>
        </p:blipFill>
        <p:spPr>
          <a:xfrm>
            <a:off x="20" y="1"/>
            <a:ext cx="12191980" cy="6216557"/>
          </a:xfrm>
          <a:custGeom>
            <a:avLst/>
            <a:gdLst/>
            <a:ahLst/>
            <a:cxnLst/>
            <a:rect l="l" t="t" r="r" b="b"/>
            <a:pathLst>
              <a:path w="12188952" h="6216557">
                <a:moveTo>
                  <a:pt x="0" y="0"/>
                </a:moveTo>
                <a:lnTo>
                  <a:pt x="12188952" y="0"/>
                </a:lnTo>
                <a:lnTo>
                  <a:pt x="12188952" y="5609705"/>
                </a:lnTo>
                <a:lnTo>
                  <a:pt x="12049115" y="5640762"/>
                </a:lnTo>
                <a:cubicBezTo>
                  <a:pt x="10313281" y="6006147"/>
                  <a:pt x="8275571" y="6216557"/>
                  <a:pt x="6096001" y="6216557"/>
                </a:cubicBezTo>
                <a:cubicBezTo>
                  <a:pt x="3916432" y="6216557"/>
                  <a:pt x="1878721" y="6006147"/>
                  <a:pt x="142887" y="5640762"/>
                </a:cubicBezTo>
                <a:lnTo>
                  <a:pt x="0" y="5609028"/>
                </a:lnTo>
                <a:close/>
              </a:path>
            </a:pathLst>
          </a:custGeom>
        </p:spPr>
      </p:pic>
      <p:sp>
        <p:nvSpPr>
          <p:cNvPr id="2" name="TextBox 1">
            <a:extLst>
              <a:ext uri="{FF2B5EF4-FFF2-40B4-BE49-F238E27FC236}">
                <a16:creationId xmlns:a16="http://schemas.microsoft.com/office/drawing/2014/main" id="{FE6AC256-B371-D531-CED6-BD8A72A6F88E}"/>
              </a:ext>
            </a:extLst>
          </p:cNvPr>
          <p:cNvSpPr txBox="1"/>
          <p:nvPr/>
        </p:nvSpPr>
        <p:spPr>
          <a:xfrm>
            <a:off x="4149969" y="-2932"/>
            <a:ext cx="3903784" cy="83099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GB" sz="2400" b="1" dirty="0">
                <a:solidFill>
                  <a:srgbClr val="FF00D4"/>
                </a:solidFill>
                <a:latin typeface="Broadway"/>
              </a:rPr>
              <a:t>What's the problem?</a:t>
            </a:r>
            <a:endParaRPr lang="en-US" sz="2400" b="1" dirty="0">
              <a:solidFill>
                <a:srgbClr val="FF00D4"/>
              </a:solidFill>
              <a:latin typeface="Broadway"/>
            </a:endParaRPr>
          </a:p>
          <a:p>
            <a:pPr algn="ctr"/>
            <a:r>
              <a:rPr lang="en-GB" sz="2400" b="1" dirty="0">
                <a:solidFill>
                  <a:srgbClr val="FF00D4"/>
                </a:solidFill>
                <a:latin typeface="Broadway"/>
              </a:rPr>
              <a:t>Task 2</a:t>
            </a:r>
            <a:endParaRPr lang="en-GB" sz="2400" dirty="0">
              <a:solidFill>
                <a:srgbClr val="000000"/>
              </a:solidFill>
              <a:latin typeface="Broadway"/>
            </a:endParaRPr>
          </a:p>
        </p:txBody>
      </p:sp>
      <p:sp>
        <p:nvSpPr>
          <p:cNvPr id="3" name="TextBox 2">
            <a:extLst>
              <a:ext uri="{FF2B5EF4-FFF2-40B4-BE49-F238E27FC236}">
                <a16:creationId xmlns:a16="http://schemas.microsoft.com/office/drawing/2014/main" id="{92DEF22F-2A29-A1F9-76F5-C69947546D95}"/>
              </a:ext>
            </a:extLst>
          </p:cNvPr>
          <p:cNvSpPr txBox="1"/>
          <p:nvPr/>
        </p:nvSpPr>
        <p:spPr>
          <a:xfrm>
            <a:off x="5861" y="416168"/>
            <a:ext cx="12191999" cy="584775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GB" b="1" dirty="0">
                <a:solidFill>
                  <a:srgbClr val="FF00D4"/>
                </a:solidFill>
                <a:latin typeface="Bradley Hand ITC"/>
              </a:rPr>
              <a:t>Q1</a:t>
            </a:r>
          </a:p>
          <a:p>
            <a:r>
              <a:rPr lang="en-GB" b="1" dirty="0">
                <a:solidFill>
                  <a:srgbClr val="FF00D4"/>
                </a:solidFill>
                <a:latin typeface="Bradley Hand ITC"/>
              </a:rPr>
              <a:t>Research philosophy: </a:t>
            </a:r>
          </a:p>
          <a:p>
            <a:r>
              <a:rPr lang="en-GB" b="1" dirty="0">
                <a:solidFill>
                  <a:srgbClr val="FF00D4"/>
                </a:solidFill>
                <a:latin typeface="Bradley Hand ITC"/>
              </a:rPr>
              <a:t>In the context of colour sensor computer my appropriate  research philosophy would be axiology aesthetics </a:t>
            </a:r>
          </a:p>
          <a:p>
            <a:r>
              <a:rPr lang="en-GB" b="1" dirty="0">
                <a:solidFill>
                  <a:srgbClr val="FF00D4"/>
                </a:solidFill>
                <a:latin typeface="Bradley Hand ITC"/>
              </a:rPr>
              <a:t>Axiology: axiological research is of the value of object or idea; the research is done to determine what is valuable and why. This type of research is split up into two types of subcategories aesthetics and ethics. Aesthetics is the value of an object.</a:t>
            </a:r>
          </a:p>
          <a:p>
            <a:r>
              <a:rPr lang="en-GB" b="1" dirty="0">
                <a:solidFill>
                  <a:srgbClr val="FF00D4"/>
                </a:solidFill>
                <a:latin typeface="Bradley Hand ITC"/>
              </a:rPr>
              <a:t>Q2</a:t>
            </a:r>
          </a:p>
          <a:p>
            <a:r>
              <a:rPr lang="en-GB" b="1" dirty="0">
                <a:solidFill>
                  <a:srgbClr val="FF00D4"/>
                </a:solidFill>
                <a:latin typeface="Bradley Hand ITC"/>
                <a:ea typeface="+mn-lt"/>
                <a:cs typeface="+mn-lt"/>
              </a:rPr>
              <a:t>A thorough database for electrical engineering and related subjects is IEEE Xplore. It has a vast array of publications and scientific articles on relevant subjects such as; "an intelligent reflective colour sensor system for paper and textile industries".</a:t>
            </a:r>
          </a:p>
          <a:p>
            <a:r>
              <a:rPr lang="en-GB" b="1" dirty="0">
                <a:solidFill>
                  <a:srgbClr val="FF00D4"/>
                </a:solidFill>
                <a:latin typeface="Bradley Hand ITC"/>
              </a:rPr>
              <a:t>This paper details how the author has adapted existing colour sensor technology, to be more compact and faster than most current systems. Their aims include waste reduction, improving chemical and biological sensing, and improve efficiency overall. The authors have included information on the main two types of systems for colour senses and explain why their chosen option was correct for the intended use. They go into detail on the architecture of the system, to explain how it works before discussing the results.</a:t>
            </a:r>
          </a:p>
          <a:p>
            <a:r>
              <a:rPr lang="en-GB" b="1" dirty="0">
                <a:solidFill>
                  <a:srgbClr val="FF00D4"/>
                </a:solidFill>
                <a:latin typeface="Bradley Hand ITC"/>
              </a:rPr>
              <a:t>Q3</a:t>
            </a:r>
          </a:p>
          <a:p>
            <a:r>
              <a:rPr lang="en-GB" b="1" dirty="0">
                <a:solidFill>
                  <a:srgbClr val="FF00D4"/>
                </a:solidFill>
                <a:latin typeface="Bradley Hand ITC"/>
              </a:rPr>
              <a:t>Id reach out on social media for people with a verity of skin tones and eye colour to fill out a questionnaire. To collect enough verity for my database of people. Then id research colour matching to pinpoint what shade of colours they should use. Feedback can be obtained through a variety of means. The easiest feedback to get is through peer review. Expert opinions and consultations, are harder to obtain but is the best feedback to seek. For example, experts in colour theory will be able to aid in colour combinations and experts in electrical engineering will be able to give feedback on the computer itself and the software its created.</a:t>
            </a:r>
          </a:p>
          <a:p>
            <a:endParaRPr lang="en-GB" sz="1400" dirty="0"/>
          </a:p>
        </p:txBody>
      </p:sp>
    </p:spTree>
    <p:extLst>
      <p:ext uri="{BB962C8B-B14F-4D97-AF65-F5344CB8AC3E}">
        <p14:creationId xmlns:p14="http://schemas.microsoft.com/office/powerpoint/2010/main" val="632619259"/>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useBgFill="1">
        <p:nvSpPr>
          <p:cNvPr id="12" name="Rectangle 11">
            <a:extLst>
              <a:ext uri="{FF2B5EF4-FFF2-40B4-BE49-F238E27FC236}">
                <a16:creationId xmlns:a16="http://schemas.microsoft.com/office/drawing/2014/main" id="{693B08FD-5ECC-4728-AA84-CD6AC875BF8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4" name="Freeform: Shape 13">
            <a:extLst>
              <a:ext uri="{FF2B5EF4-FFF2-40B4-BE49-F238E27FC236}">
                <a16:creationId xmlns:a16="http://schemas.microsoft.com/office/drawing/2014/main" id="{2549107E-EC98-4933-8F8F-A1713C393B7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216557"/>
          </a:xfrm>
          <a:custGeom>
            <a:avLst/>
            <a:gdLst>
              <a:gd name="connsiteX0" fmla="*/ 0 w 12188952"/>
              <a:gd name="connsiteY0" fmla="*/ 0 h 6216557"/>
              <a:gd name="connsiteX1" fmla="*/ 12188952 w 12188952"/>
              <a:gd name="connsiteY1" fmla="*/ 0 h 6216557"/>
              <a:gd name="connsiteX2" fmla="*/ 12188952 w 12188952"/>
              <a:gd name="connsiteY2" fmla="*/ 5609705 h 6216557"/>
              <a:gd name="connsiteX3" fmla="*/ 12049115 w 12188952"/>
              <a:gd name="connsiteY3" fmla="*/ 5640762 h 6216557"/>
              <a:gd name="connsiteX4" fmla="*/ 6096001 w 12188952"/>
              <a:gd name="connsiteY4" fmla="*/ 6216557 h 6216557"/>
              <a:gd name="connsiteX5" fmla="*/ 142887 w 12188952"/>
              <a:gd name="connsiteY5" fmla="*/ 5640762 h 6216557"/>
              <a:gd name="connsiteX6" fmla="*/ 0 w 12188952"/>
              <a:gd name="connsiteY6" fmla="*/ 5609028 h 621655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2188952" h="6216557">
                <a:moveTo>
                  <a:pt x="0" y="0"/>
                </a:moveTo>
                <a:lnTo>
                  <a:pt x="12188952" y="0"/>
                </a:lnTo>
                <a:lnTo>
                  <a:pt x="12188952" y="5609705"/>
                </a:lnTo>
                <a:lnTo>
                  <a:pt x="12049115" y="5640762"/>
                </a:lnTo>
                <a:cubicBezTo>
                  <a:pt x="10313281" y="6006147"/>
                  <a:pt x="8275571" y="6216557"/>
                  <a:pt x="6096001" y="6216557"/>
                </a:cubicBezTo>
                <a:cubicBezTo>
                  <a:pt x="3916432" y="6216557"/>
                  <a:pt x="1878721" y="6006147"/>
                  <a:pt x="142887" y="5640762"/>
                </a:cubicBezTo>
                <a:lnTo>
                  <a:pt x="0" y="5609028"/>
                </a:lnTo>
                <a:close/>
              </a:path>
            </a:pathLst>
          </a:custGeom>
          <a:ln w="9525">
            <a:noFill/>
          </a:ln>
          <a:effectLst>
            <a:outerShdw blurRad="50800" dist="38100" dir="5400000" algn="t" rotWithShape="0">
              <a:schemeClr val="bg1">
                <a:lumMod val="85000"/>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9" name="Picture 8" descr="Rainbow on sky">
            <a:extLst>
              <a:ext uri="{FF2B5EF4-FFF2-40B4-BE49-F238E27FC236}">
                <a16:creationId xmlns:a16="http://schemas.microsoft.com/office/drawing/2014/main" id="{664764A0-3807-4BDA-24D6-380B808C6554}"/>
              </a:ext>
            </a:extLst>
          </p:cNvPr>
          <p:cNvPicPr>
            <a:picLocks noChangeAspect="1"/>
          </p:cNvPicPr>
          <p:nvPr/>
        </p:nvPicPr>
        <p:blipFill rotWithShape="1">
          <a:blip r:embed="rId2"/>
          <a:srcRect t="23498" r="-2" b="-2"/>
          <a:stretch/>
        </p:blipFill>
        <p:spPr>
          <a:xfrm>
            <a:off x="20" y="1"/>
            <a:ext cx="12191980" cy="6216557"/>
          </a:xfrm>
          <a:custGeom>
            <a:avLst/>
            <a:gdLst/>
            <a:ahLst/>
            <a:cxnLst/>
            <a:rect l="l" t="t" r="r" b="b"/>
            <a:pathLst>
              <a:path w="12188952" h="6216557">
                <a:moveTo>
                  <a:pt x="0" y="0"/>
                </a:moveTo>
                <a:lnTo>
                  <a:pt x="12188952" y="0"/>
                </a:lnTo>
                <a:lnTo>
                  <a:pt x="12188952" y="5609705"/>
                </a:lnTo>
                <a:lnTo>
                  <a:pt x="12049115" y="5640762"/>
                </a:lnTo>
                <a:cubicBezTo>
                  <a:pt x="10313281" y="6006147"/>
                  <a:pt x="8275571" y="6216557"/>
                  <a:pt x="6096001" y="6216557"/>
                </a:cubicBezTo>
                <a:cubicBezTo>
                  <a:pt x="3916432" y="6216557"/>
                  <a:pt x="1878721" y="6006147"/>
                  <a:pt x="142887" y="5640762"/>
                </a:cubicBezTo>
                <a:lnTo>
                  <a:pt x="0" y="5609028"/>
                </a:lnTo>
                <a:close/>
              </a:path>
            </a:pathLst>
          </a:custGeom>
        </p:spPr>
      </p:pic>
      <p:sp>
        <p:nvSpPr>
          <p:cNvPr id="3" name="TextBox 2">
            <a:extLst>
              <a:ext uri="{FF2B5EF4-FFF2-40B4-BE49-F238E27FC236}">
                <a16:creationId xmlns:a16="http://schemas.microsoft.com/office/drawing/2014/main" id="{7153928A-2A1B-1E58-48BC-77CE2F1F1001}"/>
              </a:ext>
            </a:extLst>
          </p:cNvPr>
          <p:cNvSpPr txBox="1"/>
          <p:nvPr/>
        </p:nvSpPr>
        <p:spPr>
          <a:xfrm>
            <a:off x="3915507" y="-2932"/>
            <a:ext cx="4372707" cy="83099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GB" sz="2400" b="1" dirty="0">
                <a:solidFill>
                  <a:srgbClr val="FF00D4"/>
                </a:solidFill>
                <a:latin typeface="Broadway"/>
              </a:rPr>
              <a:t>The worst possible idea?</a:t>
            </a:r>
            <a:endParaRPr lang="en-US" sz="2400" b="1" dirty="0">
              <a:solidFill>
                <a:srgbClr val="FF00D4"/>
              </a:solidFill>
              <a:latin typeface="Broadway"/>
            </a:endParaRPr>
          </a:p>
          <a:p>
            <a:pPr algn="ctr"/>
            <a:r>
              <a:rPr lang="en-GB" sz="2400" b="1" dirty="0">
                <a:solidFill>
                  <a:srgbClr val="FF00D4"/>
                </a:solidFill>
                <a:latin typeface="Broadway"/>
              </a:rPr>
              <a:t>Task 3</a:t>
            </a:r>
            <a:endParaRPr lang="en-GB" sz="2400" dirty="0">
              <a:solidFill>
                <a:srgbClr val="000000"/>
              </a:solidFill>
              <a:latin typeface="Broadway"/>
            </a:endParaRPr>
          </a:p>
        </p:txBody>
      </p:sp>
      <p:sp>
        <p:nvSpPr>
          <p:cNvPr id="4" name="TextBox 3">
            <a:extLst>
              <a:ext uri="{FF2B5EF4-FFF2-40B4-BE49-F238E27FC236}">
                <a16:creationId xmlns:a16="http://schemas.microsoft.com/office/drawing/2014/main" id="{A5B5040B-B1D9-C748-D047-5BFBA1779512}"/>
              </a:ext>
            </a:extLst>
          </p:cNvPr>
          <p:cNvSpPr txBox="1"/>
          <p:nvPr/>
        </p:nvSpPr>
        <p:spPr>
          <a:xfrm>
            <a:off x="61546" y="978877"/>
            <a:ext cx="12074768" cy="3970318"/>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GB" b="1" dirty="0">
                <a:solidFill>
                  <a:srgbClr val="FF00D4"/>
                </a:solidFill>
                <a:latin typeface="Bradley Hand ITC"/>
              </a:rPr>
              <a:t>Q1</a:t>
            </a:r>
          </a:p>
          <a:p>
            <a:r>
              <a:rPr lang="en-GB" b="1" dirty="0">
                <a:solidFill>
                  <a:srgbClr val="FF00D4"/>
                </a:solidFill>
                <a:latin typeface="Bradley Hand ITC"/>
              </a:rPr>
              <a:t>The main difference between quantitative and qualitative research is the focus. Quantitative focuses on obtaining a large number of results whereas qualitative focuses on quality of the results ensuring they're more relevant to the research. Qualitative research would be better for my project as it focuses better for the results. </a:t>
            </a:r>
          </a:p>
          <a:p>
            <a:r>
              <a:rPr lang="en-GB" b="1" dirty="0">
                <a:solidFill>
                  <a:srgbClr val="FF00D4"/>
                </a:solidFill>
                <a:latin typeface="Bradley Hand ITC"/>
              </a:rPr>
              <a:t>Q2</a:t>
            </a:r>
          </a:p>
          <a:p>
            <a:r>
              <a:rPr lang="en-GB" b="1" dirty="0">
                <a:solidFill>
                  <a:srgbClr val="FF00D4"/>
                </a:solidFill>
                <a:latin typeface="Bradley Hand ITC"/>
              </a:rPr>
              <a:t>The equipment would be tested on a large number of people, possibly in the thousands. This is done to ensure that the equipment has encountered as many scenarios as possible. The results can then be checked for relevance and validity. </a:t>
            </a:r>
          </a:p>
          <a:p>
            <a:r>
              <a:rPr lang="en-GB" b="1" dirty="0">
                <a:solidFill>
                  <a:srgbClr val="FF00D4"/>
                </a:solidFill>
                <a:latin typeface="Bradley Hand ITC"/>
              </a:rPr>
              <a:t>Q3</a:t>
            </a:r>
          </a:p>
          <a:p>
            <a:r>
              <a:rPr lang="en-GB" b="1" dirty="0">
                <a:solidFill>
                  <a:srgbClr val="FF00D4"/>
                </a:solidFill>
                <a:latin typeface="Bradley Hand ITC"/>
              </a:rPr>
              <a:t>The best method to collect data for this idea is to hold focus groups, interviews and location-based surveys to make sure the audience is targeted towards the research. The research will need to be slightly biased towards those who look for makeup in person.</a:t>
            </a:r>
          </a:p>
          <a:p>
            <a:endParaRPr lang="en-GB" dirty="0"/>
          </a:p>
          <a:p>
            <a:endParaRPr lang="en-GB" dirty="0"/>
          </a:p>
          <a:p>
            <a:endParaRPr lang="en-GB" dirty="0"/>
          </a:p>
        </p:txBody>
      </p:sp>
    </p:spTree>
    <p:extLst>
      <p:ext uri="{BB962C8B-B14F-4D97-AF65-F5344CB8AC3E}">
        <p14:creationId xmlns:p14="http://schemas.microsoft.com/office/powerpoint/2010/main" val="1766828441"/>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useBgFill="1">
        <p:nvSpPr>
          <p:cNvPr id="12" name="Rectangle 11">
            <a:extLst>
              <a:ext uri="{FF2B5EF4-FFF2-40B4-BE49-F238E27FC236}">
                <a16:creationId xmlns:a16="http://schemas.microsoft.com/office/drawing/2014/main" id="{693B08FD-5ECC-4728-AA84-CD6AC875BF8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4" name="Freeform: Shape 13">
            <a:extLst>
              <a:ext uri="{FF2B5EF4-FFF2-40B4-BE49-F238E27FC236}">
                <a16:creationId xmlns:a16="http://schemas.microsoft.com/office/drawing/2014/main" id="{2549107E-EC98-4933-8F8F-A1713C393B7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216557"/>
          </a:xfrm>
          <a:custGeom>
            <a:avLst/>
            <a:gdLst>
              <a:gd name="connsiteX0" fmla="*/ 0 w 12188952"/>
              <a:gd name="connsiteY0" fmla="*/ 0 h 6216557"/>
              <a:gd name="connsiteX1" fmla="*/ 12188952 w 12188952"/>
              <a:gd name="connsiteY1" fmla="*/ 0 h 6216557"/>
              <a:gd name="connsiteX2" fmla="*/ 12188952 w 12188952"/>
              <a:gd name="connsiteY2" fmla="*/ 5609705 h 6216557"/>
              <a:gd name="connsiteX3" fmla="*/ 12049115 w 12188952"/>
              <a:gd name="connsiteY3" fmla="*/ 5640762 h 6216557"/>
              <a:gd name="connsiteX4" fmla="*/ 6096001 w 12188952"/>
              <a:gd name="connsiteY4" fmla="*/ 6216557 h 6216557"/>
              <a:gd name="connsiteX5" fmla="*/ 142887 w 12188952"/>
              <a:gd name="connsiteY5" fmla="*/ 5640762 h 6216557"/>
              <a:gd name="connsiteX6" fmla="*/ 0 w 12188952"/>
              <a:gd name="connsiteY6" fmla="*/ 5609028 h 621655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2188952" h="6216557">
                <a:moveTo>
                  <a:pt x="0" y="0"/>
                </a:moveTo>
                <a:lnTo>
                  <a:pt x="12188952" y="0"/>
                </a:lnTo>
                <a:lnTo>
                  <a:pt x="12188952" y="5609705"/>
                </a:lnTo>
                <a:lnTo>
                  <a:pt x="12049115" y="5640762"/>
                </a:lnTo>
                <a:cubicBezTo>
                  <a:pt x="10313281" y="6006147"/>
                  <a:pt x="8275571" y="6216557"/>
                  <a:pt x="6096001" y="6216557"/>
                </a:cubicBezTo>
                <a:cubicBezTo>
                  <a:pt x="3916432" y="6216557"/>
                  <a:pt x="1878721" y="6006147"/>
                  <a:pt x="142887" y="5640762"/>
                </a:cubicBezTo>
                <a:lnTo>
                  <a:pt x="0" y="5609028"/>
                </a:lnTo>
                <a:close/>
              </a:path>
            </a:pathLst>
          </a:custGeom>
          <a:ln w="9525">
            <a:noFill/>
          </a:ln>
          <a:effectLst>
            <a:outerShdw blurRad="50800" dist="38100" dir="5400000" algn="t" rotWithShape="0">
              <a:schemeClr val="bg1">
                <a:lumMod val="85000"/>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9" name="Picture 8" descr="Rainbow on sky">
            <a:extLst>
              <a:ext uri="{FF2B5EF4-FFF2-40B4-BE49-F238E27FC236}">
                <a16:creationId xmlns:a16="http://schemas.microsoft.com/office/drawing/2014/main" id="{664764A0-3807-4BDA-24D6-380B808C6554}"/>
              </a:ext>
            </a:extLst>
          </p:cNvPr>
          <p:cNvPicPr>
            <a:picLocks noChangeAspect="1"/>
          </p:cNvPicPr>
          <p:nvPr/>
        </p:nvPicPr>
        <p:blipFill rotWithShape="1">
          <a:blip r:embed="rId2"/>
          <a:srcRect t="23498" r="-2" b="-2"/>
          <a:stretch/>
        </p:blipFill>
        <p:spPr>
          <a:xfrm>
            <a:off x="20" y="1"/>
            <a:ext cx="12191980" cy="6216557"/>
          </a:xfrm>
          <a:custGeom>
            <a:avLst/>
            <a:gdLst/>
            <a:ahLst/>
            <a:cxnLst/>
            <a:rect l="l" t="t" r="r" b="b"/>
            <a:pathLst>
              <a:path w="12188952" h="6216557">
                <a:moveTo>
                  <a:pt x="0" y="0"/>
                </a:moveTo>
                <a:lnTo>
                  <a:pt x="12188952" y="0"/>
                </a:lnTo>
                <a:lnTo>
                  <a:pt x="12188952" y="5609705"/>
                </a:lnTo>
                <a:lnTo>
                  <a:pt x="12049115" y="5640762"/>
                </a:lnTo>
                <a:cubicBezTo>
                  <a:pt x="10313281" y="6006147"/>
                  <a:pt x="8275571" y="6216557"/>
                  <a:pt x="6096001" y="6216557"/>
                </a:cubicBezTo>
                <a:cubicBezTo>
                  <a:pt x="3916432" y="6216557"/>
                  <a:pt x="1878721" y="6006147"/>
                  <a:pt x="142887" y="5640762"/>
                </a:cubicBezTo>
                <a:lnTo>
                  <a:pt x="0" y="5609028"/>
                </a:lnTo>
                <a:close/>
              </a:path>
            </a:pathLst>
          </a:custGeom>
        </p:spPr>
      </p:pic>
      <p:sp>
        <p:nvSpPr>
          <p:cNvPr id="3" name="TextBox 2">
            <a:extLst>
              <a:ext uri="{FF2B5EF4-FFF2-40B4-BE49-F238E27FC236}">
                <a16:creationId xmlns:a16="http://schemas.microsoft.com/office/drawing/2014/main" id="{D4CA13F2-A853-860A-C6C1-4A6E1D560E46}"/>
              </a:ext>
            </a:extLst>
          </p:cNvPr>
          <p:cNvSpPr txBox="1"/>
          <p:nvPr/>
        </p:nvSpPr>
        <p:spPr>
          <a:xfrm>
            <a:off x="3915507" y="-2932"/>
            <a:ext cx="4372707" cy="83099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GB" sz="2400" b="1" dirty="0">
                <a:solidFill>
                  <a:srgbClr val="FF00D4"/>
                </a:solidFill>
                <a:latin typeface="Broadway"/>
              </a:rPr>
              <a:t>Assignment 2</a:t>
            </a:r>
          </a:p>
          <a:p>
            <a:pPr algn="ctr"/>
            <a:r>
              <a:rPr lang="en-GB" sz="2400" b="1" dirty="0">
                <a:solidFill>
                  <a:srgbClr val="FF00D4"/>
                </a:solidFill>
                <a:latin typeface="Broadway"/>
              </a:rPr>
              <a:t>Task 1</a:t>
            </a:r>
            <a:endParaRPr lang="en-GB" sz="2400" dirty="0">
              <a:solidFill>
                <a:srgbClr val="000000"/>
              </a:solidFill>
              <a:latin typeface="Broadway"/>
            </a:endParaRPr>
          </a:p>
        </p:txBody>
      </p:sp>
      <p:sp>
        <p:nvSpPr>
          <p:cNvPr id="5" name="TextBox 4">
            <a:extLst>
              <a:ext uri="{FF2B5EF4-FFF2-40B4-BE49-F238E27FC236}">
                <a16:creationId xmlns:a16="http://schemas.microsoft.com/office/drawing/2014/main" id="{71D8EED7-6517-1B34-9A15-237AB838FB80}"/>
              </a:ext>
            </a:extLst>
          </p:cNvPr>
          <p:cNvSpPr txBox="1"/>
          <p:nvPr/>
        </p:nvSpPr>
        <p:spPr>
          <a:xfrm>
            <a:off x="-996463" y="114299"/>
            <a:ext cx="4372707" cy="58477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GB" sz="1600" b="1" dirty="0">
                <a:solidFill>
                  <a:srgbClr val="FF00D4"/>
                </a:solidFill>
                <a:latin typeface="Broadway"/>
              </a:rPr>
              <a:t>Task 1: Unit 4</a:t>
            </a:r>
          </a:p>
          <a:p>
            <a:pPr algn="ctr"/>
            <a:r>
              <a:rPr lang="en-GB" sz="1600" b="1" dirty="0">
                <a:solidFill>
                  <a:srgbClr val="FF00D4"/>
                </a:solidFill>
                <a:latin typeface="Broadway"/>
              </a:rPr>
              <a:t>What's the verdict?</a:t>
            </a:r>
          </a:p>
        </p:txBody>
      </p:sp>
      <p:sp>
        <p:nvSpPr>
          <p:cNvPr id="4" name="TextBox 3">
            <a:extLst>
              <a:ext uri="{FF2B5EF4-FFF2-40B4-BE49-F238E27FC236}">
                <a16:creationId xmlns:a16="http://schemas.microsoft.com/office/drawing/2014/main" id="{65595202-DC98-5DDF-3302-38F143D03028}"/>
              </a:ext>
            </a:extLst>
          </p:cNvPr>
          <p:cNvSpPr txBox="1"/>
          <p:nvPr/>
        </p:nvSpPr>
        <p:spPr>
          <a:xfrm>
            <a:off x="2931" y="826477"/>
            <a:ext cx="12074768" cy="286232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b="1" dirty="0">
                <a:solidFill>
                  <a:srgbClr val="FF00D4"/>
                </a:solidFill>
                <a:latin typeface="Bradley Hand ITC"/>
                <a:ea typeface="+mn-lt"/>
                <a:cs typeface="Segoe UI"/>
              </a:rPr>
              <a:t>For the chosen research project, quantitative analysis is used to understand the target market area and sales figures for makeup. </a:t>
            </a:r>
            <a:endParaRPr lang="en-US" b="1" dirty="0">
              <a:solidFill>
                <a:srgbClr val="FF00D4"/>
              </a:solidFill>
              <a:latin typeface="Bradley Hand ITC"/>
            </a:endParaRPr>
          </a:p>
          <a:p>
            <a:r>
              <a:rPr lang="en-GB" b="1" dirty="0">
                <a:solidFill>
                  <a:srgbClr val="FF00D4"/>
                </a:solidFill>
                <a:latin typeface="Bradley Hand ITC"/>
                <a:ea typeface="+mn-lt"/>
                <a:cs typeface="Segoe UI"/>
              </a:rPr>
              <a:t>Target market area: This type of analysis relates to the age groups, skin tones, gender, and skin types. The research will need to include a broad range of values for every category. For example; ages from 13-65 to get a value for how many people intend to use makeup; a broad range of skin tones will assist in colour matching, making the computer more universal to use; a gender demographic will also assist in data collection for skin types. </a:t>
            </a:r>
          </a:p>
          <a:p>
            <a:r>
              <a:rPr lang="en-GB" b="1" dirty="0">
                <a:solidFill>
                  <a:srgbClr val="FF00D4"/>
                </a:solidFill>
                <a:latin typeface="Bradley Hand ITC"/>
                <a:ea typeface="+mn-lt"/>
                <a:cs typeface="Segoe UI"/>
              </a:rPr>
              <a:t>Makeup sales figures: This helps to understand what brands are used the most, the colours sold at different points in the year, how the location of the shops affect the sales, etc. </a:t>
            </a:r>
            <a:endParaRPr lang="en-GB" b="1" dirty="0">
              <a:solidFill>
                <a:srgbClr val="FF00D4"/>
              </a:solidFill>
              <a:latin typeface="Bradley Hand ITC"/>
            </a:endParaRPr>
          </a:p>
          <a:p>
            <a:endParaRPr lang="en-GB" b="1" dirty="0"/>
          </a:p>
          <a:p>
            <a:endParaRPr lang="en-GB" dirty="0"/>
          </a:p>
        </p:txBody>
      </p:sp>
      <p:pic>
        <p:nvPicPr>
          <p:cNvPr id="6" name="Picture 5" descr="A pie chart with numbers and text&#10;&#10;Description automatically generated">
            <a:extLst>
              <a:ext uri="{FF2B5EF4-FFF2-40B4-BE49-F238E27FC236}">
                <a16:creationId xmlns:a16="http://schemas.microsoft.com/office/drawing/2014/main" id="{E4689D26-B702-AB74-A434-7A191FD756EC}"/>
              </a:ext>
            </a:extLst>
          </p:cNvPr>
          <p:cNvPicPr>
            <a:picLocks noChangeAspect="1"/>
          </p:cNvPicPr>
          <p:nvPr/>
        </p:nvPicPr>
        <p:blipFill>
          <a:blip r:embed="rId3"/>
          <a:stretch>
            <a:fillRect/>
          </a:stretch>
        </p:blipFill>
        <p:spPr>
          <a:xfrm>
            <a:off x="1184031" y="3670551"/>
            <a:ext cx="3821724" cy="2330436"/>
          </a:xfrm>
          <a:prstGeom prst="rect">
            <a:avLst/>
          </a:prstGeom>
        </p:spPr>
      </p:pic>
      <p:pic>
        <p:nvPicPr>
          <p:cNvPr id="7" name="Picture 6" descr="A pie chart with numbers and text&#10;&#10;Description automatically generated">
            <a:extLst>
              <a:ext uri="{FF2B5EF4-FFF2-40B4-BE49-F238E27FC236}">
                <a16:creationId xmlns:a16="http://schemas.microsoft.com/office/drawing/2014/main" id="{90B03B18-2B18-69C4-5A83-1D597BE67E27}"/>
              </a:ext>
            </a:extLst>
          </p:cNvPr>
          <p:cNvPicPr>
            <a:picLocks noChangeAspect="1"/>
          </p:cNvPicPr>
          <p:nvPr/>
        </p:nvPicPr>
        <p:blipFill>
          <a:blip r:embed="rId4"/>
          <a:stretch>
            <a:fillRect/>
          </a:stretch>
        </p:blipFill>
        <p:spPr>
          <a:xfrm>
            <a:off x="6096000" y="3667895"/>
            <a:ext cx="3974123" cy="2347472"/>
          </a:xfrm>
          <a:prstGeom prst="rect">
            <a:avLst/>
          </a:prstGeom>
        </p:spPr>
      </p:pic>
    </p:spTree>
    <p:extLst>
      <p:ext uri="{BB962C8B-B14F-4D97-AF65-F5344CB8AC3E}">
        <p14:creationId xmlns:p14="http://schemas.microsoft.com/office/powerpoint/2010/main" val="1755477101"/>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useBgFill="1">
        <p:nvSpPr>
          <p:cNvPr id="12" name="Rectangle 11">
            <a:extLst>
              <a:ext uri="{FF2B5EF4-FFF2-40B4-BE49-F238E27FC236}">
                <a16:creationId xmlns:a16="http://schemas.microsoft.com/office/drawing/2014/main" id="{693B08FD-5ECC-4728-AA84-CD6AC875BF8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4" name="Freeform: Shape 13">
            <a:extLst>
              <a:ext uri="{FF2B5EF4-FFF2-40B4-BE49-F238E27FC236}">
                <a16:creationId xmlns:a16="http://schemas.microsoft.com/office/drawing/2014/main" id="{2549107E-EC98-4933-8F8F-A1713C393B7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216557"/>
          </a:xfrm>
          <a:custGeom>
            <a:avLst/>
            <a:gdLst>
              <a:gd name="connsiteX0" fmla="*/ 0 w 12188952"/>
              <a:gd name="connsiteY0" fmla="*/ 0 h 6216557"/>
              <a:gd name="connsiteX1" fmla="*/ 12188952 w 12188952"/>
              <a:gd name="connsiteY1" fmla="*/ 0 h 6216557"/>
              <a:gd name="connsiteX2" fmla="*/ 12188952 w 12188952"/>
              <a:gd name="connsiteY2" fmla="*/ 5609705 h 6216557"/>
              <a:gd name="connsiteX3" fmla="*/ 12049115 w 12188952"/>
              <a:gd name="connsiteY3" fmla="*/ 5640762 h 6216557"/>
              <a:gd name="connsiteX4" fmla="*/ 6096001 w 12188952"/>
              <a:gd name="connsiteY4" fmla="*/ 6216557 h 6216557"/>
              <a:gd name="connsiteX5" fmla="*/ 142887 w 12188952"/>
              <a:gd name="connsiteY5" fmla="*/ 5640762 h 6216557"/>
              <a:gd name="connsiteX6" fmla="*/ 0 w 12188952"/>
              <a:gd name="connsiteY6" fmla="*/ 5609028 h 621655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2188952" h="6216557">
                <a:moveTo>
                  <a:pt x="0" y="0"/>
                </a:moveTo>
                <a:lnTo>
                  <a:pt x="12188952" y="0"/>
                </a:lnTo>
                <a:lnTo>
                  <a:pt x="12188952" y="5609705"/>
                </a:lnTo>
                <a:lnTo>
                  <a:pt x="12049115" y="5640762"/>
                </a:lnTo>
                <a:cubicBezTo>
                  <a:pt x="10313281" y="6006147"/>
                  <a:pt x="8275571" y="6216557"/>
                  <a:pt x="6096001" y="6216557"/>
                </a:cubicBezTo>
                <a:cubicBezTo>
                  <a:pt x="3916432" y="6216557"/>
                  <a:pt x="1878721" y="6006147"/>
                  <a:pt x="142887" y="5640762"/>
                </a:cubicBezTo>
                <a:lnTo>
                  <a:pt x="0" y="5609028"/>
                </a:lnTo>
                <a:close/>
              </a:path>
            </a:pathLst>
          </a:custGeom>
          <a:ln w="9525">
            <a:noFill/>
          </a:ln>
          <a:effectLst>
            <a:outerShdw blurRad="50800" dist="38100" dir="5400000" algn="t" rotWithShape="0">
              <a:schemeClr val="bg1">
                <a:lumMod val="85000"/>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9" name="Picture 8" descr="Rainbow on sky">
            <a:extLst>
              <a:ext uri="{FF2B5EF4-FFF2-40B4-BE49-F238E27FC236}">
                <a16:creationId xmlns:a16="http://schemas.microsoft.com/office/drawing/2014/main" id="{664764A0-3807-4BDA-24D6-380B808C6554}"/>
              </a:ext>
            </a:extLst>
          </p:cNvPr>
          <p:cNvPicPr>
            <a:picLocks noChangeAspect="1"/>
          </p:cNvPicPr>
          <p:nvPr/>
        </p:nvPicPr>
        <p:blipFill rotWithShape="1">
          <a:blip r:embed="rId2"/>
          <a:srcRect t="23498" r="-2" b="-2"/>
          <a:stretch/>
        </p:blipFill>
        <p:spPr>
          <a:xfrm>
            <a:off x="20" y="1"/>
            <a:ext cx="12191980" cy="6216557"/>
          </a:xfrm>
          <a:custGeom>
            <a:avLst/>
            <a:gdLst/>
            <a:ahLst/>
            <a:cxnLst/>
            <a:rect l="l" t="t" r="r" b="b"/>
            <a:pathLst>
              <a:path w="12188952" h="6216557">
                <a:moveTo>
                  <a:pt x="0" y="0"/>
                </a:moveTo>
                <a:lnTo>
                  <a:pt x="12188952" y="0"/>
                </a:lnTo>
                <a:lnTo>
                  <a:pt x="12188952" y="5609705"/>
                </a:lnTo>
                <a:lnTo>
                  <a:pt x="12049115" y="5640762"/>
                </a:lnTo>
                <a:cubicBezTo>
                  <a:pt x="10313281" y="6006147"/>
                  <a:pt x="8275571" y="6216557"/>
                  <a:pt x="6096001" y="6216557"/>
                </a:cubicBezTo>
                <a:cubicBezTo>
                  <a:pt x="3916432" y="6216557"/>
                  <a:pt x="1878721" y="6006147"/>
                  <a:pt x="142887" y="5640762"/>
                </a:cubicBezTo>
                <a:lnTo>
                  <a:pt x="0" y="5609028"/>
                </a:lnTo>
                <a:close/>
              </a:path>
            </a:pathLst>
          </a:custGeom>
        </p:spPr>
      </p:pic>
      <p:pic>
        <p:nvPicPr>
          <p:cNvPr id="2" name="Picture 1" descr="A screenshot of a survey&#10;&#10;Description automatically generated">
            <a:extLst>
              <a:ext uri="{FF2B5EF4-FFF2-40B4-BE49-F238E27FC236}">
                <a16:creationId xmlns:a16="http://schemas.microsoft.com/office/drawing/2014/main" id="{758F87E6-F714-66F3-8513-303775BEFB8E}"/>
              </a:ext>
            </a:extLst>
          </p:cNvPr>
          <p:cNvPicPr>
            <a:picLocks noChangeAspect="1"/>
          </p:cNvPicPr>
          <p:nvPr/>
        </p:nvPicPr>
        <p:blipFill>
          <a:blip r:embed="rId3"/>
          <a:stretch>
            <a:fillRect/>
          </a:stretch>
        </p:blipFill>
        <p:spPr>
          <a:xfrm>
            <a:off x="1132" y="691662"/>
            <a:ext cx="2541643" cy="3083169"/>
          </a:xfrm>
          <a:prstGeom prst="rect">
            <a:avLst/>
          </a:prstGeom>
        </p:spPr>
      </p:pic>
      <p:pic>
        <p:nvPicPr>
          <p:cNvPr id="4" name="Picture 3" descr="A screenshot of a survey&#10;&#10;Description automatically generated">
            <a:extLst>
              <a:ext uri="{FF2B5EF4-FFF2-40B4-BE49-F238E27FC236}">
                <a16:creationId xmlns:a16="http://schemas.microsoft.com/office/drawing/2014/main" id="{04BA1534-E3F8-1A7B-B7C0-3E3E7C1EBEE7}"/>
              </a:ext>
            </a:extLst>
          </p:cNvPr>
          <p:cNvPicPr>
            <a:picLocks noChangeAspect="1"/>
          </p:cNvPicPr>
          <p:nvPr/>
        </p:nvPicPr>
        <p:blipFill>
          <a:blip r:embed="rId4"/>
          <a:stretch>
            <a:fillRect/>
          </a:stretch>
        </p:blipFill>
        <p:spPr>
          <a:xfrm>
            <a:off x="1658987" y="3774830"/>
            <a:ext cx="2391167" cy="2965939"/>
          </a:xfrm>
          <a:prstGeom prst="rect">
            <a:avLst/>
          </a:prstGeom>
        </p:spPr>
      </p:pic>
      <p:pic>
        <p:nvPicPr>
          <p:cNvPr id="5" name="Picture 4">
            <a:extLst>
              <a:ext uri="{FF2B5EF4-FFF2-40B4-BE49-F238E27FC236}">
                <a16:creationId xmlns:a16="http://schemas.microsoft.com/office/drawing/2014/main" id="{57CB2B20-730E-4825-52F2-C68D0A21F63E}"/>
              </a:ext>
            </a:extLst>
          </p:cNvPr>
          <p:cNvPicPr>
            <a:picLocks noChangeAspect="1"/>
          </p:cNvPicPr>
          <p:nvPr/>
        </p:nvPicPr>
        <p:blipFill>
          <a:blip r:embed="rId5"/>
          <a:stretch>
            <a:fillRect/>
          </a:stretch>
        </p:blipFill>
        <p:spPr>
          <a:xfrm>
            <a:off x="5029200" y="2688478"/>
            <a:ext cx="6564923" cy="4048398"/>
          </a:xfrm>
          <a:prstGeom prst="rect">
            <a:avLst/>
          </a:prstGeom>
        </p:spPr>
      </p:pic>
      <p:sp>
        <p:nvSpPr>
          <p:cNvPr id="7" name="TextBox 6">
            <a:extLst>
              <a:ext uri="{FF2B5EF4-FFF2-40B4-BE49-F238E27FC236}">
                <a16:creationId xmlns:a16="http://schemas.microsoft.com/office/drawing/2014/main" id="{55E86DE4-7B32-74F1-6740-72B9882C99A5}"/>
              </a:ext>
            </a:extLst>
          </p:cNvPr>
          <p:cNvSpPr txBox="1"/>
          <p:nvPr/>
        </p:nvSpPr>
        <p:spPr>
          <a:xfrm>
            <a:off x="-117232" y="102576"/>
            <a:ext cx="4372707" cy="58477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GB" sz="1600" b="1" dirty="0">
                <a:solidFill>
                  <a:srgbClr val="FF00D4"/>
                </a:solidFill>
                <a:latin typeface="Broadway"/>
              </a:rPr>
              <a:t>Task 1: Unit 4</a:t>
            </a:r>
          </a:p>
          <a:p>
            <a:pPr algn="ctr"/>
            <a:r>
              <a:rPr lang="en-GB" sz="1600" b="1" dirty="0">
                <a:solidFill>
                  <a:srgbClr val="FF00D4"/>
                </a:solidFill>
                <a:latin typeface="Broadway"/>
              </a:rPr>
              <a:t>What's the verdict? continued</a:t>
            </a:r>
          </a:p>
        </p:txBody>
      </p:sp>
      <p:sp>
        <p:nvSpPr>
          <p:cNvPr id="10" name="TextBox 9">
            <a:extLst>
              <a:ext uri="{FF2B5EF4-FFF2-40B4-BE49-F238E27FC236}">
                <a16:creationId xmlns:a16="http://schemas.microsoft.com/office/drawing/2014/main" id="{B044118F-4453-2525-90DE-E1E8AAF34923}"/>
              </a:ext>
            </a:extLst>
          </p:cNvPr>
          <p:cNvSpPr txBox="1"/>
          <p:nvPr/>
        </p:nvSpPr>
        <p:spPr>
          <a:xfrm>
            <a:off x="4035669" y="826477"/>
            <a:ext cx="8042030" cy="2585323"/>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b="1" dirty="0">
                <a:solidFill>
                  <a:srgbClr val="FF00D4"/>
                </a:solidFill>
                <a:latin typeface="Bradley Hand ITC"/>
                <a:ea typeface="+mn-lt"/>
                <a:cs typeface="Segoe UI"/>
              </a:rPr>
              <a:t>Qualitative analysis is better used for this project as the numbers don’t show what products need to be focused on. A survey was conducted at a local beauty outlet, and the information gathered relating to the use of different products by each age group.  </a:t>
            </a:r>
            <a:endParaRPr lang="en-US" b="1">
              <a:solidFill>
                <a:srgbClr val="FF00D4"/>
              </a:solidFill>
              <a:latin typeface="Bradley Hand ITC"/>
              <a:cs typeface="Segoe UI"/>
            </a:endParaRPr>
          </a:p>
          <a:p>
            <a:r>
              <a:rPr lang="en-GB" b="1" dirty="0">
                <a:solidFill>
                  <a:srgbClr val="FF00D4"/>
                </a:solidFill>
                <a:latin typeface="Bradley Hand ITC"/>
                <a:ea typeface="+mn-lt"/>
                <a:cs typeface="Segoe UI"/>
              </a:rPr>
              <a:t>According to the responses collected, foundation was the most used and highlighter the least. </a:t>
            </a:r>
            <a:endParaRPr lang="en-GB" b="1">
              <a:solidFill>
                <a:srgbClr val="FF00D4"/>
              </a:solidFill>
              <a:latin typeface="Bradley Hand ITC"/>
              <a:cs typeface="Segoe UI"/>
            </a:endParaRPr>
          </a:p>
          <a:p>
            <a:endParaRPr lang="en-GB" b="1" dirty="0">
              <a:solidFill>
                <a:srgbClr val="FF00D4"/>
              </a:solidFill>
              <a:latin typeface="Bradley Hand ITC"/>
              <a:cs typeface="Segoe UI"/>
            </a:endParaRPr>
          </a:p>
          <a:p>
            <a:endParaRPr lang="en-GB" b="1" dirty="0"/>
          </a:p>
          <a:p>
            <a:endParaRPr lang="en-GB" dirty="0"/>
          </a:p>
        </p:txBody>
      </p:sp>
    </p:spTree>
    <p:extLst>
      <p:ext uri="{BB962C8B-B14F-4D97-AF65-F5344CB8AC3E}">
        <p14:creationId xmlns:p14="http://schemas.microsoft.com/office/powerpoint/2010/main" val="331276863"/>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rgbClr val="F7B0FF"/>
        </a:solidFill>
        <a:effectLst/>
      </p:bgPr>
    </p:bg>
    <p:spTree>
      <p:nvGrpSpPr>
        <p:cNvPr id="1" name=""/>
        <p:cNvGrpSpPr/>
        <p:nvPr/>
      </p:nvGrpSpPr>
      <p:grpSpPr>
        <a:xfrm>
          <a:off x="0" y="0"/>
          <a:ext cx="0" cy="0"/>
          <a:chOff x="0" y="0"/>
          <a:chExt cx="0" cy="0"/>
        </a:xfrm>
      </p:grpSpPr>
      <p:sp useBgFill="1">
        <p:nvSpPr>
          <p:cNvPr id="12" name="Rectangle 11">
            <a:extLst>
              <a:ext uri="{FF2B5EF4-FFF2-40B4-BE49-F238E27FC236}">
                <a16:creationId xmlns:a16="http://schemas.microsoft.com/office/drawing/2014/main" id="{693B08FD-5ECC-4728-AA84-CD6AC875BF8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4" name="Freeform: Shape 13">
            <a:extLst>
              <a:ext uri="{FF2B5EF4-FFF2-40B4-BE49-F238E27FC236}">
                <a16:creationId xmlns:a16="http://schemas.microsoft.com/office/drawing/2014/main" id="{2549107E-EC98-4933-8F8F-A1713C393B7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216557"/>
          </a:xfrm>
          <a:custGeom>
            <a:avLst/>
            <a:gdLst>
              <a:gd name="connsiteX0" fmla="*/ 0 w 12188952"/>
              <a:gd name="connsiteY0" fmla="*/ 0 h 6216557"/>
              <a:gd name="connsiteX1" fmla="*/ 12188952 w 12188952"/>
              <a:gd name="connsiteY1" fmla="*/ 0 h 6216557"/>
              <a:gd name="connsiteX2" fmla="*/ 12188952 w 12188952"/>
              <a:gd name="connsiteY2" fmla="*/ 5609705 h 6216557"/>
              <a:gd name="connsiteX3" fmla="*/ 12049115 w 12188952"/>
              <a:gd name="connsiteY3" fmla="*/ 5640762 h 6216557"/>
              <a:gd name="connsiteX4" fmla="*/ 6096001 w 12188952"/>
              <a:gd name="connsiteY4" fmla="*/ 6216557 h 6216557"/>
              <a:gd name="connsiteX5" fmla="*/ 142887 w 12188952"/>
              <a:gd name="connsiteY5" fmla="*/ 5640762 h 6216557"/>
              <a:gd name="connsiteX6" fmla="*/ 0 w 12188952"/>
              <a:gd name="connsiteY6" fmla="*/ 5609028 h 621655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2188952" h="6216557">
                <a:moveTo>
                  <a:pt x="0" y="0"/>
                </a:moveTo>
                <a:lnTo>
                  <a:pt x="12188952" y="0"/>
                </a:lnTo>
                <a:lnTo>
                  <a:pt x="12188952" y="5609705"/>
                </a:lnTo>
                <a:lnTo>
                  <a:pt x="12049115" y="5640762"/>
                </a:lnTo>
                <a:cubicBezTo>
                  <a:pt x="10313281" y="6006147"/>
                  <a:pt x="8275571" y="6216557"/>
                  <a:pt x="6096001" y="6216557"/>
                </a:cubicBezTo>
                <a:cubicBezTo>
                  <a:pt x="3916432" y="6216557"/>
                  <a:pt x="1878721" y="6006147"/>
                  <a:pt x="142887" y="5640762"/>
                </a:cubicBezTo>
                <a:lnTo>
                  <a:pt x="0" y="5609028"/>
                </a:lnTo>
                <a:close/>
              </a:path>
            </a:pathLst>
          </a:custGeom>
          <a:ln w="9525">
            <a:noFill/>
          </a:ln>
          <a:effectLst>
            <a:outerShdw blurRad="50800" dist="38100" dir="5400000" algn="t" rotWithShape="0">
              <a:schemeClr val="bg1">
                <a:lumMod val="85000"/>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extBox 1">
            <a:extLst>
              <a:ext uri="{FF2B5EF4-FFF2-40B4-BE49-F238E27FC236}">
                <a16:creationId xmlns:a16="http://schemas.microsoft.com/office/drawing/2014/main" id="{679A7AE5-4A0A-4C88-6945-DE04D61F1F6F}"/>
              </a:ext>
            </a:extLst>
          </p:cNvPr>
          <p:cNvSpPr txBox="1"/>
          <p:nvPr/>
        </p:nvSpPr>
        <p:spPr>
          <a:xfrm>
            <a:off x="-35170" y="-87924"/>
            <a:ext cx="11992705" cy="83099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GB" sz="4800" u="sng" dirty="0">
                <a:latin typeface="Matura MT Script Capitals"/>
              </a:rPr>
              <a:t>Colour Computer Sensor</a:t>
            </a:r>
            <a:endParaRPr lang="en-US"/>
          </a:p>
        </p:txBody>
      </p:sp>
      <p:sp>
        <p:nvSpPr>
          <p:cNvPr id="3" name="Rectangle 2">
            <a:extLst>
              <a:ext uri="{FF2B5EF4-FFF2-40B4-BE49-F238E27FC236}">
                <a16:creationId xmlns:a16="http://schemas.microsoft.com/office/drawing/2014/main" id="{CE5F7C19-A4A9-E2DA-74B5-D1BD4CE251C8}"/>
              </a:ext>
            </a:extLst>
          </p:cNvPr>
          <p:cNvSpPr/>
          <p:nvPr/>
        </p:nvSpPr>
        <p:spPr>
          <a:xfrm>
            <a:off x="-2931" y="615461"/>
            <a:ext cx="4173415" cy="2391508"/>
          </a:xfrm>
          <a:prstGeom prst="rect">
            <a:avLst/>
          </a:prstGeom>
          <a:solidFill>
            <a:schemeClr val="accent1">
              <a:lumMod val="60000"/>
              <a:lumOff val="40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4" name="TextBox 3">
            <a:extLst>
              <a:ext uri="{FF2B5EF4-FFF2-40B4-BE49-F238E27FC236}">
                <a16:creationId xmlns:a16="http://schemas.microsoft.com/office/drawing/2014/main" id="{64A58D4F-7909-3497-250D-C174A9456769}"/>
              </a:ext>
            </a:extLst>
          </p:cNvPr>
          <p:cNvSpPr txBox="1"/>
          <p:nvPr/>
        </p:nvSpPr>
        <p:spPr>
          <a:xfrm>
            <a:off x="-70339" y="612531"/>
            <a:ext cx="2118945"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GB" u="sng" dirty="0">
                <a:latin typeface="Broadway"/>
              </a:rPr>
              <a:t>1.Introduction-</a:t>
            </a:r>
          </a:p>
        </p:txBody>
      </p:sp>
      <p:sp>
        <p:nvSpPr>
          <p:cNvPr id="6" name="TextBox 5">
            <a:extLst>
              <a:ext uri="{FF2B5EF4-FFF2-40B4-BE49-F238E27FC236}">
                <a16:creationId xmlns:a16="http://schemas.microsoft.com/office/drawing/2014/main" id="{7016EF65-4E47-B9CF-17E3-608555F266EE}"/>
              </a:ext>
            </a:extLst>
          </p:cNvPr>
          <p:cNvSpPr txBox="1"/>
          <p:nvPr/>
        </p:nvSpPr>
        <p:spPr>
          <a:xfrm>
            <a:off x="-8792" y="923193"/>
            <a:ext cx="4613031" cy="75038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400" dirty="0">
                <a:latin typeface="Baguet Script"/>
              </a:rPr>
              <a:t>The purpose of this project is to create a colour computer sensor. To match women's features to the correct colour/shades of makeup they should use.</a:t>
            </a:r>
          </a:p>
        </p:txBody>
      </p:sp>
      <p:sp>
        <p:nvSpPr>
          <p:cNvPr id="7" name="TextBox 6">
            <a:extLst>
              <a:ext uri="{FF2B5EF4-FFF2-40B4-BE49-F238E27FC236}">
                <a16:creationId xmlns:a16="http://schemas.microsoft.com/office/drawing/2014/main" id="{FBC0CD93-66EF-4D76-73EF-031C71C8BEC3}"/>
              </a:ext>
            </a:extLst>
          </p:cNvPr>
          <p:cNvSpPr txBox="1"/>
          <p:nvPr/>
        </p:nvSpPr>
        <p:spPr>
          <a:xfrm>
            <a:off x="-11724" y="1526930"/>
            <a:ext cx="87630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GB" u="sng" dirty="0">
                <a:latin typeface="Broadway"/>
              </a:rPr>
              <a:t>Why?</a:t>
            </a:r>
          </a:p>
        </p:txBody>
      </p:sp>
      <p:sp>
        <p:nvSpPr>
          <p:cNvPr id="10" name="TextBox 9">
            <a:extLst>
              <a:ext uri="{FF2B5EF4-FFF2-40B4-BE49-F238E27FC236}">
                <a16:creationId xmlns:a16="http://schemas.microsoft.com/office/drawing/2014/main" id="{816A3D43-5AF3-28B8-19FF-CEB5A3EB9328}"/>
              </a:ext>
            </a:extLst>
          </p:cNvPr>
          <p:cNvSpPr txBox="1"/>
          <p:nvPr/>
        </p:nvSpPr>
        <p:spPr>
          <a:xfrm>
            <a:off x="-8794" y="1884487"/>
            <a:ext cx="4273062" cy="116955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400" dirty="0">
                <a:latin typeface="Baguet Script"/>
              </a:rPr>
              <a:t>As the beauty industry is growing, more women are struggling to match their makeup. The purpose of this is to help women who are blind or beginners who are able to choose and match their skin tone/hair dye/eyeshadow/lipstick. </a:t>
            </a:r>
          </a:p>
        </p:txBody>
      </p:sp>
      <p:sp>
        <p:nvSpPr>
          <p:cNvPr id="11" name="Rectangle 10">
            <a:extLst>
              <a:ext uri="{FF2B5EF4-FFF2-40B4-BE49-F238E27FC236}">
                <a16:creationId xmlns:a16="http://schemas.microsoft.com/office/drawing/2014/main" id="{98A9DDE3-0A53-7325-0363-4B3969D8934B}"/>
              </a:ext>
            </a:extLst>
          </p:cNvPr>
          <p:cNvSpPr/>
          <p:nvPr/>
        </p:nvSpPr>
        <p:spPr>
          <a:xfrm>
            <a:off x="0" y="3004038"/>
            <a:ext cx="4196861" cy="3833445"/>
          </a:xfrm>
          <a:prstGeom prst="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3" name="TextBox 12">
            <a:extLst>
              <a:ext uri="{FF2B5EF4-FFF2-40B4-BE49-F238E27FC236}">
                <a16:creationId xmlns:a16="http://schemas.microsoft.com/office/drawing/2014/main" id="{4D986992-A8A4-E52B-19B0-68B92046EB07}"/>
              </a:ext>
            </a:extLst>
          </p:cNvPr>
          <p:cNvSpPr txBox="1"/>
          <p:nvPr/>
        </p:nvSpPr>
        <p:spPr>
          <a:xfrm>
            <a:off x="-2931" y="3006969"/>
            <a:ext cx="1620714"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GB" u="sng" dirty="0">
                <a:latin typeface="Broadway"/>
              </a:rPr>
              <a:t>2.Objective</a:t>
            </a:r>
          </a:p>
        </p:txBody>
      </p:sp>
      <p:sp>
        <p:nvSpPr>
          <p:cNvPr id="15" name="TextBox 14">
            <a:extLst>
              <a:ext uri="{FF2B5EF4-FFF2-40B4-BE49-F238E27FC236}">
                <a16:creationId xmlns:a16="http://schemas.microsoft.com/office/drawing/2014/main" id="{6A809001-65D6-B895-828F-E75C3EECBD82}"/>
              </a:ext>
            </a:extLst>
          </p:cNvPr>
          <p:cNvSpPr txBox="1"/>
          <p:nvPr/>
        </p:nvSpPr>
        <p:spPr>
          <a:xfrm>
            <a:off x="-32238" y="3335215"/>
            <a:ext cx="4296506" cy="181588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400" dirty="0">
                <a:latin typeface="Baguet Script"/>
              </a:rPr>
              <a:t>The aim is to create a computer to measure and analyse different skin colour and types to better recommend different brands and shades of makeup. To those who don’t know their shades or don’t have time to look at them. This computer would analyse the skin colour through use of colour theory to match skin tone to foundation and recommend other colours of makeup i.e. eyeshadow  and blush. </a:t>
            </a:r>
          </a:p>
        </p:txBody>
      </p:sp>
      <p:sp>
        <p:nvSpPr>
          <p:cNvPr id="16" name="TextBox 15">
            <a:extLst>
              <a:ext uri="{FF2B5EF4-FFF2-40B4-BE49-F238E27FC236}">
                <a16:creationId xmlns:a16="http://schemas.microsoft.com/office/drawing/2014/main" id="{B8C1FA33-1E17-317E-5BE7-CCD0E63A861A}"/>
              </a:ext>
            </a:extLst>
          </p:cNvPr>
          <p:cNvSpPr txBox="1"/>
          <p:nvPr/>
        </p:nvSpPr>
        <p:spPr>
          <a:xfrm>
            <a:off x="-73270" y="5155222"/>
            <a:ext cx="4261337" cy="1600438"/>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400" dirty="0">
                <a:latin typeface="Baguet Script"/>
              </a:rPr>
              <a:t>-Project scope: colour analysis through use of colour sensors.</a:t>
            </a:r>
          </a:p>
          <a:p>
            <a:r>
              <a:rPr lang="en-GB" sz="1400" dirty="0">
                <a:latin typeface="Baguet Script"/>
              </a:rPr>
              <a:t>-Limitations: research is limited to those who shop in store. Results won't be as specific as they could be.</a:t>
            </a:r>
          </a:p>
          <a:p>
            <a:r>
              <a:rPr lang="en-GB" sz="1400" dirty="0">
                <a:latin typeface="Baguet Script"/>
              </a:rPr>
              <a:t>-Solution: Approach beauty stores and propose the colour sensor computer to them. To allow them to use them on their customers.</a:t>
            </a:r>
          </a:p>
        </p:txBody>
      </p:sp>
      <p:pic>
        <p:nvPicPr>
          <p:cNvPr id="17" name="Picture 16" descr="A screenshot of a graph&#10;&#10;Description automatically generated">
            <a:extLst>
              <a:ext uri="{FF2B5EF4-FFF2-40B4-BE49-F238E27FC236}">
                <a16:creationId xmlns:a16="http://schemas.microsoft.com/office/drawing/2014/main" id="{D5B66F10-B767-2BCE-5C5B-C8A35C629199}"/>
              </a:ext>
            </a:extLst>
          </p:cNvPr>
          <p:cNvPicPr>
            <a:picLocks noChangeAspect="1"/>
          </p:cNvPicPr>
          <p:nvPr/>
        </p:nvPicPr>
        <p:blipFill>
          <a:blip r:embed="rId2"/>
          <a:stretch>
            <a:fillRect/>
          </a:stretch>
        </p:blipFill>
        <p:spPr>
          <a:xfrm>
            <a:off x="4196862" y="4680702"/>
            <a:ext cx="4771291" cy="2174104"/>
          </a:xfrm>
          <a:prstGeom prst="rect">
            <a:avLst/>
          </a:prstGeom>
        </p:spPr>
      </p:pic>
      <p:sp>
        <p:nvSpPr>
          <p:cNvPr id="18" name="Rectangle 17">
            <a:extLst>
              <a:ext uri="{FF2B5EF4-FFF2-40B4-BE49-F238E27FC236}">
                <a16:creationId xmlns:a16="http://schemas.microsoft.com/office/drawing/2014/main" id="{31E2268E-2E69-5E42-BC40-8C8EBD6144EA}"/>
              </a:ext>
            </a:extLst>
          </p:cNvPr>
          <p:cNvSpPr/>
          <p:nvPr/>
        </p:nvSpPr>
        <p:spPr>
          <a:xfrm>
            <a:off x="4185138" y="635975"/>
            <a:ext cx="2989385" cy="3130061"/>
          </a:xfrm>
          <a:prstGeom prst="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9" name="TextBox 18">
            <a:extLst>
              <a:ext uri="{FF2B5EF4-FFF2-40B4-BE49-F238E27FC236}">
                <a16:creationId xmlns:a16="http://schemas.microsoft.com/office/drawing/2014/main" id="{9EEA1B84-B4D0-BF44-4E78-F11EC8AEB001}"/>
              </a:ext>
            </a:extLst>
          </p:cNvPr>
          <p:cNvSpPr txBox="1"/>
          <p:nvPr/>
        </p:nvSpPr>
        <p:spPr>
          <a:xfrm>
            <a:off x="4182207" y="592015"/>
            <a:ext cx="3273667"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u="sng" dirty="0">
                <a:latin typeface="Broadway"/>
              </a:rPr>
              <a:t>4.Project requirements</a:t>
            </a:r>
          </a:p>
        </p:txBody>
      </p:sp>
      <p:sp>
        <p:nvSpPr>
          <p:cNvPr id="20" name="TextBox 19">
            <a:extLst>
              <a:ext uri="{FF2B5EF4-FFF2-40B4-BE49-F238E27FC236}">
                <a16:creationId xmlns:a16="http://schemas.microsoft.com/office/drawing/2014/main" id="{7BCAABA9-7154-196F-1115-5EB8CEBCE01F}"/>
              </a:ext>
            </a:extLst>
          </p:cNvPr>
          <p:cNvSpPr txBox="1"/>
          <p:nvPr/>
        </p:nvSpPr>
        <p:spPr>
          <a:xfrm>
            <a:off x="4211515" y="1518136"/>
            <a:ext cx="2971799" cy="181588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400" dirty="0">
                <a:latin typeface="Baguet Script"/>
              </a:rPr>
              <a:t>Some key requirements for this project include:</a:t>
            </a:r>
          </a:p>
          <a:p>
            <a:r>
              <a:rPr lang="en-GB" sz="1400" dirty="0">
                <a:latin typeface="Baguet Script"/>
              </a:rPr>
              <a:t>-cost effective</a:t>
            </a:r>
          </a:p>
          <a:p>
            <a:r>
              <a:rPr lang="en-GB" sz="1400" dirty="0">
                <a:latin typeface="Baguet Script"/>
              </a:rPr>
              <a:t>-reliability of the colour sensors</a:t>
            </a:r>
          </a:p>
          <a:p>
            <a:r>
              <a:rPr lang="en-GB" sz="1400" dirty="0">
                <a:latin typeface="Baguet Script"/>
              </a:rPr>
              <a:t>-location</a:t>
            </a:r>
          </a:p>
          <a:p>
            <a:r>
              <a:rPr lang="en-GB" sz="1400" dirty="0">
                <a:latin typeface="Baguet Script"/>
              </a:rPr>
              <a:t>-easily accessible</a:t>
            </a:r>
          </a:p>
          <a:p>
            <a:r>
              <a:rPr lang="en-GB" sz="1400" dirty="0">
                <a:latin typeface="Baguet Script"/>
              </a:rPr>
              <a:t>-user friendly and interface</a:t>
            </a:r>
          </a:p>
          <a:p>
            <a:r>
              <a:rPr lang="en-GB" sz="1400" dirty="0">
                <a:latin typeface="Baguet Script"/>
              </a:rPr>
              <a:t>-cooperation from beauty companies. </a:t>
            </a:r>
          </a:p>
        </p:txBody>
      </p:sp>
      <p:sp>
        <p:nvSpPr>
          <p:cNvPr id="21" name="TextBox 20">
            <a:extLst>
              <a:ext uri="{FF2B5EF4-FFF2-40B4-BE49-F238E27FC236}">
                <a16:creationId xmlns:a16="http://schemas.microsoft.com/office/drawing/2014/main" id="{A31FB3AB-6A8F-C635-13C1-24D1D9650C08}"/>
              </a:ext>
            </a:extLst>
          </p:cNvPr>
          <p:cNvSpPr txBox="1"/>
          <p:nvPr/>
        </p:nvSpPr>
        <p:spPr>
          <a:xfrm>
            <a:off x="4264268" y="4319953"/>
            <a:ext cx="3074375"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u="sng" dirty="0">
                <a:latin typeface="Broadway"/>
              </a:rPr>
              <a:t>3.Project Gant Chart</a:t>
            </a:r>
          </a:p>
        </p:txBody>
      </p:sp>
      <p:sp>
        <p:nvSpPr>
          <p:cNvPr id="22" name="Rectangle 21">
            <a:extLst>
              <a:ext uri="{FF2B5EF4-FFF2-40B4-BE49-F238E27FC236}">
                <a16:creationId xmlns:a16="http://schemas.microsoft.com/office/drawing/2014/main" id="{B8336822-47D0-B808-DE90-FEBF4698AE57}"/>
              </a:ext>
            </a:extLst>
          </p:cNvPr>
          <p:cNvSpPr/>
          <p:nvPr/>
        </p:nvSpPr>
        <p:spPr>
          <a:xfrm>
            <a:off x="8965221" y="4671644"/>
            <a:ext cx="3223846" cy="2180492"/>
          </a:xfrm>
          <a:prstGeom prst="rect">
            <a:avLst/>
          </a:prstGeom>
          <a:solidFill>
            <a:schemeClr val="accent1">
              <a:lumMod val="60000"/>
              <a:lumOff val="40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3" name="TextBox 22">
            <a:extLst>
              <a:ext uri="{FF2B5EF4-FFF2-40B4-BE49-F238E27FC236}">
                <a16:creationId xmlns:a16="http://schemas.microsoft.com/office/drawing/2014/main" id="{5E4C6A21-C050-1CE8-DCC8-76F615FD3816}"/>
              </a:ext>
            </a:extLst>
          </p:cNvPr>
          <p:cNvSpPr txBox="1"/>
          <p:nvPr/>
        </p:nvSpPr>
        <p:spPr>
          <a:xfrm>
            <a:off x="8179776" y="556844"/>
            <a:ext cx="3543298"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u="sng" dirty="0">
                <a:latin typeface="Broadway"/>
              </a:rPr>
              <a:t>5.Concept Diagram</a:t>
            </a:r>
          </a:p>
        </p:txBody>
      </p:sp>
      <p:sp>
        <p:nvSpPr>
          <p:cNvPr id="24" name="TextBox 23">
            <a:extLst>
              <a:ext uri="{FF2B5EF4-FFF2-40B4-BE49-F238E27FC236}">
                <a16:creationId xmlns:a16="http://schemas.microsoft.com/office/drawing/2014/main" id="{63FC6247-5872-CE1D-9138-E91929E13FFE}"/>
              </a:ext>
            </a:extLst>
          </p:cNvPr>
          <p:cNvSpPr txBox="1"/>
          <p:nvPr/>
        </p:nvSpPr>
        <p:spPr>
          <a:xfrm>
            <a:off x="8965221" y="4671644"/>
            <a:ext cx="3004037"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u="sng" dirty="0">
                <a:latin typeface="Broadway"/>
              </a:rPr>
              <a:t>6. Conclusion</a:t>
            </a:r>
          </a:p>
        </p:txBody>
      </p:sp>
      <p:sp>
        <p:nvSpPr>
          <p:cNvPr id="27" name="TextBox 26">
            <a:extLst>
              <a:ext uri="{FF2B5EF4-FFF2-40B4-BE49-F238E27FC236}">
                <a16:creationId xmlns:a16="http://schemas.microsoft.com/office/drawing/2014/main" id="{B1956C5C-3434-ADDD-DA39-B0D950A08E6B}"/>
              </a:ext>
            </a:extLst>
          </p:cNvPr>
          <p:cNvSpPr txBox="1"/>
          <p:nvPr/>
        </p:nvSpPr>
        <p:spPr>
          <a:xfrm>
            <a:off x="8982807" y="5046782"/>
            <a:ext cx="3206261" cy="181588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400" dirty="0">
                <a:latin typeface="Baguet Script"/>
              </a:rPr>
              <a:t>In conclusion the colour computer sensor is a great opportunity for beauty companies to help their customers while also promoting their products. The project planning, management and design considerations provide a strong foundation for successful implementation. </a:t>
            </a:r>
          </a:p>
        </p:txBody>
      </p:sp>
      <p:sp>
        <p:nvSpPr>
          <p:cNvPr id="28" name="Arrow: Down 27">
            <a:extLst>
              <a:ext uri="{FF2B5EF4-FFF2-40B4-BE49-F238E27FC236}">
                <a16:creationId xmlns:a16="http://schemas.microsoft.com/office/drawing/2014/main" id="{01F22CDD-D67E-0FAF-E325-DA3F86775C04}"/>
              </a:ext>
            </a:extLst>
          </p:cNvPr>
          <p:cNvSpPr/>
          <p:nvPr/>
        </p:nvSpPr>
        <p:spPr>
          <a:xfrm>
            <a:off x="3563815" y="2687516"/>
            <a:ext cx="621323" cy="656492"/>
          </a:xfrm>
          <a:prstGeom prst="downArrow">
            <a:avLst/>
          </a:prstGeom>
          <a:solidFill>
            <a:srgbClr val="FF6EE7"/>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9" name="Arrow: Right 28">
            <a:extLst>
              <a:ext uri="{FF2B5EF4-FFF2-40B4-BE49-F238E27FC236}">
                <a16:creationId xmlns:a16="http://schemas.microsoft.com/office/drawing/2014/main" id="{502312B8-DD94-C56C-72C6-250302A377C9}"/>
              </a:ext>
            </a:extLst>
          </p:cNvPr>
          <p:cNvSpPr/>
          <p:nvPr/>
        </p:nvSpPr>
        <p:spPr>
          <a:xfrm>
            <a:off x="3607776" y="6377354"/>
            <a:ext cx="586154" cy="468922"/>
          </a:xfrm>
          <a:prstGeom prst="rightArrow">
            <a:avLst/>
          </a:prstGeom>
          <a:solidFill>
            <a:srgbClr val="FF6EE7"/>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30" name="Arrow: Up 29">
            <a:extLst>
              <a:ext uri="{FF2B5EF4-FFF2-40B4-BE49-F238E27FC236}">
                <a16:creationId xmlns:a16="http://schemas.microsoft.com/office/drawing/2014/main" id="{2E9F4CC2-0250-A822-25DB-19FA50F065A9}"/>
              </a:ext>
            </a:extLst>
          </p:cNvPr>
          <p:cNvSpPr/>
          <p:nvPr/>
        </p:nvSpPr>
        <p:spPr>
          <a:xfrm>
            <a:off x="5316415" y="3487615"/>
            <a:ext cx="504091" cy="550984"/>
          </a:xfrm>
          <a:prstGeom prst="upArrow">
            <a:avLst/>
          </a:prstGeom>
          <a:solidFill>
            <a:srgbClr val="FF6EE7"/>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33" name="Picture 32" descr="A screenshot of a computer&#10;&#10;Description automatically generated">
            <a:extLst>
              <a:ext uri="{FF2B5EF4-FFF2-40B4-BE49-F238E27FC236}">
                <a16:creationId xmlns:a16="http://schemas.microsoft.com/office/drawing/2014/main" id="{937602C1-2B41-176D-2927-B14F9D8D3D1E}"/>
              </a:ext>
            </a:extLst>
          </p:cNvPr>
          <p:cNvPicPr>
            <a:picLocks noChangeAspect="1"/>
          </p:cNvPicPr>
          <p:nvPr/>
        </p:nvPicPr>
        <p:blipFill>
          <a:blip r:embed="rId3"/>
          <a:stretch>
            <a:fillRect/>
          </a:stretch>
        </p:blipFill>
        <p:spPr>
          <a:xfrm>
            <a:off x="7186246" y="923948"/>
            <a:ext cx="5005754" cy="3626782"/>
          </a:xfrm>
          <a:prstGeom prst="rect">
            <a:avLst/>
          </a:prstGeom>
        </p:spPr>
      </p:pic>
      <p:sp>
        <p:nvSpPr>
          <p:cNvPr id="31" name="Arrow: Right 30">
            <a:extLst>
              <a:ext uri="{FF2B5EF4-FFF2-40B4-BE49-F238E27FC236}">
                <a16:creationId xmlns:a16="http://schemas.microsoft.com/office/drawing/2014/main" id="{0F5A0D08-AE4B-1712-14EC-0F49B0D65302}"/>
              </a:ext>
            </a:extLst>
          </p:cNvPr>
          <p:cNvSpPr/>
          <p:nvPr/>
        </p:nvSpPr>
        <p:spPr>
          <a:xfrm>
            <a:off x="6831622" y="926123"/>
            <a:ext cx="445477" cy="492368"/>
          </a:xfrm>
          <a:prstGeom prst="rightArrow">
            <a:avLst/>
          </a:prstGeom>
          <a:solidFill>
            <a:srgbClr val="FF6EE7"/>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32" name="Arrow: Down 31">
            <a:extLst>
              <a:ext uri="{FF2B5EF4-FFF2-40B4-BE49-F238E27FC236}">
                <a16:creationId xmlns:a16="http://schemas.microsoft.com/office/drawing/2014/main" id="{A3EA43BB-AD7E-E1D8-C040-E26BA9DFFE94}"/>
              </a:ext>
            </a:extLst>
          </p:cNvPr>
          <p:cNvSpPr/>
          <p:nvPr/>
        </p:nvSpPr>
        <p:spPr>
          <a:xfrm>
            <a:off x="11359659" y="4317022"/>
            <a:ext cx="504093" cy="468923"/>
          </a:xfrm>
          <a:prstGeom prst="downArrow">
            <a:avLst/>
          </a:prstGeom>
          <a:solidFill>
            <a:srgbClr val="FF6EE7"/>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1233437219"/>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useBgFill="1">
        <p:nvSpPr>
          <p:cNvPr id="12" name="Rectangle 11">
            <a:extLst>
              <a:ext uri="{FF2B5EF4-FFF2-40B4-BE49-F238E27FC236}">
                <a16:creationId xmlns:a16="http://schemas.microsoft.com/office/drawing/2014/main" id="{693B08FD-5ECC-4728-AA84-CD6AC875BF8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4" name="Freeform: Shape 13">
            <a:extLst>
              <a:ext uri="{FF2B5EF4-FFF2-40B4-BE49-F238E27FC236}">
                <a16:creationId xmlns:a16="http://schemas.microsoft.com/office/drawing/2014/main" id="{2549107E-EC98-4933-8F8F-A1713C393B7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216557"/>
          </a:xfrm>
          <a:custGeom>
            <a:avLst/>
            <a:gdLst>
              <a:gd name="connsiteX0" fmla="*/ 0 w 12188952"/>
              <a:gd name="connsiteY0" fmla="*/ 0 h 6216557"/>
              <a:gd name="connsiteX1" fmla="*/ 12188952 w 12188952"/>
              <a:gd name="connsiteY1" fmla="*/ 0 h 6216557"/>
              <a:gd name="connsiteX2" fmla="*/ 12188952 w 12188952"/>
              <a:gd name="connsiteY2" fmla="*/ 5609705 h 6216557"/>
              <a:gd name="connsiteX3" fmla="*/ 12049115 w 12188952"/>
              <a:gd name="connsiteY3" fmla="*/ 5640762 h 6216557"/>
              <a:gd name="connsiteX4" fmla="*/ 6096001 w 12188952"/>
              <a:gd name="connsiteY4" fmla="*/ 6216557 h 6216557"/>
              <a:gd name="connsiteX5" fmla="*/ 142887 w 12188952"/>
              <a:gd name="connsiteY5" fmla="*/ 5640762 h 6216557"/>
              <a:gd name="connsiteX6" fmla="*/ 0 w 12188952"/>
              <a:gd name="connsiteY6" fmla="*/ 5609028 h 621655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2188952" h="6216557">
                <a:moveTo>
                  <a:pt x="0" y="0"/>
                </a:moveTo>
                <a:lnTo>
                  <a:pt x="12188952" y="0"/>
                </a:lnTo>
                <a:lnTo>
                  <a:pt x="12188952" y="5609705"/>
                </a:lnTo>
                <a:lnTo>
                  <a:pt x="12049115" y="5640762"/>
                </a:lnTo>
                <a:cubicBezTo>
                  <a:pt x="10313281" y="6006147"/>
                  <a:pt x="8275571" y="6216557"/>
                  <a:pt x="6096001" y="6216557"/>
                </a:cubicBezTo>
                <a:cubicBezTo>
                  <a:pt x="3916432" y="6216557"/>
                  <a:pt x="1878721" y="6006147"/>
                  <a:pt x="142887" y="5640762"/>
                </a:cubicBezTo>
                <a:lnTo>
                  <a:pt x="0" y="5609028"/>
                </a:lnTo>
                <a:close/>
              </a:path>
            </a:pathLst>
          </a:custGeom>
          <a:ln w="9525">
            <a:noFill/>
          </a:ln>
          <a:effectLst>
            <a:outerShdw blurRad="50800" dist="38100" dir="5400000" algn="t" rotWithShape="0">
              <a:schemeClr val="bg1">
                <a:lumMod val="85000"/>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9" name="Picture 8" descr="Rainbow on sky">
            <a:extLst>
              <a:ext uri="{FF2B5EF4-FFF2-40B4-BE49-F238E27FC236}">
                <a16:creationId xmlns:a16="http://schemas.microsoft.com/office/drawing/2014/main" id="{664764A0-3807-4BDA-24D6-380B808C6554}"/>
              </a:ext>
            </a:extLst>
          </p:cNvPr>
          <p:cNvPicPr>
            <a:picLocks noChangeAspect="1"/>
          </p:cNvPicPr>
          <p:nvPr/>
        </p:nvPicPr>
        <p:blipFill rotWithShape="1">
          <a:blip r:embed="rId2"/>
          <a:srcRect t="23498" r="-2" b="-2"/>
          <a:stretch/>
        </p:blipFill>
        <p:spPr>
          <a:xfrm>
            <a:off x="20" y="1"/>
            <a:ext cx="12191980" cy="6216557"/>
          </a:xfrm>
          <a:custGeom>
            <a:avLst/>
            <a:gdLst/>
            <a:ahLst/>
            <a:cxnLst/>
            <a:rect l="l" t="t" r="r" b="b"/>
            <a:pathLst>
              <a:path w="12188952" h="6216557">
                <a:moveTo>
                  <a:pt x="0" y="0"/>
                </a:moveTo>
                <a:lnTo>
                  <a:pt x="12188952" y="0"/>
                </a:lnTo>
                <a:lnTo>
                  <a:pt x="12188952" y="5609705"/>
                </a:lnTo>
                <a:lnTo>
                  <a:pt x="12049115" y="5640762"/>
                </a:lnTo>
                <a:cubicBezTo>
                  <a:pt x="10313281" y="6006147"/>
                  <a:pt x="8275571" y="6216557"/>
                  <a:pt x="6096001" y="6216557"/>
                </a:cubicBezTo>
                <a:cubicBezTo>
                  <a:pt x="3916432" y="6216557"/>
                  <a:pt x="1878721" y="6006147"/>
                  <a:pt x="142887" y="5640762"/>
                </a:cubicBezTo>
                <a:lnTo>
                  <a:pt x="0" y="5609028"/>
                </a:lnTo>
                <a:close/>
              </a:path>
            </a:pathLst>
          </a:custGeom>
        </p:spPr>
      </p:pic>
      <p:sp>
        <p:nvSpPr>
          <p:cNvPr id="3" name="TextBox 2">
            <a:extLst>
              <a:ext uri="{FF2B5EF4-FFF2-40B4-BE49-F238E27FC236}">
                <a16:creationId xmlns:a16="http://schemas.microsoft.com/office/drawing/2014/main" id="{14AE4D51-15B8-6F18-BE68-6DE741C777F9}"/>
              </a:ext>
            </a:extLst>
          </p:cNvPr>
          <p:cNvSpPr txBox="1"/>
          <p:nvPr/>
        </p:nvSpPr>
        <p:spPr>
          <a:xfrm>
            <a:off x="3915507" y="-2932"/>
            <a:ext cx="4372707" cy="83099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GB" sz="2400" b="1" dirty="0">
                <a:solidFill>
                  <a:srgbClr val="FF00D4"/>
                </a:solidFill>
                <a:latin typeface="Broadway"/>
              </a:rPr>
              <a:t>Task 3</a:t>
            </a:r>
          </a:p>
          <a:p>
            <a:pPr algn="ctr"/>
            <a:r>
              <a:rPr lang="en-GB" sz="2400" b="1" dirty="0">
                <a:solidFill>
                  <a:srgbClr val="FF00D4"/>
                </a:solidFill>
                <a:latin typeface="Broadway"/>
              </a:rPr>
              <a:t>Project reflection</a:t>
            </a:r>
          </a:p>
        </p:txBody>
      </p:sp>
      <p:sp>
        <p:nvSpPr>
          <p:cNvPr id="4" name="TextBox 3">
            <a:extLst>
              <a:ext uri="{FF2B5EF4-FFF2-40B4-BE49-F238E27FC236}">
                <a16:creationId xmlns:a16="http://schemas.microsoft.com/office/drawing/2014/main" id="{6C82B179-A4C2-09C0-E1F1-CF6B117AD0B4}"/>
              </a:ext>
            </a:extLst>
          </p:cNvPr>
          <p:cNvSpPr txBox="1"/>
          <p:nvPr/>
        </p:nvSpPr>
        <p:spPr>
          <a:xfrm>
            <a:off x="108438" y="1022838"/>
            <a:ext cx="11825653" cy="581697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400" b="1" dirty="0">
                <a:solidFill>
                  <a:srgbClr val="FF00D4"/>
                </a:solidFill>
                <a:latin typeface="Bradley Hand ITC"/>
              </a:rPr>
              <a:t>Developing new skills:</a:t>
            </a:r>
            <a:r>
              <a:rPr lang="en-GB" b="1" dirty="0">
                <a:solidFill>
                  <a:srgbClr val="FF00D4"/>
                </a:solidFill>
                <a:latin typeface="Bradley Hand ITC"/>
              </a:rPr>
              <a:t> the skills developed while I've gone through this project are soldering, designing and software. These are all relevant to my course of study electronic and electrical engineering. These are all skills that I will need and will progress further with in future relating to my job. Learning from trial and error along the way will help, gain experience for future projects. By actively engaging in research, experimentation, and implementation of a colour sensor computer. </a:t>
            </a:r>
          </a:p>
          <a:p>
            <a:endParaRPr lang="en-GB" sz="2400" b="1" dirty="0">
              <a:solidFill>
                <a:srgbClr val="FF00D4"/>
              </a:solidFill>
              <a:latin typeface="Bradley Hand ITC"/>
            </a:endParaRPr>
          </a:p>
          <a:p>
            <a:r>
              <a:rPr lang="en-GB" sz="2400" b="1" dirty="0">
                <a:solidFill>
                  <a:srgbClr val="FF00D4"/>
                </a:solidFill>
                <a:latin typeface="Bradley Hand ITC"/>
              </a:rPr>
              <a:t>Positive impact on society:</a:t>
            </a:r>
            <a:r>
              <a:rPr lang="en-GB" b="1" dirty="0">
                <a:solidFill>
                  <a:srgbClr val="FF00D4"/>
                </a:solidFill>
                <a:latin typeface="Bradley Hand ITC"/>
              </a:rPr>
              <a:t> The successful implementation of the colour sensor computer could have a significant positive impact on society. Encouraging people to seek out new hobbies, encourages those who shop online to go out and shop in stores. Therefore, promoting in store shoppers. </a:t>
            </a:r>
          </a:p>
          <a:p>
            <a:endParaRPr lang="en-GB" b="1" dirty="0">
              <a:solidFill>
                <a:srgbClr val="FF00D4"/>
              </a:solidFill>
              <a:latin typeface="Bradley Hand ITC"/>
            </a:endParaRPr>
          </a:p>
          <a:p>
            <a:r>
              <a:rPr lang="en-GB" sz="2400" b="1" dirty="0">
                <a:solidFill>
                  <a:srgbClr val="FF00D4"/>
                </a:solidFill>
                <a:latin typeface="Bradley Hand ITC"/>
              </a:rPr>
              <a:t>Risks and challenges: </a:t>
            </a:r>
            <a:r>
              <a:rPr lang="en-GB" b="1" dirty="0">
                <a:solidFill>
                  <a:srgbClr val="FF00D4"/>
                </a:solidFill>
                <a:latin typeface="Bradley Hand ITC"/>
              </a:rPr>
              <a:t>Like any project, there are possible dangers and difficulties that might appear along the way. Among the primary hazards are technical challenges, in this case the main challenges are if there's a problem with the circuit we wouldn’t know until are the printing and soldering of the PCB. Difficulties and complications with the software, we wouldn’t find out until the testing stage and would be a lengthy process correcting it. Overall, when it’s a working product it would be a fantastic contribution to the beauty society. </a:t>
            </a:r>
          </a:p>
          <a:p>
            <a:endParaRPr lang="en-GB" b="1" dirty="0">
              <a:solidFill>
                <a:srgbClr val="FF00D4"/>
              </a:solidFill>
              <a:latin typeface="Bradley Hand ITC"/>
              <a:ea typeface="+mn-lt"/>
              <a:cs typeface="+mn-lt"/>
            </a:endParaRPr>
          </a:p>
          <a:p>
            <a:r>
              <a:rPr lang="en-GB" b="1" dirty="0">
                <a:solidFill>
                  <a:srgbClr val="FF00D4"/>
                </a:solidFill>
                <a:latin typeface="Bradley Hand ITC"/>
                <a:ea typeface="+mn-lt"/>
                <a:cs typeface="+mn-lt"/>
              </a:rPr>
              <a:t>In conclusion the colour computer sensor is a great opportunity for beauty companies to help their customers while also promoting their products. The project planning, management and design considerations provide a strong foundation for successful implementation. </a:t>
            </a:r>
            <a:endParaRPr lang="en-GB" b="1" dirty="0">
              <a:solidFill>
                <a:srgbClr val="FF00D4"/>
              </a:solidFill>
              <a:latin typeface="Bradley Hand ITC"/>
            </a:endParaRPr>
          </a:p>
        </p:txBody>
      </p:sp>
    </p:spTree>
    <p:extLst>
      <p:ext uri="{BB962C8B-B14F-4D97-AF65-F5344CB8AC3E}">
        <p14:creationId xmlns:p14="http://schemas.microsoft.com/office/powerpoint/2010/main" val="2510294378"/>
      </p:ext>
    </p:extLst>
  </p:cSld>
  <p:clrMapOvr>
    <a:masterClrMapping/>
  </p:clrMapOvr>
</p:sld>
</file>

<file path=ppt/theme/theme1.xml><?xml version="1.0" encoding="utf-8"?>
<a:theme xmlns:a="http://schemas.openxmlformats.org/drawingml/2006/main" name="AccentBoxVTI">
  <a:themeElements>
    <a:clrScheme name="AnalogousFromLightSeed_2SEEDS">
      <a:dk1>
        <a:srgbClr val="000000"/>
      </a:dk1>
      <a:lt1>
        <a:srgbClr val="FFFFFF"/>
      </a:lt1>
      <a:dk2>
        <a:srgbClr val="402441"/>
      </a:dk2>
      <a:lt2>
        <a:srgbClr val="E2E8E2"/>
      </a:lt2>
      <a:accent1>
        <a:srgbClr val="B97FBA"/>
      </a:accent1>
      <a:accent2>
        <a:srgbClr val="B196C6"/>
      </a:accent2>
      <a:accent3>
        <a:srgbClr val="C696B3"/>
      </a:accent3>
      <a:accent4>
        <a:srgbClr val="78AF81"/>
      </a:accent4>
      <a:accent5>
        <a:srgbClr val="83AD9C"/>
      </a:accent5>
      <a:accent6>
        <a:srgbClr val="75ACAC"/>
      </a:accent6>
      <a:hlink>
        <a:srgbClr val="578F56"/>
      </a:hlink>
      <a:folHlink>
        <a:srgbClr val="7F7F7F"/>
      </a:folHlink>
    </a:clrScheme>
    <a:fontScheme name="Avenir">
      <a:majorFont>
        <a:latin typeface="Avenir Next LT Pro"/>
        <a:ea typeface=""/>
        <a:cs typeface=""/>
      </a:majorFont>
      <a:minorFont>
        <a:latin typeface="Avenir Next LT Pro"/>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AccentBoxVTI" id="{9F778A78-DC9A-453A-A82D-A75CAD503E15}" vid="{EA961113-7CC4-4569-8A6A-7BC2C1E2F401}"/>
    </a:ext>
  </a:extLst>
</a:theme>
</file>

<file path=docProps/app.xml><?xml version="1.0" encoding="utf-8"?>
<Properties xmlns="http://schemas.openxmlformats.org/officeDocument/2006/extended-properties" xmlns:vt="http://schemas.openxmlformats.org/officeDocument/2006/docPropsVTypes">
  <Template>office theme</Template>
  <TotalTime>0</TotalTime>
  <Words>0</Words>
  <Application>Microsoft Office PowerPoint</Application>
  <PresentationFormat>Widescreen</PresentationFormat>
  <Paragraphs>0</Paragraphs>
  <Slides>8</Slides>
  <Notes>0</Notes>
  <HiddenSlides>0</HiddenSlides>
  <MMClips>0</MMClips>
  <ScaleCrop>false</ScaleCrop>
  <HeadingPairs>
    <vt:vector size="4" baseType="variant">
      <vt:variant>
        <vt:lpstr>Theme</vt:lpstr>
      </vt:variant>
      <vt:variant>
        <vt:i4>1</vt:i4>
      </vt:variant>
      <vt:variant>
        <vt:lpstr>Slide Titles</vt:lpstr>
      </vt:variant>
      <vt:variant>
        <vt:i4>8</vt:i4>
      </vt:variant>
    </vt:vector>
  </HeadingPairs>
  <TitlesOfParts>
    <vt:vector size="9" baseType="lpstr">
      <vt:lpstr>AccentBoxVTI</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
  <cp:lastModifiedBy/>
  <cp:revision>1112</cp:revision>
  <dcterms:created xsi:type="dcterms:W3CDTF">2024-04-19T10:25:35Z</dcterms:created>
  <dcterms:modified xsi:type="dcterms:W3CDTF">2024-04-21T18:41:06Z</dcterms:modified>
</cp:coreProperties>
</file>