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31" autoAdjust="0"/>
    <p:restoredTop sz="94660"/>
  </p:normalViewPr>
  <p:slideViewPr>
    <p:cSldViewPr snapToGrid="0">
      <p:cViewPr varScale="1">
        <p:scale>
          <a:sx n="114" d="100"/>
          <a:sy n="114" d="100"/>
        </p:scale>
        <p:origin x="42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tableStyles" Target="tableStyle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theme" Target="theme/theme1.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viewProps" Target="viewProps.xml" /><Relationship Id="rId5" Type="http://schemas.openxmlformats.org/officeDocument/2006/relationships/slide" Target="slides/slide1.xml" /><Relationship Id="rId10"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7/16/2022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7/16/2022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7/16/2022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7/16/2022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7/16/2022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7/16/2022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7/16/2022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CDFDE-DA12-4E64-AC5C-B54BC83DFDDE}"/>
              </a:ext>
            </a:extLst>
          </p:cNvPr>
          <p:cNvSpPr>
            <a:spLocks noGrp="1"/>
          </p:cNvSpPr>
          <p:nvPr>
            <p:ph type="ctrTitle"/>
          </p:nvPr>
        </p:nvSpPr>
        <p:spPr>
          <a:xfrm>
            <a:off x="1371600" y="1803405"/>
            <a:ext cx="9448800" cy="1236780"/>
          </a:xfrm>
        </p:spPr>
        <p:txBody>
          <a:bodyPr>
            <a:normAutofit fontScale="90000"/>
          </a:bodyPr>
          <a:lstStyle/>
          <a:p>
            <a:r>
              <a:rPr lang="en-GB" dirty="0">
                <a:latin typeface="Arial"/>
                <a:cs typeface="Arial"/>
              </a:rPr>
              <a:t> DIGITAL SKILLS AND RESEARCH METHODS</a:t>
            </a:r>
            <a:endParaRPr lang="en-GB" dirty="0">
              <a:latin typeface="Arial"/>
              <a:ea typeface="+mj-lt"/>
              <a:cs typeface="Arial"/>
            </a:endParaRPr>
          </a:p>
          <a:p>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BD77284-76B1-4E5C-9E17-F4AED6201FF6}"/>
              </a:ext>
            </a:extLst>
          </p:cNvPr>
          <p:cNvSpPr>
            <a:spLocks noGrp="1"/>
          </p:cNvSpPr>
          <p:nvPr>
            <p:ph type="subTitle" idx="1"/>
          </p:nvPr>
        </p:nvSpPr>
        <p:spPr>
          <a:xfrm>
            <a:off x="1371600" y="3632201"/>
            <a:ext cx="9448800" cy="1744784"/>
          </a:xfrm>
        </p:spPr>
        <p:txBody>
          <a:bodyPr vert="horz" lIns="91440" tIns="45720" rIns="91440" bIns="45720" rtlCol="0" anchor="t">
            <a:normAutofit/>
          </a:bodyPr>
          <a:lstStyle/>
          <a:p>
            <a:r>
              <a:rPr lang="en-GB" sz="1100" dirty="0">
                <a:latin typeface="Arial"/>
                <a:cs typeface="Arial"/>
              </a:rPr>
              <a:t>STUDENT NAME: ANDREEA ALUPEI </a:t>
            </a:r>
            <a:endParaRPr lang="en-US"/>
          </a:p>
          <a:p>
            <a:r>
              <a:rPr lang="en-GB" sz="1100" dirty="0">
                <a:latin typeface="Arial"/>
                <a:cs typeface="Arial"/>
              </a:rPr>
              <a:t>STUDENT ID: 2127464</a:t>
            </a:r>
          </a:p>
          <a:p>
            <a:r>
              <a:rPr lang="en-GB" sz="1100" dirty="0">
                <a:latin typeface="Arial"/>
                <a:cs typeface="Arial"/>
              </a:rPr>
              <a:t>STUDENT NAME: CLAUDIA DELESCU</a:t>
            </a:r>
            <a:endParaRPr lang="en-GB" sz="1100" dirty="0">
              <a:latin typeface="Arial" panose="020B0604020202020204" pitchFamily="34" charset="0"/>
              <a:cs typeface="Arial" panose="020B0604020202020204" pitchFamily="34" charset="0"/>
            </a:endParaRPr>
          </a:p>
          <a:p>
            <a:r>
              <a:rPr lang="en-GB" sz="1100" dirty="0">
                <a:latin typeface="Arial"/>
                <a:cs typeface="Arial"/>
              </a:rPr>
              <a:t>STUDENT ID:  2127172</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MODULE CODE: BMSW4003_BIRM </a:t>
            </a:r>
          </a:p>
          <a:p>
            <a:r>
              <a:rPr lang="en-GB" sz="1100" dirty="0">
                <a:latin typeface="Arial"/>
                <a:cs typeface="Arial"/>
              </a:rPr>
              <a:t>LECTURE NAME: DALE CLARKE</a:t>
            </a:r>
          </a:p>
          <a:p>
            <a:endParaRPr lang="en-GB" dirty="0"/>
          </a:p>
        </p:txBody>
      </p:sp>
    </p:spTree>
    <p:extLst>
      <p:ext uri="{BB962C8B-B14F-4D97-AF65-F5344CB8AC3E}">
        <p14:creationId xmlns:p14="http://schemas.microsoft.com/office/powerpoint/2010/main" val="413832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39BB1-DB9C-4774-BEA5-50DB7283F978}"/>
              </a:ext>
            </a:extLst>
          </p:cNvPr>
          <p:cNvSpPr>
            <a:spLocks noGrp="1"/>
          </p:cNvSpPr>
          <p:nvPr>
            <p:ph type="title"/>
          </p:nvPr>
        </p:nvSpPr>
        <p:spPr>
          <a:xfrm>
            <a:off x="3040185" y="764373"/>
            <a:ext cx="4259384" cy="1293028"/>
          </a:xfrm>
        </p:spPr>
        <p:txBody>
          <a:bodyPr/>
          <a:lstStyle/>
          <a:p>
            <a:r>
              <a:rPr lang="en-GB" dirty="0">
                <a:latin typeface="Arial" panose="020B0604020202020204" pitchFamily="34" charset="0"/>
                <a:cs typeface="Arial" panose="020B0604020202020204" pitchFamily="34" charset="0"/>
              </a:rPr>
              <a:t>INTRODUCTION</a:t>
            </a:r>
            <a:r>
              <a:rPr lang="en-GB" dirty="0"/>
              <a:t> </a:t>
            </a:r>
          </a:p>
        </p:txBody>
      </p:sp>
      <p:sp>
        <p:nvSpPr>
          <p:cNvPr id="3" name="Content Placeholder 2">
            <a:extLst>
              <a:ext uri="{FF2B5EF4-FFF2-40B4-BE49-F238E27FC236}">
                <a16:creationId xmlns:a16="http://schemas.microsoft.com/office/drawing/2014/main" id="{05D7410D-F40C-43EF-B1A5-08B211B1FDCF}"/>
              </a:ext>
            </a:extLst>
          </p:cNvPr>
          <p:cNvSpPr>
            <a:spLocks noGrp="1"/>
          </p:cNvSpPr>
          <p:nvPr>
            <p:ph idx="1"/>
          </p:nvPr>
        </p:nvSpPr>
        <p:spPr/>
        <p:txBody>
          <a:bodyPr vert="horz" lIns="91440" tIns="45720" rIns="91440" bIns="45720" rtlCol="0" anchor="t">
            <a:normAutofit/>
          </a:bodyPr>
          <a:lstStyle/>
          <a:p>
            <a:pPr marL="0" indent="0">
              <a:buNone/>
            </a:pPr>
            <a:r>
              <a:rPr lang="en-GB" sz="1100" dirty="0">
                <a:latin typeface="Arial"/>
                <a:cs typeface="Arial"/>
              </a:rPr>
              <a:t>Technology is part of our lives and for this reason we need to deepen the field in order to easily collaborate and evolve.</a:t>
            </a:r>
          </a:p>
          <a:p>
            <a:pPr marL="0" indent="0">
              <a:buNone/>
            </a:pPr>
            <a:r>
              <a:rPr lang="en-GB" sz="1100" dirty="0">
                <a:latin typeface="Arial"/>
                <a:cs typeface="Arial"/>
              </a:rPr>
              <a:t>We chosen this question because this has the most simple and common subject like “</a:t>
            </a:r>
            <a:r>
              <a:rPr lang="en-GB" sz="1000" dirty="0"/>
              <a:t>Which digital tool is most used by students at UWTSD to collaborate together?”.</a:t>
            </a:r>
            <a:endParaRPr lang="en-GB"/>
          </a:p>
          <a:p>
            <a:pPr marL="0" indent="0">
              <a:buNone/>
            </a:pPr>
            <a:r>
              <a:rPr lang="en-GB" sz="1000" dirty="0">
                <a:latin typeface="Arial" panose="020B0604020202020204" pitchFamily="34" charset="0"/>
                <a:cs typeface="Arial" panose="020B0604020202020204" pitchFamily="34" charset="0"/>
              </a:rPr>
              <a:t>The most common used tools on the university are:</a:t>
            </a:r>
          </a:p>
          <a:p>
            <a:pPr>
              <a:buFont typeface="Wingdings" panose="05000000000000000000" pitchFamily="2" charset="2"/>
              <a:buChar char="Ø"/>
            </a:pPr>
            <a:r>
              <a:rPr lang="en-GB" sz="1000" dirty="0">
                <a:latin typeface="Arial" panose="020B0604020202020204" pitchFamily="34" charset="0"/>
                <a:cs typeface="Arial" panose="020B0604020202020204" pitchFamily="34" charset="0"/>
              </a:rPr>
              <a:t>Word</a:t>
            </a: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PowerPoint</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M. Teams</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Outlook </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Moodle </a:t>
            </a:r>
          </a:p>
          <a:p>
            <a:pPr>
              <a:buFont typeface="Wingdings" panose="05000000000000000000" pitchFamily="2" charset="2"/>
              <a:buChar char="Ø"/>
            </a:pPr>
            <a:r>
              <a:rPr lang="en-GB" sz="1100" dirty="0">
                <a:latin typeface="Arial" panose="020B0604020202020204" pitchFamily="34" charset="0"/>
                <a:cs typeface="Arial" panose="020B0604020202020204" pitchFamily="34" charset="0"/>
              </a:rPr>
              <a:t>Online library </a:t>
            </a:r>
          </a:p>
          <a:p>
            <a:pPr marL="0" indent="0">
              <a:buNone/>
            </a:pPr>
            <a:r>
              <a:rPr lang="en-GB" sz="1100" dirty="0">
                <a:latin typeface="Arial"/>
                <a:cs typeface="Arial"/>
              </a:rPr>
              <a:t>MS. WORD is a very useful in a life of an student because this program will help us to complete the projects and assessments .</a:t>
            </a:r>
          </a:p>
          <a:p>
            <a:pPr marL="0" indent="0">
              <a:buNone/>
            </a:pPr>
            <a:r>
              <a:rPr lang="en-GB" sz="1100" dirty="0">
                <a:latin typeface="Arial"/>
                <a:cs typeface="Arial"/>
              </a:rPr>
              <a:t>Outlook and M. Teams  are  good tools  that  can be used for a good  communication between students and University.</a:t>
            </a:r>
            <a:endParaRPr lang="en-GB" sz="1000" dirty="0">
              <a:latin typeface="Arial"/>
              <a:cs typeface="Arial"/>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3065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DCB27-4644-4059-8CBB-C8BD4AE0F8D4}"/>
              </a:ext>
            </a:extLst>
          </p:cNvPr>
          <p:cNvSpPr>
            <a:spLocks noGrp="1"/>
          </p:cNvSpPr>
          <p:nvPr>
            <p:ph type="title"/>
          </p:nvPr>
        </p:nvSpPr>
        <p:spPr/>
        <p:txBody>
          <a:bodyPr/>
          <a:lstStyle/>
          <a:p>
            <a:r>
              <a:rPr lang="en-GB" dirty="0"/>
              <a:t>Research rationale</a:t>
            </a:r>
            <a:br>
              <a:rPr lang="en-GB" dirty="0"/>
            </a:br>
            <a:r>
              <a:rPr lang="en-GB" dirty="0"/>
              <a:t>                       </a:t>
            </a:r>
          </a:p>
        </p:txBody>
      </p:sp>
      <p:sp>
        <p:nvSpPr>
          <p:cNvPr id="3" name="Content Placeholder 2">
            <a:extLst>
              <a:ext uri="{FF2B5EF4-FFF2-40B4-BE49-F238E27FC236}">
                <a16:creationId xmlns:a16="http://schemas.microsoft.com/office/drawing/2014/main" id="{E6FAD764-0C7B-4EE8-9DD8-08C5B93FCAEB}"/>
              </a:ext>
            </a:extLst>
          </p:cNvPr>
          <p:cNvSpPr>
            <a:spLocks noGrp="1"/>
          </p:cNvSpPr>
          <p:nvPr>
            <p:ph idx="1"/>
          </p:nvPr>
        </p:nvSpPr>
        <p:spPr/>
        <p:txBody>
          <a:bodyPr vert="horz" lIns="91440" tIns="45720" rIns="91440" bIns="45720" rtlCol="0" anchor="t">
            <a:normAutofit/>
          </a:bodyPr>
          <a:lstStyle/>
          <a:p>
            <a:r>
              <a:rPr lang="en-GB" dirty="0"/>
              <a:t>If we use several methods to give technology training , we will see successful effects.</a:t>
            </a:r>
            <a:endParaRPr lang="en-GB"/>
          </a:p>
          <a:p>
            <a:r>
              <a:rPr lang="en-GB" dirty="0"/>
              <a:t>Even when not working in disparate locations , online collaboration tools can help improve your team’s</a:t>
            </a:r>
            <a:r>
              <a:rPr lang="en-GB" dirty="0">
                <a:ea typeface="+mn-lt"/>
                <a:cs typeface="+mn-lt"/>
              </a:rPr>
              <a:t> communication skills.</a:t>
            </a:r>
            <a:endParaRPr lang="en-GB" dirty="0"/>
          </a:p>
          <a:p>
            <a:r>
              <a:rPr lang="en-GB" dirty="0"/>
              <a:t>Microsoft Teams is a collaboration app that helps members of the org use any device to stay organized and have conversations.</a:t>
            </a:r>
          </a:p>
          <a:p>
            <a:r>
              <a:rPr lang="en-GB" dirty="0"/>
              <a:t>Outlook helps companies bridge team collaboration barriers and encourages productivity.</a:t>
            </a:r>
          </a:p>
          <a:p>
            <a:r>
              <a:rPr lang="en-GB" dirty="0"/>
              <a:t>Moodle supports a range of media to present or link to learning materials , support the learners and to assess their learning.</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85578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82433-6F0E-F232-EA67-A449A59FA5EE}"/>
              </a:ext>
            </a:extLst>
          </p:cNvPr>
          <p:cNvSpPr>
            <a:spLocks noGrp="1"/>
          </p:cNvSpPr>
          <p:nvPr>
            <p:ph type="title"/>
          </p:nvPr>
        </p:nvSpPr>
        <p:spPr/>
        <p:txBody>
          <a:bodyPr/>
          <a:lstStyle/>
          <a:p>
            <a:r>
              <a:rPr lang="en-US" dirty="0"/>
              <a:t>RATIONALE       </a:t>
            </a:r>
          </a:p>
        </p:txBody>
      </p:sp>
      <p:sp>
        <p:nvSpPr>
          <p:cNvPr id="3" name="Content Placeholder 2">
            <a:extLst>
              <a:ext uri="{FF2B5EF4-FFF2-40B4-BE49-F238E27FC236}">
                <a16:creationId xmlns:a16="http://schemas.microsoft.com/office/drawing/2014/main" id="{88315A80-752B-9F84-E571-74416B200657}"/>
              </a:ext>
            </a:extLst>
          </p:cNvPr>
          <p:cNvSpPr>
            <a:spLocks noGrp="1"/>
          </p:cNvSpPr>
          <p:nvPr>
            <p:ph idx="1"/>
          </p:nvPr>
        </p:nvSpPr>
        <p:spPr/>
        <p:txBody>
          <a:bodyPr vert="horz" lIns="91440" tIns="45720" rIns="91440" bIns="45720" rtlCol="0" anchor="t">
            <a:normAutofit/>
          </a:bodyPr>
          <a:lstStyle/>
          <a:p>
            <a:r>
              <a:rPr lang="en-US" dirty="0">
                <a:ea typeface="+mn-lt"/>
                <a:cs typeface="+mn-lt"/>
              </a:rPr>
              <a:t>James Paul Gee, Fulton Presidential Professor of Literacy Studies, Arizona State University</a:t>
            </a:r>
            <a:endParaRPr lang="en-US" dirty="0"/>
          </a:p>
          <a:p>
            <a:r>
              <a:rPr lang="en-US" dirty="0">
                <a:ea typeface="+mn-lt"/>
                <a:cs typeface="+mn-lt"/>
              </a:rPr>
              <a:t>"</a:t>
            </a:r>
            <a:r>
              <a:rPr lang="en-US" i="1" dirty="0">
                <a:ea typeface="+mn-lt"/>
                <a:cs typeface="+mn-lt"/>
              </a:rPr>
              <a:t>Digital Tools in Urban Schools</a:t>
            </a:r>
            <a:r>
              <a:rPr lang="en-US" dirty="0">
                <a:ea typeface="+mn-lt"/>
                <a:cs typeface="+mn-lt"/>
              </a:rPr>
              <a:t> is a profoundly sobering yet inspiring depiction of the potential for committed educators to change the lives of urban youth, with the assistance of a new set of technical capabilities."</a:t>
            </a:r>
            <a:endParaRPr lang="en-US" dirty="0"/>
          </a:p>
          <a:p>
            <a:r>
              <a:rPr lang="en-GB" dirty="0"/>
              <a:t>Digital tools can help teachers engage in online collaborative data-based decision.(</a:t>
            </a:r>
            <a:r>
              <a:rPr lang="en-GB" dirty="0">
                <a:latin typeface="Open Sans"/>
                <a:ea typeface="Open Sans"/>
                <a:cs typeface="Open Sans"/>
              </a:rPr>
              <a:t>The Reading teacher volume </a:t>
            </a:r>
            <a:r>
              <a:rPr lang="en-GB" sz="2000" i="0" u="none" strike="noStrike">
                <a:effectLst/>
                <a:latin typeface="Open Sans"/>
                <a:ea typeface="Open Sans"/>
                <a:cs typeface="Open Sans"/>
              </a:rPr>
              <a:t> 75, </a:t>
            </a:r>
            <a:r>
              <a:rPr lang="en-GB" sz="2000">
                <a:latin typeface="Open Sans"/>
                <a:ea typeface="Open Sans"/>
                <a:cs typeface="Open Sans"/>
              </a:rPr>
              <a:t>Issue 2 </a:t>
            </a:r>
            <a:r>
              <a:rPr lang="en-GB" dirty="0">
                <a:latin typeface="Open Sans"/>
                <a:ea typeface="Open Sans"/>
                <a:cs typeface="Open Sans"/>
              </a:rPr>
              <a:t>p</a:t>
            </a:r>
            <a:r>
              <a:rPr lang="en-GB" i="0" dirty="0">
                <a:effectLst/>
                <a:latin typeface="Open Sans"/>
                <a:ea typeface="Open Sans"/>
                <a:cs typeface="Open Sans"/>
              </a:rPr>
              <a:t>. 241-247</a:t>
            </a:r>
            <a:r>
              <a:rPr lang="en-GB" dirty="0"/>
              <a:t>king).</a:t>
            </a:r>
          </a:p>
          <a:p>
            <a:pPr algn="l"/>
            <a:r>
              <a:rPr lang="en-GB" dirty="0"/>
              <a:t>A digital tool is simply defined as software, digital media, websites or digital resources. For example, several studies have examined the use of digital tools in lesson studies in mathematics (e.g. </a:t>
            </a:r>
            <a:r>
              <a:rPr lang="en-GB" dirty="0" err="1"/>
              <a:t>Murooka</a:t>
            </a:r>
            <a:r>
              <a:rPr lang="en-GB" dirty="0"/>
              <a:t>, 2007; Pierce et al., 2011)</a:t>
            </a:r>
            <a:endParaRPr lang="en-US" dirty="0"/>
          </a:p>
        </p:txBody>
      </p:sp>
    </p:spTree>
    <p:extLst>
      <p:ext uri="{BB962C8B-B14F-4D97-AF65-F5344CB8AC3E}">
        <p14:creationId xmlns:p14="http://schemas.microsoft.com/office/powerpoint/2010/main" val="384192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5305C-6877-876F-B817-40E1D45719B2}"/>
              </a:ext>
            </a:extLst>
          </p:cNvPr>
          <p:cNvSpPr>
            <a:spLocks noGrp="1"/>
          </p:cNvSpPr>
          <p:nvPr>
            <p:ph type="title"/>
          </p:nvPr>
        </p:nvSpPr>
        <p:spPr/>
        <p:txBody>
          <a:bodyPr/>
          <a:lstStyle/>
          <a:p>
            <a:r>
              <a:rPr lang="en-GB" dirty="0"/>
              <a:t>Proposed method</a:t>
            </a:r>
          </a:p>
        </p:txBody>
      </p:sp>
      <p:sp>
        <p:nvSpPr>
          <p:cNvPr id="3" name="Content Placeholder 2">
            <a:extLst>
              <a:ext uri="{FF2B5EF4-FFF2-40B4-BE49-F238E27FC236}">
                <a16:creationId xmlns:a16="http://schemas.microsoft.com/office/drawing/2014/main" id="{317E2204-6E56-3709-90B3-45686C317338}"/>
              </a:ext>
            </a:extLst>
          </p:cNvPr>
          <p:cNvSpPr>
            <a:spLocks noGrp="1"/>
          </p:cNvSpPr>
          <p:nvPr>
            <p:ph idx="1"/>
          </p:nvPr>
        </p:nvSpPr>
        <p:spPr/>
        <p:txBody>
          <a:bodyPr/>
          <a:lstStyle/>
          <a:p>
            <a:r>
              <a:rPr lang="en-GB" dirty="0"/>
              <a:t>A questionnaire </a:t>
            </a:r>
            <a:r>
              <a:rPr lang="en-GB" dirty="0" err="1"/>
              <a:t>wrriten</a:t>
            </a:r>
            <a:r>
              <a:rPr lang="en-GB" dirty="0"/>
              <a:t> in Microsoft forms and sent to students and staff at UWTSD was used for quantitative and qualitative research that also included primary and secondary sources. Microsoft Excel will be used to transmit and completely analyse the data that was obtained. The information is </a:t>
            </a:r>
            <a:r>
              <a:rPr lang="en-GB"/>
              <a:t>all reliable.</a:t>
            </a:r>
          </a:p>
        </p:txBody>
      </p:sp>
    </p:spTree>
    <p:extLst>
      <p:ext uri="{BB962C8B-B14F-4D97-AF65-F5344CB8AC3E}">
        <p14:creationId xmlns:p14="http://schemas.microsoft.com/office/powerpoint/2010/main" val="366618293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4" ma:contentTypeDescription="Create a new document." ma:contentTypeScope="" ma:versionID="647ee9adec83fb7a333e94e10f488568">
  <xsd:schema xmlns:xsd="http://www.w3.org/2001/XMLSchema" xmlns:xs="http://www.w3.org/2001/XMLSchema" xmlns:p="http://schemas.microsoft.com/office/2006/metadata/properties" xmlns:ns3="5c225c8a-d58b-4f92-9659-fc93657787ef" targetNamespace="http://schemas.microsoft.com/office/2006/metadata/properties" ma:root="true" ma:fieldsID="910d1e8459466428d7930b4e09f226aa" ns3:_="">
    <xsd:import namespace="5c225c8a-d58b-4f92-9659-fc93657787e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25231ED-4B42-4153-BDC4-1CE77142EDF2}">
  <ds:schemaRefs>
    <ds:schemaRef ds:uri="http://schemas.microsoft.com/office/2006/metadata/contentType"/>
    <ds:schemaRef ds:uri="http://schemas.microsoft.com/office/2006/metadata/properties/metaAttributes"/>
    <ds:schemaRef ds:uri="http://www.w3.org/2000/xmlns/"/>
    <ds:schemaRef ds:uri="http://www.w3.org/2001/XMLSchema"/>
    <ds:schemaRef ds:uri="5c225c8a-d58b-4f92-9659-fc93657787ef"/>
  </ds:schemaRefs>
</ds:datastoreItem>
</file>

<file path=customXml/itemProps2.xml><?xml version="1.0" encoding="utf-8"?>
<ds:datastoreItem xmlns:ds="http://schemas.openxmlformats.org/officeDocument/2006/customXml" ds:itemID="{925AEC87-E5CA-406E-9855-37E21170D2F2}">
  <ds:schemaRefs>
    <ds:schemaRef ds:uri="http://schemas.microsoft.com/sharepoint/v3/contenttype/forms"/>
  </ds:schemaRefs>
</ds:datastoreItem>
</file>

<file path=customXml/itemProps3.xml><?xml version="1.0" encoding="utf-8"?>
<ds:datastoreItem xmlns:ds="http://schemas.openxmlformats.org/officeDocument/2006/customXml" ds:itemID="{5FEA79B9-3171-40A8-A180-057906D76A49}">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89</TotalTime>
  <Words>429</Words>
  <Application>Microsoft Office PowerPoint</Application>
  <PresentationFormat>Widescreen</PresentationFormat>
  <Paragraphs>37</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Vapor Trail</vt:lpstr>
      <vt:lpstr> DIGITAL SKILLS AND RESEARCH METHODS </vt:lpstr>
      <vt:lpstr>INTRODUCTION </vt:lpstr>
      <vt:lpstr>Research rationale                        </vt:lpstr>
      <vt:lpstr>RATIONALE       </vt:lpstr>
      <vt:lpstr>Proposed method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Alupei (2127464)</dc:creator>
  <cp:lastModifiedBy>Andreea Alupei</cp:lastModifiedBy>
  <cp:revision>164</cp:revision>
  <dcterms:created xsi:type="dcterms:W3CDTF">2022-06-17T11:00:23Z</dcterms:created>
  <dcterms:modified xsi:type="dcterms:W3CDTF">2022-07-16T18:50:04Z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