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</p:sldIdLst>
  <p:sldSz cx="12801600" cy="9601200" type="A3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16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652F1-4B07-4DEE-A07F-CF315F693EAD}" type="datetimeFigureOut">
              <a:rPr lang="en-GB" smtClean="0"/>
              <a:t>20/04/2022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93380-52E1-4E33-83C6-4BC0C2B0B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2578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652F1-4B07-4DEE-A07F-CF315F693EAD}" type="datetimeFigureOut">
              <a:rPr lang="en-GB" smtClean="0"/>
              <a:t>20/04/2022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93380-52E1-4E33-83C6-4BC0C2B0B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9215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/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652F1-4B07-4DEE-A07F-CF315F693EAD}" type="datetimeFigureOut">
              <a:rPr lang="en-GB" smtClean="0"/>
              <a:t>20/04/2022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93380-52E1-4E33-83C6-4BC0C2B0B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178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652F1-4B07-4DEE-A07F-CF315F693EAD}" type="datetimeFigureOut">
              <a:rPr lang="en-GB" smtClean="0"/>
              <a:t>20/04/2022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93380-52E1-4E33-83C6-4BC0C2B0B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0028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652F1-4B07-4DEE-A07F-CF315F693EAD}" type="datetimeFigureOut">
              <a:rPr lang="en-GB" smtClean="0"/>
              <a:t>20/04/2022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93380-52E1-4E33-83C6-4BC0C2B0B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1340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652F1-4B07-4DEE-A07F-CF315F693EAD}" type="datetimeFigureOut">
              <a:rPr lang="en-GB" smtClean="0"/>
              <a:t>20/04/2022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93380-52E1-4E33-83C6-4BC0C2B0B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258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652F1-4B07-4DEE-A07F-CF315F693EAD}" type="datetimeFigureOut">
              <a:rPr lang="en-GB" smtClean="0"/>
              <a:t>20/04/2022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93380-52E1-4E33-83C6-4BC0C2B0B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4259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652F1-4B07-4DEE-A07F-CF315F693EAD}" type="datetimeFigureOut">
              <a:rPr lang="en-GB" smtClean="0"/>
              <a:t>20/04/2022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93380-52E1-4E33-83C6-4BC0C2B0B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899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652F1-4B07-4DEE-A07F-CF315F693EAD}" type="datetimeFigureOut">
              <a:rPr lang="en-GB" smtClean="0"/>
              <a:t>20/04/2022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93380-52E1-4E33-83C6-4BC0C2B0B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048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652F1-4B07-4DEE-A07F-CF315F693EAD}" type="datetimeFigureOut">
              <a:rPr lang="en-GB" smtClean="0"/>
              <a:t>20/04/2022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93380-52E1-4E33-83C6-4BC0C2B0B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694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652F1-4B07-4DEE-A07F-CF315F693EAD}" type="datetimeFigureOut">
              <a:rPr lang="en-GB" smtClean="0"/>
              <a:t>20/04/2022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93380-52E1-4E33-83C6-4BC0C2B0B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259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652F1-4B07-4DEE-A07F-CF315F693EAD}" type="datetimeFigureOut">
              <a:rPr lang="en-GB" smtClean="0"/>
              <a:t>20/04/2022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E93380-52E1-4E33-83C6-4BC0C2B0B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583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5F87B-D69F-4373-AEB6-0A3537B8E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Data Analysis &amp; Visualisation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81433-9BFF-4FC4-87C2-CF2917FFDC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ASSIGNMENT 1</a:t>
            </a:r>
          </a:p>
          <a:p>
            <a:pPr marL="0" indent="0" algn="ctr">
              <a:buNone/>
            </a:pPr>
            <a:r>
              <a:rPr lang="en-GB" dirty="0"/>
              <a:t>CLASS:ACCB4002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POSTER A3</a:t>
            </a:r>
          </a:p>
          <a:p>
            <a:pPr marL="0" indent="0" algn="ctr">
              <a:buNone/>
            </a:pPr>
            <a:r>
              <a:rPr lang="en-GB" dirty="0"/>
              <a:t>STUDENT NAME (MD ALIF ALAM)</a:t>
            </a:r>
          </a:p>
          <a:p>
            <a:pPr marL="0" indent="0" algn="ctr">
              <a:buNone/>
            </a:pPr>
            <a:r>
              <a:rPr lang="en-GB" dirty="0"/>
              <a:t>STUDENT NUMBER (1915307)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LECTURER : (KOUSHIK MODAK)</a:t>
            </a:r>
          </a:p>
        </p:txBody>
      </p:sp>
    </p:spTree>
    <p:extLst>
      <p:ext uri="{BB962C8B-B14F-4D97-AF65-F5344CB8AC3E}">
        <p14:creationId xmlns:p14="http://schemas.microsoft.com/office/powerpoint/2010/main" val="9842658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B1C2D00-545A-4358-A634-05B0BE7C3F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799284"/>
            <a:ext cx="12801600" cy="480101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879A392-F6B8-43F8-87C2-5F626ED2EA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523" y="-7956"/>
            <a:ext cx="6401355" cy="480101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59676ED-C47B-4852-A18E-4F76FB3A1B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7956"/>
            <a:ext cx="6401355" cy="480101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554EC05-8DF5-49C9-97FE-61AB6D6B6E8C}"/>
              </a:ext>
            </a:extLst>
          </p:cNvPr>
          <p:cNvSpPr txBox="1"/>
          <p:nvPr/>
        </p:nvSpPr>
        <p:spPr>
          <a:xfrm>
            <a:off x="9986210" y="9230968"/>
            <a:ext cx="26349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MD ALIF ALAM (1915307)</a:t>
            </a:r>
          </a:p>
        </p:txBody>
      </p:sp>
    </p:spTree>
    <p:extLst>
      <p:ext uri="{BB962C8B-B14F-4D97-AF65-F5344CB8AC3E}">
        <p14:creationId xmlns:p14="http://schemas.microsoft.com/office/powerpoint/2010/main" val="3024747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31</TotalTime>
  <Words>35</Words>
  <Application>Microsoft Office PowerPoint</Application>
  <PresentationFormat>A3 Paper (297x420 mm)</PresentationFormat>
  <Paragraphs>10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Data Analysis &amp; Visualisation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Md Alam (1915307)</dc:creator>
  <cp:lastModifiedBy>Md Alam (1915307)</cp:lastModifiedBy>
  <cp:revision>3</cp:revision>
  <dcterms:created xsi:type="dcterms:W3CDTF">2022-04-11T17:56:11Z</dcterms:created>
  <dcterms:modified xsi:type="dcterms:W3CDTF">2022-04-20T17:04:32Z</dcterms:modified>
</cp:coreProperties>
</file>