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handoutMasterIdLst>
    <p:handoutMasterId r:id="rId27"/>
  </p:handoutMasterIdLst>
  <p:sldIdLst>
    <p:sldId id="256" r:id="rId2"/>
    <p:sldId id="277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302" r:id="rId11"/>
    <p:sldId id="303" r:id="rId12"/>
    <p:sldId id="335" r:id="rId13"/>
    <p:sldId id="326" r:id="rId14"/>
    <p:sldId id="327" r:id="rId15"/>
    <p:sldId id="328" r:id="rId16"/>
    <p:sldId id="329" r:id="rId17"/>
    <p:sldId id="336" r:id="rId18"/>
    <p:sldId id="330" r:id="rId19"/>
    <p:sldId id="331" r:id="rId20"/>
    <p:sldId id="332" r:id="rId21"/>
    <p:sldId id="333" r:id="rId22"/>
    <p:sldId id="315" r:id="rId23"/>
    <p:sldId id="324" r:id="rId24"/>
    <p:sldId id="272" r:id="rId25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608" autoAdjust="0"/>
    <p:restoredTop sz="94660"/>
  </p:normalViewPr>
  <p:slideViewPr>
    <p:cSldViewPr>
      <p:cViewPr varScale="1">
        <p:scale>
          <a:sx n="63" d="100"/>
          <a:sy n="63" d="100"/>
        </p:scale>
        <p:origin x="364" y="6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D5DF1C-9858-4624-B93F-FC9D0DB6A384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63A448C-E8DA-4D75-9199-F2C0737417DC}">
      <dgm:prSet phldrT="[Text]"/>
      <dgm:spPr>
        <a:solidFill>
          <a:srgbClr val="FF0000"/>
        </a:solidFill>
      </dgm:spPr>
      <dgm:t>
        <a:bodyPr/>
        <a:lstStyle/>
        <a:p>
          <a:r>
            <a:rPr lang="en-US" dirty="0"/>
            <a:t>Managers</a:t>
          </a:r>
          <a:endParaRPr lang="en-GB" dirty="0"/>
        </a:p>
      </dgm:t>
    </dgm:pt>
    <dgm:pt modelId="{AE237820-F9AC-4CDA-BB18-AF42A01423A4}" type="parTrans" cxnId="{BC8E7AA2-A9D0-4CB8-9F33-4933C8B6CCAE}">
      <dgm:prSet/>
      <dgm:spPr/>
      <dgm:t>
        <a:bodyPr/>
        <a:lstStyle/>
        <a:p>
          <a:endParaRPr lang="en-GB"/>
        </a:p>
      </dgm:t>
    </dgm:pt>
    <dgm:pt modelId="{DBF7CE51-48F6-41DE-A865-0F0BDB66FF21}" type="sibTrans" cxnId="{BC8E7AA2-A9D0-4CB8-9F33-4933C8B6CCAE}">
      <dgm:prSet/>
      <dgm:spPr/>
      <dgm:t>
        <a:bodyPr/>
        <a:lstStyle/>
        <a:p>
          <a:endParaRPr lang="en-GB"/>
        </a:p>
      </dgm:t>
    </dgm:pt>
    <dgm:pt modelId="{9A28278D-A056-4EBB-9419-62DBBCCE39BD}">
      <dgm:prSet phldrT="[Text]"/>
      <dgm:spPr>
        <a:solidFill>
          <a:srgbClr val="FFC000"/>
        </a:solidFill>
      </dgm:spPr>
      <dgm:t>
        <a:bodyPr/>
        <a:lstStyle/>
        <a:p>
          <a:r>
            <a:rPr lang="en-US" dirty="0"/>
            <a:t>Supervisors</a:t>
          </a:r>
          <a:endParaRPr lang="en-GB" dirty="0"/>
        </a:p>
      </dgm:t>
    </dgm:pt>
    <dgm:pt modelId="{A0B030F7-B556-4E27-8DA6-4A092C50CD7C}" type="parTrans" cxnId="{08A40D57-6BEA-45FF-8BB3-7CD7F6273EC3}">
      <dgm:prSet/>
      <dgm:spPr/>
      <dgm:t>
        <a:bodyPr/>
        <a:lstStyle/>
        <a:p>
          <a:endParaRPr lang="en-GB"/>
        </a:p>
      </dgm:t>
    </dgm:pt>
    <dgm:pt modelId="{16DFE956-5457-41E4-9FB8-F4AAC3D1AB39}" type="sibTrans" cxnId="{08A40D57-6BEA-45FF-8BB3-7CD7F6273EC3}">
      <dgm:prSet/>
      <dgm:spPr/>
      <dgm:t>
        <a:bodyPr/>
        <a:lstStyle/>
        <a:p>
          <a:endParaRPr lang="en-GB"/>
        </a:p>
      </dgm:t>
    </dgm:pt>
    <dgm:pt modelId="{54FD487C-B1B3-4D71-BC10-35458E1D65AD}">
      <dgm:prSet phldrT="[Text]"/>
      <dgm:spPr/>
      <dgm:t>
        <a:bodyPr/>
        <a:lstStyle/>
        <a:p>
          <a:r>
            <a:rPr lang="en-US" dirty="0"/>
            <a:t>Front-line employees</a:t>
          </a:r>
          <a:endParaRPr lang="en-GB" dirty="0"/>
        </a:p>
      </dgm:t>
    </dgm:pt>
    <dgm:pt modelId="{BD5F3C12-AA19-428E-99C1-378BBC4021AF}" type="parTrans" cxnId="{B6ABE13F-3955-4913-A254-B7E983986EC2}">
      <dgm:prSet/>
      <dgm:spPr/>
      <dgm:t>
        <a:bodyPr/>
        <a:lstStyle/>
        <a:p>
          <a:endParaRPr lang="en-GB"/>
        </a:p>
      </dgm:t>
    </dgm:pt>
    <dgm:pt modelId="{8DC28C0A-840A-4B64-86AA-90DE2571E7B8}" type="sibTrans" cxnId="{B6ABE13F-3955-4913-A254-B7E983986EC2}">
      <dgm:prSet/>
      <dgm:spPr/>
      <dgm:t>
        <a:bodyPr/>
        <a:lstStyle/>
        <a:p>
          <a:endParaRPr lang="en-GB"/>
        </a:p>
      </dgm:t>
    </dgm:pt>
    <dgm:pt modelId="{27D13C40-FC13-484E-AF71-9FDBA22E6B7B}" type="pres">
      <dgm:prSet presAssocID="{3ED5DF1C-9858-4624-B93F-FC9D0DB6A384}" presName="Name0" presStyleCnt="0">
        <dgm:presLayoutVars>
          <dgm:dir/>
          <dgm:animLvl val="lvl"/>
          <dgm:resizeHandles val="exact"/>
        </dgm:presLayoutVars>
      </dgm:prSet>
      <dgm:spPr/>
    </dgm:pt>
    <dgm:pt modelId="{4F053A3A-E05B-47C7-8AA9-76F965D4AAA0}" type="pres">
      <dgm:prSet presAssocID="{263A448C-E8DA-4D75-9199-F2C0737417DC}" presName="Name8" presStyleCnt="0"/>
      <dgm:spPr/>
    </dgm:pt>
    <dgm:pt modelId="{A8FDB32A-BBAB-4CE4-8940-9C9A23F122FF}" type="pres">
      <dgm:prSet presAssocID="{263A448C-E8DA-4D75-9199-F2C0737417DC}" presName="level" presStyleLbl="node1" presStyleIdx="0" presStyleCnt="3" custLinFactNeighborX="-5588" custLinFactNeighborY="-1714">
        <dgm:presLayoutVars>
          <dgm:chMax val="1"/>
          <dgm:bulletEnabled val="1"/>
        </dgm:presLayoutVars>
      </dgm:prSet>
      <dgm:spPr/>
    </dgm:pt>
    <dgm:pt modelId="{71249F66-60B6-448F-B84D-90C805A6AA2F}" type="pres">
      <dgm:prSet presAssocID="{263A448C-E8DA-4D75-9199-F2C0737417D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76814A1-4993-4766-9F4E-36C2B3004BEA}" type="pres">
      <dgm:prSet presAssocID="{9A28278D-A056-4EBB-9419-62DBBCCE39BD}" presName="Name8" presStyleCnt="0"/>
      <dgm:spPr/>
    </dgm:pt>
    <dgm:pt modelId="{EA09D1D8-6288-4A11-B265-65475CA17025}" type="pres">
      <dgm:prSet presAssocID="{9A28278D-A056-4EBB-9419-62DBBCCE39BD}" presName="level" presStyleLbl="node1" presStyleIdx="1" presStyleCnt="3" custLinFactNeighborX="-1923" custLinFactNeighborY="-3571">
        <dgm:presLayoutVars>
          <dgm:chMax val="1"/>
          <dgm:bulletEnabled val="1"/>
        </dgm:presLayoutVars>
      </dgm:prSet>
      <dgm:spPr/>
    </dgm:pt>
    <dgm:pt modelId="{894EB3D4-16B8-464A-AD5B-36C78C79FDB4}" type="pres">
      <dgm:prSet presAssocID="{9A28278D-A056-4EBB-9419-62DBBCCE39B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93EB0907-3537-4BD7-B860-16A048B46188}" type="pres">
      <dgm:prSet presAssocID="{54FD487C-B1B3-4D71-BC10-35458E1D65AD}" presName="Name8" presStyleCnt="0"/>
      <dgm:spPr/>
    </dgm:pt>
    <dgm:pt modelId="{9B33D0D1-DC8C-4448-875F-59EECD4A8A9D}" type="pres">
      <dgm:prSet presAssocID="{54FD487C-B1B3-4D71-BC10-35458E1D65AD}" presName="level" presStyleLbl="node1" presStyleIdx="2" presStyleCnt="3" custLinFactNeighborY="35714">
        <dgm:presLayoutVars>
          <dgm:chMax val="1"/>
          <dgm:bulletEnabled val="1"/>
        </dgm:presLayoutVars>
      </dgm:prSet>
      <dgm:spPr/>
    </dgm:pt>
    <dgm:pt modelId="{36966EFE-67EB-4AC9-BEDB-0FC373001CCF}" type="pres">
      <dgm:prSet presAssocID="{54FD487C-B1B3-4D71-BC10-35458E1D65AD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74848703-FC75-49C5-8C2A-09EF3D2B2F0E}" type="presOf" srcId="{54FD487C-B1B3-4D71-BC10-35458E1D65AD}" destId="{36966EFE-67EB-4AC9-BEDB-0FC373001CCF}" srcOrd="1" destOrd="0" presId="urn:microsoft.com/office/officeart/2005/8/layout/pyramid1"/>
    <dgm:cxn modelId="{B6ABE13F-3955-4913-A254-B7E983986EC2}" srcId="{3ED5DF1C-9858-4624-B93F-FC9D0DB6A384}" destId="{54FD487C-B1B3-4D71-BC10-35458E1D65AD}" srcOrd="2" destOrd="0" parTransId="{BD5F3C12-AA19-428E-99C1-378BBC4021AF}" sibTransId="{8DC28C0A-840A-4B64-86AA-90DE2571E7B8}"/>
    <dgm:cxn modelId="{A473E76E-125C-490F-9D40-19263F11FE47}" type="presOf" srcId="{263A448C-E8DA-4D75-9199-F2C0737417DC}" destId="{71249F66-60B6-448F-B84D-90C805A6AA2F}" srcOrd="1" destOrd="0" presId="urn:microsoft.com/office/officeart/2005/8/layout/pyramid1"/>
    <dgm:cxn modelId="{08A40D57-6BEA-45FF-8BB3-7CD7F6273EC3}" srcId="{3ED5DF1C-9858-4624-B93F-FC9D0DB6A384}" destId="{9A28278D-A056-4EBB-9419-62DBBCCE39BD}" srcOrd="1" destOrd="0" parTransId="{A0B030F7-B556-4E27-8DA6-4A092C50CD7C}" sibTransId="{16DFE956-5457-41E4-9FB8-F4AAC3D1AB39}"/>
    <dgm:cxn modelId="{6C7AF77C-57F2-4B60-8FB1-57FFF88199F1}" type="presOf" srcId="{9A28278D-A056-4EBB-9419-62DBBCCE39BD}" destId="{894EB3D4-16B8-464A-AD5B-36C78C79FDB4}" srcOrd="1" destOrd="0" presId="urn:microsoft.com/office/officeart/2005/8/layout/pyramid1"/>
    <dgm:cxn modelId="{0BB28789-4DD6-4836-BB55-C14E47D2D669}" type="presOf" srcId="{263A448C-E8DA-4D75-9199-F2C0737417DC}" destId="{A8FDB32A-BBAB-4CE4-8940-9C9A23F122FF}" srcOrd="0" destOrd="0" presId="urn:microsoft.com/office/officeart/2005/8/layout/pyramid1"/>
    <dgm:cxn modelId="{623CF991-6795-4DBD-85E5-32712D180614}" type="presOf" srcId="{54FD487C-B1B3-4D71-BC10-35458E1D65AD}" destId="{9B33D0D1-DC8C-4448-875F-59EECD4A8A9D}" srcOrd="0" destOrd="0" presId="urn:microsoft.com/office/officeart/2005/8/layout/pyramid1"/>
    <dgm:cxn modelId="{BC8E7AA2-A9D0-4CB8-9F33-4933C8B6CCAE}" srcId="{3ED5DF1C-9858-4624-B93F-FC9D0DB6A384}" destId="{263A448C-E8DA-4D75-9199-F2C0737417DC}" srcOrd="0" destOrd="0" parTransId="{AE237820-F9AC-4CDA-BB18-AF42A01423A4}" sibTransId="{DBF7CE51-48F6-41DE-A865-0F0BDB66FF21}"/>
    <dgm:cxn modelId="{18313CB6-A4A2-4856-89B1-50BEC3752196}" type="presOf" srcId="{3ED5DF1C-9858-4624-B93F-FC9D0DB6A384}" destId="{27D13C40-FC13-484E-AF71-9FDBA22E6B7B}" srcOrd="0" destOrd="0" presId="urn:microsoft.com/office/officeart/2005/8/layout/pyramid1"/>
    <dgm:cxn modelId="{591CF1E0-411A-4606-8D5D-C633C463A363}" type="presOf" srcId="{9A28278D-A056-4EBB-9419-62DBBCCE39BD}" destId="{EA09D1D8-6288-4A11-B265-65475CA17025}" srcOrd="0" destOrd="0" presId="urn:microsoft.com/office/officeart/2005/8/layout/pyramid1"/>
    <dgm:cxn modelId="{8CF7AFD8-2EA4-4477-B289-669FAB82411B}" type="presParOf" srcId="{27D13C40-FC13-484E-AF71-9FDBA22E6B7B}" destId="{4F053A3A-E05B-47C7-8AA9-76F965D4AAA0}" srcOrd="0" destOrd="0" presId="urn:microsoft.com/office/officeart/2005/8/layout/pyramid1"/>
    <dgm:cxn modelId="{069FC31A-B2F0-46AC-BBD1-6D9B8F88CEC6}" type="presParOf" srcId="{4F053A3A-E05B-47C7-8AA9-76F965D4AAA0}" destId="{A8FDB32A-BBAB-4CE4-8940-9C9A23F122FF}" srcOrd="0" destOrd="0" presId="urn:microsoft.com/office/officeart/2005/8/layout/pyramid1"/>
    <dgm:cxn modelId="{6039A522-EBCA-42C9-AC06-F06D24EDC52D}" type="presParOf" srcId="{4F053A3A-E05B-47C7-8AA9-76F965D4AAA0}" destId="{71249F66-60B6-448F-B84D-90C805A6AA2F}" srcOrd="1" destOrd="0" presId="urn:microsoft.com/office/officeart/2005/8/layout/pyramid1"/>
    <dgm:cxn modelId="{9A41792C-AF51-4C56-909C-DDF851766174}" type="presParOf" srcId="{27D13C40-FC13-484E-AF71-9FDBA22E6B7B}" destId="{876814A1-4993-4766-9F4E-36C2B3004BEA}" srcOrd="1" destOrd="0" presId="urn:microsoft.com/office/officeart/2005/8/layout/pyramid1"/>
    <dgm:cxn modelId="{089F047C-A2E5-4311-AA95-8A8EB27B48B9}" type="presParOf" srcId="{876814A1-4993-4766-9F4E-36C2B3004BEA}" destId="{EA09D1D8-6288-4A11-B265-65475CA17025}" srcOrd="0" destOrd="0" presId="urn:microsoft.com/office/officeart/2005/8/layout/pyramid1"/>
    <dgm:cxn modelId="{90110EAE-F5ED-49D9-A13E-CC4C3CE7F37F}" type="presParOf" srcId="{876814A1-4993-4766-9F4E-36C2B3004BEA}" destId="{894EB3D4-16B8-464A-AD5B-36C78C79FDB4}" srcOrd="1" destOrd="0" presId="urn:microsoft.com/office/officeart/2005/8/layout/pyramid1"/>
    <dgm:cxn modelId="{63C07E3F-0839-496F-B245-634FE6698BA7}" type="presParOf" srcId="{27D13C40-FC13-484E-AF71-9FDBA22E6B7B}" destId="{93EB0907-3537-4BD7-B860-16A048B46188}" srcOrd="2" destOrd="0" presId="urn:microsoft.com/office/officeart/2005/8/layout/pyramid1"/>
    <dgm:cxn modelId="{C6A69605-35A0-41C2-873C-CC61DD3FF09C}" type="presParOf" srcId="{93EB0907-3537-4BD7-B860-16A048B46188}" destId="{9B33D0D1-DC8C-4448-875F-59EECD4A8A9D}" srcOrd="0" destOrd="0" presId="urn:microsoft.com/office/officeart/2005/8/layout/pyramid1"/>
    <dgm:cxn modelId="{B3B2FD13-A23C-46A9-95AB-D4A4F44CB309}" type="presParOf" srcId="{93EB0907-3537-4BD7-B860-16A048B46188}" destId="{36966EFE-67EB-4AC9-BEDB-0FC373001CC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141936-DDE1-4258-BA2C-F4BAB7B6BFD1}" type="doc">
      <dgm:prSet loTypeId="urn:microsoft.com/office/officeart/2005/8/layout/h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HK"/>
        </a:p>
      </dgm:t>
    </dgm:pt>
    <dgm:pt modelId="{F43F7A6D-DDFB-41A8-BBA1-3C8035D7ECB9}">
      <dgm:prSet phldrT="[Text]"/>
      <dgm:spPr/>
      <dgm:t>
        <a:bodyPr/>
        <a:lstStyle/>
        <a:p>
          <a:r>
            <a:rPr lang="en-HK" dirty="0"/>
            <a:t>Environmental Scanning</a:t>
          </a:r>
        </a:p>
      </dgm:t>
    </dgm:pt>
    <dgm:pt modelId="{B759581C-B3F0-4E49-A1A7-702F4A7C37B7}" type="parTrans" cxnId="{E5038416-F954-44F7-9A42-8F0840874A74}">
      <dgm:prSet/>
      <dgm:spPr/>
      <dgm:t>
        <a:bodyPr/>
        <a:lstStyle/>
        <a:p>
          <a:endParaRPr lang="en-HK"/>
        </a:p>
      </dgm:t>
    </dgm:pt>
    <dgm:pt modelId="{53CD8AB7-8916-4EFB-8789-4A4DAAB9208A}" type="sibTrans" cxnId="{E5038416-F954-44F7-9A42-8F0840874A74}">
      <dgm:prSet/>
      <dgm:spPr/>
      <dgm:t>
        <a:bodyPr/>
        <a:lstStyle/>
        <a:p>
          <a:endParaRPr lang="en-HK"/>
        </a:p>
      </dgm:t>
    </dgm:pt>
    <dgm:pt modelId="{C721095F-CB2E-4DA6-88A6-421E12A8E02F}">
      <dgm:prSet phldrT="[Text]"/>
      <dgm:spPr/>
      <dgm:t>
        <a:bodyPr/>
        <a:lstStyle/>
        <a:p>
          <a:r>
            <a:rPr lang="en-HK" dirty="0"/>
            <a:t>External</a:t>
          </a:r>
        </a:p>
      </dgm:t>
    </dgm:pt>
    <dgm:pt modelId="{4F49B432-4277-46D8-AEE4-40FE7E297813}" type="parTrans" cxnId="{2B030D5F-199F-4579-96B1-557981D091DA}">
      <dgm:prSet/>
      <dgm:spPr/>
      <dgm:t>
        <a:bodyPr/>
        <a:lstStyle/>
        <a:p>
          <a:endParaRPr lang="en-HK"/>
        </a:p>
      </dgm:t>
    </dgm:pt>
    <dgm:pt modelId="{A479F329-7820-4609-80A4-C685A00B1254}" type="sibTrans" cxnId="{2B030D5F-199F-4579-96B1-557981D091DA}">
      <dgm:prSet/>
      <dgm:spPr/>
      <dgm:t>
        <a:bodyPr/>
        <a:lstStyle/>
        <a:p>
          <a:endParaRPr lang="en-HK"/>
        </a:p>
      </dgm:t>
    </dgm:pt>
    <dgm:pt modelId="{9898428D-B576-43DE-B640-93DC59B3D909}">
      <dgm:prSet phldrT="[Text]"/>
      <dgm:spPr/>
      <dgm:t>
        <a:bodyPr/>
        <a:lstStyle/>
        <a:p>
          <a:r>
            <a:rPr lang="en-HK" dirty="0"/>
            <a:t>Internal</a:t>
          </a:r>
        </a:p>
      </dgm:t>
    </dgm:pt>
    <dgm:pt modelId="{186189FB-5190-45D6-9CED-03969502E634}" type="parTrans" cxnId="{9FBE46C3-6AE2-414E-865F-78425A086BFD}">
      <dgm:prSet/>
      <dgm:spPr/>
      <dgm:t>
        <a:bodyPr/>
        <a:lstStyle/>
        <a:p>
          <a:endParaRPr lang="en-HK"/>
        </a:p>
      </dgm:t>
    </dgm:pt>
    <dgm:pt modelId="{DCF201AE-8264-4173-A9E4-EA35F7E4FAE1}" type="sibTrans" cxnId="{9FBE46C3-6AE2-414E-865F-78425A086BFD}">
      <dgm:prSet/>
      <dgm:spPr/>
      <dgm:t>
        <a:bodyPr/>
        <a:lstStyle/>
        <a:p>
          <a:endParaRPr lang="en-HK"/>
        </a:p>
      </dgm:t>
    </dgm:pt>
    <dgm:pt modelId="{DA284261-84F5-4023-861E-21D32DDB61AF}">
      <dgm:prSet phldrT="[Text]"/>
      <dgm:spPr/>
      <dgm:t>
        <a:bodyPr/>
        <a:lstStyle/>
        <a:p>
          <a:r>
            <a:rPr lang="en-HK" dirty="0"/>
            <a:t>Strategic Formulation</a:t>
          </a:r>
        </a:p>
      </dgm:t>
    </dgm:pt>
    <dgm:pt modelId="{7B37C8F4-A47E-4DC6-A701-2C080395B3A7}" type="parTrans" cxnId="{F54C36C1-9683-4D04-9010-E3810254AAC1}">
      <dgm:prSet/>
      <dgm:spPr/>
      <dgm:t>
        <a:bodyPr/>
        <a:lstStyle/>
        <a:p>
          <a:endParaRPr lang="en-HK"/>
        </a:p>
      </dgm:t>
    </dgm:pt>
    <dgm:pt modelId="{5113554B-A493-4B03-9615-0C7BD8A5A873}" type="sibTrans" cxnId="{F54C36C1-9683-4D04-9010-E3810254AAC1}">
      <dgm:prSet/>
      <dgm:spPr/>
      <dgm:t>
        <a:bodyPr/>
        <a:lstStyle/>
        <a:p>
          <a:endParaRPr lang="en-HK"/>
        </a:p>
      </dgm:t>
    </dgm:pt>
    <dgm:pt modelId="{A72361E7-83B4-4C52-80BD-EAA6D9234762}">
      <dgm:prSet phldrT="[Text]"/>
      <dgm:spPr/>
      <dgm:t>
        <a:bodyPr/>
        <a:lstStyle/>
        <a:p>
          <a:r>
            <a:rPr lang="en-HK" dirty="0"/>
            <a:t>Vision</a:t>
          </a:r>
        </a:p>
      </dgm:t>
    </dgm:pt>
    <dgm:pt modelId="{A347079A-6098-479C-BCBF-8BAB4FB3BA29}" type="parTrans" cxnId="{6AE6665F-05A7-427A-9CD8-1CABA6D43405}">
      <dgm:prSet/>
      <dgm:spPr/>
      <dgm:t>
        <a:bodyPr/>
        <a:lstStyle/>
        <a:p>
          <a:endParaRPr lang="en-HK"/>
        </a:p>
      </dgm:t>
    </dgm:pt>
    <dgm:pt modelId="{01245BB9-AAC4-4BA5-A08F-7B475A54BBBE}" type="sibTrans" cxnId="{6AE6665F-05A7-427A-9CD8-1CABA6D43405}">
      <dgm:prSet/>
      <dgm:spPr/>
      <dgm:t>
        <a:bodyPr/>
        <a:lstStyle/>
        <a:p>
          <a:endParaRPr lang="en-HK"/>
        </a:p>
      </dgm:t>
    </dgm:pt>
    <dgm:pt modelId="{5365E801-9AAB-46BB-8212-246E2114108B}">
      <dgm:prSet phldrT="[Text]"/>
      <dgm:spPr/>
      <dgm:t>
        <a:bodyPr/>
        <a:lstStyle/>
        <a:p>
          <a:r>
            <a:rPr lang="en-HK" dirty="0"/>
            <a:t>Mission</a:t>
          </a:r>
        </a:p>
      </dgm:t>
    </dgm:pt>
    <dgm:pt modelId="{56C42AC5-1EFD-4376-9756-B77A5CBA632D}" type="parTrans" cxnId="{7124FAF6-924E-4281-BF34-6E979BDAD9E7}">
      <dgm:prSet/>
      <dgm:spPr/>
      <dgm:t>
        <a:bodyPr/>
        <a:lstStyle/>
        <a:p>
          <a:endParaRPr lang="en-HK"/>
        </a:p>
      </dgm:t>
    </dgm:pt>
    <dgm:pt modelId="{492BEF55-C775-4898-814F-96F62BD7D420}" type="sibTrans" cxnId="{7124FAF6-924E-4281-BF34-6E979BDAD9E7}">
      <dgm:prSet/>
      <dgm:spPr/>
      <dgm:t>
        <a:bodyPr/>
        <a:lstStyle/>
        <a:p>
          <a:endParaRPr lang="en-HK"/>
        </a:p>
      </dgm:t>
    </dgm:pt>
    <dgm:pt modelId="{E826C195-87BC-4AD8-9CA7-5077C7BEA7C6}">
      <dgm:prSet phldrT="[Text]"/>
      <dgm:spPr/>
      <dgm:t>
        <a:bodyPr/>
        <a:lstStyle/>
        <a:p>
          <a:r>
            <a:rPr lang="en-HK" dirty="0"/>
            <a:t>Strategic Implementation</a:t>
          </a:r>
        </a:p>
      </dgm:t>
    </dgm:pt>
    <dgm:pt modelId="{6DDD2936-E7E7-467D-A467-F7786FA2C103}" type="parTrans" cxnId="{0AEAEDCE-2B10-4714-94F5-6D42AB4F1230}">
      <dgm:prSet/>
      <dgm:spPr/>
      <dgm:t>
        <a:bodyPr/>
        <a:lstStyle/>
        <a:p>
          <a:endParaRPr lang="en-HK"/>
        </a:p>
      </dgm:t>
    </dgm:pt>
    <dgm:pt modelId="{8A803F78-6F9B-420B-9281-C95C3497C599}" type="sibTrans" cxnId="{0AEAEDCE-2B10-4714-94F5-6D42AB4F1230}">
      <dgm:prSet/>
      <dgm:spPr/>
      <dgm:t>
        <a:bodyPr/>
        <a:lstStyle/>
        <a:p>
          <a:endParaRPr lang="en-HK"/>
        </a:p>
      </dgm:t>
    </dgm:pt>
    <dgm:pt modelId="{8B46C832-73A8-48F0-A786-DED743884571}">
      <dgm:prSet phldrT="[Text]"/>
      <dgm:spPr/>
      <dgm:t>
        <a:bodyPr/>
        <a:lstStyle/>
        <a:p>
          <a:r>
            <a:rPr lang="en-HK" dirty="0"/>
            <a:t>Programmes</a:t>
          </a:r>
        </a:p>
      </dgm:t>
    </dgm:pt>
    <dgm:pt modelId="{C0FBBF2F-1247-484C-AB9B-B71BE59DADAF}" type="parTrans" cxnId="{E9F08982-566E-4BDD-83DF-1773355DB8A7}">
      <dgm:prSet/>
      <dgm:spPr/>
      <dgm:t>
        <a:bodyPr/>
        <a:lstStyle/>
        <a:p>
          <a:endParaRPr lang="en-HK"/>
        </a:p>
      </dgm:t>
    </dgm:pt>
    <dgm:pt modelId="{C0866C01-6280-485C-A679-BABC67B8590A}" type="sibTrans" cxnId="{E9F08982-566E-4BDD-83DF-1773355DB8A7}">
      <dgm:prSet/>
      <dgm:spPr/>
      <dgm:t>
        <a:bodyPr/>
        <a:lstStyle/>
        <a:p>
          <a:endParaRPr lang="en-HK"/>
        </a:p>
      </dgm:t>
    </dgm:pt>
    <dgm:pt modelId="{B78117A1-E760-42A6-9C05-85E4BC10D206}">
      <dgm:prSet phldrT="[Text]"/>
      <dgm:spPr/>
      <dgm:t>
        <a:bodyPr/>
        <a:lstStyle/>
        <a:p>
          <a:r>
            <a:rPr lang="en-HK" dirty="0"/>
            <a:t>Budgets</a:t>
          </a:r>
        </a:p>
      </dgm:t>
    </dgm:pt>
    <dgm:pt modelId="{0DEC217A-2C81-4158-AB4D-E0FD56BBB134}" type="parTrans" cxnId="{FE4E0EC1-3C71-4D42-B0AE-28C082416E2A}">
      <dgm:prSet/>
      <dgm:spPr/>
      <dgm:t>
        <a:bodyPr/>
        <a:lstStyle/>
        <a:p>
          <a:endParaRPr lang="en-HK"/>
        </a:p>
      </dgm:t>
    </dgm:pt>
    <dgm:pt modelId="{5FCD2DDF-0E94-4CB9-B814-E1487EB3D1F9}" type="sibTrans" cxnId="{FE4E0EC1-3C71-4D42-B0AE-28C082416E2A}">
      <dgm:prSet/>
      <dgm:spPr/>
      <dgm:t>
        <a:bodyPr/>
        <a:lstStyle/>
        <a:p>
          <a:endParaRPr lang="en-HK"/>
        </a:p>
      </dgm:t>
    </dgm:pt>
    <dgm:pt modelId="{9AC75E31-F880-45E0-9DA8-871D7608A0AF}">
      <dgm:prSet/>
      <dgm:spPr/>
      <dgm:t>
        <a:bodyPr/>
        <a:lstStyle/>
        <a:p>
          <a:r>
            <a:rPr lang="en-HK" dirty="0"/>
            <a:t>Evaluation and Control</a:t>
          </a:r>
        </a:p>
      </dgm:t>
    </dgm:pt>
    <dgm:pt modelId="{54289553-C45B-4A8C-B326-C75969581D86}" type="parTrans" cxnId="{EFAAAF17-A3BE-4818-B5AB-89B589DDAA60}">
      <dgm:prSet/>
      <dgm:spPr/>
      <dgm:t>
        <a:bodyPr/>
        <a:lstStyle/>
        <a:p>
          <a:endParaRPr lang="en-HK"/>
        </a:p>
      </dgm:t>
    </dgm:pt>
    <dgm:pt modelId="{A5613BF6-970E-46F9-AC03-808E170E4957}" type="sibTrans" cxnId="{EFAAAF17-A3BE-4818-B5AB-89B589DDAA60}">
      <dgm:prSet/>
      <dgm:spPr/>
      <dgm:t>
        <a:bodyPr/>
        <a:lstStyle/>
        <a:p>
          <a:endParaRPr lang="en-HK"/>
        </a:p>
      </dgm:t>
    </dgm:pt>
    <dgm:pt modelId="{4A1AE6BF-C0C2-4D9B-B51E-6A8E5E2658FB}">
      <dgm:prSet/>
      <dgm:spPr/>
      <dgm:t>
        <a:bodyPr/>
        <a:lstStyle/>
        <a:p>
          <a:r>
            <a:rPr lang="en-HK" dirty="0"/>
            <a:t>Performance</a:t>
          </a:r>
        </a:p>
      </dgm:t>
    </dgm:pt>
    <dgm:pt modelId="{26DE42A3-951B-4901-9CF9-8AC7A32D857B}" type="parTrans" cxnId="{4DEED47C-8294-4A73-A1B7-848F971E5C10}">
      <dgm:prSet/>
      <dgm:spPr/>
      <dgm:t>
        <a:bodyPr/>
        <a:lstStyle/>
        <a:p>
          <a:endParaRPr lang="en-HK"/>
        </a:p>
      </dgm:t>
    </dgm:pt>
    <dgm:pt modelId="{4548C140-0FC1-447C-8C7B-45F546BC9E28}" type="sibTrans" cxnId="{4DEED47C-8294-4A73-A1B7-848F971E5C10}">
      <dgm:prSet/>
      <dgm:spPr/>
      <dgm:t>
        <a:bodyPr/>
        <a:lstStyle/>
        <a:p>
          <a:endParaRPr lang="en-HK"/>
        </a:p>
      </dgm:t>
    </dgm:pt>
    <dgm:pt modelId="{CEF80CCA-AB76-4F35-B6FD-CB88528C4647}">
      <dgm:prSet phldrT="[Text]"/>
      <dgm:spPr/>
      <dgm:t>
        <a:bodyPr/>
        <a:lstStyle/>
        <a:p>
          <a:r>
            <a:rPr lang="en-HK" dirty="0"/>
            <a:t>Objectives</a:t>
          </a:r>
        </a:p>
      </dgm:t>
    </dgm:pt>
    <dgm:pt modelId="{321A7803-FA4D-47FB-BC3F-B7231FABFA28}" type="parTrans" cxnId="{E624F877-B7C1-48BB-B8D9-3D84E8B5F773}">
      <dgm:prSet/>
      <dgm:spPr/>
      <dgm:t>
        <a:bodyPr/>
        <a:lstStyle/>
        <a:p>
          <a:endParaRPr lang="en-HK"/>
        </a:p>
      </dgm:t>
    </dgm:pt>
    <dgm:pt modelId="{44B52AC9-47E5-4F32-B6A0-94D79BE58B80}" type="sibTrans" cxnId="{E624F877-B7C1-48BB-B8D9-3D84E8B5F773}">
      <dgm:prSet/>
      <dgm:spPr/>
      <dgm:t>
        <a:bodyPr/>
        <a:lstStyle/>
        <a:p>
          <a:endParaRPr lang="en-HK"/>
        </a:p>
      </dgm:t>
    </dgm:pt>
    <dgm:pt modelId="{C57B8923-6472-4D21-903B-3B2C2EC45DCF}">
      <dgm:prSet phldrT="[Text]"/>
      <dgm:spPr/>
      <dgm:t>
        <a:bodyPr/>
        <a:lstStyle/>
        <a:p>
          <a:r>
            <a:rPr lang="en-HK" dirty="0"/>
            <a:t>Strategies</a:t>
          </a:r>
        </a:p>
      </dgm:t>
    </dgm:pt>
    <dgm:pt modelId="{85B6660C-7892-40EC-8F0F-FF140AFF349C}" type="parTrans" cxnId="{DAFAA53C-5D9D-4C53-A997-BCBA21835FFD}">
      <dgm:prSet/>
      <dgm:spPr/>
      <dgm:t>
        <a:bodyPr/>
        <a:lstStyle/>
        <a:p>
          <a:endParaRPr lang="en-HK"/>
        </a:p>
      </dgm:t>
    </dgm:pt>
    <dgm:pt modelId="{6FAE0ACB-619B-49E9-9A2B-80CF35955541}" type="sibTrans" cxnId="{DAFAA53C-5D9D-4C53-A997-BCBA21835FFD}">
      <dgm:prSet/>
      <dgm:spPr/>
      <dgm:t>
        <a:bodyPr/>
        <a:lstStyle/>
        <a:p>
          <a:endParaRPr lang="en-HK"/>
        </a:p>
      </dgm:t>
    </dgm:pt>
    <dgm:pt modelId="{D794E0C5-D52E-4F04-BC1F-3CD8E6F2C1A3}">
      <dgm:prSet phldrT="[Text]"/>
      <dgm:spPr/>
      <dgm:t>
        <a:bodyPr/>
        <a:lstStyle/>
        <a:p>
          <a:r>
            <a:rPr lang="en-HK" dirty="0"/>
            <a:t>Policies</a:t>
          </a:r>
        </a:p>
      </dgm:t>
    </dgm:pt>
    <dgm:pt modelId="{CC547129-2389-4348-96C9-BFCF0DDC51F6}" type="parTrans" cxnId="{44ED8421-BEBC-423D-BEED-70983E1578C6}">
      <dgm:prSet/>
      <dgm:spPr/>
      <dgm:t>
        <a:bodyPr/>
        <a:lstStyle/>
        <a:p>
          <a:endParaRPr lang="en-HK"/>
        </a:p>
      </dgm:t>
    </dgm:pt>
    <dgm:pt modelId="{D9E6E4B6-9CE5-4F12-A09A-F1AFB229C0F9}" type="sibTrans" cxnId="{44ED8421-BEBC-423D-BEED-70983E1578C6}">
      <dgm:prSet/>
      <dgm:spPr/>
      <dgm:t>
        <a:bodyPr/>
        <a:lstStyle/>
        <a:p>
          <a:endParaRPr lang="en-HK"/>
        </a:p>
      </dgm:t>
    </dgm:pt>
    <dgm:pt modelId="{9835686E-E82C-4B45-9B98-DFA4E593EB42}">
      <dgm:prSet phldrT="[Text]"/>
      <dgm:spPr/>
      <dgm:t>
        <a:bodyPr/>
        <a:lstStyle/>
        <a:p>
          <a:r>
            <a:rPr lang="en-HK" dirty="0"/>
            <a:t>Procedures</a:t>
          </a:r>
        </a:p>
      </dgm:t>
    </dgm:pt>
    <dgm:pt modelId="{41B374D1-9D16-4974-9C2C-0BC4510E655B}" type="parTrans" cxnId="{28038A32-47CC-49CD-96CC-AD423B3642F7}">
      <dgm:prSet/>
      <dgm:spPr/>
      <dgm:t>
        <a:bodyPr/>
        <a:lstStyle/>
        <a:p>
          <a:endParaRPr lang="en-HK"/>
        </a:p>
      </dgm:t>
    </dgm:pt>
    <dgm:pt modelId="{6FB12A59-83ED-40EF-976C-7299174C37BE}" type="sibTrans" cxnId="{28038A32-47CC-49CD-96CC-AD423B3642F7}">
      <dgm:prSet/>
      <dgm:spPr/>
      <dgm:t>
        <a:bodyPr/>
        <a:lstStyle/>
        <a:p>
          <a:endParaRPr lang="en-HK"/>
        </a:p>
      </dgm:t>
    </dgm:pt>
    <dgm:pt modelId="{B3EE54DF-CAF7-4CBC-AC39-B038EFE7B803}" type="pres">
      <dgm:prSet presAssocID="{81141936-DDE1-4258-BA2C-F4BAB7B6BFD1}" presName="linearFlow" presStyleCnt="0">
        <dgm:presLayoutVars>
          <dgm:dir/>
          <dgm:animLvl val="lvl"/>
          <dgm:resizeHandles/>
        </dgm:presLayoutVars>
      </dgm:prSet>
      <dgm:spPr/>
    </dgm:pt>
    <dgm:pt modelId="{13B7F1C0-22EA-4AFB-82DF-A8E4BD8D342E}" type="pres">
      <dgm:prSet presAssocID="{F43F7A6D-DDFB-41A8-BBA1-3C8035D7ECB9}" presName="compositeNode" presStyleCnt="0">
        <dgm:presLayoutVars>
          <dgm:bulletEnabled val="1"/>
        </dgm:presLayoutVars>
      </dgm:prSet>
      <dgm:spPr/>
    </dgm:pt>
    <dgm:pt modelId="{7B50DE95-3B58-4DB5-A215-30ED098B1D78}" type="pres">
      <dgm:prSet presAssocID="{F43F7A6D-DDFB-41A8-BBA1-3C8035D7ECB9}" presName="image" presStyleLbl="fgImgPlace1" presStyleIdx="0" presStyleCnt="4"/>
      <dgm:spPr/>
    </dgm:pt>
    <dgm:pt modelId="{9AC6802B-6FAF-48EC-B695-520CF8541815}" type="pres">
      <dgm:prSet presAssocID="{F43F7A6D-DDFB-41A8-BBA1-3C8035D7ECB9}" presName="childNode" presStyleLbl="node1" presStyleIdx="0" presStyleCnt="4">
        <dgm:presLayoutVars>
          <dgm:bulletEnabled val="1"/>
        </dgm:presLayoutVars>
      </dgm:prSet>
      <dgm:spPr/>
    </dgm:pt>
    <dgm:pt modelId="{21E34E94-576B-471A-8590-DDE19B19D4AB}" type="pres">
      <dgm:prSet presAssocID="{F43F7A6D-DDFB-41A8-BBA1-3C8035D7ECB9}" presName="parentNode" presStyleLbl="revTx" presStyleIdx="0" presStyleCnt="4">
        <dgm:presLayoutVars>
          <dgm:chMax val="0"/>
          <dgm:bulletEnabled val="1"/>
        </dgm:presLayoutVars>
      </dgm:prSet>
      <dgm:spPr/>
    </dgm:pt>
    <dgm:pt modelId="{EFF61518-05B3-4DC6-809B-D58CC7F04E7B}" type="pres">
      <dgm:prSet presAssocID="{53CD8AB7-8916-4EFB-8789-4A4DAAB9208A}" presName="sibTrans" presStyleCnt="0"/>
      <dgm:spPr/>
    </dgm:pt>
    <dgm:pt modelId="{575007E9-70B9-4586-8A44-C4A2FC785B51}" type="pres">
      <dgm:prSet presAssocID="{DA284261-84F5-4023-861E-21D32DDB61AF}" presName="compositeNode" presStyleCnt="0">
        <dgm:presLayoutVars>
          <dgm:bulletEnabled val="1"/>
        </dgm:presLayoutVars>
      </dgm:prSet>
      <dgm:spPr/>
    </dgm:pt>
    <dgm:pt modelId="{F92BC6A9-A944-421C-A80D-3E2437E8BB71}" type="pres">
      <dgm:prSet presAssocID="{DA284261-84F5-4023-861E-21D32DDB61AF}" presName="image" presStyleLbl="fgImgPlace1" presStyleIdx="1" presStyleCnt="4"/>
      <dgm:spPr/>
    </dgm:pt>
    <dgm:pt modelId="{3A057E32-BC5E-438A-A5B7-7E7E7585CF77}" type="pres">
      <dgm:prSet presAssocID="{DA284261-84F5-4023-861E-21D32DDB61AF}" presName="childNode" presStyleLbl="node1" presStyleIdx="1" presStyleCnt="4">
        <dgm:presLayoutVars>
          <dgm:bulletEnabled val="1"/>
        </dgm:presLayoutVars>
      </dgm:prSet>
      <dgm:spPr/>
    </dgm:pt>
    <dgm:pt modelId="{76DF3401-7FA3-4C5E-A7E6-44B9B9EC3E47}" type="pres">
      <dgm:prSet presAssocID="{DA284261-84F5-4023-861E-21D32DDB61AF}" presName="parentNode" presStyleLbl="revTx" presStyleIdx="1" presStyleCnt="4">
        <dgm:presLayoutVars>
          <dgm:chMax val="0"/>
          <dgm:bulletEnabled val="1"/>
        </dgm:presLayoutVars>
      </dgm:prSet>
      <dgm:spPr/>
    </dgm:pt>
    <dgm:pt modelId="{CE0E41B5-E178-4E27-9378-3065F0200EF0}" type="pres">
      <dgm:prSet presAssocID="{5113554B-A493-4B03-9615-0C7BD8A5A873}" presName="sibTrans" presStyleCnt="0"/>
      <dgm:spPr/>
    </dgm:pt>
    <dgm:pt modelId="{6C0E6A03-1164-464B-8AA1-DFE0DEF62DE0}" type="pres">
      <dgm:prSet presAssocID="{E826C195-87BC-4AD8-9CA7-5077C7BEA7C6}" presName="compositeNode" presStyleCnt="0">
        <dgm:presLayoutVars>
          <dgm:bulletEnabled val="1"/>
        </dgm:presLayoutVars>
      </dgm:prSet>
      <dgm:spPr/>
    </dgm:pt>
    <dgm:pt modelId="{24687AFC-0F65-4324-B4DF-CF9E9195FE68}" type="pres">
      <dgm:prSet presAssocID="{E826C195-87BC-4AD8-9CA7-5077C7BEA7C6}" presName="image" presStyleLbl="fgImgPlace1" presStyleIdx="2" presStyleCnt="4"/>
      <dgm:spPr/>
    </dgm:pt>
    <dgm:pt modelId="{ADF9595C-34CC-4194-848B-2053C59B7014}" type="pres">
      <dgm:prSet presAssocID="{E826C195-87BC-4AD8-9CA7-5077C7BEA7C6}" presName="childNode" presStyleLbl="node1" presStyleIdx="2" presStyleCnt="4">
        <dgm:presLayoutVars>
          <dgm:bulletEnabled val="1"/>
        </dgm:presLayoutVars>
      </dgm:prSet>
      <dgm:spPr/>
    </dgm:pt>
    <dgm:pt modelId="{51A99637-8999-4769-B224-182955068D8C}" type="pres">
      <dgm:prSet presAssocID="{E826C195-87BC-4AD8-9CA7-5077C7BEA7C6}" presName="parentNode" presStyleLbl="revTx" presStyleIdx="2" presStyleCnt="4">
        <dgm:presLayoutVars>
          <dgm:chMax val="0"/>
          <dgm:bulletEnabled val="1"/>
        </dgm:presLayoutVars>
      </dgm:prSet>
      <dgm:spPr/>
    </dgm:pt>
    <dgm:pt modelId="{6F3EC5FC-C66F-45E6-A205-5194C4913930}" type="pres">
      <dgm:prSet presAssocID="{8A803F78-6F9B-420B-9281-C95C3497C599}" presName="sibTrans" presStyleCnt="0"/>
      <dgm:spPr/>
    </dgm:pt>
    <dgm:pt modelId="{EB475539-4BB7-4454-AC7A-708FE6D21610}" type="pres">
      <dgm:prSet presAssocID="{9AC75E31-F880-45E0-9DA8-871D7608A0AF}" presName="compositeNode" presStyleCnt="0">
        <dgm:presLayoutVars>
          <dgm:bulletEnabled val="1"/>
        </dgm:presLayoutVars>
      </dgm:prSet>
      <dgm:spPr/>
    </dgm:pt>
    <dgm:pt modelId="{ED38F845-C263-4650-9ED3-2332F636C5CA}" type="pres">
      <dgm:prSet presAssocID="{9AC75E31-F880-45E0-9DA8-871D7608A0AF}" presName="image" presStyleLbl="fgImgPlace1" presStyleIdx="3" presStyleCnt="4"/>
      <dgm:spPr/>
    </dgm:pt>
    <dgm:pt modelId="{A2A6CD2D-107C-42BE-8992-188B6087F0A1}" type="pres">
      <dgm:prSet presAssocID="{9AC75E31-F880-45E0-9DA8-871D7608A0AF}" presName="childNode" presStyleLbl="node1" presStyleIdx="3" presStyleCnt="4">
        <dgm:presLayoutVars>
          <dgm:bulletEnabled val="1"/>
        </dgm:presLayoutVars>
      </dgm:prSet>
      <dgm:spPr/>
    </dgm:pt>
    <dgm:pt modelId="{97B0FADB-912C-42DD-9E18-6A62BF03FB95}" type="pres">
      <dgm:prSet presAssocID="{9AC75E31-F880-45E0-9DA8-871D7608A0AF}" presName="parentNode" presStyleLbl="revTx" presStyleIdx="3" presStyleCnt="4">
        <dgm:presLayoutVars>
          <dgm:chMax val="0"/>
          <dgm:bulletEnabled val="1"/>
        </dgm:presLayoutVars>
      </dgm:prSet>
      <dgm:spPr/>
    </dgm:pt>
  </dgm:ptLst>
  <dgm:cxnLst>
    <dgm:cxn modelId="{A3023D08-052E-45D0-AAFE-374B141180C9}" type="presOf" srcId="{DA284261-84F5-4023-861E-21D32DDB61AF}" destId="{76DF3401-7FA3-4C5E-A7E6-44B9B9EC3E47}" srcOrd="0" destOrd="0" presId="urn:microsoft.com/office/officeart/2005/8/layout/hList2"/>
    <dgm:cxn modelId="{9FACAF08-6572-4FF9-A62F-021CF5C03EB4}" type="presOf" srcId="{A72361E7-83B4-4C52-80BD-EAA6D9234762}" destId="{3A057E32-BC5E-438A-A5B7-7E7E7585CF77}" srcOrd="0" destOrd="0" presId="urn:microsoft.com/office/officeart/2005/8/layout/hList2"/>
    <dgm:cxn modelId="{E5038416-F954-44F7-9A42-8F0840874A74}" srcId="{81141936-DDE1-4258-BA2C-F4BAB7B6BFD1}" destId="{F43F7A6D-DDFB-41A8-BBA1-3C8035D7ECB9}" srcOrd="0" destOrd="0" parTransId="{B759581C-B3F0-4E49-A1A7-702F4A7C37B7}" sibTransId="{53CD8AB7-8916-4EFB-8789-4A4DAAB9208A}"/>
    <dgm:cxn modelId="{EFAAAF17-A3BE-4818-B5AB-89B589DDAA60}" srcId="{81141936-DDE1-4258-BA2C-F4BAB7B6BFD1}" destId="{9AC75E31-F880-45E0-9DA8-871D7608A0AF}" srcOrd="3" destOrd="0" parTransId="{54289553-C45B-4A8C-B326-C75969581D86}" sibTransId="{A5613BF6-970E-46F9-AC03-808E170E4957}"/>
    <dgm:cxn modelId="{44ED8421-BEBC-423D-BEED-70983E1578C6}" srcId="{DA284261-84F5-4023-861E-21D32DDB61AF}" destId="{D794E0C5-D52E-4F04-BC1F-3CD8E6F2C1A3}" srcOrd="4" destOrd="0" parTransId="{CC547129-2389-4348-96C9-BFCF0DDC51F6}" sibTransId="{D9E6E4B6-9CE5-4F12-A09A-F1AFB229C0F9}"/>
    <dgm:cxn modelId="{28038A32-47CC-49CD-96CC-AD423B3642F7}" srcId="{E826C195-87BC-4AD8-9CA7-5077C7BEA7C6}" destId="{9835686E-E82C-4B45-9B98-DFA4E593EB42}" srcOrd="2" destOrd="0" parTransId="{41B374D1-9D16-4974-9C2C-0BC4510E655B}" sibTransId="{6FB12A59-83ED-40EF-976C-7299174C37BE}"/>
    <dgm:cxn modelId="{B4FFCA37-B1C5-4649-BED8-29FD6C4FFF9F}" type="presOf" srcId="{9835686E-E82C-4B45-9B98-DFA4E593EB42}" destId="{ADF9595C-34CC-4194-848B-2053C59B7014}" srcOrd="0" destOrd="2" presId="urn:microsoft.com/office/officeart/2005/8/layout/hList2"/>
    <dgm:cxn modelId="{DAFAA53C-5D9D-4C53-A997-BCBA21835FFD}" srcId="{DA284261-84F5-4023-861E-21D32DDB61AF}" destId="{C57B8923-6472-4D21-903B-3B2C2EC45DCF}" srcOrd="3" destOrd="0" parTransId="{85B6660C-7892-40EC-8F0F-FF140AFF349C}" sibTransId="{6FAE0ACB-619B-49E9-9A2B-80CF35955541}"/>
    <dgm:cxn modelId="{2B030D5F-199F-4579-96B1-557981D091DA}" srcId="{F43F7A6D-DDFB-41A8-BBA1-3C8035D7ECB9}" destId="{C721095F-CB2E-4DA6-88A6-421E12A8E02F}" srcOrd="0" destOrd="0" parTransId="{4F49B432-4277-46D8-AEE4-40FE7E297813}" sibTransId="{A479F329-7820-4609-80A4-C685A00B1254}"/>
    <dgm:cxn modelId="{6AE6665F-05A7-427A-9CD8-1CABA6D43405}" srcId="{DA284261-84F5-4023-861E-21D32DDB61AF}" destId="{A72361E7-83B4-4C52-80BD-EAA6D9234762}" srcOrd="0" destOrd="0" parTransId="{A347079A-6098-479C-BCBF-8BAB4FB3BA29}" sibTransId="{01245BB9-AAC4-4BA5-A08F-7B475A54BBBE}"/>
    <dgm:cxn modelId="{C91AE568-C4F5-4D5B-B001-529127B448C4}" type="presOf" srcId="{D794E0C5-D52E-4F04-BC1F-3CD8E6F2C1A3}" destId="{3A057E32-BC5E-438A-A5B7-7E7E7585CF77}" srcOrd="0" destOrd="4" presId="urn:microsoft.com/office/officeart/2005/8/layout/hList2"/>
    <dgm:cxn modelId="{29539670-4F8E-451C-AF01-38D6A42797B3}" type="presOf" srcId="{F43F7A6D-DDFB-41A8-BBA1-3C8035D7ECB9}" destId="{21E34E94-576B-471A-8590-DDE19B19D4AB}" srcOrd="0" destOrd="0" presId="urn:microsoft.com/office/officeart/2005/8/layout/hList2"/>
    <dgm:cxn modelId="{18449553-E756-464E-8FD6-8146F28D2625}" type="presOf" srcId="{5365E801-9AAB-46BB-8212-246E2114108B}" destId="{3A057E32-BC5E-438A-A5B7-7E7E7585CF77}" srcOrd="0" destOrd="1" presId="urn:microsoft.com/office/officeart/2005/8/layout/hList2"/>
    <dgm:cxn modelId="{E624F877-B7C1-48BB-B8D9-3D84E8B5F773}" srcId="{DA284261-84F5-4023-861E-21D32DDB61AF}" destId="{CEF80CCA-AB76-4F35-B6FD-CB88528C4647}" srcOrd="2" destOrd="0" parTransId="{321A7803-FA4D-47FB-BC3F-B7231FABFA28}" sibTransId="{44B52AC9-47E5-4F32-B6A0-94D79BE58B80}"/>
    <dgm:cxn modelId="{58111E7C-597D-4A40-B73B-EB990815CF14}" type="presOf" srcId="{B78117A1-E760-42A6-9C05-85E4BC10D206}" destId="{ADF9595C-34CC-4194-848B-2053C59B7014}" srcOrd="0" destOrd="1" presId="urn:microsoft.com/office/officeart/2005/8/layout/hList2"/>
    <dgm:cxn modelId="{4DEED47C-8294-4A73-A1B7-848F971E5C10}" srcId="{9AC75E31-F880-45E0-9DA8-871D7608A0AF}" destId="{4A1AE6BF-C0C2-4D9B-B51E-6A8E5E2658FB}" srcOrd="0" destOrd="0" parTransId="{26DE42A3-951B-4901-9CF9-8AC7A32D857B}" sibTransId="{4548C140-0FC1-447C-8C7B-45F546BC9E28}"/>
    <dgm:cxn modelId="{E9F08982-566E-4BDD-83DF-1773355DB8A7}" srcId="{E826C195-87BC-4AD8-9CA7-5077C7BEA7C6}" destId="{8B46C832-73A8-48F0-A786-DED743884571}" srcOrd="0" destOrd="0" parTransId="{C0FBBF2F-1247-484C-AB9B-B71BE59DADAF}" sibTransId="{C0866C01-6280-485C-A679-BABC67B8590A}"/>
    <dgm:cxn modelId="{108D3C83-0035-4C52-966B-718326CFB817}" type="presOf" srcId="{4A1AE6BF-C0C2-4D9B-B51E-6A8E5E2658FB}" destId="{A2A6CD2D-107C-42BE-8992-188B6087F0A1}" srcOrd="0" destOrd="0" presId="urn:microsoft.com/office/officeart/2005/8/layout/hList2"/>
    <dgm:cxn modelId="{AF5EC284-3BB6-49E9-BD90-D4B0AC9B7804}" type="presOf" srcId="{E826C195-87BC-4AD8-9CA7-5077C7BEA7C6}" destId="{51A99637-8999-4769-B224-182955068D8C}" srcOrd="0" destOrd="0" presId="urn:microsoft.com/office/officeart/2005/8/layout/hList2"/>
    <dgm:cxn modelId="{25A57189-D56A-4EB8-AA04-91021FAF3DF9}" type="presOf" srcId="{9AC75E31-F880-45E0-9DA8-871D7608A0AF}" destId="{97B0FADB-912C-42DD-9E18-6A62BF03FB95}" srcOrd="0" destOrd="0" presId="urn:microsoft.com/office/officeart/2005/8/layout/hList2"/>
    <dgm:cxn modelId="{95278A96-3C55-4E03-BF04-AAD35CB58D1B}" type="presOf" srcId="{8B46C832-73A8-48F0-A786-DED743884571}" destId="{ADF9595C-34CC-4194-848B-2053C59B7014}" srcOrd="0" destOrd="0" presId="urn:microsoft.com/office/officeart/2005/8/layout/hList2"/>
    <dgm:cxn modelId="{C67C54A4-9511-4896-995E-B57491B56E81}" type="presOf" srcId="{C57B8923-6472-4D21-903B-3B2C2EC45DCF}" destId="{3A057E32-BC5E-438A-A5B7-7E7E7585CF77}" srcOrd="0" destOrd="3" presId="urn:microsoft.com/office/officeart/2005/8/layout/hList2"/>
    <dgm:cxn modelId="{67E25AAF-0D39-436D-8F5B-781986DCAEDC}" type="presOf" srcId="{CEF80CCA-AB76-4F35-B6FD-CB88528C4647}" destId="{3A057E32-BC5E-438A-A5B7-7E7E7585CF77}" srcOrd="0" destOrd="2" presId="urn:microsoft.com/office/officeart/2005/8/layout/hList2"/>
    <dgm:cxn modelId="{1A6CBFB0-6A96-4318-B614-E42E21FCAD98}" type="presOf" srcId="{81141936-DDE1-4258-BA2C-F4BAB7B6BFD1}" destId="{B3EE54DF-CAF7-4CBC-AC39-B038EFE7B803}" srcOrd="0" destOrd="0" presId="urn:microsoft.com/office/officeart/2005/8/layout/hList2"/>
    <dgm:cxn modelId="{FE4E0EC1-3C71-4D42-B0AE-28C082416E2A}" srcId="{E826C195-87BC-4AD8-9CA7-5077C7BEA7C6}" destId="{B78117A1-E760-42A6-9C05-85E4BC10D206}" srcOrd="1" destOrd="0" parTransId="{0DEC217A-2C81-4158-AB4D-E0FD56BBB134}" sibTransId="{5FCD2DDF-0E94-4CB9-B814-E1487EB3D1F9}"/>
    <dgm:cxn modelId="{F54C36C1-9683-4D04-9010-E3810254AAC1}" srcId="{81141936-DDE1-4258-BA2C-F4BAB7B6BFD1}" destId="{DA284261-84F5-4023-861E-21D32DDB61AF}" srcOrd="1" destOrd="0" parTransId="{7B37C8F4-A47E-4DC6-A701-2C080395B3A7}" sibTransId="{5113554B-A493-4B03-9615-0C7BD8A5A873}"/>
    <dgm:cxn modelId="{9FBE46C3-6AE2-414E-865F-78425A086BFD}" srcId="{F43F7A6D-DDFB-41A8-BBA1-3C8035D7ECB9}" destId="{9898428D-B576-43DE-B640-93DC59B3D909}" srcOrd="1" destOrd="0" parTransId="{186189FB-5190-45D6-9CED-03969502E634}" sibTransId="{DCF201AE-8264-4173-A9E4-EA35F7E4FAE1}"/>
    <dgm:cxn modelId="{CF264DCA-9C3F-40DE-92A6-8470CF383566}" type="presOf" srcId="{9898428D-B576-43DE-B640-93DC59B3D909}" destId="{9AC6802B-6FAF-48EC-B695-520CF8541815}" srcOrd="0" destOrd="1" presId="urn:microsoft.com/office/officeart/2005/8/layout/hList2"/>
    <dgm:cxn modelId="{0AEAEDCE-2B10-4714-94F5-6D42AB4F1230}" srcId="{81141936-DDE1-4258-BA2C-F4BAB7B6BFD1}" destId="{E826C195-87BC-4AD8-9CA7-5077C7BEA7C6}" srcOrd="2" destOrd="0" parTransId="{6DDD2936-E7E7-467D-A467-F7786FA2C103}" sibTransId="{8A803F78-6F9B-420B-9281-C95C3497C599}"/>
    <dgm:cxn modelId="{71C4B7E3-AD97-4A65-93A1-E0AD33D1432A}" type="presOf" srcId="{C721095F-CB2E-4DA6-88A6-421E12A8E02F}" destId="{9AC6802B-6FAF-48EC-B695-520CF8541815}" srcOrd="0" destOrd="0" presId="urn:microsoft.com/office/officeart/2005/8/layout/hList2"/>
    <dgm:cxn modelId="{7124FAF6-924E-4281-BF34-6E979BDAD9E7}" srcId="{DA284261-84F5-4023-861E-21D32DDB61AF}" destId="{5365E801-9AAB-46BB-8212-246E2114108B}" srcOrd="1" destOrd="0" parTransId="{56C42AC5-1EFD-4376-9756-B77A5CBA632D}" sibTransId="{492BEF55-C775-4898-814F-96F62BD7D420}"/>
    <dgm:cxn modelId="{DAA3A974-AE2E-4194-8F19-795C4B78D0E8}" type="presParOf" srcId="{B3EE54DF-CAF7-4CBC-AC39-B038EFE7B803}" destId="{13B7F1C0-22EA-4AFB-82DF-A8E4BD8D342E}" srcOrd="0" destOrd="0" presId="urn:microsoft.com/office/officeart/2005/8/layout/hList2"/>
    <dgm:cxn modelId="{4E6F5872-0E32-4D0B-818D-EB5F6A08AEC6}" type="presParOf" srcId="{13B7F1C0-22EA-4AFB-82DF-A8E4BD8D342E}" destId="{7B50DE95-3B58-4DB5-A215-30ED098B1D78}" srcOrd="0" destOrd="0" presId="urn:microsoft.com/office/officeart/2005/8/layout/hList2"/>
    <dgm:cxn modelId="{4C2785B9-96CB-4354-A9F6-186C18AA5984}" type="presParOf" srcId="{13B7F1C0-22EA-4AFB-82DF-A8E4BD8D342E}" destId="{9AC6802B-6FAF-48EC-B695-520CF8541815}" srcOrd="1" destOrd="0" presId="urn:microsoft.com/office/officeart/2005/8/layout/hList2"/>
    <dgm:cxn modelId="{CF90A213-1C9A-4D04-BA0C-3B3CCBE0B8CC}" type="presParOf" srcId="{13B7F1C0-22EA-4AFB-82DF-A8E4BD8D342E}" destId="{21E34E94-576B-471A-8590-DDE19B19D4AB}" srcOrd="2" destOrd="0" presId="urn:microsoft.com/office/officeart/2005/8/layout/hList2"/>
    <dgm:cxn modelId="{E91A9A2C-5FC6-4A70-A3EA-6DC9FEDC4541}" type="presParOf" srcId="{B3EE54DF-CAF7-4CBC-AC39-B038EFE7B803}" destId="{EFF61518-05B3-4DC6-809B-D58CC7F04E7B}" srcOrd="1" destOrd="0" presId="urn:microsoft.com/office/officeart/2005/8/layout/hList2"/>
    <dgm:cxn modelId="{878A378A-F1EE-4B78-AC5F-D257376067EF}" type="presParOf" srcId="{B3EE54DF-CAF7-4CBC-AC39-B038EFE7B803}" destId="{575007E9-70B9-4586-8A44-C4A2FC785B51}" srcOrd="2" destOrd="0" presId="urn:microsoft.com/office/officeart/2005/8/layout/hList2"/>
    <dgm:cxn modelId="{38C3AFB1-C2F8-4A01-BFF9-13AC1045625F}" type="presParOf" srcId="{575007E9-70B9-4586-8A44-C4A2FC785B51}" destId="{F92BC6A9-A944-421C-A80D-3E2437E8BB71}" srcOrd="0" destOrd="0" presId="urn:microsoft.com/office/officeart/2005/8/layout/hList2"/>
    <dgm:cxn modelId="{0A437EE9-5218-48CF-A5A2-69B4F8007101}" type="presParOf" srcId="{575007E9-70B9-4586-8A44-C4A2FC785B51}" destId="{3A057E32-BC5E-438A-A5B7-7E7E7585CF77}" srcOrd="1" destOrd="0" presId="urn:microsoft.com/office/officeart/2005/8/layout/hList2"/>
    <dgm:cxn modelId="{947424C1-AEF6-4BF7-B131-C8BBF5B29378}" type="presParOf" srcId="{575007E9-70B9-4586-8A44-C4A2FC785B51}" destId="{76DF3401-7FA3-4C5E-A7E6-44B9B9EC3E47}" srcOrd="2" destOrd="0" presId="urn:microsoft.com/office/officeart/2005/8/layout/hList2"/>
    <dgm:cxn modelId="{8E29ED04-0E75-44FA-AE35-3A07AC50649E}" type="presParOf" srcId="{B3EE54DF-CAF7-4CBC-AC39-B038EFE7B803}" destId="{CE0E41B5-E178-4E27-9378-3065F0200EF0}" srcOrd="3" destOrd="0" presId="urn:microsoft.com/office/officeart/2005/8/layout/hList2"/>
    <dgm:cxn modelId="{98A0767C-B770-48EA-BC7E-0D0697949591}" type="presParOf" srcId="{B3EE54DF-CAF7-4CBC-AC39-B038EFE7B803}" destId="{6C0E6A03-1164-464B-8AA1-DFE0DEF62DE0}" srcOrd="4" destOrd="0" presId="urn:microsoft.com/office/officeart/2005/8/layout/hList2"/>
    <dgm:cxn modelId="{8B21A3BF-FBE3-441A-983D-E24100370C2D}" type="presParOf" srcId="{6C0E6A03-1164-464B-8AA1-DFE0DEF62DE0}" destId="{24687AFC-0F65-4324-B4DF-CF9E9195FE68}" srcOrd="0" destOrd="0" presId="urn:microsoft.com/office/officeart/2005/8/layout/hList2"/>
    <dgm:cxn modelId="{10A1B630-B1F5-4528-97F0-5DA4CC505FC3}" type="presParOf" srcId="{6C0E6A03-1164-464B-8AA1-DFE0DEF62DE0}" destId="{ADF9595C-34CC-4194-848B-2053C59B7014}" srcOrd="1" destOrd="0" presId="urn:microsoft.com/office/officeart/2005/8/layout/hList2"/>
    <dgm:cxn modelId="{E25102D8-C102-4A65-A51D-DBD216B7647B}" type="presParOf" srcId="{6C0E6A03-1164-464B-8AA1-DFE0DEF62DE0}" destId="{51A99637-8999-4769-B224-182955068D8C}" srcOrd="2" destOrd="0" presId="urn:microsoft.com/office/officeart/2005/8/layout/hList2"/>
    <dgm:cxn modelId="{A51DCD2C-9EA6-4BDE-AC92-CBF1A1BDA5B6}" type="presParOf" srcId="{B3EE54DF-CAF7-4CBC-AC39-B038EFE7B803}" destId="{6F3EC5FC-C66F-45E6-A205-5194C4913930}" srcOrd="5" destOrd="0" presId="urn:microsoft.com/office/officeart/2005/8/layout/hList2"/>
    <dgm:cxn modelId="{21450CAF-52CB-4470-9344-3BD857636BDE}" type="presParOf" srcId="{B3EE54DF-CAF7-4CBC-AC39-B038EFE7B803}" destId="{EB475539-4BB7-4454-AC7A-708FE6D21610}" srcOrd="6" destOrd="0" presId="urn:microsoft.com/office/officeart/2005/8/layout/hList2"/>
    <dgm:cxn modelId="{E2300FFC-9036-4EA6-8593-F1EC142102AD}" type="presParOf" srcId="{EB475539-4BB7-4454-AC7A-708FE6D21610}" destId="{ED38F845-C263-4650-9ED3-2332F636C5CA}" srcOrd="0" destOrd="0" presId="urn:microsoft.com/office/officeart/2005/8/layout/hList2"/>
    <dgm:cxn modelId="{9436F412-9C92-423D-A91D-A1912B66322E}" type="presParOf" srcId="{EB475539-4BB7-4454-AC7A-708FE6D21610}" destId="{A2A6CD2D-107C-42BE-8992-188B6087F0A1}" srcOrd="1" destOrd="0" presId="urn:microsoft.com/office/officeart/2005/8/layout/hList2"/>
    <dgm:cxn modelId="{7FCA135C-2590-4C9E-9DD6-4255BD6D5072}" type="presParOf" srcId="{EB475539-4BB7-4454-AC7A-708FE6D21610}" destId="{97B0FADB-912C-42DD-9E18-6A62BF03FB9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FDB32A-BBAB-4CE4-8940-9C9A23F122FF}">
      <dsp:nvSpPr>
        <dsp:cNvPr id="0" name=""/>
        <dsp:cNvSpPr/>
      </dsp:nvSpPr>
      <dsp:spPr>
        <a:xfrm>
          <a:off x="1162227" y="0"/>
          <a:ext cx="1231016" cy="1054000"/>
        </a:xfrm>
        <a:prstGeom prst="trapezoid">
          <a:avLst>
            <a:gd name="adj" fmla="val 58397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Managers</a:t>
          </a:r>
          <a:endParaRPr lang="en-GB" sz="1800" kern="1200" dirty="0"/>
        </a:p>
      </dsp:txBody>
      <dsp:txXfrm>
        <a:off x="1162227" y="0"/>
        <a:ext cx="1231016" cy="1054000"/>
      </dsp:txXfrm>
    </dsp:sp>
    <dsp:sp modelId="{EA09D1D8-6288-4A11-B265-65475CA17025}">
      <dsp:nvSpPr>
        <dsp:cNvPr id="0" name=""/>
        <dsp:cNvSpPr/>
      </dsp:nvSpPr>
      <dsp:spPr>
        <a:xfrm>
          <a:off x="568163" y="1016361"/>
          <a:ext cx="2462033" cy="1054000"/>
        </a:xfrm>
        <a:prstGeom prst="trapezoid">
          <a:avLst>
            <a:gd name="adj" fmla="val 58397"/>
          </a:avLst>
        </a:prstGeom>
        <a:solidFill>
          <a:srgbClr val="FFC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Supervisors</a:t>
          </a:r>
          <a:endParaRPr lang="en-GB" sz="1800" kern="1200" dirty="0"/>
        </a:p>
      </dsp:txBody>
      <dsp:txXfrm>
        <a:off x="999019" y="1016361"/>
        <a:ext cx="1600321" cy="1054000"/>
      </dsp:txXfrm>
    </dsp:sp>
    <dsp:sp modelId="{9B33D0D1-DC8C-4448-875F-59EECD4A8A9D}">
      <dsp:nvSpPr>
        <dsp:cNvPr id="0" name=""/>
        <dsp:cNvSpPr/>
      </dsp:nvSpPr>
      <dsp:spPr>
        <a:xfrm>
          <a:off x="0" y="2108000"/>
          <a:ext cx="3693050" cy="1054000"/>
        </a:xfrm>
        <a:prstGeom prst="trapezoid">
          <a:avLst>
            <a:gd name="adj" fmla="val 58397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Front-line employees</a:t>
          </a:r>
          <a:endParaRPr lang="en-GB" sz="1800" kern="1200" dirty="0"/>
        </a:p>
      </dsp:txBody>
      <dsp:txXfrm>
        <a:off x="646283" y="2108000"/>
        <a:ext cx="2400482" cy="1054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E34E94-576B-471A-8590-DDE19B19D4AB}">
      <dsp:nvSpPr>
        <dsp:cNvPr id="0" name=""/>
        <dsp:cNvSpPr/>
      </dsp:nvSpPr>
      <dsp:spPr>
        <a:xfrm rot="16200000">
          <a:off x="-100681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Environmental Scanning</a:t>
          </a:r>
        </a:p>
      </dsp:txBody>
      <dsp:txXfrm>
        <a:off x="-1006811" y="1494015"/>
        <a:ext cx="2280577" cy="200669"/>
      </dsp:txXfrm>
    </dsp:sp>
    <dsp:sp modelId="{9AC6802B-6FAF-48EC-B695-520CF8541815}">
      <dsp:nvSpPr>
        <dsp:cNvPr id="0" name=""/>
        <dsp:cNvSpPr/>
      </dsp:nvSpPr>
      <dsp:spPr>
        <a:xfrm>
          <a:off x="233811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External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Internal</a:t>
          </a:r>
        </a:p>
      </dsp:txBody>
      <dsp:txXfrm>
        <a:off x="233811" y="454061"/>
        <a:ext cx="999546" cy="2280577"/>
      </dsp:txXfrm>
    </dsp:sp>
    <dsp:sp modelId="{7B50DE95-3B58-4DB5-A215-30ED098B1D78}">
      <dsp:nvSpPr>
        <dsp:cNvPr id="0" name=""/>
        <dsp:cNvSpPr/>
      </dsp:nvSpPr>
      <dsp:spPr>
        <a:xfrm>
          <a:off x="33142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F3401-7FA3-4C5E-A7E6-44B9B9EC3E47}">
      <dsp:nvSpPr>
        <dsp:cNvPr id="0" name=""/>
        <dsp:cNvSpPr/>
      </dsp:nvSpPr>
      <dsp:spPr>
        <a:xfrm rot="16200000">
          <a:off x="453430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Formulation</a:t>
          </a:r>
        </a:p>
      </dsp:txBody>
      <dsp:txXfrm>
        <a:off x="453430" y="1494015"/>
        <a:ext cx="2280577" cy="200669"/>
      </dsp:txXfrm>
    </dsp:sp>
    <dsp:sp modelId="{3A057E32-BC5E-438A-A5B7-7E7E7585CF77}">
      <dsp:nvSpPr>
        <dsp:cNvPr id="0" name=""/>
        <dsp:cNvSpPr/>
      </dsp:nvSpPr>
      <dsp:spPr>
        <a:xfrm>
          <a:off x="1694053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Vision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Mission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Objectives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Strategies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Policies</a:t>
          </a:r>
        </a:p>
      </dsp:txBody>
      <dsp:txXfrm>
        <a:off x="1694053" y="454061"/>
        <a:ext cx="999546" cy="2280577"/>
      </dsp:txXfrm>
    </dsp:sp>
    <dsp:sp modelId="{F92BC6A9-A944-421C-A80D-3E2437E8BB71}">
      <dsp:nvSpPr>
        <dsp:cNvPr id="0" name=""/>
        <dsp:cNvSpPr/>
      </dsp:nvSpPr>
      <dsp:spPr>
        <a:xfrm>
          <a:off x="1493383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A99637-8999-4769-B224-182955068D8C}">
      <dsp:nvSpPr>
        <dsp:cNvPr id="0" name=""/>
        <dsp:cNvSpPr/>
      </dsp:nvSpPr>
      <dsp:spPr>
        <a:xfrm rot="16200000">
          <a:off x="1913671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Strategic Implementation</a:t>
          </a:r>
        </a:p>
      </dsp:txBody>
      <dsp:txXfrm>
        <a:off x="1913671" y="1494015"/>
        <a:ext cx="2280577" cy="200669"/>
      </dsp:txXfrm>
    </dsp:sp>
    <dsp:sp modelId="{ADF9595C-34CC-4194-848B-2053C59B7014}">
      <dsp:nvSpPr>
        <dsp:cNvPr id="0" name=""/>
        <dsp:cNvSpPr/>
      </dsp:nvSpPr>
      <dsp:spPr>
        <a:xfrm>
          <a:off x="3154294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Programmes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Budgets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Procedures</a:t>
          </a:r>
        </a:p>
      </dsp:txBody>
      <dsp:txXfrm>
        <a:off x="3154294" y="454061"/>
        <a:ext cx="999546" cy="2280577"/>
      </dsp:txXfrm>
    </dsp:sp>
    <dsp:sp modelId="{24687AFC-0F65-4324-B4DF-CF9E9195FE68}">
      <dsp:nvSpPr>
        <dsp:cNvPr id="0" name=""/>
        <dsp:cNvSpPr/>
      </dsp:nvSpPr>
      <dsp:spPr>
        <a:xfrm>
          <a:off x="2953625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0FADB-912C-42DD-9E18-6A62BF03FB95}">
      <dsp:nvSpPr>
        <dsp:cNvPr id="0" name=""/>
        <dsp:cNvSpPr/>
      </dsp:nvSpPr>
      <dsp:spPr>
        <a:xfrm rot="16200000">
          <a:off x="3373913" y="1494015"/>
          <a:ext cx="2280577" cy="200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176979" bIns="0" numCol="1" spcCol="1270" anchor="t" anchorCtr="0">
          <a:noAutofit/>
        </a:bodyPr>
        <a:lstStyle/>
        <a:p>
          <a:pPr marL="0" lvl="0" indent="0" algn="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HK" sz="1300" kern="1200" dirty="0"/>
            <a:t>Evaluation and Control</a:t>
          </a:r>
        </a:p>
      </dsp:txBody>
      <dsp:txXfrm>
        <a:off x="3373913" y="1494015"/>
        <a:ext cx="2280577" cy="200669"/>
      </dsp:txXfrm>
    </dsp:sp>
    <dsp:sp modelId="{A2A6CD2D-107C-42BE-8992-188B6087F0A1}">
      <dsp:nvSpPr>
        <dsp:cNvPr id="0" name=""/>
        <dsp:cNvSpPr/>
      </dsp:nvSpPr>
      <dsp:spPr>
        <a:xfrm>
          <a:off x="4614536" y="454061"/>
          <a:ext cx="999546" cy="228057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176979" rIns="85344" bIns="85344" numCol="1" spcCol="1270" anchor="t" anchorCtr="0">
          <a:noAutofit/>
        </a:bodyPr>
        <a:lstStyle/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HK" sz="900" kern="1200" dirty="0"/>
            <a:t>Performance</a:t>
          </a:r>
        </a:p>
      </dsp:txBody>
      <dsp:txXfrm>
        <a:off x="4614536" y="454061"/>
        <a:ext cx="999546" cy="2280577"/>
      </dsp:txXfrm>
    </dsp:sp>
    <dsp:sp modelId="{ED38F845-C263-4650-9ED3-2332F636C5CA}">
      <dsp:nvSpPr>
        <dsp:cNvPr id="0" name=""/>
        <dsp:cNvSpPr/>
      </dsp:nvSpPr>
      <dsp:spPr>
        <a:xfrm>
          <a:off x="4413867" y="189178"/>
          <a:ext cx="401338" cy="40133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1/6/2020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1/6/2020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800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83B406DD-75A2-41F3-86CE-E4672BA5372B}" type="slidenum">
              <a:rPr lang="en-US" smtClean="0"/>
              <a:pPr eaLnBrk="1" hangingPunct="1"/>
              <a:t>13</a:t>
            </a:fld>
            <a:endParaRPr lang="en-US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44600" y="234950"/>
            <a:ext cx="4319588" cy="2432050"/>
          </a:xfrm>
          <a:ln/>
        </p:spPr>
      </p:sp>
      <p:sp>
        <p:nvSpPr>
          <p:cNvPr id="36868" name="Notes Placeholder 4"/>
          <p:cNvSpPr>
            <a:spLocks noGrp="1"/>
          </p:cNvSpPr>
          <p:nvPr>
            <p:ph type="body" sz="quarter" idx="10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1194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D35CCA71-BD41-430A-86DC-E651D77C1D39}" type="slidenum">
              <a:rPr lang="en-US" smtClean="0"/>
              <a:pPr eaLnBrk="1" hangingPunct="1"/>
              <a:t>14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616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18171E7-71F8-4FB3-8EED-D8C3E0971B39}" type="slidenum">
              <a:rPr lang="en-US" smtClean="0"/>
              <a:pPr eaLnBrk="1" hangingPunct="1"/>
              <a:t>15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6724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351F7F1-9425-4E54-B359-BC387C11011E}" type="slidenum">
              <a:rPr lang="en-US" smtClean="0"/>
              <a:pPr eaLnBrk="1" hangingPunct="1"/>
              <a:t>16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7053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46D2391-BC89-4979-9E7B-5D0D862B7B3E}" type="slidenum">
              <a:rPr lang="en-US" smtClean="0"/>
              <a:pPr eaLnBrk="1" hangingPunct="1"/>
              <a:t>18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279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E572FB5-1A01-4819-9DBF-75146E33AE35}" type="slidenum">
              <a:rPr lang="en-US" smtClean="0"/>
              <a:pPr eaLnBrk="1" hangingPunct="1"/>
              <a:t>19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895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C37674D-4E08-47B5-A386-EA318B8F1F01}" type="slidenum">
              <a:rPr lang="en-US" smtClean="0"/>
              <a:pPr eaLnBrk="1" hangingPunct="1"/>
              <a:t>20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4164737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15D37BD-E15E-4CBC-968D-EC3BF1365D5A}" type="slidenum">
              <a:rPr lang="en-US" smtClean="0"/>
              <a:pPr eaLnBrk="1" hangingPunct="1"/>
              <a:t>21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sym typeface="Wingdings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8498205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2588" y="685800"/>
            <a:ext cx="6092825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2CC701-D80A-463B-8415-A85485312088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160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AA325-C08C-4543-914A-CF8246502E75}" type="datetime1">
              <a:rPr lang="en-US" smtClean="0"/>
              <a:t>1/6/2020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9B54A8-4985-452A-8288-BA2BAAC5C558}" type="datetime1">
              <a:rPr lang="en-US" smtClean="0"/>
              <a:t>1/6/2020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C9541-DC14-4B7A-B821-EFEF08D41C1D}" type="datetime1">
              <a:rPr lang="en-US" smtClean="0"/>
              <a:t>1/6/2020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4D03B-7636-48B2-9701-3570BDD9F831}" type="datetime1">
              <a:rPr lang="en-US" smtClean="0"/>
              <a:t>1/6/2020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0A233-AA35-4798-B89C-309D7373F0FD}" type="datetime1">
              <a:rPr lang="en-US" smtClean="0"/>
              <a:t>1/6/2020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70FD1-9BDC-4CD0-8F06-FC80A2FB93AA}" type="datetime1">
              <a:rPr lang="en-US" smtClean="0"/>
              <a:t>1/6/2020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0B837-DB77-4C73-8EDD-D1D1A4B103C8}" type="datetime1">
              <a:rPr lang="en-US" smtClean="0"/>
              <a:t>1/6/2020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4665DD-5E77-4A82-8C67-DA95C1B438B2}" type="datetime1">
              <a:rPr lang="en-US" smtClean="0"/>
              <a:t>1/6/2020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5C8A4-267D-478B-B66B-B4BEB8A77095}" type="datetime1">
              <a:rPr lang="en-US" smtClean="0"/>
              <a:t>1/6/2020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8D222-EE3C-455A-81C5-DC38E8BD7E00}" type="datetime1">
              <a:rPr lang="en-US" smtClean="0"/>
              <a:t>1/6/2020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274638"/>
            <a:ext cx="10969943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441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600201"/>
            <a:ext cx="5383398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A344F-2135-48D5-8000-E501B9796A6C}" type="datetime1">
              <a:rPr lang="en-US" smtClean="0"/>
              <a:t>1/6/2020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Add a footer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2B5F6-E90B-485D-BFB1-84C52DFFA97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15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A86E8A2-5BE0-40A6-B4EA-544416E05C3E}" type="datetime1">
              <a:rPr lang="en-US" smtClean="0"/>
              <a:t>1/6/2020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hyperlink" Target="http://www.valuebasedmanagement.net/index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SBPD8001 </a:t>
            </a:r>
            <a:br>
              <a:rPr lang="en-US" dirty="0"/>
            </a:br>
            <a:r>
              <a:rPr lang="en-US" dirty="0"/>
              <a:t>Preparing for doctoral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01 Developing Research Ideas and Topics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Topics</a:t>
            </a:r>
            <a:endParaRPr lang="en-AU" altLang="zh-CN" dirty="0"/>
          </a:p>
        </p:txBody>
      </p:sp>
      <p:sp>
        <p:nvSpPr>
          <p:cNvPr id="3635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AU" altLang="zh-CN" dirty="0"/>
              <a:t>Theoretical frameworks and research areas</a:t>
            </a:r>
          </a:p>
          <a:p>
            <a:pPr lvl="1"/>
            <a:r>
              <a:rPr lang="en-AU" altLang="zh-CN" dirty="0"/>
              <a:t>Strategic management research</a:t>
            </a:r>
          </a:p>
          <a:p>
            <a:pPr lvl="1"/>
            <a:r>
              <a:rPr lang="en-AU" altLang="zh-CN" dirty="0"/>
              <a:t>Organisational behaviour</a:t>
            </a:r>
          </a:p>
          <a:p>
            <a:pPr lvl="1"/>
            <a:r>
              <a:rPr lang="en-AU" altLang="zh-CN" dirty="0"/>
              <a:t>Consumer behaviour</a:t>
            </a:r>
          </a:p>
          <a:p>
            <a:r>
              <a:rPr lang="en-AU" altLang="zh-CN" dirty="0"/>
              <a:t>Research process</a:t>
            </a:r>
          </a:p>
          <a:p>
            <a:r>
              <a:rPr lang="en-AU" altLang="zh-CN" dirty="0"/>
              <a:t>Research ethics</a:t>
            </a:r>
          </a:p>
          <a:p>
            <a:endParaRPr lang="en-AU" altLang="zh-CN" dirty="0"/>
          </a:p>
          <a:p>
            <a:pPr marL="45720" indent="0">
              <a:buNone/>
            </a:pPr>
            <a:r>
              <a:rPr lang="en-HK" altLang="zh-CN" sz="1800" i="1" dirty="0"/>
              <a:t>Some of the slides have been used in previous presentations</a:t>
            </a:r>
            <a:endParaRPr lang="en-AU" altLang="zh-CN" sz="1800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25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>
            <a:extLst>
              <a:ext uri="{FF2B5EF4-FFF2-40B4-BE49-F238E27FC236}">
                <a16:creationId xmlns:a16="http://schemas.microsoft.com/office/drawing/2014/main" id="{AB75C666-9914-458F-912E-E4D331383D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0B6DAB90-F05D-4DD6-9EE5-591E7CCA2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HK" altLang="en-US" dirty="0"/>
              <a:t>A theoretical framework is similar to the frame of the house. Just as the foundation supports a house, a theoretical framework provides a rationale for predictions about the relationships among variables of a research study</a:t>
            </a:r>
          </a:p>
          <a:p>
            <a:r>
              <a:rPr lang="en-US" altLang="en-US" dirty="0"/>
              <a:t>A theory is a set of interrelated constructs, definitions, and propositions that present a systematic view of phenomena by specifying relations among variables, with the purpose of explaining and predicting the phenomena.</a:t>
            </a:r>
          </a:p>
          <a:p>
            <a:pPr lvl="1"/>
            <a:r>
              <a:rPr lang="en-US" altLang="en-US" dirty="0"/>
              <a:t>Constructs are concepts adapted for a research purpose</a:t>
            </a:r>
            <a:endParaRPr lang="ar-SA" altLang="en-US" dirty="0"/>
          </a:p>
          <a:p>
            <a:pPr lvl="1"/>
            <a:r>
              <a:rPr lang="en-US" altLang="en-US" dirty="0"/>
              <a:t>Through research, researchers can develop, modify, or evaluate theories.</a:t>
            </a:r>
          </a:p>
          <a:p>
            <a:r>
              <a:rPr lang="en-HK" altLang="en-US" dirty="0"/>
              <a:t>In a broad sense, any idea about how things relate to each other can be considered as a theory.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FD4EF-25BC-40F5-854D-F78B768CC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4109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02F87BE8-8820-4334-97A9-7ACE2BC27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Theoretical Framework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A72551E-4F46-4785-B749-E754F5DE4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Theoretical framework provides a context for examining a problem i.e. theoretical rationale for: </a:t>
            </a:r>
          </a:p>
          <a:p>
            <a:r>
              <a:rPr lang="en-GB" altLang="en-US" dirty="0"/>
              <a:t>Developing hypotheses</a:t>
            </a:r>
          </a:p>
          <a:p>
            <a:pPr lvl="1"/>
            <a:r>
              <a:rPr lang="en-GB" altLang="en-US" dirty="0"/>
              <a:t>Serves as a guide to systematically identify logical, precisely defined relationships among variables</a:t>
            </a:r>
          </a:p>
          <a:p>
            <a:r>
              <a:rPr lang="en-GB" altLang="en-US" dirty="0"/>
              <a:t>Building a frame of reference/base for </a:t>
            </a:r>
          </a:p>
          <a:p>
            <a:pPr lvl="1"/>
            <a:r>
              <a:rPr lang="en-GB" altLang="en-US" dirty="0"/>
              <a:t>Observation</a:t>
            </a:r>
          </a:p>
          <a:p>
            <a:pPr lvl="1"/>
            <a:r>
              <a:rPr lang="en-GB" altLang="en-US" dirty="0"/>
              <a:t>Definitions of concepts</a:t>
            </a:r>
          </a:p>
          <a:p>
            <a:pPr lvl="1"/>
            <a:r>
              <a:rPr lang="en-GB" altLang="en-US" dirty="0"/>
              <a:t>Research design</a:t>
            </a:r>
          </a:p>
          <a:p>
            <a:pPr lvl="1"/>
            <a:r>
              <a:rPr lang="en-GB" altLang="en-US" dirty="0"/>
              <a:t>Interpretation</a:t>
            </a:r>
          </a:p>
          <a:p>
            <a:pPr lvl="1"/>
            <a:r>
              <a:rPr lang="en-GB" altLang="en-US" dirty="0"/>
              <a:t>Generalisation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27738A-A09C-4D7F-BD49-369DE4358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76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E30FFD56-C8B0-496F-BAC1-48547B2FEE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Types of Theories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E048B03B-D0F0-40F1-A054-88F2486D4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/>
              <a:t>Theories may describe a particular phenomenon, explain relationships between or among phenomena, or predict how one phenomenon affects another</a:t>
            </a:r>
          </a:p>
          <a:p>
            <a:r>
              <a:rPr lang="en-US" altLang="en-US"/>
              <a:t>Descriptive theories “describe or classify specific dimensions or characteristics of individuals, groups, situations, or events by summarizing the commonalities found in discrete observations</a:t>
            </a:r>
          </a:p>
          <a:p>
            <a:pPr lvl="1"/>
            <a:r>
              <a:rPr lang="en-US" altLang="en-US"/>
              <a:t>To test descriptive theories, researchers conduct descriptive research studies</a:t>
            </a:r>
          </a:p>
          <a:p>
            <a:r>
              <a:rPr lang="en-US" altLang="en-US"/>
              <a:t>Explanatory theories “specify relations among the dimensions or characteristics of individuals, groups, situations, or events</a:t>
            </a:r>
          </a:p>
          <a:p>
            <a:pPr lvl="1"/>
            <a:r>
              <a:rPr lang="en-US" altLang="en-US"/>
              <a:t>Explanatory theories are tested by means of correlational or causal research</a:t>
            </a:r>
            <a:endParaRPr lang="en-US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92671-F84B-4455-9C4F-0DCA57DCC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3">
            <a:extLst>
              <a:ext uri="{FF2B5EF4-FFF2-40B4-BE49-F238E27FC236}">
                <a16:creationId xmlns:a16="http://schemas.microsoft.com/office/drawing/2014/main" id="{22707829-335A-4DC7-8545-423ADC96BF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business Research Areas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88CC6ED0-BC2E-4463-BCAD-08D4D3EB4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38916"/>
              </p:ext>
            </p:extLst>
          </p:nvPr>
        </p:nvGraphicFramePr>
        <p:xfrm>
          <a:off x="1362175" y="2243250"/>
          <a:ext cx="3693050" cy="316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F2AD66E-6BBD-463F-9A1D-836FC20BFDD5}"/>
              </a:ext>
            </a:extLst>
          </p:cNvPr>
          <p:cNvSpPr txBox="1"/>
          <p:nvPr/>
        </p:nvSpPr>
        <p:spPr>
          <a:xfrm>
            <a:off x="5333470" y="2521767"/>
            <a:ext cx="18027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Business strategy and performance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DD822539-C6D1-4965-9CAE-4D81BBB723FD}"/>
              </a:ext>
            </a:extLst>
          </p:cNvPr>
          <p:cNvCxnSpPr/>
          <p:nvPr/>
        </p:nvCxnSpPr>
        <p:spPr>
          <a:xfrm>
            <a:off x="5398042" y="3494546"/>
            <a:ext cx="1600200" cy="158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0D184C24-5F1C-4DC3-85DD-BD1B36A1609A}"/>
              </a:ext>
            </a:extLst>
          </p:cNvPr>
          <p:cNvSpPr txBox="1"/>
          <p:nvPr/>
        </p:nvSpPr>
        <p:spPr>
          <a:xfrm>
            <a:off x="5375759" y="4436192"/>
            <a:ext cx="160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Consumer motivation, attitudes, perceptions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BDF72C42-2D9C-4CD3-BA18-A57FED0C7606}"/>
              </a:ext>
            </a:extLst>
          </p:cNvPr>
          <p:cNvCxnSpPr>
            <a:cxnSpLocks/>
          </p:cNvCxnSpPr>
          <p:nvPr/>
        </p:nvCxnSpPr>
        <p:spPr>
          <a:xfrm flipH="1">
            <a:off x="5442943" y="4221088"/>
            <a:ext cx="1583840" cy="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http://www.propertyoz.com.au/sa/library/Population%20graphic_0.jpg">
            <a:extLst>
              <a:ext uri="{FF2B5EF4-FFF2-40B4-BE49-F238E27FC236}">
                <a16:creationId xmlns:a16="http://schemas.microsoft.com/office/drawing/2014/main" id="{BED38BB5-6FF6-4AA6-BB8D-895D3F8B5D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90556" y="3068961"/>
            <a:ext cx="1872208" cy="1510579"/>
          </a:xfrm>
          <a:prstGeom prst="rect">
            <a:avLst/>
          </a:prstGeom>
          <a:noFill/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29D03A9B-5CCF-421A-9C45-4ED04D40FBD2}"/>
              </a:ext>
            </a:extLst>
          </p:cNvPr>
          <p:cNvSpPr txBox="1"/>
          <p:nvPr/>
        </p:nvSpPr>
        <p:spPr>
          <a:xfrm>
            <a:off x="765820" y="2745795"/>
            <a:ext cx="1905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Organisational behaviour ②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4818227-BDF9-44ED-8750-ACC80A2A8C9C}"/>
              </a:ext>
            </a:extLst>
          </p:cNvPr>
          <p:cNvSpPr txBox="1"/>
          <p:nvPr/>
        </p:nvSpPr>
        <p:spPr>
          <a:xfrm>
            <a:off x="5444465" y="5864180"/>
            <a:ext cx="1676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Consumer behaviour ③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2290A9-45C3-41D0-85F0-4A74876E9DBA}"/>
              </a:ext>
            </a:extLst>
          </p:cNvPr>
          <p:cNvSpPr txBox="1"/>
          <p:nvPr/>
        </p:nvSpPr>
        <p:spPr>
          <a:xfrm>
            <a:off x="5350973" y="1631158"/>
            <a:ext cx="18375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Strategic management research ①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93468E-BE0D-42CB-A5A2-1D0C38F552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57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Strategic Management Research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791855" y="1721573"/>
            <a:ext cx="4942517" cy="4343400"/>
          </a:xfrm>
        </p:spPr>
        <p:txBody>
          <a:bodyPr>
            <a:normAutofit/>
          </a:bodyPr>
          <a:lstStyle/>
          <a:p>
            <a:r>
              <a:rPr lang="en-US" altLang="zh-CN" sz="2000" dirty="0"/>
              <a:t>Basic strategic management model</a:t>
            </a:r>
          </a:p>
          <a:p>
            <a:r>
              <a:rPr lang="en-US" altLang="zh-CN" sz="2000" dirty="0"/>
              <a:t>Five forces framework (Porter)</a:t>
            </a:r>
          </a:p>
          <a:p>
            <a:pPr lvl="1"/>
            <a:r>
              <a:rPr lang="en-GB" altLang="zh-CN" sz="1800" dirty="0"/>
              <a:t>competition, new entrants, power of </a:t>
            </a:r>
          </a:p>
          <a:p>
            <a:pPr lvl="1"/>
            <a:r>
              <a:rPr lang="en-GB" altLang="zh-CN" sz="1800" dirty="0"/>
              <a:t>suppliers, power of customers and</a:t>
            </a:r>
          </a:p>
          <a:p>
            <a:pPr lvl="1"/>
            <a:r>
              <a:rPr lang="en-GB" altLang="zh-CN" sz="1800" dirty="0"/>
              <a:t>substitute products</a:t>
            </a:r>
          </a:p>
          <a:p>
            <a:r>
              <a:rPr lang="en-US" altLang="zh-CN" sz="2000" dirty="0"/>
              <a:t>SWOT (Andrew, 1967) </a:t>
            </a:r>
          </a:p>
          <a:p>
            <a:r>
              <a:rPr lang="en-US" altLang="zh-CN" sz="2000" dirty="0"/>
              <a:t>Environmental scanning: PESTLE</a:t>
            </a:r>
          </a:p>
          <a:p>
            <a:r>
              <a:rPr lang="en-US" sz="2000" dirty="0"/>
              <a:t>7-S Model (McKinsey)</a:t>
            </a:r>
          </a:p>
          <a:p>
            <a:pPr lvl="1"/>
            <a:r>
              <a:rPr lang="en-US" sz="1800" dirty="0"/>
              <a:t>strategy, structure, systems, skills, </a:t>
            </a:r>
          </a:p>
          <a:p>
            <a:pPr lvl="1"/>
            <a:r>
              <a:rPr lang="en-US" sz="1800" dirty="0"/>
              <a:t>staff, style and shared values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735224" y="6048317"/>
            <a:ext cx="6629400" cy="369332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dirty="0">
                <a:hlinkClick r:id="rId2"/>
              </a:rPr>
              <a:t>http://www.valuebasedmanagement.net/index.html</a:t>
            </a:r>
            <a:endParaRPr lang="en-GB" dirty="0"/>
          </a:p>
        </p:txBody>
      </p:sp>
      <p:pic>
        <p:nvPicPr>
          <p:cNvPr id="22530" name="Picture 2" descr="http://www.strategicmanagementinsight.com/tools/img/mckinsey-7s-mode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7025" y="4369598"/>
            <a:ext cx="3276600" cy="2523449"/>
          </a:xfrm>
          <a:prstGeom prst="rect">
            <a:avLst/>
          </a:prstGeom>
          <a:noFill/>
        </p:spPr>
      </p:pic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51F46F0-7964-44A3-B477-8137F8276629}"/>
              </a:ext>
            </a:extLst>
          </p:cNvPr>
          <p:cNvGraphicFramePr/>
          <p:nvPr/>
        </p:nvGraphicFramePr>
        <p:xfrm>
          <a:off x="5806379" y="1372234"/>
          <a:ext cx="5647225" cy="2923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73289256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Organisational Behaviour</a:t>
            </a:r>
            <a:endParaRPr lang="en-GB" dirty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Organizational behaviour is a field of study that investigates the impact that individuals, groups, and structure have on behaviour within organizations.</a:t>
            </a:r>
          </a:p>
          <a:p>
            <a:r>
              <a:rPr lang="en-GB"/>
              <a:t>It focuses on improving productivity, reducing absenteeism and turnover, and increasing employee job satisfaction and organizational commitment.</a:t>
            </a:r>
          </a:p>
          <a:p>
            <a:r>
              <a:rPr lang="en-GB"/>
              <a:t>Organizational studies: Looking at relationships, attempting to attribute causes and effects and drawing conclusions based on scientific evidence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36619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9</a:t>
            </a:fld>
            <a:endParaRPr lang="en-US" dirty="0"/>
          </a:p>
        </p:txBody>
      </p:sp>
      <p:grpSp>
        <p:nvGrpSpPr>
          <p:cNvPr id="2" name="Group 3"/>
          <p:cNvGrpSpPr>
            <a:grpSpLocks/>
          </p:cNvGrpSpPr>
          <p:nvPr/>
        </p:nvGrpSpPr>
        <p:grpSpPr bwMode="auto">
          <a:xfrm>
            <a:off x="3503612" y="2133600"/>
            <a:ext cx="4191000" cy="3581400"/>
            <a:chOff x="1248" y="1344"/>
            <a:chExt cx="2640" cy="2256"/>
          </a:xfrm>
        </p:grpSpPr>
        <p:sp>
          <p:nvSpPr>
            <p:cNvPr id="37893" name="Rectangle 4"/>
            <p:cNvSpPr>
              <a:spLocks noChangeArrowheads="1"/>
            </p:cNvSpPr>
            <p:nvPr/>
          </p:nvSpPr>
          <p:spPr bwMode="auto">
            <a:xfrm>
              <a:off x="1248" y="1344"/>
              <a:ext cx="1584" cy="576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 prstMaterial="matte">
              <a:bevelT/>
              <a:bevelB/>
            </a:sp3d>
          </p:spPr>
          <p:txBody>
            <a:bodyPr wrap="none" anchor="ctr"/>
            <a:lstStyle/>
            <a:p>
              <a:pPr algn="ctr"/>
              <a:r>
                <a:rPr lang="en-US" altLang="zh-TW" sz="2400" dirty="0">
                  <a:latin typeface="Arial Narrow" pitchFamily="34" charset="0"/>
                </a:rPr>
                <a:t>Individual-Level</a:t>
              </a:r>
            </a:p>
            <a:p>
              <a:pPr algn="ctr"/>
              <a:r>
                <a:rPr lang="en-US" altLang="zh-TW" sz="2400" dirty="0">
                  <a:latin typeface="Arial Narrow" pitchFamily="34" charset="0"/>
                </a:rPr>
                <a:t>Factors</a:t>
              </a:r>
            </a:p>
          </p:txBody>
        </p:sp>
        <p:sp>
          <p:nvSpPr>
            <p:cNvPr id="37894" name="Rectangle 5"/>
            <p:cNvSpPr>
              <a:spLocks noChangeArrowheads="1"/>
            </p:cNvSpPr>
            <p:nvPr/>
          </p:nvSpPr>
          <p:spPr bwMode="auto">
            <a:xfrm>
              <a:off x="1296" y="2208"/>
              <a:ext cx="1584" cy="52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/>
              <a:r>
                <a:rPr lang="en-US" altLang="zh-TW" sz="2400" dirty="0">
                  <a:latin typeface="Arial Narrow" pitchFamily="34" charset="0"/>
                </a:rPr>
                <a:t>Group-Level</a:t>
              </a:r>
            </a:p>
            <a:p>
              <a:pPr algn="ctr"/>
              <a:r>
                <a:rPr lang="en-US" altLang="zh-TW" sz="2400" dirty="0">
                  <a:latin typeface="Arial Narrow" pitchFamily="34" charset="0"/>
                </a:rPr>
                <a:t>Factors</a:t>
              </a:r>
            </a:p>
          </p:txBody>
        </p:sp>
        <p:sp>
          <p:nvSpPr>
            <p:cNvPr id="37895" name="Rectangle 6"/>
            <p:cNvSpPr>
              <a:spLocks noChangeArrowheads="1"/>
            </p:cNvSpPr>
            <p:nvPr/>
          </p:nvSpPr>
          <p:spPr bwMode="auto">
            <a:xfrm>
              <a:off x="1296" y="3072"/>
              <a:ext cx="1584" cy="528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scene3d>
              <a:camera prst="orthographicFront"/>
              <a:lightRig rig="threePt" dir="t"/>
            </a:scene3d>
            <a:sp3d>
              <a:bevelT/>
            </a:sp3d>
          </p:spPr>
          <p:txBody>
            <a:bodyPr wrap="none" anchor="ctr"/>
            <a:lstStyle/>
            <a:p>
              <a:pPr algn="ctr"/>
              <a:r>
                <a:rPr lang="en-US" altLang="zh-TW" sz="2400" dirty="0">
                  <a:latin typeface="Arial Narrow" pitchFamily="34" charset="0"/>
                </a:rPr>
                <a:t>Organization System-</a:t>
              </a:r>
            </a:p>
            <a:p>
              <a:pPr algn="ctr"/>
              <a:r>
                <a:rPr lang="en-US" altLang="zh-TW" sz="2400" dirty="0">
                  <a:latin typeface="Arial Narrow" pitchFamily="34" charset="0"/>
                </a:rPr>
                <a:t>Level Factors</a:t>
              </a:r>
            </a:p>
          </p:txBody>
        </p:sp>
        <p:sp>
          <p:nvSpPr>
            <p:cNvPr id="37896" name="Line 7"/>
            <p:cNvSpPr>
              <a:spLocks noChangeShapeType="1"/>
            </p:cNvSpPr>
            <p:nvPr/>
          </p:nvSpPr>
          <p:spPr bwMode="auto">
            <a:xfrm>
              <a:off x="2832" y="1680"/>
              <a:ext cx="1056" cy="72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7897" name="Line 8"/>
            <p:cNvSpPr>
              <a:spLocks noChangeShapeType="1"/>
            </p:cNvSpPr>
            <p:nvPr/>
          </p:nvSpPr>
          <p:spPr bwMode="auto">
            <a:xfrm>
              <a:off x="2880" y="2496"/>
              <a:ext cx="1008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  <p:sp>
          <p:nvSpPr>
            <p:cNvPr id="37898" name="Line 9"/>
            <p:cNvSpPr>
              <a:spLocks noChangeShapeType="1"/>
            </p:cNvSpPr>
            <p:nvPr/>
          </p:nvSpPr>
          <p:spPr bwMode="auto">
            <a:xfrm flipV="1">
              <a:off x="2880" y="2592"/>
              <a:ext cx="1008" cy="76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 type="triangle" w="med" len="med"/>
            </a:ln>
          </p:spPr>
          <p:txBody>
            <a:bodyPr wrap="none"/>
            <a:lstStyle/>
            <a:p>
              <a:endParaRPr lang="en-GB"/>
            </a:p>
          </p:txBody>
        </p:sp>
      </p:grpSp>
      <p:sp>
        <p:nvSpPr>
          <p:cNvPr id="37892" name="Text Box 10"/>
          <p:cNvSpPr txBox="1">
            <a:spLocks noChangeArrowheads="1"/>
          </p:cNvSpPr>
          <p:nvPr/>
        </p:nvSpPr>
        <p:spPr bwMode="auto">
          <a:xfrm>
            <a:off x="7678738" y="2514601"/>
            <a:ext cx="1800225" cy="3140075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h="114300"/>
          </a:sp3d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zh-TW" sz="2000" dirty="0">
                <a:latin typeface="Tahoma" pitchFamily="34" charset="0"/>
              </a:rPr>
              <a:t>Productivity </a:t>
            </a:r>
          </a:p>
          <a:p>
            <a:pPr>
              <a:spcBef>
                <a:spcPct val="50000"/>
              </a:spcBef>
            </a:pPr>
            <a:r>
              <a:rPr lang="en-GB" altLang="zh-TW" sz="2000" dirty="0">
                <a:latin typeface="Tahoma" pitchFamily="34" charset="0"/>
              </a:rPr>
              <a:t>Absenteeism </a:t>
            </a:r>
          </a:p>
          <a:p>
            <a:pPr>
              <a:spcBef>
                <a:spcPct val="50000"/>
              </a:spcBef>
            </a:pPr>
            <a:r>
              <a:rPr lang="en-GB" altLang="zh-TW" sz="2000" dirty="0">
                <a:latin typeface="Tahoma" pitchFamily="34" charset="0"/>
              </a:rPr>
              <a:t>Turnover </a:t>
            </a:r>
          </a:p>
          <a:p>
            <a:pPr>
              <a:spcBef>
                <a:spcPct val="50000"/>
              </a:spcBef>
            </a:pPr>
            <a:r>
              <a:rPr lang="en-GB" altLang="zh-TW" sz="2000" dirty="0">
                <a:latin typeface="Tahoma" pitchFamily="34" charset="0"/>
              </a:rPr>
              <a:t>Organizational citizenship behaviour </a:t>
            </a:r>
          </a:p>
          <a:p>
            <a:pPr>
              <a:spcBef>
                <a:spcPct val="50000"/>
              </a:spcBef>
            </a:pPr>
            <a:r>
              <a:rPr lang="en-GB" altLang="zh-TW" sz="2000" dirty="0">
                <a:latin typeface="Tahoma" pitchFamily="34" charset="0"/>
              </a:rPr>
              <a:t>Job Satisfaction</a:t>
            </a:r>
            <a:endParaRPr lang="en-GB" sz="2000" dirty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643281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zh-TW" altLang="en-GB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zh-TW"/>
              <a:t>Individual-Level Variables</a:t>
            </a:r>
          </a:p>
          <a:p>
            <a:pPr lvl="1"/>
            <a:r>
              <a:rPr lang="en-GB" altLang="zh-TW"/>
              <a:t>Capability; personal values; personality; emotion; perception; individual decision making; motivation</a:t>
            </a:r>
            <a:endParaRPr lang="zh-TW" altLang="en-GB"/>
          </a:p>
          <a:p>
            <a:r>
              <a:rPr lang="en-GB" altLang="zh-TW"/>
              <a:t>Group-Level Variables</a:t>
            </a:r>
          </a:p>
          <a:p>
            <a:pPr lvl="1"/>
            <a:r>
              <a:rPr lang="en-GB" altLang="zh-TW"/>
              <a:t>Role expectation; norms; group decision making; task</a:t>
            </a:r>
          </a:p>
          <a:p>
            <a:pPr lvl="1"/>
            <a:r>
              <a:rPr lang="en-GB" altLang="zh-TW"/>
              <a:t>Communication</a:t>
            </a:r>
          </a:p>
          <a:p>
            <a:pPr lvl="1"/>
            <a:r>
              <a:rPr lang="en-GB" altLang="zh-TW"/>
              <a:t>Leadership and trust</a:t>
            </a:r>
          </a:p>
          <a:p>
            <a:pPr lvl="1"/>
            <a:r>
              <a:rPr lang="en-GB" altLang="zh-TW"/>
              <a:t>Power, political behaviour and conflicts</a:t>
            </a:r>
          </a:p>
          <a:p>
            <a:r>
              <a:rPr lang="en-US"/>
              <a:t>Organization System-Level Variables</a:t>
            </a:r>
          </a:p>
          <a:p>
            <a:pPr lvl="1"/>
            <a:r>
              <a:rPr lang="en-GB"/>
              <a:t>Organization Structure</a:t>
            </a:r>
          </a:p>
          <a:p>
            <a:pPr lvl="1"/>
            <a:r>
              <a:rPr lang="en-GB"/>
              <a:t>Job design</a:t>
            </a:r>
          </a:p>
          <a:p>
            <a:pPr lvl="1"/>
            <a:r>
              <a:rPr lang="en-GB"/>
              <a:t>Human resources policy</a:t>
            </a:r>
          </a:p>
          <a:p>
            <a:pPr lvl="1"/>
            <a:r>
              <a:rPr lang="en-GB"/>
              <a:t>Organizational culture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095329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Research Challenges and Opportunity for Organizational Behaviour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4" y="1828800"/>
            <a:ext cx="4709160" cy="4343400"/>
          </a:xfrm>
        </p:spPr>
        <p:txBody>
          <a:bodyPr>
            <a:normAutofit/>
          </a:bodyPr>
          <a:lstStyle/>
          <a:p>
            <a:r>
              <a:rPr lang="en-HK" sz="2400" dirty="0"/>
              <a:t>Responding to globalization</a:t>
            </a:r>
          </a:p>
          <a:p>
            <a:r>
              <a:rPr lang="en-HK" sz="2400" dirty="0"/>
              <a:t>Managing workforce Diversity</a:t>
            </a:r>
          </a:p>
          <a:p>
            <a:r>
              <a:rPr lang="en-HK" sz="2400" dirty="0"/>
              <a:t>Improving quality and productivity</a:t>
            </a:r>
          </a:p>
          <a:p>
            <a:r>
              <a:rPr lang="en-HK" sz="2400" dirty="0"/>
              <a:t>Responding to the labour shortage</a:t>
            </a:r>
          </a:p>
          <a:p>
            <a:r>
              <a:rPr lang="en-HK" sz="2400" dirty="0"/>
              <a:t>Improving customer service</a:t>
            </a:r>
          </a:p>
          <a:p>
            <a:r>
              <a:rPr lang="en-HK" sz="2400" dirty="0"/>
              <a:t>Improving people skills</a:t>
            </a:r>
          </a:p>
          <a:p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2052" y="1828800"/>
            <a:ext cx="4709160" cy="4255367"/>
          </a:xfrm>
        </p:spPr>
        <p:txBody>
          <a:bodyPr>
            <a:normAutofit/>
          </a:bodyPr>
          <a:lstStyle/>
          <a:p>
            <a:r>
              <a:rPr lang="en-HK" sz="2400" dirty="0"/>
              <a:t>Empowering people</a:t>
            </a:r>
          </a:p>
          <a:p>
            <a:r>
              <a:rPr lang="en-HK" sz="2400" dirty="0"/>
              <a:t>Coping with “temporariness”</a:t>
            </a:r>
          </a:p>
          <a:p>
            <a:r>
              <a:rPr lang="en-HK" sz="2400" dirty="0"/>
              <a:t>Stimulation innovation and change</a:t>
            </a:r>
          </a:p>
          <a:p>
            <a:r>
              <a:rPr lang="en-HK" sz="2400" dirty="0"/>
              <a:t>Helping employees balance work/life conflicts</a:t>
            </a:r>
          </a:p>
          <a:p>
            <a:r>
              <a:rPr lang="en-HK" sz="2400" dirty="0"/>
              <a:t>Improving ethical behaviour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F96476-588C-4B90-92DC-DBB9D79DC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25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393A2F1-4FC8-42A3-A33F-3023A8030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A General Model of Consumer Behaviour</a:t>
            </a:r>
            <a:endParaRPr lang="en-GB" dirty="0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9FE03880-3206-46F7-8225-B8F18F73F6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3932" y="1844824"/>
            <a:ext cx="8568952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FE1345-FD5F-4A1A-8966-02AE584E6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4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Research process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935AE4-F35B-4095-ADB1-33DABB5F1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en-HK" dirty="0"/>
              <a:t>Begin with a broad question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Narrow it down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Operationalize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Observe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Analyse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Reach conclusions</a:t>
            </a:r>
          </a:p>
          <a:p>
            <a:pPr marL="502920" indent="-457200">
              <a:buFont typeface="+mj-lt"/>
              <a:buAutoNum type="arabicPeriod"/>
            </a:pPr>
            <a:r>
              <a:rPr lang="en-HK" dirty="0"/>
              <a:t>Generalize back to the population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075326-138F-49D0-AC34-934381606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95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US" dirty="0"/>
              <a:t>Begin with a Broad Question</a:t>
            </a:r>
          </a:p>
        </p:txBody>
      </p:sp>
      <p:sp>
        <p:nvSpPr>
          <p:cNvPr id="17417" name="Rectangle 9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Most social research originates from some general problem or question</a:t>
            </a:r>
          </a:p>
          <a:p>
            <a:r>
              <a:rPr lang="en-US"/>
              <a:t>Curious/troubled about some aspect of society</a:t>
            </a:r>
          </a:p>
          <a:p>
            <a:r>
              <a:rPr lang="en-HK"/>
              <a:t>Example:  Why would any rational guest want to develop a "relationship" with a hotel?</a:t>
            </a:r>
          </a:p>
          <a:p>
            <a:r>
              <a:rPr lang="en-HK"/>
              <a:t>General question that can’t be adequately addressed by one study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EC86995-1610-46C4-A2C7-72F50EB2CF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25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Next, we come up with a more specific research question</a:t>
            </a:r>
          </a:p>
          <a:p>
            <a:pPr lvl="1"/>
            <a:r>
              <a:rPr lang="en-US" dirty="0"/>
              <a:t>one we can realistically address</a:t>
            </a:r>
          </a:p>
          <a:p>
            <a:r>
              <a:rPr lang="en-US" dirty="0"/>
              <a:t>Here, a review of the literature can serve as a guide</a:t>
            </a:r>
          </a:p>
          <a:p>
            <a:pPr lvl="1"/>
            <a:r>
              <a:rPr lang="en-US" dirty="0"/>
              <a:t>Tells you what other researchers have found</a:t>
            </a:r>
          </a:p>
          <a:p>
            <a:pPr lvl="1"/>
            <a:r>
              <a:rPr lang="en-HK" dirty="0"/>
              <a:t>Builds a foundation for </a:t>
            </a:r>
            <a:r>
              <a:rPr lang="en-US" dirty="0"/>
              <a:t>your research study</a:t>
            </a:r>
          </a:p>
          <a:p>
            <a:r>
              <a:rPr lang="en-HK" dirty="0"/>
              <a:t>Example: What are the non-financial benefits, from the consumer’s perspective, of maintaining a relationship with a hotel?</a:t>
            </a:r>
          </a:p>
          <a:p>
            <a:pPr lvl="1"/>
            <a:r>
              <a:rPr lang="en-HK" dirty="0"/>
              <a:t>Relational benefits include confidence benefits, social benefits, special treatment benefits (</a:t>
            </a:r>
            <a:r>
              <a:rPr lang="en-HK" dirty="0" err="1"/>
              <a:t>Gwinner</a:t>
            </a:r>
            <a:r>
              <a:rPr lang="en-HK" dirty="0"/>
              <a:t>, </a:t>
            </a:r>
            <a:r>
              <a:rPr lang="en-HK" dirty="0" err="1"/>
              <a:t>Gremler</a:t>
            </a:r>
            <a:r>
              <a:rPr lang="en-HK" dirty="0"/>
              <a:t> &amp; Bitner,1998)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E6C1D4C-6AB2-4637-A1D6-7676B618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11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en-US" dirty="0"/>
              <a:t>Narrow it Down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It can be stated as a descriptive theory – </a:t>
            </a:r>
          </a:p>
          <a:p>
            <a:pPr lvl="1"/>
            <a:r>
              <a:rPr lang="en-US" dirty="0"/>
              <a:t>A description of the situation</a:t>
            </a:r>
          </a:p>
          <a:p>
            <a:r>
              <a:rPr lang="en-US" dirty="0"/>
              <a:t>Example: </a:t>
            </a:r>
            <a:r>
              <a:rPr lang="en-HK" dirty="0"/>
              <a:t>Which relational benefits are most important to the consumer?</a:t>
            </a:r>
          </a:p>
          <a:p>
            <a:r>
              <a:rPr lang="en-US" dirty="0"/>
              <a:t>It can also be stated as a causal theory – </a:t>
            </a:r>
          </a:p>
          <a:p>
            <a:pPr lvl="1"/>
            <a:r>
              <a:rPr lang="en-US" dirty="0"/>
              <a:t>an explanation of the relationships between phenomena</a:t>
            </a:r>
          </a:p>
          <a:p>
            <a:r>
              <a:rPr lang="en-US" dirty="0"/>
              <a:t>Example: Economic benefits are more important to leisure </a:t>
            </a:r>
            <a:r>
              <a:rPr lang="en-US" dirty="0" err="1"/>
              <a:t>travellers</a:t>
            </a:r>
            <a:r>
              <a:rPr lang="en-US" dirty="0"/>
              <a:t> than business </a:t>
            </a:r>
            <a:r>
              <a:rPr lang="en-US" dirty="0" err="1"/>
              <a:t>travellers</a:t>
            </a:r>
            <a:endParaRPr lang="en-US" dirty="0"/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3C13494-8A35-4471-8349-AE735FAC5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4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068F8-35A1-41C1-A07E-83932A06E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2. Narrow it down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DC41F-1582-4E5F-A51E-8EEE152823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Exploratory research question: </a:t>
            </a:r>
            <a:r>
              <a:rPr lang="en-HK" u="sng" dirty="0"/>
              <a:t>What are the main factors</a:t>
            </a:r>
            <a:r>
              <a:rPr lang="en-HK" dirty="0"/>
              <a:t> that contribute to job satisfaction or dissatisfaction?</a:t>
            </a:r>
          </a:p>
          <a:p>
            <a:r>
              <a:rPr lang="en-HK" dirty="0"/>
              <a:t>Descriptive research question: </a:t>
            </a:r>
            <a:r>
              <a:rPr lang="en-HK" u="sng" dirty="0"/>
              <a:t>What is the current level of</a:t>
            </a:r>
            <a:r>
              <a:rPr lang="en-HK" dirty="0"/>
              <a:t> job satisfaction in this company?</a:t>
            </a:r>
          </a:p>
          <a:p>
            <a:r>
              <a:rPr lang="en-HK" dirty="0"/>
              <a:t>Relational research question: </a:t>
            </a:r>
            <a:r>
              <a:rPr lang="en-HK" u="sng" dirty="0"/>
              <a:t>What is the relationship between</a:t>
            </a:r>
            <a:r>
              <a:rPr lang="en-HK" dirty="0"/>
              <a:t> job satisfaction and organizational commitment?</a:t>
            </a:r>
          </a:p>
          <a:p>
            <a:r>
              <a:rPr lang="en-HK" dirty="0"/>
              <a:t>Causal research question: </a:t>
            </a:r>
            <a:r>
              <a:rPr lang="en-HK" u="sng" dirty="0"/>
              <a:t>How does salary influence</a:t>
            </a:r>
            <a:r>
              <a:rPr lang="en-HK" dirty="0"/>
              <a:t> employees’ job satisfaction?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F7DC92-0579-4132-A10A-EDDC4B623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16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HK" dirty="0"/>
              <a:t>Which </a:t>
            </a:r>
            <a:r>
              <a:rPr lang="en-HK" u="sng" dirty="0"/>
              <a:t>relational benefits </a:t>
            </a:r>
            <a:r>
              <a:rPr lang="en-HK" dirty="0"/>
              <a:t>are most important to the consumer?</a:t>
            </a:r>
          </a:p>
          <a:p>
            <a:r>
              <a:rPr lang="en-HK" u="sng" dirty="0"/>
              <a:t>Economic benefits </a:t>
            </a:r>
            <a:r>
              <a:rPr lang="en-HK" dirty="0"/>
              <a:t>are more important to </a:t>
            </a:r>
            <a:r>
              <a:rPr lang="en-HK" u="sng" dirty="0"/>
              <a:t>leisure travellers </a:t>
            </a:r>
            <a:r>
              <a:rPr lang="en-HK" dirty="0"/>
              <a:t>than </a:t>
            </a:r>
            <a:r>
              <a:rPr lang="en-HK" u="sng" dirty="0"/>
              <a:t>business travellers </a:t>
            </a:r>
          </a:p>
          <a:p>
            <a:pPr lvl="1"/>
            <a:r>
              <a:rPr lang="en-US" dirty="0"/>
              <a:t>The underlined terms are concepts – abstract ideas</a:t>
            </a:r>
          </a:p>
          <a:p>
            <a:pPr lvl="1"/>
            <a:r>
              <a:rPr lang="en-US" dirty="0"/>
              <a:t>concepts are ambiguous</a:t>
            </a:r>
          </a:p>
          <a:p>
            <a:r>
              <a:rPr lang="en-US" dirty="0"/>
              <a:t>Operationalize</a:t>
            </a:r>
          </a:p>
          <a:p>
            <a:pPr lvl="1"/>
            <a:r>
              <a:rPr lang="en-US" dirty="0"/>
              <a:t>Define a concept in a way that it can be measured or t</a:t>
            </a:r>
            <a:r>
              <a:rPr lang="en-US" dirty="0">
                <a:sym typeface="Wingdings" pitchFamily="2" charset="2"/>
              </a:rPr>
              <a:t>urn it into variables…</a:t>
            </a:r>
          </a:p>
          <a:p>
            <a:pPr lvl="2"/>
            <a:r>
              <a:rPr lang="en-US" dirty="0">
                <a:sym typeface="Wingdings" pitchFamily="2" charset="2"/>
              </a:rPr>
              <a:t>something measurable</a:t>
            </a:r>
          </a:p>
          <a:p>
            <a:pPr lvl="2"/>
            <a:r>
              <a:rPr lang="en-US" dirty="0">
                <a:sym typeface="Wingdings" pitchFamily="2" charset="2"/>
              </a:rPr>
              <a:t>any trait that can change values from case to case</a:t>
            </a:r>
          </a:p>
          <a:p>
            <a:r>
              <a:rPr lang="en-HK" dirty="0">
                <a:sym typeface="Wingdings" pitchFamily="2" charset="2"/>
              </a:rPr>
              <a:t>Example: Relational benefits were measured with three dimensions, rated on a 5-point scale. The three measures (confidence benefits, social benefits and special treatment benefits) were adopted from </a:t>
            </a:r>
            <a:r>
              <a:rPr lang="en-HK" dirty="0" err="1">
                <a:sym typeface="Wingdings" pitchFamily="2" charset="2"/>
              </a:rPr>
              <a:t>Gwinner</a:t>
            </a:r>
            <a:r>
              <a:rPr lang="en-HK" dirty="0">
                <a:sym typeface="Wingdings" pitchFamily="2" charset="2"/>
              </a:rPr>
              <a:t>, </a:t>
            </a:r>
            <a:r>
              <a:rPr lang="en-HK" dirty="0" err="1">
                <a:sym typeface="Wingdings" pitchFamily="2" charset="2"/>
              </a:rPr>
              <a:t>Gremler</a:t>
            </a:r>
            <a:r>
              <a:rPr lang="en-HK" dirty="0">
                <a:sym typeface="Wingdings" pitchFamily="2" charset="2"/>
              </a:rPr>
              <a:t> &amp; Bitner (1998).</a:t>
            </a:r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6131BE3-0CA3-45FF-9C92-5E51387769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en-US" dirty="0"/>
              <a:t>Operationalize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ym typeface="Wingdings" pitchFamily="2" charset="2"/>
              </a:rPr>
              <a:t>Hypothesis:</a:t>
            </a:r>
          </a:p>
          <a:p>
            <a:pPr lvl="1"/>
            <a:r>
              <a:rPr lang="en-US" dirty="0">
                <a:sym typeface="Wingdings" pitchFamily="2" charset="2"/>
              </a:rPr>
              <a:t>Derived from theory</a:t>
            </a:r>
          </a:p>
          <a:p>
            <a:pPr lvl="1"/>
            <a:r>
              <a:rPr lang="en-US" dirty="0">
                <a:sym typeface="Wingdings" pitchFamily="2" charset="2"/>
              </a:rPr>
              <a:t>Statement about a relationship between variables</a:t>
            </a:r>
          </a:p>
          <a:p>
            <a:pPr lvl="2"/>
            <a:r>
              <a:rPr lang="en-US" dirty="0">
                <a:sym typeface="Wingdings" pitchFamily="2" charset="2"/>
              </a:rPr>
              <a:t>it is more specific/exact than a theory</a:t>
            </a:r>
          </a:p>
          <a:p>
            <a:pPr lvl="2"/>
            <a:r>
              <a:rPr lang="en-US" dirty="0">
                <a:sym typeface="Wingdings" pitchFamily="2" charset="2"/>
              </a:rPr>
              <a:t>it is testable</a:t>
            </a:r>
          </a:p>
          <a:p>
            <a:r>
              <a:rPr lang="en-US" dirty="0">
                <a:sym typeface="Wingdings" pitchFamily="2" charset="2"/>
              </a:rPr>
              <a:t>Example: </a:t>
            </a:r>
            <a:r>
              <a:rPr lang="en-HK" dirty="0">
                <a:sym typeface="Wingdings" pitchFamily="2" charset="2"/>
              </a:rPr>
              <a:t>Leisure travellers attach greater importance to economic benefits than business travellers.</a:t>
            </a:r>
            <a:endParaRPr lang="en-US" dirty="0">
              <a:sym typeface="Wingdings" pitchFamily="2" charset="2"/>
            </a:endParaRPr>
          </a:p>
          <a:p>
            <a:r>
              <a:rPr lang="en-US" dirty="0">
                <a:sym typeface="Wingdings" pitchFamily="2" charset="2"/>
              </a:rPr>
              <a:t>Independent variable (x)</a:t>
            </a:r>
          </a:p>
          <a:p>
            <a:pPr lvl="1"/>
            <a:r>
              <a:rPr lang="en-US" dirty="0">
                <a:sym typeface="Wingdings" pitchFamily="2" charset="2"/>
              </a:rPr>
              <a:t>Travel purpose (i.e., leisure/business </a:t>
            </a:r>
            <a:r>
              <a:rPr lang="en-US" dirty="0" err="1">
                <a:sym typeface="Wingdings" pitchFamily="2" charset="2"/>
              </a:rPr>
              <a:t>traveller</a:t>
            </a:r>
            <a:r>
              <a:rPr lang="en-US" dirty="0">
                <a:sym typeface="Wingdings" pitchFamily="2" charset="2"/>
              </a:rPr>
              <a:t>)</a:t>
            </a:r>
          </a:p>
          <a:p>
            <a:r>
              <a:rPr lang="en-US" dirty="0">
                <a:sym typeface="Wingdings" pitchFamily="2" charset="2"/>
              </a:rPr>
              <a:t>Dependent variable (y)</a:t>
            </a:r>
          </a:p>
          <a:p>
            <a:pPr lvl="1"/>
            <a:r>
              <a:rPr lang="en-US" dirty="0">
                <a:sym typeface="Wingdings" pitchFamily="2" charset="2"/>
              </a:rPr>
              <a:t>Importance of economic benefits</a:t>
            </a:r>
          </a:p>
          <a:p>
            <a:r>
              <a:rPr lang="en-US" dirty="0">
                <a:sym typeface="Wingdings" pitchFamily="2" charset="2"/>
              </a:rPr>
              <a:t>x  y</a:t>
            </a:r>
          </a:p>
          <a:p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8927520-FDD2-4D72-80AB-AE1F9F9AED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09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en-US" dirty="0"/>
              <a:t>Observe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ym typeface="Wingdings" pitchFamily="2" charset="2"/>
              </a:rPr>
              <a:t>Observations allow for hypothesis testing</a:t>
            </a:r>
          </a:p>
          <a:p>
            <a:pPr lvl="1"/>
            <a:r>
              <a:rPr lang="en-US" dirty="0">
                <a:sym typeface="Wingdings" pitchFamily="2" charset="2"/>
              </a:rPr>
              <a:t>Science is a systematic method for explaining empirical phenomena</a:t>
            </a:r>
          </a:p>
          <a:p>
            <a:pPr lvl="1"/>
            <a:r>
              <a:rPr lang="en-US" dirty="0">
                <a:sym typeface="Wingdings" pitchFamily="2" charset="2"/>
              </a:rPr>
              <a:t>Empirical means measurable &amp; observable</a:t>
            </a:r>
          </a:p>
          <a:p>
            <a:r>
              <a:rPr lang="en-US" dirty="0">
                <a:sym typeface="Wingdings" pitchFamily="2" charset="2"/>
              </a:rPr>
              <a:t>Research methods are the tools used at this stage</a:t>
            </a:r>
          </a:p>
          <a:p>
            <a:pPr lvl="1"/>
            <a:r>
              <a:rPr lang="en-US" dirty="0">
                <a:sym typeface="Wingdings" pitchFamily="2" charset="2"/>
              </a:rPr>
              <a:t>How are data to be sampled and gathered?</a:t>
            </a:r>
          </a:p>
          <a:p>
            <a:pPr lvl="2"/>
            <a:r>
              <a:rPr lang="en-US" dirty="0">
                <a:sym typeface="Wingdings" pitchFamily="2" charset="2"/>
              </a:rPr>
              <a:t>Lab experiment</a:t>
            </a:r>
          </a:p>
          <a:p>
            <a:pPr lvl="2"/>
            <a:r>
              <a:rPr lang="en-US" dirty="0">
                <a:sym typeface="Wingdings" pitchFamily="2" charset="2"/>
              </a:rPr>
              <a:t>In-depth interview</a:t>
            </a:r>
          </a:p>
          <a:p>
            <a:pPr lvl="2"/>
            <a:r>
              <a:rPr lang="en-US" dirty="0">
                <a:sym typeface="Wingdings" pitchFamily="2" charset="2"/>
              </a:rPr>
              <a:t>Survey</a:t>
            </a:r>
          </a:p>
          <a:p>
            <a:pPr lvl="2"/>
            <a:r>
              <a:rPr lang="en-US" dirty="0">
                <a:sym typeface="Wingdings" pitchFamily="2" charset="2"/>
              </a:rPr>
              <a:t>Analysis of existing data</a:t>
            </a:r>
          </a:p>
          <a:p>
            <a:r>
              <a:rPr lang="en-US" dirty="0">
                <a:sym typeface="Wingdings" pitchFamily="2" charset="2"/>
              </a:rPr>
              <a:t>Observations produce data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CA6CB63-0F28-414B-B83F-81C69DACA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06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 Analyse Data</a:t>
            </a:r>
            <a:br>
              <a:rPr lang="en-GB" dirty="0"/>
            </a:br>
            <a:r>
              <a:rPr lang="en-GB" dirty="0"/>
              <a:t>6.  Reach Conclusions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sym typeface="Wingdings" pitchFamily="2" charset="2"/>
              </a:rPr>
              <a:t>Statistical procedures give the ability to tell</a:t>
            </a:r>
          </a:p>
          <a:p>
            <a:pPr lvl="1"/>
            <a:r>
              <a:rPr lang="en-US" dirty="0">
                <a:sym typeface="Wingdings" pitchFamily="2" charset="2"/>
              </a:rPr>
              <a:t>whether the data support our hypotheses and by extension, whether our theory is supported</a:t>
            </a:r>
          </a:p>
          <a:p>
            <a:r>
              <a:rPr lang="en-US" dirty="0">
                <a:sym typeface="Wingdings" pitchFamily="2" charset="2"/>
              </a:rPr>
              <a:t>Two classes of statistical techniques:</a:t>
            </a:r>
          </a:p>
          <a:p>
            <a:pPr lvl="1"/>
            <a:r>
              <a:rPr lang="en-US" dirty="0">
                <a:sym typeface="Wingdings" pitchFamily="2" charset="2"/>
              </a:rPr>
              <a:t>Descriptive – used to summarize/organize/describe data.</a:t>
            </a:r>
          </a:p>
          <a:p>
            <a:pPr lvl="1"/>
            <a:r>
              <a:rPr lang="en-US" dirty="0">
                <a:sym typeface="Wingdings" pitchFamily="2" charset="2"/>
              </a:rPr>
              <a:t>Example: What is the average number of hours per week people spend on Facebook?</a:t>
            </a:r>
          </a:p>
          <a:p>
            <a:pPr lvl="1"/>
            <a:r>
              <a:rPr lang="en-US" dirty="0">
                <a:sym typeface="Wingdings" pitchFamily="2" charset="2"/>
              </a:rPr>
              <a:t>Inferential – used to generalize findings from a sample to a population</a:t>
            </a:r>
          </a:p>
          <a:p>
            <a:pPr lvl="1"/>
            <a:r>
              <a:rPr lang="en-US" dirty="0">
                <a:sym typeface="Wingdings" pitchFamily="2" charset="2"/>
              </a:rPr>
              <a:t>Example: polling just a few hundred customers to predict how </a:t>
            </a:r>
            <a:r>
              <a:rPr lang="en-HK" dirty="0">
                <a:sym typeface="Wingdings" pitchFamily="2" charset="2"/>
              </a:rPr>
              <a:t>customers respond to different communication strategies</a:t>
            </a:r>
            <a:endParaRPr lang="en-US" dirty="0">
              <a:sym typeface="Wingdings" pitchFamily="2" charset="2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19FAAF5-C34F-4312-BB31-6DB190A8E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34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706090"/>
          </a:xfrm>
        </p:spPr>
        <p:txBody>
          <a:bodyPr/>
          <a:lstStyle/>
          <a:p>
            <a:r>
              <a:rPr lang="en-US" dirty="0"/>
              <a:t>Formulating a Research Problem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idx="1"/>
          </p:nvPr>
        </p:nvSpPr>
        <p:spPr>
          <a:xfrm>
            <a:off x="1217611" y="2159898"/>
            <a:ext cx="4709160" cy="838201"/>
          </a:xfrm>
        </p:spPr>
        <p:txBody>
          <a:bodyPr/>
          <a:lstStyle/>
          <a:p>
            <a:r>
              <a:rPr lang="en-US" dirty="0"/>
              <a:t>Business problems/questions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1217611" y="3120971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Should a new product be introduced?</a:t>
            </a:r>
          </a:p>
          <a:p>
            <a:endParaRPr lang="en-HK" dirty="0"/>
          </a:p>
          <a:p>
            <a:r>
              <a:rPr lang="en-HK" dirty="0"/>
              <a:t>Should the price of the brand be increased?</a:t>
            </a:r>
          </a:p>
          <a:p>
            <a:r>
              <a:rPr lang="en-HK" dirty="0"/>
              <a:t>Should the advertising campaign be changed?</a:t>
            </a:r>
          </a:p>
          <a:p>
            <a:r>
              <a:rPr lang="en-HK" dirty="0"/>
              <a:t>How to retain profitable customers?</a:t>
            </a:r>
          </a:p>
          <a:p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>
          <a:xfrm>
            <a:off x="6276566" y="2135803"/>
            <a:ext cx="4709160" cy="838201"/>
          </a:xfrm>
        </p:spPr>
        <p:txBody>
          <a:bodyPr/>
          <a:lstStyle/>
          <a:p>
            <a:r>
              <a:rPr lang="en-US" dirty="0"/>
              <a:t>Specific research problems/questions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>
          <a:xfrm>
            <a:off x="6267624" y="3154363"/>
            <a:ext cx="4709160" cy="3428999"/>
          </a:xfrm>
        </p:spPr>
        <p:txBody>
          <a:bodyPr>
            <a:normAutofit lnSpcReduction="10000"/>
          </a:bodyPr>
          <a:lstStyle/>
          <a:p>
            <a:r>
              <a:rPr lang="en-HK" dirty="0"/>
              <a:t>To determine consumer preferences and purchase intentions for a new product</a:t>
            </a:r>
          </a:p>
          <a:p>
            <a:r>
              <a:rPr lang="en-HK" dirty="0"/>
              <a:t>To determine the perceived value of a brand </a:t>
            </a:r>
          </a:p>
          <a:p>
            <a:r>
              <a:rPr lang="en-HK" dirty="0"/>
              <a:t>To determine the effectiveness of the current advertising campaign</a:t>
            </a:r>
          </a:p>
          <a:p>
            <a:r>
              <a:rPr lang="en-HK" dirty="0"/>
              <a:t>To examine the relationship between service quality and customer loyalty</a:t>
            </a: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8C0E70-06DD-4B46-9B3A-0861134B69C7}"/>
              </a:ext>
            </a:extLst>
          </p:cNvPr>
          <p:cNvSpPr txBox="1"/>
          <p:nvPr/>
        </p:nvSpPr>
        <p:spPr>
          <a:xfrm>
            <a:off x="1203099" y="1122720"/>
            <a:ext cx="93610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HK" sz="2000" dirty="0"/>
              <a:t>Research ideas and problems can arise from a range of sources: business problems, personal or professional experience and media, theories or previous studies</a:t>
            </a:r>
          </a:p>
          <a:p>
            <a:endParaRPr lang="en-HK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280E923-2307-473F-8EE1-7C9B168A4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7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0106"/>
          </a:xfrm>
        </p:spPr>
        <p:txBody>
          <a:bodyPr/>
          <a:lstStyle/>
          <a:p>
            <a:r>
              <a:rPr lang="en-US" dirty="0"/>
              <a:t>Outline of a 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340767"/>
            <a:ext cx="9753600" cy="5107659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Title of your proposed research</a:t>
            </a:r>
          </a:p>
          <a:p>
            <a:r>
              <a:rPr lang="en-US" dirty="0"/>
              <a:t>Introduction, background or rationale for the research</a:t>
            </a:r>
          </a:p>
          <a:p>
            <a:pPr lvl="1"/>
            <a:r>
              <a:rPr lang="en-HK" sz="1800" dirty="0"/>
              <a:t>Provide an overview of your research project, explaining why it is of academic and/or practical importance; state your </a:t>
            </a:r>
            <a:r>
              <a:rPr lang="en-US" sz="1800" dirty="0"/>
              <a:t>research questions and objectives</a:t>
            </a:r>
          </a:p>
          <a:p>
            <a:r>
              <a:rPr lang="en-HK" dirty="0"/>
              <a:t>Literature review</a:t>
            </a:r>
          </a:p>
          <a:p>
            <a:pPr lvl="1"/>
            <a:r>
              <a:rPr lang="en-HK" sz="1800" dirty="0"/>
              <a:t>Discuss the importance of previous related research and how your own research questions might make a useful contribution to the area.</a:t>
            </a:r>
          </a:p>
          <a:p>
            <a:r>
              <a:rPr lang="en-HK" dirty="0"/>
              <a:t>Methodology</a:t>
            </a:r>
          </a:p>
          <a:p>
            <a:pPr lvl="1"/>
            <a:r>
              <a:rPr lang="en-HK" sz="1800" dirty="0"/>
              <a:t>Research methods: state the main research techniques and data collection procedures you propose to answer the research questions you have posed. Justify why these are appropriate.</a:t>
            </a:r>
          </a:p>
          <a:p>
            <a:pPr lvl="1"/>
            <a:r>
              <a:rPr lang="en-HK" sz="1800" dirty="0"/>
              <a:t>Data collection: explain how you will collect data for your study. Justify why your strategy is a good one and explain how you can successfully collect the data you need in the timeframe.</a:t>
            </a:r>
          </a:p>
          <a:p>
            <a:r>
              <a:rPr lang="en-HK" dirty="0"/>
              <a:t>Timeline</a:t>
            </a:r>
          </a:p>
          <a:p>
            <a:pPr lvl="1"/>
            <a:r>
              <a:rPr lang="en-HK" sz="1800" dirty="0"/>
              <a:t>Outline your proposed timetable of activities.</a:t>
            </a:r>
          </a:p>
          <a:p>
            <a:r>
              <a:rPr lang="en-US" dirty="0"/>
              <a:t>References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538E27-F316-44B6-B540-2AF9BAD55C21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3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317F8-2CDB-4C9E-B3E9-A3F484F0F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Presentation outline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9AFAE-B8F2-48E6-8E25-F4ABBF6694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Title and student name</a:t>
            </a:r>
          </a:p>
          <a:p>
            <a:r>
              <a:rPr lang="en-HK" dirty="0"/>
              <a:t>Introduction/summary</a:t>
            </a:r>
          </a:p>
          <a:p>
            <a:r>
              <a:rPr lang="en-HK" dirty="0"/>
              <a:t>Why topic is important and the academic and practical contribution your research might make</a:t>
            </a:r>
          </a:p>
          <a:p>
            <a:r>
              <a:rPr lang="en-HK" dirty="0"/>
              <a:t>Core academic theory that underpins your research topic</a:t>
            </a:r>
          </a:p>
          <a:p>
            <a:r>
              <a:rPr lang="en-HK" dirty="0"/>
              <a:t>Idea about methodology</a:t>
            </a:r>
          </a:p>
          <a:p>
            <a:r>
              <a:rPr lang="en-HK" dirty="0"/>
              <a:t>Access that you have to necessary data/information 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570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pptE21E.tmp</Template>
  <TotalTime>296</TotalTime>
  <Words>1529</Words>
  <Application>Microsoft Office PowerPoint</Application>
  <PresentationFormat>Custom</PresentationFormat>
  <Paragraphs>249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Arial Narrow</vt:lpstr>
      <vt:lpstr>Century Gothic</vt:lpstr>
      <vt:lpstr>Tahoma</vt:lpstr>
      <vt:lpstr>Continental Asia 16x9</vt:lpstr>
      <vt:lpstr>SBPD8001  Preparing for doctoral research</vt:lpstr>
      <vt:lpstr>Topics</vt:lpstr>
      <vt:lpstr>Theoretical framework</vt:lpstr>
      <vt:lpstr>Theoretical Framework</vt:lpstr>
      <vt:lpstr>Types of Theories</vt:lpstr>
      <vt:lpstr>Key business Research Areas</vt:lpstr>
      <vt:lpstr>Strategic Management Research</vt:lpstr>
      <vt:lpstr>Organisational Behaviour</vt:lpstr>
      <vt:lpstr>Continued…</vt:lpstr>
      <vt:lpstr>Continued…</vt:lpstr>
      <vt:lpstr>Research Challenges and Opportunity for Organizational Behaviour</vt:lpstr>
      <vt:lpstr>A General Model of Consumer Behaviour</vt:lpstr>
      <vt:lpstr>Research process</vt:lpstr>
      <vt:lpstr>Begin with a Broad Question</vt:lpstr>
      <vt:lpstr>Narrow it Down</vt:lpstr>
      <vt:lpstr>Narrow it Down</vt:lpstr>
      <vt:lpstr>2. Narrow it down</vt:lpstr>
      <vt:lpstr>Operationalize</vt:lpstr>
      <vt:lpstr>Operationalize</vt:lpstr>
      <vt:lpstr>Observe</vt:lpstr>
      <vt:lpstr>5.  Analyse Data 6.  Reach Conclusions</vt:lpstr>
      <vt:lpstr>Formulating a Research Problem</vt:lpstr>
      <vt:lpstr>Outline of a Research Proposal</vt:lpstr>
      <vt:lpstr>Presentation outline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37</cp:revision>
  <dcterms:created xsi:type="dcterms:W3CDTF">2018-01-28T08:08:54Z</dcterms:created>
  <dcterms:modified xsi:type="dcterms:W3CDTF">2020-01-06T08:01:30Z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