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65" r:id="rId3"/>
    <p:sldId id="256" r:id="rId4"/>
    <p:sldId id="263" r:id="rId5"/>
    <p:sldId id="257" r:id="rId6"/>
    <p:sldId id="258" r:id="rId7"/>
    <p:sldId id="260" r:id="rId8"/>
    <p:sldId id="261" r:id="rId9"/>
    <p:sldId id="262"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2259346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71279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F81159-AD8A-4C2C-AB9C-C7466777BB25}"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510604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8F81159-AD8A-4C2C-AB9C-C7466777BB25}"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96840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8F81159-AD8A-4C2C-AB9C-C7466777BB25}" type="datetimeFigureOut">
              <a:rPr lang="en-GB" smtClean="0"/>
              <a:t>10/10/2018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2592352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8F81159-AD8A-4C2C-AB9C-C7466777BB25}" type="datetimeFigureOut">
              <a:rPr lang="en-GB" smtClean="0"/>
              <a:t>10/10/2018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4509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F81159-AD8A-4C2C-AB9C-C7466777BB25}" type="datetimeFigureOut">
              <a:rPr lang="en-GB" smtClean="0"/>
              <a:t>10/10/2018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261160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411349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192828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69836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868169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F81159-AD8A-4C2C-AB9C-C7466777BB25}" type="datetimeFigureOut">
              <a:rPr lang="en-GB" smtClean="0"/>
              <a:t>10/10/2018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BC8E7-415C-4CC2-BC9B-70F495031A98}" type="slidenum">
              <a:rPr lang="en-GB" smtClean="0"/>
              <a:t>‹#›</a:t>
            </a:fld>
            <a:endParaRPr lang="en-GB"/>
          </a:p>
        </p:txBody>
      </p:sp>
    </p:spTree>
    <p:extLst>
      <p:ext uri="{BB962C8B-B14F-4D97-AF65-F5344CB8AC3E}">
        <p14:creationId xmlns:p14="http://schemas.microsoft.com/office/powerpoint/2010/main" val="1768247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youtube.com/watch?v=EsskLNo6IlI"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9717240-EBF3-4F19-9439-F6FD95856530}"/>
              </a:ext>
            </a:extLst>
          </p:cNvPr>
          <p:cNvSpPr>
            <a:spLocks noGrp="1"/>
          </p:cNvSpPr>
          <p:nvPr>
            <p:ph type="title"/>
          </p:nvPr>
        </p:nvSpPr>
        <p:spPr/>
        <p:txBody>
          <a:bodyPr/>
          <a:lstStyle/>
          <a:p>
            <a:r>
              <a:rPr lang="en-GB" dirty="0"/>
              <a:t>Assignment 1</a:t>
            </a:r>
          </a:p>
        </p:txBody>
      </p:sp>
      <p:sp>
        <p:nvSpPr>
          <p:cNvPr id="5" name="Content Placeholder 4">
            <a:extLst>
              <a:ext uri="{FF2B5EF4-FFF2-40B4-BE49-F238E27FC236}">
                <a16:creationId xmlns:a16="http://schemas.microsoft.com/office/drawing/2014/main" id="{9E2A637D-4246-4A81-A149-C7699CEB53BE}"/>
              </a:ext>
            </a:extLst>
          </p:cNvPr>
          <p:cNvSpPr>
            <a:spLocks noGrp="1"/>
          </p:cNvSpPr>
          <p:nvPr>
            <p:ph idx="1"/>
          </p:nvPr>
        </p:nvSpPr>
        <p:spPr/>
        <p:txBody>
          <a:bodyPr>
            <a:normAutofit fontScale="92500" lnSpcReduction="10000"/>
          </a:bodyPr>
          <a:lstStyle/>
          <a:p>
            <a:r>
              <a:rPr lang="en-GB" dirty="0"/>
              <a:t>Essay 4000 words (70%)</a:t>
            </a:r>
          </a:p>
          <a:p>
            <a:endParaRPr lang="en-GB" dirty="0"/>
          </a:p>
          <a:p>
            <a:endParaRPr lang="en-GB" dirty="0"/>
          </a:p>
          <a:p>
            <a:pPr marL="0" indent="0">
              <a:buNone/>
            </a:pPr>
            <a:r>
              <a:rPr lang="en-GB" dirty="0"/>
              <a:t>Demonstrate a critical understanding of how the health and well-being of your chosen group may not be secured by ‘Protective legislation’. </a:t>
            </a:r>
          </a:p>
          <a:p>
            <a:pPr marL="0" indent="0">
              <a:buNone/>
            </a:pPr>
            <a:r>
              <a:rPr lang="en-GB" dirty="0"/>
              <a:t>Identify three main areas od concern and suggest  how a particular piece of legislation might be modified in order to address any failings identified.</a:t>
            </a:r>
          </a:p>
          <a:p>
            <a:pPr marL="0" indent="0">
              <a:buNone/>
            </a:pPr>
            <a:endParaRPr lang="en-GB" dirty="0"/>
          </a:p>
          <a:p>
            <a:pPr marL="0" indent="0">
              <a:buNone/>
            </a:pPr>
            <a:r>
              <a:rPr lang="en-GB" dirty="0"/>
              <a:t>Sub: 5</a:t>
            </a:r>
            <a:r>
              <a:rPr lang="en-GB" baseline="30000" dirty="0"/>
              <a:t>th</a:t>
            </a:r>
            <a:r>
              <a:rPr lang="en-GB" dirty="0"/>
              <a:t> Dec 2018</a:t>
            </a:r>
          </a:p>
          <a:p>
            <a:pPr marL="0" indent="0">
              <a:buNone/>
            </a:pPr>
            <a:r>
              <a:rPr lang="en-GB" dirty="0" err="1"/>
              <a:t>Rtn</a:t>
            </a:r>
            <a:r>
              <a:rPr lang="en-GB" dirty="0"/>
              <a:t>: 23</a:t>
            </a:r>
            <a:r>
              <a:rPr lang="en-GB" baseline="30000" dirty="0"/>
              <a:t>rd</a:t>
            </a:r>
            <a:r>
              <a:rPr lang="en-GB" dirty="0"/>
              <a:t> Jan 2019</a:t>
            </a:r>
          </a:p>
        </p:txBody>
      </p:sp>
    </p:spTree>
    <p:extLst>
      <p:ext uri="{BB962C8B-B14F-4D97-AF65-F5344CB8AC3E}">
        <p14:creationId xmlns:p14="http://schemas.microsoft.com/office/powerpoint/2010/main" val="2706498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CDE8-51F6-469E-A9F6-2B157C22E12C}"/>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27D4B458-CBB3-4831-BE74-418712AEF3FB}"/>
              </a:ext>
            </a:extLst>
          </p:cNvPr>
          <p:cNvSpPr>
            <a:spLocks noGrp="1"/>
          </p:cNvSpPr>
          <p:nvPr>
            <p:ph idx="1"/>
          </p:nvPr>
        </p:nvSpPr>
        <p:spPr/>
        <p:txBody>
          <a:bodyPr>
            <a:normAutofit/>
          </a:bodyPr>
          <a:lstStyle/>
          <a:p>
            <a:r>
              <a:rPr lang="en-GB" dirty="0"/>
              <a:t>Submit a </a:t>
            </a:r>
            <a:r>
              <a:rPr lang="en-GB" sz="6600" dirty="0"/>
              <a:t>video</a:t>
            </a:r>
            <a:r>
              <a:rPr lang="en-GB" dirty="0"/>
              <a:t> via One Drive &amp; Turnitin reference sheet (30%)</a:t>
            </a:r>
          </a:p>
          <a:p>
            <a:endParaRPr lang="en-GB" dirty="0"/>
          </a:p>
          <a:p>
            <a:r>
              <a:rPr lang="en-GB" dirty="0"/>
              <a:t>Applying an ‘intersectional perspective’, critically examine opposing political positions on a current issue of your choice</a:t>
            </a:r>
          </a:p>
          <a:p>
            <a:endParaRPr lang="en-GB" dirty="0"/>
          </a:p>
          <a:p>
            <a:r>
              <a:rPr lang="en-GB" dirty="0"/>
              <a:t>Sub: 21</a:t>
            </a:r>
            <a:r>
              <a:rPr lang="en-GB" baseline="30000" dirty="0"/>
              <a:t>st</a:t>
            </a:r>
            <a:r>
              <a:rPr lang="en-GB" dirty="0"/>
              <a:t> </a:t>
            </a:r>
            <a:r>
              <a:rPr lang="en-GB" dirty="0" err="1"/>
              <a:t>jan</a:t>
            </a:r>
            <a:r>
              <a:rPr lang="en-GB" dirty="0"/>
              <a:t> 2019 to  </a:t>
            </a:r>
            <a:r>
              <a:rPr lang="en-GB" dirty="0" err="1"/>
              <a:t>Tunitin</a:t>
            </a:r>
            <a:endParaRPr lang="en-GB" dirty="0"/>
          </a:p>
          <a:p>
            <a:pPr marL="0" indent="0">
              <a:buNone/>
            </a:pPr>
            <a:r>
              <a:rPr lang="en-GB"/>
              <a:t>Rtv</a:t>
            </a:r>
            <a:r>
              <a:rPr lang="en-GB" dirty="0"/>
              <a:t>: 23</a:t>
            </a:r>
            <a:r>
              <a:rPr lang="en-GB" baseline="30000" dirty="0"/>
              <a:t>rd</a:t>
            </a:r>
            <a:r>
              <a:rPr lang="en-GB" dirty="0"/>
              <a:t> Feb 2019</a:t>
            </a:r>
          </a:p>
          <a:p>
            <a:pPr marL="0" indent="0">
              <a:buNone/>
            </a:pPr>
            <a:endParaRPr lang="en-GB" dirty="0"/>
          </a:p>
        </p:txBody>
      </p:sp>
    </p:spTree>
    <p:extLst>
      <p:ext uri="{BB962C8B-B14F-4D97-AF65-F5344CB8AC3E}">
        <p14:creationId xmlns:p14="http://schemas.microsoft.com/office/powerpoint/2010/main" val="1590886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ECSS6002 </a:t>
            </a:r>
            <a:br>
              <a:rPr lang="en-GB" dirty="0"/>
            </a:br>
            <a:r>
              <a:rPr lang="en-GB" dirty="0"/>
              <a:t>Political Positioning &amp; </a:t>
            </a:r>
            <a:r>
              <a:rPr lang="en-GB"/>
              <a:t>Beliefs Challenged</a:t>
            </a:r>
            <a:endParaRPr lang="en-GB" dirty="0"/>
          </a:p>
        </p:txBody>
      </p:sp>
      <p:sp>
        <p:nvSpPr>
          <p:cNvPr id="3" name="Subtitle 2"/>
          <p:cNvSpPr>
            <a:spLocks noGrp="1"/>
          </p:cNvSpPr>
          <p:nvPr>
            <p:ph type="subTitle" idx="1"/>
          </p:nvPr>
        </p:nvSpPr>
        <p:spPr/>
        <p:txBody>
          <a:bodyPr>
            <a:normAutofit fontScale="92500" lnSpcReduction="10000"/>
          </a:bodyPr>
          <a:lstStyle/>
          <a:p>
            <a:r>
              <a:rPr lang="en-GB" dirty="0"/>
              <a:t>Phillip Morgan</a:t>
            </a:r>
            <a:r>
              <a:rPr lang="en-GB" sz="6000" dirty="0">
                <a:solidFill>
                  <a:prstClr val="black"/>
                </a:solidFill>
                <a:latin typeface="Calibri Light" panose="020F0302020204030204"/>
                <a:ea typeface="+mj-ea"/>
                <a:cs typeface="+mj-cs"/>
              </a:rPr>
              <a:t> </a:t>
            </a:r>
          </a:p>
          <a:p>
            <a:r>
              <a:rPr lang="en-GB" sz="6000" dirty="0">
                <a:solidFill>
                  <a:prstClr val="black"/>
                </a:solidFill>
                <a:latin typeface="Calibri Light" panose="020F0302020204030204"/>
                <a:ea typeface="+mj-ea"/>
                <a:cs typeface="+mj-cs"/>
              </a:rPr>
              <a:t>Anarchism</a:t>
            </a:r>
            <a:endParaRPr lang="en-GB" dirty="0"/>
          </a:p>
          <a:p>
            <a:endParaRPr lang="en-GB" dirty="0"/>
          </a:p>
        </p:txBody>
      </p:sp>
    </p:spTree>
    <p:extLst>
      <p:ext uri="{BB962C8B-B14F-4D97-AF65-F5344CB8AC3E}">
        <p14:creationId xmlns:p14="http://schemas.microsoft.com/office/powerpoint/2010/main" val="3562120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Why do we believe what we believe?</a:t>
            </a:r>
          </a:p>
        </p:txBody>
      </p:sp>
      <p:sp>
        <p:nvSpPr>
          <p:cNvPr id="3" name="Text Placeholder 2"/>
          <p:cNvSpPr>
            <a:spLocks noGrp="1"/>
          </p:cNvSpPr>
          <p:nvPr>
            <p:ph type="body" idx="1"/>
          </p:nvPr>
        </p:nvSpPr>
        <p:spPr/>
        <p:txBody>
          <a:bodyPr/>
          <a:lstStyle/>
          <a:p>
            <a:pPr algn="ctr"/>
            <a:r>
              <a:rPr lang="en-GB" dirty="0"/>
              <a:t>What are the alternatives to accepting our current paradigm? What discourse are correct, correct for us right now? …and do we really have choice over our way in life and of life?</a:t>
            </a:r>
          </a:p>
        </p:txBody>
      </p:sp>
    </p:spTree>
    <p:extLst>
      <p:ext uri="{BB962C8B-B14F-4D97-AF65-F5344CB8AC3E}">
        <p14:creationId xmlns:p14="http://schemas.microsoft.com/office/powerpoint/2010/main" val="59990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Sons of Anarchy</a:t>
            </a:r>
          </a:p>
        </p:txBody>
      </p:sp>
      <p:sp>
        <p:nvSpPr>
          <p:cNvPr id="4" name="Content Placeholder 3"/>
          <p:cNvSpPr>
            <a:spLocks noGrp="1"/>
          </p:cNvSpPr>
          <p:nvPr>
            <p:ph sz="half" idx="2"/>
          </p:nvPr>
        </p:nvSpPr>
        <p:spPr/>
        <p:txBody>
          <a:bodyPr/>
          <a:lstStyle/>
          <a:p>
            <a:r>
              <a:rPr lang="en-GB">
                <a:hlinkClick r:id="rId2"/>
              </a:rPr>
              <a:t>https://www.youtube.com/watch?v=EsskLNo6IlI</a:t>
            </a:r>
            <a:r>
              <a:rPr lang="en-GB"/>
              <a:t> </a:t>
            </a:r>
            <a:endParaRPr lang="en-GB" dirty="0"/>
          </a:p>
        </p:txBody>
      </p:sp>
      <p:pic>
        <p:nvPicPr>
          <p:cNvPr id="1026" name="Picture 2" descr="Image result for images of emma goldman"/>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72079" y="1825625"/>
            <a:ext cx="2913842"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images of sons of anarch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0" y="2804615"/>
            <a:ext cx="5715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5141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Anarchism</a:t>
            </a:r>
          </a:p>
        </p:txBody>
      </p:sp>
      <p:pic>
        <p:nvPicPr>
          <p:cNvPr id="2050" name="Picture 2" descr="Image result for sons of anarchy quote on wa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8964" y="1448866"/>
            <a:ext cx="7874071" cy="4430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714699" y="6155140"/>
            <a:ext cx="4885898" cy="369332"/>
          </a:xfrm>
          <a:prstGeom prst="rect">
            <a:avLst/>
          </a:prstGeom>
          <a:noFill/>
        </p:spPr>
        <p:txBody>
          <a:bodyPr wrap="square" rtlCol="0">
            <a:spAutoFit/>
          </a:bodyPr>
          <a:lstStyle/>
          <a:p>
            <a:r>
              <a:rPr lang="en-GB" dirty="0"/>
              <a:t>(Goldman, 1910)</a:t>
            </a:r>
          </a:p>
        </p:txBody>
      </p:sp>
    </p:spTree>
    <p:extLst>
      <p:ext uri="{BB962C8B-B14F-4D97-AF65-F5344CB8AC3E}">
        <p14:creationId xmlns:p14="http://schemas.microsoft.com/office/powerpoint/2010/main" val="416334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4967" y="518615"/>
            <a:ext cx="11177517" cy="5539978"/>
          </a:xfrm>
          <a:prstGeom prst="rect">
            <a:avLst/>
          </a:prstGeom>
          <a:noFill/>
        </p:spPr>
        <p:txBody>
          <a:bodyPr wrap="square" rtlCol="0">
            <a:spAutoFit/>
          </a:bodyPr>
          <a:lstStyle/>
          <a:p>
            <a:pPr algn="ctr"/>
            <a:r>
              <a:rPr lang="en-GB" sz="2800" dirty="0"/>
              <a:t>ANARCHY</a:t>
            </a:r>
            <a:br>
              <a:rPr lang="en-GB" dirty="0"/>
            </a:br>
            <a:r>
              <a:rPr lang="en-GB" dirty="0"/>
              <a:t>Ever reviled, accursed, ne'er understood,</a:t>
            </a:r>
            <a:br>
              <a:rPr lang="en-GB" dirty="0"/>
            </a:br>
            <a:r>
              <a:rPr lang="en-GB" dirty="0"/>
              <a:t>Thou art the grisly terror of our age.</a:t>
            </a:r>
            <a:br>
              <a:rPr lang="en-GB" dirty="0"/>
            </a:br>
            <a:r>
              <a:rPr lang="en-GB" dirty="0"/>
              <a:t>"Wreck of all order," cry the multitude,</a:t>
            </a:r>
            <a:br>
              <a:rPr lang="en-GB" dirty="0"/>
            </a:br>
            <a:r>
              <a:rPr lang="en-GB" dirty="0"/>
              <a:t>"Art thou, and war and murder's endless rage."</a:t>
            </a:r>
            <a:br>
              <a:rPr lang="en-GB" dirty="0"/>
            </a:br>
            <a:r>
              <a:rPr lang="en-GB" dirty="0"/>
              <a:t>O, let them cry. To them that ne'er have striven</a:t>
            </a:r>
            <a:br>
              <a:rPr lang="en-GB" dirty="0"/>
            </a:br>
            <a:r>
              <a:rPr lang="en-GB" dirty="0"/>
              <a:t>The truth that lies behind a word to find,</a:t>
            </a:r>
            <a:br>
              <a:rPr lang="en-GB" dirty="0"/>
            </a:br>
            <a:r>
              <a:rPr lang="en-GB" dirty="0"/>
              <a:t>To them the word's right meaning was not given.</a:t>
            </a:r>
            <a:br>
              <a:rPr lang="en-GB" dirty="0"/>
            </a:br>
            <a:r>
              <a:rPr lang="en-GB" dirty="0"/>
              <a:t>They shall continue blind among the blind.</a:t>
            </a:r>
            <a:br>
              <a:rPr lang="en-GB" dirty="0"/>
            </a:br>
            <a:r>
              <a:rPr lang="en-GB" dirty="0"/>
              <a:t>But thou, O word, so clear, so strong, so pure,</a:t>
            </a:r>
            <a:br>
              <a:rPr lang="en-GB" dirty="0"/>
            </a:br>
            <a:r>
              <a:rPr lang="en-GB" dirty="0"/>
              <a:t>Thou sayest all which I for goal have taken.</a:t>
            </a:r>
            <a:br>
              <a:rPr lang="en-GB" dirty="0"/>
            </a:br>
            <a:r>
              <a:rPr lang="en-GB" dirty="0"/>
              <a:t>I give thee to the future! Thine secure</a:t>
            </a:r>
            <a:br>
              <a:rPr lang="en-GB" dirty="0"/>
            </a:br>
            <a:r>
              <a:rPr lang="en-GB" dirty="0"/>
              <a:t>When each at least unto himself shall waken.</a:t>
            </a:r>
            <a:br>
              <a:rPr lang="en-GB" dirty="0"/>
            </a:br>
            <a:r>
              <a:rPr lang="en-GB" dirty="0"/>
              <a:t>Comes it in sunshine? In the tempest's thrill?</a:t>
            </a:r>
            <a:br>
              <a:rPr lang="en-GB" dirty="0"/>
            </a:br>
            <a:r>
              <a:rPr lang="en-GB" dirty="0"/>
              <a:t>I cannot tell–but it the earth shall see!</a:t>
            </a:r>
            <a:br>
              <a:rPr lang="en-GB" dirty="0"/>
            </a:br>
            <a:r>
              <a:rPr lang="en-GB" sz="2800" dirty="0"/>
              <a:t>I am an Anarchist! Wherefore I will</a:t>
            </a:r>
            <a:br>
              <a:rPr lang="en-GB" sz="2800" dirty="0"/>
            </a:br>
            <a:r>
              <a:rPr lang="en-GB" sz="2800" dirty="0"/>
              <a:t>Not rule, and also ruled I will not be! </a:t>
            </a:r>
            <a:br>
              <a:rPr lang="en-GB" dirty="0"/>
            </a:br>
            <a:r>
              <a:rPr lang="en-GB" dirty="0"/>
              <a:t>          – </a:t>
            </a:r>
            <a:r>
              <a:rPr lang="en-GB" i="1" dirty="0"/>
              <a:t>John Henry Mackay</a:t>
            </a:r>
            <a:endParaRPr lang="en-GB" dirty="0"/>
          </a:p>
        </p:txBody>
      </p:sp>
    </p:spTree>
    <p:extLst>
      <p:ext uri="{BB962C8B-B14F-4D97-AF65-F5344CB8AC3E}">
        <p14:creationId xmlns:p14="http://schemas.microsoft.com/office/powerpoint/2010/main" val="4202329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Emma Goldman</a:t>
            </a:r>
          </a:p>
        </p:txBody>
      </p:sp>
      <p:sp>
        <p:nvSpPr>
          <p:cNvPr id="3" name="Content Placeholder 2"/>
          <p:cNvSpPr>
            <a:spLocks noGrp="1"/>
          </p:cNvSpPr>
          <p:nvPr>
            <p:ph idx="1"/>
          </p:nvPr>
        </p:nvSpPr>
        <p:spPr/>
        <p:txBody>
          <a:bodyPr/>
          <a:lstStyle/>
          <a:p>
            <a:pPr marL="0" indent="0">
              <a:buNone/>
            </a:pPr>
            <a:r>
              <a:rPr lang="en-GB" dirty="0"/>
              <a:t>Other prominent anarchists of the time:</a:t>
            </a:r>
          </a:p>
          <a:p>
            <a:r>
              <a:rPr lang="en-GB" dirty="0"/>
              <a:t>John Most- </a:t>
            </a:r>
            <a:r>
              <a:rPr lang="en-GB" i="1" dirty="0"/>
              <a:t>Freiheit</a:t>
            </a:r>
          </a:p>
          <a:p>
            <a:r>
              <a:rPr lang="en-GB" dirty="0"/>
              <a:t>Peter Kropotkin</a:t>
            </a:r>
          </a:p>
          <a:p>
            <a:r>
              <a:rPr lang="en-GB" dirty="0"/>
              <a:t>Louise Michel</a:t>
            </a:r>
          </a:p>
          <a:p>
            <a:r>
              <a:rPr lang="en-GB" dirty="0"/>
              <a:t>Elisee’ Reclus</a:t>
            </a:r>
          </a:p>
          <a:p>
            <a:endParaRPr lang="en-GB" i="1" dirty="0"/>
          </a:p>
        </p:txBody>
      </p:sp>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GB" sz="2400" dirty="0"/>
              <a:t>Russian immigrant to the USA-late 1800s</a:t>
            </a:r>
          </a:p>
          <a:p>
            <a:pPr marL="285750" indent="-285750">
              <a:buFont typeface="Arial" panose="020B0604020202020204" pitchFamily="34" charset="0"/>
              <a:buChar char="•"/>
            </a:pPr>
            <a:r>
              <a:rPr lang="en-GB" sz="2400" dirty="0"/>
              <a:t>Factory worker</a:t>
            </a:r>
          </a:p>
          <a:p>
            <a:pPr marL="285750" indent="-285750">
              <a:buFont typeface="Arial" panose="020B0604020202020204" pitchFamily="34" charset="0"/>
              <a:buChar char="•"/>
            </a:pPr>
            <a:r>
              <a:rPr lang="en-GB" sz="2400" dirty="0"/>
              <a:t>Emancipation from Wage slavery</a:t>
            </a:r>
          </a:p>
          <a:p>
            <a:pPr marL="285750" indent="-285750">
              <a:buFont typeface="Arial" panose="020B0604020202020204" pitchFamily="34" charset="0"/>
              <a:buChar char="•"/>
            </a:pPr>
            <a:r>
              <a:rPr lang="en-GB" sz="2400" dirty="0"/>
              <a:t>Against the Government ‘propaganda machine’ in favour of capitalism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338421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Emma Goldman</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lgn="ctr">
              <a:buNone/>
            </a:pPr>
            <a:r>
              <a:rPr lang="en-GB" sz="3200" dirty="0"/>
              <a:t>…that time and freedom requires sacrifice and pain. In truth they yearn for bondage of social order, rigid laws, materialism, they only freedom man really wants is the freedom to become comfortable…</a:t>
            </a:r>
          </a:p>
        </p:txBody>
      </p:sp>
      <p:sp>
        <p:nvSpPr>
          <p:cNvPr id="4" name="TextBox 3"/>
          <p:cNvSpPr txBox="1"/>
          <p:nvPr/>
        </p:nvSpPr>
        <p:spPr>
          <a:xfrm>
            <a:off x="6619164" y="5513696"/>
            <a:ext cx="4734636" cy="369332"/>
          </a:xfrm>
          <a:prstGeom prst="rect">
            <a:avLst/>
          </a:prstGeom>
          <a:noFill/>
        </p:spPr>
        <p:txBody>
          <a:bodyPr wrap="square" rtlCol="0">
            <a:spAutoFit/>
          </a:bodyPr>
          <a:lstStyle/>
          <a:p>
            <a:r>
              <a:rPr lang="en-GB" dirty="0"/>
              <a:t>(Emma Goldman, 1910) </a:t>
            </a:r>
          </a:p>
        </p:txBody>
      </p:sp>
    </p:spTree>
    <p:extLst>
      <p:ext uri="{BB962C8B-B14F-4D97-AF65-F5344CB8AC3E}">
        <p14:creationId xmlns:p14="http://schemas.microsoft.com/office/powerpoint/2010/main" val="1466994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7672" y="382137"/>
            <a:ext cx="11286698" cy="646331"/>
          </a:xfrm>
          <a:prstGeom prst="rect">
            <a:avLst/>
          </a:prstGeom>
          <a:noFill/>
        </p:spPr>
        <p:txBody>
          <a:bodyPr wrap="square" rtlCol="0">
            <a:spAutoFit/>
          </a:bodyPr>
          <a:lstStyle/>
          <a:p>
            <a:r>
              <a:rPr lang="en-GB" b="1" dirty="0"/>
              <a:t>References:</a:t>
            </a:r>
          </a:p>
          <a:p>
            <a:r>
              <a:rPr lang="en-GB" dirty="0"/>
              <a:t>Goldman, E (1910) Anarchism and Other Essays. Great Britain: Hard Press.</a:t>
            </a:r>
          </a:p>
        </p:txBody>
      </p:sp>
    </p:spTree>
    <p:extLst>
      <p:ext uri="{BB962C8B-B14F-4D97-AF65-F5344CB8AC3E}">
        <p14:creationId xmlns:p14="http://schemas.microsoft.com/office/powerpoint/2010/main" val="1673882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145</TotalTime>
  <Words>291</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Assignment 1</vt:lpstr>
      <vt:lpstr>Assignment: 2</vt:lpstr>
      <vt:lpstr>ECSS6002  Political Positioning &amp; Beliefs Challenged</vt:lpstr>
      <vt:lpstr>Why do we believe what we believe?</vt:lpstr>
      <vt:lpstr>Sons of Anarchy</vt:lpstr>
      <vt:lpstr>Anarchism</vt:lpstr>
      <vt:lpstr>PowerPoint Presentation</vt:lpstr>
      <vt:lpstr>Emma Goldman</vt:lpstr>
      <vt:lpstr>Emma Goldman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SJSS7002  Personal &amp; Political Influences on Policy, affecting individuals &amp; groups in the UK today</dc:title>
  <dc:creator>Phill Morgan</dc:creator>
  <cp:lastModifiedBy>Jessica Pitman (1503004)</cp:lastModifiedBy>
  <cp:revision>8</cp:revision>
  <dcterms:created xsi:type="dcterms:W3CDTF">2016-08-31T07:06:32Z</dcterms:created>
  <dcterms:modified xsi:type="dcterms:W3CDTF">2018-10-10T11:09:18Z</dcterms:modified>
</cp:coreProperties>
</file>