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60" r:id="rId7"/>
    <p:sldId id="261" r:id="rId8"/>
    <p:sldId id="263" r:id="rId9"/>
    <p:sldId id="265"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1" autoAdjust="0"/>
    <p:restoredTop sz="94660"/>
  </p:normalViewPr>
  <p:slideViewPr>
    <p:cSldViewPr snapToGrid="0">
      <p:cViewPr varScale="1">
        <p:scale>
          <a:sx n="47" d="100"/>
          <a:sy n="47" d="100"/>
        </p:scale>
        <p:origin x="43" y="7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2285496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1375351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681381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734836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2001541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1318434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3119326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3602594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1308112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1745867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9117911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7828645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46515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33375573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1196905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93F8F2-3E09-4E29-AFC5-816E67538D58}" type="datetimeFigureOut">
              <a:rPr lang="en-GB" smtClean="0"/>
              <a:t>30/03/2022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02B2DD-8704-4926-BC05-8F3F8893CA22}" type="slidenum">
              <a:rPr lang="en-GB" smtClean="0"/>
              <a:t>‹#›</a:t>
            </a:fld>
            <a:endParaRPr lang="en-GB" dirty="0"/>
          </a:p>
        </p:txBody>
      </p:sp>
    </p:spTree>
    <p:extLst>
      <p:ext uri="{BB962C8B-B14F-4D97-AF65-F5344CB8AC3E}">
        <p14:creationId xmlns:p14="http://schemas.microsoft.com/office/powerpoint/2010/main" val="129468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F93F8F2-3E09-4E29-AFC5-816E67538D58}" type="datetimeFigureOut">
              <a:rPr lang="en-GB" smtClean="0"/>
              <a:t>30/03/2022</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F02B2DD-8704-4926-BC05-8F3F8893CA22}" type="slidenum">
              <a:rPr lang="en-GB" smtClean="0"/>
              <a:t>‹#›</a:t>
            </a:fld>
            <a:endParaRPr lang="en-GB" dirty="0"/>
          </a:p>
        </p:txBody>
      </p:sp>
    </p:spTree>
    <p:extLst>
      <p:ext uri="{BB962C8B-B14F-4D97-AF65-F5344CB8AC3E}">
        <p14:creationId xmlns:p14="http://schemas.microsoft.com/office/powerpoint/2010/main" val="17483569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2400" dirty="0"/>
              <a:t>Unit name: BMSW4002_Group Presentation – Strategies for Effective Communication in a Business Setting</a:t>
            </a:r>
            <a:br>
              <a:rPr lang="en-GB" sz="2400" dirty="0"/>
            </a:br>
            <a:r>
              <a:rPr lang="en-GB" sz="2400" dirty="0"/>
              <a:t/>
            </a:r>
            <a:br>
              <a:rPr lang="en-GB" sz="2400" dirty="0"/>
            </a:br>
            <a:endParaRPr lang="en-GB" sz="2400" dirty="0"/>
          </a:p>
        </p:txBody>
      </p:sp>
      <p:sp>
        <p:nvSpPr>
          <p:cNvPr id="3" name="Subtitle 2"/>
          <p:cNvSpPr>
            <a:spLocks noGrp="1"/>
          </p:cNvSpPr>
          <p:nvPr>
            <p:ph type="subTitle" idx="1"/>
          </p:nvPr>
        </p:nvSpPr>
        <p:spPr>
          <a:xfrm>
            <a:off x="1507067" y="4050833"/>
            <a:ext cx="7766936" cy="2268324"/>
          </a:xfrm>
        </p:spPr>
        <p:txBody>
          <a:bodyPr>
            <a:noAutofit/>
          </a:bodyPr>
          <a:lstStyle/>
          <a:p>
            <a:pPr algn="just"/>
            <a:r>
              <a:rPr lang="en-GB" sz="2600" dirty="0">
                <a:latin typeface="Agency FB" panose="020B0503020202020204" pitchFamily="34" charset="0"/>
              </a:rPr>
              <a:t>Student name: Nikola Bundova</a:t>
            </a:r>
          </a:p>
          <a:p>
            <a:pPr algn="just"/>
            <a:r>
              <a:rPr lang="en-GB" sz="2600" dirty="0">
                <a:latin typeface="Agency FB" panose="020B0503020202020204" pitchFamily="34" charset="0"/>
              </a:rPr>
              <a:t>ID: 2111813 </a:t>
            </a:r>
          </a:p>
          <a:p>
            <a:pPr algn="just"/>
            <a:r>
              <a:rPr lang="en-GB" sz="2600" dirty="0">
                <a:latin typeface="Agency FB" panose="020B0503020202020204" pitchFamily="34" charset="0"/>
              </a:rPr>
              <a:t>Student name: Ghafar Ahmed </a:t>
            </a:r>
          </a:p>
          <a:p>
            <a:pPr algn="just"/>
            <a:r>
              <a:rPr lang="en-GB" sz="2600" dirty="0">
                <a:latin typeface="Agency FB" panose="020B0503020202020204" pitchFamily="34" charset="0"/>
              </a:rPr>
              <a:t>ID: 2108365</a:t>
            </a:r>
          </a:p>
          <a:p>
            <a:pPr algn="just"/>
            <a:endParaRPr lang="en-GB" sz="2600" dirty="0">
              <a:latin typeface="Agency FB" panose="020B0503020202020204" pitchFamily="34" charset="0"/>
            </a:endParaRPr>
          </a:p>
        </p:txBody>
      </p:sp>
    </p:spTree>
    <p:extLst>
      <p:ext uri="{BB962C8B-B14F-4D97-AF65-F5344CB8AC3E}">
        <p14:creationId xmlns:p14="http://schemas.microsoft.com/office/powerpoint/2010/main" val="802085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a:t>
            </a:r>
            <a:endParaRPr lang="en-GB" dirty="0"/>
          </a:p>
        </p:txBody>
      </p:sp>
      <p:sp>
        <p:nvSpPr>
          <p:cNvPr id="3" name="Content Placeholder 2"/>
          <p:cNvSpPr>
            <a:spLocks noGrp="1"/>
          </p:cNvSpPr>
          <p:nvPr>
            <p:ph idx="1"/>
          </p:nvPr>
        </p:nvSpPr>
        <p:spPr/>
        <p:txBody>
          <a:bodyPr/>
          <a:lstStyle/>
          <a:p>
            <a:pPr marL="0" indent="0">
              <a:buNone/>
            </a:pPr>
            <a:r>
              <a:rPr lang="en-GB" dirty="0" smtClean="0"/>
              <a:t>There are some specific issues need to understand over communication and effective communication. Effective communication shows the right channel dn mode are using in communication and there should be certain feedback does having in communication. </a:t>
            </a:r>
          </a:p>
          <a:p>
            <a:pPr marL="0" indent="0">
              <a:buNone/>
            </a:pPr>
            <a:r>
              <a:rPr lang="en-GB" dirty="0" smtClean="0"/>
              <a:t>It is important to define different characteristic cess of effective communication like clarity, conciseness, coherence, correctness, completeness, courtesy, feedback need to be attach in the effective </a:t>
            </a:r>
            <a:r>
              <a:rPr lang="en-GB" dirty="0"/>
              <a:t>communication </a:t>
            </a:r>
            <a:endParaRPr lang="en-GB" dirty="0" smtClean="0"/>
          </a:p>
          <a:p>
            <a:pPr marL="0" indent="0">
              <a:buNone/>
            </a:pPr>
            <a:r>
              <a:rPr lang="en-GB" dirty="0" smtClean="0"/>
              <a:t>Different benefits, theories, barriers and way to solve these barriers in effective </a:t>
            </a:r>
            <a:r>
              <a:rPr lang="en-GB" dirty="0"/>
              <a:t>communication </a:t>
            </a:r>
            <a:r>
              <a:rPr lang="en-GB" dirty="0" smtClean="0"/>
              <a:t> discussed in alter part of this presentation </a:t>
            </a:r>
            <a:endParaRPr lang="en-GB" dirty="0"/>
          </a:p>
        </p:txBody>
      </p:sp>
    </p:spTree>
    <p:extLst>
      <p:ext uri="{BB962C8B-B14F-4D97-AF65-F5344CB8AC3E}">
        <p14:creationId xmlns:p14="http://schemas.microsoft.com/office/powerpoint/2010/main" val="2940698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effective </a:t>
            </a:r>
            <a:r>
              <a:rPr lang="en-GB" dirty="0"/>
              <a:t>communication </a:t>
            </a:r>
          </a:p>
        </p:txBody>
      </p:sp>
      <p:sp>
        <p:nvSpPr>
          <p:cNvPr id="3" name="Content Placeholder 2"/>
          <p:cNvSpPr>
            <a:spLocks noGrp="1"/>
          </p:cNvSpPr>
          <p:nvPr>
            <p:ph idx="1"/>
          </p:nvPr>
        </p:nvSpPr>
        <p:spPr/>
        <p:txBody>
          <a:bodyPr/>
          <a:lstStyle/>
          <a:p>
            <a:r>
              <a:rPr lang="en-GB" dirty="0" smtClean="0"/>
              <a:t>Effective </a:t>
            </a:r>
            <a:r>
              <a:rPr lang="en-GB" dirty="0"/>
              <a:t>communication </a:t>
            </a:r>
            <a:r>
              <a:rPr lang="en-GB" dirty="0" smtClean="0"/>
              <a:t> helps to make better understanding between parties of </a:t>
            </a:r>
            <a:r>
              <a:rPr lang="en-GB" dirty="0"/>
              <a:t>communication </a:t>
            </a:r>
            <a:r>
              <a:rPr lang="en-GB" dirty="0" smtClean="0"/>
              <a:t>. </a:t>
            </a:r>
          </a:p>
          <a:p>
            <a:r>
              <a:rPr lang="en-GB" dirty="0" smtClean="0"/>
              <a:t>Effective </a:t>
            </a:r>
            <a:r>
              <a:rPr lang="en-GB" dirty="0"/>
              <a:t>communication </a:t>
            </a:r>
            <a:r>
              <a:rPr lang="en-GB" dirty="0" smtClean="0"/>
              <a:t> helps to make better decision making </a:t>
            </a:r>
          </a:p>
          <a:p>
            <a:r>
              <a:rPr lang="en-GB" dirty="0" smtClean="0"/>
              <a:t>Communication increase productivity of each individuals </a:t>
            </a:r>
          </a:p>
          <a:p>
            <a:r>
              <a:rPr lang="en-GB" dirty="0" smtClean="0"/>
              <a:t>Effective </a:t>
            </a:r>
            <a:r>
              <a:rPr lang="en-GB" dirty="0"/>
              <a:t>communication </a:t>
            </a:r>
            <a:r>
              <a:rPr lang="en-GB" dirty="0" smtClean="0"/>
              <a:t> is playing key role in the business to keep better and strogn relationship between employees and Custoemrs too</a:t>
            </a:r>
          </a:p>
          <a:p>
            <a:r>
              <a:rPr lang="en-GB" dirty="0" smtClean="0"/>
              <a:t>Effective </a:t>
            </a:r>
            <a:r>
              <a:rPr lang="en-GB" dirty="0"/>
              <a:t>communication </a:t>
            </a:r>
            <a:r>
              <a:rPr lang="en-GB" dirty="0" smtClean="0"/>
              <a:t> helps to increase collaboration between each parties </a:t>
            </a:r>
          </a:p>
          <a:p>
            <a:r>
              <a:rPr lang="en-GB" dirty="0" smtClean="0"/>
              <a:t>Effective </a:t>
            </a:r>
            <a:r>
              <a:rPr lang="en-GB" dirty="0"/>
              <a:t>communication </a:t>
            </a:r>
            <a:r>
              <a:rPr lang="en-GB" dirty="0" smtClean="0"/>
              <a:t> helps to share information between parties </a:t>
            </a:r>
          </a:p>
          <a:p>
            <a:r>
              <a:rPr lang="en-GB" dirty="0" smtClean="0"/>
              <a:t>Effective </a:t>
            </a:r>
            <a:r>
              <a:rPr lang="en-GB" dirty="0"/>
              <a:t>communication </a:t>
            </a:r>
            <a:r>
              <a:rPr lang="en-GB" dirty="0" smtClean="0"/>
              <a:t> also helps to provide right feedback to the right individual </a:t>
            </a:r>
            <a:endParaRPr lang="en-GB" dirty="0"/>
          </a:p>
        </p:txBody>
      </p:sp>
    </p:spTree>
    <p:extLst>
      <p:ext uri="{BB962C8B-B14F-4D97-AF65-F5344CB8AC3E}">
        <p14:creationId xmlns:p14="http://schemas.microsoft.com/office/powerpoint/2010/main" val="3689469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077" y="0"/>
            <a:ext cx="8596668" cy="1320800"/>
          </a:xfrm>
        </p:spPr>
        <p:txBody>
          <a:bodyPr/>
          <a:lstStyle/>
          <a:p>
            <a:r>
              <a:rPr lang="en-GB" dirty="0" smtClean="0"/>
              <a:t>Organization </a:t>
            </a:r>
            <a:r>
              <a:rPr lang="en-GB" dirty="0"/>
              <a:t>use the theories relating to models of communication?</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3" y="1175658"/>
            <a:ext cx="10626435" cy="5977370"/>
          </a:xfrm>
        </p:spPr>
      </p:pic>
    </p:spTree>
    <p:extLst>
      <p:ext uri="{BB962C8B-B14F-4D97-AF65-F5344CB8AC3E}">
        <p14:creationId xmlns:p14="http://schemas.microsoft.com/office/powerpoint/2010/main" val="2946345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077" y="0"/>
            <a:ext cx="8596668" cy="1320800"/>
          </a:xfrm>
        </p:spPr>
        <p:txBody>
          <a:bodyPr/>
          <a:lstStyle/>
          <a:p>
            <a:r>
              <a:rPr lang="en-GB" dirty="0" smtClean="0"/>
              <a:t>Organization </a:t>
            </a:r>
            <a:r>
              <a:rPr lang="en-GB" dirty="0"/>
              <a:t>use the theories relating to models of communication?</a:t>
            </a:r>
          </a:p>
        </p:txBody>
      </p:sp>
      <p:sp>
        <p:nvSpPr>
          <p:cNvPr id="3" name="Content Placeholder 2"/>
          <p:cNvSpPr>
            <a:spLocks noGrp="1"/>
          </p:cNvSpPr>
          <p:nvPr>
            <p:ph idx="1"/>
          </p:nvPr>
        </p:nvSpPr>
        <p:spPr/>
        <p:txBody>
          <a:bodyPr/>
          <a:lstStyle/>
          <a:p>
            <a:r>
              <a:rPr lang="en-GB" dirty="0" smtClean="0"/>
              <a:t>Benefits of Max weber bureaucratic theory:</a:t>
            </a:r>
          </a:p>
          <a:p>
            <a:r>
              <a:rPr lang="en-GB" dirty="0" smtClean="0"/>
              <a:t>It helps to make better breakdown of complex work into different piece of work. </a:t>
            </a:r>
          </a:p>
          <a:p>
            <a:r>
              <a:rPr lang="en-GB" dirty="0" smtClean="0"/>
              <a:t>It also help to set better hierarchy of authority that helps to make better chain of command and reach positive growth of the business</a:t>
            </a:r>
          </a:p>
          <a:p>
            <a:r>
              <a:rPr lang="en-GB" dirty="0" smtClean="0"/>
              <a:t>It helps to make better collaboration and also increase motivational dn training program to their emploeyes by management and get better understanding over skills and need of development of emploeyes by management </a:t>
            </a:r>
          </a:p>
          <a:p>
            <a:r>
              <a:rPr lang="en-GB" dirty="0" smtClean="0"/>
              <a:t>It makes linkage of different function with the common shared goal of the business </a:t>
            </a:r>
            <a:endParaRPr lang="en-GB" dirty="0"/>
          </a:p>
        </p:txBody>
      </p:sp>
    </p:spTree>
    <p:extLst>
      <p:ext uri="{BB962C8B-B14F-4D97-AF65-F5344CB8AC3E}">
        <p14:creationId xmlns:p14="http://schemas.microsoft.com/office/powerpoint/2010/main" val="278670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49985" y="2389415"/>
            <a:ext cx="3510642" cy="2166257"/>
          </a:xfrm>
        </p:spPr>
        <p:txBody>
          <a:bodyPr/>
          <a:lstStyle/>
          <a:p>
            <a:r>
              <a:rPr lang="en-GB" dirty="0" smtClean="0">
                <a:solidFill>
                  <a:schemeClr val="tx1"/>
                </a:solidFill>
              </a:rPr>
              <a:t>Barriers in effective communication </a:t>
            </a:r>
            <a:endParaRPr lang="en-GB" dirty="0">
              <a:solidFill>
                <a:schemeClr val="tx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9748" y="185665"/>
            <a:ext cx="7650237" cy="6881370"/>
          </a:xfrm>
        </p:spPr>
      </p:pic>
    </p:spTree>
    <p:extLst>
      <p:ext uri="{BB962C8B-B14F-4D97-AF65-F5344CB8AC3E}">
        <p14:creationId xmlns:p14="http://schemas.microsoft.com/office/powerpoint/2010/main" val="866847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Overcome barriers in effective communication</a:t>
            </a:r>
            <a:endParaRPr lang="en-GB" dirty="0"/>
          </a:p>
        </p:txBody>
      </p:sp>
      <p:sp>
        <p:nvSpPr>
          <p:cNvPr id="3" name="Content Placeholder 2"/>
          <p:cNvSpPr>
            <a:spLocks noGrp="1"/>
          </p:cNvSpPr>
          <p:nvPr>
            <p:ph idx="1"/>
          </p:nvPr>
        </p:nvSpPr>
        <p:spPr/>
        <p:txBody>
          <a:bodyPr/>
          <a:lstStyle/>
          <a:p>
            <a:r>
              <a:rPr lang="en-GB" dirty="0" smtClean="0"/>
              <a:t>It is important to use the right media in terms of communication. </a:t>
            </a:r>
          </a:p>
          <a:p>
            <a:r>
              <a:rPr lang="en-GB" dirty="0" smtClean="0"/>
              <a:t>It is important to connect with audience in communication time</a:t>
            </a:r>
          </a:p>
          <a:p>
            <a:r>
              <a:rPr lang="en-GB" dirty="0" smtClean="0"/>
              <a:t>Body language need to be positive </a:t>
            </a:r>
          </a:p>
          <a:p>
            <a:r>
              <a:rPr lang="en-GB" dirty="0" smtClean="0"/>
              <a:t>Need to understand the cultural differences </a:t>
            </a:r>
          </a:p>
          <a:p>
            <a:r>
              <a:rPr lang="en-GB" dirty="0" smtClean="0"/>
              <a:t>Need to use clear and concise language </a:t>
            </a:r>
          </a:p>
          <a:p>
            <a:r>
              <a:rPr lang="en-GB" dirty="0" smtClean="0"/>
              <a:t>Summarise the thinking before making communication </a:t>
            </a:r>
          </a:p>
          <a:p>
            <a:r>
              <a:rPr lang="en-GB" dirty="0" smtClean="0"/>
              <a:t>Should increase active listening skill</a:t>
            </a:r>
          </a:p>
          <a:p>
            <a:r>
              <a:rPr lang="en-GB" dirty="0" smtClean="0"/>
              <a:t>Should use right feedback channel</a:t>
            </a:r>
          </a:p>
          <a:p>
            <a:r>
              <a:rPr lang="en-GB" dirty="0" smtClean="0"/>
              <a:t>Should control over emotion</a:t>
            </a:r>
            <a:endParaRPr lang="en-GB" dirty="0"/>
          </a:p>
        </p:txBody>
      </p:sp>
    </p:spTree>
    <p:extLst>
      <p:ext uri="{BB962C8B-B14F-4D97-AF65-F5344CB8AC3E}">
        <p14:creationId xmlns:p14="http://schemas.microsoft.com/office/powerpoint/2010/main" val="2533844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Channels of communication</a:t>
            </a:r>
            <a:endParaRPr lang="en-GB" dirty="0"/>
          </a:p>
        </p:txBody>
      </p:sp>
      <p:sp>
        <p:nvSpPr>
          <p:cNvPr id="3" name="Content Placeholder 2"/>
          <p:cNvSpPr>
            <a:spLocks noGrp="1"/>
          </p:cNvSpPr>
          <p:nvPr>
            <p:ph idx="1"/>
          </p:nvPr>
        </p:nvSpPr>
        <p:spPr/>
        <p:txBody>
          <a:bodyPr>
            <a:normAutofit lnSpcReduction="10000"/>
          </a:bodyPr>
          <a:lstStyle/>
          <a:p>
            <a:r>
              <a:rPr lang="en-GB" dirty="0" smtClean="0"/>
              <a:t>Face to face communication </a:t>
            </a:r>
          </a:p>
          <a:p>
            <a:r>
              <a:rPr lang="en-GB" dirty="0" smtClean="0"/>
              <a:t>Emails</a:t>
            </a:r>
          </a:p>
          <a:p>
            <a:r>
              <a:rPr lang="en-GB" dirty="0" smtClean="0"/>
              <a:t>Video conferencing</a:t>
            </a:r>
          </a:p>
          <a:p>
            <a:r>
              <a:rPr lang="en-GB" dirty="0" smtClean="0"/>
              <a:t>Telephone conversation</a:t>
            </a:r>
          </a:p>
          <a:p>
            <a:r>
              <a:rPr lang="en-GB" dirty="0" smtClean="0"/>
              <a:t>Bogs</a:t>
            </a:r>
          </a:p>
          <a:p>
            <a:r>
              <a:rPr lang="en-GB" dirty="0" smtClean="0"/>
              <a:t>Written letters </a:t>
            </a:r>
          </a:p>
          <a:p>
            <a:r>
              <a:rPr lang="en-GB" dirty="0" smtClean="0"/>
              <a:t>Formal writing</a:t>
            </a:r>
          </a:p>
          <a:p>
            <a:r>
              <a:rPr lang="en-GB" dirty="0" smtClean="0"/>
              <a:t>Spreadsheet </a:t>
            </a:r>
          </a:p>
          <a:p>
            <a:r>
              <a:rPr lang="en-GB" dirty="0" smtClean="0"/>
              <a:t>Cloud computing </a:t>
            </a:r>
          </a:p>
          <a:p>
            <a:r>
              <a:rPr lang="en-GB" dirty="0" smtClean="0"/>
              <a:t>Networking </a:t>
            </a:r>
            <a:endParaRPr lang="en-GB" dirty="0"/>
          </a:p>
        </p:txBody>
      </p:sp>
    </p:spTree>
    <p:extLst>
      <p:ext uri="{BB962C8B-B14F-4D97-AF65-F5344CB8AC3E}">
        <p14:creationId xmlns:p14="http://schemas.microsoft.com/office/powerpoint/2010/main" val="3558567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737" y="54429"/>
            <a:ext cx="10458819" cy="1320800"/>
          </a:xfrm>
        </p:spPr>
        <p:txBody>
          <a:bodyPr/>
          <a:lstStyle/>
          <a:p>
            <a:r>
              <a:rPr lang="en-GB" dirty="0" smtClean="0"/>
              <a:t>Channels that can use to improve communication </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3737" y="714829"/>
            <a:ext cx="8106945" cy="6080209"/>
          </a:xfrm>
        </p:spPr>
      </p:pic>
    </p:spTree>
    <p:extLst>
      <p:ext uri="{BB962C8B-B14F-4D97-AF65-F5344CB8AC3E}">
        <p14:creationId xmlns:p14="http://schemas.microsoft.com/office/powerpoint/2010/main" val="487501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a:t>
            </a:r>
            <a:endParaRPr lang="en-GB" dirty="0"/>
          </a:p>
        </p:txBody>
      </p:sp>
      <p:sp>
        <p:nvSpPr>
          <p:cNvPr id="3" name="Content Placeholder 2"/>
          <p:cNvSpPr>
            <a:spLocks noGrp="1"/>
          </p:cNvSpPr>
          <p:nvPr>
            <p:ph idx="1"/>
          </p:nvPr>
        </p:nvSpPr>
        <p:spPr/>
        <p:txBody>
          <a:bodyPr/>
          <a:lstStyle/>
          <a:p>
            <a:r>
              <a:rPr lang="en-GB" dirty="0" smtClean="0"/>
              <a:t>Shiboli, C (2020). Overcoming the barriers of effective communication.</a:t>
            </a:r>
            <a:r>
              <a:rPr lang="en-GB" i="1" dirty="0" smtClean="0"/>
              <a:t> </a:t>
            </a:r>
            <a:r>
              <a:rPr lang="en-GB" dirty="0" smtClean="0"/>
              <a:t>ELearning solutions. </a:t>
            </a:r>
          </a:p>
          <a:p>
            <a:r>
              <a:rPr lang="en-GB" dirty="0" err="1"/>
              <a:t>ichael</a:t>
            </a:r>
            <a:r>
              <a:rPr lang="en-GB" dirty="0"/>
              <a:t> J. </a:t>
            </a:r>
            <a:r>
              <a:rPr lang="en-GB" dirty="0" smtClean="0"/>
              <a:t>(2015)“Promoting </a:t>
            </a:r>
            <a:r>
              <a:rPr lang="en-GB" dirty="0"/>
              <a:t>Good Decisions: How Regulatory Focus Affects Group Information Processing and Decision Making.” </a:t>
            </a:r>
            <a:r>
              <a:rPr lang="en-GB" i="1" dirty="0"/>
              <a:t>Group Processes &amp; Intergroup </a:t>
            </a:r>
            <a:r>
              <a:rPr lang="en-GB" i="1" dirty="0" smtClean="0"/>
              <a:t>Relations</a:t>
            </a:r>
          </a:p>
          <a:p>
            <a:r>
              <a:rPr lang="en-GB" dirty="0" smtClean="0"/>
              <a:t>Scott P (2001). </a:t>
            </a:r>
            <a:r>
              <a:rPr lang="en-GB" dirty="0"/>
              <a:t>“Introduction: Communication and the Disposable Worker.” </a:t>
            </a:r>
            <a:r>
              <a:rPr lang="en-GB" i="1" dirty="0"/>
              <a:t>Communication Research</a:t>
            </a:r>
            <a:r>
              <a:rPr lang="en-GB" dirty="0"/>
              <a:t>, 24</a:t>
            </a:r>
            <a:r>
              <a:rPr lang="en-GB" dirty="0" smtClean="0"/>
              <a:t>,</a:t>
            </a:r>
          </a:p>
          <a:p>
            <a:r>
              <a:rPr lang="en-GB" dirty="0" err="1"/>
              <a:t>Goodall</a:t>
            </a:r>
            <a:r>
              <a:rPr lang="en-GB" dirty="0"/>
              <a:t>, </a:t>
            </a:r>
            <a:r>
              <a:rPr lang="en-GB" dirty="0" smtClean="0"/>
              <a:t>L. </a:t>
            </a:r>
            <a:r>
              <a:rPr lang="en-GB" smtClean="0"/>
              <a:t>(2001).</a:t>
            </a:r>
            <a:r>
              <a:rPr lang="en-GB" dirty="0"/>
              <a:t> </a:t>
            </a:r>
            <a:r>
              <a:rPr lang="en-GB" i="1" dirty="0"/>
              <a:t>Organizational Communication: Balancing Creativity and Constraint</a:t>
            </a:r>
            <a:r>
              <a:rPr lang="en-GB" dirty="0"/>
              <a:t>. New York: Bedford/St. Martin’s. </a:t>
            </a:r>
            <a:endParaRPr lang="en-GB" dirty="0"/>
          </a:p>
        </p:txBody>
      </p:sp>
    </p:spTree>
    <p:extLst>
      <p:ext uri="{BB962C8B-B14F-4D97-AF65-F5344CB8AC3E}">
        <p14:creationId xmlns:p14="http://schemas.microsoft.com/office/powerpoint/2010/main" val="20563711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33</TotalTime>
  <Words>427</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Agency FB</vt:lpstr>
      <vt:lpstr>Arial</vt:lpstr>
      <vt:lpstr>Trebuchet MS</vt:lpstr>
      <vt:lpstr>Wingdings 3</vt:lpstr>
      <vt:lpstr>Facet</vt:lpstr>
      <vt:lpstr>Unit name: BMSW4002_Group Presentation – Strategies for Effective Communication in a Business Setting  </vt:lpstr>
      <vt:lpstr>Introduction </vt:lpstr>
      <vt:lpstr>Benefits of effective communication </vt:lpstr>
      <vt:lpstr>Organization use the theories relating to models of communication?</vt:lpstr>
      <vt:lpstr>Organization use the theories relating to models of communication?</vt:lpstr>
      <vt:lpstr>Barriers in effective communication </vt:lpstr>
      <vt:lpstr>Overcome barriers in effective communication</vt:lpstr>
      <vt:lpstr>Channels of communication</vt:lpstr>
      <vt:lpstr>Channels that can use to improve communication </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name: BMSW4002_Group Presentation – Strategies for Effective Communication in a Business Setting  </dc:title>
  <dc:creator>pc</dc:creator>
  <cp:lastModifiedBy>pc</cp:lastModifiedBy>
  <cp:revision>11</cp:revision>
  <dcterms:created xsi:type="dcterms:W3CDTF">2022-03-30T16:54:19Z</dcterms:created>
  <dcterms:modified xsi:type="dcterms:W3CDTF">2022-03-30T17:27:30Z</dcterms:modified>
</cp:coreProperties>
</file>