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79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Title Slide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>
                <a:solidFill>
                  <a:srgbClr val="282828"/>
                </a:solidFill>
              </a:rPr>
              <a:t>Matthews House Placement
Gateway to Employment
Jay Thomas
22/05/2026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Contents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>
                <a:solidFill>
                  <a:srgbClr val="282828"/>
                </a:solidFill>
              </a:rPr>
              <a:t>• Overview of placement
• My role and responsibilities
• Why I chose Matthews House
• Skills developed
• Career reflection
• Action plan
• Summary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About Matthews House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03528" y="1460090"/>
            <a:ext cx="748529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000" dirty="0">
                <a:solidFill>
                  <a:srgbClr val="282828"/>
                </a:solidFill>
              </a:rPr>
              <a:t>Matthews House is an </a:t>
            </a:r>
            <a:r>
              <a:rPr sz="2000" dirty="0" err="1">
                <a:solidFill>
                  <a:srgbClr val="282828"/>
                </a:solidFill>
              </a:rPr>
              <a:t>organisation</a:t>
            </a:r>
            <a:r>
              <a:rPr sz="2000" dirty="0">
                <a:solidFill>
                  <a:srgbClr val="282828"/>
                </a:solidFill>
              </a:rPr>
              <a:t> focused on helping vulnerable people within the community.
The placement involved supporting people </a:t>
            </a:r>
            <a:r>
              <a:rPr lang="en-GB" sz="2000" dirty="0">
                <a:solidFill>
                  <a:srgbClr val="282828"/>
                </a:solidFill>
              </a:rPr>
              <a:t>with </a:t>
            </a:r>
            <a:r>
              <a:rPr sz="2000" dirty="0">
                <a:solidFill>
                  <a:srgbClr val="282828"/>
                </a:solidFill>
              </a:rPr>
              <a:t>food service</a:t>
            </a:r>
            <a:r>
              <a:rPr lang="en-GB" sz="2000" dirty="0">
                <a:solidFill>
                  <a:srgbClr val="282828"/>
                </a:solidFill>
              </a:rPr>
              <a:t>s and facilities such as Showers, Washing Clothes, Clothes, Dignity packs(Toothbrush, Underwear, socks and female sanitary products </a:t>
            </a:r>
            <a:r>
              <a:rPr sz="2000" dirty="0">
                <a:solidFill>
                  <a:srgbClr val="282828"/>
                </a:solidFill>
              </a:rPr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4572000"/>
            <a:ext cx="216726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i="1" dirty="0">
                <a:solidFill>
                  <a:srgbClr val="5A5A5A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My Placement Experience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59" y="1371600"/>
            <a:ext cx="515505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82828"/>
                </a:solidFill>
              </a:rPr>
              <a:t>Took Food orders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82828"/>
                </a:solidFill>
              </a:rPr>
              <a:t>Served Food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82828"/>
                </a:solidFill>
              </a:rPr>
              <a:t>Washed Dishes(Baptised)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82828"/>
                </a:solidFill>
              </a:rPr>
              <a:t>Set tables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82828"/>
                </a:solidFill>
              </a:rPr>
              <a:t>Cleaned Building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82828"/>
                </a:solidFill>
              </a:rPr>
              <a:t>Worked on door</a:t>
            </a:r>
            <a:endParaRPr lang="en-GB" sz="2000" dirty="0">
              <a:solidFill>
                <a:srgbClr val="282828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Feelings During Placement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11684" y="1371600"/>
            <a:ext cx="862584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000" dirty="0">
                <a:solidFill>
                  <a:srgbClr val="282828"/>
                </a:solidFill>
              </a:rPr>
              <a:t>At first I was nervous about meeting new people and handling responsibility</a:t>
            </a:r>
            <a:endParaRPr lang="en-GB" sz="2000" dirty="0">
              <a:solidFill>
                <a:srgbClr val="282828"/>
              </a:solidFill>
            </a:endParaRPr>
          </a:p>
          <a:p>
            <a:r>
              <a:rPr lang="en-GB" sz="2000" dirty="0">
                <a:solidFill>
                  <a:srgbClr val="282828"/>
                </a:solidFill>
              </a:rPr>
              <a:t>But I quickly became very comfortable</a:t>
            </a:r>
            <a:r>
              <a:rPr sz="2000" dirty="0">
                <a:solidFill>
                  <a:srgbClr val="282828"/>
                </a:solidFill>
              </a:rPr>
              <a:t>
As time went on I </a:t>
            </a:r>
            <a:r>
              <a:rPr sz="2000" dirty="0" err="1">
                <a:solidFill>
                  <a:srgbClr val="282828"/>
                </a:solidFill>
              </a:rPr>
              <a:t>beca</a:t>
            </a:r>
            <a:r>
              <a:rPr lang="en-GB" sz="2000" dirty="0">
                <a:solidFill>
                  <a:srgbClr val="282828"/>
                </a:solidFill>
              </a:rPr>
              <a:t>me more comfortable and it felt more like home there.</a:t>
            </a:r>
          </a:p>
          <a:p>
            <a:r>
              <a:rPr lang="en-GB" sz="2000" dirty="0">
                <a:solidFill>
                  <a:srgbClr val="282828"/>
                </a:solidFill>
              </a:rPr>
              <a:t>I knew the customers and we would have conversations and the same with staff there</a:t>
            </a:r>
            <a:endParaRPr sz="2000" dirty="0">
              <a:solidFill>
                <a:srgbClr val="282828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Why I Chose Matthews House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D2114C11-8BB3-11BB-AB4A-7068C8AAFF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794" y="1541977"/>
            <a:ext cx="6902245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friend recommended the placement to me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 was interested in helping people in need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 wanted experience working in a real-world environment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 wanted to meet different people and learn about their experiences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 wanted to improve my confidence and communication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 was interested in working within the community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 wanted to gain valuable experience for my future career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Skills I Developed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18261B8B-970E-08B2-1929-A797EF810D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3962" y="1365130"/>
            <a:ext cx="5968180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Communication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Teamwork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Conflict management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Confidence when speaking to new people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Problem-solving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Active listening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Patience and understanding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Adaptability in different situations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Ability to work under pressure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Customer service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Emotional awareness and empathy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Organisation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Decision-making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Ability to support vulnerable people respectfully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Building positive relationships with others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Learning how to respond calmly in challenging situations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Conflict &amp; Communication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D4C9E8CA-4F1A-795C-B481-D9DCCC3741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813" y="1361653"/>
            <a:ext cx="7197213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Stay calm under pressure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Speak respectfully with different people (being able to adapt conversations depending on the person)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Handle issues professionally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Improve active listening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Build confidence when communicating with strangers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Learn how to work effectively as part of a team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Develop patience in difficult situations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Improve problem-solving skills when unexpected issues arise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Learn how to remain professional in a busy environment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 the importance of empathy and supporting vulnerable people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Improve time management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organisation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Become more confident taking responsibility in the workplace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Learn how to respond positively to feedback from staff and volunteers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Develop interpersonal skills through daily interaction with the public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Career Reflection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03122" y="1604156"/>
            <a:ext cx="719721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The placement has made me think more about careers involving helping and supporting people. I really enjoyed my time at Matthews House because it allowed me to work closely with others and make a positive impact within the community. Through this experience, I developed and expanded on my skills 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Before starting the placement, I had not seriously considered working in a role similar to this, but after completing it, I can now see myself potentially working in a field that involves supporting vulnerable people or helping within the community. The experience has opened my mind to different career opportunities that connect with both criminology and psychology.</a:t>
            </a:r>
          </a:p>
          <a:p>
            <a:endParaRPr sz="2000" dirty="0">
              <a:solidFill>
                <a:srgbClr val="282828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Future Study &amp; Development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34702" y="1371600"/>
            <a:ext cx="655123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282828"/>
                </a:solidFill>
              </a:rPr>
              <a:t>I plan on completing my studies first before overstepping and going into something I may not want to do in the future </a:t>
            </a:r>
          </a:p>
          <a:p>
            <a:r>
              <a:rPr sz="2000" dirty="0">
                <a:solidFill>
                  <a:srgbClr val="282828"/>
                </a:solidFill>
              </a:rPr>
              <a:t>
After university</a:t>
            </a:r>
            <a:r>
              <a:rPr lang="en-GB" sz="2000" dirty="0">
                <a:solidFill>
                  <a:srgbClr val="282828"/>
                </a:solidFill>
              </a:rPr>
              <a:t> I would like to look at careers and job roles that have a positive impact on the community and be able to make an impact</a:t>
            </a:r>
            <a:endParaRPr sz="2000" dirty="0">
              <a:solidFill>
                <a:srgbClr val="282828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My Action Plan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371600"/>
            <a:ext cx="7437805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 dirty="0">
                <a:solidFill>
                  <a:srgbClr val="282828"/>
                </a:solidFill>
              </a:rPr>
              <a:t>• Finish my degree
• Continue developing  skills
• Gain more work experience
• Explore volunteering</a:t>
            </a:r>
            <a:r>
              <a:rPr lang="en-GB" sz="2000" dirty="0">
                <a:solidFill>
                  <a:srgbClr val="282828"/>
                </a:solidFill>
              </a:rPr>
              <a:t>/Paid</a:t>
            </a:r>
            <a:r>
              <a:rPr sz="2000" dirty="0">
                <a:solidFill>
                  <a:srgbClr val="282828"/>
                </a:solidFill>
              </a:rPr>
              <a:t> roles</a:t>
            </a:r>
            <a:r>
              <a:rPr lang="en-GB" sz="2000" dirty="0">
                <a:solidFill>
                  <a:srgbClr val="282828"/>
                </a:solidFill>
              </a:rPr>
              <a:t> to positively impact my future plans </a:t>
            </a:r>
            <a:endParaRPr sz="2000" dirty="0">
              <a:solidFill>
                <a:srgbClr val="282828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Summary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4535" y="1371600"/>
            <a:ext cx="659056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000" dirty="0">
                <a:solidFill>
                  <a:srgbClr val="282828"/>
                </a:solidFill>
              </a:rPr>
              <a:t>My placement at Matthews House helped me develop important life and workplace skill</a:t>
            </a:r>
            <a:r>
              <a:rPr lang="en-GB" sz="2000" dirty="0">
                <a:solidFill>
                  <a:srgbClr val="282828"/>
                </a:solidFill>
              </a:rPr>
              <a:t>s that I will probably use for the rest of my life </a:t>
            </a:r>
            <a:r>
              <a:rPr sz="2000" dirty="0">
                <a:solidFill>
                  <a:srgbClr val="282828"/>
                </a:solidFill>
              </a:rPr>
              <a:t>
It also gave me experience helping others and thinking about my future career.</a:t>
            </a:r>
            <a:endParaRPr lang="en-GB" sz="2000" dirty="0">
              <a:solidFill>
                <a:srgbClr val="282828"/>
              </a:solidFill>
            </a:endParaRPr>
          </a:p>
          <a:p>
            <a:endParaRPr lang="en-GB" sz="2000" dirty="0">
              <a:solidFill>
                <a:srgbClr val="282828"/>
              </a:solidFill>
            </a:endParaRPr>
          </a:p>
          <a:p>
            <a:r>
              <a:rPr lang="en-GB" sz="2000" dirty="0">
                <a:solidFill>
                  <a:srgbClr val="282828"/>
                </a:solidFill>
              </a:rPr>
              <a:t>The people at Matthews house are amazing and so supportive and its a great place to gain </a:t>
            </a:r>
            <a:r>
              <a:rPr lang="en-GB" sz="2000" dirty="0" err="1">
                <a:solidFill>
                  <a:srgbClr val="282828"/>
                </a:solidFill>
              </a:rPr>
              <a:t>connnections</a:t>
            </a:r>
            <a:r>
              <a:rPr lang="en-GB" sz="2000" dirty="0">
                <a:solidFill>
                  <a:srgbClr val="282828"/>
                </a:solidFill>
              </a:rPr>
              <a:t> </a:t>
            </a:r>
            <a:endParaRPr sz="2000" dirty="0">
              <a:solidFill>
                <a:srgbClr val="282828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65760"/>
            <a:ext cx="7772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800" b="1">
                <a:solidFill>
                  <a:srgbClr val="191970"/>
                </a:solidFill>
              </a:rPr>
              <a:t>Thank You</a:t>
            </a:r>
          </a:p>
        </p:txBody>
      </p:sp>
      <p:sp>
        <p:nvSpPr>
          <p:cNvPr id="3" name="Rectangle 2"/>
          <p:cNvSpPr/>
          <p:nvPr/>
        </p:nvSpPr>
        <p:spPr>
          <a:xfrm>
            <a:off x="640080" y="1005840"/>
            <a:ext cx="2286000" cy="73152"/>
          </a:xfrm>
          <a:prstGeom prst="rect">
            <a:avLst/>
          </a:prstGeom>
          <a:solidFill>
            <a:srgbClr val="4682B4"/>
          </a:solidFill>
          <a:ln>
            <a:solidFill>
              <a:srgbClr val="468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371600"/>
            <a:ext cx="7315200" cy="3200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>
                <a:solidFill>
                  <a:srgbClr val="282828"/>
                </a:solidFill>
              </a:rPr>
              <a:t>Thank you for listening.
Any Questions?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4572000"/>
            <a:ext cx="216726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000" i="1" dirty="0">
                <a:solidFill>
                  <a:srgbClr val="5A5A5A"/>
                </a:solidFill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685</Words>
  <Application>Microsoft Office PowerPoint</Application>
  <PresentationFormat>On-screen Show (4:3)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nathan thomas</cp:lastModifiedBy>
  <cp:revision>2</cp:revision>
  <dcterms:created xsi:type="dcterms:W3CDTF">2013-01-27T09:14:16Z</dcterms:created>
  <dcterms:modified xsi:type="dcterms:W3CDTF">2026-05-21T23:15:15Z</dcterms:modified>
  <cp:category/>
</cp:coreProperties>
</file>