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52FFEC-63B2-4D2D-9512-398DFCEB61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3778865-CA9F-4766-B980-16B97FE62F3C}">
      <dgm:prSet/>
      <dgm:spPr/>
      <dgm:t>
        <a:bodyPr/>
        <a:lstStyle/>
        <a:p>
          <a:r>
            <a:rPr lang="en-GB"/>
            <a:t>Revise the theory of the firm and think through carefully the assumption and nature of these theories. Selecting the one which applies most closely to the supermarket industry </a:t>
          </a:r>
          <a:endParaRPr lang="en-US"/>
        </a:p>
      </dgm:t>
    </dgm:pt>
    <dgm:pt modelId="{D52E989B-A2AE-4EF0-9E4F-5810C0B64A9F}" type="parTrans" cxnId="{AA926CB0-C9E7-47CC-A8B3-D0F0CE5C00A5}">
      <dgm:prSet/>
      <dgm:spPr/>
      <dgm:t>
        <a:bodyPr/>
        <a:lstStyle/>
        <a:p>
          <a:endParaRPr lang="en-US"/>
        </a:p>
      </dgm:t>
    </dgm:pt>
    <dgm:pt modelId="{7428F35C-CA4D-45E5-87FB-3B5FF04B541C}" type="sibTrans" cxnId="{AA926CB0-C9E7-47CC-A8B3-D0F0CE5C00A5}">
      <dgm:prSet/>
      <dgm:spPr/>
      <dgm:t>
        <a:bodyPr/>
        <a:lstStyle/>
        <a:p>
          <a:endParaRPr lang="en-US"/>
        </a:p>
      </dgm:t>
    </dgm:pt>
    <dgm:pt modelId="{5FA965E1-5382-44E0-BF68-62D3608B004C}">
      <dgm:prSet/>
      <dgm:spPr/>
      <dgm:t>
        <a:bodyPr/>
        <a:lstStyle/>
        <a:p>
          <a:r>
            <a:rPr lang="en-GB"/>
            <a:t>Appreciate how the behaviour of this industry reflects the particular competitive model of the firm </a:t>
          </a:r>
          <a:endParaRPr lang="en-US"/>
        </a:p>
      </dgm:t>
    </dgm:pt>
    <dgm:pt modelId="{FD6148CE-4DFA-4785-B687-D92529A63916}" type="parTrans" cxnId="{44E3D85D-990D-415A-8523-F906260CE665}">
      <dgm:prSet/>
      <dgm:spPr/>
      <dgm:t>
        <a:bodyPr/>
        <a:lstStyle/>
        <a:p>
          <a:endParaRPr lang="en-US"/>
        </a:p>
      </dgm:t>
    </dgm:pt>
    <dgm:pt modelId="{0F85BC1A-A9BF-4357-ADF5-35982D6E3A91}" type="sibTrans" cxnId="{44E3D85D-990D-415A-8523-F906260CE665}">
      <dgm:prSet/>
      <dgm:spPr/>
      <dgm:t>
        <a:bodyPr/>
        <a:lstStyle/>
        <a:p>
          <a:endParaRPr lang="en-US"/>
        </a:p>
      </dgm:t>
    </dgm:pt>
    <dgm:pt modelId="{122C0639-4773-4EC4-96FC-F9C51F5BA3EE}" type="pres">
      <dgm:prSet presAssocID="{3A52FFEC-63B2-4D2D-9512-398DFCEB61E7}" presName="root" presStyleCnt="0">
        <dgm:presLayoutVars>
          <dgm:dir/>
          <dgm:resizeHandles val="exact"/>
        </dgm:presLayoutVars>
      </dgm:prSet>
      <dgm:spPr/>
    </dgm:pt>
    <dgm:pt modelId="{12EB1FE9-E34E-46F0-BA52-AE9871E8C188}" type="pres">
      <dgm:prSet presAssocID="{03778865-CA9F-4766-B980-16B97FE62F3C}" presName="compNode" presStyleCnt="0"/>
      <dgm:spPr/>
    </dgm:pt>
    <dgm:pt modelId="{CD613D2D-13BC-46AE-A5B5-AF12B9DFB5B0}" type="pres">
      <dgm:prSet presAssocID="{03778865-CA9F-4766-B980-16B97FE62F3C}" presName="bgRect" presStyleLbl="bgShp" presStyleIdx="0" presStyleCnt="2"/>
      <dgm:spPr/>
    </dgm:pt>
    <dgm:pt modelId="{88C0460E-8C93-4317-964B-64FB8F6A2FE5}" type="pres">
      <dgm:prSet presAssocID="{03778865-CA9F-4766-B980-16B97FE62F3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87816BC-6005-4E0F-A77B-B84ED70AA283}" type="pres">
      <dgm:prSet presAssocID="{03778865-CA9F-4766-B980-16B97FE62F3C}" presName="spaceRect" presStyleCnt="0"/>
      <dgm:spPr/>
    </dgm:pt>
    <dgm:pt modelId="{0AD9B68C-EF38-4A45-9CFA-E80E7093097F}" type="pres">
      <dgm:prSet presAssocID="{03778865-CA9F-4766-B980-16B97FE62F3C}" presName="parTx" presStyleLbl="revTx" presStyleIdx="0" presStyleCnt="2">
        <dgm:presLayoutVars>
          <dgm:chMax val="0"/>
          <dgm:chPref val="0"/>
        </dgm:presLayoutVars>
      </dgm:prSet>
      <dgm:spPr/>
    </dgm:pt>
    <dgm:pt modelId="{EE0AB251-1179-447A-9D98-FEC8A875E2BE}" type="pres">
      <dgm:prSet presAssocID="{7428F35C-CA4D-45E5-87FB-3B5FF04B541C}" presName="sibTrans" presStyleCnt="0"/>
      <dgm:spPr/>
    </dgm:pt>
    <dgm:pt modelId="{CD02F75B-C648-46E4-A7FE-614901D7EB31}" type="pres">
      <dgm:prSet presAssocID="{5FA965E1-5382-44E0-BF68-62D3608B004C}" presName="compNode" presStyleCnt="0"/>
      <dgm:spPr/>
    </dgm:pt>
    <dgm:pt modelId="{EE56B323-AEB4-4B0A-B5DA-69AB63C70BEF}" type="pres">
      <dgm:prSet presAssocID="{5FA965E1-5382-44E0-BF68-62D3608B004C}" presName="bgRect" presStyleLbl="bgShp" presStyleIdx="1" presStyleCnt="2"/>
      <dgm:spPr/>
    </dgm:pt>
    <dgm:pt modelId="{BF8DEA9A-7E1B-4B1B-B7A8-00CD95B499FC}" type="pres">
      <dgm:prSet presAssocID="{5FA965E1-5382-44E0-BF68-62D3608B004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93CD502-C1DA-49A1-B20F-793FC691D5A5}" type="pres">
      <dgm:prSet presAssocID="{5FA965E1-5382-44E0-BF68-62D3608B004C}" presName="spaceRect" presStyleCnt="0"/>
      <dgm:spPr/>
    </dgm:pt>
    <dgm:pt modelId="{455CF1F4-EC00-4200-9561-2EC5E89EF235}" type="pres">
      <dgm:prSet presAssocID="{5FA965E1-5382-44E0-BF68-62D3608B004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AB65B38-CC87-47F0-99C2-1158FE2B7AC7}" type="presOf" srcId="{03778865-CA9F-4766-B980-16B97FE62F3C}" destId="{0AD9B68C-EF38-4A45-9CFA-E80E7093097F}" srcOrd="0" destOrd="0" presId="urn:microsoft.com/office/officeart/2018/2/layout/IconVerticalSolidList"/>
    <dgm:cxn modelId="{44E3D85D-990D-415A-8523-F906260CE665}" srcId="{3A52FFEC-63B2-4D2D-9512-398DFCEB61E7}" destId="{5FA965E1-5382-44E0-BF68-62D3608B004C}" srcOrd="1" destOrd="0" parTransId="{FD6148CE-4DFA-4785-B687-D92529A63916}" sibTransId="{0F85BC1A-A9BF-4357-ADF5-35982D6E3A91}"/>
    <dgm:cxn modelId="{7E829960-98CB-493A-B366-21DBDB09C717}" type="presOf" srcId="{5FA965E1-5382-44E0-BF68-62D3608B004C}" destId="{455CF1F4-EC00-4200-9561-2EC5E89EF235}" srcOrd="0" destOrd="0" presId="urn:microsoft.com/office/officeart/2018/2/layout/IconVerticalSolidList"/>
    <dgm:cxn modelId="{AA926CB0-C9E7-47CC-A8B3-D0F0CE5C00A5}" srcId="{3A52FFEC-63B2-4D2D-9512-398DFCEB61E7}" destId="{03778865-CA9F-4766-B980-16B97FE62F3C}" srcOrd="0" destOrd="0" parTransId="{D52E989B-A2AE-4EF0-9E4F-5810C0B64A9F}" sibTransId="{7428F35C-CA4D-45E5-87FB-3B5FF04B541C}"/>
    <dgm:cxn modelId="{6BB728D1-91F9-49F3-8C7E-1302600A7A33}" type="presOf" srcId="{3A52FFEC-63B2-4D2D-9512-398DFCEB61E7}" destId="{122C0639-4773-4EC4-96FC-F9C51F5BA3EE}" srcOrd="0" destOrd="0" presId="urn:microsoft.com/office/officeart/2018/2/layout/IconVerticalSolidList"/>
    <dgm:cxn modelId="{04CA639F-9357-40DE-9FBA-53A3392C4083}" type="presParOf" srcId="{122C0639-4773-4EC4-96FC-F9C51F5BA3EE}" destId="{12EB1FE9-E34E-46F0-BA52-AE9871E8C188}" srcOrd="0" destOrd="0" presId="urn:microsoft.com/office/officeart/2018/2/layout/IconVerticalSolidList"/>
    <dgm:cxn modelId="{FF78A598-E997-42A0-9F06-C1C0DCEA2B7A}" type="presParOf" srcId="{12EB1FE9-E34E-46F0-BA52-AE9871E8C188}" destId="{CD613D2D-13BC-46AE-A5B5-AF12B9DFB5B0}" srcOrd="0" destOrd="0" presId="urn:microsoft.com/office/officeart/2018/2/layout/IconVerticalSolidList"/>
    <dgm:cxn modelId="{D87DCBBF-42B8-4E98-BA36-53E397660B1B}" type="presParOf" srcId="{12EB1FE9-E34E-46F0-BA52-AE9871E8C188}" destId="{88C0460E-8C93-4317-964B-64FB8F6A2FE5}" srcOrd="1" destOrd="0" presId="urn:microsoft.com/office/officeart/2018/2/layout/IconVerticalSolidList"/>
    <dgm:cxn modelId="{6EF1CAC2-D85D-48CE-A4D4-0D15925A845D}" type="presParOf" srcId="{12EB1FE9-E34E-46F0-BA52-AE9871E8C188}" destId="{287816BC-6005-4E0F-A77B-B84ED70AA283}" srcOrd="2" destOrd="0" presId="urn:microsoft.com/office/officeart/2018/2/layout/IconVerticalSolidList"/>
    <dgm:cxn modelId="{C298AC42-10A2-4D8B-8E0B-C9F022CA45E1}" type="presParOf" srcId="{12EB1FE9-E34E-46F0-BA52-AE9871E8C188}" destId="{0AD9B68C-EF38-4A45-9CFA-E80E7093097F}" srcOrd="3" destOrd="0" presId="urn:microsoft.com/office/officeart/2018/2/layout/IconVerticalSolidList"/>
    <dgm:cxn modelId="{5527B75C-FC36-4432-9785-5A57C3CB817A}" type="presParOf" srcId="{122C0639-4773-4EC4-96FC-F9C51F5BA3EE}" destId="{EE0AB251-1179-447A-9D98-FEC8A875E2BE}" srcOrd="1" destOrd="0" presId="urn:microsoft.com/office/officeart/2018/2/layout/IconVerticalSolidList"/>
    <dgm:cxn modelId="{0A8A4CE6-3688-4A6E-A66B-ABAF2FC93E85}" type="presParOf" srcId="{122C0639-4773-4EC4-96FC-F9C51F5BA3EE}" destId="{CD02F75B-C648-46E4-A7FE-614901D7EB31}" srcOrd="2" destOrd="0" presId="urn:microsoft.com/office/officeart/2018/2/layout/IconVerticalSolidList"/>
    <dgm:cxn modelId="{E243E3EA-771B-4108-AB2E-E6A52DDFD900}" type="presParOf" srcId="{CD02F75B-C648-46E4-A7FE-614901D7EB31}" destId="{EE56B323-AEB4-4B0A-B5DA-69AB63C70BEF}" srcOrd="0" destOrd="0" presId="urn:microsoft.com/office/officeart/2018/2/layout/IconVerticalSolidList"/>
    <dgm:cxn modelId="{CB7D955C-8279-4C55-B683-48A376027EBC}" type="presParOf" srcId="{CD02F75B-C648-46E4-A7FE-614901D7EB31}" destId="{BF8DEA9A-7E1B-4B1B-B7A8-00CD95B499FC}" srcOrd="1" destOrd="0" presId="urn:microsoft.com/office/officeart/2018/2/layout/IconVerticalSolidList"/>
    <dgm:cxn modelId="{7A98DC84-CC87-4DDE-9AC8-8182CB5C2910}" type="presParOf" srcId="{CD02F75B-C648-46E4-A7FE-614901D7EB31}" destId="{093CD502-C1DA-49A1-B20F-793FC691D5A5}" srcOrd="2" destOrd="0" presId="urn:microsoft.com/office/officeart/2018/2/layout/IconVerticalSolidList"/>
    <dgm:cxn modelId="{81B08793-6140-4548-A15C-0B457A7742C9}" type="presParOf" srcId="{CD02F75B-C648-46E4-A7FE-614901D7EB31}" destId="{455CF1F4-EC00-4200-9561-2EC5E89EF2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1713D3-193F-40F3-93B1-F04A36423E4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D4724BE-30ED-48B3-9AFD-5DEF4C7CD5D5}">
      <dgm:prSet/>
      <dgm:spPr/>
      <dgm:t>
        <a:bodyPr/>
        <a:lstStyle/>
        <a:p>
          <a:r>
            <a:rPr lang="en-GB"/>
            <a:t>Think and reflect _ How are the firms competing with each other and how it relates to the theory </a:t>
          </a:r>
          <a:endParaRPr lang="en-US"/>
        </a:p>
      </dgm:t>
    </dgm:pt>
    <dgm:pt modelId="{32B453C0-1FEA-4B96-BE52-844A42CEA535}" type="parTrans" cxnId="{62AC08E2-BDDB-464F-90B9-B0F579CB9A6E}">
      <dgm:prSet/>
      <dgm:spPr/>
      <dgm:t>
        <a:bodyPr/>
        <a:lstStyle/>
        <a:p>
          <a:endParaRPr lang="en-US"/>
        </a:p>
      </dgm:t>
    </dgm:pt>
    <dgm:pt modelId="{83E38E09-71FC-4172-8720-8CF77B8326BE}" type="sibTrans" cxnId="{62AC08E2-BDDB-464F-90B9-B0F579CB9A6E}">
      <dgm:prSet/>
      <dgm:spPr/>
      <dgm:t>
        <a:bodyPr/>
        <a:lstStyle/>
        <a:p>
          <a:endParaRPr lang="en-US"/>
        </a:p>
      </dgm:t>
    </dgm:pt>
    <dgm:pt modelId="{D0CB98C6-DA3E-4C81-B7F2-433156D342B4}">
      <dgm:prSet/>
      <dgm:spPr/>
      <dgm:t>
        <a:bodyPr/>
        <a:lstStyle/>
        <a:p>
          <a:r>
            <a:rPr lang="en-GB"/>
            <a:t>What are the outcomes ? </a:t>
          </a:r>
          <a:endParaRPr lang="en-US"/>
        </a:p>
      </dgm:t>
    </dgm:pt>
    <dgm:pt modelId="{B9B98931-973A-4FF9-B3D4-D192394513F8}" type="parTrans" cxnId="{98F4CD5E-200C-4A81-BBEC-EB6B52655AF7}">
      <dgm:prSet/>
      <dgm:spPr/>
      <dgm:t>
        <a:bodyPr/>
        <a:lstStyle/>
        <a:p>
          <a:endParaRPr lang="en-US"/>
        </a:p>
      </dgm:t>
    </dgm:pt>
    <dgm:pt modelId="{255F08B0-4FF9-4A3F-9097-C57FE7BBBFB8}" type="sibTrans" cxnId="{98F4CD5E-200C-4A81-BBEC-EB6B52655AF7}">
      <dgm:prSet/>
      <dgm:spPr/>
      <dgm:t>
        <a:bodyPr/>
        <a:lstStyle/>
        <a:p>
          <a:endParaRPr lang="en-US"/>
        </a:p>
      </dgm:t>
    </dgm:pt>
    <dgm:pt modelId="{093FA17F-87AE-41EB-8DDD-FBEA9290E67F}">
      <dgm:prSet/>
      <dgm:spPr/>
      <dgm:t>
        <a:bodyPr/>
        <a:lstStyle/>
        <a:p>
          <a:r>
            <a:rPr lang="en-GB"/>
            <a:t>What strategies are being used?</a:t>
          </a:r>
          <a:endParaRPr lang="en-US"/>
        </a:p>
      </dgm:t>
    </dgm:pt>
    <dgm:pt modelId="{7F7DB376-E70B-4226-8E05-27D25AA3B189}" type="parTrans" cxnId="{AB166A4E-C75C-404B-86A3-D5BCC16CAE9C}">
      <dgm:prSet/>
      <dgm:spPr/>
      <dgm:t>
        <a:bodyPr/>
        <a:lstStyle/>
        <a:p>
          <a:endParaRPr lang="en-US"/>
        </a:p>
      </dgm:t>
    </dgm:pt>
    <dgm:pt modelId="{080DAEAC-0CB1-439C-8D3B-D3142D843386}" type="sibTrans" cxnId="{AB166A4E-C75C-404B-86A3-D5BCC16CAE9C}">
      <dgm:prSet/>
      <dgm:spPr/>
      <dgm:t>
        <a:bodyPr/>
        <a:lstStyle/>
        <a:p>
          <a:endParaRPr lang="en-US"/>
        </a:p>
      </dgm:t>
    </dgm:pt>
    <dgm:pt modelId="{8245D199-29F8-46ED-8A14-85365AC56327}">
      <dgm:prSet/>
      <dgm:spPr/>
      <dgm:t>
        <a:bodyPr/>
        <a:lstStyle/>
        <a:p>
          <a:r>
            <a:rPr lang="en-GB"/>
            <a:t>What are the changes in this industry ? How significant are these changes</a:t>
          </a:r>
          <a:endParaRPr lang="en-US"/>
        </a:p>
      </dgm:t>
    </dgm:pt>
    <dgm:pt modelId="{B2D3F2E7-0F0D-4683-B13D-B81E2040F3E6}" type="parTrans" cxnId="{163AC96E-2FE8-4393-BCED-96F95EB2D1A4}">
      <dgm:prSet/>
      <dgm:spPr/>
      <dgm:t>
        <a:bodyPr/>
        <a:lstStyle/>
        <a:p>
          <a:endParaRPr lang="en-US"/>
        </a:p>
      </dgm:t>
    </dgm:pt>
    <dgm:pt modelId="{5854F8D2-0AFF-4294-824E-2B6DE679A6F9}" type="sibTrans" cxnId="{163AC96E-2FE8-4393-BCED-96F95EB2D1A4}">
      <dgm:prSet/>
      <dgm:spPr/>
      <dgm:t>
        <a:bodyPr/>
        <a:lstStyle/>
        <a:p>
          <a:endParaRPr lang="en-US"/>
        </a:p>
      </dgm:t>
    </dgm:pt>
    <dgm:pt modelId="{0B658567-A733-4F98-8061-C1A63F153E19}">
      <dgm:prSet/>
      <dgm:spPr/>
      <dgm:t>
        <a:bodyPr/>
        <a:lstStyle/>
        <a:p>
          <a:r>
            <a:rPr lang="en-GB"/>
            <a:t>What about the short / long term? </a:t>
          </a:r>
          <a:endParaRPr lang="en-US"/>
        </a:p>
      </dgm:t>
    </dgm:pt>
    <dgm:pt modelId="{58419C92-F65D-4BEA-B463-ACC79D502CAC}" type="parTrans" cxnId="{9A26D7F2-FEED-4755-B981-86D9AE4D736E}">
      <dgm:prSet/>
      <dgm:spPr/>
      <dgm:t>
        <a:bodyPr/>
        <a:lstStyle/>
        <a:p>
          <a:endParaRPr lang="en-US"/>
        </a:p>
      </dgm:t>
    </dgm:pt>
    <dgm:pt modelId="{70E1C8F1-2802-47F9-BE95-C7A88C842730}" type="sibTrans" cxnId="{9A26D7F2-FEED-4755-B981-86D9AE4D736E}">
      <dgm:prSet/>
      <dgm:spPr/>
      <dgm:t>
        <a:bodyPr/>
        <a:lstStyle/>
        <a:p>
          <a:endParaRPr lang="en-US"/>
        </a:p>
      </dgm:t>
    </dgm:pt>
    <dgm:pt modelId="{4840DAEC-4AC9-443D-9050-8470E654ADD6}" type="pres">
      <dgm:prSet presAssocID="{A91713D3-193F-40F3-93B1-F04A36423E43}" presName="root" presStyleCnt="0">
        <dgm:presLayoutVars>
          <dgm:dir/>
          <dgm:resizeHandles val="exact"/>
        </dgm:presLayoutVars>
      </dgm:prSet>
      <dgm:spPr/>
    </dgm:pt>
    <dgm:pt modelId="{97D9FCCF-8098-461E-A1CB-BFFCA2839EBE}" type="pres">
      <dgm:prSet presAssocID="{A91713D3-193F-40F3-93B1-F04A36423E43}" presName="container" presStyleCnt="0">
        <dgm:presLayoutVars>
          <dgm:dir/>
          <dgm:resizeHandles val="exact"/>
        </dgm:presLayoutVars>
      </dgm:prSet>
      <dgm:spPr/>
    </dgm:pt>
    <dgm:pt modelId="{7B20341B-DCF8-4863-A523-76D4EBBF3E14}" type="pres">
      <dgm:prSet presAssocID="{FD4724BE-30ED-48B3-9AFD-5DEF4C7CD5D5}" presName="compNode" presStyleCnt="0"/>
      <dgm:spPr/>
    </dgm:pt>
    <dgm:pt modelId="{E76DE2D5-27F1-48F9-8BA2-F67F64629703}" type="pres">
      <dgm:prSet presAssocID="{FD4724BE-30ED-48B3-9AFD-5DEF4C7CD5D5}" presName="iconBgRect" presStyleLbl="bgShp" presStyleIdx="0" presStyleCnt="5"/>
      <dgm:spPr/>
    </dgm:pt>
    <dgm:pt modelId="{9A01EC88-5E25-4568-A698-4F88D742F9BC}" type="pres">
      <dgm:prSet presAssocID="{FD4724BE-30ED-48B3-9AFD-5DEF4C7CD5D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2AB3569-7CDA-41E7-8C93-4CD6FDD6FD43}" type="pres">
      <dgm:prSet presAssocID="{FD4724BE-30ED-48B3-9AFD-5DEF4C7CD5D5}" presName="spaceRect" presStyleCnt="0"/>
      <dgm:spPr/>
    </dgm:pt>
    <dgm:pt modelId="{F1E17B83-8EE6-4C4A-8B7B-1442473CE0CF}" type="pres">
      <dgm:prSet presAssocID="{FD4724BE-30ED-48B3-9AFD-5DEF4C7CD5D5}" presName="textRect" presStyleLbl="revTx" presStyleIdx="0" presStyleCnt="5">
        <dgm:presLayoutVars>
          <dgm:chMax val="1"/>
          <dgm:chPref val="1"/>
        </dgm:presLayoutVars>
      </dgm:prSet>
      <dgm:spPr/>
    </dgm:pt>
    <dgm:pt modelId="{C69C582A-FE0E-47EA-B04B-F431883FAB18}" type="pres">
      <dgm:prSet presAssocID="{83E38E09-71FC-4172-8720-8CF77B8326BE}" presName="sibTrans" presStyleLbl="sibTrans2D1" presStyleIdx="0" presStyleCnt="0"/>
      <dgm:spPr/>
    </dgm:pt>
    <dgm:pt modelId="{0A216D0D-E516-464F-87B2-AD181895A5DF}" type="pres">
      <dgm:prSet presAssocID="{D0CB98C6-DA3E-4C81-B7F2-433156D342B4}" presName="compNode" presStyleCnt="0"/>
      <dgm:spPr/>
    </dgm:pt>
    <dgm:pt modelId="{B9A8C3E4-8A30-4153-9D2E-065F65F55B2E}" type="pres">
      <dgm:prSet presAssocID="{D0CB98C6-DA3E-4C81-B7F2-433156D342B4}" presName="iconBgRect" presStyleLbl="bgShp" presStyleIdx="1" presStyleCnt="5"/>
      <dgm:spPr/>
    </dgm:pt>
    <dgm:pt modelId="{814F45A4-CBBC-4647-85AD-273A92E2B99A}" type="pres">
      <dgm:prSet presAssocID="{D0CB98C6-DA3E-4C81-B7F2-433156D342B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2310F06-8EEF-4382-93C2-68CDCFE370DA}" type="pres">
      <dgm:prSet presAssocID="{D0CB98C6-DA3E-4C81-B7F2-433156D342B4}" presName="spaceRect" presStyleCnt="0"/>
      <dgm:spPr/>
    </dgm:pt>
    <dgm:pt modelId="{6284215A-1E4A-44CA-B519-D72E4B4BADFD}" type="pres">
      <dgm:prSet presAssocID="{D0CB98C6-DA3E-4C81-B7F2-433156D342B4}" presName="textRect" presStyleLbl="revTx" presStyleIdx="1" presStyleCnt="5">
        <dgm:presLayoutVars>
          <dgm:chMax val="1"/>
          <dgm:chPref val="1"/>
        </dgm:presLayoutVars>
      </dgm:prSet>
      <dgm:spPr/>
    </dgm:pt>
    <dgm:pt modelId="{82AD8A19-CEDD-4677-BC48-9FB571225548}" type="pres">
      <dgm:prSet presAssocID="{255F08B0-4FF9-4A3F-9097-C57FE7BBBFB8}" presName="sibTrans" presStyleLbl="sibTrans2D1" presStyleIdx="0" presStyleCnt="0"/>
      <dgm:spPr/>
    </dgm:pt>
    <dgm:pt modelId="{2D3166CB-513C-4CBE-99FC-E430654F4011}" type="pres">
      <dgm:prSet presAssocID="{093FA17F-87AE-41EB-8DDD-FBEA9290E67F}" presName="compNode" presStyleCnt="0"/>
      <dgm:spPr/>
    </dgm:pt>
    <dgm:pt modelId="{6ECE4920-1F38-4E0E-8FE4-B2CAAD1101B4}" type="pres">
      <dgm:prSet presAssocID="{093FA17F-87AE-41EB-8DDD-FBEA9290E67F}" presName="iconBgRect" presStyleLbl="bgShp" presStyleIdx="2" presStyleCnt="5"/>
      <dgm:spPr/>
    </dgm:pt>
    <dgm:pt modelId="{F5F45466-A2B8-4F2D-BB10-70DDDDD67B72}" type="pres">
      <dgm:prSet presAssocID="{093FA17F-87AE-41EB-8DDD-FBEA9290E67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2B6742E4-403F-4B79-BEA3-2CAE90E15542}" type="pres">
      <dgm:prSet presAssocID="{093FA17F-87AE-41EB-8DDD-FBEA9290E67F}" presName="spaceRect" presStyleCnt="0"/>
      <dgm:spPr/>
    </dgm:pt>
    <dgm:pt modelId="{76C9C61A-A1F5-4F99-B0EC-1BD6B0F81AD7}" type="pres">
      <dgm:prSet presAssocID="{093FA17F-87AE-41EB-8DDD-FBEA9290E67F}" presName="textRect" presStyleLbl="revTx" presStyleIdx="2" presStyleCnt="5">
        <dgm:presLayoutVars>
          <dgm:chMax val="1"/>
          <dgm:chPref val="1"/>
        </dgm:presLayoutVars>
      </dgm:prSet>
      <dgm:spPr/>
    </dgm:pt>
    <dgm:pt modelId="{BFFC954A-4F9C-46E4-8CEA-C925CF473A8D}" type="pres">
      <dgm:prSet presAssocID="{080DAEAC-0CB1-439C-8D3B-D3142D843386}" presName="sibTrans" presStyleLbl="sibTrans2D1" presStyleIdx="0" presStyleCnt="0"/>
      <dgm:spPr/>
    </dgm:pt>
    <dgm:pt modelId="{94A69F3B-01A8-46F2-9961-8DEFEC48CD64}" type="pres">
      <dgm:prSet presAssocID="{8245D199-29F8-46ED-8A14-85365AC56327}" presName="compNode" presStyleCnt="0"/>
      <dgm:spPr/>
    </dgm:pt>
    <dgm:pt modelId="{30EE450C-D8C8-462E-9E02-A655CC51189A}" type="pres">
      <dgm:prSet presAssocID="{8245D199-29F8-46ED-8A14-85365AC56327}" presName="iconBgRect" presStyleLbl="bgShp" presStyleIdx="3" presStyleCnt="5"/>
      <dgm:spPr/>
    </dgm:pt>
    <dgm:pt modelId="{49F2FCDB-3C57-4B94-A9F9-27A7889C57A5}" type="pres">
      <dgm:prSet presAssocID="{8245D199-29F8-46ED-8A14-85365AC5632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80899E78-BC0B-46E1-9A15-3D84B8E0774F}" type="pres">
      <dgm:prSet presAssocID="{8245D199-29F8-46ED-8A14-85365AC56327}" presName="spaceRect" presStyleCnt="0"/>
      <dgm:spPr/>
    </dgm:pt>
    <dgm:pt modelId="{B5174E0E-402E-42B8-B663-A34D99F79084}" type="pres">
      <dgm:prSet presAssocID="{8245D199-29F8-46ED-8A14-85365AC56327}" presName="textRect" presStyleLbl="revTx" presStyleIdx="3" presStyleCnt="5">
        <dgm:presLayoutVars>
          <dgm:chMax val="1"/>
          <dgm:chPref val="1"/>
        </dgm:presLayoutVars>
      </dgm:prSet>
      <dgm:spPr/>
    </dgm:pt>
    <dgm:pt modelId="{2CD1DB27-CCEC-4AAF-8445-9B2869C672B4}" type="pres">
      <dgm:prSet presAssocID="{5854F8D2-0AFF-4294-824E-2B6DE679A6F9}" presName="sibTrans" presStyleLbl="sibTrans2D1" presStyleIdx="0" presStyleCnt="0"/>
      <dgm:spPr/>
    </dgm:pt>
    <dgm:pt modelId="{D5AAEB5D-3442-4F6E-83B9-628C5558AFDB}" type="pres">
      <dgm:prSet presAssocID="{0B658567-A733-4F98-8061-C1A63F153E19}" presName="compNode" presStyleCnt="0"/>
      <dgm:spPr/>
    </dgm:pt>
    <dgm:pt modelId="{842FE89B-FFDE-456C-924C-B4481197597D}" type="pres">
      <dgm:prSet presAssocID="{0B658567-A733-4F98-8061-C1A63F153E19}" presName="iconBgRect" presStyleLbl="bgShp" presStyleIdx="4" presStyleCnt="5"/>
      <dgm:spPr/>
    </dgm:pt>
    <dgm:pt modelId="{D4019173-0DC5-415B-9086-5A2129965BA8}" type="pres">
      <dgm:prSet presAssocID="{0B658567-A733-4F98-8061-C1A63F153E1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701EA64-1C7F-4721-A84B-7A685F346596}" type="pres">
      <dgm:prSet presAssocID="{0B658567-A733-4F98-8061-C1A63F153E19}" presName="spaceRect" presStyleCnt="0"/>
      <dgm:spPr/>
    </dgm:pt>
    <dgm:pt modelId="{A1E8EDB6-6984-4161-9EA9-B368200B2407}" type="pres">
      <dgm:prSet presAssocID="{0B658567-A733-4F98-8061-C1A63F153E1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A934804-BEF0-4714-97A7-7680CD84FD5F}" type="presOf" srcId="{D0CB98C6-DA3E-4C81-B7F2-433156D342B4}" destId="{6284215A-1E4A-44CA-B519-D72E4B4BADFD}" srcOrd="0" destOrd="0" presId="urn:microsoft.com/office/officeart/2018/2/layout/IconCircleList"/>
    <dgm:cxn modelId="{6CDF8114-9D4E-4B6C-9687-B770494CAFE2}" type="presOf" srcId="{5854F8D2-0AFF-4294-824E-2B6DE679A6F9}" destId="{2CD1DB27-CCEC-4AAF-8445-9B2869C672B4}" srcOrd="0" destOrd="0" presId="urn:microsoft.com/office/officeart/2018/2/layout/IconCircleList"/>
    <dgm:cxn modelId="{1D000126-DFE0-489B-8D7F-0C64052BA31D}" type="presOf" srcId="{255F08B0-4FF9-4A3F-9097-C57FE7BBBFB8}" destId="{82AD8A19-CEDD-4677-BC48-9FB571225548}" srcOrd="0" destOrd="0" presId="urn:microsoft.com/office/officeart/2018/2/layout/IconCircleList"/>
    <dgm:cxn modelId="{98F4CD5E-200C-4A81-BBEC-EB6B52655AF7}" srcId="{A91713D3-193F-40F3-93B1-F04A36423E43}" destId="{D0CB98C6-DA3E-4C81-B7F2-433156D342B4}" srcOrd="1" destOrd="0" parTransId="{B9B98931-973A-4FF9-B3D4-D192394513F8}" sibTransId="{255F08B0-4FF9-4A3F-9097-C57FE7BBBFB8}"/>
    <dgm:cxn modelId="{9A08B443-8E49-48BD-A8E1-E3C859BB7533}" type="presOf" srcId="{093FA17F-87AE-41EB-8DDD-FBEA9290E67F}" destId="{76C9C61A-A1F5-4F99-B0EC-1BD6B0F81AD7}" srcOrd="0" destOrd="0" presId="urn:microsoft.com/office/officeart/2018/2/layout/IconCircleList"/>
    <dgm:cxn modelId="{F69FEE68-89F5-4CF3-883D-51AF2B15F6FC}" type="presOf" srcId="{83E38E09-71FC-4172-8720-8CF77B8326BE}" destId="{C69C582A-FE0E-47EA-B04B-F431883FAB18}" srcOrd="0" destOrd="0" presId="urn:microsoft.com/office/officeart/2018/2/layout/IconCircleList"/>
    <dgm:cxn modelId="{AB166A4E-C75C-404B-86A3-D5BCC16CAE9C}" srcId="{A91713D3-193F-40F3-93B1-F04A36423E43}" destId="{093FA17F-87AE-41EB-8DDD-FBEA9290E67F}" srcOrd="2" destOrd="0" parTransId="{7F7DB376-E70B-4226-8E05-27D25AA3B189}" sibTransId="{080DAEAC-0CB1-439C-8D3B-D3142D843386}"/>
    <dgm:cxn modelId="{163AC96E-2FE8-4393-BCED-96F95EB2D1A4}" srcId="{A91713D3-193F-40F3-93B1-F04A36423E43}" destId="{8245D199-29F8-46ED-8A14-85365AC56327}" srcOrd="3" destOrd="0" parTransId="{B2D3F2E7-0F0D-4683-B13D-B81E2040F3E6}" sibTransId="{5854F8D2-0AFF-4294-824E-2B6DE679A6F9}"/>
    <dgm:cxn modelId="{85924FA6-7A74-47AA-8674-819CB3EBB972}" type="presOf" srcId="{FD4724BE-30ED-48B3-9AFD-5DEF4C7CD5D5}" destId="{F1E17B83-8EE6-4C4A-8B7B-1442473CE0CF}" srcOrd="0" destOrd="0" presId="urn:microsoft.com/office/officeart/2018/2/layout/IconCircleList"/>
    <dgm:cxn modelId="{BCF53BBE-5A35-413D-96D7-A23B6CEBDD06}" type="presOf" srcId="{A91713D3-193F-40F3-93B1-F04A36423E43}" destId="{4840DAEC-4AC9-443D-9050-8470E654ADD6}" srcOrd="0" destOrd="0" presId="urn:microsoft.com/office/officeart/2018/2/layout/IconCircleList"/>
    <dgm:cxn modelId="{FAC7BCC3-FE03-44F8-B948-AC03A366DCBC}" type="presOf" srcId="{080DAEAC-0CB1-439C-8D3B-D3142D843386}" destId="{BFFC954A-4F9C-46E4-8CEA-C925CF473A8D}" srcOrd="0" destOrd="0" presId="urn:microsoft.com/office/officeart/2018/2/layout/IconCircleList"/>
    <dgm:cxn modelId="{62AC08E2-BDDB-464F-90B9-B0F579CB9A6E}" srcId="{A91713D3-193F-40F3-93B1-F04A36423E43}" destId="{FD4724BE-30ED-48B3-9AFD-5DEF4C7CD5D5}" srcOrd="0" destOrd="0" parTransId="{32B453C0-1FEA-4B96-BE52-844A42CEA535}" sibTransId="{83E38E09-71FC-4172-8720-8CF77B8326BE}"/>
    <dgm:cxn modelId="{5465FCEF-7B95-4F7E-85D4-FCA695A04998}" type="presOf" srcId="{0B658567-A733-4F98-8061-C1A63F153E19}" destId="{A1E8EDB6-6984-4161-9EA9-B368200B2407}" srcOrd="0" destOrd="0" presId="urn:microsoft.com/office/officeart/2018/2/layout/IconCircleList"/>
    <dgm:cxn modelId="{9A26D7F2-FEED-4755-B981-86D9AE4D736E}" srcId="{A91713D3-193F-40F3-93B1-F04A36423E43}" destId="{0B658567-A733-4F98-8061-C1A63F153E19}" srcOrd="4" destOrd="0" parTransId="{58419C92-F65D-4BEA-B463-ACC79D502CAC}" sibTransId="{70E1C8F1-2802-47F9-BE95-C7A88C842730}"/>
    <dgm:cxn modelId="{8C29A2FE-BBF4-4681-A84D-450D1C53A0AC}" type="presOf" srcId="{8245D199-29F8-46ED-8A14-85365AC56327}" destId="{B5174E0E-402E-42B8-B663-A34D99F79084}" srcOrd="0" destOrd="0" presId="urn:microsoft.com/office/officeart/2018/2/layout/IconCircleList"/>
    <dgm:cxn modelId="{6D68B5ED-E58D-4024-8C37-9E7938D22D16}" type="presParOf" srcId="{4840DAEC-4AC9-443D-9050-8470E654ADD6}" destId="{97D9FCCF-8098-461E-A1CB-BFFCA2839EBE}" srcOrd="0" destOrd="0" presId="urn:microsoft.com/office/officeart/2018/2/layout/IconCircleList"/>
    <dgm:cxn modelId="{981B2E26-7722-43F1-84E5-DFC2AA8ABA9D}" type="presParOf" srcId="{97D9FCCF-8098-461E-A1CB-BFFCA2839EBE}" destId="{7B20341B-DCF8-4863-A523-76D4EBBF3E14}" srcOrd="0" destOrd="0" presId="urn:microsoft.com/office/officeart/2018/2/layout/IconCircleList"/>
    <dgm:cxn modelId="{B3C1E347-BAD1-436D-BF2E-DC614F149DE3}" type="presParOf" srcId="{7B20341B-DCF8-4863-A523-76D4EBBF3E14}" destId="{E76DE2D5-27F1-48F9-8BA2-F67F64629703}" srcOrd="0" destOrd="0" presId="urn:microsoft.com/office/officeart/2018/2/layout/IconCircleList"/>
    <dgm:cxn modelId="{887653BA-892E-4A48-A962-1230136823E1}" type="presParOf" srcId="{7B20341B-DCF8-4863-A523-76D4EBBF3E14}" destId="{9A01EC88-5E25-4568-A698-4F88D742F9BC}" srcOrd="1" destOrd="0" presId="urn:microsoft.com/office/officeart/2018/2/layout/IconCircleList"/>
    <dgm:cxn modelId="{CC485468-783B-49B7-99D2-626B2404E5C9}" type="presParOf" srcId="{7B20341B-DCF8-4863-A523-76D4EBBF3E14}" destId="{02AB3569-7CDA-41E7-8C93-4CD6FDD6FD43}" srcOrd="2" destOrd="0" presId="urn:microsoft.com/office/officeart/2018/2/layout/IconCircleList"/>
    <dgm:cxn modelId="{F17362F0-0541-4B48-A989-64B121493774}" type="presParOf" srcId="{7B20341B-DCF8-4863-A523-76D4EBBF3E14}" destId="{F1E17B83-8EE6-4C4A-8B7B-1442473CE0CF}" srcOrd="3" destOrd="0" presId="urn:microsoft.com/office/officeart/2018/2/layout/IconCircleList"/>
    <dgm:cxn modelId="{DC347206-B586-4520-B68C-182B5FFD8705}" type="presParOf" srcId="{97D9FCCF-8098-461E-A1CB-BFFCA2839EBE}" destId="{C69C582A-FE0E-47EA-B04B-F431883FAB18}" srcOrd="1" destOrd="0" presId="urn:microsoft.com/office/officeart/2018/2/layout/IconCircleList"/>
    <dgm:cxn modelId="{D4D6E0F9-B375-4A13-8AE7-FC96407D363F}" type="presParOf" srcId="{97D9FCCF-8098-461E-A1CB-BFFCA2839EBE}" destId="{0A216D0D-E516-464F-87B2-AD181895A5DF}" srcOrd="2" destOrd="0" presId="urn:microsoft.com/office/officeart/2018/2/layout/IconCircleList"/>
    <dgm:cxn modelId="{77B50D90-3893-449A-83A4-CEEB350C18C9}" type="presParOf" srcId="{0A216D0D-E516-464F-87B2-AD181895A5DF}" destId="{B9A8C3E4-8A30-4153-9D2E-065F65F55B2E}" srcOrd="0" destOrd="0" presId="urn:microsoft.com/office/officeart/2018/2/layout/IconCircleList"/>
    <dgm:cxn modelId="{6CCC514B-695F-441C-85E7-1378A4115A9E}" type="presParOf" srcId="{0A216D0D-E516-464F-87B2-AD181895A5DF}" destId="{814F45A4-CBBC-4647-85AD-273A92E2B99A}" srcOrd="1" destOrd="0" presId="urn:microsoft.com/office/officeart/2018/2/layout/IconCircleList"/>
    <dgm:cxn modelId="{5487E237-F52D-4978-AEB8-0C6A6C0FAC10}" type="presParOf" srcId="{0A216D0D-E516-464F-87B2-AD181895A5DF}" destId="{A2310F06-8EEF-4382-93C2-68CDCFE370DA}" srcOrd="2" destOrd="0" presId="urn:microsoft.com/office/officeart/2018/2/layout/IconCircleList"/>
    <dgm:cxn modelId="{E0257E1B-BE1E-41ED-ABEF-49A275CA82FF}" type="presParOf" srcId="{0A216D0D-E516-464F-87B2-AD181895A5DF}" destId="{6284215A-1E4A-44CA-B519-D72E4B4BADFD}" srcOrd="3" destOrd="0" presId="urn:microsoft.com/office/officeart/2018/2/layout/IconCircleList"/>
    <dgm:cxn modelId="{E9718FB5-4018-45AC-9B67-490828B4199D}" type="presParOf" srcId="{97D9FCCF-8098-461E-A1CB-BFFCA2839EBE}" destId="{82AD8A19-CEDD-4677-BC48-9FB571225548}" srcOrd="3" destOrd="0" presId="urn:microsoft.com/office/officeart/2018/2/layout/IconCircleList"/>
    <dgm:cxn modelId="{5A694A3D-C1F3-4DEC-8934-A94B39E6E592}" type="presParOf" srcId="{97D9FCCF-8098-461E-A1CB-BFFCA2839EBE}" destId="{2D3166CB-513C-4CBE-99FC-E430654F4011}" srcOrd="4" destOrd="0" presId="urn:microsoft.com/office/officeart/2018/2/layout/IconCircleList"/>
    <dgm:cxn modelId="{4C11293A-70CC-4C91-8A04-E70F0D020BA9}" type="presParOf" srcId="{2D3166CB-513C-4CBE-99FC-E430654F4011}" destId="{6ECE4920-1F38-4E0E-8FE4-B2CAAD1101B4}" srcOrd="0" destOrd="0" presId="urn:microsoft.com/office/officeart/2018/2/layout/IconCircleList"/>
    <dgm:cxn modelId="{4E3179EC-93C1-4ECC-A69F-6EB5CE0870DD}" type="presParOf" srcId="{2D3166CB-513C-4CBE-99FC-E430654F4011}" destId="{F5F45466-A2B8-4F2D-BB10-70DDDDD67B72}" srcOrd="1" destOrd="0" presId="urn:microsoft.com/office/officeart/2018/2/layout/IconCircleList"/>
    <dgm:cxn modelId="{867D28F8-0763-45BD-AE98-088E26D557E5}" type="presParOf" srcId="{2D3166CB-513C-4CBE-99FC-E430654F4011}" destId="{2B6742E4-403F-4B79-BEA3-2CAE90E15542}" srcOrd="2" destOrd="0" presId="urn:microsoft.com/office/officeart/2018/2/layout/IconCircleList"/>
    <dgm:cxn modelId="{AD7AA746-E29D-47A3-A584-73BCAB0CA79B}" type="presParOf" srcId="{2D3166CB-513C-4CBE-99FC-E430654F4011}" destId="{76C9C61A-A1F5-4F99-B0EC-1BD6B0F81AD7}" srcOrd="3" destOrd="0" presId="urn:microsoft.com/office/officeart/2018/2/layout/IconCircleList"/>
    <dgm:cxn modelId="{E5BE06CA-76C7-453B-9F7F-542338CC92D8}" type="presParOf" srcId="{97D9FCCF-8098-461E-A1CB-BFFCA2839EBE}" destId="{BFFC954A-4F9C-46E4-8CEA-C925CF473A8D}" srcOrd="5" destOrd="0" presId="urn:microsoft.com/office/officeart/2018/2/layout/IconCircleList"/>
    <dgm:cxn modelId="{61D63E7C-2F00-4B2D-9774-A93CC03A8B4F}" type="presParOf" srcId="{97D9FCCF-8098-461E-A1CB-BFFCA2839EBE}" destId="{94A69F3B-01A8-46F2-9961-8DEFEC48CD64}" srcOrd="6" destOrd="0" presId="urn:microsoft.com/office/officeart/2018/2/layout/IconCircleList"/>
    <dgm:cxn modelId="{FCD5C8D9-6150-4B98-AF70-EE9BD3B18242}" type="presParOf" srcId="{94A69F3B-01A8-46F2-9961-8DEFEC48CD64}" destId="{30EE450C-D8C8-462E-9E02-A655CC51189A}" srcOrd="0" destOrd="0" presId="urn:microsoft.com/office/officeart/2018/2/layout/IconCircleList"/>
    <dgm:cxn modelId="{E5B6CC27-4D87-4D3B-88C3-2667D0513463}" type="presParOf" srcId="{94A69F3B-01A8-46F2-9961-8DEFEC48CD64}" destId="{49F2FCDB-3C57-4B94-A9F9-27A7889C57A5}" srcOrd="1" destOrd="0" presId="urn:microsoft.com/office/officeart/2018/2/layout/IconCircleList"/>
    <dgm:cxn modelId="{01FD2497-52FD-464C-8C78-EA2B49993ED1}" type="presParOf" srcId="{94A69F3B-01A8-46F2-9961-8DEFEC48CD64}" destId="{80899E78-BC0B-46E1-9A15-3D84B8E0774F}" srcOrd="2" destOrd="0" presId="urn:microsoft.com/office/officeart/2018/2/layout/IconCircleList"/>
    <dgm:cxn modelId="{5EAB0461-43BA-4EFF-AFAD-149C9B3D0F39}" type="presParOf" srcId="{94A69F3B-01A8-46F2-9961-8DEFEC48CD64}" destId="{B5174E0E-402E-42B8-B663-A34D99F79084}" srcOrd="3" destOrd="0" presId="urn:microsoft.com/office/officeart/2018/2/layout/IconCircleList"/>
    <dgm:cxn modelId="{7E36AEB9-9D19-4858-BF56-60D01AF3A254}" type="presParOf" srcId="{97D9FCCF-8098-461E-A1CB-BFFCA2839EBE}" destId="{2CD1DB27-CCEC-4AAF-8445-9B2869C672B4}" srcOrd="7" destOrd="0" presId="urn:microsoft.com/office/officeart/2018/2/layout/IconCircleList"/>
    <dgm:cxn modelId="{08BBA65A-F668-4FED-BEA0-3D3830A0D6B8}" type="presParOf" srcId="{97D9FCCF-8098-461E-A1CB-BFFCA2839EBE}" destId="{D5AAEB5D-3442-4F6E-83B9-628C5558AFDB}" srcOrd="8" destOrd="0" presId="urn:microsoft.com/office/officeart/2018/2/layout/IconCircleList"/>
    <dgm:cxn modelId="{511CBC84-6318-4491-ACAA-E9AE70D7B14C}" type="presParOf" srcId="{D5AAEB5D-3442-4F6E-83B9-628C5558AFDB}" destId="{842FE89B-FFDE-456C-924C-B4481197597D}" srcOrd="0" destOrd="0" presId="urn:microsoft.com/office/officeart/2018/2/layout/IconCircleList"/>
    <dgm:cxn modelId="{FD3DECE9-7F4F-4444-BC5F-BD7DB71978D2}" type="presParOf" srcId="{D5AAEB5D-3442-4F6E-83B9-628C5558AFDB}" destId="{D4019173-0DC5-415B-9086-5A2129965BA8}" srcOrd="1" destOrd="0" presId="urn:microsoft.com/office/officeart/2018/2/layout/IconCircleList"/>
    <dgm:cxn modelId="{DBE7E585-3FE1-448D-8EDB-41435834CBD6}" type="presParOf" srcId="{D5AAEB5D-3442-4F6E-83B9-628C5558AFDB}" destId="{E701EA64-1C7F-4721-A84B-7A685F346596}" srcOrd="2" destOrd="0" presId="urn:microsoft.com/office/officeart/2018/2/layout/IconCircleList"/>
    <dgm:cxn modelId="{37F5E69D-010F-4505-A27B-E90C90D29610}" type="presParOf" srcId="{D5AAEB5D-3442-4F6E-83B9-628C5558AFDB}" destId="{A1E8EDB6-6984-4161-9EA9-B368200B240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5FCE5F-2F57-4A49-8796-E577B3B9F13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14BC0D-66CE-4D36-9CBE-842F05154010}">
      <dgm:prSet/>
      <dgm:spPr/>
      <dgm:t>
        <a:bodyPr/>
        <a:lstStyle/>
        <a:p>
          <a:r>
            <a:rPr lang="en-GB"/>
            <a:t>Have a look at the assignment brief again. </a:t>
          </a:r>
          <a:endParaRPr lang="en-US"/>
        </a:p>
      </dgm:t>
    </dgm:pt>
    <dgm:pt modelId="{55E94569-8309-4E17-83C5-A789FDEB149A}" type="parTrans" cxnId="{B6A801E2-1CB1-4579-A848-590B99511815}">
      <dgm:prSet/>
      <dgm:spPr/>
      <dgm:t>
        <a:bodyPr/>
        <a:lstStyle/>
        <a:p>
          <a:endParaRPr lang="en-US"/>
        </a:p>
      </dgm:t>
    </dgm:pt>
    <dgm:pt modelId="{99188269-ADB0-43CF-9E23-4968AF989EE7}" type="sibTrans" cxnId="{B6A801E2-1CB1-4579-A848-590B99511815}">
      <dgm:prSet/>
      <dgm:spPr/>
      <dgm:t>
        <a:bodyPr/>
        <a:lstStyle/>
        <a:p>
          <a:endParaRPr lang="en-US"/>
        </a:p>
      </dgm:t>
    </dgm:pt>
    <dgm:pt modelId="{82DA30C6-B0BF-4442-ACF7-E3DE327D1684}">
      <dgm:prSet/>
      <dgm:spPr/>
      <dgm:t>
        <a:bodyPr/>
        <a:lstStyle/>
        <a:p>
          <a:r>
            <a:rPr lang="en-GB"/>
            <a:t>Remember to keep the sections /paragraphs dealing with a requirement or issue together</a:t>
          </a:r>
          <a:endParaRPr lang="en-US"/>
        </a:p>
      </dgm:t>
    </dgm:pt>
    <dgm:pt modelId="{4AC54DC5-1602-4A49-BB3E-1E8DFA28BE70}" type="parTrans" cxnId="{89A5E566-62EA-4884-B656-1D8C451220B0}">
      <dgm:prSet/>
      <dgm:spPr/>
      <dgm:t>
        <a:bodyPr/>
        <a:lstStyle/>
        <a:p>
          <a:endParaRPr lang="en-US"/>
        </a:p>
      </dgm:t>
    </dgm:pt>
    <dgm:pt modelId="{D707AA51-9AA9-4084-91B6-E65EBE6EA239}" type="sibTrans" cxnId="{89A5E566-62EA-4884-B656-1D8C451220B0}">
      <dgm:prSet/>
      <dgm:spPr/>
      <dgm:t>
        <a:bodyPr/>
        <a:lstStyle/>
        <a:p>
          <a:endParaRPr lang="en-US"/>
        </a:p>
      </dgm:t>
    </dgm:pt>
    <dgm:pt modelId="{4B70B2A3-2631-4B95-9031-57ACE4E54A66}">
      <dgm:prSet/>
      <dgm:spPr/>
      <dgm:t>
        <a:bodyPr/>
        <a:lstStyle/>
        <a:p>
          <a:r>
            <a:rPr lang="en-GB"/>
            <a:t>That is, do not write in a disparate fashion</a:t>
          </a:r>
          <a:endParaRPr lang="en-US"/>
        </a:p>
      </dgm:t>
    </dgm:pt>
    <dgm:pt modelId="{71E93D18-6209-48BE-9589-6788726840C4}" type="parTrans" cxnId="{A30FEDA4-01AD-4D13-900A-3998EA00CDE7}">
      <dgm:prSet/>
      <dgm:spPr/>
      <dgm:t>
        <a:bodyPr/>
        <a:lstStyle/>
        <a:p>
          <a:endParaRPr lang="en-US"/>
        </a:p>
      </dgm:t>
    </dgm:pt>
    <dgm:pt modelId="{43B841E9-6435-432D-98B9-D534B9598E64}" type="sibTrans" cxnId="{A30FEDA4-01AD-4D13-900A-3998EA00CDE7}">
      <dgm:prSet/>
      <dgm:spPr/>
      <dgm:t>
        <a:bodyPr/>
        <a:lstStyle/>
        <a:p>
          <a:endParaRPr lang="en-US"/>
        </a:p>
      </dgm:t>
    </dgm:pt>
    <dgm:pt modelId="{12271F1E-080C-41CE-82A1-40DE57652AB0}">
      <dgm:prSet/>
      <dgm:spPr/>
      <dgm:t>
        <a:bodyPr/>
        <a:lstStyle/>
        <a:p>
          <a:r>
            <a:rPr lang="en-GB"/>
            <a:t>Knowledge</a:t>
          </a:r>
          <a:endParaRPr lang="en-US"/>
        </a:p>
      </dgm:t>
    </dgm:pt>
    <dgm:pt modelId="{1E62103B-0516-4E52-A672-ED8A30C134AC}" type="parTrans" cxnId="{0D5C47EF-3418-4AAB-BCA1-1F55C4894673}">
      <dgm:prSet/>
      <dgm:spPr/>
      <dgm:t>
        <a:bodyPr/>
        <a:lstStyle/>
        <a:p>
          <a:endParaRPr lang="en-US"/>
        </a:p>
      </dgm:t>
    </dgm:pt>
    <dgm:pt modelId="{2AA1E2EC-66D2-4ECC-AEB7-5B0B7B9BF7E6}" type="sibTrans" cxnId="{0D5C47EF-3418-4AAB-BCA1-1F55C4894673}">
      <dgm:prSet/>
      <dgm:spPr/>
      <dgm:t>
        <a:bodyPr/>
        <a:lstStyle/>
        <a:p>
          <a:endParaRPr lang="en-US"/>
        </a:p>
      </dgm:t>
    </dgm:pt>
    <dgm:pt modelId="{500A46A9-46D8-47BA-8910-EE0847861540}">
      <dgm:prSet/>
      <dgm:spPr/>
      <dgm:t>
        <a:bodyPr/>
        <a:lstStyle/>
        <a:p>
          <a:r>
            <a:rPr lang="en-GB"/>
            <a:t>Application </a:t>
          </a:r>
          <a:endParaRPr lang="en-US"/>
        </a:p>
      </dgm:t>
    </dgm:pt>
    <dgm:pt modelId="{B0476046-3633-462D-9CA6-56CC932FEA5A}" type="parTrans" cxnId="{2CEA8E5E-4C9F-4D0C-B181-7CA53E783BA7}">
      <dgm:prSet/>
      <dgm:spPr/>
      <dgm:t>
        <a:bodyPr/>
        <a:lstStyle/>
        <a:p>
          <a:endParaRPr lang="en-US"/>
        </a:p>
      </dgm:t>
    </dgm:pt>
    <dgm:pt modelId="{1D13BA99-C6D4-46F0-BAE8-5EAF2EC4D66C}" type="sibTrans" cxnId="{2CEA8E5E-4C9F-4D0C-B181-7CA53E783BA7}">
      <dgm:prSet/>
      <dgm:spPr/>
      <dgm:t>
        <a:bodyPr/>
        <a:lstStyle/>
        <a:p>
          <a:endParaRPr lang="en-US"/>
        </a:p>
      </dgm:t>
    </dgm:pt>
    <dgm:pt modelId="{80949C92-A04E-4815-9A5C-ABEA248442DD}">
      <dgm:prSet/>
      <dgm:spPr/>
      <dgm:t>
        <a:bodyPr/>
        <a:lstStyle/>
        <a:p>
          <a:r>
            <a:rPr lang="en-GB"/>
            <a:t>Analysis</a:t>
          </a:r>
          <a:endParaRPr lang="en-US"/>
        </a:p>
      </dgm:t>
    </dgm:pt>
    <dgm:pt modelId="{3F7C3136-E396-4582-BFA2-0841C02DC736}" type="parTrans" cxnId="{A75D76AB-90AE-4186-8E33-FB63E8C9F3C2}">
      <dgm:prSet/>
      <dgm:spPr/>
      <dgm:t>
        <a:bodyPr/>
        <a:lstStyle/>
        <a:p>
          <a:endParaRPr lang="en-US"/>
        </a:p>
      </dgm:t>
    </dgm:pt>
    <dgm:pt modelId="{7DE82FD3-FF12-44E4-B322-3DB1561AB30A}" type="sibTrans" cxnId="{A75D76AB-90AE-4186-8E33-FB63E8C9F3C2}">
      <dgm:prSet/>
      <dgm:spPr/>
      <dgm:t>
        <a:bodyPr/>
        <a:lstStyle/>
        <a:p>
          <a:endParaRPr lang="en-US"/>
        </a:p>
      </dgm:t>
    </dgm:pt>
    <dgm:pt modelId="{93DA383E-A64A-4BE6-A0CC-080BE4B9D50B}">
      <dgm:prSet/>
      <dgm:spPr/>
      <dgm:t>
        <a:bodyPr/>
        <a:lstStyle/>
        <a:p>
          <a:r>
            <a:rPr lang="en-GB"/>
            <a:t>Evaluation </a:t>
          </a:r>
          <a:endParaRPr lang="en-US"/>
        </a:p>
      </dgm:t>
    </dgm:pt>
    <dgm:pt modelId="{580B3910-26A6-462C-B1D9-8FBA434CFE8D}" type="parTrans" cxnId="{C5FE8C25-7CFD-4378-954C-E6285D01855B}">
      <dgm:prSet/>
      <dgm:spPr/>
      <dgm:t>
        <a:bodyPr/>
        <a:lstStyle/>
        <a:p>
          <a:endParaRPr lang="en-US"/>
        </a:p>
      </dgm:t>
    </dgm:pt>
    <dgm:pt modelId="{4A75C531-00AC-4CF6-871D-6257CF62D1BC}" type="sibTrans" cxnId="{C5FE8C25-7CFD-4378-954C-E6285D01855B}">
      <dgm:prSet/>
      <dgm:spPr/>
      <dgm:t>
        <a:bodyPr/>
        <a:lstStyle/>
        <a:p>
          <a:endParaRPr lang="en-US"/>
        </a:p>
      </dgm:t>
    </dgm:pt>
    <dgm:pt modelId="{D425FA22-5768-46AD-BEF6-F3CC800D8EF7}" type="pres">
      <dgm:prSet presAssocID="{8A5FCE5F-2F57-4A49-8796-E577B3B9F13D}" presName="linear" presStyleCnt="0">
        <dgm:presLayoutVars>
          <dgm:animLvl val="lvl"/>
          <dgm:resizeHandles val="exact"/>
        </dgm:presLayoutVars>
      </dgm:prSet>
      <dgm:spPr/>
    </dgm:pt>
    <dgm:pt modelId="{ABC92559-4AD2-41BE-AA43-519795C8FD07}" type="pres">
      <dgm:prSet presAssocID="{3614BC0D-66CE-4D36-9CBE-842F0515401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4F401F7-AC8E-4BBA-A23B-51A4F4B876AC}" type="pres">
      <dgm:prSet presAssocID="{99188269-ADB0-43CF-9E23-4968AF989EE7}" presName="spacer" presStyleCnt="0"/>
      <dgm:spPr/>
    </dgm:pt>
    <dgm:pt modelId="{6EA35E0E-E29A-4F72-A99A-002D098CBA69}" type="pres">
      <dgm:prSet presAssocID="{82DA30C6-B0BF-4442-ACF7-E3DE327D168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17D3BF2-7DF7-400C-B771-A12296E27155}" type="pres">
      <dgm:prSet presAssocID="{D707AA51-9AA9-4084-91B6-E65EBE6EA239}" presName="spacer" presStyleCnt="0"/>
      <dgm:spPr/>
    </dgm:pt>
    <dgm:pt modelId="{052E74CB-D205-46FD-A6A3-CC0B989E5FC1}" type="pres">
      <dgm:prSet presAssocID="{4B70B2A3-2631-4B95-9031-57ACE4E54A6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C340935-B36D-4EA2-ACD3-CC20F55A8C3E}" type="pres">
      <dgm:prSet presAssocID="{43B841E9-6435-432D-98B9-D534B9598E64}" presName="spacer" presStyleCnt="0"/>
      <dgm:spPr/>
    </dgm:pt>
    <dgm:pt modelId="{00A43CD6-0509-4BE4-9896-F33CFA2A7F97}" type="pres">
      <dgm:prSet presAssocID="{12271F1E-080C-41CE-82A1-40DE57652AB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D87C551-B694-4A8D-9702-0948B2FBD8B3}" type="pres">
      <dgm:prSet presAssocID="{2AA1E2EC-66D2-4ECC-AEB7-5B0B7B9BF7E6}" presName="spacer" presStyleCnt="0"/>
      <dgm:spPr/>
    </dgm:pt>
    <dgm:pt modelId="{725E3B5D-EA89-4247-933E-A0AF41ABB3A2}" type="pres">
      <dgm:prSet presAssocID="{500A46A9-46D8-47BA-8910-EE084786154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8F97F3B-7334-4706-89BF-422EA0026570}" type="pres">
      <dgm:prSet presAssocID="{1D13BA99-C6D4-46F0-BAE8-5EAF2EC4D66C}" presName="spacer" presStyleCnt="0"/>
      <dgm:spPr/>
    </dgm:pt>
    <dgm:pt modelId="{197CBF26-3859-4528-81FF-36150135D013}" type="pres">
      <dgm:prSet presAssocID="{80949C92-A04E-4815-9A5C-ABEA248442D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1C00519-4BF9-486E-9358-54A2DEFA0B70}" type="pres">
      <dgm:prSet presAssocID="{7DE82FD3-FF12-44E4-B322-3DB1561AB30A}" presName="spacer" presStyleCnt="0"/>
      <dgm:spPr/>
    </dgm:pt>
    <dgm:pt modelId="{32A2F308-D556-4279-BE7F-6C75966959A5}" type="pres">
      <dgm:prSet presAssocID="{93DA383E-A64A-4BE6-A0CC-080BE4B9D50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5FE8C25-7CFD-4378-954C-E6285D01855B}" srcId="{8A5FCE5F-2F57-4A49-8796-E577B3B9F13D}" destId="{93DA383E-A64A-4BE6-A0CC-080BE4B9D50B}" srcOrd="6" destOrd="0" parTransId="{580B3910-26A6-462C-B1D9-8FBA434CFE8D}" sibTransId="{4A75C531-00AC-4CF6-871D-6257CF62D1BC}"/>
    <dgm:cxn modelId="{EB30A733-2DB4-4809-B555-DB9C44602C36}" type="presOf" srcId="{82DA30C6-B0BF-4442-ACF7-E3DE327D1684}" destId="{6EA35E0E-E29A-4F72-A99A-002D098CBA69}" srcOrd="0" destOrd="0" presId="urn:microsoft.com/office/officeart/2005/8/layout/vList2"/>
    <dgm:cxn modelId="{78C1D137-F65C-4A11-AE98-EE76F65054F5}" type="presOf" srcId="{8A5FCE5F-2F57-4A49-8796-E577B3B9F13D}" destId="{D425FA22-5768-46AD-BEF6-F3CC800D8EF7}" srcOrd="0" destOrd="0" presId="urn:microsoft.com/office/officeart/2005/8/layout/vList2"/>
    <dgm:cxn modelId="{2CEA8E5E-4C9F-4D0C-B181-7CA53E783BA7}" srcId="{8A5FCE5F-2F57-4A49-8796-E577B3B9F13D}" destId="{500A46A9-46D8-47BA-8910-EE0847861540}" srcOrd="4" destOrd="0" parTransId="{B0476046-3633-462D-9CA6-56CC932FEA5A}" sibTransId="{1D13BA99-C6D4-46F0-BAE8-5EAF2EC4D66C}"/>
    <dgm:cxn modelId="{F4922965-3487-4ACB-8FE6-88B02CE5080A}" type="presOf" srcId="{12271F1E-080C-41CE-82A1-40DE57652AB0}" destId="{00A43CD6-0509-4BE4-9896-F33CFA2A7F97}" srcOrd="0" destOrd="0" presId="urn:microsoft.com/office/officeart/2005/8/layout/vList2"/>
    <dgm:cxn modelId="{89A5E566-62EA-4884-B656-1D8C451220B0}" srcId="{8A5FCE5F-2F57-4A49-8796-E577B3B9F13D}" destId="{82DA30C6-B0BF-4442-ACF7-E3DE327D1684}" srcOrd="1" destOrd="0" parTransId="{4AC54DC5-1602-4A49-BB3E-1E8DFA28BE70}" sibTransId="{D707AA51-9AA9-4084-91B6-E65EBE6EA239}"/>
    <dgm:cxn modelId="{024B6E74-E8F0-4BA4-8372-715E2F435976}" type="presOf" srcId="{80949C92-A04E-4815-9A5C-ABEA248442DD}" destId="{197CBF26-3859-4528-81FF-36150135D013}" srcOrd="0" destOrd="0" presId="urn:microsoft.com/office/officeart/2005/8/layout/vList2"/>
    <dgm:cxn modelId="{98DBC589-6640-477C-A82C-AF66B5A8A6DB}" type="presOf" srcId="{500A46A9-46D8-47BA-8910-EE0847861540}" destId="{725E3B5D-EA89-4247-933E-A0AF41ABB3A2}" srcOrd="0" destOrd="0" presId="urn:microsoft.com/office/officeart/2005/8/layout/vList2"/>
    <dgm:cxn modelId="{A30FEDA4-01AD-4D13-900A-3998EA00CDE7}" srcId="{8A5FCE5F-2F57-4A49-8796-E577B3B9F13D}" destId="{4B70B2A3-2631-4B95-9031-57ACE4E54A66}" srcOrd="2" destOrd="0" parTransId="{71E93D18-6209-48BE-9589-6788726840C4}" sibTransId="{43B841E9-6435-432D-98B9-D534B9598E64}"/>
    <dgm:cxn modelId="{A75D76AB-90AE-4186-8E33-FB63E8C9F3C2}" srcId="{8A5FCE5F-2F57-4A49-8796-E577B3B9F13D}" destId="{80949C92-A04E-4815-9A5C-ABEA248442DD}" srcOrd="5" destOrd="0" parTransId="{3F7C3136-E396-4582-BFA2-0841C02DC736}" sibTransId="{7DE82FD3-FF12-44E4-B322-3DB1561AB30A}"/>
    <dgm:cxn modelId="{2557FCB1-1E9F-4A96-BEBA-D0F7FA775A85}" type="presOf" srcId="{4B70B2A3-2631-4B95-9031-57ACE4E54A66}" destId="{052E74CB-D205-46FD-A6A3-CC0B989E5FC1}" srcOrd="0" destOrd="0" presId="urn:microsoft.com/office/officeart/2005/8/layout/vList2"/>
    <dgm:cxn modelId="{AE2CECCE-1F8E-41B6-A96B-E3A727C39E47}" type="presOf" srcId="{93DA383E-A64A-4BE6-A0CC-080BE4B9D50B}" destId="{32A2F308-D556-4279-BE7F-6C75966959A5}" srcOrd="0" destOrd="0" presId="urn:microsoft.com/office/officeart/2005/8/layout/vList2"/>
    <dgm:cxn modelId="{B6A801E2-1CB1-4579-A848-590B99511815}" srcId="{8A5FCE5F-2F57-4A49-8796-E577B3B9F13D}" destId="{3614BC0D-66CE-4D36-9CBE-842F05154010}" srcOrd="0" destOrd="0" parTransId="{55E94569-8309-4E17-83C5-A789FDEB149A}" sibTransId="{99188269-ADB0-43CF-9E23-4968AF989EE7}"/>
    <dgm:cxn modelId="{0D5C47EF-3418-4AAB-BCA1-1F55C4894673}" srcId="{8A5FCE5F-2F57-4A49-8796-E577B3B9F13D}" destId="{12271F1E-080C-41CE-82A1-40DE57652AB0}" srcOrd="3" destOrd="0" parTransId="{1E62103B-0516-4E52-A672-ED8A30C134AC}" sibTransId="{2AA1E2EC-66D2-4ECC-AEB7-5B0B7B9BF7E6}"/>
    <dgm:cxn modelId="{813540F9-A649-45C8-A35C-B6C647CB365E}" type="presOf" srcId="{3614BC0D-66CE-4D36-9CBE-842F05154010}" destId="{ABC92559-4AD2-41BE-AA43-519795C8FD07}" srcOrd="0" destOrd="0" presId="urn:microsoft.com/office/officeart/2005/8/layout/vList2"/>
    <dgm:cxn modelId="{9EB8DF4E-B827-4FC9-AAA8-72806C058583}" type="presParOf" srcId="{D425FA22-5768-46AD-BEF6-F3CC800D8EF7}" destId="{ABC92559-4AD2-41BE-AA43-519795C8FD07}" srcOrd="0" destOrd="0" presId="urn:microsoft.com/office/officeart/2005/8/layout/vList2"/>
    <dgm:cxn modelId="{55908DEE-6085-41E3-8BBD-4180E8D2CBCD}" type="presParOf" srcId="{D425FA22-5768-46AD-BEF6-F3CC800D8EF7}" destId="{F4F401F7-AC8E-4BBA-A23B-51A4F4B876AC}" srcOrd="1" destOrd="0" presId="urn:microsoft.com/office/officeart/2005/8/layout/vList2"/>
    <dgm:cxn modelId="{C2CD6F38-2F25-433D-A401-0FDB45AA3EB8}" type="presParOf" srcId="{D425FA22-5768-46AD-BEF6-F3CC800D8EF7}" destId="{6EA35E0E-E29A-4F72-A99A-002D098CBA69}" srcOrd="2" destOrd="0" presId="urn:microsoft.com/office/officeart/2005/8/layout/vList2"/>
    <dgm:cxn modelId="{F1334D73-592E-496C-A08E-BF128FF4A4A1}" type="presParOf" srcId="{D425FA22-5768-46AD-BEF6-F3CC800D8EF7}" destId="{917D3BF2-7DF7-400C-B771-A12296E27155}" srcOrd="3" destOrd="0" presId="urn:microsoft.com/office/officeart/2005/8/layout/vList2"/>
    <dgm:cxn modelId="{62B4C8D9-EB3B-4BE7-B325-BA0D361C0F0B}" type="presParOf" srcId="{D425FA22-5768-46AD-BEF6-F3CC800D8EF7}" destId="{052E74CB-D205-46FD-A6A3-CC0B989E5FC1}" srcOrd="4" destOrd="0" presId="urn:microsoft.com/office/officeart/2005/8/layout/vList2"/>
    <dgm:cxn modelId="{CF27FEC8-0D53-441B-9432-315A04700314}" type="presParOf" srcId="{D425FA22-5768-46AD-BEF6-F3CC800D8EF7}" destId="{EC340935-B36D-4EA2-ACD3-CC20F55A8C3E}" srcOrd="5" destOrd="0" presId="urn:microsoft.com/office/officeart/2005/8/layout/vList2"/>
    <dgm:cxn modelId="{E72DA575-B11B-403B-A229-825ADF771C50}" type="presParOf" srcId="{D425FA22-5768-46AD-BEF6-F3CC800D8EF7}" destId="{00A43CD6-0509-4BE4-9896-F33CFA2A7F97}" srcOrd="6" destOrd="0" presId="urn:microsoft.com/office/officeart/2005/8/layout/vList2"/>
    <dgm:cxn modelId="{C8EE5217-B86C-456A-9FE5-0D3A5B4C9285}" type="presParOf" srcId="{D425FA22-5768-46AD-BEF6-F3CC800D8EF7}" destId="{2D87C551-B694-4A8D-9702-0948B2FBD8B3}" srcOrd="7" destOrd="0" presId="urn:microsoft.com/office/officeart/2005/8/layout/vList2"/>
    <dgm:cxn modelId="{4E43340F-1D19-430D-9D26-5AB8E42EE5E0}" type="presParOf" srcId="{D425FA22-5768-46AD-BEF6-F3CC800D8EF7}" destId="{725E3B5D-EA89-4247-933E-A0AF41ABB3A2}" srcOrd="8" destOrd="0" presId="urn:microsoft.com/office/officeart/2005/8/layout/vList2"/>
    <dgm:cxn modelId="{9C2AC006-5C46-4DA4-B0EF-1D15A21A16B8}" type="presParOf" srcId="{D425FA22-5768-46AD-BEF6-F3CC800D8EF7}" destId="{D8F97F3B-7334-4706-89BF-422EA0026570}" srcOrd="9" destOrd="0" presId="urn:microsoft.com/office/officeart/2005/8/layout/vList2"/>
    <dgm:cxn modelId="{0A12F1E7-5608-4666-B5C9-837A5D676683}" type="presParOf" srcId="{D425FA22-5768-46AD-BEF6-F3CC800D8EF7}" destId="{197CBF26-3859-4528-81FF-36150135D013}" srcOrd="10" destOrd="0" presId="urn:microsoft.com/office/officeart/2005/8/layout/vList2"/>
    <dgm:cxn modelId="{85F9BD85-86D8-4FB8-B667-2A515E11DBC7}" type="presParOf" srcId="{D425FA22-5768-46AD-BEF6-F3CC800D8EF7}" destId="{21C00519-4BF9-486E-9358-54A2DEFA0B70}" srcOrd="11" destOrd="0" presId="urn:microsoft.com/office/officeart/2005/8/layout/vList2"/>
    <dgm:cxn modelId="{AB8D8D52-0858-4F16-A8D2-5A37FD0E55D9}" type="presParOf" srcId="{D425FA22-5768-46AD-BEF6-F3CC800D8EF7}" destId="{32A2F308-D556-4279-BE7F-6C75966959A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704B19-7903-4553-AD98-0122190BCBE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B47B923-AE87-4C13-98FE-6926449639B4}">
      <dgm:prSet/>
      <dgm:spPr/>
      <dgm:t>
        <a:bodyPr/>
        <a:lstStyle/>
        <a:p>
          <a:r>
            <a:rPr lang="en-GB" u="sng"/>
            <a:t>The UK Supermarket Industry – Characteristics &amp; Competitive Nature /Competition </a:t>
          </a:r>
          <a:endParaRPr lang="en-US"/>
        </a:p>
      </dgm:t>
    </dgm:pt>
    <dgm:pt modelId="{22B28B46-1EE1-4085-AB94-788D3DA8112C}" type="parTrans" cxnId="{78828D41-3BAA-4927-8653-CA232D6ADE04}">
      <dgm:prSet/>
      <dgm:spPr/>
      <dgm:t>
        <a:bodyPr/>
        <a:lstStyle/>
        <a:p>
          <a:endParaRPr lang="en-US"/>
        </a:p>
      </dgm:t>
    </dgm:pt>
    <dgm:pt modelId="{56FFC5AB-8BAD-4239-9139-68DD859F726C}" type="sibTrans" cxnId="{78828D41-3BAA-4927-8653-CA232D6ADE04}">
      <dgm:prSet/>
      <dgm:spPr/>
      <dgm:t>
        <a:bodyPr/>
        <a:lstStyle/>
        <a:p>
          <a:endParaRPr lang="en-US"/>
        </a:p>
      </dgm:t>
    </dgm:pt>
    <dgm:pt modelId="{941DD440-F12C-4C03-B908-BC9722E60729}">
      <dgm:prSet/>
      <dgm:spPr/>
      <dgm:t>
        <a:bodyPr/>
        <a:lstStyle/>
        <a:p>
          <a:r>
            <a:rPr lang="en-GB"/>
            <a:t>Size </a:t>
          </a:r>
          <a:endParaRPr lang="en-US"/>
        </a:p>
      </dgm:t>
    </dgm:pt>
    <dgm:pt modelId="{8D1777C5-558F-4ACA-980C-65762AD1846F}" type="parTrans" cxnId="{7D5DC494-8A6A-4BDF-B312-C7081830753F}">
      <dgm:prSet/>
      <dgm:spPr/>
      <dgm:t>
        <a:bodyPr/>
        <a:lstStyle/>
        <a:p>
          <a:endParaRPr lang="en-US"/>
        </a:p>
      </dgm:t>
    </dgm:pt>
    <dgm:pt modelId="{9439E644-9D4A-44C2-B00D-C1C5097367E1}" type="sibTrans" cxnId="{7D5DC494-8A6A-4BDF-B312-C7081830753F}">
      <dgm:prSet/>
      <dgm:spPr/>
      <dgm:t>
        <a:bodyPr/>
        <a:lstStyle/>
        <a:p>
          <a:endParaRPr lang="en-US"/>
        </a:p>
      </dgm:t>
    </dgm:pt>
    <dgm:pt modelId="{CEB88E10-387D-43BE-B180-6CD0247DCCEB}">
      <dgm:prSet/>
      <dgm:spPr/>
      <dgm:t>
        <a:bodyPr/>
        <a:lstStyle/>
        <a:p>
          <a:r>
            <a:rPr lang="en-GB"/>
            <a:t>Key players, etc </a:t>
          </a:r>
          <a:endParaRPr lang="en-US"/>
        </a:p>
      </dgm:t>
    </dgm:pt>
    <dgm:pt modelId="{453250FB-D7F8-4474-827A-626B5CF196FE}" type="parTrans" cxnId="{B1E7ECD9-634D-4DEE-BA29-1C37567A62E0}">
      <dgm:prSet/>
      <dgm:spPr/>
      <dgm:t>
        <a:bodyPr/>
        <a:lstStyle/>
        <a:p>
          <a:endParaRPr lang="en-US"/>
        </a:p>
      </dgm:t>
    </dgm:pt>
    <dgm:pt modelId="{9CA3C122-DEF9-42FC-9CF9-E87783ABFC83}" type="sibTrans" cxnId="{B1E7ECD9-634D-4DEE-BA29-1C37567A62E0}">
      <dgm:prSet/>
      <dgm:spPr/>
      <dgm:t>
        <a:bodyPr/>
        <a:lstStyle/>
        <a:p>
          <a:endParaRPr lang="en-US"/>
        </a:p>
      </dgm:t>
    </dgm:pt>
    <dgm:pt modelId="{36FEFCC5-51CC-489B-A9B2-E037BF34AA93}">
      <dgm:prSet/>
      <dgm:spPr/>
      <dgm:t>
        <a:bodyPr/>
        <a:lstStyle/>
        <a:p>
          <a:r>
            <a:rPr lang="en-GB"/>
            <a:t>Challenges / Opportunities </a:t>
          </a:r>
          <a:endParaRPr lang="en-US"/>
        </a:p>
      </dgm:t>
    </dgm:pt>
    <dgm:pt modelId="{E874DC6E-E887-4CE3-A9E5-B9EF59E9DCBC}" type="parTrans" cxnId="{CE6D88DB-DEB2-454A-AAA1-F4FC648F4E1A}">
      <dgm:prSet/>
      <dgm:spPr/>
      <dgm:t>
        <a:bodyPr/>
        <a:lstStyle/>
        <a:p>
          <a:endParaRPr lang="en-US"/>
        </a:p>
      </dgm:t>
    </dgm:pt>
    <dgm:pt modelId="{AB41D4B0-B7F4-45DA-B191-DD7B87B50ECC}" type="sibTrans" cxnId="{CE6D88DB-DEB2-454A-AAA1-F4FC648F4E1A}">
      <dgm:prSet/>
      <dgm:spPr/>
      <dgm:t>
        <a:bodyPr/>
        <a:lstStyle/>
        <a:p>
          <a:endParaRPr lang="en-US"/>
        </a:p>
      </dgm:t>
    </dgm:pt>
    <dgm:pt modelId="{C68ED426-1EFF-43AD-AF92-58D00000622C}">
      <dgm:prSet/>
      <dgm:spPr/>
      <dgm:t>
        <a:bodyPr/>
        <a:lstStyle/>
        <a:p>
          <a:r>
            <a:rPr lang="en-GB" u="sng"/>
            <a:t>Demand and Supply Analysis </a:t>
          </a:r>
          <a:endParaRPr lang="en-US"/>
        </a:p>
      </dgm:t>
    </dgm:pt>
    <dgm:pt modelId="{B817C462-4CFA-4B1B-B726-6FCD3A4B0D71}" type="parTrans" cxnId="{6CF99423-C0B4-465B-AC18-B6100B99C6DE}">
      <dgm:prSet/>
      <dgm:spPr/>
      <dgm:t>
        <a:bodyPr/>
        <a:lstStyle/>
        <a:p>
          <a:endParaRPr lang="en-US"/>
        </a:p>
      </dgm:t>
    </dgm:pt>
    <dgm:pt modelId="{56FF0D2C-7F72-48C5-9634-A9E2AE818124}" type="sibTrans" cxnId="{6CF99423-C0B4-465B-AC18-B6100B99C6DE}">
      <dgm:prSet/>
      <dgm:spPr/>
      <dgm:t>
        <a:bodyPr/>
        <a:lstStyle/>
        <a:p>
          <a:endParaRPr lang="en-US"/>
        </a:p>
      </dgm:t>
    </dgm:pt>
    <dgm:pt modelId="{9F6BC062-0705-4D36-8ADE-46467FE50D15}">
      <dgm:prSet/>
      <dgm:spPr/>
      <dgm:t>
        <a:bodyPr/>
        <a:lstStyle/>
        <a:p>
          <a:r>
            <a:rPr lang="en-GB" u="sng"/>
            <a:t>Theory of the firm – which of the models is most relevant ?</a:t>
          </a:r>
          <a:endParaRPr lang="en-US"/>
        </a:p>
      </dgm:t>
    </dgm:pt>
    <dgm:pt modelId="{15681310-49C6-424D-9652-809D0A9E3FA1}" type="parTrans" cxnId="{A4DD7FB6-EB84-4572-B43B-7636286F19C0}">
      <dgm:prSet/>
      <dgm:spPr/>
      <dgm:t>
        <a:bodyPr/>
        <a:lstStyle/>
        <a:p>
          <a:endParaRPr lang="en-US"/>
        </a:p>
      </dgm:t>
    </dgm:pt>
    <dgm:pt modelId="{1CA9B059-7404-4BA1-A6CA-BED0A60BCA2E}" type="sibTrans" cxnId="{A4DD7FB6-EB84-4572-B43B-7636286F19C0}">
      <dgm:prSet/>
      <dgm:spPr/>
      <dgm:t>
        <a:bodyPr/>
        <a:lstStyle/>
        <a:p>
          <a:endParaRPr lang="en-US"/>
        </a:p>
      </dgm:t>
    </dgm:pt>
    <dgm:pt modelId="{1D44FA8E-9F7E-42E2-A21B-673D284F68B1}" type="pres">
      <dgm:prSet presAssocID="{16704B19-7903-4553-AD98-0122190BCBE6}" presName="Name0" presStyleCnt="0">
        <dgm:presLayoutVars>
          <dgm:dir/>
          <dgm:resizeHandles val="exact"/>
        </dgm:presLayoutVars>
      </dgm:prSet>
      <dgm:spPr/>
    </dgm:pt>
    <dgm:pt modelId="{3F2B8881-4E51-4602-B0B5-8D313F6CC8B6}" type="pres">
      <dgm:prSet presAssocID="{7B47B923-AE87-4C13-98FE-6926449639B4}" presName="node" presStyleLbl="node1" presStyleIdx="0" presStyleCnt="6">
        <dgm:presLayoutVars>
          <dgm:bulletEnabled val="1"/>
        </dgm:presLayoutVars>
      </dgm:prSet>
      <dgm:spPr/>
    </dgm:pt>
    <dgm:pt modelId="{344638A7-0162-4B63-AFE1-349D0C2353F8}" type="pres">
      <dgm:prSet presAssocID="{56FFC5AB-8BAD-4239-9139-68DD859F726C}" presName="sibTrans" presStyleLbl="sibTrans1D1" presStyleIdx="0" presStyleCnt="5"/>
      <dgm:spPr/>
    </dgm:pt>
    <dgm:pt modelId="{1C5F93D1-6BA1-4CCA-A1F9-01D86AD23889}" type="pres">
      <dgm:prSet presAssocID="{56FFC5AB-8BAD-4239-9139-68DD859F726C}" presName="connectorText" presStyleLbl="sibTrans1D1" presStyleIdx="0" presStyleCnt="5"/>
      <dgm:spPr/>
    </dgm:pt>
    <dgm:pt modelId="{0A5688FA-A990-41A2-93F9-755B7E23D2F3}" type="pres">
      <dgm:prSet presAssocID="{941DD440-F12C-4C03-B908-BC9722E60729}" presName="node" presStyleLbl="node1" presStyleIdx="1" presStyleCnt="6">
        <dgm:presLayoutVars>
          <dgm:bulletEnabled val="1"/>
        </dgm:presLayoutVars>
      </dgm:prSet>
      <dgm:spPr/>
    </dgm:pt>
    <dgm:pt modelId="{A695EB82-42F2-44BF-9FB2-0A3FE50A705A}" type="pres">
      <dgm:prSet presAssocID="{9439E644-9D4A-44C2-B00D-C1C5097367E1}" presName="sibTrans" presStyleLbl="sibTrans1D1" presStyleIdx="1" presStyleCnt="5"/>
      <dgm:spPr/>
    </dgm:pt>
    <dgm:pt modelId="{55F984DA-5070-4584-AB69-4700A94B4982}" type="pres">
      <dgm:prSet presAssocID="{9439E644-9D4A-44C2-B00D-C1C5097367E1}" presName="connectorText" presStyleLbl="sibTrans1D1" presStyleIdx="1" presStyleCnt="5"/>
      <dgm:spPr/>
    </dgm:pt>
    <dgm:pt modelId="{04054E6D-FE6D-4F7D-9EE4-4DC60795D9E4}" type="pres">
      <dgm:prSet presAssocID="{CEB88E10-387D-43BE-B180-6CD0247DCCEB}" presName="node" presStyleLbl="node1" presStyleIdx="2" presStyleCnt="6">
        <dgm:presLayoutVars>
          <dgm:bulletEnabled val="1"/>
        </dgm:presLayoutVars>
      </dgm:prSet>
      <dgm:spPr/>
    </dgm:pt>
    <dgm:pt modelId="{BF018D8B-B93F-4651-AB4D-19E4BEDAA58C}" type="pres">
      <dgm:prSet presAssocID="{9CA3C122-DEF9-42FC-9CF9-E87783ABFC83}" presName="sibTrans" presStyleLbl="sibTrans1D1" presStyleIdx="2" presStyleCnt="5"/>
      <dgm:spPr/>
    </dgm:pt>
    <dgm:pt modelId="{A2820B0F-0C9D-4224-8C9E-8C29AE6C73D6}" type="pres">
      <dgm:prSet presAssocID="{9CA3C122-DEF9-42FC-9CF9-E87783ABFC83}" presName="connectorText" presStyleLbl="sibTrans1D1" presStyleIdx="2" presStyleCnt="5"/>
      <dgm:spPr/>
    </dgm:pt>
    <dgm:pt modelId="{E47D1BDA-527B-4F2E-B87A-A19797D7F68F}" type="pres">
      <dgm:prSet presAssocID="{36FEFCC5-51CC-489B-A9B2-E037BF34AA93}" presName="node" presStyleLbl="node1" presStyleIdx="3" presStyleCnt="6">
        <dgm:presLayoutVars>
          <dgm:bulletEnabled val="1"/>
        </dgm:presLayoutVars>
      </dgm:prSet>
      <dgm:spPr/>
    </dgm:pt>
    <dgm:pt modelId="{165C1BF3-2FEA-4870-8001-B7AAD5152F7B}" type="pres">
      <dgm:prSet presAssocID="{AB41D4B0-B7F4-45DA-B191-DD7B87B50ECC}" presName="sibTrans" presStyleLbl="sibTrans1D1" presStyleIdx="3" presStyleCnt="5"/>
      <dgm:spPr/>
    </dgm:pt>
    <dgm:pt modelId="{F99A2C0C-7107-457F-8D8E-C5A4BA3AF32F}" type="pres">
      <dgm:prSet presAssocID="{AB41D4B0-B7F4-45DA-B191-DD7B87B50ECC}" presName="connectorText" presStyleLbl="sibTrans1D1" presStyleIdx="3" presStyleCnt="5"/>
      <dgm:spPr/>
    </dgm:pt>
    <dgm:pt modelId="{D51930E3-9945-49D2-8221-8407B9E8EEF8}" type="pres">
      <dgm:prSet presAssocID="{C68ED426-1EFF-43AD-AF92-58D00000622C}" presName="node" presStyleLbl="node1" presStyleIdx="4" presStyleCnt="6">
        <dgm:presLayoutVars>
          <dgm:bulletEnabled val="1"/>
        </dgm:presLayoutVars>
      </dgm:prSet>
      <dgm:spPr/>
    </dgm:pt>
    <dgm:pt modelId="{B07EAD49-A6E0-4B2D-BDF9-9E22F7B9B78F}" type="pres">
      <dgm:prSet presAssocID="{56FF0D2C-7F72-48C5-9634-A9E2AE818124}" presName="sibTrans" presStyleLbl="sibTrans1D1" presStyleIdx="4" presStyleCnt="5"/>
      <dgm:spPr/>
    </dgm:pt>
    <dgm:pt modelId="{9288DCC5-B38F-4D82-BCEB-23ED2B273FBB}" type="pres">
      <dgm:prSet presAssocID="{56FF0D2C-7F72-48C5-9634-A9E2AE818124}" presName="connectorText" presStyleLbl="sibTrans1D1" presStyleIdx="4" presStyleCnt="5"/>
      <dgm:spPr/>
    </dgm:pt>
    <dgm:pt modelId="{40C64EFC-3F5E-4DE8-842E-4CFD39495FC7}" type="pres">
      <dgm:prSet presAssocID="{9F6BC062-0705-4D36-8ADE-46467FE50D15}" presName="node" presStyleLbl="node1" presStyleIdx="5" presStyleCnt="6">
        <dgm:presLayoutVars>
          <dgm:bulletEnabled val="1"/>
        </dgm:presLayoutVars>
      </dgm:prSet>
      <dgm:spPr/>
    </dgm:pt>
  </dgm:ptLst>
  <dgm:cxnLst>
    <dgm:cxn modelId="{988A1004-6A52-46DB-8963-FE7B0EFE6AB3}" type="presOf" srcId="{9439E644-9D4A-44C2-B00D-C1C5097367E1}" destId="{55F984DA-5070-4584-AB69-4700A94B4982}" srcOrd="1" destOrd="0" presId="urn:microsoft.com/office/officeart/2016/7/layout/RepeatingBendingProcessNew"/>
    <dgm:cxn modelId="{5180E316-D99E-466B-A192-EC2973677FB4}" type="presOf" srcId="{56FFC5AB-8BAD-4239-9139-68DD859F726C}" destId="{1C5F93D1-6BA1-4CCA-A1F9-01D86AD23889}" srcOrd="1" destOrd="0" presId="urn:microsoft.com/office/officeart/2016/7/layout/RepeatingBendingProcessNew"/>
    <dgm:cxn modelId="{6CF99423-C0B4-465B-AC18-B6100B99C6DE}" srcId="{16704B19-7903-4553-AD98-0122190BCBE6}" destId="{C68ED426-1EFF-43AD-AF92-58D00000622C}" srcOrd="4" destOrd="0" parTransId="{B817C462-4CFA-4B1B-B726-6FCD3A4B0D71}" sibTransId="{56FF0D2C-7F72-48C5-9634-A9E2AE818124}"/>
    <dgm:cxn modelId="{87573832-02B5-4515-A016-B0D6C597EB92}" type="presOf" srcId="{9439E644-9D4A-44C2-B00D-C1C5097367E1}" destId="{A695EB82-42F2-44BF-9FB2-0A3FE50A705A}" srcOrd="0" destOrd="0" presId="urn:microsoft.com/office/officeart/2016/7/layout/RepeatingBendingProcessNew"/>
    <dgm:cxn modelId="{8419093F-7E09-4108-A383-795C8FADCE03}" type="presOf" srcId="{56FF0D2C-7F72-48C5-9634-A9E2AE818124}" destId="{B07EAD49-A6E0-4B2D-BDF9-9E22F7B9B78F}" srcOrd="0" destOrd="0" presId="urn:microsoft.com/office/officeart/2016/7/layout/RepeatingBendingProcessNew"/>
    <dgm:cxn modelId="{D47CF25B-C8E6-4750-BCB8-E8A2636FDDFC}" type="presOf" srcId="{9CA3C122-DEF9-42FC-9CF9-E87783ABFC83}" destId="{A2820B0F-0C9D-4224-8C9E-8C29AE6C73D6}" srcOrd="1" destOrd="0" presId="urn:microsoft.com/office/officeart/2016/7/layout/RepeatingBendingProcessNew"/>
    <dgm:cxn modelId="{204DE05C-2595-4C1A-A2B0-8CEB432BF651}" type="presOf" srcId="{36FEFCC5-51CC-489B-A9B2-E037BF34AA93}" destId="{E47D1BDA-527B-4F2E-B87A-A19797D7F68F}" srcOrd="0" destOrd="0" presId="urn:microsoft.com/office/officeart/2016/7/layout/RepeatingBendingProcessNew"/>
    <dgm:cxn modelId="{78828D41-3BAA-4927-8653-CA232D6ADE04}" srcId="{16704B19-7903-4553-AD98-0122190BCBE6}" destId="{7B47B923-AE87-4C13-98FE-6926449639B4}" srcOrd="0" destOrd="0" parTransId="{22B28B46-1EE1-4085-AB94-788D3DA8112C}" sibTransId="{56FFC5AB-8BAD-4239-9139-68DD859F726C}"/>
    <dgm:cxn modelId="{28B99073-2E2F-4FA8-9111-B45E180D740F}" type="presOf" srcId="{CEB88E10-387D-43BE-B180-6CD0247DCCEB}" destId="{04054E6D-FE6D-4F7D-9EE4-4DC60795D9E4}" srcOrd="0" destOrd="0" presId="urn:microsoft.com/office/officeart/2016/7/layout/RepeatingBendingProcessNew"/>
    <dgm:cxn modelId="{A3B19A7F-0B3D-4C51-BC79-F2BFD665D372}" type="presOf" srcId="{C68ED426-1EFF-43AD-AF92-58D00000622C}" destId="{D51930E3-9945-49D2-8221-8407B9E8EEF8}" srcOrd="0" destOrd="0" presId="urn:microsoft.com/office/officeart/2016/7/layout/RepeatingBendingProcessNew"/>
    <dgm:cxn modelId="{2BD18983-CD99-4BCC-8D29-4C9E23E82A8B}" type="presOf" srcId="{56FFC5AB-8BAD-4239-9139-68DD859F726C}" destId="{344638A7-0162-4B63-AFE1-349D0C2353F8}" srcOrd="0" destOrd="0" presId="urn:microsoft.com/office/officeart/2016/7/layout/RepeatingBendingProcessNew"/>
    <dgm:cxn modelId="{445AA48C-2B34-4D23-95D5-52BF4A4BB6E0}" type="presOf" srcId="{16704B19-7903-4553-AD98-0122190BCBE6}" destId="{1D44FA8E-9F7E-42E2-A21B-673D284F68B1}" srcOrd="0" destOrd="0" presId="urn:microsoft.com/office/officeart/2016/7/layout/RepeatingBendingProcessNew"/>
    <dgm:cxn modelId="{7D5DC494-8A6A-4BDF-B312-C7081830753F}" srcId="{16704B19-7903-4553-AD98-0122190BCBE6}" destId="{941DD440-F12C-4C03-B908-BC9722E60729}" srcOrd="1" destOrd="0" parTransId="{8D1777C5-558F-4ACA-980C-65762AD1846F}" sibTransId="{9439E644-9D4A-44C2-B00D-C1C5097367E1}"/>
    <dgm:cxn modelId="{47C4C59E-7475-4569-9949-EB50D3A2A3A7}" type="presOf" srcId="{56FF0D2C-7F72-48C5-9634-A9E2AE818124}" destId="{9288DCC5-B38F-4D82-BCEB-23ED2B273FBB}" srcOrd="1" destOrd="0" presId="urn:microsoft.com/office/officeart/2016/7/layout/RepeatingBendingProcessNew"/>
    <dgm:cxn modelId="{704DB5A0-311F-42A2-A824-9258B92E1FAE}" type="presOf" srcId="{9F6BC062-0705-4D36-8ADE-46467FE50D15}" destId="{40C64EFC-3F5E-4DE8-842E-4CFD39495FC7}" srcOrd="0" destOrd="0" presId="urn:microsoft.com/office/officeart/2016/7/layout/RepeatingBendingProcessNew"/>
    <dgm:cxn modelId="{F04C48A4-4C1C-48E2-9E6C-5C39D1C0248B}" type="presOf" srcId="{7B47B923-AE87-4C13-98FE-6926449639B4}" destId="{3F2B8881-4E51-4602-B0B5-8D313F6CC8B6}" srcOrd="0" destOrd="0" presId="urn:microsoft.com/office/officeart/2016/7/layout/RepeatingBendingProcessNew"/>
    <dgm:cxn modelId="{19822CAD-AEF7-4DC2-8FB9-A1CB43AAA3AA}" type="presOf" srcId="{941DD440-F12C-4C03-B908-BC9722E60729}" destId="{0A5688FA-A990-41A2-93F9-755B7E23D2F3}" srcOrd="0" destOrd="0" presId="urn:microsoft.com/office/officeart/2016/7/layout/RepeatingBendingProcessNew"/>
    <dgm:cxn modelId="{A4DD7FB6-EB84-4572-B43B-7636286F19C0}" srcId="{16704B19-7903-4553-AD98-0122190BCBE6}" destId="{9F6BC062-0705-4D36-8ADE-46467FE50D15}" srcOrd="5" destOrd="0" parTransId="{15681310-49C6-424D-9652-809D0A9E3FA1}" sibTransId="{1CA9B059-7404-4BA1-A6CA-BED0A60BCA2E}"/>
    <dgm:cxn modelId="{7115DCBA-1609-49A6-9390-4831CFA2951B}" type="presOf" srcId="{9CA3C122-DEF9-42FC-9CF9-E87783ABFC83}" destId="{BF018D8B-B93F-4651-AB4D-19E4BEDAA58C}" srcOrd="0" destOrd="0" presId="urn:microsoft.com/office/officeart/2016/7/layout/RepeatingBendingProcessNew"/>
    <dgm:cxn modelId="{DEBDE4CF-3F94-4FED-9670-3486D29020B1}" type="presOf" srcId="{AB41D4B0-B7F4-45DA-B191-DD7B87B50ECC}" destId="{165C1BF3-2FEA-4870-8001-B7AAD5152F7B}" srcOrd="0" destOrd="0" presId="urn:microsoft.com/office/officeart/2016/7/layout/RepeatingBendingProcessNew"/>
    <dgm:cxn modelId="{B1E7ECD9-634D-4DEE-BA29-1C37567A62E0}" srcId="{16704B19-7903-4553-AD98-0122190BCBE6}" destId="{CEB88E10-387D-43BE-B180-6CD0247DCCEB}" srcOrd="2" destOrd="0" parTransId="{453250FB-D7F8-4474-827A-626B5CF196FE}" sibTransId="{9CA3C122-DEF9-42FC-9CF9-E87783ABFC83}"/>
    <dgm:cxn modelId="{CE6D88DB-DEB2-454A-AAA1-F4FC648F4E1A}" srcId="{16704B19-7903-4553-AD98-0122190BCBE6}" destId="{36FEFCC5-51CC-489B-A9B2-E037BF34AA93}" srcOrd="3" destOrd="0" parTransId="{E874DC6E-E887-4CE3-A9E5-B9EF59E9DCBC}" sibTransId="{AB41D4B0-B7F4-45DA-B191-DD7B87B50ECC}"/>
    <dgm:cxn modelId="{B23438DE-F2BA-48FB-B71F-649A1DF71351}" type="presOf" srcId="{AB41D4B0-B7F4-45DA-B191-DD7B87B50ECC}" destId="{F99A2C0C-7107-457F-8D8E-C5A4BA3AF32F}" srcOrd="1" destOrd="0" presId="urn:microsoft.com/office/officeart/2016/7/layout/RepeatingBendingProcessNew"/>
    <dgm:cxn modelId="{7785C4FA-6045-4528-AA11-022EF2BB2DB8}" type="presParOf" srcId="{1D44FA8E-9F7E-42E2-A21B-673D284F68B1}" destId="{3F2B8881-4E51-4602-B0B5-8D313F6CC8B6}" srcOrd="0" destOrd="0" presId="urn:microsoft.com/office/officeart/2016/7/layout/RepeatingBendingProcessNew"/>
    <dgm:cxn modelId="{62871381-560C-4D74-A5A1-07CD10B8B7A5}" type="presParOf" srcId="{1D44FA8E-9F7E-42E2-A21B-673D284F68B1}" destId="{344638A7-0162-4B63-AFE1-349D0C2353F8}" srcOrd="1" destOrd="0" presId="urn:microsoft.com/office/officeart/2016/7/layout/RepeatingBendingProcessNew"/>
    <dgm:cxn modelId="{AE6FEFA2-4CFC-4CA2-914A-D7CC9ED8A326}" type="presParOf" srcId="{344638A7-0162-4B63-AFE1-349D0C2353F8}" destId="{1C5F93D1-6BA1-4CCA-A1F9-01D86AD23889}" srcOrd="0" destOrd="0" presId="urn:microsoft.com/office/officeart/2016/7/layout/RepeatingBendingProcessNew"/>
    <dgm:cxn modelId="{612E3336-0E17-4E92-A9FF-B8240FAD2C19}" type="presParOf" srcId="{1D44FA8E-9F7E-42E2-A21B-673D284F68B1}" destId="{0A5688FA-A990-41A2-93F9-755B7E23D2F3}" srcOrd="2" destOrd="0" presId="urn:microsoft.com/office/officeart/2016/7/layout/RepeatingBendingProcessNew"/>
    <dgm:cxn modelId="{7678870C-8101-4E94-B526-2CB3FD30475D}" type="presParOf" srcId="{1D44FA8E-9F7E-42E2-A21B-673D284F68B1}" destId="{A695EB82-42F2-44BF-9FB2-0A3FE50A705A}" srcOrd="3" destOrd="0" presId="urn:microsoft.com/office/officeart/2016/7/layout/RepeatingBendingProcessNew"/>
    <dgm:cxn modelId="{CC0A03A5-CE4D-457D-95EA-97194BE9DA71}" type="presParOf" srcId="{A695EB82-42F2-44BF-9FB2-0A3FE50A705A}" destId="{55F984DA-5070-4584-AB69-4700A94B4982}" srcOrd="0" destOrd="0" presId="urn:microsoft.com/office/officeart/2016/7/layout/RepeatingBendingProcessNew"/>
    <dgm:cxn modelId="{DA7F469B-8660-4ABF-A245-95AA134FAA3A}" type="presParOf" srcId="{1D44FA8E-9F7E-42E2-A21B-673D284F68B1}" destId="{04054E6D-FE6D-4F7D-9EE4-4DC60795D9E4}" srcOrd="4" destOrd="0" presId="urn:microsoft.com/office/officeart/2016/7/layout/RepeatingBendingProcessNew"/>
    <dgm:cxn modelId="{AA24F3B0-DE11-4E5B-BD5B-8C108613A52C}" type="presParOf" srcId="{1D44FA8E-9F7E-42E2-A21B-673D284F68B1}" destId="{BF018D8B-B93F-4651-AB4D-19E4BEDAA58C}" srcOrd="5" destOrd="0" presId="urn:microsoft.com/office/officeart/2016/7/layout/RepeatingBendingProcessNew"/>
    <dgm:cxn modelId="{0F969F0C-A87A-400D-8D02-25015508CC5C}" type="presParOf" srcId="{BF018D8B-B93F-4651-AB4D-19E4BEDAA58C}" destId="{A2820B0F-0C9D-4224-8C9E-8C29AE6C73D6}" srcOrd="0" destOrd="0" presId="urn:microsoft.com/office/officeart/2016/7/layout/RepeatingBendingProcessNew"/>
    <dgm:cxn modelId="{B4A62E3F-36ED-4429-A202-F42BB8442C8D}" type="presParOf" srcId="{1D44FA8E-9F7E-42E2-A21B-673D284F68B1}" destId="{E47D1BDA-527B-4F2E-B87A-A19797D7F68F}" srcOrd="6" destOrd="0" presId="urn:microsoft.com/office/officeart/2016/7/layout/RepeatingBendingProcessNew"/>
    <dgm:cxn modelId="{7E4C0640-2869-4B3F-BB20-7ADADF7ABD7D}" type="presParOf" srcId="{1D44FA8E-9F7E-42E2-A21B-673D284F68B1}" destId="{165C1BF3-2FEA-4870-8001-B7AAD5152F7B}" srcOrd="7" destOrd="0" presId="urn:microsoft.com/office/officeart/2016/7/layout/RepeatingBendingProcessNew"/>
    <dgm:cxn modelId="{1F03158A-61C5-4169-834A-59F8F90EA19D}" type="presParOf" srcId="{165C1BF3-2FEA-4870-8001-B7AAD5152F7B}" destId="{F99A2C0C-7107-457F-8D8E-C5A4BA3AF32F}" srcOrd="0" destOrd="0" presId="urn:microsoft.com/office/officeart/2016/7/layout/RepeatingBendingProcessNew"/>
    <dgm:cxn modelId="{42B91E79-C3E6-458B-9410-47E04D67101B}" type="presParOf" srcId="{1D44FA8E-9F7E-42E2-A21B-673D284F68B1}" destId="{D51930E3-9945-49D2-8221-8407B9E8EEF8}" srcOrd="8" destOrd="0" presId="urn:microsoft.com/office/officeart/2016/7/layout/RepeatingBendingProcessNew"/>
    <dgm:cxn modelId="{B4F543C6-2E4C-4072-8858-9ED950CD098A}" type="presParOf" srcId="{1D44FA8E-9F7E-42E2-A21B-673D284F68B1}" destId="{B07EAD49-A6E0-4B2D-BDF9-9E22F7B9B78F}" srcOrd="9" destOrd="0" presId="urn:microsoft.com/office/officeart/2016/7/layout/RepeatingBendingProcessNew"/>
    <dgm:cxn modelId="{FB4113F4-BBB0-4389-9B69-BC7B0F3FB20A}" type="presParOf" srcId="{B07EAD49-A6E0-4B2D-BDF9-9E22F7B9B78F}" destId="{9288DCC5-B38F-4D82-BCEB-23ED2B273FBB}" srcOrd="0" destOrd="0" presId="urn:microsoft.com/office/officeart/2016/7/layout/RepeatingBendingProcessNew"/>
    <dgm:cxn modelId="{948963DE-4CA0-43BB-A236-94D03FE7967E}" type="presParOf" srcId="{1D44FA8E-9F7E-42E2-A21B-673D284F68B1}" destId="{40C64EFC-3F5E-4DE8-842E-4CFD39495FC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9C16C9-0FA5-4572-8689-265CFC37EB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1720596-F55A-4F99-87E0-7DFBB36B0CD2}">
      <dgm:prSet/>
      <dgm:spPr/>
      <dgm:t>
        <a:bodyPr/>
        <a:lstStyle/>
        <a:p>
          <a:r>
            <a:rPr lang="en-GB"/>
            <a:t>Response of the Players/Firms in the Market </a:t>
          </a:r>
          <a:endParaRPr lang="en-US"/>
        </a:p>
      </dgm:t>
    </dgm:pt>
    <dgm:pt modelId="{95ECE92F-A837-4E2C-92E3-C1CE8A33DACF}" type="parTrans" cxnId="{96F3E42B-B900-4414-BCD6-27DC0E7D21CE}">
      <dgm:prSet/>
      <dgm:spPr/>
      <dgm:t>
        <a:bodyPr/>
        <a:lstStyle/>
        <a:p>
          <a:endParaRPr lang="en-US"/>
        </a:p>
      </dgm:t>
    </dgm:pt>
    <dgm:pt modelId="{B9C8CA7F-5486-4FE5-ABAB-7B6AEDA9C1AD}" type="sibTrans" cxnId="{96F3E42B-B900-4414-BCD6-27DC0E7D21CE}">
      <dgm:prSet/>
      <dgm:spPr/>
      <dgm:t>
        <a:bodyPr/>
        <a:lstStyle/>
        <a:p>
          <a:endParaRPr lang="en-US"/>
        </a:p>
      </dgm:t>
    </dgm:pt>
    <dgm:pt modelId="{56441AA2-B7A7-4F24-815B-A96FAD49560D}">
      <dgm:prSet/>
      <dgm:spPr/>
      <dgm:t>
        <a:bodyPr/>
        <a:lstStyle/>
        <a:p>
          <a:r>
            <a:rPr lang="en-GB"/>
            <a:t>Sustainable Growth </a:t>
          </a:r>
          <a:endParaRPr lang="en-US"/>
        </a:p>
      </dgm:t>
    </dgm:pt>
    <dgm:pt modelId="{C1AB9508-9D42-472D-83E8-413A9D2DD811}" type="parTrans" cxnId="{8CCA346B-94FF-4FCA-B9B9-CAD51AF4DF38}">
      <dgm:prSet/>
      <dgm:spPr/>
      <dgm:t>
        <a:bodyPr/>
        <a:lstStyle/>
        <a:p>
          <a:endParaRPr lang="en-US"/>
        </a:p>
      </dgm:t>
    </dgm:pt>
    <dgm:pt modelId="{C8AADE7D-C52A-4BA1-8146-1CE3F599E15F}" type="sibTrans" cxnId="{8CCA346B-94FF-4FCA-B9B9-CAD51AF4DF38}">
      <dgm:prSet/>
      <dgm:spPr/>
      <dgm:t>
        <a:bodyPr/>
        <a:lstStyle/>
        <a:p>
          <a:endParaRPr lang="en-US"/>
        </a:p>
      </dgm:t>
    </dgm:pt>
    <dgm:pt modelId="{9C77C123-8F7F-4599-8330-44C8E071D839}">
      <dgm:prSet/>
      <dgm:spPr/>
      <dgm:t>
        <a:bodyPr/>
        <a:lstStyle/>
        <a:p>
          <a:r>
            <a:rPr lang="en-GB"/>
            <a:t>Conclusions </a:t>
          </a:r>
          <a:endParaRPr lang="en-US"/>
        </a:p>
      </dgm:t>
    </dgm:pt>
    <dgm:pt modelId="{8EE7FDA7-771B-411C-B389-4A55D51344F9}" type="parTrans" cxnId="{25A5BE55-8573-426E-ADFE-04FA0C06C095}">
      <dgm:prSet/>
      <dgm:spPr/>
      <dgm:t>
        <a:bodyPr/>
        <a:lstStyle/>
        <a:p>
          <a:endParaRPr lang="en-US"/>
        </a:p>
      </dgm:t>
    </dgm:pt>
    <dgm:pt modelId="{BAA3048C-AD25-438E-B2E3-C2412426D3E3}" type="sibTrans" cxnId="{25A5BE55-8573-426E-ADFE-04FA0C06C095}">
      <dgm:prSet/>
      <dgm:spPr/>
      <dgm:t>
        <a:bodyPr/>
        <a:lstStyle/>
        <a:p>
          <a:endParaRPr lang="en-US"/>
        </a:p>
      </dgm:t>
    </dgm:pt>
    <dgm:pt modelId="{79E46430-0154-4262-8CC7-1A9B676AEC56}">
      <dgm:prSet/>
      <dgm:spPr/>
      <dgm:t>
        <a:bodyPr/>
        <a:lstStyle/>
        <a:p>
          <a:r>
            <a:rPr lang="en-GB"/>
            <a:t>Key points – which are most significant given your discussion above </a:t>
          </a:r>
          <a:endParaRPr lang="en-US"/>
        </a:p>
      </dgm:t>
    </dgm:pt>
    <dgm:pt modelId="{61A389DD-236E-46EF-8652-8A585E869B4D}" type="parTrans" cxnId="{BFEC1D94-32EE-4A0F-B0F7-2CB016CCFD9B}">
      <dgm:prSet/>
      <dgm:spPr/>
      <dgm:t>
        <a:bodyPr/>
        <a:lstStyle/>
        <a:p>
          <a:endParaRPr lang="en-US"/>
        </a:p>
      </dgm:t>
    </dgm:pt>
    <dgm:pt modelId="{459252B2-3DFF-4987-B1BA-66E58619C5EC}" type="sibTrans" cxnId="{BFEC1D94-32EE-4A0F-B0F7-2CB016CCFD9B}">
      <dgm:prSet/>
      <dgm:spPr/>
      <dgm:t>
        <a:bodyPr/>
        <a:lstStyle/>
        <a:p>
          <a:endParaRPr lang="en-US"/>
        </a:p>
      </dgm:t>
    </dgm:pt>
    <dgm:pt modelId="{CAE5B343-96D3-4870-9FDC-EEF6416353E9}" type="pres">
      <dgm:prSet presAssocID="{519C16C9-0FA5-4572-8689-265CFC37EB17}" presName="root" presStyleCnt="0">
        <dgm:presLayoutVars>
          <dgm:dir/>
          <dgm:resizeHandles val="exact"/>
        </dgm:presLayoutVars>
      </dgm:prSet>
      <dgm:spPr/>
    </dgm:pt>
    <dgm:pt modelId="{351E7ACB-72F3-4DAC-B1DB-1F55CFB3D747}" type="pres">
      <dgm:prSet presAssocID="{41720596-F55A-4F99-87E0-7DFBB36B0CD2}" presName="compNode" presStyleCnt="0"/>
      <dgm:spPr/>
    </dgm:pt>
    <dgm:pt modelId="{A53DDB35-D604-45DA-BA0E-CEA2186EB5E6}" type="pres">
      <dgm:prSet presAssocID="{41720596-F55A-4F99-87E0-7DFBB36B0CD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hjong"/>
        </a:ext>
      </dgm:extLst>
    </dgm:pt>
    <dgm:pt modelId="{474FD699-21A9-4744-9F41-62234E3E0CEB}" type="pres">
      <dgm:prSet presAssocID="{41720596-F55A-4F99-87E0-7DFBB36B0CD2}" presName="spaceRect" presStyleCnt="0"/>
      <dgm:spPr/>
    </dgm:pt>
    <dgm:pt modelId="{C684AF94-3EB0-41F0-8A50-86E254499D21}" type="pres">
      <dgm:prSet presAssocID="{41720596-F55A-4F99-87E0-7DFBB36B0CD2}" presName="textRect" presStyleLbl="revTx" presStyleIdx="0" presStyleCnt="4">
        <dgm:presLayoutVars>
          <dgm:chMax val="1"/>
          <dgm:chPref val="1"/>
        </dgm:presLayoutVars>
      </dgm:prSet>
      <dgm:spPr/>
    </dgm:pt>
    <dgm:pt modelId="{24DE139A-21F9-4D5D-A3D8-3A4EF166612D}" type="pres">
      <dgm:prSet presAssocID="{B9C8CA7F-5486-4FE5-ABAB-7B6AEDA9C1AD}" presName="sibTrans" presStyleCnt="0"/>
      <dgm:spPr/>
    </dgm:pt>
    <dgm:pt modelId="{6A66E224-3D67-4821-8C41-D69B5B31C508}" type="pres">
      <dgm:prSet presAssocID="{56441AA2-B7A7-4F24-815B-A96FAD49560D}" presName="compNode" presStyleCnt="0"/>
      <dgm:spPr/>
    </dgm:pt>
    <dgm:pt modelId="{25F1C4CE-53A5-415E-B1D6-3A141AF1CB0D}" type="pres">
      <dgm:prSet presAssocID="{56441AA2-B7A7-4F24-815B-A96FAD49560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FA81DB3A-E2F1-4F28-9ACB-B66C8B1F7080}" type="pres">
      <dgm:prSet presAssocID="{56441AA2-B7A7-4F24-815B-A96FAD49560D}" presName="spaceRect" presStyleCnt="0"/>
      <dgm:spPr/>
    </dgm:pt>
    <dgm:pt modelId="{AF8B5598-F6B2-4436-B8F6-A1DAE79845AE}" type="pres">
      <dgm:prSet presAssocID="{56441AA2-B7A7-4F24-815B-A96FAD49560D}" presName="textRect" presStyleLbl="revTx" presStyleIdx="1" presStyleCnt="4">
        <dgm:presLayoutVars>
          <dgm:chMax val="1"/>
          <dgm:chPref val="1"/>
        </dgm:presLayoutVars>
      </dgm:prSet>
      <dgm:spPr/>
    </dgm:pt>
    <dgm:pt modelId="{65D082B2-8D5F-4A51-8922-A207A1A9AD41}" type="pres">
      <dgm:prSet presAssocID="{C8AADE7D-C52A-4BA1-8146-1CE3F599E15F}" presName="sibTrans" presStyleCnt="0"/>
      <dgm:spPr/>
    </dgm:pt>
    <dgm:pt modelId="{DDCCDBD5-D0B7-4FFB-A858-707036A9C75A}" type="pres">
      <dgm:prSet presAssocID="{9C77C123-8F7F-4599-8330-44C8E071D839}" presName="compNode" presStyleCnt="0"/>
      <dgm:spPr/>
    </dgm:pt>
    <dgm:pt modelId="{1A1D81F1-D95A-4610-9B8D-31BA480BB93C}" type="pres">
      <dgm:prSet presAssocID="{9C77C123-8F7F-4599-8330-44C8E071D83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2797A03-C099-43BC-83D5-850411363895}" type="pres">
      <dgm:prSet presAssocID="{9C77C123-8F7F-4599-8330-44C8E071D839}" presName="spaceRect" presStyleCnt="0"/>
      <dgm:spPr/>
    </dgm:pt>
    <dgm:pt modelId="{C864FD2F-3EC8-4090-913F-EA93BD7C3598}" type="pres">
      <dgm:prSet presAssocID="{9C77C123-8F7F-4599-8330-44C8E071D839}" presName="textRect" presStyleLbl="revTx" presStyleIdx="2" presStyleCnt="4">
        <dgm:presLayoutVars>
          <dgm:chMax val="1"/>
          <dgm:chPref val="1"/>
        </dgm:presLayoutVars>
      </dgm:prSet>
      <dgm:spPr/>
    </dgm:pt>
    <dgm:pt modelId="{C3043FB8-8A2D-4340-9B53-C6B7A6E5CFE0}" type="pres">
      <dgm:prSet presAssocID="{BAA3048C-AD25-438E-B2E3-C2412426D3E3}" presName="sibTrans" presStyleCnt="0"/>
      <dgm:spPr/>
    </dgm:pt>
    <dgm:pt modelId="{FD03A823-FF94-49FE-95CD-7EC1E5421150}" type="pres">
      <dgm:prSet presAssocID="{79E46430-0154-4262-8CC7-1A9B676AEC56}" presName="compNode" presStyleCnt="0"/>
      <dgm:spPr/>
    </dgm:pt>
    <dgm:pt modelId="{3A59B781-00FA-4394-87AC-E392952CF6AF}" type="pres">
      <dgm:prSet presAssocID="{79E46430-0154-4262-8CC7-1A9B676AEC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9150AB2-B054-45BF-A90A-94DC464FA93B}" type="pres">
      <dgm:prSet presAssocID="{79E46430-0154-4262-8CC7-1A9B676AEC56}" presName="spaceRect" presStyleCnt="0"/>
      <dgm:spPr/>
    </dgm:pt>
    <dgm:pt modelId="{D86F9EC1-04E3-4ABE-9ACB-6AD5C198F36B}" type="pres">
      <dgm:prSet presAssocID="{79E46430-0154-4262-8CC7-1A9B676AEC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2F5231E-A80C-44C8-9926-C93E3275E4D5}" type="presOf" srcId="{56441AA2-B7A7-4F24-815B-A96FAD49560D}" destId="{AF8B5598-F6B2-4436-B8F6-A1DAE79845AE}" srcOrd="0" destOrd="0" presId="urn:microsoft.com/office/officeart/2018/2/layout/IconLabelList"/>
    <dgm:cxn modelId="{96F3E42B-B900-4414-BCD6-27DC0E7D21CE}" srcId="{519C16C9-0FA5-4572-8689-265CFC37EB17}" destId="{41720596-F55A-4F99-87E0-7DFBB36B0CD2}" srcOrd="0" destOrd="0" parTransId="{95ECE92F-A837-4E2C-92E3-C1CE8A33DACF}" sibTransId="{B9C8CA7F-5486-4FE5-ABAB-7B6AEDA9C1AD}"/>
    <dgm:cxn modelId="{8CCA346B-94FF-4FCA-B9B9-CAD51AF4DF38}" srcId="{519C16C9-0FA5-4572-8689-265CFC37EB17}" destId="{56441AA2-B7A7-4F24-815B-A96FAD49560D}" srcOrd="1" destOrd="0" parTransId="{C1AB9508-9D42-472D-83E8-413A9D2DD811}" sibTransId="{C8AADE7D-C52A-4BA1-8146-1CE3F599E15F}"/>
    <dgm:cxn modelId="{25A5BE55-8573-426E-ADFE-04FA0C06C095}" srcId="{519C16C9-0FA5-4572-8689-265CFC37EB17}" destId="{9C77C123-8F7F-4599-8330-44C8E071D839}" srcOrd="2" destOrd="0" parTransId="{8EE7FDA7-771B-411C-B389-4A55D51344F9}" sibTransId="{BAA3048C-AD25-438E-B2E3-C2412426D3E3}"/>
    <dgm:cxn modelId="{BDEE6E8D-5F3A-4A8B-8FC8-1E843A809299}" type="presOf" srcId="{79E46430-0154-4262-8CC7-1A9B676AEC56}" destId="{D86F9EC1-04E3-4ABE-9ACB-6AD5C198F36B}" srcOrd="0" destOrd="0" presId="urn:microsoft.com/office/officeart/2018/2/layout/IconLabelList"/>
    <dgm:cxn modelId="{BFEC1D94-32EE-4A0F-B0F7-2CB016CCFD9B}" srcId="{519C16C9-0FA5-4572-8689-265CFC37EB17}" destId="{79E46430-0154-4262-8CC7-1A9B676AEC56}" srcOrd="3" destOrd="0" parTransId="{61A389DD-236E-46EF-8652-8A585E869B4D}" sibTransId="{459252B2-3DFF-4987-B1BA-66E58619C5EC}"/>
    <dgm:cxn modelId="{A88270C6-DB9C-4B1D-8D1F-9C93B69F7E8C}" type="presOf" srcId="{41720596-F55A-4F99-87E0-7DFBB36B0CD2}" destId="{C684AF94-3EB0-41F0-8A50-86E254499D21}" srcOrd="0" destOrd="0" presId="urn:microsoft.com/office/officeart/2018/2/layout/IconLabelList"/>
    <dgm:cxn modelId="{1AF79ED6-4AFB-4D10-BA37-135D692FD348}" type="presOf" srcId="{519C16C9-0FA5-4572-8689-265CFC37EB17}" destId="{CAE5B343-96D3-4870-9FDC-EEF6416353E9}" srcOrd="0" destOrd="0" presId="urn:microsoft.com/office/officeart/2018/2/layout/IconLabelList"/>
    <dgm:cxn modelId="{ECBA85EB-1206-4FC0-8B5A-3662C97A10EB}" type="presOf" srcId="{9C77C123-8F7F-4599-8330-44C8E071D839}" destId="{C864FD2F-3EC8-4090-913F-EA93BD7C3598}" srcOrd="0" destOrd="0" presId="urn:microsoft.com/office/officeart/2018/2/layout/IconLabelList"/>
    <dgm:cxn modelId="{4468BCF7-A2C4-4DB2-B673-B58047008324}" type="presParOf" srcId="{CAE5B343-96D3-4870-9FDC-EEF6416353E9}" destId="{351E7ACB-72F3-4DAC-B1DB-1F55CFB3D747}" srcOrd="0" destOrd="0" presId="urn:microsoft.com/office/officeart/2018/2/layout/IconLabelList"/>
    <dgm:cxn modelId="{12222C21-4332-4D92-80F8-294598678F06}" type="presParOf" srcId="{351E7ACB-72F3-4DAC-B1DB-1F55CFB3D747}" destId="{A53DDB35-D604-45DA-BA0E-CEA2186EB5E6}" srcOrd="0" destOrd="0" presId="urn:microsoft.com/office/officeart/2018/2/layout/IconLabelList"/>
    <dgm:cxn modelId="{74F42BE1-7EC4-432A-88C0-F8F6AE41AE52}" type="presParOf" srcId="{351E7ACB-72F3-4DAC-B1DB-1F55CFB3D747}" destId="{474FD699-21A9-4744-9F41-62234E3E0CEB}" srcOrd="1" destOrd="0" presId="urn:microsoft.com/office/officeart/2018/2/layout/IconLabelList"/>
    <dgm:cxn modelId="{EC49BB86-AAD4-4786-908C-24B51E79B78C}" type="presParOf" srcId="{351E7ACB-72F3-4DAC-B1DB-1F55CFB3D747}" destId="{C684AF94-3EB0-41F0-8A50-86E254499D21}" srcOrd="2" destOrd="0" presId="urn:microsoft.com/office/officeart/2018/2/layout/IconLabelList"/>
    <dgm:cxn modelId="{4EA8A2A1-EC1D-4273-83CE-DFDBBBFFF5A7}" type="presParOf" srcId="{CAE5B343-96D3-4870-9FDC-EEF6416353E9}" destId="{24DE139A-21F9-4D5D-A3D8-3A4EF166612D}" srcOrd="1" destOrd="0" presId="urn:microsoft.com/office/officeart/2018/2/layout/IconLabelList"/>
    <dgm:cxn modelId="{F228B1AB-6B07-455A-9CAD-BE6EAFDC5968}" type="presParOf" srcId="{CAE5B343-96D3-4870-9FDC-EEF6416353E9}" destId="{6A66E224-3D67-4821-8C41-D69B5B31C508}" srcOrd="2" destOrd="0" presId="urn:microsoft.com/office/officeart/2018/2/layout/IconLabelList"/>
    <dgm:cxn modelId="{91994486-1956-4CA2-96D7-A0C6186A2147}" type="presParOf" srcId="{6A66E224-3D67-4821-8C41-D69B5B31C508}" destId="{25F1C4CE-53A5-415E-B1D6-3A141AF1CB0D}" srcOrd="0" destOrd="0" presId="urn:microsoft.com/office/officeart/2018/2/layout/IconLabelList"/>
    <dgm:cxn modelId="{9937F1EA-FC0D-4A7B-8ED0-816A3735C3D8}" type="presParOf" srcId="{6A66E224-3D67-4821-8C41-D69B5B31C508}" destId="{FA81DB3A-E2F1-4F28-9ACB-B66C8B1F7080}" srcOrd="1" destOrd="0" presId="urn:microsoft.com/office/officeart/2018/2/layout/IconLabelList"/>
    <dgm:cxn modelId="{765983EF-62FF-4862-8431-05FC50DB61BA}" type="presParOf" srcId="{6A66E224-3D67-4821-8C41-D69B5B31C508}" destId="{AF8B5598-F6B2-4436-B8F6-A1DAE79845AE}" srcOrd="2" destOrd="0" presId="urn:microsoft.com/office/officeart/2018/2/layout/IconLabelList"/>
    <dgm:cxn modelId="{18C889F7-D108-40FA-94EC-D4C6D1138AA9}" type="presParOf" srcId="{CAE5B343-96D3-4870-9FDC-EEF6416353E9}" destId="{65D082B2-8D5F-4A51-8922-A207A1A9AD41}" srcOrd="3" destOrd="0" presId="urn:microsoft.com/office/officeart/2018/2/layout/IconLabelList"/>
    <dgm:cxn modelId="{EB5E0FC5-6C38-41A8-9994-8C67135F01A3}" type="presParOf" srcId="{CAE5B343-96D3-4870-9FDC-EEF6416353E9}" destId="{DDCCDBD5-D0B7-4FFB-A858-707036A9C75A}" srcOrd="4" destOrd="0" presId="urn:microsoft.com/office/officeart/2018/2/layout/IconLabelList"/>
    <dgm:cxn modelId="{EF9A1FE4-5EF8-49B6-BCA0-F8C91A74FF58}" type="presParOf" srcId="{DDCCDBD5-D0B7-4FFB-A858-707036A9C75A}" destId="{1A1D81F1-D95A-4610-9B8D-31BA480BB93C}" srcOrd="0" destOrd="0" presId="urn:microsoft.com/office/officeart/2018/2/layout/IconLabelList"/>
    <dgm:cxn modelId="{2D36CD10-BBE7-4993-91C0-48A2FD2DBA41}" type="presParOf" srcId="{DDCCDBD5-D0B7-4FFB-A858-707036A9C75A}" destId="{52797A03-C099-43BC-83D5-850411363895}" srcOrd="1" destOrd="0" presId="urn:microsoft.com/office/officeart/2018/2/layout/IconLabelList"/>
    <dgm:cxn modelId="{A38A587B-4994-46F3-A60C-97EF9CBC8D9A}" type="presParOf" srcId="{DDCCDBD5-D0B7-4FFB-A858-707036A9C75A}" destId="{C864FD2F-3EC8-4090-913F-EA93BD7C3598}" srcOrd="2" destOrd="0" presId="urn:microsoft.com/office/officeart/2018/2/layout/IconLabelList"/>
    <dgm:cxn modelId="{1F19B6C1-EFA9-4EDD-837F-514FFBA66181}" type="presParOf" srcId="{CAE5B343-96D3-4870-9FDC-EEF6416353E9}" destId="{C3043FB8-8A2D-4340-9B53-C6B7A6E5CFE0}" srcOrd="5" destOrd="0" presId="urn:microsoft.com/office/officeart/2018/2/layout/IconLabelList"/>
    <dgm:cxn modelId="{184C6FED-55F4-473B-AE3F-5ECC7C33CAA7}" type="presParOf" srcId="{CAE5B343-96D3-4870-9FDC-EEF6416353E9}" destId="{FD03A823-FF94-49FE-95CD-7EC1E5421150}" srcOrd="6" destOrd="0" presId="urn:microsoft.com/office/officeart/2018/2/layout/IconLabelList"/>
    <dgm:cxn modelId="{9DB06887-3EA5-4968-9EC2-DBFD49889AAA}" type="presParOf" srcId="{FD03A823-FF94-49FE-95CD-7EC1E5421150}" destId="{3A59B781-00FA-4394-87AC-E392952CF6AF}" srcOrd="0" destOrd="0" presId="urn:microsoft.com/office/officeart/2018/2/layout/IconLabelList"/>
    <dgm:cxn modelId="{935AA992-4F23-4897-9999-DD27E76B73EB}" type="presParOf" srcId="{FD03A823-FF94-49FE-95CD-7EC1E5421150}" destId="{B9150AB2-B054-45BF-A90A-94DC464FA93B}" srcOrd="1" destOrd="0" presId="urn:microsoft.com/office/officeart/2018/2/layout/IconLabelList"/>
    <dgm:cxn modelId="{91F44D68-384B-4043-A7B5-AA11A6300D17}" type="presParOf" srcId="{FD03A823-FF94-49FE-95CD-7EC1E5421150}" destId="{D86F9EC1-04E3-4ABE-9ACB-6AD5C198F3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13D2D-13BC-46AE-A5B5-AF12B9DFB5B0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0460E-8C93-4317-964B-64FB8F6A2FE5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9B68C-EF38-4A45-9CFA-E80E7093097F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Revise the theory of the firm and think through carefully the assumption and nature of these theories. Selecting the one which applies most closely to the supermarket industry </a:t>
          </a:r>
          <a:endParaRPr lang="en-US" sz="2400" kern="1200"/>
        </a:p>
      </dsp:txBody>
      <dsp:txXfrm>
        <a:off x="1509882" y="708097"/>
        <a:ext cx="9005717" cy="1307257"/>
      </dsp:txXfrm>
    </dsp:sp>
    <dsp:sp modelId="{EE56B323-AEB4-4B0A-B5DA-69AB63C70BEF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DEA9A-7E1B-4B1B-B7A8-00CD95B499FC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CF1F4-EC00-4200-9561-2EC5E89EF235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Appreciate how the behaviour of this industry reflects the particular competitive model of the firm </a:t>
          </a:r>
          <a:endParaRPr lang="en-US" sz="2400" kern="1200"/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DE2D5-27F1-48F9-8BA2-F67F64629703}">
      <dsp:nvSpPr>
        <dsp:cNvPr id="0" name=""/>
        <dsp:cNvSpPr/>
      </dsp:nvSpPr>
      <dsp:spPr>
        <a:xfrm>
          <a:off x="1589906" y="41753"/>
          <a:ext cx="969957" cy="9699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1EC88-5E25-4568-A698-4F88D742F9BC}">
      <dsp:nvSpPr>
        <dsp:cNvPr id="0" name=""/>
        <dsp:cNvSpPr/>
      </dsp:nvSpPr>
      <dsp:spPr>
        <a:xfrm>
          <a:off x="1793597" y="245444"/>
          <a:ext cx="562575" cy="5625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17B83-8EE6-4C4A-8B7B-1442473CE0CF}">
      <dsp:nvSpPr>
        <dsp:cNvPr id="0" name=""/>
        <dsp:cNvSpPr/>
      </dsp:nvSpPr>
      <dsp:spPr>
        <a:xfrm>
          <a:off x="2767712" y="41753"/>
          <a:ext cx="2286328" cy="969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Think and reflect _ How are the firms competing with each other and how it relates to the theory </a:t>
          </a:r>
          <a:endParaRPr lang="en-US" sz="1700" kern="1200"/>
        </a:p>
      </dsp:txBody>
      <dsp:txXfrm>
        <a:off x="2767712" y="41753"/>
        <a:ext cx="2286328" cy="969957"/>
      </dsp:txXfrm>
    </dsp:sp>
    <dsp:sp modelId="{B9A8C3E4-8A30-4153-9D2E-065F65F55B2E}">
      <dsp:nvSpPr>
        <dsp:cNvPr id="0" name=""/>
        <dsp:cNvSpPr/>
      </dsp:nvSpPr>
      <dsp:spPr>
        <a:xfrm>
          <a:off x="5452415" y="41753"/>
          <a:ext cx="969957" cy="9699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F45A4-CBBC-4647-85AD-273A92E2B99A}">
      <dsp:nvSpPr>
        <dsp:cNvPr id="0" name=""/>
        <dsp:cNvSpPr/>
      </dsp:nvSpPr>
      <dsp:spPr>
        <a:xfrm>
          <a:off x="5656106" y="245444"/>
          <a:ext cx="562575" cy="5625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4215A-1E4A-44CA-B519-D72E4B4BADFD}">
      <dsp:nvSpPr>
        <dsp:cNvPr id="0" name=""/>
        <dsp:cNvSpPr/>
      </dsp:nvSpPr>
      <dsp:spPr>
        <a:xfrm>
          <a:off x="6630221" y="41753"/>
          <a:ext cx="2286328" cy="969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are the outcomes ? </a:t>
          </a:r>
          <a:endParaRPr lang="en-US" sz="1700" kern="1200"/>
        </a:p>
      </dsp:txBody>
      <dsp:txXfrm>
        <a:off x="6630221" y="41753"/>
        <a:ext cx="2286328" cy="969957"/>
      </dsp:txXfrm>
    </dsp:sp>
    <dsp:sp modelId="{6ECE4920-1F38-4E0E-8FE4-B2CAAD1101B4}">
      <dsp:nvSpPr>
        <dsp:cNvPr id="0" name=""/>
        <dsp:cNvSpPr/>
      </dsp:nvSpPr>
      <dsp:spPr>
        <a:xfrm>
          <a:off x="1589906" y="1782733"/>
          <a:ext cx="969957" cy="9699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45466-A2B8-4F2D-BB10-70DDDDD67B72}">
      <dsp:nvSpPr>
        <dsp:cNvPr id="0" name=""/>
        <dsp:cNvSpPr/>
      </dsp:nvSpPr>
      <dsp:spPr>
        <a:xfrm>
          <a:off x="1793597" y="1986424"/>
          <a:ext cx="562575" cy="5625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9C61A-A1F5-4F99-B0EC-1BD6B0F81AD7}">
      <dsp:nvSpPr>
        <dsp:cNvPr id="0" name=""/>
        <dsp:cNvSpPr/>
      </dsp:nvSpPr>
      <dsp:spPr>
        <a:xfrm>
          <a:off x="2767712" y="1782733"/>
          <a:ext cx="2286328" cy="969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strategies are being used?</a:t>
          </a:r>
          <a:endParaRPr lang="en-US" sz="1700" kern="1200"/>
        </a:p>
      </dsp:txBody>
      <dsp:txXfrm>
        <a:off x="2767712" y="1782733"/>
        <a:ext cx="2286328" cy="969957"/>
      </dsp:txXfrm>
    </dsp:sp>
    <dsp:sp modelId="{30EE450C-D8C8-462E-9E02-A655CC51189A}">
      <dsp:nvSpPr>
        <dsp:cNvPr id="0" name=""/>
        <dsp:cNvSpPr/>
      </dsp:nvSpPr>
      <dsp:spPr>
        <a:xfrm>
          <a:off x="5452415" y="1782733"/>
          <a:ext cx="969957" cy="9699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2FCDB-3C57-4B94-A9F9-27A7889C57A5}">
      <dsp:nvSpPr>
        <dsp:cNvPr id="0" name=""/>
        <dsp:cNvSpPr/>
      </dsp:nvSpPr>
      <dsp:spPr>
        <a:xfrm>
          <a:off x="5656106" y="1986424"/>
          <a:ext cx="562575" cy="5625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74E0E-402E-42B8-B663-A34D99F79084}">
      <dsp:nvSpPr>
        <dsp:cNvPr id="0" name=""/>
        <dsp:cNvSpPr/>
      </dsp:nvSpPr>
      <dsp:spPr>
        <a:xfrm>
          <a:off x="6630221" y="1782733"/>
          <a:ext cx="2286328" cy="969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are the changes in this industry ? How significant are these changes</a:t>
          </a:r>
          <a:endParaRPr lang="en-US" sz="1700" kern="1200"/>
        </a:p>
      </dsp:txBody>
      <dsp:txXfrm>
        <a:off x="6630221" y="1782733"/>
        <a:ext cx="2286328" cy="969957"/>
      </dsp:txXfrm>
    </dsp:sp>
    <dsp:sp modelId="{842FE89B-FFDE-456C-924C-B4481197597D}">
      <dsp:nvSpPr>
        <dsp:cNvPr id="0" name=""/>
        <dsp:cNvSpPr/>
      </dsp:nvSpPr>
      <dsp:spPr>
        <a:xfrm>
          <a:off x="1589906" y="3523712"/>
          <a:ext cx="969957" cy="96995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19173-0DC5-415B-9086-5A2129965BA8}">
      <dsp:nvSpPr>
        <dsp:cNvPr id="0" name=""/>
        <dsp:cNvSpPr/>
      </dsp:nvSpPr>
      <dsp:spPr>
        <a:xfrm>
          <a:off x="1793597" y="3727403"/>
          <a:ext cx="562575" cy="5625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8EDB6-6984-4161-9EA9-B368200B2407}">
      <dsp:nvSpPr>
        <dsp:cNvPr id="0" name=""/>
        <dsp:cNvSpPr/>
      </dsp:nvSpPr>
      <dsp:spPr>
        <a:xfrm>
          <a:off x="2767712" y="3523712"/>
          <a:ext cx="2286328" cy="969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about the short / long term? </a:t>
          </a:r>
          <a:endParaRPr lang="en-US" sz="1700" kern="1200"/>
        </a:p>
      </dsp:txBody>
      <dsp:txXfrm>
        <a:off x="2767712" y="3523712"/>
        <a:ext cx="2286328" cy="9699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C92559-4AD2-41BE-AA43-519795C8FD07}">
      <dsp:nvSpPr>
        <dsp:cNvPr id="0" name=""/>
        <dsp:cNvSpPr/>
      </dsp:nvSpPr>
      <dsp:spPr>
        <a:xfrm>
          <a:off x="0" y="56086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Have a look at the assignment brief again. </a:t>
          </a:r>
          <a:endParaRPr lang="en-US" sz="1800" kern="1200"/>
        </a:p>
      </dsp:txBody>
      <dsp:txXfrm>
        <a:off x="35083" y="91169"/>
        <a:ext cx="6596667" cy="648506"/>
      </dsp:txXfrm>
    </dsp:sp>
    <dsp:sp modelId="{6EA35E0E-E29A-4F72-A99A-002D098CBA69}">
      <dsp:nvSpPr>
        <dsp:cNvPr id="0" name=""/>
        <dsp:cNvSpPr/>
      </dsp:nvSpPr>
      <dsp:spPr>
        <a:xfrm>
          <a:off x="0" y="826598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Remember to keep the sections /paragraphs dealing with a requirement or issue together</a:t>
          </a:r>
          <a:endParaRPr lang="en-US" sz="1800" kern="1200"/>
        </a:p>
      </dsp:txBody>
      <dsp:txXfrm>
        <a:off x="35083" y="861681"/>
        <a:ext cx="6596667" cy="648506"/>
      </dsp:txXfrm>
    </dsp:sp>
    <dsp:sp modelId="{052E74CB-D205-46FD-A6A3-CC0B989E5FC1}">
      <dsp:nvSpPr>
        <dsp:cNvPr id="0" name=""/>
        <dsp:cNvSpPr/>
      </dsp:nvSpPr>
      <dsp:spPr>
        <a:xfrm>
          <a:off x="0" y="1597111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That is, do not write in a disparate fashion</a:t>
          </a:r>
          <a:endParaRPr lang="en-US" sz="1800" kern="1200"/>
        </a:p>
      </dsp:txBody>
      <dsp:txXfrm>
        <a:off x="35083" y="1632194"/>
        <a:ext cx="6596667" cy="648506"/>
      </dsp:txXfrm>
    </dsp:sp>
    <dsp:sp modelId="{00A43CD6-0509-4BE4-9896-F33CFA2A7F97}">
      <dsp:nvSpPr>
        <dsp:cNvPr id="0" name=""/>
        <dsp:cNvSpPr/>
      </dsp:nvSpPr>
      <dsp:spPr>
        <a:xfrm>
          <a:off x="0" y="2367623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Knowledge</a:t>
          </a:r>
          <a:endParaRPr lang="en-US" sz="1800" kern="1200"/>
        </a:p>
      </dsp:txBody>
      <dsp:txXfrm>
        <a:off x="35083" y="2402706"/>
        <a:ext cx="6596667" cy="648506"/>
      </dsp:txXfrm>
    </dsp:sp>
    <dsp:sp modelId="{725E3B5D-EA89-4247-933E-A0AF41ABB3A2}">
      <dsp:nvSpPr>
        <dsp:cNvPr id="0" name=""/>
        <dsp:cNvSpPr/>
      </dsp:nvSpPr>
      <dsp:spPr>
        <a:xfrm>
          <a:off x="0" y="3138136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Application </a:t>
          </a:r>
          <a:endParaRPr lang="en-US" sz="1800" kern="1200"/>
        </a:p>
      </dsp:txBody>
      <dsp:txXfrm>
        <a:off x="35083" y="3173219"/>
        <a:ext cx="6596667" cy="648506"/>
      </dsp:txXfrm>
    </dsp:sp>
    <dsp:sp modelId="{197CBF26-3859-4528-81FF-36150135D013}">
      <dsp:nvSpPr>
        <dsp:cNvPr id="0" name=""/>
        <dsp:cNvSpPr/>
      </dsp:nvSpPr>
      <dsp:spPr>
        <a:xfrm>
          <a:off x="0" y="3908648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Analysis</a:t>
          </a:r>
          <a:endParaRPr lang="en-US" sz="1800" kern="1200"/>
        </a:p>
      </dsp:txBody>
      <dsp:txXfrm>
        <a:off x="35083" y="3943731"/>
        <a:ext cx="6596667" cy="648506"/>
      </dsp:txXfrm>
    </dsp:sp>
    <dsp:sp modelId="{32A2F308-D556-4279-BE7F-6C75966959A5}">
      <dsp:nvSpPr>
        <dsp:cNvPr id="0" name=""/>
        <dsp:cNvSpPr/>
      </dsp:nvSpPr>
      <dsp:spPr>
        <a:xfrm>
          <a:off x="0" y="4679161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Evaluation </a:t>
          </a:r>
          <a:endParaRPr lang="en-US" sz="1800" kern="1200"/>
        </a:p>
      </dsp:txBody>
      <dsp:txXfrm>
        <a:off x="35083" y="4714244"/>
        <a:ext cx="6596667" cy="6485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638A7-0162-4B63-AFE1-349D0C2353F8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3F2B8881-4E51-4602-B0B5-8D313F6CC8B6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/>
            <a:t>The UK Supermarket Industry – Characteristics &amp; Competitive Nature /Competition </a:t>
          </a:r>
          <a:endParaRPr lang="en-US" sz="1700" kern="1200"/>
        </a:p>
      </dsp:txBody>
      <dsp:txXfrm>
        <a:off x="105624" y="1502"/>
        <a:ext cx="2511156" cy="1506693"/>
      </dsp:txXfrm>
    </dsp:sp>
    <dsp:sp modelId="{A695EB82-42F2-44BF-9FB2-0A3FE50A705A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0A5688FA-A990-41A2-93F9-755B7E23D2F3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Size </a:t>
          </a:r>
          <a:endParaRPr lang="en-US" sz="1700" kern="1200"/>
        </a:p>
      </dsp:txBody>
      <dsp:txXfrm>
        <a:off x="3194346" y="1502"/>
        <a:ext cx="2511156" cy="1506693"/>
      </dsp:txXfrm>
    </dsp:sp>
    <dsp:sp modelId="{BF018D8B-B93F-4651-AB4D-19E4BEDAA58C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04054E6D-FE6D-4F7D-9EE4-4DC60795D9E4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players, etc </a:t>
          </a:r>
          <a:endParaRPr lang="en-US" sz="1700" kern="1200"/>
        </a:p>
      </dsp:txBody>
      <dsp:txXfrm>
        <a:off x="105624" y="2085762"/>
        <a:ext cx="2511156" cy="1506693"/>
      </dsp:txXfrm>
    </dsp:sp>
    <dsp:sp modelId="{165C1BF3-2FEA-4870-8001-B7AAD5152F7B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E47D1BDA-527B-4F2E-B87A-A19797D7F68F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Challenges / Opportunities </a:t>
          </a:r>
          <a:endParaRPr lang="en-US" sz="1700" kern="1200"/>
        </a:p>
      </dsp:txBody>
      <dsp:txXfrm>
        <a:off x="3194346" y="2085762"/>
        <a:ext cx="2511156" cy="1506693"/>
      </dsp:txXfrm>
    </dsp:sp>
    <dsp:sp modelId="{B07EAD49-A6E0-4B2D-BDF9-9E22F7B9B78F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D51930E3-9945-49D2-8221-8407B9E8EEF8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/>
            <a:t>Demand and Supply Analysis </a:t>
          </a:r>
          <a:endParaRPr lang="en-US" sz="1700" kern="1200"/>
        </a:p>
      </dsp:txBody>
      <dsp:txXfrm>
        <a:off x="105624" y="4170022"/>
        <a:ext cx="2511156" cy="1506693"/>
      </dsp:txXfrm>
    </dsp:sp>
    <dsp:sp modelId="{40C64EFC-3F5E-4DE8-842E-4CFD39495FC7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u="sng" kern="1200"/>
            <a:t>Theory of the firm – which of the models is most relevant ?</a:t>
          </a:r>
          <a:endParaRPr lang="en-US" sz="1700" kern="1200"/>
        </a:p>
      </dsp:txBody>
      <dsp:txXfrm>
        <a:off x="3194346" y="4170022"/>
        <a:ext cx="2511156" cy="15066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3DDB35-D604-45DA-BA0E-CEA2186EB5E6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4AF94-3EB0-41F0-8A50-86E254499D21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Response of the Players/Firms in the Market </a:t>
          </a:r>
          <a:endParaRPr lang="en-US" sz="1700" kern="1200"/>
        </a:p>
      </dsp:txBody>
      <dsp:txXfrm>
        <a:off x="100682" y="2427484"/>
        <a:ext cx="2370489" cy="720000"/>
      </dsp:txXfrm>
    </dsp:sp>
    <dsp:sp modelId="{25F1C4CE-53A5-415E-B1D6-3A141AF1CB0D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B5598-F6B2-4436-B8F6-A1DAE79845AE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Sustainable Growth </a:t>
          </a:r>
          <a:endParaRPr lang="en-US" sz="1700" kern="1200"/>
        </a:p>
      </dsp:txBody>
      <dsp:txXfrm>
        <a:off x="2886007" y="2427484"/>
        <a:ext cx="2370489" cy="720000"/>
      </dsp:txXfrm>
    </dsp:sp>
    <dsp:sp modelId="{1A1D81F1-D95A-4610-9B8D-31BA480BB93C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4FD2F-3EC8-4090-913F-EA93BD7C3598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Conclusions </a:t>
          </a:r>
          <a:endParaRPr lang="en-US" sz="1700" kern="1200"/>
        </a:p>
      </dsp:txBody>
      <dsp:txXfrm>
        <a:off x="5671332" y="2427484"/>
        <a:ext cx="2370489" cy="720000"/>
      </dsp:txXfrm>
    </dsp:sp>
    <dsp:sp modelId="{3A59B781-00FA-4394-87AC-E392952CF6AF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F9EC1-04E3-4ABE-9ACB-6AD5C198F36B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points – which are most significant given your discussion above 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C426E-8950-1120-2154-CD0D3B5592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D49CEA-AC4F-706B-4690-B1E81E803B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479A2-E810-C8CB-03E4-A013D612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7B927-C6CA-858C-0864-0EA536684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292FB-00E8-2B26-F30B-E4E02E2B9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256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43D09-0F50-F483-EA3F-99D692762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9D470-A0A5-8BFA-A183-8368B3227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E492B-D648-C047-3F35-08E62109F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EAAE7-424D-2087-487A-9D9128C0A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A94B7-09DC-1EAA-CD1D-66FC38EB0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33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3EDB6-42EA-21A7-C555-39E237971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69A04-A020-8199-A9FD-039232CEA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398A9-39EC-F104-635E-1E0FA74E1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C2D7D-BC35-56FA-0CAC-88B6140AF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5DC12-D75C-1C2B-6B0F-5CDC767C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452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30145-66A8-48C6-F44E-330414BF4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31D4C-E70D-34DB-10C6-5B9B44355D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293CE-35E0-FFC1-12B4-26CF30826B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0694F1-6BFB-8594-F705-9B40F025C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91EF28-E49E-6134-051B-4932A5730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4339A-102C-701A-D43E-082A30ECF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86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940E0-ACFA-08C3-7A72-A7DA0EF15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4C5B7C-BE7C-A07D-0447-7B40BC0CE2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982CA5-A95D-1FC8-9F94-54489800D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851884-7701-543B-5448-F91D95FA92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1C59F2-0368-FF10-F5F5-BC518F3980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D47CA5-63D0-D7C2-4ADA-B3CF71260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BC3881-C8FC-9EC4-4CC7-20C7E18A7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677C35-E295-E7CB-FE49-6DC8461D8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412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D9312-5812-31F3-F93A-C5369D06E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0E753-F19E-E809-847C-E81D0390A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BFEB09-ABCC-FD7A-977E-CCCB14126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751AB9-0B6A-58DA-ADA3-26A0E754E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98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FE819F-E260-C6F0-998B-4E897759C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F8F178-4093-4C6E-9F08-68B852B7A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1F7EB6-4DB7-A338-A157-C8BD2B4C0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1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D58B0-17D9-8592-1ECD-624A0355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E7F8D-441E-61D0-681E-5CC9CC07A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88FFA-0719-64BC-68B9-BFBD96A1E5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7728AB-459A-8AAF-9455-EC965B3FD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08A1B-AFDD-9BF1-0C20-67BD0E66A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5C973-E135-3308-A514-A43230D89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269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B915A-E55E-6CFD-5E2A-5A0874BC0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F5B277-2162-889A-0D45-E5B2008F3B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4D4EEE-A55A-2D87-1EC0-56087DAC32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CBE49A-B134-5373-4EF7-B7D8EF33C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A6A01A-06D1-D637-AB1C-870F074CE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F85D-75C3-2476-E229-043D36650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46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42606-EE83-B2CF-226F-87A2C406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DCB656-AF7B-8819-E2DD-A09B899AD9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500E2-B573-2F6E-ADA5-6A0F68E36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8CDC9-3F9D-1815-5788-1470795E8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FBFC8-02AA-5038-F94D-EBFCBB8C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53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14347E-1B30-B969-A444-9C829B9258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49BAD3-EB16-7C79-E8CB-B77DDD1A4A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772B9-10B6-986B-B7D9-EBB126BA5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5A31E-A4A3-17DD-34B9-0C309E425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18356-4A1C-4D2A-D776-54230C1D0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69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2573B9-5C7D-CA1F-B75A-B578CE814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A840A-A35E-672B-0677-5DDD04879C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77A47-A6B1-BDD5-B617-C4D6AD1AD4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C22A04-5B1F-436D-B01B-953BE786D99B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968FA-D280-369F-81E2-C11CA76095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37ED1-68FA-CAC2-8676-C514090A39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85D381-6156-43CF-891F-8A81A8B24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48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147A6-436C-8E86-0C09-0995F2605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LCBB 50008 MGE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FC7A-6C87-CB13-C33A-A668A4BBB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Assignment Guidance 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Assignment 1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632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613EBA-2A94-2895-B590-4BD945994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Read the background to the assignment 2x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E2268-0E2E-644A-095B-6BBC189C2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Then start to break down the given case into manageable segments </a:t>
            </a:r>
          </a:p>
          <a:p>
            <a:endParaRPr lang="en-GB" sz="1900" dirty="0"/>
          </a:p>
          <a:p>
            <a:r>
              <a:rPr lang="en-GB" sz="1900" dirty="0"/>
              <a:t>Revise Demand and Supply , the market mechanism and elasticities of demand and supply, income elasticities and cross price elasticities</a:t>
            </a:r>
          </a:p>
          <a:p>
            <a:r>
              <a:rPr lang="en-GB" sz="1900" dirty="0"/>
              <a:t>Appreciate the significance of the application of substitutes and complements to the case presented and the competitiveness of the supermarket industry.</a:t>
            </a:r>
          </a:p>
        </p:txBody>
      </p:sp>
      <p:pic>
        <p:nvPicPr>
          <p:cNvPr id="5" name="Picture 4" descr="School supplies on a table">
            <a:extLst>
              <a:ext uri="{FF2B5EF4-FFF2-40B4-BE49-F238E27FC236}">
                <a16:creationId xmlns:a16="http://schemas.microsoft.com/office/drawing/2014/main" id="{519ECFFE-604C-6EA2-8DA3-AA04442E30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9" r="27871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034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8727F-E2B8-AA19-7EB5-FBF6D9E1F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Continued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B8C39A-F345-18F0-C01F-33EEB03D4B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436008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0753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71274-7753-5C60-61ED-F0F0BB373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Cont’d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114F3E-506F-7C28-EB63-F89DFBBD19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1368321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7868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3B49B-8ED5-B09E-2520-36819F45C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Now you have the knowledge – what next – Structure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E9E923-C566-63E2-5199-1EC67E56B8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5018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8187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294DD-D0D5-3BE1-C200-CE21C1DAF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Think about writing structure 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23CE03-0A87-EF75-5DB6-FE10662855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799321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9078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03AA-7676-6AAA-2A8E-8F755F22D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Cont’d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3932D0-5347-C882-D1E2-93CFF0D06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97692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9677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278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LCBB 50008 MGE </vt:lpstr>
      <vt:lpstr>Read the background to the assignment 2x </vt:lpstr>
      <vt:lpstr>Continued </vt:lpstr>
      <vt:lpstr>Cont’d </vt:lpstr>
      <vt:lpstr>Now you have the knowledge – what next – Structure </vt:lpstr>
      <vt:lpstr>Think about writing structure !</vt:lpstr>
      <vt:lpstr>Cont’d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Zainab Atta</dc:creator>
  <cp:lastModifiedBy>Zainab Atta</cp:lastModifiedBy>
  <cp:revision>5</cp:revision>
  <dcterms:created xsi:type="dcterms:W3CDTF">2025-03-23T14:31:22Z</dcterms:created>
  <dcterms:modified xsi:type="dcterms:W3CDTF">2025-03-23T15:00:42Z</dcterms:modified>
</cp:coreProperties>
</file>