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8"/>
  </p:notesMasterIdLst>
  <p:sldIdLst>
    <p:sldId id="256" r:id="rId2"/>
    <p:sldId id="272" r:id="rId3"/>
    <p:sldId id="257" r:id="rId4"/>
    <p:sldId id="258" r:id="rId5"/>
    <p:sldId id="259"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C82EAD-A809-4320-9601-1EECF7031539}" v="34" dt="2026-06-20T11:50:37.8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nasar" userId="81ff68315961b494" providerId="LiveId" clId="{05ECE01D-9054-48F2-A2F6-F822C7DFB551}"/>
    <pc:docChg chg="undo custSel addSld delSld modSld">
      <pc:chgData name="ishrat nasar" userId="81ff68315961b494" providerId="LiveId" clId="{05ECE01D-9054-48F2-A2F6-F822C7DFB551}" dt="2026-06-20T11:50:37.819" v="6820"/>
      <pc:docMkLst>
        <pc:docMk/>
      </pc:docMkLst>
      <pc:sldChg chg="modSp mod">
        <pc:chgData name="ishrat nasar" userId="81ff68315961b494" providerId="LiveId" clId="{05ECE01D-9054-48F2-A2F6-F822C7DFB551}" dt="2026-06-20T09:02:15.994" v="2014" actId="20577"/>
        <pc:sldMkLst>
          <pc:docMk/>
          <pc:sldMk cId="2235631340" sldId="257"/>
        </pc:sldMkLst>
        <pc:graphicFrameChg chg="modGraphic">
          <ac:chgData name="ishrat nasar" userId="81ff68315961b494" providerId="LiveId" clId="{05ECE01D-9054-48F2-A2F6-F822C7DFB551}" dt="2026-06-20T09:02:15.994" v="2014" actId="20577"/>
          <ac:graphicFrameMkLst>
            <pc:docMk/>
            <pc:sldMk cId="2235631340" sldId="257"/>
            <ac:graphicFrameMk id="5" creationId="{118E9313-2660-2767-C84D-1833A4B2C4D8}"/>
          </ac:graphicFrameMkLst>
        </pc:graphicFrameChg>
      </pc:sldChg>
      <pc:sldChg chg="modSp mod">
        <pc:chgData name="ishrat nasar" userId="81ff68315961b494" providerId="LiveId" clId="{05ECE01D-9054-48F2-A2F6-F822C7DFB551}" dt="2026-06-20T09:03:55.462" v="2031" actId="27636"/>
        <pc:sldMkLst>
          <pc:docMk/>
          <pc:sldMk cId="4176692207" sldId="258"/>
        </pc:sldMkLst>
        <pc:spChg chg="mod">
          <ac:chgData name="ishrat nasar" userId="81ff68315961b494" providerId="LiveId" clId="{05ECE01D-9054-48F2-A2F6-F822C7DFB551}" dt="2026-06-20T09:03:55.462" v="2031" actId="27636"/>
          <ac:spMkLst>
            <pc:docMk/>
            <pc:sldMk cId="4176692207" sldId="258"/>
            <ac:spMk id="8" creationId="{A82AEA5A-EB47-1EC8-0FEA-F04B6B9BDDB6}"/>
          </ac:spMkLst>
        </pc:spChg>
      </pc:sldChg>
      <pc:sldChg chg="addSp delSp modSp mod setBg">
        <pc:chgData name="ishrat nasar" userId="81ff68315961b494" providerId="LiveId" clId="{05ECE01D-9054-48F2-A2F6-F822C7DFB551}" dt="2026-06-20T10:25:28.627" v="4218" actId="207"/>
        <pc:sldMkLst>
          <pc:docMk/>
          <pc:sldMk cId="1323757116" sldId="259"/>
        </pc:sldMkLst>
        <pc:spChg chg="mod">
          <ac:chgData name="ishrat nasar" userId="81ff68315961b494" providerId="LiveId" clId="{05ECE01D-9054-48F2-A2F6-F822C7DFB551}" dt="2026-06-19T13:19:10.055" v="893" actId="122"/>
          <ac:spMkLst>
            <pc:docMk/>
            <pc:sldMk cId="1323757116" sldId="259"/>
            <ac:spMk id="2" creationId="{FAF6F70E-BCDF-C374-A6D6-7E53F1844657}"/>
          </ac:spMkLst>
        </pc:spChg>
        <pc:spChg chg="del mod">
          <ac:chgData name="ishrat nasar" userId="81ff68315961b494" providerId="LiveId" clId="{05ECE01D-9054-48F2-A2F6-F822C7DFB551}" dt="2026-06-19T13:17:08.849" v="880" actId="26606"/>
          <ac:spMkLst>
            <pc:docMk/>
            <pc:sldMk cId="1323757116" sldId="259"/>
            <ac:spMk id="3" creationId="{1BF40639-F0C3-062F-C7E6-B21D53FA379A}"/>
          </ac:spMkLst>
        </pc:spChg>
        <pc:spChg chg="add">
          <ac:chgData name="ishrat nasar" userId="81ff68315961b494" providerId="LiveId" clId="{05ECE01D-9054-48F2-A2F6-F822C7DFB551}" dt="2026-06-19T13:17:08.849" v="880" actId="26606"/>
          <ac:spMkLst>
            <pc:docMk/>
            <pc:sldMk cId="1323757116" sldId="259"/>
            <ac:spMk id="9" creationId="{063F27BC-7079-4FF7-8F7C-ABC82FA3C247}"/>
          </ac:spMkLst>
        </pc:spChg>
        <pc:graphicFrameChg chg="add mod modGraphic">
          <ac:chgData name="ishrat nasar" userId="81ff68315961b494" providerId="LiveId" clId="{05ECE01D-9054-48F2-A2F6-F822C7DFB551}" dt="2026-06-20T10:25:28.627" v="4218" actId="207"/>
          <ac:graphicFrameMkLst>
            <pc:docMk/>
            <pc:sldMk cId="1323757116" sldId="259"/>
            <ac:graphicFrameMk id="5" creationId="{DA84235A-C510-A1CF-AFDA-80AEEAE56E65}"/>
          </ac:graphicFrameMkLst>
        </pc:graphicFrameChg>
        <pc:picChg chg="add mod">
          <ac:chgData name="ishrat nasar" userId="81ff68315961b494" providerId="LiveId" clId="{05ECE01D-9054-48F2-A2F6-F822C7DFB551}" dt="2026-06-19T13:19:15.933" v="894" actId="1076"/>
          <ac:picMkLst>
            <pc:docMk/>
            <pc:sldMk cId="1323757116" sldId="259"/>
            <ac:picMk id="4" creationId="{4DC1C423-9060-6877-43E0-749D8119C753}"/>
          </ac:picMkLst>
        </pc:picChg>
        <pc:cxnChg chg="add">
          <ac:chgData name="ishrat nasar" userId="81ff68315961b494" providerId="LiveId" clId="{05ECE01D-9054-48F2-A2F6-F822C7DFB551}" dt="2026-06-19T13:17:08.849" v="880" actId="26606"/>
          <ac:cxnSpMkLst>
            <pc:docMk/>
            <pc:sldMk cId="1323757116" sldId="259"/>
            <ac:cxnSpMk id="11" creationId="{9B5F4E67-4DB9-8422-13E5-B36FD48EC4D4}"/>
          </ac:cxnSpMkLst>
        </pc:cxnChg>
      </pc:sldChg>
      <pc:sldChg chg="delSp modSp new add del mod">
        <pc:chgData name="ishrat nasar" userId="81ff68315961b494" providerId="LiveId" clId="{05ECE01D-9054-48F2-A2F6-F822C7DFB551}" dt="2026-06-19T13:36:36.512" v="1411" actId="2696"/>
        <pc:sldMkLst>
          <pc:docMk/>
          <pc:sldMk cId="1363069045" sldId="260"/>
        </pc:sldMkLst>
        <pc:spChg chg="del">
          <ac:chgData name="ishrat nasar" userId="81ff68315961b494" providerId="LiveId" clId="{05ECE01D-9054-48F2-A2F6-F822C7DFB551}" dt="2026-06-19T13:04:41.513" v="661" actId="478"/>
          <ac:spMkLst>
            <pc:docMk/>
            <pc:sldMk cId="1363069045" sldId="260"/>
            <ac:spMk id="2" creationId="{EF63EA6F-60CE-1C45-70C1-6726592CAC9E}"/>
          </ac:spMkLst>
        </pc:spChg>
        <pc:spChg chg="mod">
          <ac:chgData name="ishrat nasar" userId="81ff68315961b494" providerId="LiveId" clId="{05ECE01D-9054-48F2-A2F6-F822C7DFB551}" dt="2026-06-19T13:20:13.388" v="905" actId="20577"/>
          <ac:spMkLst>
            <pc:docMk/>
            <pc:sldMk cId="1363069045" sldId="260"/>
            <ac:spMk id="3" creationId="{1C8D15C5-AEA3-EDDE-BAF6-726093800B64}"/>
          </ac:spMkLst>
        </pc:spChg>
      </pc:sldChg>
      <pc:sldChg chg="new del">
        <pc:chgData name="ishrat nasar" userId="81ff68315961b494" providerId="LiveId" clId="{05ECE01D-9054-48F2-A2F6-F822C7DFB551}" dt="2026-06-19T13:20:10.604" v="903" actId="680"/>
        <pc:sldMkLst>
          <pc:docMk/>
          <pc:sldMk cId="3671255492" sldId="260"/>
        </pc:sldMkLst>
      </pc:sldChg>
      <pc:sldChg chg="addSp delSp modSp new mod setBg">
        <pc:chgData name="ishrat nasar" userId="81ff68315961b494" providerId="LiveId" clId="{05ECE01D-9054-48F2-A2F6-F822C7DFB551}" dt="2026-06-20T10:18:07.423" v="4086" actId="313"/>
        <pc:sldMkLst>
          <pc:docMk/>
          <pc:sldMk cId="3445984990" sldId="261"/>
        </pc:sldMkLst>
        <pc:spChg chg="mod">
          <ac:chgData name="ishrat nasar" userId="81ff68315961b494" providerId="LiveId" clId="{05ECE01D-9054-48F2-A2F6-F822C7DFB551}" dt="2026-06-19T13:35:40.913" v="1408" actId="1076"/>
          <ac:spMkLst>
            <pc:docMk/>
            <pc:sldMk cId="3445984990" sldId="261"/>
            <ac:spMk id="2" creationId="{350D8B27-50B1-E92A-13C0-6147D177CD9F}"/>
          </ac:spMkLst>
        </pc:spChg>
        <pc:spChg chg="del mod">
          <ac:chgData name="ishrat nasar" userId="81ff68315961b494" providerId="LiveId" clId="{05ECE01D-9054-48F2-A2F6-F822C7DFB551}" dt="2026-06-19T13:32:58.145" v="1400" actId="26606"/>
          <ac:spMkLst>
            <pc:docMk/>
            <pc:sldMk cId="3445984990" sldId="261"/>
            <ac:spMk id="3" creationId="{CF392383-B2BA-F9C7-1F4D-5E1396DD17EA}"/>
          </ac:spMkLst>
        </pc:spChg>
        <pc:spChg chg="add">
          <ac:chgData name="ishrat nasar" userId="81ff68315961b494" providerId="LiveId" clId="{05ECE01D-9054-48F2-A2F6-F822C7DFB551}" dt="2026-06-19T13:32:58.145" v="1400" actId="26606"/>
          <ac:spMkLst>
            <pc:docMk/>
            <pc:sldMk cId="3445984990" sldId="261"/>
            <ac:spMk id="9" creationId="{063F27BC-7079-4FF7-8F7C-ABC82FA3C247}"/>
          </ac:spMkLst>
        </pc:spChg>
        <pc:graphicFrameChg chg="add mod">
          <ac:chgData name="ishrat nasar" userId="81ff68315961b494" providerId="LiveId" clId="{05ECE01D-9054-48F2-A2F6-F822C7DFB551}" dt="2026-06-20T10:18:07.423" v="4086" actId="313"/>
          <ac:graphicFrameMkLst>
            <pc:docMk/>
            <pc:sldMk cId="3445984990" sldId="261"/>
            <ac:graphicFrameMk id="5" creationId="{CA1DAD40-EDCE-2743-8FA4-AAAF42E253D3}"/>
          </ac:graphicFrameMkLst>
        </pc:graphicFrameChg>
        <pc:picChg chg="add mod">
          <ac:chgData name="ishrat nasar" userId="81ff68315961b494" providerId="LiveId" clId="{05ECE01D-9054-48F2-A2F6-F822C7DFB551}" dt="2026-06-19T13:35:55.331" v="1410" actId="14100"/>
          <ac:picMkLst>
            <pc:docMk/>
            <pc:sldMk cId="3445984990" sldId="261"/>
            <ac:picMk id="4" creationId="{E6E490E7-EA08-D5C0-BC21-255788F6F2D6}"/>
          </ac:picMkLst>
        </pc:picChg>
        <pc:cxnChg chg="add">
          <ac:chgData name="ishrat nasar" userId="81ff68315961b494" providerId="LiveId" clId="{05ECE01D-9054-48F2-A2F6-F822C7DFB551}" dt="2026-06-19T13:32:58.145" v="1400" actId="26606"/>
          <ac:cxnSpMkLst>
            <pc:docMk/>
            <pc:sldMk cId="3445984990" sldId="261"/>
            <ac:cxnSpMk id="11" creationId="{9B5F4E67-4DB9-8422-13E5-B36FD48EC4D4}"/>
          </ac:cxnSpMkLst>
        </pc:cxnChg>
      </pc:sldChg>
      <pc:sldChg chg="modSp add del mod">
        <pc:chgData name="ishrat nasar" userId="81ff68315961b494" providerId="LiveId" clId="{05ECE01D-9054-48F2-A2F6-F822C7DFB551}" dt="2026-06-19T13:20:10.172" v="902"/>
        <pc:sldMkLst>
          <pc:docMk/>
          <pc:sldMk cId="3761861059" sldId="261"/>
        </pc:sldMkLst>
        <pc:spChg chg="mod">
          <ac:chgData name="ishrat nasar" userId="81ff68315961b494" providerId="LiveId" clId="{05ECE01D-9054-48F2-A2F6-F822C7DFB551}" dt="2026-06-19T13:20:09.509" v="901" actId="1076"/>
          <ac:spMkLst>
            <pc:docMk/>
            <pc:sldMk cId="3761861059" sldId="261"/>
            <ac:spMk id="3" creationId="{1C8D15C5-AEA3-EDDE-BAF6-726093800B64}"/>
          </ac:spMkLst>
        </pc:spChg>
      </pc:sldChg>
      <pc:sldChg chg="addSp delSp modSp new mod setBg">
        <pc:chgData name="ishrat nasar" userId="81ff68315961b494" providerId="LiveId" clId="{05ECE01D-9054-48F2-A2F6-F822C7DFB551}" dt="2026-06-20T10:27:04.160" v="4221" actId="113"/>
        <pc:sldMkLst>
          <pc:docMk/>
          <pc:sldMk cId="3569134098" sldId="262"/>
        </pc:sldMkLst>
        <pc:spChg chg="mod">
          <ac:chgData name="ishrat nasar" userId="81ff68315961b494" providerId="LiveId" clId="{05ECE01D-9054-48F2-A2F6-F822C7DFB551}" dt="2026-06-20T09:13:45.360" v="2177" actId="26606"/>
          <ac:spMkLst>
            <pc:docMk/>
            <pc:sldMk cId="3569134098" sldId="262"/>
            <ac:spMk id="2" creationId="{35C3F329-53E1-FAF5-95A2-8623806A2A51}"/>
          </ac:spMkLst>
        </pc:spChg>
        <pc:spChg chg="del mod">
          <ac:chgData name="ishrat nasar" userId="81ff68315961b494" providerId="LiveId" clId="{05ECE01D-9054-48F2-A2F6-F822C7DFB551}" dt="2026-06-20T09:13:45.360" v="2177" actId="26606"/>
          <ac:spMkLst>
            <pc:docMk/>
            <pc:sldMk cId="3569134098" sldId="262"/>
            <ac:spMk id="3" creationId="{A3FBC9E2-6935-AD77-C7BD-F5613E99C9EB}"/>
          </ac:spMkLst>
        </pc:spChg>
        <pc:spChg chg="add">
          <ac:chgData name="ishrat nasar" userId="81ff68315961b494" providerId="LiveId" clId="{05ECE01D-9054-48F2-A2F6-F822C7DFB551}" dt="2026-06-20T09:13:45.360" v="2177" actId="26606"/>
          <ac:spMkLst>
            <pc:docMk/>
            <pc:sldMk cId="3569134098" sldId="262"/>
            <ac:spMk id="9" creationId="{DBDA151C-5770-45E4-AAFF-59E7F403866D}"/>
          </ac:spMkLst>
        </pc:spChg>
        <pc:graphicFrameChg chg="add mod modGraphic">
          <ac:chgData name="ishrat nasar" userId="81ff68315961b494" providerId="LiveId" clId="{05ECE01D-9054-48F2-A2F6-F822C7DFB551}" dt="2026-06-20T10:27:04.160" v="4221" actId="113"/>
          <ac:graphicFrameMkLst>
            <pc:docMk/>
            <pc:sldMk cId="3569134098" sldId="262"/>
            <ac:graphicFrameMk id="5" creationId="{038DA1AF-CCF1-9275-C448-209359316C0A}"/>
          </ac:graphicFrameMkLst>
        </pc:graphicFrameChg>
        <pc:cxnChg chg="add">
          <ac:chgData name="ishrat nasar" userId="81ff68315961b494" providerId="LiveId" clId="{05ECE01D-9054-48F2-A2F6-F822C7DFB551}" dt="2026-06-20T09:13:45.360" v="2177" actId="26606"/>
          <ac:cxnSpMkLst>
            <pc:docMk/>
            <pc:sldMk cId="3569134098" sldId="262"/>
            <ac:cxnSpMk id="11" creationId="{E62D3963-2153-4637-96E6-E31BD2CE5D0D}"/>
          </ac:cxnSpMkLst>
        </pc:cxnChg>
      </pc:sldChg>
      <pc:sldChg chg="addSp delSp modSp new mod setBg">
        <pc:chgData name="ishrat nasar" userId="81ff68315961b494" providerId="LiveId" clId="{05ECE01D-9054-48F2-A2F6-F822C7DFB551}" dt="2026-06-20T09:37:32.120" v="2542" actId="26606"/>
        <pc:sldMkLst>
          <pc:docMk/>
          <pc:sldMk cId="2341921728" sldId="263"/>
        </pc:sldMkLst>
        <pc:spChg chg="mod">
          <ac:chgData name="ishrat nasar" userId="81ff68315961b494" providerId="LiveId" clId="{05ECE01D-9054-48F2-A2F6-F822C7DFB551}" dt="2026-06-20T09:37:22.366" v="2540" actId="26606"/>
          <ac:spMkLst>
            <pc:docMk/>
            <pc:sldMk cId="2341921728" sldId="263"/>
            <ac:spMk id="2" creationId="{B31140A5-A854-AAFE-1DB1-A23BCEC0AD2A}"/>
          </ac:spMkLst>
        </pc:spChg>
        <pc:spChg chg="del mod">
          <ac:chgData name="ishrat nasar" userId="81ff68315961b494" providerId="LiveId" clId="{05ECE01D-9054-48F2-A2F6-F822C7DFB551}" dt="2026-06-20T09:35:18.402" v="2537" actId="26606"/>
          <ac:spMkLst>
            <pc:docMk/>
            <pc:sldMk cId="2341921728" sldId="263"/>
            <ac:spMk id="3" creationId="{0D7D1152-3D0D-202E-05CE-F90109321CDD}"/>
          </ac:spMkLst>
        </pc:spChg>
        <pc:spChg chg="add del">
          <ac:chgData name="ishrat nasar" userId="81ff68315961b494" providerId="LiveId" clId="{05ECE01D-9054-48F2-A2F6-F822C7DFB551}" dt="2026-06-20T09:37:22.366" v="2540" actId="26606"/>
          <ac:spMkLst>
            <pc:docMk/>
            <pc:sldMk cId="2341921728" sldId="263"/>
            <ac:spMk id="9" creationId="{DBDA151C-5770-45E4-AAFF-59E7F403866D}"/>
          </ac:spMkLst>
        </pc:spChg>
        <pc:spChg chg="add del">
          <ac:chgData name="ishrat nasar" userId="81ff68315961b494" providerId="LiveId" clId="{05ECE01D-9054-48F2-A2F6-F822C7DFB551}" dt="2026-06-20T09:37:32.120" v="2542" actId="26606"/>
          <ac:spMkLst>
            <pc:docMk/>
            <pc:sldMk cId="2341921728" sldId="263"/>
            <ac:spMk id="16" creationId="{744CAA32-F237-419C-A2DD-43C28D920D3C}"/>
          </ac:spMkLst>
        </pc:spChg>
        <pc:spChg chg="add">
          <ac:chgData name="ishrat nasar" userId="81ff68315961b494" providerId="LiveId" clId="{05ECE01D-9054-48F2-A2F6-F822C7DFB551}" dt="2026-06-20T09:37:32.120" v="2542" actId="26606"/>
          <ac:spMkLst>
            <pc:docMk/>
            <pc:sldMk cId="2341921728" sldId="263"/>
            <ac:spMk id="23" creationId="{744CAA32-F237-419C-A2DD-43C28D920D3C}"/>
          </ac:spMkLst>
        </pc:spChg>
        <pc:graphicFrameChg chg="add mod ord modGraphic">
          <ac:chgData name="ishrat nasar" userId="81ff68315961b494" providerId="LiveId" clId="{05ECE01D-9054-48F2-A2F6-F822C7DFB551}" dt="2026-06-20T09:37:32.120" v="2542" actId="26606"/>
          <ac:graphicFrameMkLst>
            <pc:docMk/>
            <pc:sldMk cId="2341921728" sldId="263"/>
            <ac:graphicFrameMk id="5" creationId="{5237AFCE-E699-0690-4BE5-AE91DE692D3F}"/>
          </ac:graphicFrameMkLst>
        </pc:graphicFrameChg>
        <pc:picChg chg="add mod">
          <ac:chgData name="ishrat nasar" userId="81ff68315961b494" providerId="LiveId" clId="{05ECE01D-9054-48F2-A2F6-F822C7DFB551}" dt="2026-06-20T09:37:32.120" v="2542" actId="26606"/>
          <ac:picMkLst>
            <pc:docMk/>
            <pc:sldMk cId="2341921728" sldId="263"/>
            <ac:picMk id="4" creationId="{D19CA1A5-A1AE-5F3D-4809-31663B6BB1E9}"/>
          </ac:picMkLst>
        </pc:picChg>
        <pc:cxnChg chg="add del">
          <ac:chgData name="ishrat nasar" userId="81ff68315961b494" providerId="LiveId" clId="{05ECE01D-9054-48F2-A2F6-F822C7DFB551}" dt="2026-06-20T09:37:22.366" v="2540" actId="26606"/>
          <ac:cxnSpMkLst>
            <pc:docMk/>
            <pc:sldMk cId="2341921728" sldId="263"/>
            <ac:cxnSpMk id="11" creationId="{E62D3963-2153-4637-96E6-E31BD2CE5D0D}"/>
          </ac:cxnSpMkLst>
        </pc:cxnChg>
        <pc:cxnChg chg="add del">
          <ac:chgData name="ishrat nasar" userId="81ff68315961b494" providerId="LiveId" clId="{05ECE01D-9054-48F2-A2F6-F822C7DFB551}" dt="2026-06-20T09:37:32.120" v="2542" actId="26606"/>
          <ac:cxnSpMkLst>
            <pc:docMk/>
            <pc:sldMk cId="2341921728" sldId="263"/>
            <ac:cxnSpMk id="18" creationId="{08052531-D50B-3899-B150-D05525F4F2BC}"/>
          </ac:cxnSpMkLst>
        </pc:cxnChg>
        <pc:cxnChg chg="add">
          <ac:chgData name="ishrat nasar" userId="81ff68315961b494" providerId="LiveId" clId="{05ECE01D-9054-48F2-A2F6-F822C7DFB551}" dt="2026-06-20T09:37:32.120" v="2542" actId="26606"/>
          <ac:cxnSpMkLst>
            <pc:docMk/>
            <pc:sldMk cId="2341921728" sldId="263"/>
            <ac:cxnSpMk id="25" creationId="{08052531-D50B-3899-B150-D05525F4F2BC}"/>
          </ac:cxnSpMkLst>
        </pc:cxnChg>
      </pc:sldChg>
      <pc:sldChg chg="addSp delSp modSp new mod setBg">
        <pc:chgData name="ishrat nasar" userId="81ff68315961b494" providerId="LiveId" clId="{05ECE01D-9054-48F2-A2F6-F822C7DFB551}" dt="2026-06-20T10:18:23.049" v="4087" actId="14100"/>
        <pc:sldMkLst>
          <pc:docMk/>
          <pc:sldMk cId="390998049" sldId="264"/>
        </pc:sldMkLst>
        <pc:spChg chg="mod">
          <ac:chgData name="ishrat nasar" userId="81ff68315961b494" providerId="LiveId" clId="{05ECE01D-9054-48F2-A2F6-F822C7DFB551}" dt="2026-06-20T10:18:23.049" v="4087" actId="14100"/>
          <ac:spMkLst>
            <pc:docMk/>
            <pc:sldMk cId="390998049" sldId="264"/>
            <ac:spMk id="2" creationId="{515434A3-6C3D-2319-3C83-430CB7335516}"/>
          </ac:spMkLst>
        </pc:spChg>
        <pc:spChg chg="del mod">
          <ac:chgData name="ishrat nasar" userId="81ff68315961b494" providerId="LiveId" clId="{05ECE01D-9054-48F2-A2F6-F822C7DFB551}" dt="2026-06-20T09:50:11.115" v="3201" actId="26606"/>
          <ac:spMkLst>
            <pc:docMk/>
            <pc:sldMk cId="390998049" sldId="264"/>
            <ac:spMk id="3" creationId="{5491C0C5-EFBA-CEA3-B483-940105C071D7}"/>
          </ac:spMkLst>
        </pc:spChg>
        <pc:spChg chg="add del">
          <ac:chgData name="ishrat nasar" userId="81ff68315961b494" providerId="LiveId" clId="{05ECE01D-9054-48F2-A2F6-F822C7DFB551}" dt="2026-06-20T09:51:40.227" v="3207" actId="478"/>
          <ac:spMkLst>
            <pc:docMk/>
            <pc:sldMk cId="390998049" sldId="264"/>
            <ac:spMk id="6" creationId="{E9EADEC6-E1BD-52DC-BDD7-F1691C952052}"/>
          </ac:spMkLst>
        </pc:spChg>
        <pc:spChg chg="add del mod">
          <ac:chgData name="ishrat nasar" userId="81ff68315961b494" providerId="LiveId" clId="{05ECE01D-9054-48F2-A2F6-F822C7DFB551}" dt="2026-06-20T09:52:12.218" v="3211" actId="478"/>
          <ac:spMkLst>
            <pc:docMk/>
            <pc:sldMk cId="390998049" sldId="264"/>
            <ac:spMk id="8" creationId="{4007EA86-AE59-E4D5-264D-E65770A6813A}"/>
          </ac:spMkLst>
        </pc:spChg>
        <pc:spChg chg="add">
          <ac:chgData name="ishrat nasar" userId="81ff68315961b494" providerId="LiveId" clId="{05ECE01D-9054-48F2-A2F6-F822C7DFB551}" dt="2026-06-20T09:50:11.115" v="3201" actId="26606"/>
          <ac:spMkLst>
            <pc:docMk/>
            <pc:sldMk cId="390998049" sldId="264"/>
            <ac:spMk id="9" creationId="{063F27BC-7079-4FF7-8F7C-ABC82FA3C247}"/>
          </ac:spMkLst>
        </pc:spChg>
        <pc:spChg chg="add del mod">
          <ac:chgData name="ishrat nasar" userId="81ff68315961b494" providerId="LiveId" clId="{05ECE01D-9054-48F2-A2F6-F822C7DFB551}" dt="2026-06-20T09:52:43.194" v="3216" actId="478"/>
          <ac:spMkLst>
            <pc:docMk/>
            <pc:sldMk cId="390998049" sldId="264"/>
            <ac:spMk id="12" creationId="{0181D931-A272-262F-065A-3A79AD1DF2D4}"/>
          </ac:spMkLst>
        </pc:spChg>
        <pc:graphicFrameChg chg="add">
          <ac:chgData name="ishrat nasar" userId="81ff68315961b494" providerId="LiveId" clId="{05ECE01D-9054-48F2-A2F6-F822C7DFB551}" dt="2026-06-20T09:50:11.115" v="3201" actId="26606"/>
          <ac:graphicFrameMkLst>
            <pc:docMk/>
            <pc:sldMk cId="390998049" sldId="264"/>
            <ac:graphicFrameMk id="5" creationId="{0F5B3688-15A0-12E5-A806-1DBFAAC365DD}"/>
          </ac:graphicFrameMkLst>
        </pc:graphicFrameChg>
        <pc:picChg chg="add mod">
          <ac:chgData name="ishrat nasar" userId="81ff68315961b494" providerId="LiveId" clId="{05ECE01D-9054-48F2-A2F6-F822C7DFB551}" dt="2026-06-20T09:53:36.089" v="3224" actId="1076"/>
          <ac:picMkLst>
            <pc:docMk/>
            <pc:sldMk cId="390998049" sldId="264"/>
            <ac:picMk id="14" creationId="{A9D0AA91-3FE1-5303-6490-1980160630F3}"/>
          </ac:picMkLst>
        </pc:picChg>
        <pc:cxnChg chg="add">
          <ac:chgData name="ishrat nasar" userId="81ff68315961b494" providerId="LiveId" clId="{05ECE01D-9054-48F2-A2F6-F822C7DFB551}" dt="2026-06-20T09:50:11.115" v="3201" actId="26606"/>
          <ac:cxnSpMkLst>
            <pc:docMk/>
            <pc:sldMk cId="390998049" sldId="264"/>
            <ac:cxnSpMk id="11" creationId="{9B5F4E67-4DB9-8422-13E5-B36FD48EC4D4}"/>
          </ac:cxnSpMkLst>
        </pc:cxnChg>
      </pc:sldChg>
      <pc:sldChg chg="addSp delSp modSp new mod setBg">
        <pc:chgData name="ishrat nasar" userId="81ff68315961b494" providerId="LiveId" clId="{05ECE01D-9054-48F2-A2F6-F822C7DFB551}" dt="2026-06-20T11:02:41.582" v="4950" actId="20577"/>
        <pc:sldMkLst>
          <pc:docMk/>
          <pc:sldMk cId="3498972187" sldId="265"/>
        </pc:sldMkLst>
        <pc:spChg chg="mod">
          <ac:chgData name="ishrat nasar" userId="81ff68315961b494" providerId="LiveId" clId="{05ECE01D-9054-48F2-A2F6-F822C7DFB551}" dt="2026-06-20T10:36:44.357" v="4242" actId="1076"/>
          <ac:spMkLst>
            <pc:docMk/>
            <pc:sldMk cId="3498972187" sldId="265"/>
            <ac:spMk id="2" creationId="{F868F54C-1AC3-3A33-26AB-4CF85C4ECD62}"/>
          </ac:spMkLst>
        </pc:spChg>
        <pc:spChg chg="mod">
          <ac:chgData name="ishrat nasar" userId="81ff68315961b494" providerId="LiveId" clId="{05ECE01D-9054-48F2-A2F6-F822C7DFB551}" dt="2026-06-20T11:02:41.582" v="4950" actId="20577"/>
          <ac:spMkLst>
            <pc:docMk/>
            <pc:sldMk cId="3498972187" sldId="265"/>
            <ac:spMk id="3" creationId="{E1692338-593A-0D6A-BC43-A61A31E1945C}"/>
          </ac:spMkLst>
        </pc:spChg>
        <pc:spChg chg="add del">
          <ac:chgData name="ishrat nasar" userId="81ff68315961b494" providerId="LiveId" clId="{05ECE01D-9054-48F2-A2F6-F822C7DFB551}" dt="2026-06-20T10:08:47.368" v="3736" actId="26606"/>
          <ac:spMkLst>
            <pc:docMk/>
            <pc:sldMk cId="3498972187" sldId="265"/>
            <ac:spMk id="10" creationId="{406BD704-01C2-4341-B99A-116CC7EC56EF}"/>
          </ac:spMkLst>
        </pc:spChg>
        <pc:spChg chg="add del">
          <ac:chgData name="ishrat nasar" userId="81ff68315961b494" providerId="LiveId" clId="{05ECE01D-9054-48F2-A2F6-F822C7DFB551}" dt="2026-06-20T10:08:47.368" v="3736" actId="26606"/>
          <ac:spMkLst>
            <pc:docMk/>
            <pc:sldMk cId="3498972187" sldId="265"/>
            <ac:spMk id="12" creationId="{0225C01B-A296-4FAA-AA46-794F27DF6934}"/>
          </ac:spMkLst>
        </pc:spChg>
        <pc:spChg chg="add">
          <ac:chgData name="ishrat nasar" userId="81ff68315961b494" providerId="LiveId" clId="{05ECE01D-9054-48F2-A2F6-F822C7DFB551}" dt="2026-06-20T10:08:47.368" v="3736" actId="26606"/>
          <ac:spMkLst>
            <pc:docMk/>
            <pc:sldMk cId="3498972187" sldId="265"/>
            <ac:spMk id="19" creationId="{89BBA96D-760C-44C0-B94F-3FDC8357B2C8}"/>
          </ac:spMkLst>
        </pc:spChg>
        <pc:spChg chg="add">
          <ac:chgData name="ishrat nasar" userId="81ff68315961b494" providerId="LiveId" clId="{05ECE01D-9054-48F2-A2F6-F822C7DFB551}" dt="2026-06-20T10:08:47.368" v="3736" actId="26606"/>
          <ac:spMkLst>
            <pc:docMk/>
            <pc:sldMk cId="3498972187" sldId="265"/>
            <ac:spMk id="21" creationId="{EAA5F1BF-F733-47EA-A79A-01F3AD5A7988}"/>
          </ac:spMkLst>
        </pc:spChg>
        <pc:picChg chg="add mod ord">
          <ac:chgData name="ishrat nasar" userId="81ff68315961b494" providerId="LiveId" clId="{05ECE01D-9054-48F2-A2F6-F822C7DFB551}" dt="2026-06-20T10:08:10.287" v="3730" actId="26606"/>
          <ac:picMkLst>
            <pc:docMk/>
            <pc:sldMk cId="3498972187" sldId="265"/>
            <ac:picMk id="5" creationId="{BB49A200-0D46-F448-7922-390BCDB0D0A9}"/>
          </ac:picMkLst>
        </pc:picChg>
        <pc:cxnChg chg="add del">
          <ac:chgData name="ishrat nasar" userId="81ff68315961b494" providerId="LiveId" clId="{05ECE01D-9054-48F2-A2F6-F822C7DFB551}" dt="2026-06-20T10:08:47.368" v="3736" actId="26606"/>
          <ac:cxnSpMkLst>
            <pc:docMk/>
            <pc:sldMk cId="3498972187" sldId="265"/>
            <ac:cxnSpMk id="14" creationId="{62713E66-598D-4B8A-9D2A-67C7AF46EF11}"/>
          </ac:cxnSpMkLst>
        </pc:cxnChg>
        <pc:cxnChg chg="add">
          <ac:chgData name="ishrat nasar" userId="81ff68315961b494" providerId="LiveId" clId="{05ECE01D-9054-48F2-A2F6-F822C7DFB551}" dt="2026-06-20T10:08:47.368" v="3736" actId="26606"/>
          <ac:cxnSpMkLst>
            <pc:docMk/>
            <pc:sldMk cId="3498972187" sldId="265"/>
            <ac:cxnSpMk id="23" creationId="{652938D1-813E-4650-AAB9-E09257454FF2}"/>
          </ac:cxnSpMkLst>
        </pc:cxnChg>
      </pc:sldChg>
      <pc:sldChg chg="addSp modSp new mod setBg">
        <pc:chgData name="ishrat nasar" userId="81ff68315961b494" providerId="LiveId" clId="{05ECE01D-9054-48F2-A2F6-F822C7DFB551}" dt="2026-06-20T10:49:57.808" v="4379" actId="113"/>
        <pc:sldMkLst>
          <pc:docMk/>
          <pc:sldMk cId="3741988388" sldId="266"/>
        </pc:sldMkLst>
        <pc:spChg chg="mod">
          <ac:chgData name="ishrat nasar" userId="81ff68315961b494" providerId="LiveId" clId="{05ECE01D-9054-48F2-A2F6-F822C7DFB551}" dt="2026-06-20T10:49:57.808" v="4379" actId="113"/>
          <ac:spMkLst>
            <pc:docMk/>
            <pc:sldMk cId="3741988388" sldId="266"/>
            <ac:spMk id="2" creationId="{AAD5D1FB-C4AF-A07E-2215-F0A09593E046}"/>
          </ac:spMkLst>
        </pc:spChg>
        <pc:spChg chg="mod ord">
          <ac:chgData name="ishrat nasar" userId="81ff68315961b494" providerId="LiveId" clId="{05ECE01D-9054-48F2-A2F6-F822C7DFB551}" dt="2026-06-20T10:49:51.004" v="4377" actId="113"/>
          <ac:spMkLst>
            <pc:docMk/>
            <pc:sldMk cId="3741988388" sldId="266"/>
            <ac:spMk id="3" creationId="{0D0A8482-8C3B-9B40-8E16-AE675B991616}"/>
          </ac:spMkLst>
        </pc:spChg>
        <pc:spChg chg="add">
          <ac:chgData name="ishrat nasar" userId="81ff68315961b494" providerId="LiveId" clId="{05ECE01D-9054-48F2-A2F6-F822C7DFB551}" dt="2026-06-20T10:49:42.633" v="4376" actId="26606"/>
          <ac:spMkLst>
            <pc:docMk/>
            <pc:sldMk cId="3741988388" sldId="266"/>
            <ac:spMk id="9" creationId="{744CAA32-F237-419C-A2DD-43C28D920D3C}"/>
          </ac:spMkLst>
        </pc:spChg>
        <pc:picChg chg="add mod">
          <ac:chgData name="ishrat nasar" userId="81ff68315961b494" providerId="LiveId" clId="{05ECE01D-9054-48F2-A2F6-F822C7DFB551}" dt="2026-06-20T10:49:42.633" v="4376" actId="26606"/>
          <ac:picMkLst>
            <pc:docMk/>
            <pc:sldMk cId="3741988388" sldId="266"/>
            <ac:picMk id="4" creationId="{A9AB05DD-1D92-EC33-A848-B813ED0CFFEE}"/>
          </ac:picMkLst>
        </pc:picChg>
        <pc:cxnChg chg="add">
          <ac:chgData name="ishrat nasar" userId="81ff68315961b494" providerId="LiveId" clId="{05ECE01D-9054-48F2-A2F6-F822C7DFB551}" dt="2026-06-20T10:49:42.633" v="4376" actId="26606"/>
          <ac:cxnSpMkLst>
            <pc:docMk/>
            <pc:sldMk cId="3741988388" sldId="266"/>
            <ac:cxnSpMk id="11" creationId="{691422F5-4221-4812-AFD9-5479C6D60AD9}"/>
          </ac:cxnSpMkLst>
        </pc:cxnChg>
      </pc:sldChg>
      <pc:sldChg chg="addSp delSp modSp new mod setBg">
        <pc:chgData name="ishrat nasar" userId="81ff68315961b494" providerId="LiveId" clId="{05ECE01D-9054-48F2-A2F6-F822C7DFB551}" dt="2026-06-20T11:08:52.259" v="5004" actId="14100"/>
        <pc:sldMkLst>
          <pc:docMk/>
          <pc:sldMk cId="941789356" sldId="267"/>
        </pc:sldMkLst>
        <pc:spChg chg="mod">
          <ac:chgData name="ishrat nasar" userId="81ff68315961b494" providerId="LiveId" clId="{05ECE01D-9054-48F2-A2F6-F822C7DFB551}" dt="2026-06-20T11:08:47.871" v="5003" actId="26606"/>
          <ac:spMkLst>
            <pc:docMk/>
            <pc:sldMk cId="941789356" sldId="267"/>
            <ac:spMk id="2" creationId="{7CE14F8D-26F6-509F-110E-580C1B1D2B67}"/>
          </ac:spMkLst>
        </pc:spChg>
        <pc:spChg chg="mod ord">
          <ac:chgData name="ishrat nasar" userId="81ff68315961b494" providerId="LiveId" clId="{05ECE01D-9054-48F2-A2F6-F822C7DFB551}" dt="2026-06-20T11:08:47.871" v="5003" actId="26606"/>
          <ac:spMkLst>
            <pc:docMk/>
            <pc:sldMk cId="941789356" sldId="267"/>
            <ac:spMk id="3" creationId="{9BA10E53-2C9F-3BB5-5EF0-B5297661ED81}"/>
          </ac:spMkLst>
        </pc:spChg>
        <pc:spChg chg="add del">
          <ac:chgData name="ishrat nasar" userId="81ff68315961b494" providerId="LiveId" clId="{05ECE01D-9054-48F2-A2F6-F822C7DFB551}" dt="2026-06-20T11:08:47.871" v="5002" actId="26606"/>
          <ac:spMkLst>
            <pc:docMk/>
            <pc:sldMk cId="941789356" sldId="267"/>
            <ac:spMk id="9" creationId="{744CAA32-F237-419C-A2DD-43C28D920D3C}"/>
          </ac:spMkLst>
        </pc:spChg>
        <pc:spChg chg="add">
          <ac:chgData name="ishrat nasar" userId="81ff68315961b494" providerId="LiveId" clId="{05ECE01D-9054-48F2-A2F6-F822C7DFB551}" dt="2026-06-20T11:08:47.871" v="5003" actId="26606"/>
          <ac:spMkLst>
            <pc:docMk/>
            <pc:sldMk cId="941789356" sldId="267"/>
            <ac:spMk id="13" creationId="{744CAA32-F237-419C-A2DD-43C28D920D3C}"/>
          </ac:spMkLst>
        </pc:spChg>
        <pc:picChg chg="add mod">
          <ac:chgData name="ishrat nasar" userId="81ff68315961b494" providerId="LiveId" clId="{05ECE01D-9054-48F2-A2F6-F822C7DFB551}" dt="2026-06-20T11:08:52.259" v="5004" actId="14100"/>
          <ac:picMkLst>
            <pc:docMk/>
            <pc:sldMk cId="941789356" sldId="267"/>
            <ac:picMk id="4" creationId="{4105EBF8-CA0A-5E2E-D07B-9E1448B4CD3C}"/>
          </ac:picMkLst>
        </pc:picChg>
        <pc:cxnChg chg="add del">
          <ac:chgData name="ishrat nasar" userId="81ff68315961b494" providerId="LiveId" clId="{05ECE01D-9054-48F2-A2F6-F822C7DFB551}" dt="2026-06-20T11:08:47.871" v="5002" actId="26606"/>
          <ac:cxnSpMkLst>
            <pc:docMk/>
            <pc:sldMk cId="941789356" sldId="267"/>
            <ac:cxnSpMk id="11" creationId="{753FE100-D0AB-4AE2-824B-60CFA31EC6A2}"/>
          </ac:cxnSpMkLst>
        </pc:cxnChg>
        <pc:cxnChg chg="add">
          <ac:chgData name="ishrat nasar" userId="81ff68315961b494" providerId="LiveId" clId="{05ECE01D-9054-48F2-A2F6-F822C7DFB551}" dt="2026-06-20T11:08:47.871" v="5003" actId="26606"/>
          <ac:cxnSpMkLst>
            <pc:docMk/>
            <pc:sldMk cId="941789356" sldId="267"/>
            <ac:cxnSpMk id="14" creationId="{753FE100-D0AB-4AE2-824B-60CFA31EC6A2}"/>
          </ac:cxnSpMkLst>
        </pc:cxnChg>
      </pc:sldChg>
      <pc:sldChg chg="addSp delSp modSp new mod setBg">
        <pc:chgData name="ishrat nasar" userId="81ff68315961b494" providerId="LiveId" clId="{05ECE01D-9054-48F2-A2F6-F822C7DFB551}" dt="2026-06-20T11:20:21.331" v="5401" actId="207"/>
        <pc:sldMkLst>
          <pc:docMk/>
          <pc:sldMk cId="740734456" sldId="268"/>
        </pc:sldMkLst>
        <pc:spChg chg="mod">
          <ac:chgData name="ishrat nasar" userId="81ff68315961b494" providerId="LiveId" clId="{05ECE01D-9054-48F2-A2F6-F822C7DFB551}" dt="2026-06-20T11:18:56.762" v="5392" actId="26606"/>
          <ac:spMkLst>
            <pc:docMk/>
            <pc:sldMk cId="740734456" sldId="268"/>
            <ac:spMk id="2" creationId="{74D7194E-DB04-8570-43BE-01A6F6E19449}"/>
          </ac:spMkLst>
        </pc:spChg>
        <pc:spChg chg="mod ord">
          <ac:chgData name="ishrat nasar" userId="81ff68315961b494" providerId="LiveId" clId="{05ECE01D-9054-48F2-A2F6-F822C7DFB551}" dt="2026-06-20T11:20:21.331" v="5401" actId="207"/>
          <ac:spMkLst>
            <pc:docMk/>
            <pc:sldMk cId="740734456" sldId="268"/>
            <ac:spMk id="3" creationId="{3C310646-AA90-FA9A-87D7-B6A7D2E569DB}"/>
          </ac:spMkLst>
        </pc:spChg>
        <pc:spChg chg="add del">
          <ac:chgData name="ishrat nasar" userId="81ff68315961b494" providerId="LiveId" clId="{05ECE01D-9054-48F2-A2F6-F822C7DFB551}" dt="2026-06-20T11:18:56.755" v="5391" actId="26606"/>
          <ac:spMkLst>
            <pc:docMk/>
            <pc:sldMk cId="740734456" sldId="268"/>
            <ac:spMk id="9" creationId="{744CAA32-F237-419C-A2DD-43C28D920D3C}"/>
          </ac:spMkLst>
        </pc:spChg>
        <pc:spChg chg="add">
          <ac:chgData name="ishrat nasar" userId="81ff68315961b494" providerId="LiveId" clId="{05ECE01D-9054-48F2-A2F6-F822C7DFB551}" dt="2026-06-20T11:18:56.762" v="5392" actId="26606"/>
          <ac:spMkLst>
            <pc:docMk/>
            <pc:sldMk cId="740734456" sldId="268"/>
            <ac:spMk id="13" creationId="{744CAA32-F237-419C-A2DD-43C28D920D3C}"/>
          </ac:spMkLst>
        </pc:spChg>
        <pc:picChg chg="add mod">
          <ac:chgData name="ishrat nasar" userId="81ff68315961b494" providerId="LiveId" clId="{05ECE01D-9054-48F2-A2F6-F822C7DFB551}" dt="2026-06-20T11:18:56.762" v="5392" actId="26606"/>
          <ac:picMkLst>
            <pc:docMk/>
            <pc:sldMk cId="740734456" sldId="268"/>
            <ac:picMk id="4" creationId="{D0A84D2F-D773-777B-6C50-32DE3E9BFA8A}"/>
          </ac:picMkLst>
        </pc:picChg>
        <pc:cxnChg chg="add del">
          <ac:chgData name="ishrat nasar" userId="81ff68315961b494" providerId="LiveId" clId="{05ECE01D-9054-48F2-A2F6-F822C7DFB551}" dt="2026-06-20T11:18:56.755" v="5391" actId="26606"/>
          <ac:cxnSpMkLst>
            <pc:docMk/>
            <pc:sldMk cId="740734456" sldId="268"/>
            <ac:cxnSpMk id="11" creationId="{753FE100-D0AB-4AE2-824B-60CFA31EC6A2}"/>
          </ac:cxnSpMkLst>
        </pc:cxnChg>
        <pc:cxnChg chg="add">
          <ac:chgData name="ishrat nasar" userId="81ff68315961b494" providerId="LiveId" clId="{05ECE01D-9054-48F2-A2F6-F822C7DFB551}" dt="2026-06-20T11:18:56.762" v="5392" actId="26606"/>
          <ac:cxnSpMkLst>
            <pc:docMk/>
            <pc:sldMk cId="740734456" sldId="268"/>
            <ac:cxnSpMk id="14" creationId="{753FE100-D0AB-4AE2-824B-60CFA31EC6A2}"/>
          </ac:cxnSpMkLst>
        </pc:cxnChg>
      </pc:sldChg>
      <pc:sldChg chg="addSp modSp new mod setBg">
        <pc:chgData name="ishrat nasar" userId="81ff68315961b494" providerId="LiveId" clId="{05ECE01D-9054-48F2-A2F6-F822C7DFB551}" dt="2026-06-20T11:38:05.369" v="5971" actId="113"/>
        <pc:sldMkLst>
          <pc:docMk/>
          <pc:sldMk cId="1623358436" sldId="269"/>
        </pc:sldMkLst>
        <pc:spChg chg="mod">
          <ac:chgData name="ishrat nasar" userId="81ff68315961b494" providerId="LiveId" clId="{05ECE01D-9054-48F2-A2F6-F822C7DFB551}" dt="2026-06-20T11:38:05.369" v="5971" actId="113"/>
          <ac:spMkLst>
            <pc:docMk/>
            <pc:sldMk cId="1623358436" sldId="269"/>
            <ac:spMk id="2" creationId="{0E96BE4D-C5B8-2A8C-51C5-C5223DF21E4E}"/>
          </ac:spMkLst>
        </pc:spChg>
        <pc:spChg chg="mod">
          <ac:chgData name="ishrat nasar" userId="81ff68315961b494" providerId="LiveId" clId="{05ECE01D-9054-48F2-A2F6-F822C7DFB551}" dt="2026-06-20T11:37:58.991" v="5969" actId="26606"/>
          <ac:spMkLst>
            <pc:docMk/>
            <pc:sldMk cId="1623358436" sldId="269"/>
            <ac:spMk id="3" creationId="{C197E1E2-F819-9A80-7F52-C90F912BD28D}"/>
          </ac:spMkLst>
        </pc:spChg>
        <pc:spChg chg="add">
          <ac:chgData name="ishrat nasar" userId="81ff68315961b494" providerId="LiveId" clId="{05ECE01D-9054-48F2-A2F6-F822C7DFB551}" dt="2026-06-20T11:37:58.991" v="5969" actId="26606"/>
          <ac:spMkLst>
            <pc:docMk/>
            <pc:sldMk cId="1623358436" sldId="269"/>
            <ac:spMk id="9" creationId="{744CAA32-F237-419C-A2DD-43C28D920D3C}"/>
          </ac:spMkLst>
        </pc:spChg>
        <pc:picChg chg="add mod">
          <ac:chgData name="ishrat nasar" userId="81ff68315961b494" providerId="LiveId" clId="{05ECE01D-9054-48F2-A2F6-F822C7DFB551}" dt="2026-06-20T11:37:58.991" v="5969" actId="26606"/>
          <ac:picMkLst>
            <pc:docMk/>
            <pc:sldMk cId="1623358436" sldId="269"/>
            <ac:picMk id="4" creationId="{09D67BC4-0188-7187-F10A-56555E292171}"/>
          </ac:picMkLst>
        </pc:picChg>
        <pc:cxnChg chg="add">
          <ac:chgData name="ishrat nasar" userId="81ff68315961b494" providerId="LiveId" clId="{05ECE01D-9054-48F2-A2F6-F822C7DFB551}" dt="2026-06-20T11:37:58.991" v="5969" actId="26606"/>
          <ac:cxnSpMkLst>
            <pc:docMk/>
            <pc:sldMk cId="1623358436" sldId="269"/>
            <ac:cxnSpMk id="11" creationId="{92025DBA-8780-9CA0-2826-FF6E3BD1A0C9}"/>
          </ac:cxnSpMkLst>
        </pc:cxnChg>
      </pc:sldChg>
      <pc:sldChg chg="addSp delSp modSp new mod setBg">
        <pc:chgData name="ishrat nasar" userId="81ff68315961b494" providerId="LiveId" clId="{05ECE01D-9054-48F2-A2F6-F822C7DFB551}" dt="2026-06-20T11:47:29.624" v="6759" actId="313"/>
        <pc:sldMkLst>
          <pc:docMk/>
          <pc:sldMk cId="4005869161" sldId="270"/>
        </pc:sldMkLst>
        <pc:spChg chg="mod">
          <ac:chgData name="ishrat nasar" userId="81ff68315961b494" providerId="LiveId" clId="{05ECE01D-9054-48F2-A2F6-F822C7DFB551}" dt="2026-06-20T11:47:07.705" v="6754" actId="26606"/>
          <ac:spMkLst>
            <pc:docMk/>
            <pc:sldMk cId="4005869161" sldId="270"/>
            <ac:spMk id="2" creationId="{A085C25A-78CB-07C4-1CBF-10B9B0DBCFDF}"/>
          </ac:spMkLst>
        </pc:spChg>
        <pc:spChg chg="mod">
          <ac:chgData name="ishrat nasar" userId="81ff68315961b494" providerId="LiveId" clId="{05ECE01D-9054-48F2-A2F6-F822C7DFB551}" dt="2026-06-20T11:47:29.624" v="6759" actId="313"/>
          <ac:spMkLst>
            <pc:docMk/>
            <pc:sldMk cId="4005869161" sldId="270"/>
            <ac:spMk id="3" creationId="{589A5864-A668-720C-7557-8D08A855169B}"/>
          </ac:spMkLst>
        </pc:spChg>
        <pc:spChg chg="add del">
          <ac:chgData name="ishrat nasar" userId="81ff68315961b494" providerId="LiveId" clId="{05ECE01D-9054-48F2-A2F6-F822C7DFB551}" dt="2026-06-20T11:47:07.699" v="6753" actId="26606"/>
          <ac:spMkLst>
            <pc:docMk/>
            <pc:sldMk cId="4005869161" sldId="270"/>
            <ac:spMk id="9" creationId="{744CAA32-F237-419C-A2DD-43C28D920D3C}"/>
          </ac:spMkLst>
        </pc:spChg>
        <pc:spChg chg="add">
          <ac:chgData name="ishrat nasar" userId="81ff68315961b494" providerId="LiveId" clId="{05ECE01D-9054-48F2-A2F6-F822C7DFB551}" dt="2026-06-20T11:47:07.705" v="6754" actId="26606"/>
          <ac:spMkLst>
            <pc:docMk/>
            <pc:sldMk cId="4005869161" sldId="270"/>
            <ac:spMk id="13" creationId="{744CAA32-F237-419C-A2DD-43C28D920D3C}"/>
          </ac:spMkLst>
        </pc:spChg>
        <pc:picChg chg="add mod">
          <ac:chgData name="ishrat nasar" userId="81ff68315961b494" providerId="LiveId" clId="{05ECE01D-9054-48F2-A2F6-F822C7DFB551}" dt="2026-06-20T11:47:07.705" v="6754" actId="26606"/>
          <ac:picMkLst>
            <pc:docMk/>
            <pc:sldMk cId="4005869161" sldId="270"/>
            <ac:picMk id="4" creationId="{A7EB415D-20C2-0C23-E554-03B037445EA5}"/>
          </ac:picMkLst>
        </pc:picChg>
        <pc:cxnChg chg="add del">
          <ac:chgData name="ishrat nasar" userId="81ff68315961b494" providerId="LiveId" clId="{05ECE01D-9054-48F2-A2F6-F822C7DFB551}" dt="2026-06-20T11:47:07.699" v="6753" actId="26606"/>
          <ac:cxnSpMkLst>
            <pc:docMk/>
            <pc:sldMk cId="4005869161" sldId="270"/>
            <ac:cxnSpMk id="11" creationId="{92025DBA-8780-9CA0-2826-FF6E3BD1A0C9}"/>
          </ac:cxnSpMkLst>
        </pc:cxnChg>
        <pc:cxnChg chg="add">
          <ac:chgData name="ishrat nasar" userId="81ff68315961b494" providerId="LiveId" clId="{05ECE01D-9054-48F2-A2F6-F822C7DFB551}" dt="2026-06-20T11:47:07.705" v="6754" actId="26606"/>
          <ac:cxnSpMkLst>
            <pc:docMk/>
            <pc:sldMk cId="4005869161" sldId="270"/>
            <ac:cxnSpMk id="14" creationId="{92025DBA-8780-9CA0-2826-FF6E3BD1A0C9}"/>
          </ac:cxnSpMkLst>
        </pc:cxnChg>
      </pc:sldChg>
      <pc:sldChg chg="modSp new mod">
        <pc:chgData name="ishrat nasar" userId="81ff68315961b494" providerId="LiveId" clId="{05ECE01D-9054-48F2-A2F6-F822C7DFB551}" dt="2026-06-20T11:50:37.819" v="6820"/>
        <pc:sldMkLst>
          <pc:docMk/>
          <pc:sldMk cId="3470395232" sldId="271"/>
        </pc:sldMkLst>
        <pc:spChg chg="mod">
          <ac:chgData name="ishrat nasar" userId="81ff68315961b494" providerId="LiveId" clId="{05ECE01D-9054-48F2-A2F6-F822C7DFB551}" dt="2026-06-20T11:47:52.819" v="6775" actId="313"/>
          <ac:spMkLst>
            <pc:docMk/>
            <pc:sldMk cId="3470395232" sldId="271"/>
            <ac:spMk id="2" creationId="{4D116265-3E7D-340E-D60B-7479C0AD3018}"/>
          </ac:spMkLst>
        </pc:spChg>
        <pc:spChg chg="mod">
          <ac:chgData name="ishrat nasar" userId="81ff68315961b494" providerId="LiveId" clId="{05ECE01D-9054-48F2-A2F6-F822C7DFB551}" dt="2026-06-20T11:50:37.819" v="6820"/>
          <ac:spMkLst>
            <pc:docMk/>
            <pc:sldMk cId="3470395232" sldId="271"/>
            <ac:spMk id="3" creationId="{0B0EAE12-C3D5-1758-3D39-A717951F5F9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3661BA-22E5-413C-9C42-69C1C331FC8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8389BE8-C10E-491D-9C3C-05890465FD13}">
      <dgm:prSet/>
      <dgm:spPr/>
      <dgm:t>
        <a:bodyPr/>
        <a:lstStyle/>
        <a:p>
          <a:r>
            <a:rPr lang="en-US"/>
            <a:t>I am ishrat nasar a trainee early years support worker based in a children's center in the district of London.</a:t>
          </a:r>
        </a:p>
      </dgm:t>
    </dgm:pt>
    <dgm:pt modelId="{D5C9FC79-D600-42E6-AD5B-DF7A657E7259}" type="parTrans" cxnId="{9F95564E-AE69-4E6E-9E59-45D7187707BF}">
      <dgm:prSet/>
      <dgm:spPr/>
      <dgm:t>
        <a:bodyPr/>
        <a:lstStyle/>
        <a:p>
          <a:endParaRPr lang="en-US"/>
        </a:p>
      </dgm:t>
    </dgm:pt>
    <dgm:pt modelId="{121987C1-B3CB-4C85-81D6-EAA19488CD8E}" type="sibTrans" cxnId="{9F95564E-AE69-4E6E-9E59-45D7187707BF}">
      <dgm:prSet/>
      <dgm:spPr/>
      <dgm:t>
        <a:bodyPr/>
        <a:lstStyle/>
        <a:p>
          <a:endParaRPr lang="en-US"/>
        </a:p>
      </dgm:t>
    </dgm:pt>
    <dgm:pt modelId="{213B9569-BB80-4471-B4F7-29056EB4F27F}">
      <dgm:prSet/>
      <dgm:spPr/>
      <dgm:t>
        <a:bodyPr/>
        <a:lstStyle/>
        <a:p>
          <a:r>
            <a:rPr lang="en-US"/>
            <a:t>We support families with children 0-5 years and whom face social , emotional and development challenges. </a:t>
          </a:r>
        </a:p>
      </dgm:t>
    </dgm:pt>
    <dgm:pt modelId="{16DC1708-17B3-4FEC-BF99-E1C656605A8D}" type="parTrans" cxnId="{CF967956-DC23-4AB2-95E6-C454612D1FF8}">
      <dgm:prSet/>
      <dgm:spPr/>
      <dgm:t>
        <a:bodyPr/>
        <a:lstStyle/>
        <a:p>
          <a:endParaRPr lang="en-US"/>
        </a:p>
      </dgm:t>
    </dgm:pt>
    <dgm:pt modelId="{CD1B31E8-AF4A-463F-A988-2C3DACE53029}" type="sibTrans" cxnId="{CF967956-DC23-4AB2-95E6-C454612D1FF8}">
      <dgm:prSet/>
      <dgm:spPr/>
      <dgm:t>
        <a:bodyPr/>
        <a:lstStyle/>
        <a:p>
          <a:endParaRPr lang="en-US"/>
        </a:p>
      </dgm:t>
    </dgm:pt>
    <dgm:pt modelId="{333CDF55-04BA-4B3C-9878-9F22FB216209}">
      <dgm:prSet/>
      <dgm:spPr/>
      <dgm:t>
        <a:bodyPr/>
        <a:lstStyle/>
        <a:p>
          <a:r>
            <a:rPr lang="en-US"/>
            <a:t>I have been asked to contribute to a multi agency help plan for Issac a 4-year-old boy attending the center. </a:t>
          </a:r>
        </a:p>
      </dgm:t>
    </dgm:pt>
    <dgm:pt modelId="{26903B9B-99C9-4796-9E6D-CD659055342E}" type="parTrans" cxnId="{DCCF30F5-5C69-4A2A-B90B-B957DFA6D4AB}">
      <dgm:prSet/>
      <dgm:spPr/>
      <dgm:t>
        <a:bodyPr/>
        <a:lstStyle/>
        <a:p>
          <a:endParaRPr lang="en-US"/>
        </a:p>
      </dgm:t>
    </dgm:pt>
    <dgm:pt modelId="{80B22D4D-DA1C-4AE0-B4D2-F95E7CACEC09}" type="sibTrans" cxnId="{DCCF30F5-5C69-4A2A-B90B-B957DFA6D4AB}">
      <dgm:prSet/>
      <dgm:spPr/>
      <dgm:t>
        <a:bodyPr/>
        <a:lstStyle/>
        <a:p>
          <a:endParaRPr lang="en-US"/>
        </a:p>
      </dgm:t>
    </dgm:pt>
    <dgm:pt modelId="{B1160D55-2849-464F-9D08-87FDA21F2145}">
      <dgm:prSet/>
      <dgm:spPr/>
      <dgm:t>
        <a:bodyPr/>
        <a:lstStyle/>
        <a:p>
          <a:r>
            <a:rPr lang="en-US"/>
            <a:t>Isaac has attended the center and lives with mother who is a single parent suffering from pat natal depression. </a:t>
          </a:r>
        </a:p>
      </dgm:t>
    </dgm:pt>
    <dgm:pt modelId="{20BA68B6-F572-4C52-8534-CD9632C2156B}" type="parTrans" cxnId="{BD3EAC41-C971-42A8-B0E3-86AAB9993B43}">
      <dgm:prSet/>
      <dgm:spPr/>
      <dgm:t>
        <a:bodyPr/>
        <a:lstStyle/>
        <a:p>
          <a:endParaRPr lang="en-US"/>
        </a:p>
      </dgm:t>
    </dgm:pt>
    <dgm:pt modelId="{8D7DDF10-5B7F-414A-B144-3DED530EAF46}" type="sibTrans" cxnId="{BD3EAC41-C971-42A8-B0E3-86AAB9993B43}">
      <dgm:prSet/>
      <dgm:spPr/>
      <dgm:t>
        <a:bodyPr/>
        <a:lstStyle/>
        <a:p>
          <a:endParaRPr lang="en-US"/>
        </a:p>
      </dgm:t>
    </dgm:pt>
    <dgm:pt modelId="{81DEB1F8-202C-45E2-B0CF-B5154B629F67}">
      <dgm:prSet/>
      <dgm:spPr/>
      <dgm:t>
        <a:bodyPr/>
        <a:lstStyle/>
        <a:p>
          <a:r>
            <a:rPr lang="en-US" dirty="0"/>
            <a:t>Isaac's mother has low confidence and limited social support. </a:t>
          </a:r>
        </a:p>
      </dgm:t>
    </dgm:pt>
    <dgm:pt modelId="{044317B2-1BE0-4669-9513-323699E36D94}" type="parTrans" cxnId="{2EF579DC-F58F-4DDE-B09C-B0E88BF84696}">
      <dgm:prSet/>
      <dgm:spPr/>
      <dgm:t>
        <a:bodyPr/>
        <a:lstStyle/>
        <a:p>
          <a:endParaRPr lang="en-US"/>
        </a:p>
      </dgm:t>
    </dgm:pt>
    <dgm:pt modelId="{E6D43DF2-06BB-4496-BEBD-3DDF52EADCAE}" type="sibTrans" cxnId="{2EF579DC-F58F-4DDE-B09C-B0E88BF84696}">
      <dgm:prSet/>
      <dgm:spPr/>
      <dgm:t>
        <a:bodyPr/>
        <a:lstStyle/>
        <a:p>
          <a:endParaRPr lang="en-US"/>
        </a:p>
      </dgm:t>
    </dgm:pt>
    <dgm:pt modelId="{280A342C-5D31-41E9-874C-946E4247E647}">
      <dgm:prSet/>
      <dgm:spPr/>
      <dgm:t>
        <a:bodyPr/>
        <a:lstStyle/>
        <a:p>
          <a:r>
            <a:rPr lang="en-US"/>
            <a:t>The family have moved to London and key workers in the day care have identified that isaac is clingy with his mother and limited speech.</a:t>
          </a:r>
        </a:p>
      </dgm:t>
    </dgm:pt>
    <dgm:pt modelId="{78373103-C5A6-4B85-BD88-36F8143FC2E4}" type="parTrans" cxnId="{FF9CD472-760E-45E7-9C82-DE3A6362E60F}">
      <dgm:prSet/>
      <dgm:spPr/>
      <dgm:t>
        <a:bodyPr/>
        <a:lstStyle/>
        <a:p>
          <a:endParaRPr lang="en-US"/>
        </a:p>
      </dgm:t>
    </dgm:pt>
    <dgm:pt modelId="{FE614C41-3100-46C5-B056-DC6FD9C6009E}" type="sibTrans" cxnId="{FF9CD472-760E-45E7-9C82-DE3A6362E60F}">
      <dgm:prSet/>
      <dgm:spPr/>
      <dgm:t>
        <a:bodyPr/>
        <a:lstStyle/>
        <a:p>
          <a:endParaRPr lang="en-US"/>
        </a:p>
      </dgm:t>
    </dgm:pt>
    <dgm:pt modelId="{7F889BA3-802F-4421-BFE6-5564C1BB3A4B}">
      <dgm:prSet/>
      <dgm:spPr/>
      <dgm:t>
        <a:bodyPr/>
        <a:lstStyle/>
        <a:p>
          <a:r>
            <a:rPr lang="en-US"/>
            <a:t>My role is creating support plan informed by phycological theory.</a:t>
          </a:r>
        </a:p>
      </dgm:t>
    </dgm:pt>
    <dgm:pt modelId="{5C3789EA-C9F5-43B8-BED2-0CD6E5BEE4D6}" type="parTrans" cxnId="{CE1DB620-6385-417A-B505-BF6C7BFD0E42}">
      <dgm:prSet/>
      <dgm:spPr/>
      <dgm:t>
        <a:bodyPr/>
        <a:lstStyle/>
        <a:p>
          <a:endParaRPr lang="en-US"/>
        </a:p>
      </dgm:t>
    </dgm:pt>
    <dgm:pt modelId="{828BFA62-943B-4DA4-92F3-621598F715DC}" type="sibTrans" cxnId="{CE1DB620-6385-417A-B505-BF6C7BFD0E42}">
      <dgm:prSet/>
      <dgm:spPr/>
      <dgm:t>
        <a:bodyPr/>
        <a:lstStyle/>
        <a:p>
          <a:endParaRPr lang="en-US"/>
        </a:p>
      </dgm:t>
    </dgm:pt>
    <dgm:pt modelId="{9BA4E1B2-B993-4C91-962D-49EBFBB03864}" type="pres">
      <dgm:prSet presAssocID="{4F3661BA-22E5-413C-9C42-69C1C331FC88}" presName="vert0" presStyleCnt="0">
        <dgm:presLayoutVars>
          <dgm:dir/>
          <dgm:animOne val="branch"/>
          <dgm:animLvl val="lvl"/>
        </dgm:presLayoutVars>
      </dgm:prSet>
      <dgm:spPr/>
    </dgm:pt>
    <dgm:pt modelId="{A8EBCA0A-F969-4C30-B344-1261B3B10174}" type="pres">
      <dgm:prSet presAssocID="{78389BE8-C10E-491D-9C3C-05890465FD13}" presName="thickLine" presStyleLbl="alignNode1" presStyleIdx="0" presStyleCnt="7"/>
      <dgm:spPr/>
    </dgm:pt>
    <dgm:pt modelId="{3812CDCF-E071-49ED-A74F-95B0CB93CFD1}" type="pres">
      <dgm:prSet presAssocID="{78389BE8-C10E-491D-9C3C-05890465FD13}" presName="horz1" presStyleCnt="0"/>
      <dgm:spPr/>
    </dgm:pt>
    <dgm:pt modelId="{8BE5D201-C61A-4770-9436-D04CA450B52F}" type="pres">
      <dgm:prSet presAssocID="{78389BE8-C10E-491D-9C3C-05890465FD13}" presName="tx1" presStyleLbl="revTx" presStyleIdx="0" presStyleCnt="7"/>
      <dgm:spPr/>
    </dgm:pt>
    <dgm:pt modelId="{410942BA-890B-4444-80D0-A5E7B2C8D3FD}" type="pres">
      <dgm:prSet presAssocID="{78389BE8-C10E-491D-9C3C-05890465FD13}" presName="vert1" presStyleCnt="0"/>
      <dgm:spPr/>
    </dgm:pt>
    <dgm:pt modelId="{297FD976-AE59-4959-A5BB-19C30D9EC334}" type="pres">
      <dgm:prSet presAssocID="{213B9569-BB80-4471-B4F7-29056EB4F27F}" presName="thickLine" presStyleLbl="alignNode1" presStyleIdx="1" presStyleCnt="7"/>
      <dgm:spPr/>
    </dgm:pt>
    <dgm:pt modelId="{7BDF97B7-8F23-4130-A87E-9E91E940A396}" type="pres">
      <dgm:prSet presAssocID="{213B9569-BB80-4471-B4F7-29056EB4F27F}" presName="horz1" presStyleCnt="0"/>
      <dgm:spPr/>
    </dgm:pt>
    <dgm:pt modelId="{C8796680-2274-4BC9-BB04-9819982C9152}" type="pres">
      <dgm:prSet presAssocID="{213B9569-BB80-4471-B4F7-29056EB4F27F}" presName="tx1" presStyleLbl="revTx" presStyleIdx="1" presStyleCnt="7"/>
      <dgm:spPr/>
    </dgm:pt>
    <dgm:pt modelId="{A56BBED0-BEC6-4AFC-8AFB-D65B75ECD58B}" type="pres">
      <dgm:prSet presAssocID="{213B9569-BB80-4471-B4F7-29056EB4F27F}" presName="vert1" presStyleCnt="0"/>
      <dgm:spPr/>
    </dgm:pt>
    <dgm:pt modelId="{9B309CCC-98C0-40EF-94D7-94E69B7632A2}" type="pres">
      <dgm:prSet presAssocID="{333CDF55-04BA-4B3C-9878-9F22FB216209}" presName="thickLine" presStyleLbl="alignNode1" presStyleIdx="2" presStyleCnt="7"/>
      <dgm:spPr/>
    </dgm:pt>
    <dgm:pt modelId="{767948C3-BE43-49C8-94C7-7FC9CBC1FBF7}" type="pres">
      <dgm:prSet presAssocID="{333CDF55-04BA-4B3C-9878-9F22FB216209}" presName="horz1" presStyleCnt="0"/>
      <dgm:spPr/>
    </dgm:pt>
    <dgm:pt modelId="{A322283D-CD66-4E47-AFCE-B23DFECE63C3}" type="pres">
      <dgm:prSet presAssocID="{333CDF55-04BA-4B3C-9878-9F22FB216209}" presName="tx1" presStyleLbl="revTx" presStyleIdx="2" presStyleCnt="7"/>
      <dgm:spPr/>
    </dgm:pt>
    <dgm:pt modelId="{0A725093-1DAF-4D9F-8640-D924BB5E6F6B}" type="pres">
      <dgm:prSet presAssocID="{333CDF55-04BA-4B3C-9878-9F22FB216209}" presName="vert1" presStyleCnt="0"/>
      <dgm:spPr/>
    </dgm:pt>
    <dgm:pt modelId="{22330CEB-CEFF-4BD1-962E-0038749775F0}" type="pres">
      <dgm:prSet presAssocID="{B1160D55-2849-464F-9D08-87FDA21F2145}" presName="thickLine" presStyleLbl="alignNode1" presStyleIdx="3" presStyleCnt="7"/>
      <dgm:spPr/>
    </dgm:pt>
    <dgm:pt modelId="{C163EF1D-26A5-4C2D-9FAA-F4DBC30D3C0C}" type="pres">
      <dgm:prSet presAssocID="{B1160D55-2849-464F-9D08-87FDA21F2145}" presName="horz1" presStyleCnt="0"/>
      <dgm:spPr/>
    </dgm:pt>
    <dgm:pt modelId="{EB90FCAA-32B2-4170-AA36-B4D8D30DCA03}" type="pres">
      <dgm:prSet presAssocID="{B1160D55-2849-464F-9D08-87FDA21F2145}" presName="tx1" presStyleLbl="revTx" presStyleIdx="3" presStyleCnt="7"/>
      <dgm:spPr/>
    </dgm:pt>
    <dgm:pt modelId="{43DB690F-6510-4054-B2D0-BB68ABDCA0D6}" type="pres">
      <dgm:prSet presAssocID="{B1160D55-2849-464F-9D08-87FDA21F2145}" presName="vert1" presStyleCnt="0"/>
      <dgm:spPr/>
    </dgm:pt>
    <dgm:pt modelId="{1DAAD7D4-C0F8-49BC-86E9-947EB7984D21}" type="pres">
      <dgm:prSet presAssocID="{81DEB1F8-202C-45E2-B0CF-B5154B629F67}" presName="thickLine" presStyleLbl="alignNode1" presStyleIdx="4" presStyleCnt="7"/>
      <dgm:spPr/>
    </dgm:pt>
    <dgm:pt modelId="{4871144F-2648-43E7-916A-3FCA2C6912B7}" type="pres">
      <dgm:prSet presAssocID="{81DEB1F8-202C-45E2-B0CF-B5154B629F67}" presName="horz1" presStyleCnt="0"/>
      <dgm:spPr/>
    </dgm:pt>
    <dgm:pt modelId="{C424B2A9-8476-4462-8325-12B48A53C026}" type="pres">
      <dgm:prSet presAssocID="{81DEB1F8-202C-45E2-B0CF-B5154B629F67}" presName="tx1" presStyleLbl="revTx" presStyleIdx="4" presStyleCnt="7"/>
      <dgm:spPr/>
    </dgm:pt>
    <dgm:pt modelId="{2CB91D03-345D-491F-AD8A-9F5616672D73}" type="pres">
      <dgm:prSet presAssocID="{81DEB1F8-202C-45E2-B0CF-B5154B629F67}" presName="vert1" presStyleCnt="0"/>
      <dgm:spPr/>
    </dgm:pt>
    <dgm:pt modelId="{B614C0B2-388A-4F86-93A4-0D491EFC6EC5}" type="pres">
      <dgm:prSet presAssocID="{280A342C-5D31-41E9-874C-946E4247E647}" presName="thickLine" presStyleLbl="alignNode1" presStyleIdx="5" presStyleCnt="7"/>
      <dgm:spPr/>
    </dgm:pt>
    <dgm:pt modelId="{70291675-AE8C-46EE-B3F4-BAB0A9216167}" type="pres">
      <dgm:prSet presAssocID="{280A342C-5D31-41E9-874C-946E4247E647}" presName="horz1" presStyleCnt="0"/>
      <dgm:spPr/>
    </dgm:pt>
    <dgm:pt modelId="{349EA05A-B625-4DC1-948B-3EE703B6F1A3}" type="pres">
      <dgm:prSet presAssocID="{280A342C-5D31-41E9-874C-946E4247E647}" presName="tx1" presStyleLbl="revTx" presStyleIdx="5" presStyleCnt="7"/>
      <dgm:spPr/>
    </dgm:pt>
    <dgm:pt modelId="{F76FF60B-B54C-4EB0-BD5F-BB9FF0239301}" type="pres">
      <dgm:prSet presAssocID="{280A342C-5D31-41E9-874C-946E4247E647}" presName="vert1" presStyleCnt="0"/>
      <dgm:spPr/>
    </dgm:pt>
    <dgm:pt modelId="{716D178B-1A4B-42BD-8203-1CE45438B6D6}" type="pres">
      <dgm:prSet presAssocID="{7F889BA3-802F-4421-BFE6-5564C1BB3A4B}" presName="thickLine" presStyleLbl="alignNode1" presStyleIdx="6" presStyleCnt="7"/>
      <dgm:spPr/>
    </dgm:pt>
    <dgm:pt modelId="{BE417A03-ABB0-43D3-9931-9AE2F0491275}" type="pres">
      <dgm:prSet presAssocID="{7F889BA3-802F-4421-BFE6-5564C1BB3A4B}" presName="horz1" presStyleCnt="0"/>
      <dgm:spPr/>
    </dgm:pt>
    <dgm:pt modelId="{8169499A-DE00-4381-AF03-9DFD96F5BB34}" type="pres">
      <dgm:prSet presAssocID="{7F889BA3-802F-4421-BFE6-5564C1BB3A4B}" presName="tx1" presStyleLbl="revTx" presStyleIdx="6" presStyleCnt="7"/>
      <dgm:spPr/>
    </dgm:pt>
    <dgm:pt modelId="{0194B962-4CD3-447D-80FA-BA6CA9953FDE}" type="pres">
      <dgm:prSet presAssocID="{7F889BA3-802F-4421-BFE6-5564C1BB3A4B}" presName="vert1" presStyleCnt="0"/>
      <dgm:spPr/>
    </dgm:pt>
  </dgm:ptLst>
  <dgm:cxnLst>
    <dgm:cxn modelId="{5D496C0E-BE69-4A93-B7E9-713789666C5E}" type="presOf" srcId="{7F889BA3-802F-4421-BFE6-5564C1BB3A4B}" destId="{8169499A-DE00-4381-AF03-9DFD96F5BB34}" srcOrd="0" destOrd="0" presId="urn:microsoft.com/office/officeart/2008/layout/LinedList"/>
    <dgm:cxn modelId="{8F75C31F-8B52-47E7-91C2-CA0490966C2E}" type="presOf" srcId="{B1160D55-2849-464F-9D08-87FDA21F2145}" destId="{EB90FCAA-32B2-4170-AA36-B4D8D30DCA03}" srcOrd="0" destOrd="0" presId="urn:microsoft.com/office/officeart/2008/layout/LinedList"/>
    <dgm:cxn modelId="{CE1DB620-6385-417A-B505-BF6C7BFD0E42}" srcId="{4F3661BA-22E5-413C-9C42-69C1C331FC88}" destId="{7F889BA3-802F-4421-BFE6-5564C1BB3A4B}" srcOrd="6" destOrd="0" parTransId="{5C3789EA-C9F5-43B8-BED2-0CD6E5BEE4D6}" sibTransId="{828BFA62-943B-4DA4-92F3-621598F715DC}"/>
    <dgm:cxn modelId="{BD3EAC41-C971-42A8-B0E3-86AAB9993B43}" srcId="{4F3661BA-22E5-413C-9C42-69C1C331FC88}" destId="{B1160D55-2849-464F-9D08-87FDA21F2145}" srcOrd="3" destOrd="0" parTransId="{20BA68B6-F572-4C52-8534-CD9632C2156B}" sibTransId="{8D7DDF10-5B7F-414A-B144-3DED530EAF46}"/>
    <dgm:cxn modelId="{DA589067-8016-4472-8FCA-2D3021FEC0C8}" type="presOf" srcId="{4F3661BA-22E5-413C-9C42-69C1C331FC88}" destId="{9BA4E1B2-B993-4C91-962D-49EBFBB03864}" srcOrd="0" destOrd="0" presId="urn:microsoft.com/office/officeart/2008/layout/LinedList"/>
    <dgm:cxn modelId="{9F95564E-AE69-4E6E-9E59-45D7187707BF}" srcId="{4F3661BA-22E5-413C-9C42-69C1C331FC88}" destId="{78389BE8-C10E-491D-9C3C-05890465FD13}" srcOrd="0" destOrd="0" parTransId="{D5C9FC79-D600-42E6-AD5B-DF7A657E7259}" sibTransId="{121987C1-B3CB-4C85-81D6-EAA19488CD8E}"/>
    <dgm:cxn modelId="{FF9CD472-760E-45E7-9C82-DE3A6362E60F}" srcId="{4F3661BA-22E5-413C-9C42-69C1C331FC88}" destId="{280A342C-5D31-41E9-874C-946E4247E647}" srcOrd="5" destOrd="0" parTransId="{78373103-C5A6-4B85-BD88-36F8143FC2E4}" sibTransId="{FE614C41-3100-46C5-B056-DC6FD9C6009E}"/>
    <dgm:cxn modelId="{CF967956-DC23-4AB2-95E6-C454612D1FF8}" srcId="{4F3661BA-22E5-413C-9C42-69C1C331FC88}" destId="{213B9569-BB80-4471-B4F7-29056EB4F27F}" srcOrd="1" destOrd="0" parTransId="{16DC1708-17B3-4FEC-BF99-E1C656605A8D}" sibTransId="{CD1B31E8-AF4A-463F-A988-2C3DACE53029}"/>
    <dgm:cxn modelId="{1709AD80-BB58-4C4E-A758-80A934E9F4AB}" type="presOf" srcId="{280A342C-5D31-41E9-874C-946E4247E647}" destId="{349EA05A-B625-4DC1-948B-3EE703B6F1A3}" srcOrd="0" destOrd="0" presId="urn:microsoft.com/office/officeart/2008/layout/LinedList"/>
    <dgm:cxn modelId="{B6EDF5A4-955B-4641-A831-D8CECCCC31D1}" type="presOf" srcId="{81DEB1F8-202C-45E2-B0CF-B5154B629F67}" destId="{C424B2A9-8476-4462-8325-12B48A53C026}" srcOrd="0" destOrd="0" presId="urn:microsoft.com/office/officeart/2008/layout/LinedList"/>
    <dgm:cxn modelId="{7DA5EFB4-C3FA-4DE1-97FD-E45DABA6F780}" type="presOf" srcId="{78389BE8-C10E-491D-9C3C-05890465FD13}" destId="{8BE5D201-C61A-4770-9436-D04CA450B52F}" srcOrd="0" destOrd="0" presId="urn:microsoft.com/office/officeart/2008/layout/LinedList"/>
    <dgm:cxn modelId="{C9DB30C7-F01B-452B-8AE1-53DDDB6F8543}" type="presOf" srcId="{213B9569-BB80-4471-B4F7-29056EB4F27F}" destId="{C8796680-2274-4BC9-BB04-9819982C9152}" srcOrd="0" destOrd="0" presId="urn:microsoft.com/office/officeart/2008/layout/LinedList"/>
    <dgm:cxn modelId="{12330CD2-5807-4BD8-A4D6-9F1973DDAB85}" type="presOf" srcId="{333CDF55-04BA-4B3C-9878-9F22FB216209}" destId="{A322283D-CD66-4E47-AFCE-B23DFECE63C3}" srcOrd="0" destOrd="0" presId="urn:microsoft.com/office/officeart/2008/layout/LinedList"/>
    <dgm:cxn modelId="{2EF579DC-F58F-4DDE-B09C-B0E88BF84696}" srcId="{4F3661BA-22E5-413C-9C42-69C1C331FC88}" destId="{81DEB1F8-202C-45E2-B0CF-B5154B629F67}" srcOrd="4" destOrd="0" parTransId="{044317B2-1BE0-4669-9513-323699E36D94}" sibTransId="{E6D43DF2-06BB-4496-BEBD-3DDF52EADCAE}"/>
    <dgm:cxn modelId="{DCCF30F5-5C69-4A2A-B90B-B957DFA6D4AB}" srcId="{4F3661BA-22E5-413C-9C42-69C1C331FC88}" destId="{333CDF55-04BA-4B3C-9878-9F22FB216209}" srcOrd="2" destOrd="0" parTransId="{26903B9B-99C9-4796-9E6D-CD659055342E}" sibTransId="{80B22D4D-DA1C-4AE0-B4D2-F95E7CACEC09}"/>
    <dgm:cxn modelId="{7E8E3BCD-383D-4930-8F29-BAC367745117}" type="presParOf" srcId="{9BA4E1B2-B993-4C91-962D-49EBFBB03864}" destId="{A8EBCA0A-F969-4C30-B344-1261B3B10174}" srcOrd="0" destOrd="0" presId="urn:microsoft.com/office/officeart/2008/layout/LinedList"/>
    <dgm:cxn modelId="{DB418437-7E95-42F9-ACD1-5584061E92E6}" type="presParOf" srcId="{9BA4E1B2-B993-4C91-962D-49EBFBB03864}" destId="{3812CDCF-E071-49ED-A74F-95B0CB93CFD1}" srcOrd="1" destOrd="0" presId="urn:microsoft.com/office/officeart/2008/layout/LinedList"/>
    <dgm:cxn modelId="{C812C456-E05D-4A28-B6B6-E374FBD7712D}" type="presParOf" srcId="{3812CDCF-E071-49ED-A74F-95B0CB93CFD1}" destId="{8BE5D201-C61A-4770-9436-D04CA450B52F}" srcOrd="0" destOrd="0" presId="urn:microsoft.com/office/officeart/2008/layout/LinedList"/>
    <dgm:cxn modelId="{66378448-8AB4-474B-93E2-C331143B4C48}" type="presParOf" srcId="{3812CDCF-E071-49ED-A74F-95B0CB93CFD1}" destId="{410942BA-890B-4444-80D0-A5E7B2C8D3FD}" srcOrd="1" destOrd="0" presId="urn:microsoft.com/office/officeart/2008/layout/LinedList"/>
    <dgm:cxn modelId="{ABC77542-4E25-456B-A547-878C7880786D}" type="presParOf" srcId="{9BA4E1B2-B993-4C91-962D-49EBFBB03864}" destId="{297FD976-AE59-4959-A5BB-19C30D9EC334}" srcOrd="2" destOrd="0" presId="urn:microsoft.com/office/officeart/2008/layout/LinedList"/>
    <dgm:cxn modelId="{9BBE9A97-64D5-41B0-A599-D8827CE0ED78}" type="presParOf" srcId="{9BA4E1B2-B993-4C91-962D-49EBFBB03864}" destId="{7BDF97B7-8F23-4130-A87E-9E91E940A396}" srcOrd="3" destOrd="0" presId="urn:microsoft.com/office/officeart/2008/layout/LinedList"/>
    <dgm:cxn modelId="{C6A85FF4-AD9B-454B-8B27-5D92E18B1914}" type="presParOf" srcId="{7BDF97B7-8F23-4130-A87E-9E91E940A396}" destId="{C8796680-2274-4BC9-BB04-9819982C9152}" srcOrd="0" destOrd="0" presId="urn:microsoft.com/office/officeart/2008/layout/LinedList"/>
    <dgm:cxn modelId="{11EF16B1-CD38-43B2-A9E7-E53973749FAA}" type="presParOf" srcId="{7BDF97B7-8F23-4130-A87E-9E91E940A396}" destId="{A56BBED0-BEC6-4AFC-8AFB-D65B75ECD58B}" srcOrd="1" destOrd="0" presId="urn:microsoft.com/office/officeart/2008/layout/LinedList"/>
    <dgm:cxn modelId="{D996B4EA-3EDE-4FB9-97D8-AB562E9F13DD}" type="presParOf" srcId="{9BA4E1B2-B993-4C91-962D-49EBFBB03864}" destId="{9B309CCC-98C0-40EF-94D7-94E69B7632A2}" srcOrd="4" destOrd="0" presId="urn:microsoft.com/office/officeart/2008/layout/LinedList"/>
    <dgm:cxn modelId="{5A9671BF-B2DD-4358-A7C5-CD37FAC82AA2}" type="presParOf" srcId="{9BA4E1B2-B993-4C91-962D-49EBFBB03864}" destId="{767948C3-BE43-49C8-94C7-7FC9CBC1FBF7}" srcOrd="5" destOrd="0" presId="urn:microsoft.com/office/officeart/2008/layout/LinedList"/>
    <dgm:cxn modelId="{233842C5-DB8D-4A78-BA20-51B688EAEA60}" type="presParOf" srcId="{767948C3-BE43-49C8-94C7-7FC9CBC1FBF7}" destId="{A322283D-CD66-4E47-AFCE-B23DFECE63C3}" srcOrd="0" destOrd="0" presId="urn:microsoft.com/office/officeart/2008/layout/LinedList"/>
    <dgm:cxn modelId="{18734300-47D9-4D92-924A-C4ADD1418EDD}" type="presParOf" srcId="{767948C3-BE43-49C8-94C7-7FC9CBC1FBF7}" destId="{0A725093-1DAF-4D9F-8640-D924BB5E6F6B}" srcOrd="1" destOrd="0" presId="urn:microsoft.com/office/officeart/2008/layout/LinedList"/>
    <dgm:cxn modelId="{A1B54FCE-2561-44DC-9F09-63B33396C958}" type="presParOf" srcId="{9BA4E1B2-B993-4C91-962D-49EBFBB03864}" destId="{22330CEB-CEFF-4BD1-962E-0038749775F0}" srcOrd="6" destOrd="0" presId="urn:microsoft.com/office/officeart/2008/layout/LinedList"/>
    <dgm:cxn modelId="{1DFFB1A8-AF09-468A-AD5B-80044F5A0844}" type="presParOf" srcId="{9BA4E1B2-B993-4C91-962D-49EBFBB03864}" destId="{C163EF1D-26A5-4C2D-9FAA-F4DBC30D3C0C}" srcOrd="7" destOrd="0" presId="urn:microsoft.com/office/officeart/2008/layout/LinedList"/>
    <dgm:cxn modelId="{CE944092-C3A1-4C45-B02F-D473CCD93773}" type="presParOf" srcId="{C163EF1D-26A5-4C2D-9FAA-F4DBC30D3C0C}" destId="{EB90FCAA-32B2-4170-AA36-B4D8D30DCA03}" srcOrd="0" destOrd="0" presId="urn:microsoft.com/office/officeart/2008/layout/LinedList"/>
    <dgm:cxn modelId="{0BED77D3-C0B8-4E52-825F-083BF424EADE}" type="presParOf" srcId="{C163EF1D-26A5-4C2D-9FAA-F4DBC30D3C0C}" destId="{43DB690F-6510-4054-B2D0-BB68ABDCA0D6}" srcOrd="1" destOrd="0" presId="urn:microsoft.com/office/officeart/2008/layout/LinedList"/>
    <dgm:cxn modelId="{800FF961-0FE5-44E7-90FF-283C837C5A15}" type="presParOf" srcId="{9BA4E1B2-B993-4C91-962D-49EBFBB03864}" destId="{1DAAD7D4-C0F8-49BC-86E9-947EB7984D21}" srcOrd="8" destOrd="0" presId="urn:microsoft.com/office/officeart/2008/layout/LinedList"/>
    <dgm:cxn modelId="{18A1F87C-5F89-420A-9A76-D51A41480FE5}" type="presParOf" srcId="{9BA4E1B2-B993-4C91-962D-49EBFBB03864}" destId="{4871144F-2648-43E7-916A-3FCA2C6912B7}" srcOrd="9" destOrd="0" presId="urn:microsoft.com/office/officeart/2008/layout/LinedList"/>
    <dgm:cxn modelId="{FF6EC4EB-DFCF-4F4E-B70C-E6EE9F58C104}" type="presParOf" srcId="{4871144F-2648-43E7-916A-3FCA2C6912B7}" destId="{C424B2A9-8476-4462-8325-12B48A53C026}" srcOrd="0" destOrd="0" presId="urn:microsoft.com/office/officeart/2008/layout/LinedList"/>
    <dgm:cxn modelId="{DA822A05-2D61-4095-BDF4-28A6FD78324F}" type="presParOf" srcId="{4871144F-2648-43E7-916A-3FCA2C6912B7}" destId="{2CB91D03-345D-491F-AD8A-9F5616672D73}" srcOrd="1" destOrd="0" presId="urn:microsoft.com/office/officeart/2008/layout/LinedList"/>
    <dgm:cxn modelId="{D7EFE037-A48B-43B2-9510-DDD9E2FEF2C8}" type="presParOf" srcId="{9BA4E1B2-B993-4C91-962D-49EBFBB03864}" destId="{B614C0B2-388A-4F86-93A4-0D491EFC6EC5}" srcOrd="10" destOrd="0" presId="urn:microsoft.com/office/officeart/2008/layout/LinedList"/>
    <dgm:cxn modelId="{9B5EB801-878C-43F9-B59B-1B5D2AACFA6B}" type="presParOf" srcId="{9BA4E1B2-B993-4C91-962D-49EBFBB03864}" destId="{70291675-AE8C-46EE-B3F4-BAB0A9216167}" srcOrd="11" destOrd="0" presId="urn:microsoft.com/office/officeart/2008/layout/LinedList"/>
    <dgm:cxn modelId="{AA2919F3-E1F7-4618-8E6B-859F631D56FB}" type="presParOf" srcId="{70291675-AE8C-46EE-B3F4-BAB0A9216167}" destId="{349EA05A-B625-4DC1-948B-3EE703B6F1A3}" srcOrd="0" destOrd="0" presId="urn:microsoft.com/office/officeart/2008/layout/LinedList"/>
    <dgm:cxn modelId="{4445C055-6494-42D9-ADF3-FBDA6C177A23}" type="presParOf" srcId="{70291675-AE8C-46EE-B3F4-BAB0A9216167}" destId="{F76FF60B-B54C-4EB0-BD5F-BB9FF0239301}" srcOrd="1" destOrd="0" presId="urn:microsoft.com/office/officeart/2008/layout/LinedList"/>
    <dgm:cxn modelId="{03AFD6CE-D58E-4879-9E22-33596A3E5A61}" type="presParOf" srcId="{9BA4E1B2-B993-4C91-962D-49EBFBB03864}" destId="{716D178B-1A4B-42BD-8203-1CE45438B6D6}" srcOrd="12" destOrd="0" presId="urn:microsoft.com/office/officeart/2008/layout/LinedList"/>
    <dgm:cxn modelId="{835DA5B5-E43A-4AD2-8CB6-1E33B22424A9}" type="presParOf" srcId="{9BA4E1B2-B993-4C91-962D-49EBFBB03864}" destId="{BE417A03-ABB0-43D3-9931-9AE2F0491275}" srcOrd="13" destOrd="0" presId="urn:microsoft.com/office/officeart/2008/layout/LinedList"/>
    <dgm:cxn modelId="{822CEB81-FEF0-4F0D-876D-C160BAA6738F}" type="presParOf" srcId="{BE417A03-ABB0-43D3-9931-9AE2F0491275}" destId="{8169499A-DE00-4381-AF03-9DFD96F5BB34}" srcOrd="0" destOrd="0" presId="urn:microsoft.com/office/officeart/2008/layout/LinedList"/>
    <dgm:cxn modelId="{AFC08315-76F4-489D-92ED-6CE23E4CE4BE}" type="presParOf" srcId="{BE417A03-ABB0-43D3-9931-9AE2F0491275}" destId="{0194B962-4CD3-447D-80FA-BA6CA9953F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5FF801-B983-4B74-B720-0209488CC0D8}" type="doc">
      <dgm:prSet loTypeId="urn:microsoft.com/office/officeart/2008/layout/LinedList" loCatId="list" qsTypeId="urn:microsoft.com/office/officeart/2005/8/quickstyle/simple2" qsCatId="simple" csTypeId="urn:microsoft.com/office/officeart/2005/8/colors/accent4_2" csCatId="accent4" phldr="1"/>
      <dgm:spPr/>
      <dgm:t>
        <a:bodyPr/>
        <a:lstStyle/>
        <a:p>
          <a:endParaRPr lang="en-US"/>
        </a:p>
      </dgm:t>
    </dgm:pt>
    <dgm:pt modelId="{C0BC248F-84DD-4B75-90CB-2609ECEF9BA4}">
      <dgm:prSet/>
      <dgm:spPr/>
      <dgm:t>
        <a:bodyPr/>
        <a:lstStyle/>
        <a:p>
          <a:r>
            <a:rPr lang="en-US" dirty="0">
              <a:latin typeface="Arial" panose="020B0604020202020204" pitchFamily="34" charset="0"/>
              <a:cs typeface="Arial" panose="020B0604020202020204" pitchFamily="34" charset="0"/>
            </a:rPr>
            <a:t>The theory was developed in the 1950s and is about attachment. </a:t>
          </a:r>
        </a:p>
      </dgm:t>
    </dgm:pt>
    <dgm:pt modelId="{2CF683AE-4D4E-4932-8D78-681C9C2B7E1F}" type="parTrans" cxnId="{D0D2DF61-194B-4A8A-A0E7-4BC07EDB2BD8}">
      <dgm:prSet/>
      <dgm:spPr/>
      <dgm:t>
        <a:bodyPr/>
        <a:lstStyle/>
        <a:p>
          <a:endParaRPr lang="en-US"/>
        </a:p>
      </dgm:t>
    </dgm:pt>
    <dgm:pt modelId="{A62EEB06-1C2C-4C93-8F6B-77787625B55F}" type="sibTrans" cxnId="{D0D2DF61-194B-4A8A-A0E7-4BC07EDB2BD8}">
      <dgm:prSet phldrT="01" phldr="0"/>
      <dgm:spPr/>
      <dgm:t>
        <a:bodyPr/>
        <a:lstStyle/>
        <a:p>
          <a:endParaRPr lang="en-US"/>
        </a:p>
      </dgm:t>
    </dgm:pt>
    <dgm:pt modelId="{6CD9FD94-68A4-4F4B-82F8-171CAA989905}">
      <dgm:prSet/>
      <dgm:spPr/>
      <dgm:t>
        <a:bodyPr/>
        <a:lstStyle/>
        <a:p>
          <a:r>
            <a:rPr lang="en-US" dirty="0">
              <a:latin typeface="Arial" panose="020B0604020202020204" pitchFamily="34" charset="0"/>
              <a:cs typeface="Arial" panose="020B0604020202020204" pitchFamily="34" charset="0"/>
            </a:rPr>
            <a:t>When the carer shows love and responds to the child, it helps them feel safe and understand who to trust.</a:t>
          </a:r>
        </a:p>
      </dgm:t>
    </dgm:pt>
    <dgm:pt modelId="{7F2D1111-A8ED-4526-967A-F4B291C7C730}" type="parTrans" cxnId="{D4038A44-8235-4882-A1E4-EAE20EC9F433}">
      <dgm:prSet/>
      <dgm:spPr/>
      <dgm:t>
        <a:bodyPr/>
        <a:lstStyle/>
        <a:p>
          <a:endParaRPr lang="en-US"/>
        </a:p>
      </dgm:t>
    </dgm:pt>
    <dgm:pt modelId="{A09B85B3-36FB-4C53-92F2-E20B6D6B2B88}" type="sibTrans" cxnId="{D4038A44-8235-4882-A1E4-EAE20EC9F433}">
      <dgm:prSet phldrT="02" phldr="0"/>
      <dgm:spPr/>
      <dgm:t>
        <a:bodyPr/>
        <a:lstStyle/>
        <a:p>
          <a:endParaRPr lang="en-US"/>
        </a:p>
      </dgm:t>
    </dgm:pt>
    <dgm:pt modelId="{FFDCC3B9-FF39-43B5-958D-2AC334D08645}">
      <dgm:prSet/>
      <dgm:spPr/>
      <dgm:t>
        <a:bodyPr/>
        <a:lstStyle/>
        <a:p>
          <a:r>
            <a:rPr lang="en-US" dirty="0">
              <a:latin typeface="Arial" panose="020B0604020202020204" pitchFamily="34" charset="0"/>
              <a:cs typeface="Arial" panose="020B0604020202020204" pitchFamily="34" charset="0"/>
            </a:rPr>
            <a:t>However, Bowlby recognised that when a carer is not present or the child is not being looked after properly, the attachment can become insecure. </a:t>
          </a:r>
        </a:p>
      </dgm:t>
    </dgm:pt>
    <dgm:pt modelId="{C6E88769-CB30-444D-9B4B-1672E386762A}" type="parTrans" cxnId="{139ADD39-CBF4-4120-90A6-47D9E8118CD1}">
      <dgm:prSet/>
      <dgm:spPr/>
      <dgm:t>
        <a:bodyPr/>
        <a:lstStyle/>
        <a:p>
          <a:endParaRPr lang="en-US"/>
        </a:p>
      </dgm:t>
    </dgm:pt>
    <dgm:pt modelId="{0F5831BD-5A60-4310-B75D-75A000D60ACF}" type="sibTrans" cxnId="{139ADD39-CBF4-4120-90A6-47D9E8118CD1}">
      <dgm:prSet phldrT="03" phldr="0"/>
      <dgm:spPr/>
      <dgm:t>
        <a:bodyPr/>
        <a:lstStyle/>
        <a:p>
          <a:endParaRPr lang="en-US"/>
        </a:p>
      </dgm:t>
    </dgm:pt>
    <dgm:pt modelId="{E7F1FAEA-3682-4B78-81B4-38EF222002A8}" type="pres">
      <dgm:prSet presAssocID="{735FF801-B983-4B74-B720-0209488CC0D8}" presName="vert0" presStyleCnt="0">
        <dgm:presLayoutVars>
          <dgm:dir/>
          <dgm:animOne val="branch"/>
          <dgm:animLvl val="lvl"/>
        </dgm:presLayoutVars>
      </dgm:prSet>
      <dgm:spPr/>
    </dgm:pt>
    <dgm:pt modelId="{ED18B163-1BF8-422B-AC8C-A4098F96269E}" type="pres">
      <dgm:prSet presAssocID="{C0BC248F-84DD-4B75-90CB-2609ECEF9BA4}" presName="thickLine" presStyleLbl="alignNode1" presStyleIdx="0" presStyleCnt="3"/>
      <dgm:spPr/>
    </dgm:pt>
    <dgm:pt modelId="{0463C5C9-76A5-4CFA-9C27-335C759ACE84}" type="pres">
      <dgm:prSet presAssocID="{C0BC248F-84DD-4B75-90CB-2609ECEF9BA4}" presName="horz1" presStyleCnt="0"/>
      <dgm:spPr/>
    </dgm:pt>
    <dgm:pt modelId="{7ED3835F-086E-42D8-9464-2BBFE74438DD}" type="pres">
      <dgm:prSet presAssocID="{C0BC248F-84DD-4B75-90CB-2609ECEF9BA4}" presName="tx1" presStyleLbl="revTx" presStyleIdx="0" presStyleCnt="3"/>
      <dgm:spPr/>
    </dgm:pt>
    <dgm:pt modelId="{F12755E3-F874-4343-A06D-6354F3B45D21}" type="pres">
      <dgm:prSet presAssocID="{C0BC248F-84DD-4B75-90CB-2609ECEF9BA4}" presName="vert1" presStyleCnt="0"/>
      <dgm:spPr/>
    </dgm:pt>
    <dgm:pt modelId="{6941ECEB-F2B2-457C-B48A-39B42F1AD624}" type="pres">
      <dgm:prSet presAssocID="{6CD9FD94-68A4-4F4B-82F8-171CAA989905}" presName="thickLine" presStyleLbl="alignNode1" presStyleIdx="1" presStyleCnt="3"/>
      <dgm:spPr/>
    </dgm:pt>
    <dgm:pt modelId="{8C190AA7-263D-4C20-9E5D-95C54BA2F8BF}" type="pres">
      <dgm:prSet presAssocID="{6CD9FD94-68A4-4F4B-82F8-171CAA989905}" presName="horz1" presStyleCnt="0"/>
      <dgm:spPr/>
    </dgm:pt>
    <dgm:pt modelId="{E57533AD-711F-4ACA-A251-740AF4F41D64}" type="pres">
      <dgm:prSet presAssocID="{6CD9FD94-68A4-4F4B-82F8-171CAA989905}" presName="tx1" presStyleLbl="revTx" presStyleIdx="1" presStyleCnt="3"/>
      <dgm:spPr/>
    </dgm:pt>
    <dgm:pt modelId="{D5BA81CA-5880-4506-935C-E3257239222A}" type="pres">
      <dgm:prSet presAssocID="{6CD9FD94-68A4-4F4B-82F8-171CAA989905}" presName="vert1" presStyleCnt="0"/>
      <dgm:spPr/>
    </dgm:pt>
    <dgm:pt modelId="{4F729B74-AF97-4E77-91F4-BF9A19777849}" type="pres">
      <dgm:prSet presAssocID="{FFDCC3B9-FF39-43B5-958D-2AC334D08645}" presName="thickLine" presStyleLbl="alignNode1" presStyleIdx="2" presStyleCnt="3"/>
      <dgm:spPr/>
    </dgm:pt>
    <dgm:pt modelId="{13D8B42B-A70E-458F-A164-9B1F9028C9B8}" type="pres">
      <dgm:prSet presAssocID="{FFDCC3B9-FF39-43B5-958D-2AC334D08645}" presName="horz1" presStyleCnt="0"/>
      <dgm:spPr/>
    </dgm:pt>
    <dgm:pt modelId="{C04FA7CC-8DFE-46A3-8B8F-CBCA8D41F4F3}" type="pres">
      <dgm:prSet presAssocID="{FFDCC3B9-FF39-43B5-958D-2AC334D08645}" presName="tx1" presStyleLbl="revTx" presStyleIdx="2" presStyleCnt="3"/>
      <dgm:spPr/>
    </dgm:pt>
    <dgm:pt modelId="{9474F986-0E73-42EF-96AB-E573A122B53C}" type="pres">
      <dgm:prSet presAssocID="{FFDCC3B9-FF39-43B5-958D-2AC334D08645}" presName="vert1" presStyleCnt="0"/>
      <dgm:spPr/>
    </dgm:pt>
  </dgm:ptLst>
  <dgm:cxnLst>
    <dgm:cxn modelId="{139ADD39-CBF4-4120-90A6-47D9E8118CD1}" srcId="{735FF801-B983-4B74-B720-0209488CC0D8}" destId="{FFDCC3B9-FF39-43B5-958D-2AC334D08645}" srcOrd="2" destOrd="0" parTransId="{C6E88769-CB30-444D-9B4B-1672E386762A}" sibTransId="{0F5831BD-5A60-4310-B75D-75A000D60ACF}"/>
    <dgm:cxn modelId="{410D5A5D-107A-4A17-AF5E-5BDD88A1FE6C}" type="presOf" srcId="{6CD9FD94-68A4-4F4B-82F8-171CAA989905}" destId="{E57533AD-711F-4ACA-A251-740AF4F41D64}" srcOrd="0" destOrd="0" presId="urn:microsoft.com/office/officeart/2008/layout/LinedList"/>
    <dgm:cxn modelId="{D0D2DF61-194B-4A8A-A0E7-4BC07EDB2BD8}" srcId="{735FF801-B983-4B74-B720-0209488CC0D8}" destId="{C0BC248F-84DD-4B75-90CB-2609ECEF9BA4}" srcOrd="0" destOrd="0" parTransId="{2CF683AE-4D4E-4932-8D78-681C9C2B7E1F}" sibTransId="{A62EEB06-1C2C-4C93-8F6B-77787625B55F}"/>
    <dgm:cxn modelId="{D4038A44-8235-4882-A1E4-EAE20EC9F433}" srcId="{735FF801-B983-4B74-B720-0209488CC0D8}" destId="{6CD9FD94-68A4-4F4B-82F8-171CAA989905}" srcOrd="1" destOrd="0" parTransId="{7F2D1111-A8ED-4526-967A-F4B291C7C730}" sibTransId="{A09B85B3-36FB-4C53-92F2-E20B6D6B2B88}"/>
    <dgm:cxn modelId="{DA56B85A-50D3-4599-82FE-10A8438A19CE}" type="presOf" srcId="{FFDCC3B9-FF39-43B5-958D-2AC334D08645}" destId="{C04FA7CC-8DFE-46A3-8B8F-CBCA8D41F4F3}" srcOrd="0" destOrd="0" presId="urn:microsoft.com/office/officeart/2008/layout/LinedList"/>
    <dgm:cxn modelId="{69630AB6-DBAD-416A-BDA0-0DCF87BE06B1}" type="presOf" srcId="{C0BC248F-84DD-4B75-90CB-2609ECEF9BA4}" destId="{7ED3835F-086E-42D8-9464-2BBFE74438DD}" srcOrd="0" destOrd="0" presId="urn:microsoft.com/office/officeart/2008/layout/LinedList"/>
    <dgm:cxn modelId="{B84096CB-23F5-4CF3-8591-C68EB9071C6F}" type="presOf" srcId="{735FF801-B983-4B74-B720-0209488CC0D8}" destId="{E7F1FAEA-3682-4B78-81B4-38EF222002A8}" srcOrd="0" destOrd="0" presId="urn:microsoft.com/office/officeart/2008/layout/LinedList"/>
    <dgm:cxn modelId="{510CD356-2348-4A89-B179-0635C95A4485}" type="presParOf" srcId="{E7F1FAEA-3682-4B78-81B4-38EF222002A8}" destId="{ED18B163-1BF8-422B-AC8C-A4098F96269E}" srcOrd="0" destOrd="0" presId="urn:microsoft.com/office/officeart/2008/layout/LinedList"/>
    <dgm:cxn modelId="{7888E0FF-9CD8-4EA5-B371-3102B7DECD36}" type="presParOf" srcId="{E7F1FAEA-3682-4B78-81B4-38EF222002A8}" destId="{0463C5C9-76A5-4CFA-9C27-335C759ACE84}" srcOrd="1" destOrd="0" presId="urn:microsoft.com/office/officeart/2008/layout/LinedList"/>
    <dgm:cxn modelId="{9771E0FE-6893-4E80-8870-6F0BC1BD13F5}" type="presParOf" srcId="{0463C5C9-76A5-4CFA-9C27-335C759ACE84}" destId="{7ED3835F-086E-42D8-9464-2BBFE74438DD}" srcOrd="0" destOrd="0" presId="urn:microsoft.com/office/officeart/2008/layout/LinedList"/>
    <dgm:cxn modelId="{36FBC7F8-8702-480F-B5E8-73BFE949A47C}" type="presParOf" srcId="{0463C5C9-76A5-4CFA-9C27-335C759ACE84}" destId="{F12755E3-F874-4343-A06D-6354F3B45D21}" srcOrd="1" destOrd="0" presId="urn:microsoft.com/office/officeart/2008/layout/LinedList"/>
    <dgm:cxn modelId="{04E340B4-4633-4232-A4DC-4F55E2B4D54D}" type="presParOf" srcId="{E7F1FAEA-3682-4B78-81B4-38EF222002A8}" destId="{6941ECEB-F2B2-457C-B48A-39B42F1AD624}" srcOrd="2" destOrd="0" presId="urn:microsoft.com/office/officeart/2008/layout/LinedList"/>
    <dgm:cxn modelId="{0FF0476F-0523-45FD-A916-C39CE42D22C8}" type="presParOf" srcId="{E7F1FAEA-3682-4B78-81B4-38EF222002A8}" destId="{8C190AA7-263D-4C20-9E5D-95C54BA2F8BF}" srcOrd="3" destOrd="0" presId="urn:microsoft.com/office/officeart/2008/layout/LinedList"/>
    <dgm:cxn modelId="{C95DC612-ABEE-484F-A1AE-617508402788}" type="presParOf" srcId="{8C190AA7-263D-4C20-9E5D-95C54BA2F8BF}" destId="{E57533AD-711F-4ACA-A251-740AF4F41D64}" srcOrd="0" destOrd="0" presId="urn:microsoft.com/office/officeart/2008/layout/LinedList"/>
    <dgm:cxn modelId="{464BB666-3B5E-43E5-AD7E-78AA8AC05682}" type="presParOf" srcId="{8C190AA7-263D-4C20-9E5D-95C54BA2F8BF}" destId="{D5BA81CA-5880-4506-935C-E3257239222A}" srcOrd="1" destOrd="0" presId="urn:microsoft.com/office/officeart/2008/layout/LinedList"/>
    <dgm:cxn modelId="{5C8E49AE-71B5-4B23-80DE-3FB221A3EA44}" type="presParOf" srcId="{E7F1FAEA-3682-4B78-81B4-38EF222002A8}" destId="{4F729B74-AF97-4E77-91F4-BF9A19777849}" srcOrd="4" destOrd="0" presId="urn:microsoft.com/office/officeart/2008/layout/LinedList"/>
    <dgm:cxn modelId="{7C430664-4761-40BC-A5D8-438D67A5EEF1}" type="presParOf" srcId="{E7F1FAEA-3682-4B78-81B4-38EF222002A8}" destId="{13D8B42B-A70E-458F-A164-9B1F9028C9B8}" srcOrd="5" destOrd="0" presId="urn:microsoft.com/office/officeart/2008/layout/LinedList"/>
    <dgm:cxn modelId="{93FB2307-D58B-4A5D-A637-49283434723E}" type="presParOf" srcId="{13D8B42B-A70E-458F-A164-9B1F9028C9B8}" destId="{C04FA7CC-8DFE-46A3-8B8F-CBCA8D41F4F3}" srcOrd="0" destOrd="0" presId="urn:microsoft.com/office/officeart/2008/layout/LinedList"/>
    <dgm:cxn modelId="{D10B3334-FBD2-437A-84EC-00C4F9F0BA08}" type="presParOf" srcId="{13D8B42B-A70E-458F-A164-9B1F9028C9B8}" destId="{9474F986-0E73-42EF-96AB-E573A122B53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B91E8A-B5A6-431C-BC0A-E21221F6CBC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9958A2C-B916-454A-AC19-DD1C58E6571A}">
      <dgm:prSet/>
      <dgm:spPr/>
      <dgm:t>
        <a:bodyPr/>
        <a:lstStyle/>
        <a:p>
          <a:r>
            <a:rPr lang="en-US" b="1" dirty="0"/>
            <a:t>Disrupted Childcare: </a:t>
          </a:r>
          <a:r>
            <a:rPr lang="en-US" dirty="0"/>
            <a:t>Over the past 2 years Issacs childcare arrangements have been changing due to moving home and childcare arrangements changing several times into years. </a:t>
          </a:r>
        </a:p>
      </dgm:t>
    </dgm:pt>
    <dgm:pt modelId="{52F1A0D4-8F9E-450F-BEEA-14B7A80A7C74}" type="parTrans" cxnId="{E53AE098-94AC-445C-BC37-8E10E33593AA}">
      <dgm:prSet/>
      <dgm:spPr/>
      <dgm:t>
        <a:bodyPr/>
        <a:lstStyle/>
        <a:p>
          <a:endParaRPr lang="en-US"/>
        </a:p>
      </dgm:t>
    </dgm:pt>
    <dgm:pt modelId="{5DAC1680-C648-4E95-AA88-7840DA21E666}" type="sibTrans" cxnId="{E53AE098-94AC-445C-BC37-8E10E33593AA}">
      <dgm:prSet/>
      <dgm:spPr/>
      <dgm:t>
        <a:bodyPr/>
        <a:lstStyle/>
        <a:p>
          <a:endParaRPr lang="en-US"/>
        </a:p>
      </dgm:t>
    </dgm:pt>
    <dgm:pt modelId="{0B824417-B4E8-45F1-9FC5-A77BB120CBE9}">
      <dgm:prSet/>
      <dgm:spPr/>
      <dgm:t>
        <a:bodyPr/>
        <a:lstStyle/>
        <a:p>
          <a:r>
            <a:rPr lang="en-US" b="1" dirty="0"/>
            <a:t>Maternal Mental Health: </a:t>
          </a:r>
          <a:r>
            <a:rPr lang="en-US" dirty="0"/>
            <a:t>Isaac's mother has suffered with post natal depression which may have impacted Isaacs emotional development. </a:t>
          </a:r>
          <a:r>
            <a:rPr lang="en-US" b="1" dirty="0">
              <a:solidFill>
                <a:schemeClr val="tx1"/>
              </a:solidFill>
            </a:rPr>
            <a:t>“He proposed that these bonds are vital for survival and emotional development, serving as a foundation for future relationships” (McLeod, 2025 Accessed 02/06/2026)</a:t>
          </a:r>
          <a:endParaRPr lang="en-US" dirty="0">
            <a:solidFill>
              <a:schemeClr val="tx1"/>
            </a:solidFill>
          </a:endParaRPr>
        </a:p>
      </dgm:t>
    </dgm:pt>
    <dgm:pt modelId="{233DAB5E-2CDF-43D0-BB16-1A47949B7A12}" type="parTrans" cxnId="{09C244CC-3C70-44E0-8270-54C7D7BBBCFF}">
      <dgm:prSet/>
      <dgm:spPr/>
      <dgm:t>
        <a:bodyPr/>
        <a:lstStyle/>
        <a:p>
          <a:endParaRPr lang="en-US"/>
        </a:p>
      </dgm:t>
    </dgm:pt>
    <dgm:pt modelId="{9C3CC296-843B-435E-A38F-71E1250EBB37}" type="sibTrans" cxnId="{09C244CC-3C70-44E0-8270-54C7D7BBBCFF}">
      <dgm:prSet/>
      <dgm:spPr/>
      <dgm:t>
        <a:bodyPr/>
        <a:lstStyle/>
        <a:p>
          <a:endParaRPr lang="en-US"/>
        </a:p>
      </dgm:t>
    </dgm:pt>
    <dgm:pt modelId="{83389AC8-CFF2-46BE-931B-99471418E1F7}">
      <dgm:prSet/>
      <dgm:spPr/>
      <dgm:t>
        <a:bodyPr/>
        <a:lstStyle/>
        <a:p>
          <a:r>
            <a:rPr lang="en-US" b="1" dirty="0"/>
            <a:t>Limited Social Interaction: </a:t>
          </a:r>
          <a:r>
            <a:rPr lang="en-US" dirty="0"/>
            <a:t>Isaac's mother is a single mother and has recently moved to a new city therefore social interaction is very limited as per Bowlby's theory without wider attachment it restricts Issac's communication building,</a:t>
          </a:r>
        </a:p>
      </dgm:t>
    </dgm:pt>
    <dgm:pt modelId="{4C436557-6942-41D1-97F8-BB3832EC23A9}" type="parTrans" cxnId="{D97F9EDE-8287-40E6-9D18-828C83F2D3FE}">
      <dgm:prSet/>
      <dgm:spPr/>
      <dgm:t>
        <a:bodyPr/>
        <a:lstStyle/>
        <a:p>
          <a:endParaRPr lang="en-US"/>
        </a:p>
      </dgm:t>
    </dgm:pt>
    <dgm:pt modelId="{F36B5442-E7FA-40F8-A604-3BD68E7297E5}" type="sibTrans" cxnId="{D97F9EDE-8287-40E6-9D18-828C83F2D3FE}">
      <dgm:prSet/>
      <dgm:spPr/>
      <dgm:t>
        <a:bodyPr/>
        <a:lstStyle/>
        <a:p>
          <a:endParaRPr lang="en-US"/>
        </a:p>
      </dgm:t>
    </dgm:pt>
    <dgm:pt modelId="{31ECED48-DC16-4B8B-81DF-BB2BDF54E8C6}" type="pres">
      <dgm:prSet presAssocID="{D2B91E8A-B5A6-431C-BC0A-E21221F6CBC0}" presName="linear" presStyleCnt="0">
        <dgm:presLayoutVars>
          <dgm:animLvl val="lvl"/>
          <dgm:resizeHandles val="exact"/>
        </dgm:presLayoutVars>
      </dgm:prSet>
      <dgm:spPr/>
    </dgm:pt>
    <dgm:pt modelId="{3E98E938-0648-4960-85B7-28A1353AF752}" type="pres">
      <dgm:prSet presAssocID="{79958A2C-B916-454A-AC19-DD1C58E6571A}" presName="parentText" presStyleLbl="node1" presStyleIdx="0" presStyleCnt="3">
        <dgm:presLayoutVars>
          <dgm:chMax val="0"/>
          <dgm:bulletEnabled val="1"/>
        </dgm:presLayoutVars>
      </dgm:prSet>
      <dgm:spPr/>
    </dgm:pt>
    <dgm:pt modelId="{5295DCCA-ADFE-4EB6-ABF7-71BD1B7002F3}" type="pres">
      <dgm:prSet presAssocID="{5DAC1680-C648-4E95-AA88-7840DA21E666}" presName="spacer" presStyleCnt="0"/>
      <dgm:spPr/>
    </dgm:pt>
    <dgm:pt modelId="{F3AA45C6-EF2C-4A0F-A013-8B858EFD06CB}" type="pres">
      <dgm:prSet presAssocID="{0B824417-B4E8-45F1-9FC5-A77BB120CBE9}" presName="parentText" presStyleLbl="node1" presStyleIdx="1" presStyleCnt="3">
        <dgm:presLayoutVars>
          <dgm:chMax val="0"/>
          <dgm:bulletEnabled val="1"/>
        </dgm:presLayoutVars>
      </dgm:prSet>
      <dgm:spPr/>
    </dgm:pt>
    <dgm:pt modelId="{19A989BE-2344-48AC-887F-EB22C12BC6FC}" type="pres">
      <dgm:prSet presAssocID="{9C3CC296-843B-435E-A38F-71E1250EBB37}" presName="spacer" presStyleCnt="0"/>
      <dgm:spPr/>
    </dgm:pt>
    <dgm:pt modelId="{64D055C8-D938-414A-9738-458CFC1CD45F}" type="pres">
      <dgm:prSet presAssocID="{83389AC8-CFF2-46BE-931B-99471418E1F7}" presName="parentText" presStyleLbl="node1" presStyleIdx="2" presStyleCnt="3">
        <dgm:presLayoutVars>
          <dgm:chMax val="0"/>
          <dgm:bulletEnabled val="1"/>
        </dgm:presLayoutVars>
      </dgm:prSet>
      <dgm:spPr/>
    </dgm:pt>
  </dgm:ptLst>
  <dgm:cxnLst>
    <dgm:cxn modelId="{8A9A0940-AFFE-45D9-88AF-C2E462B15FB2}" type="presOf" srcId="{D2B91E8A-B5A6-431C-BC0A-E21221F6CBC0}" destId="{31ECED48-DC16-4B8B-81DF-BB2BDF54E8C6}" srcOrd="0" destOrd="0" presId="urn:microsoft.com/office/officeart/2005/8/layout/vList2"/>
    <dgm:cxn modelId="{25849483-0FBC-4C46-8CB2-BEA0D7BC3AA3}" type="presOf" srcId="{83389AC8-CFF2-46BE-931B-99471418E1F7}" destId="{64D055C8-D938-414A-9738-458CFC1CD45F}" srcOrd="0" destOrd="0" presId="urn:microsoft.com/office/officeart/2005/8/layout/vList2"/>
    <dgm:cxn modelId="{CA523A8B-6B87-43D1-A17F-50E8078C46A2}" type="presOf" srcId="{79958A2C-B916-454A-AC19-DD1C58E6571A}" destId="{3E98E938-0648-4960-85B7-28A1353AF752}" srcOrd="0" destOrd="0" presId="urn:microsoft.com/office/officeart/2005/8/layout/vList2"/>
    <dgm:cxn modelId="{A4F64896-5AAE-44F7-8843-06F2922598D9}" type="presOf" srcId="{0B824417-B4E8-45F1-9FC5-A77BB120CBE9}" destId="{F3AA45C6-EF2C-4A0F-A013-8B858EFD06CB}" srcOrd="0" destOrd="0" presId="urn:microsoft.com/office/officeart/2005/8/layout/vList2"/>
    <dgm:cxn modelId="{E53AE098-94AC-445C-BC37-8E10E33593AA}" srcId="{D2B91E8A-B5A6-431C-BC0A-E21221F6CBC0}" destId="{79958A2C-B916-454A-AC19-DD1C58E6571A}" srcOrd="0" destOrd="0" parTransId="{52F1A0D4-8F9E-450F-BEEA-14B7A80A7C74}" sibTransId="{5DAC1680-C648-4E95-AA88-7840DA21E666}"/>
    <dgm:cxn modelId="{09C244CC-3C70-44E0-8270-54C7D7BBBCFF}" srcId="{D2B91E8A-B5A6-431C-BC0A-E21221F6CBC0}" destId="{0B824417-B4E8-45F1-9FC5-A77BB120CBE9}" srcOrd="1" destOrd="0" parTransId="{233DAB5E-2CDF-43D0-BB16-1A47949B7A12}" sibTransId="{9C3CC296-843B-435E-A38F-71E1250EBB37}"/>
    <dgm:cxn modelId="{D97F9EDE-8287-40E6-9D18-828C83F2D3FE}" srcId="{D2B91E8A-B5A6-431C-BC0A-E21221F6CBC0}" destId="{83389AC8-CFF2-46BE-931B-99471418E1F7}" srcOrd="2" destOrd="0" parTransId="{4C436557-6942-41D1-97F8-BB3832EC23A9}" sibTransId="{F36B5442-E7FA-40F8-A604-3BD68E7297E5}"/>
    <dgm:cxn modelId="{15DFABF9-7CAF-48A6-81C6-F6F49D861DC4}" type="presParOf" srcId="{31ECED48-DC16-4B8B-81DF-BB2BDF54E8C6}" destId="{3E98E938-0648-4960-85B7-28A1353AF752}" srcOrd="0" destOrd="0" presId="urn:microsoft.com/office/officeart/2005/8/layout/vList2"/>
    <dgm:cxn modelId="{3BA03B55-7F9C-4785-AD67-4256AF46DEC5}" type="presParOf" srcId="{31ECED48-DC16-4B8B-81DF-BB2BDF54E8C6}" destId="{5295DCCA-ADFE-4EB6-ABF7-71BD1B7002F3}" srcOrd="1" destOrd="0" presId="urn:microsoft.com/office/officeart/2005/8/layout/vList2"/>
    <dgm:cxn modelId="{ADA4E25E-632F-4E03-90C1-D08E7B061D9B}" type="presParOf" srcId="{31ECED48-DC16-4B8B-81DF-BB2BDF54E8C6}" destId="{F3AA45C6-EF2C-4A0F-A013-8B858EFD06CB}" srcOrd="2" destOrd="0" presId="urn:microsoft.com/office/officeart/2005/8/layout/vList2"/>
    <dgm:cxn modelId="{A00B34FD-F161-4CEA-A8D4-30C2884C745F}" type="presParOf" srcId="{31ECED48-DC16-4B8B-81DF-BB2BDF54E8C6}" destId="{19A989BE-2344-48AC-887F-EB22C12BC6FC}" srcOrd="3" destOrd="0" presId="urn:microsoft.com/office/officeart/2005/8/layout/vList2"/>
    <dgm:cxn modelId="{6E3136ED-F158-4C89-93A6-9267E0325CB9}" type="presParOf" srcId="{31ECED48-DC16-4B8B-81DF-BB2BDF54E8C6}" destId="{64D055C8-D938-414A-9738-458CFC1CD45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95D42F-E508-45EA-8FBF-2888330A751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9F52C3F-9CDE-4121-9228-D811BF67A78C}">
      <dgm:prSet/>
      <dgm:spPr/>
      <dgm:t>
        <a:bodyPr/>
        <a:lstStyle/>
        <a:p>
          <a:r>
            <a:rPr lang="en-US" dirty="0"/>
            <a:t>Emotional Response: Bowlby's theory highlights Issacs emotional response could be linked to cognitive &amp; social response.  Isaac may stay close to his mother as he may not have developed understanding of sense of safety.</a:t>
          </a:r>
        </a:p>
      </dgm:t>
    </dgm:pt>
    <dgm:pt modelId="{5CB1530F-A9C6-43EE-8A70-D8E600ACBBCD}" type="parTrans" cxnId="{54BC371D-D6D1-4A66-A1CB-EA2BFAE5E533}">
      <dgm:prSet/>
      <dgm:spPr/>
      <dgm:t>
        <a:bodyPr/>
        <a:lstStyle/>
        <a:p>
          <a:endParaRPr lang="en-US"/>
        </a:p>
      </dgm:t>
    </dgm:pt>
    <dgm:pt modelId="{6E60C7B3-D0A3-46A7-B104-66B934D5ADF6}" type="sibTrans" cxnId="{54BC371D-D6D1-4A66-A1CB-EA2BFAE5E533}">
      <dgm:prSet/>
      <dgm:spPr/>
      <dgm:t>
        <a:bodyPr/>
        <a:lstStyle/>
        <a:p>
          <a:endParaRPr lang="en-US"/>
        </a:p>
      </dgm:t>
    </dgm:pt>
    <dgm:pt modelId="{69F6101C-1F2F-4942-B9D6-AC89FBBB3D1D}">
      <dgm:prSet/>
      <dgm:spPr/>
      <dgm:t>
        <a:bodyPr/>
        <a:lstStyle/>
        <a:p>
          <a:r>
            <a:rPr lang="en-US" dirty="0"/>
            <a:t>Language Delay: Secure attachment supports language and development in Isaac's case his mother was suffering from post natal depression which caused limited attachment. Therefore, Issac dose not feel safe to communicate. </a:t>
          </a:r>
        </a:p>
      </dgm:t>
    </dgm:pt>
    <dgm:pt modelId="{5CB0A4EE-A3A4-4A8E-8ECE-7BAA4738577E}" type="parTrans" cxnId="{2BA2DDF9-9E28-41E4-BD5F-15B09D76DF40}">
      <dgm:prSet/>
      <dgm:spPr/>
      <dgm:t>
        <a:bodyPr/>
        <a:lstStyle/>
        <a:p>
          <a:endParaRPr lang="en-US"/>
        </a:p>
      </dgm:t>
    </dgm:pt>
    <dgm:pt modelId="{4BE49B72-BC63-4E3D-B65B-A13F9C488C08}" type="sibTrans" cxnId="{2BA2DDF9-9E28-41E4-BD5F-15B09D76DF40}">
      <dgm:prSet/>
      <dgm:spPr/>
      <dgm:t>
        <a:bodyPr/>
        <a:lstStyle/>
        <a:p>
          <a:endParaRPr lang="en-US"/>
        </a:p>
      </dgm:t>
    </dgm:pt>
    <dgm:pt modelId="{474F0017-1A4A-494B-B83F-85C9AA4290A2}" type="pres">
      <dgm:prSet presAssocID="{9795D42F-E508-45EA-8FBF-2888330A751D}" presName="linear" presStyleCnt="0">
        <dgm:presLayoutVars>
          <dgm:animLvl val="lvl"/>
          <dgm:resizeHandles val="exact"/>
        </dgm:presLayoutVars>
      </dgm:prSet>
      <dgm:spPr/>
    </dgm:pt>
    <dgm:pt modelId="{11FE8145-3B1A-476E-9E57-CD34DEE02ADC}" type="pres">
      <dgm:prSet presAssocID="{69F52C3F-9CDE-4121-9228-D811BF67A78C}" presName="parentText" presStyleLbl="node1" presStyleIdx="0" presStyleCnt="2">
        <dgm:presLayoutVars>
          <dgm:chMax val="0"/>
          <dgm:bulletEnabled val="1"/>
        </dgm:presLayoutVars>
      </dgm:prSet>
      <dgm:spPr/>
    </dgm:pt>
    <dgm:pt modelId="{62D6A591-B054-47E7-AA7D-E1D4D9C3F40F}" type="pres">
      <dgm:prSet presAssocID="{6E60C7B3-D0A3-46A7-B104-66B934D5ADF6}" presName="spacer" presStyleCnt="0"/>
      <dgm:spPr/>
    </dgm:pt>
    <dgm:pt modelId="{6EAE73E6-9D8A-4EC7-8084-9E33BD2C00CE}" type="pres">
      <dgm:prSet presAssocID="{69F6101C-1F2F-4942-B9D6-AC89FBBB3D1D}" presName="parentText" presStyleLbl="node1" presStyleIdx="1" presStyleCnt="2" custLinFactY="63759" custLinFactNeighborX="-183" custLinFactNeighborY="100000">
        <dgm:presLayoutVars>
          <dgm:chMax val="0"/>
          <dgm:bulletEnabled val="1"/>
        </dgm:presLayoutVars>
      </dgm:prSet>
      <dgm:spPr/>
    </dgm:pt>
  </dgm:ptLst>
  <dgm:cxnLst>
    <dgm:cxn modelId="{54BC371D-D6D1-4A66-A1CB-EA2BFAE5E533}" srcId="{9795D42F-E508-45EA-8FBF-2888330A751D}" destId="{69F52C3F-9CDE-4121-9228-D811BF67A78C}" srcOrd="0" destOrd="0" parTransId="{5CB1530F-A9C6-43EE-8A70-D8E600ACBBCD}" sibTransId="{6E60C7B3-D0A3-46A7-B104-66B934D5ADF6}"/>
    <dgm:cxn modelId="{8221EB47-A2B6-495C-B745-7ABC97F52EEE}" type="presOf" srcId="{9795D42F-E508-45EA-8FBF-2888330A751D}" destId="{474F0017-1A4A-494B-B83F-85C9AA4290A2}" srcOrd="0" destOrd="0" presId="urn:microsoft.com/office/officeart/2005/8/layout/vList2"/>
    <dgm:cxn modelId="{855DB449-EF7D-4C7E-B231-F7081993A44F}" type="presOf" srcId="{69F52C3F-9CDE-4121-9228-D811BF67A78C}" destId="{11FE8145-3B1A-476E-9E57-CD34DEE02ADC}" srcOrd="0" destOrd="0" presId="urn:microsoft.com/office/officeart/2005/8/layout/vList2"/>
    <dgm:cxn modelId="{7B80BAED-E2B9-4A05-9CDD-76B820E58B4D}" type="presOf" srcId="{69F6101C-1F2F-4942-B9D6-AC89FBBB3D1D}" destId="{6EAE73E6-9D8A-4EC7-8084-9E33BD2C00CE}" srcOrd="0" destOrd="0" presId="urn:microsoft.com/office/officeart/2005/8/layout/vList2"/>
    <dgm:cxn modelId="{2BA2DDF9-9E28-41E4-BD5F-15B09D76DF40}" srcId="{9795D42F-E508-45EA-8FBF-2888330A751D}" destId="{69F6101C-1F2F-4942-B9D6-AC89FBBB3D1D}" srcOrd="1" destOrd="0" parTransId="{5CB0A4EE-A3A4-4A8E-8ECE-7BAA4738577E}" sibTransId="{4BE49B72-BC63-4E3D-B65B-A13F9C488C08}"/>
    <dgm:cxn modelId="{C6BF445D-FCEE-4CB7-AEEA-20869F05D3C9}" type="presParOf" srcId="{474F0017-1A4A-494B-B83F-85C9AA4290A2}" destId="{11FE8145-3B1A-476E-9E57-CD34DEE02ADC}" srcOrd="0" destOrd="0" presId="urn:microsoft.com/office/officeart/2005/8/layout/vList2"/>
    <dgm:cxn modelId="{8A0B7D30-262C-4FB5-887B-EC2394C0EDB3}" type="presParOf" srcId="{474F0017-1A4A-494B-B83F-85C9AA4290A2}" destId="{62D6A591-B054-47E7-AA7D-E1D4D9C3F40F}" srcOrd="1" destOrd="0" presId="urn:microsoft.com/office/officeart/2005/8/layout/vList2"/>
    <dgm:cxn modelId="{A26DBCBA-ABE3-4923-B773-7BE78DE090CA}" type="presParOf" srcId="{474F0017-1A4A-494B-B83F-85C9AA4290A2}" destId="{6EAE73E6-9D8A-4EC7-8084-9E33BD2C00C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766649-72B9-496E-ADEE-0EF6C6A03EE5}"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0404F466-418F-4D9F-AD5A-273BBF8149C2}">
      <dgm:prSet/>
      <dgm:spPr/>
      <dgm:t>
        <a:bodyPr/>
        <a:lstStyle/>
        <a:p>
          <a:r>
            <a:rPr lang="en-US" dirty="0"/>
            <a:t>Temperament: Is a nature that can impact behavior , Bowlby's theory discusses maternal deprivation </a:t>
          </a:r>
          <a:r>
            <a:rPr lang="en-US" b="1" dirty="0">
              <a:solidFill>
                <a:schemeClr val="tx1"/>
              </a:solidFill>
            </a:rPr>
            <a:t>“Deprivation: Explains that continual disruption or prolonged separation from the primary caregiver can result in significant long-term cognitive, social, and emotional challenges for the child.” (McLeod, 2025) </a:t>
          </a:r>
          <a:r>
            <a:rPr lang="en-US" dirty="0"/>
            <a:t>childcare staff observed  Isaac becomes distressed during separation from his mother and this can be due to maternal deprivation as Bowlby's theory states the separation from birth can impact this and due to his mothers post natal depression. </a:t>
          </a:r>
        </a:p>
      </dgm:t>
    </dgm:pt>
    <dgm:pt modelId="{74FFA473-353B-4688-A711-33F121BF53AA}" type="parTrans" cxnId="{093DBC11-B24C-4C18-9A31-57FFD9E73A95}">
      <dgm:prSet/>
      <dgm:spPr/>
      <dgm:t>
        <a:bodyPr/>
        <a:lstStyle/>
        <a:p>
          <a:endParaRPr lang="en-US"/>
        </a:p>
      </dgm:t>
    </dgm:pt>
    <dgm:pt modelId="{CBD6294D-EBE9-43AC-A9F4-4A951B94B73F}" type="sibTrans" cxnId="{093DBC11-B24C-4C18-9A31-57FFD9E73A95}">
      <dgm:prSet/>
      <dgm:spPr/>
      <dgm:t>
        <a:bodyPr/>
        <a:lstStyle/>
        <a:p>
          <a:endParaRPr lang="en-US"/>
        </a:p>
      </dgm:t>
    </dgm:pt>
    <dgm:pt modelId="{3F544066-8F14-424B-BF23-A44F47CAE9FD}">
      <dgm:prSet/>
      <dgm:spPr/>
      <dgm:t>
        <a:bodyPr/>
        <a:lstStyle/>
        <a:p>
          <a:r>
            <a:rPr lang="en-US" b="1" dirty="0"/>
            <a:t>Early Brain Development: Bowlby's theory stated that detachment from the primary caregiver has impacted Isaac. </a:t>
          </a:r>
          <a:r>
            <a:rPr lang="en-US" dirty="0"/>
            <a:t>Isaac has experienced disrupted childcare and a mother struggling with depression, his brain may have had fewer opportunities to develop strong pathways for emotional security. This can contribute to clinginess, anxiety, and difficulty settling.</a:t>
          </a:r>
        </a:p>
      </dgm:t>
    </dgm:pt>
    <dgm:pt modelId="{8B9D5E11-CE94-48B3-91D6-18516F619288}" type="parTrans" cxnId="{EC7B6CBC-1B51-4A40-8FFE-6AC43F2F4166}">
      <dgm:prSet/>
      <dgm:spPr/>
      <dgm:t>
        <a:bodyPr/>
        <a:lstStyle/>
        <a:p>
          <a:endParaRPr lang="en-US"/>
        </a:p>
      </dgm:t>
    </dgm:pt>
    <dgm:pt modelId="{5A553AF2-5ADF-4C60-9C72-9B7BBD1CCA04}" type="sibTrans" cxnId="{EC7B6CBC-1B51-4A40-8FFE-6AC43F2F4166}">
      <dgm:prSet/>
      <dgm:spPr/>
      <dgm:t>
        <a:bodyPr/>
        <a:lstStyle/>
        <a:p>
          <a:endParaRPr lang="en-US"/>
        </a:p>
      </dgm:t>
    </dgm:pt>
    <dgm:pt modelId="{E17C49A5-8A93-4005-8A63-F668B0930A67}" type="pres">
      <dgm:prSet presAssocID="{63766649-72B9-496E-ADEE-0EF6C6A03EE5}" presName="Name0" presStyleCnt="0">
        <dgm:presLayoutVars>
          <dgm:dir/>
          <dgm:resizeHandles val="exact"/>
        </dgm:presLayoutVars>
      </dgm:prSet>
      <dgm:spPr/>
    </dgm:pt>
    <dgm:pt modelId="{E60935DB-527B-424A-8E62-54705D59D44A}" type="pres">
      <dgm:prSet presAssocID="{0404F466-418F-4D9F-AD5A-273BBF8149C2}" presName="node" presStyleLbl="node1" presStyleIdx="0" presStyleCnt="2">
        <dgm:presLayoutVars>
          <dgm:bulletEnabled val="1"/>
        </dgm:presLayoutVars>
      </dgm:prSet>
      <dgm:spPr/>
    </dgm:pt>
    <dgm:pt modelId="{FC48AAE6-8E12-4A4C-9F96-061EDD6048D0}" type="pres">
      <dgm:prSet presAssocID="{CBD6294D-EBE9-43AC-A9F4-4A951B94B73F}" presName="sibTrans" presStyleLbl="sibTrans2D1" presStyleIdx="0" presStyleCnt="1"/>
      <dgm:spPr/>
    </dgm:pt>
    <dgm:pt modelId="{39A7F3EA-E86F-43D4-B122-386BC440F1C4}" type="pres">
      <dgm:prSet presAssocID="{CBD6294D-EBE9-43AC-A9F4-4A951B94B73F}" presName="connectorText" presStyleLbl="sibTrans2D1" presStyleIdx="0" presStyleCnt="1"/>
      <dgm:spPr/>
    </dgm:pt>
    <dgm:pt modelId="{3EA5A20A-0739-4991-8157-6770F6FDC6E6}" type="pres">
      <dgm:prSet presAssocID="{3F544066-8F14-424B-BF23-A44F47CAE9FD}" presName="node" presStyleLbl="node1" presStyleIdx="1" presStyleCnt="2">
        <dgm:presLayoutVars>
          <dgm:bulletEnabled val="1"/>
        </dgm:presLayoutVars>
      </dgm:prSet>
      <dgm:spPr/>
    </dgm:pt>
  </dgm:ptLst>
  <dgm:cxnLst>
    <dgm:cxn modelId="{093DBC11-B24C-4C18-9A31-57FFD9E73A95}" srcId="{63766649-72B9-496E-ADEE-0EF6C6A03EE5}" destId="{0404F466-418F-4D9F-AD5A-273BBF8149C2}" srcOrd="0" destOrd="0" parTransId="{74FFA473-353B-4688-A711-33F121BF53AA}" sibTransId="{CBD6294D-EBE9-43AC-A9F4-4A951B94B73F}"/>
    <dgm:cxn modelId="{332B4E2D-D80F-46D2-BC9F-B4125E46AEBB}" type="presOf" srcId="{63766649-72B9-496E-ADEE-0EF6C6A03EE5}" destId="{E17C49A5-8A93-4005-8A63-F668B0930A67}" srcOrd="0" destOrd="0" presId="urn:microsoft.com/office/officeart/2005/8/layout/process1"/>
    <dgm:cxn modelId="{1E4A7C52-EB66-411F-885D-563AA99F824C}" type="presOf" srcId="{CBD6294D-EBE9-43AC-A9F4-4A951B94B73F}" destId="{39A7F3EA-E86F-43D4-B122-386BC440F1C4}" srcOrd="1" destOrd="0" presId="urn:microsoft.com/office/officeart/2005/8/layout/process1"/>
    <dgm:cxn modelId="{0289618E-E79D-4057-AF4A-DA18D2370EC1}" type="presOf" srcId="{0404F466-418F-4D9F-AD5A-273BBF8149C2}" destId="{E60935DB-527B-424A-8E62-54705D59D44A}" srcOrd="0" destOrd="0" presId="urn:microsoft.com/office/officeart/2005/8/layout/process1"/>
    <dgm:cxn modelId="{485A809E-3E5A-4C97-B4D9-70F479C0486C}" type="presOf" srcId="{3F544066-8F14-424B-BF23-A44F47CAE9FD}" destId="{3EA5A20A-0739-4991-8157-6770F6FDC6E6}" srcOrd="0" destOrd="0" presId="urn:microsoft.com/office/officeart/2005/8/layout/process1"/>
    <dgm:cxn modelId="{EC7B6CBC-1B51-4A40-8FFE-6AC43F2F4166}" srcId="{63766649-72B9-496E-ADEE-0EF6C6A03EE5}" destId="{3F544066-8F14-424B-BF23-A44F47CAE9FD}" srcOrd="1" destOrd="0" parTransId="{8B9D5E11-CE94-48B3-91D6-18516F619288}" sibTransId="{5A553AF2-5ADF-4C60-9C72-9B7BBD1CCA04}"/>
    <dgm:cxn modelId="{C670B0F3-E6CE-49F5-9A2A-98BB5B105E45}" type="presOf" srcId="{CBD6294D-EBE9-43AC-A9F4-4A951B94B73F}" destId="{FC48AAE6-8E12-4A4C-9F96-061EDD6048D0}" srcOrd="0" destOrd="0" presId="urn:microsoft.com/office/officeart/2005/8/layout/process1"/>
    <dgm:cxn modelId="{8493BC63-9B32-462A-B56B-D97757CFCDF1}" type="presParOf" srcId="{E17C49A5-8A93-4005-8A63-F668B0930A67}" destId="{E60935DB-527B-424A-8E62-54705D59D44A}" srcOrd="0" destOrd="0" presId="urn:microsoft.com/office/officeart/2005/8/layout/process1"/>
    <dgm:cxn modelId="{9E28CC31-29B9-4095-B0F1-35C8F66E688F}" type="presParOf" srcId="{E17C49A5-8A93-4005-8A63-F668B0930A67}" destId="{FC48AAE6-8E12-4A4C-9F96-061EDD6048D0}" srcOrd="1" destOrd="0" presId="urn:microsoft.com/office/officeart/2005/8/layout/process1"/>
    <dgm:cxn modelId="{0802107A-4E63-4A19-88A3-7A6E9362A08B}" type="presParOf" srcId="{FC48AAE6-8E12-4A4C-9F96-061EDD6048D0}" destId="{39A7F3EA-E86F-43D4-B122-386BC440F1C4}" srcOrd="0" destOrd="0" presId="urn:microsoft.com/office/officeart/2005/8/layout/process1"/>
    <dgm:cxn modelId="{1EDBA685-EF53-4C68-B7CA-238F12C09C1E}" type="presParOf" srcId="{E17C49A5-8A93-4005-8A63-F668B0930A67}" destId="{3EA5A20A-0739-4991-8157-6770F6FDC6E6}"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60FD42-C7C4-4303-9B39-C3436BFEBD71}" type="doc">
      <dgm:prSet loTypeId="urn:microsoft.com/office/officeart/2005/8/layout/vList5" loCatId="list" qsTypeId="urn:microsoft.com/office/officeart/2005/8/quickstyle/simple5" qsCatId="simple" csTypeId="urn:microsoft.com/office/officeart/2005/8/colors/colorful1" csCatId="colorful"/>
      <dgm:spPr/>
      <dgm:t>
        <a:bodyPr/>
        <a:lstStyle/>
        <a:p>
          <a:endParaRPr lang="en-US"/>
        </a:p>
      </dgm:t>
    </dgm:pt>
    <dgm:pt modelId="{1654D0DA-97E3-4218-B87C-977B5A40D1DC}">
      <dgm:prSet/>
      <dgm:spPr/>
      <dgm:t>
        <a:bodyPr/>
        <a:lstStyle/>
        <a:p>
          <a:r>
            <a:rPr lang="en-US"/>
            <a:t>Social interaction: Isaac’s social interaction was limited due to new environments .</a:t>
          </a:r>
        </a:p>
      </dgm:t>
    </dgm:pt>
    <dgm:pt modelId="{F646B6C8-8941-4693-AFAA-384A8AD22EE3}" type="parTrans" cxnId="{BC320E24-9FDB-4842-B893-66210233A244}">
      <dgm:prSet/>
      <dgm:spPr/>
      <dgm:t>
        <a:bodyPr/>
        <a:lstStyle/>
        <a:p>
          <a:endParaRPr lang="en-US"/>
        </a:p>
      </dgm:t>
    </dgm:pt>
    <dgm:pt modelId="{ADF98E3F-8E61-4E38-894D-8993B496FF8A}" type="sibTrans" cxnId="{BC320E24-9FDB-4842-B893-66210233A244}">
      <dgm:prSet/>
      <dgm:spPr/>
      <dgm:t>
        <a:bodyPr/>
        <a:lstStyle/>
        <a:p>
          <a:endParaRPr lang="en-US"/>
        </a:p>
      </dgm:t>
    </dgm:pt>
    <dgm:pt modelId="{9EFF15EC-2CF2-478B-B0C3-B0826B2EF909}">
      <dgm:prSet/>
      <dgm:spPr/>
      <dgm:t>
        <a:bodyPr/>
        <a:lstStyle/>
        <a:p>
          <a:r>
            <a:rPr lang="en-US" dirty="0"/>
            <a:t>Disrupted social interaction causes:</a:t>
          </a:r>
        </a:p>
      </dgm:t>
    </dgm:pt>
    <dgm:pt modelId="{BB8DF2CB-88E4-48E0-AF45-62B048B8F417}" type="parTrans" cxnId="{BA38EE58-CAAC-4A1B-ABAC-4D8D9F9F53A7}">
      <dgm:prSet/>
      <dgm:spPr/>
      <dgm:t>
        <a:bodyPr/>
        <a:lstStyle/>
        <a:p>
          <a:endParaRPr lang="en-US"/>
        </a:p>
      </dgm:t>
    </dgm:pt>
    <dgm:pt modelId="{FAE122A9-9688-4AE0-8BDF-D868990C39B3}" type="sibTrans" cxnId="{BA38EE58-CAAC-4A1B-ABAC-4D8D9F9F53A7}">
      <dgm:prSet/>
      <dgm:spPr/>
      <dgm:t>
        <a:bodyPr/>
        <a:lstStyle/>
        <a:p>
          <a:endParaRPr lang="en-US"/>
        </a:p>
      </dgm:t>
    </dgm:pt>
    <dgm:pt modelId="{E147D6D1-5562-4E5A-B51F-DE23DE03B1D5}">
      <dgm:prSet/>
      <dgm:spPr/>
      <dgm:t>
        <a:bodyPr/>
        <a:lstStyle/>
        <a:p>
          <a:r>
            <a:rPr lang="en-US"/>
            <a:t>Anxiety </a:t>
          </a:r>
        </a:p>
      </dgm:t>
    </dgm:pt>
    <dgm:pt modelId="{72BF4346-8B95-49EF-82D6-D83C741B9DC5}" type="parTrans" cxnId="{91F51BD8-2FA7-4C56-B4DE-77DFFCA9BEB0}">
      <dgm:prSet/>
      <dgm:spPr/>
      <dgm:t>
        <a:bodyPr/>
        <a:lstStyle/>
        <a:p>
          <a:endParaRPr lang="en-US"/>
        </a:p>
      </dgm:t>
    </dgm:pt>
    <dgm:pt modelId="{A2432167-888A-4549-9728-397D029A1256}" type="sibTrans" cxnId="{91F51BD8-2FA7-4C56-B4DE-77DFFCA9BEB0}">
      <dgm:prSet/>
      <dgm:spPr/>
      <dgm:t>
        <a:bodyPr/>
        <a:lstStyle/>
        <a:p>
          <a:endParaRPr lang="en-US"/>
        </a:p>
      </dgm:t>
    </dgm:pt>
    <dgm:pt modelId="{CFCB9D44-D4B5-4F36-810B-06C3AF2E442C}">
      <dgm:prSet/>
      <dgm:spPr/>
      <dgm:t>
        <a:bodyPr/>
        <a:lstStyle/>
        <a:p>
          <a:r>
            <a:rPr lang="en-US"/>
            <a:t>Withdrawal </a:t>
          </a:r>
        </a:p>
      </dgm:t>
    </dgm:pt>
    <dgm:pt modelId="{AAF15F5E-2D2E-4046-B47B-9294BDCB9C43}" type="parTrans" cxnId="{F95D472D-508C-41AA-BD90-34865A36850A}">
      <dgm:prSet/>
      <dgm:spPr/>
      <dgm:t>
        <a:bodyPr/>
        <a:lstStyle/>
        <a:p>
          <a:endParaRPr lang="en-US"/>
        </a:p>
      </dgm:t>
    </dgm:pt>
    <dgm:pt modelId="{F8527C83-B60A-496F-AC4C-4B97EF525AFB}" type="sibTrans" cxnId="{F95D472D-508C-41AA-BD90-34865A36850A}">
      <dgm:prSet/>
      <dgm:spPr/>
      <dgm:t>
        <a:bodyPr/>
        <a:lstStyle/>
        <a:p>
          <a:endParaRPr lang="en-US"/>
        </a:p>
      </dgm:t>
    </dgm:pt>
    <dgm:pt modelId="{A9FEC87C-F40C-46C8-8423-FD5E3450823F}">
      <dgm:prSet/>
      <dgm:spPr/>
      <dgm:t>
        <a:bodyPr/>
        <a:lstStyle/>
        <a:p>
          <a:r>
            <a:rPr lang="en-US"/>
            <a:t>Confusion</a:t>
          </a:r>
        </a:p>
      </dgm:t>
    </dgm:pt>
    <dgm:pt modelId="{6220E878-AD71-4D0E-8F17-0711CEC8F4E6}" type="parTrans" cxnId="{4282AE3C-859C-41A5-A4A1-B110D154C68B}">
      <dgm:prSet/>
      <dgm:spPr/>
      <dgm:t>
        <a:bodyPr/>
        <a:lstStyle/>
        <a:p>
          <a:endParaRPr lang="en-US"/>
        </a:p>
      </dgm:t>
    </dgm:pt>
    <dgm:pt modelId="{9FE046AE-B7AD-4FDA-9CA4-8F283293859D}" type="sibTrans" cxnId="{4282AE3C-859C-41A5-A4A1-B110D154C68B}">
      <dgm:prSet/>
      <dgm:spPr/>
      <dgm:t>
        <a:bodyPr/>
        <a:lstStyle/>
        <a:p>
          <a:endParaRPr lang="en-US"/>
        </a:p>
      </dgm:t>
    </dgm:pt>
    <dgm:pt modelId="{EA3179ED-19CA-4B8C-87D9-C42648561DF5}">
      <dgm:prSet/>
      <dgm:spPr/>
      <dgm:t>
        <a:bodyPr/>
        <a:lstStyle/>
        <a:p>
          <a:r>
            <a:rPr lang="en-US"/>
            <a:t>Emotional distress </a:t>
          </a:r>
        </a:p>
      </dgm:t>
    </dgm:pt>
    <dgm:pt modelId="{B6C277F2-2A13-4F2C-B57D-9D1D6E61CBB8}" type="parTrans" cxnId="{3113FB70-0634-45CA-99A6-9167F602FE09}">
      <dgm:prSet/>
      <dgm:spPr/>
      <dgm:t>
        <a:bodyPr/>
        <a:lstStyle/>
        <a:p>
          <a:endParaRPr lang="en-US"/>
        </a:p>
      </dgm:t>
    </dgm:pt>
    <dgm:pt modelId="{F3D170F5-5E97-44AE-8D11-1EAE472AAA1D}" type="sibTrans" cxnId="{3113FB70-0634-45CA-99A6-9167F602FE09}">
      <dgm:prSet/>
      <dgm:spPr/>
      <dgm:t>
        <a:bodyPr/>
        <a:lstStyle/>
        <a:p>
          <a:endParaRPr lang="en-US"/>
        </a:p>
      </dgm:t>
    </dgm:pt>
    <dgm:pt modelId="{E13EA7F2-4F74-4E69-A518-815D52C5BE6F}">
      <dgm:prSet/>
      <dgm:spPr/>
      <dgm:t>
        <a:bodyPr/>
        <a:lstStyle/>
        <a:p>
          <a:r>
            <a:rPr lang="en-US"/>
            <a:t>This is why regular communication is essential for social wellbeing </a:t>
          </a:r>
        </a:p>
      </dgm:t>
    </dgm:pt>
    <dgm:pt modelId="{192AB6B6-0C5A-436C-B8C0-5E1769DB5DA7}" type="parTrans" cxnId="{4374A8C1-A773-431D-80C8-7A812D699FC8}">
      <dgm:prSet/>
      <dgm:spPr/>
      <dgm:t>
        <a:bodyPr/>
        <a:lstStyle/>
        <a:p>
          <a:endParaRPr lang="en-US"/>
        </a:p>
      </dgm:t>
    </dgm:pt>
    <dgm:pt modelId="{1CBC10A5-623E-4A6B-9FE1-C814FF680C90}" type="sibTrans" cxnId="{4374A8C1-A773-431D-80C8-7A812D699FC8}">
      <dgm:prSet/>
      <dgm:spPr/>
      <dgm:t>
        <a:bodyPr/>
        <a:lstStyle/>
        <a:p>
          <a:endParaRPr lang="en-US"/>
        </a:p>
      </dgm:t>
    </dgm:pt>
    <dgm:pt modelId="{7A24645A-09AE-415A-B717-D30399125AC3}" type="pres">
      <dgm:prSet presAssocID="{0860FD42-C7C4-4303-9B39-C3436BFEBD71}" presName="Name0" presStyleCnt="0">
        <dgm:presLayoutVars>
          <dgm:dir/>
          <dgm:animLvl val="lvl"/>
          <dgm:resizeHandles val="exact"/>
        </dgm:presLayoutVars>
      </dgm:prSet>
      <dgm:spPr/>
    </dgm:pt>
    <dgm:pt modelId="{86D5A202-0C7C-4D2B-B60A-E4920C1B838A}" type="pres">
      <dgm:prSet presAssocID="{1654D0DA-97E3-4218-B87C-977B5A40D1DC}" presName="linNode" presStyleCnt="0"/>
      <dgm:spPr/>
    </dgm:pt>
    <dgm:pt modelId="{001F419B-042A-4EE2-AD81-47573CFB7F54}" type="pres">
      <dgm:prSet presAssocID="{1654D0DA-97E3-4218-B87C-977B5A40D1DC}" presName="parentText" presStyleLbl="node1" presStyleIdx="0" presStyleCnt="3">
        <dgm:presLayoutVars>
          <dgm:chMax val="1"/>
          <dgm:bulletEnabled val="1"/>
        </dgm:presLayoutVars>
      </dgm:prSet>
      <dgm:spPr/>
    </dgm:pt>
    <dgm:pt modelId="{55F43048-2E65-4C2F-A79D-9E5554FA8D16}" type="pres">
      <dgm:prSet presAssocID="{ADF98E3F-8E61-4E38-894D-8993B496FF8A}" presName="sp" presStyleCnt="0"/>
      <dgm:spPr/>
    </dgm:pt>
    <dgm:pt modelId="{07B9F4A2-26DA-4326-8EF1-CA1E781529FC}" type="pres">
      <dgm:prSet presAssocID="{9EFF15EC-2CF2-478B-B0C3-B0826B2EF909}" presName="linNode" presStyleCnt="0"/>
      <dgm:spPr/>
    </dgm:pt>
    <dgm:pt modelId="{1B105F1C-34DA-4DBF-A237-EE106CB66520}" type="pres">
      <dgm:prSet presAssocID="{9EFF15EC-2CF2-478B-B0C3-B0826B2EF909}" presName="parentText" presStyleLbl="node1" presStyleIdx="1" presStyleCnt="3">
        <dgm:presLayoutVars>
          <dgm:chMax val="1"/>
          <dgm:bulletEnabled val="1"/>
        </dgm:presLayoutVars>
      </dgm:prSet>
      <dgm:spPr/>
    </dgm:pt>
    <dgm:pt modelId="{4A84DE8F-3B95-403C-AB78-14C484CD5382}" type="pres">
      <dgm:prSet presAssocID="{9EFF15EC-2CF2-478B-B0C3-B0826B2EF909}" presName="descendantText" presStyleLbl="alignAccFollowNode1" presStyleIdx="0" presStyleCnt="1">
        <dgm:presLayoutVars>
          <dgm:bulletEnabled val="1"/>
        </dgm:presLayoutVars>
      </dgm:prSet>
      <dgm:spPr/>
    </dgm:pt>
    <dgm:pt modelId="{3DC3C4C6-7FED-4055-9D25-54BE4D44B5A4}" type="pres">
      <dgm:prSet presAssocID="{FAE122A9-9688-4AE0-8BDF-D868990C39B3}" presName="sp" presStyleCnt="0"/>
      <dgm:spPr/>
    </dgm:pt>
    <dgm:pt modelId="{B1D904F5-12BC-44AA-9E01-8B7ECE8E2E83}" type="pres">
      <dgm:prSet presAssocID="{E13EA7F2-4F74-4E69-A518-815D52C5BE6F}" presName="linNode" presStyleCnt="0"/>
      <dgm:spPr/>
    </dgm:pt>
    <dgm:pt modelId="{A1F81406-F9A6-42E5-A25C-717DC42D0354}" type="pres">
      <dgm:prSet presAssocID="{E13EA7F2-4F74-4E69-A518-815D52C5BE6F}" presName="parentText" presStyleLbl="node1" presStyleIdx="2" presStyleCnt="3">
        <dgm:presLayoutVars>
          <dgm:chMax val="1"/>
          <dgm:bulletEnabled val="1"/>
        </dgm:presLayoutVars>
      </dgm:prSet>
      <dgm:spPr/>
    </dgm:pt>
  </dgm:ptLst>
  <dgm:cxnLst>
    <dgm:cxn modelId="{127C7A22-D49C-4123-9934-420FC076AAAE}" type="presOf" srcId="{9EFF15EC-2CF2-478B-B0C3-B0826B2EF909}" destId="{1B105F1C-34DA-4DBF-A237-EE106CB66520}" srcOrd="0" destOrd="0" presId="urn:microsoft.com/office/officeart/2005/8/layout/vList5"/>
    <dgm:cxn modelId="{BC320E24-9FDB-4842-B893-66210233A244}" srcId="{0860FD42-C7C4-4303-9B39-C3436BFEBD71}" destId="{1654D0DA-97E3-4218-B87C-977B5A40D1DC}" srcOrd="0" destOrd="0" parTransId="{F646B6C8-8941-4693-AFAA-384A8AD22EE3}" sibTransId="{ADF98E3F-8E61-4E38-894D-8993B496FF8A}"/>
    <dgm:cxn modelId="{3D0F0425-4E04-49C7-90F9-47C57B611D13}" type="presOf" srcId="{1654D0DA-97E3-4218-B87C-977B5A40D1DC}" destId="{001F419B-042A-4EE2-AD81-47573CFB7F54}" srcOrd="0" destOrd="0" presId="urn:microsoft.com/office/officeart/2005/8/layout/vList5"/>
    <dgm:cxn modelId="{F95D472D-508C-41AA-BD90-34865A36850A}" srcId="{9EFF15EC-2CF2-478B-B0C3-B0826B2EF909}" destId="{CFCB9D44-D4B5-4F36-810B-06C3AF2E442C}" srcOrd="1" destOrd="0" parTransId="{AAF15F5E-2D2E-4046-B47B-9294BDCB9C43}" sibTransId="{F8527C83-B60A-496F-AC4C-4B97EF525AFB}"/>
    <dgm:cxn modelId="{4282AE3C-859C-41A5-A4A1-B110D154C68B}" srcId="{9EFF15EC-2CF2-478B-B0C3-B0826B2EF909}" destId="{A9FEC87C-F40C-46C8-8423-FD5E3450823F}" srcOrd="2" destOrd="0" parTransId="{6220E878-AD71-4D0E-8F17-0711CEC8F4E6}" sibTransId="{9FE046AE-B7AD-4FDA-9CA4-8F283293859D}"/>
    <dgm:cxn modelId="{3113FB70-0634-45CA-99A6-9167F602FE09}" srcId="{9EFF15EC-2CF2-478B-B0C3-B0826B2EF909}" destId="{EA3179ED-19CA-4B8C-87D9-C42648561DF5}" srcOrd="3" destOrd="0" parTransId="{B6C277F2-2A13-4F2C-B57D-9D1D6E61CBB8}" sibTransId="{F3D170F5-5E97-44AE-8D11-1EAE472AAA1D}"/>
    <dgm:cxn modelId="{BA38EE58-CAAC-4A1B-ABAC-4D8D9F9F53A7}" srcId="{0860FD42-C7C4-4303-9B39-C3436BFEBD71}" destId="{9EFF15EC-2CF2-478B-B0C3-B0826B2EF909}" srcOrd="1" destOrd="0" parTransId="{BB8DF2CB-88E4-48E0-AF45-62B048B8F417}" sibTransId="{FAE122A9-9688-4AE0-8BDF-D868990C39B3}"/>
    <dgm:cxn modelId="{6E4E4A83-22EF-487D-BACC-079344EB7D60}" type="presOf" srcId="{CFCB9D44-D4B5-4F36-810B-06C3AF2E442C}" destId="{4A84DE8F-3B95-403C-AB78-14C484CD5382}" srcOrd="0" destOrd="1" presId="urn:microsoft.com/office/officeart/2005/8/layout/vList5"/>
    <dgm:cxn modelId="{C557B683-D247-4578-B01D-1F836D7D2073}" type="presOf" srcId="{0860FD42-C7C4-4303-9B39-C3436BFEBD71}" destId="{7A24645A-09AE-415A-B717-D30399125AC3}" srcOrd="0" destOrd="0" presId="urn:microsoft.com/office/officeart/2005/8/layout/vList5"/>
    <dgm:cxn modelId="{4374A8C1-A773-431D-80C8-7A812D699FC8}" srcId="{0860FD42-C7C4-4303-9B39-C3436BFEBD71}" destId="{E13EA7F2-4F74-4E69-A518-815D52C5BE6F}" srcOrd="2" destOrd="0" parTransId="{192AB6B6-0C5A-436C-B8C0-5E1769DB5DA7}" sibTransId="{1CBC10A5-623E-4A6B-9FE1-C814FF680C90}"/>
    <dgm:cxn modelId="{91F51BD8-2FA7-4C56-B4DE-77DFFCA9BEB0}" srcId="{9EFF15EC-2CF2-478B-B0C3-B0826B2EF909}" destId="{E147D6D1-5562-4E5A-B51F-DE23DE03B1D5}" srcOrd="0" destOrd="0" parTransId="{72BF4346-8B95-49EF-82D6-D83C741B9DC5}" sibTransId="{A2432167-888A-4549-9728-397D029A1256}"/>
    <dgm:cxn modelId="{515E7DDF-19C3-4D4F-A544-7BEE05DC7B20}" type="presOf" srcId="{EA3179ED-19CA-4B8C-87D9-C42648561DF5}" destId="{4A84DE8F-3B95-403C-AB78-14C484CD5382}" srcOrd="0" destOrd="3" presId="urn:microsoft.com/office/officeart/2005/8/layout/vList5"/>
    <dgm:cxn modelId="{9B6E4BE5-2844-4FFF-9422-17D18202619D}" type="presOf" srcId="{E147D6D1-5562-4E5A-B51F-DE23DE03B1D5}" destId="{4A84DE8F-3B95-403C-AB78-14C484CD5382}" srcOrd="0" destOrd="0" presId="urn:microsoft.com/office/officeart/2005/8/layout/vList5"/>
    <dgm:cxn modelId="{C192C8E5-C13E-44C2-9166-E773DFA82A4D}" type="presOf" srcId="{A9FEC87C-F40C-46C8-8423-FD5E3450823F}" destId="{4A84DE8F-3B95-403C-AB78-14C484CD5382}" srcOrd="0" destOrd="2" presId="urn:microsoft.com/office/officeart/2005/8/layout/vList5"/>
    <dgm:cxn modelId="{F1D615E7-5202-4CBE-B62D-BA52B1A85DB2}" type="presOf" srcId="{E13EA7F2-4F74-4E69-A518-815D52C5BE6F}" destId="{A1F81406-F9A6-42E5-A25C-717DC42D0354}" srcOrd="0" destOrd="0" presId="urn:microsoft.com/office/officeart/2005/8/layout/vList5"/>
    <dgm:cxn modelId="{8EC317E7-6DBB-4A06-AE60-8E9476D4CA46}" type="presParOf" srcId="{7A24645A-09AE-415A-B717-D30399125AC3}" destId="{86D5A202-0C7C-4D2B-B60A-E4920C1B838A}" srcOrd="0" destOrd="0" presId="urn:microsoft.com/office/officeart/2005/8/layout/vList5"/>
    <dgm:cxn modelId="{5956DFDC-7CD7-417C-9C1B-689A36AA6EA6}" type="presParOf" srcId="{86D5A202-0C7C-4D2B-B60A-E4920C1B838A}" destId="{001F419B-042A-4EE2-AD81-47573CFB7F54}" srcOrd="0" destOrd="0" presId="urn:microsoft.com/office/officeart/2005/8/layout/vList5"/>
    <dgm:cxn modelId="{F67D6ED1-6B72-4726-8D70-D577AA6679F3}" type="presParOf" srcId="{7A24645A-09AE-415A-B717-D30399125AC3}" destId="{55F43048-2E65-4C2F-A79D-9E5554FA8D16}" srcOrd="1" destOrd="0" presId="urn:microsoft.com/office/officeart/2005/8/layout/vList5"/>
    <dgm:cxn modelId="{C7868DD1-9A9A-4492-A0DC-81F024F1B67B}" type="presParOf" srcId="{7A24645A-09AE-415A-B717-D30399125AC3}" destId="{07B9F4A2-26DA-4326-8EF1-CA1E781529FC}" srcOrd="2" destOrd="0" presId="urn:microsoft.com/office/officeart/2005/8/layout/vList5"/>
    <dgm:cxn modelId="{A2BCDDE4-6AAD-4A7A-860B-0074AD102A2E}" type="presParOf" srcId="{07B9F4A2-26DA-4326-8EF1-CA1E781529FC}" destId="{1B105F1C-34DA-4DBF-A237-EE106CB66520}" srcOrd="0" destOrd="0" presId="urn:microsoft.com/office/officeart/2005/8/layout/vList5"/>
    <dgm:cxn modelId="{58B0054F-0A87-41A2-81A2-7FA6E0324E0E}" type="presParOf" srcId="{07B9F4A2-26DA-4326-8EF1-CA1E781529FC}" destId="{4A84DE8F-3B95-403C-AB78-14C484CD5382}" srcOrd="1" destOrd="0" presId="urn:microsoft.com/office/officeart/2005/8/layout/vList5"/>
    <dgm:cxn modelId="{C9C0326E-FA80-4FDC-96DE-C7C2ED5C3E78}" type="presParOf" srcId="{7A24645A-09AE-415A-B717-D30399125AC3}" destId="{3DC3C4C6-7FED-4055-9D25-54BE4D44B5A4}" srcOrd="3" destOrd="0" presId="urn:microsoft.com/office/officeart/2005/8/layout/vList5"/>
    <dgm:cxn modelId="{7422E6AC-D314-4566-AAB3-64723E75063F}" type="presParOf" srcId="{7A24645A-09AE-415A-B717-D30399125AC3}" destId="{B1D904F5-12BC-44AA-9E01-8B7ECE8E2E83}" srcOrd="4" destOrd="0" presId="urn:microsoft.com/office/officeart/2005/8/layout/vList5"/>
    <dgm:cxn modelId="{4397B23E-81A6-42FD-832A-E5144AAB1A6F}" type="presParOf" srcId="{B1D904F5-12BC-44AA-9E01-8B7ECE8E2E83}" destId="{A1F81406-F9A6-42E5-A25C-717DC42D0354}"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9BC0D3-7726-4585-B6EA-FBE9ED20F00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859A92D-817C-4ADE-8F97-ED92C7D417EE}">
      <dgm:prSet/>
      <dgm:spPr/>
      <dgm:t>
        <a:bodyPr/>
        <a:lstStyle/>
        <a:p>
          <a:r>
            <a:rPr lang="en-US"/>
            <a:t>Attachment‑based approaches:</a:t>
          </a:r>
        </a:p>
      </dgm:t>
    </dgm:pt>
    <dgm:pt modelId="{938356F1-87BB-4110-BE52-24A580E89231}" type="parTrans" cxnId="{1B033AAD-F2CD-4EBE-8837-D056B93B7321}">
      <dgm:prSet/>
      <dgm:spPr/>
      <dgm:t>
        <a:bodyPr/>
        <a:lstStyle/>
        <a:p>
          <a:endParaRPr lang="en-US"/>
        </a:p>
      </dgm:t>
    </dgm:pt>
    <dgm:pt modelId="{D8D370ED-7BB2-4AE9-B955-B19E96FDB42E}" type="sibTrans" cxnId="{1B033AAD-F2CD-4EBE-8837-D056B93B7321}">
      <dgm:prSet/>
      <dgm:spPr/>
      <dgm:t>
        <a:bodyPr/>
        <a:lstStyle/>
        <a:p>
          <a:endParaRPr lang="en-US"/>
        </a:p>
      </dgm:t>
    </dgm:pt>
    <dgm:pt modelId="{1A45EA98-3FAE-4BBE-8443-EBBA283D04A5}">
      <dgm:prSet/>
      <dgm:spPr/>
      <dgm:t>
        <a:bodyPr/>
        <a:lstStyle/>
        <a:p>
          <a:r>
            <a:rPr lang="en-US" dirty="0"/>
            <a:t>Isaac requires one childcare carer to support him day to day to help build trust as per Bowlby's theory.</a:t>
          </a:r>
        </a:p>
      </dgm:t>
    </dgm:pt>
    <dgm:pt modelId="{C7370DDC-A77C-4F8A-AD3A-F5F549ED8B31}" type="parTrans" cxnId="{396C881C-238F-4DE4-BE26-C64D2F716A48}">
      <dgm:prSet/>
      <dgm:spPr/>
      <dgm:t>
        <a:bodyPr/>
        <a:lstStyle/>
        <a:p>
          <a:endParaRPr lang="en-US"/>
        </a:p>
      </dgm:t>
    </dgm:pt>
    <dgm:pt modelId="{8B7FAF6C-AA2C-46AB-ACB6-E2BFD4F03BE6}" type="sibTrans" cxnId="{396C881C-238F-4DE4-BE26-C64D2F716A48}">
      <dgm:prSet/>
      <dgm:spPr/>
      <dgm:t>
        <a:bodyPr/>
        <a:lstStyle/>
        <a:p>
          <a:endParaRPr lang="en-US"/>
        </a:p>
      </dgm:t>
    </dgm:pt>
    <dgm:pt modelId="{3DC4DB11-0584-4392-88B6-8EE03ED573DF}">
      <dgm:prSet/>
      <dgm:spPr/>
      <dgm:t>
        <a:bodyPr/>
        <a:lstStyle/>
        <a:p>
          <a:r>
            <a:rPr lang="en-US" dirty="0"/>
            <a:t>Social interaction with Isaac needs to be tailored making sure there is eye contact , key worker needs to speak to isaac in a slow gentle manner. </a:t>
          </a:r>
        </a:p>
      </dgm:t>
    </dgm:pt>
    <dgm:pt modelId="{D27B713F-3FC4-4FCC-AE3C-DFC569D9AFB1}" type="parTrans" cxnId="{5B9D9562-F391-4C4B-8A98-9F73708B0138}">
      <dgm:prSet/>
      <dgm:spPr/>
      <dgm:t>
        <a:bodyPr/>
        <a:lstStyle/>
        <a:p>
          <a:endParaRPr lang="en-US"/>
        </a:p>
      </dgm:t>
    </dgm:pt>
    <dgm:pt modelId="{F973658C-E6AC-47DE-81C8-AAED6262EB03}" type="sibTrans" cxnId="{5B9D9562-F391-4C4B-8A98-9F73708B0138}">
      <dgm:prSet/>
      <dgm:spPr/>
      <dgm:t>
        <a:bodyPr/>
        <a:lstStyle/>
        <a:p>
          <a:endParaRPr lang="en-US"/>
        </a:p>
      </dgm:t>
    </dgm:pt>
    <dgm:pt modelId="{FA3FFAD0-20BF-4092-A79C-2EE4CDF3F947}">
      <dgm:prSet/>
      <dgm:spPr/>
      <dgm:t>
        <a:bodyPr/>
        <a:lstStyle/>
        <a:p>
          <a:r>
            <a:rPr lang="en-US"/>
            <a:t>Builds secure attachment through consistent caregiving. </a:t>
          </a:r>
        </a:p>
      </dgm:t>
    </dgm:pt>
    <dgm:pt modelId="{C1862D13-5E0F-4887-A43E-7BAEAD7616DF}" type="parTrans" cxnId="{E282F31D-6C1B-4C17-B187-E8171DE027CF}">
      <dgm:prSet/>
      <dgm:spPr/>
      <dgm:t>
        <a:bodyPr/>
        <a:lstStyle/>
        <a:p>
          <a:endParaRPr lang="en-US"/>
        </a:p>
      </dgm:t>
    </dgm:pt>
    <dgm:pt modelId="{49305CEC-3967-486E-949B-59572013F74B}" type="sibTrans" cxnId="{E282F31D-6C1B-4C17-B187-E8171DE027CF}">
      <dgm:prSet/>
      <dgm:spPr/>
      <dgm:t>
        <a:bodyPr/>
        <a:lstStyle/>
        <a:p>
          <a:endParaRPr lang="en-US"/>
        </a:p>
      </dgm:t>
    </dgm:pt>
    <dgm:pt modelId="{9BA3DCB7-764F-4476-918C-42A6A150B6FB}" type="pres">
      <dgm:prSet presAssocID="{C29BC0D3-7726-4585-B6EA-FBE9ED20F005}" presName="linear" presStyleCnt="0">
        <dgm:presLayoutVars>
          <dgm:animLvl val="lvl"/>
          <dgm:resizeHandles val="exact"/>
        </dgm:presLayoutVars>
      </dgm:prSet>
      <dgm:spPr/>
    </dgm:pt>
    <dgm:pt modelId="{E8E6841D-BA35-4D8D-9885-8C35D5A74DFE}" type="pres">
      <dgm:prSet presAssocID="{5859A92D-817C-4ADE-8F97-ED92C7D417EE}" presName="parentText" presStyleLbl="node1" presStyleIdx="0" presStyleCnt="4">
        <dgm:presLayoutVars>
          <dgm:chMax val="0"/>
          <dgm:bulletEnabled val="1"/>
        </dgm:presLayoutVars>
      </dgm:prSet>
      <dgm:spPr/>
    </dgm:pt>
    <dgm:pt modelId="{E4F68566-458C-4078-AB76-0DAD6A65A77E}" type="pres">
      <dgm:prSet presAssocID="{D8D370ED-7BB2-4AE9-B955-B19E96FDB42E}" presName="spacer" presStyleCnt="0"/>
      <dgm:spPr/>
    </dgm:pt>
    <dgm:pt modelId="{4D5FAB72-31C0-4F91-A86E-2491BC2B4003}" type="pres">
      <dgm:prSet presAssocID="{1A45EA98-3FAE-4BBE-8443-EBBA283D04A5}" presName="parentText" presStyleLbl="node1" presStyleIdx="1" presStyleCnt="4">
        <dgm:presLayoutVars>
          <dgm:chMax val="0"/>
          <dgm:bulletEnabled val="1"/>
        </dgm:presLayoutVars>
      </dgm:prSet>
      <dgm:spPr/>
    </dgm:pt>
    <dgm:pt modelId="{D945FBF9-BEED-46F3-87E5-5B2475ED3770}" type="pres">
      <dgm:prSet presAssocID="{8B7FAF6C-AA2C-46AB-ACB6-E2BFD4F03BE6}" presName="spacer" presStyleCnt="0"/>
      <dgm:spPr/>
    </dgm:pt>
    <dgm:pt modelId="{9CA413AE-23CF-49CD-9F31-B0E8B2AB1C5F}" type="pres">
      <dgm:prSet presAssocID="{3DC4DB11-0584-4392-88B6-8EE03ED573DF}" presName="parentText" presStyleLbl="node1" presStyleIdx="2" presStyleCnt="4">
        <dgm:presLayoutVars>
          <dgm:chMax val="0"/>
          <dgm:bulletEnabled val="1"/>
        </dgm:presLayoutVars>
      </dgm:prSet>
      <dgm:spPr/>
    </dgm:pt>
    <dgm:pt modelId="{F7F3E7F1-575F-41BB-9236-BECD2F8D9801}" type="pres">
      <dgm:prSet presAssocID="{F973658C-E6AC-47DE-81C8-AAED6262EB03}" presName="spacer" presStyleCnt="0"/>
      <dgm:spPr/>
    </dgm:pt>
    <dgm:pt modelId="{CEF22B0E-6693-4A6F-A76A-A752E6CF9477}" type="pres">
      <dgm:prSet presAssocID="{FA3FFAD0-20BF-4092-A79C-2EE4CDF3F947}" presName="parentText" presStyleLbl="node1" presStyleIdx="3" presStyleCnt="4">
        <dgm:presLayoutVars>
          <dgm:chMax val="0"/>
          <dgm:bulletEnabled val="1"/>
        </dgm:presLayoutVars>
      </dgm:prSet>
      <dgm:spPr/>
    </dgm:pt>
  </dgm:ptLst>
  <dgm:cxnLst>
    <dgm:cxn modelId="{6C83B51A-3669-40A6-83DD-FAF33A021495}" type="presOf" srcId="{5859A92D-817C-4ADE-8F97-ED92C7D417EE}" destId="{E8E6841D-BA35-4D8D-9885-8C35D5A74DFE}" srcOrd="0" destOrd="0" presId="urn:microsoft.com/office/officeart/2005/8/layout/vList2"/>
    <dgm:cxn modelId="{396C881C-238F-4DE4-BE26-C64D2F716A48}" srcId="{C29BC0D3-7726-4585-B6EA-FBE9ED20F005}" destId="{1A45EA98-3FAE-4BBE-8443-EBBA283D04A5}" srcOrd="1" destOrd="0" parTransId="{C7370DDC-A77C-4F8A-AD3A-F5F549ED8B31}" sibTransId="{8B7FAF6C-AA2C-46AB-ACB6-E2BFD4F03BE6}"/>
    <dgm:cxn modelId="{E282F31D-6C1B-4C17-B187-E8171DE027CF}" srcId="{C29BC0D3-7726-4585-B6EA-FBE9ED20F005}" destId="{FA3FFAD0-20BF-4092-A79C-2EE4CDF3F947}" srcOrd="3" destOrd="0" parTransId="{C1862D13-5E0F-4887-A43E-7BAEAD7616DF}" sibTransId="{49305CEC-3967-486E-949B-59572013F74B}"/>
    <dgm:cxn modelId="{64705062-B243-4FE0-AD53-CACA62F4FA56}" type="presOf" srcId="{1A45EA98-3FAE-4BBE-8443-EBBA283D04A5}" destId="{4D5FAB72-31C0-4F91-A86E-2491BC2B4003}" srcOrd="0" destOrd="0" presId="urn:microsoft.com/office/officeart/2005/8/layout/vList2"/>
    <dgm:cxn modelId="{5B9D9562-F391-4C4B-8A98-9F73708B0138}" srcId="{C29BC0D3-7726-4585-B6EA-FBE9ED20F005}" destId="{3DC4DB11-0584-4392-88B6-8EE03ED573DF}" srcOrd="2" destOrd="0" parTransId="{D27B713F-3FC4-4FCC-AE3C-DFC569D9AFB1}" sibTransId="{F973658C-E6AC-47DE-81C8-AAED6262EB03}"/>
    <dgm:cxn modelId="{C20B058D-8173-4C85-8A0C-B2810A703F95}" type="presOf" srcId="{3DC4DB11-0584-4392-88B6-8EE03ED573DF}" destId="{9CA413AE-23CF-49CD-9F31-B0E8B2AB1C5F}" srcOrd="0" destOrd="0" presId="urn:microsoft.com/office/officeart/2005/8/layout/vList2"/>
    <dgm:cxn modelId="{1B033AAD-F2CD-4EBE-8837-D056B93B7321}" srcId="{C29BC0D3-7726-4585-B6EA-FBE9ED20F005}" destId="{5859A92D-817C-4ADE-8F97-ED92C7D417EE}" srcOrd="0" destOrd="0" parTransId="{938356F1-87BB-4110-BE52-24A580E89231}" sibTransId="{D8D370ED-7BB2-4AE9-B955-B19E96FDB42E}"/>
    <dgm:cxn modelId="{971CDBB1-7F0B-4B56-9F25-396336963844}" type="presOf" srcId="{FA3FFAD0-20BF-4092-A79C-2EE4CDF3F947}" destId="{CEF22B0E-6693-4A6F-A76A-A752E6CF9477}" srcOrd="0" destOrd="0" presId="urn:microsoft.com/office/officeart/2005/8/layout/vList2"/>
    <dgm:cxn modelId="{C0A8DFEF-4BD3-4524-8D04-7A604CE46150}" type="presOf" srcId="{C29BC0D3-7726-4585-B6EA-FBE9ED20F005}" destId="{9BA3DCB7-764F-4476-918C-42A6A150B6FB}" srcOrd="0" destOrd="0" presId="urn:microsoft.com/office/officeart/2005/8/layout/vList2"/>
    <dgm:cxn modelId="{31BEE206-1DAB-4B28-AC7F-FB31ECC16C53}" type="presParOf" srcId="{9BA3DCB7-764F-4476-918C-42A6A150B6FB}" destId="{E8E6841D-BA35-4D8D-9885-8C35D5A74DFE}" srcOrd="0" destOrd="0" presId="urn:microsoft.com/office/officeart/2005/8/layout/vList2"/>
    <dgm:cxn modelId="{E1F222FE-1E17-46F1-B548-8BBB92594C0A}" type="presParOf" srcId="{9BA3DCB7-764F-4476-918C-42A6A150B6FB}" destId="{E4F68566-458C-4078-AB76-0DAD6A65A77E}" srcOrd="1" destOrd="0" presId="urn:microsoft.com/office/officeart/2005/8/layout/vList2"/>
    <dgm:cxn modelId="{E092DC0B-7B68-404B-87B2-9A2BED7C0A0A}" type="presParOf" srcId="{9BA3DCB7-764F-4476-918C-42A6A150B6FB}" destId="{4D5FAB72-31C0-4F91-A86E-2491BC2B4003}" srcOrd="2" destOrd="0" presId="urn:microsoft.com/office/officeart/2005/8/layout/vList2"/>
    <dgm:cxn modelId="{AF639811-734C-4047-915F-5C11B47B3912}" type="presParOf" srcId="{9BA3DCB7-764F-4476-918C-42A6A150B6FB}" destId="{D945FBF9-BEED-46F3-87E5-5B2475ED3770}" srcOrd="3" destOrd="0" presId="urn:microsoft.com/office/officeart/2005/8/layout/vList2"/>
    <dgm:cxn modelId="{53FB17F9-6D18-4853-A078-60D121C96244}" type="presParOf" srcId="{9BA3DCB7-764F-4476-918C-42A6A150B6FB}" destId="{9CA413AE-23CF-49CD-9F31-B0E8B2AB1C5F}" srcOrd="4" destOrd="0" presId="urn:microsoft.com/office/officeart/2005/8/layout/vList2"/>
    <dgm:cxn modelId="{06BED3DD-17BE-4ACF-8D5D-EFD804D2EC34}" type="presParOf" srcId="{9BA3DCB7-764F-4476-918C-42A6A150B6FB}" destId="{F7F3E7F1-575F-41BB-9236-BECD2F8D9801}" srcOrd="5" destOrd="0" presId="urn:microsoft.com/office/officeart/2005/8/layout/vList2"/>
    <dgm:cxn modelId="{B03E5654-D421-4798-A47A-2DDB4A75CC73}" type="presParOf" srcId="{9BA3DCB7-764F-4476-918C-42A6A150B6FB}" destId="{CEF22B0E-6693-4A6F-A76A-A752E6CF947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BCA0A-F969-4C30-B344-1261B3B10174}">
      <dsp:nvSpPr>
        <dsp:cNvPr id="0" name=""/>
        <dsp:cNvSpPr/>
      </dsp:nvSpPr>
      <dsp:spPr>
        <a:xfrm>
          <a:off x="0" y="623"/>
          <a:ext cx="7216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E5D201-C61A-4770-9436-D04CA450B52F}">
      <dsp:nvSpPr>
        <dsp:cNvPr id="0" name=""/>
        <dsp:cNvSpPr/>
      </dsp:nvSpPr>
      <dsp:spPr>
        <a:xfrm>
          <a:off x="0" y="623"/>
          <a:ext cx="7216416" cy="73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 am ishrat nasar a trainee early years support worker based in a children's center in the district of London.</a:t>
          </a:r>
        </a:p>
      </dsp:txBody>
      <dsp:txXfrm>
        <a:off x="0" y="623"/>
        <a:ext cx="7216416" cy="730001"/>
      </dsp:txXfrm>
    </dsp:sp>
    <dsp:sp modelId="{297FD976-AE59-4959-A5BB-19C30D9EC334}">
      <dsp:nvSpPr>
        <dsp:cNvPr id="0" name=""/>
        <dsp:cNvSpPr/>
      </dsp:nvSpPr>
      <dsp:spPr>
        <a:xfrm>
          <a:off x="0" y="730625"/>
          <a:ext cx="7216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796680-2274-4BC9-BB04-9819982C9152}">
      <dsp:nvSpPr>
        <dsp:cNvPr id="0" name=""/>
        <dsp:cNvSpPr/>
      </dsp:nvSpPr>
      <dsp:spPr>
        <a:xfrm>
          <a:off x="0" y="730625"/>
          <a:ext cx="7216416" cy="73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We support families with children 0-5 years and whom face social , emotional and development challenges. </a:t>
          </a:r>
        </a:p>
      </dsp:txBody>
      <dsp:txXfrm>
        <a:off x="0" y="730625"/>
        <a:ext cx="7216416" cy="730001"/>
      </dsp:txXfrm>
    </dsp:sp>
    <dsp:sp modelId="{9B309CCC-98C0-40EF-94D7-94E69B7632A2}">
      <dsp:nvSpPr>
        <dsp:cNvPr id="0" name=""/>
        <dsp:cNvSpPr/>
      </dsp:nvSpPr>
      <dsp:spPr>
        <a:xfrm>
          <a:off x="0" y="1460627"/>
          <a:ext cx="7216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2283D-CD66-4E47-AFCE-B23DFECE63C3}">
      <dsp:nvSpPr>
        <dsp:cNvPr id="0" name=""/>
        <dsp:cNvSpPr/>
      </dsp:nvSpPr>
      <dsp:spPr>
        <a:xfrm>
          <a:off x="0" y="1460627"/>
          <a:ext cx="7216416" cy="73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 have been asked to contribute to a multi agency help plan for Issac a 4-year-old boy attending the center. </a:t>
          </a:r>
        </a:p>
      </dsp:txBody>
      <dsp:txXfrm>
        <a:off x="0" y="1460627"/>
        <a:ext cx="7216416" cy="730001"/>
      </dsp:txXfrm>
    </dsp:sp>
    <dsp:sp modelId="{22330CEB-CEFF-4BD1-962E-0038749775F0}">
      <dsp:nvSpPr>
        <dsp:cNvPr id="0" name=""/>
        <dsp:cNvSpPr/>
      </dsp:nvSpPr>
      <dsp:spPr>
        <a:xfrm>
          <a:off x="0" y="2190629"/>
          <a:ext cx="7216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90FCAA-32B2-4170-AA36-B4D8D30DCA03}">
      <dsp:nvSpPr>
        <dsp:cNvPr id="0" name=""/>
        <dsp:cNvSpPr/>
      </dsp:nvSpPr>
      <dsp:spPr>
        <a:xfrm>
          <a:off x="0" y="2190629"/>
          <a:ext cx="7216416" cy="73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Isaac has attended the center and lives with mother who is a single parent suffering from pat natal depression. </a:t>
          </a:r>
        </a:p>
      </dsp:txBody>
      <dsp:txXfrm>
        <a:off x="0" y="2190629"/>
        <a:ext cx="7216416" cy="730001"/>
      </dsp:txXfrm>
    </dsp:sp>
    <dsp:sp modelId="{1DAAD7D4-C0F8-49BC-86E9-947EB7984D21}">
      <dsp:nvSpPr>
        <dsp:cNvPr id="0" name=""/>
        <dsp:cNvSpPr/>
      </dsp:nvSpPr>
      <dsp:spPr>
        <a:xfrm>
          <a:off x="0" y="2920630"/>
          <a:ext cx="7216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24B2A9-8476-4462-8325-12B48A53C026}">
      <dsp:nvSpPr>
        <dsp:cNvPr id="0" name=""/>
        <dsp:cNvSpPr/>
      </dsp:nvSpPr>
      <dsp:spPr>
        <a:xfrm>
          <a:off x="0" y="2920630"/>
          <a:ext cx="7216416" cy="73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Isaac's mother has low confidence and limited social support. </a:t>
          </a:r>
        </a:p>
      </dsp:txBody>
      <dsp:txXfrm>
        <a:off x="0" y="2920630"/>
        <a:ext cx="7216416" cy="730001"/>
      </dsp:txXfrm>
    </dsp:sp>
    <dsp:sp modelId="{B614C0B2-388A-4F86-93A4-0D491EFC6EC5}">
      <dsp:nvSpPr>
        <dsp:cNvPr id="0" name=""/>
        <dsp:cNvSpPr/>
      </dsp:nvSpPr>
      <dsp:spPr>
        <a:xfrm>
          <a:off x="0" y="3650632"/>
          <a:ext cx="7216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9EA05A-B625-4DC1-948B-3EE703B6F1A3}">
      <dsp:nvSpPr>
        <dsp:cNvPr id="0" name=""/>
        <dsp:cNvSpPr/>
      </dsp:nvSpPr>
      <dsp:spPr>
        <a:xfrm>
          <a:off x="0" y="3650632"/>
          <a:ext cx="7216416" cy="73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family have moved to London and key workers in the day care have identified that isaac is clingy with his mother and limited speech.</a:t>
          </a:r>
        </a:p>
      </dsp:txBody>
      <dsp:txXfrm>
        <a:off x="0" y="3650632"/>
        <a:ext cx="7216416" cy="730001"/>
      </dsp:txXfrm>
    </dsp:sp>
    <dsp:sp modelId="{716D178B-1A4B-42BD-8203-1CE45438B6D6}">
      <dsp:nvSpPr>
        <dsp:cNvPr id="0" name=""/>
        <dsp:cNvSpPr/>
      </dsp:nvSpPr>
      <dsp:spPr>
        <a:xfrm>
          <a:off x="0" y="4380634"/>
          <a:ext cx="721641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9499A-DE00-4381-AF03-9DFD96F5BB34}">
      <dsp:nvSpPr>
        <dsp:cNvPr id="0" name=""/>
        <dsp:cNvSpPr/>
      </dsp:nvSpPr>
      <dsp:spPr>
        <a:xfrm>
          <a:off x="0" y="4380634"/>
          <a:ext cx="7216416" cy="73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My role is creating support plan informed by phycological theory.</a:t>
          </a:r>
        </a:p>
      </dsp:txBody>
      <dsp:txXfrm>
        <a:off x="0" y="4380634"/>
        <a:ext cx="7216416" cy="7300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8B163-1BF8-422B-AC8C-A4098F96269E}">
      <dsp:nvSpPr>
        <dsp:cNvPr id="0" name=""/>
        <dsp:cNvSpPr/>
      </dsp:nvSpPr>
      <dsp:spPr>
        <a:xfrm>
          <a:off x="0" y="2012"/>
          <a:ext cx="426110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ED3835F-086E-42D8-9464-2BBFE74438DD}">
      <dsp:nvSpPr>
        <dsp:cNvPr id="0" name=""/>
        <dsp:cNvSpPr/>
      </dsp:nvSpPr>
      <dsp:spPr>
        <a:xfrm>
          <a:off x="0" y="2012"/>
          <a:ext cx="4261104" cy="1372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The theory was developed in the 1950s and is about attachment. </a:t>
          </a:r>
        </a:p>
      </dsp:txBody>
      <dsp:txXfrm>
        <a:off x="0" y="2012"/>
        <a:ext cx="4261104" cy="1372620"/>
      </dsp:txXfrm>
    </dsp:sp>
    <dsp:sp modelId="{6941ECEB-F2B2-457C-B48A-39B42F1AD624}">
      <dsp:nvSpPr>
        <dsp:cNvPr id="0" name=""/>
        <dsp:cNvSpPr/>
      </dsp:nvSpPr>
      <dsp:spPr>
        <a:xfrm>
          <a:off x="0" y="1374633"/>
          <a:ext cx="426110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57533AD-711F-4ACA-A251-740AF4F41D64}">
      <dsp:nvSpPr>
        <dsp:cNvPr id="0" name=""/>
        <dsp:cNvSpPr/>
      </dsp:nvSpPr>
      <dsp:spPr>
        <a:xfrm>
          <a:off x="0" y="1374633"/>
          <a:ext cx="4261104" cy="1372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When the carer shows love and responds to the child, it helps them feel safe and understand who to trust.</a:t>
          </a:r>
        </a:p>
      </dsp:txBody>
      <dsp:txXfrm>
        <a:off x="0" y="1374633"/>
        <a:ext cx="4261104" cy="1372620"/>
      </dsp:txXfrm>
    </dsp:sp>
    <dsp:sp modelId="{4F729B74-AF97-4E77-91F4-BF9A19777849}">
      <dsp:nvSpPr>
        <dsp:cNvPr id="0" name=""/>
        <dsp:cNvSpPr/>
      </dsp:nvSpPr>
      <dsp:spPr>
        <a:xfrm>
          <a:off x="0" y="2747253"/>
          <a:ext cx="426110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04FA7CC-8DFE-46A3-8B8F-CBCA8D41F4F3}">
      <dsp:nvSpPr>
        <dsp:cNvPr id="0" name=""/>
        <dsp:cNvSpPr/>
      </dsp:nvSpPr>
      <dsp:spPr>
        <a:xfrm>
          <a:off x="0" y="2747253"/>
          <a:ext cx="4261104" cy="1372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However, Bowlby recognised that when a carer is not present or the child is not being looked after properly, the attachment can become insecure. </a:t>
          </a:r>
        </a:p>
      </dsp:txBody>
      <dsp:txXfrm>
        <a:off x="0" y="2747253"/>
        <a:ext cx="4261104" cy="13726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8E938-0648-4960-85B7-28A1353AF752}">
      <dsp:nvSpPr>
        <dsp:cNvPr id="0" name=""/>
        <dsp:cNvSpPr/>
      </dsp:nvSpPr>
      <dsp:spPr>
        <a:xfrm>
          <a:off x="0" y="17976"/>
          <a:ext cx="5950872" cy="191733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t>Disrupted Childcare: </a:t>
          </a:r>
          <a:r>
            <a:rPr lang="en-US" sz="1900" kern="1200" dirty="0"/>
            <a:t>Over the past 2 years Issacs childcare arrangements have been changing due to moving home and childcare arrangements changing several times into years. </a:t>
          </a:r>
        </a:p>
      </dsp:txBody>
      <dsp:txXfrm>
        <a:off x="93597" y="111573"/>
        <a:ext cx="5763678" cy="1730143"/>
      </dsp:txXfrm>
    </dsp:sp>
    <dsp:sp modelId="{F3AA45C6-EF2C-4A0F-A013-8B858EFD06CB}">
      <dsp:nvSpPr>
        <dsp:cNvPr id="0" name=""/>
        <dsp:cNvSpPr/>
      </dsp:nvSpPr>
      <dsp:spPr>
        <a:xfrm>
          <a:off x="0" y="1990034"/>
          <a:ext cx="5950872" cy="1917337"/>
        </a:xfrm>
        <a:prstGeom prst="roundRect">
          <a:avLst/>
        </a:prstGeom>
        <a:solidFill>
          <a:schemeClr val="accent5">
            <a:hueOff val="4505397"/>
            <a:satOff val="-11270"/>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t>Maternal Mental Health: </a:t>
          </a:r>
          <a:r>
            <a:rPr lang="en-US" sz="1900" kern="1200" dirty="0"/>
            <a:t>Isaac's mother has suffered with post natal depression which may have impacted Isaacs emotional development. </a:t>
          </a:r>
          <a:r>
            <a:rPr lang="en-US" sz="1900" b="1" kern="1200" dirty="0">
              <a:solidFill>
                <a:schemeClr val="tx1"/>
              </a:solidFill>
            </a:rPr>
            <a:t>“He proposed that these bonds are vital for survival and emotional development, serving as a foundation for future relationships” (McLeod, 2025 Accessed 02/06/2026)</a:t>
          </a:r>
          <a:endParaRPr lang="en-US" sz="1900" kern="1200" dirty="0">
            <a:solidFill>
              <a:schemeClr val="tx1"/>
            </a:solidFill>
          </a:endParaRPr>
        </a:p>
      </dsp:txBody>
      <dsp:txXfrm>
        <a:off x="93597" y="2083631"/>
        <a:ext cx="5763678" cy="1730143"/>
      </dsp:txXfrm>
    </dsp:sp>
    <dsp:sp modelId="{64D055C8-D938-414A-9738-458CFC1CD45F}">
      <dsp:nvSpPr>
        <dsp:cNvPr id="0" name=""/>
        <dsp:cNvSpPr/>
      </dsp:nvSpPr>
      <dsp:spPr>
        <a:xfrm>
          <a:off x="0" y="3962091"/>
          <a:ext cx="5950872" cy="1917337"/>
        </a:xfrm>
        <a:prstGeom prst="round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t>Limited Social Interaction: </a:t>
          </a:r>
          <a:r>
            <a:rPr lang="en-US" sz="1900" kern="1200" dirty="0"/>
            <a:t>Isaac's mother is a single mother and has recently moved to a new city therefore social interaction is very limited as per Bowlby's theory without wider attachment it restricts Issac's communication building,</a:t>
          </a:r>
        </a:p>
      </dsp:txBody>
      <dsp:txXfrm>
        <a:off x="93597" y="4055688"/>
        <a:ext cx="5763678" cy="1730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E8145-3B1A-476E-9E57-CD34DEE02ADC}">
      <dsp:nvSpPr>
        <dsp:cNvPr id="0" name=""/>
        <dsp:cNvSpPr/>
      </dsp:nvSpPr>
      <dsp:spPr>
        <a:xfrm>
          <a:off x="0" y="307379"/>
          <a:ext cx="5375383" cy="2213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Emotional Response: Bowlby's theory highlights Issacs emotional response could be linked to cognitive &amp; social response.  Isaac may stay close to his mother as he may not have developed understanding of sense of safety.</a:t>
          </a:r>
        </a:p>
      </dsp:txBody>
      <dsp:txXfrm>
        <a:off x="108061" y="415440"/>
        <a:ext cx="5159261" cy="1997518"/>
      </dsp:txXfrm>
    </dsp:sp>
    <dsp:sp modelId="{6EAE73E6-9D8A-4EC7-8084-9E33BD2C00CE}">
      <dsp:nvSpPr>
        <dsp:cNvPr id="0" name=""/>
        <dsp:cNvSpPr/>
      </dsp:nvSpPr>
      <dsp:spPr>
        <a:xfrm>
          <a:off x="0" y="2891759"/>
          <a:ext cx="5375383" cy="2213640"/>
        </a:xfrm>
        <a:prstGeom prst="round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Language Delay: Secure attachment supports language and development in Isaac's case his mother was suffering from post natal depression which caused limited attachment. Therefore, Issac dose not feel safe to communicate. </a:t>
          </a:r>
        </a:p>
      </dsp:txBody>
      <dsp:txXfrm>
        <a:off x="108061" y="2999820"/>
        <a:ext cx="5159261" cy="19975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935DB-527B-424A-8E62-54705D59D44A}">
      <dsp:nvSpPr>
        <dsp:cNvPr id="0" name=""/>
        <dsp:cNvSpPr/>
      </dsp:nvSpPr>
      <dsp:spPr>
        <a:xfrm>
          <a:off x="2127" y="62073"/>
          <a:ext cx="4536114" cy="361471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Temperament: Is a nature that can impact behavior , Bowlby's theory discusses maternal deprivation </a:t>
          </a:r>
          <a:r>
            <a:rPr lang="en-US" sz="1700" b="1" kern="1200" dirty="0">
              <a:solidFill>
                <a:schemeClr val="tx1"/>
              </a:solidFill>
            </a:rPr>
            <a:t>“Deprivation: Explains that continual disruption or prolonged separation from the primary caregiver can result in significant long-term cognitive, social, and emotional challenges for the child.” (McLeod, 2025) </a:t>
          </a:r>
          <a:r>
            <a:rPr lang="en-US" sz="1700" kern="1200" dirty="0"/>
            <a:t>childcare staff observed  Isaac becomes distressed during separation from his mother and this can be due to maternal deprivation as Bowlby's theory states the separation from birth can impact this and due to his mothers post natal depression. </a:t>
          </a:r>
        </a:p>
      </dsp:txBody>
      <dsp:txXfrm>
        <a:off x="107998" y="167944"/>
        <a:ext cx="4324372" cy="3402974"/>
      </dsp:txXfrm>
    </dsp:sp>
    <dsp:sp modelId="{FC48AAE6-8E12-4A4C-9F96-061EDD6048D0}">
      <dsp:nvSpPr>
        <dsp:cNvPr id="0" name=""/>
        <dsp:cNvSpPr/>
      </dsp:nvSpPr>
      <dsp:spPr>
        <a:xfrm>
          <a:off x="4991853" y="1306953"/>
          <a:ext cx="961656" cy="112495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991853" y="1531944"/>
        <a:ext cx="673159" cy="674974"/>
      </dsp:txXfrm>
    </dsp:sp>
    <dsp:sp modelId="{3EA5A20A-0739-4991-8157-6770F6FDC6E6}">
      <dsp:nvSpPr>
        <dsp:cNvPr id="0" name=""/>
        <dsp:cNvSpPr/>
      </dsp:nvSpPr>
      <dsp:spPr>
        <a:xfrm>
          <a:off x="6352687" y="62073"/>
          <a:ext cx="4536114" cy="3614716"/>
        </a:xfrm>
        <a:prstGeom prst="roundRect">
          <a:avLst>
            <a:gd name="adj" fmla="val 10000"/>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Early Brain Development: Bowlby's theory stated that detachment from the primary caregiver has impacted Isaac. </a:t>
          </a:r>
          <a:r>
            <a:rPr lang="en-US" sz="1700" kern="1200" dirty="0"/>
            <a:t>Isaac has experienced disrupted childcare and a mother struggling with depression, his brain may have had fewer opportunities to develop strong pathways for emotional security. This can contribute to clinginess, anxiety, and difficulty settling.</a:t>
          </a:r>
        </a:p>
      </dsp:txBody>
      <dsp:txXfrm>
        <a:off x="6458558" y="167944"/>
        <a:ext cx="4324372" cy="34029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F419B-042A-4EE2-AD81-47573CFB7F54}">
      <dsp:nvSpPr>
        <dsp:cNvPr id="0" name=""/>
        <dsp:cNvSpPr/>
      </dsp:nvSpPr>
      <dsp:spPr>
        <a:xfrm>
          <a:off x="0" y="2012"/>
          <a:ext cx="2340651" cy="132834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a:t>Social interaction: Isaac’s social interaction was limited due to new environments .</a:t>
          </a:r>
        </a:p>
      </dsp:txBody>
      <dsp:txXfrm>
        <a:off x="64844" y="66856"/>
        <a:ext cx="2210963" cy="1198653"/>
      </dsp:txXfrm>
    </dsp:sp>
    <dsp:sp modelId="{4A84DE8F-3B95-403C-AB78-14C484CD5382}">
      <dsp:nvSpPr>
        <dsp:cNvPr id="0" name=""/>
        <dsp:cNvSpPr/>
      </dsp:nvSpPr>
      <dsp:spPr>
        <a:xfrm rot="5400000">
          <a:off x="3889894" y="-19636"/>
          <a:ext cx="1062673" cy="4161158"/>
        </a:xfrm>
        <a:prstGeom prst="round2Same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US" sz="1400" kern="1200"/>
            <a:t>Anxiety </a:t>
          </a:r>
        </a:p>
        <a:p>
          <a:pPr marL="114300" lvl="1" indent="-114300" algn="l" defTabSz="622300">
            <a:lnSpc>
              <a:spcPct val="90000"/>
            </a:lnSpc>
            <a:spcBef>
              <a:spcPct val="0"/>
            </a:spcBef>
            <a:spcAft>
              <a:spcPct val="15000"/>
            </a:spcAft>
            <a:buChar char="•"/>
          </a:pPr>
          <a:r>
            <a:rPr lang="en-US" sz="1400" kern="1200"/>
            <a:t>Withdrawal </a:t>
          </a:r>
        </a:p>
        <a:p>
          <a:pPr marL="114300" lvl="1" indent="-114300" algn="l" defTabSz="622300">
            <a:lnSpc>
              <a:spcPct val="90000"/>
            </a:lnSpc>
            <a:spcBef>
              <a:spcPct val="0"/>
            </a:spcBef>
            <a:spcAft>
              <a:spcPct val="15000"/>
            </a:spcAft>
            <a:buChar char="•"/>
          </a:pPr>
          <a:r>
            <a:rPr lang="en-US" sz="1400" kern="1200"/>
            <a:t>Confusion</a:t>
          </a:r>
        </a:p>
        <a:p>
          <a:pPr marL="114300" lvl="1" indent="-114300" algn="l" defTabSz="622300">
            <a:lnSpc>
              <a:spcPct val="90000"/>
            </a:lnSpc>
            <a:spcBef>
              <a:spcPct val="0"/>
            </a:spcBef>
            <a:spcAft>
              <a:spcPct val="15000"/>
            </a:spcAft>
            <a:buChar char="•"/>
          </a:pPr>
          <a:r>
            <a:rPr lang="en-US" sz="1400" kern="1200"/>
            <a:t>Emotional distress </a:t>
          </a:r>
        </a:p>
      </dsp:txBody>
      <dsp:txXfrm rot="-5400000">
        <a:off x="2340652" y="1581482"/>
        <a:ext cx="4109283" cy="958923"/>
      </dsp:txXfrm>
    </dsp:sp>
    <dsp:sp modelId="{1B105F1C-34DA-4DBF-A237-EE106CB66520}">
      <dsp:nvSpPr>
        <dsp:cNvPr id="0" name=""/>
        <dsp:cNvSpPr/>
      </dsp:nvSpPr>
      <dsp:spPr>
        <a:xfrm>
          <a:off x="0" y="1396771"/>
          <a:ext cx="2340651" cy="1328341"/>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Disrupted social interaction causes:</a:t>
          </a:r>
        </a:p>
      </dsp:txBody>
      <dsp:txXfrm>
        <a:off x="64844" y="1461615"/>
        <a:ext cx="2210963" cy="1198653"/>
      </dsp:txXfrm>
    </dsp:sp>
    <dsp:sp modelId="{A1F81406-F9A6-42E5-A25C-717DC42D0354}">
      <dsp:nvSpPr>
        <dsp:cNvPr id="0" name=""/>
        <dsp:cNvSpPr/>
      </dsp:nvSpPr>
      <dsp:spPr>
        <a:xfrm>
          <a:off x="0" y="2791530"/>
          <a:ext cx="2340651" cy="1328341"/>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a:t>This is why regular communication is essential for social wellbeing </a:t>
          </a:r>
        </a:p>
      </dsp:txBody>
      <dsp:txXfrm>
        <a:off x="64844" y="2856374"/>
        <a:ext cx="2210963" cy="11986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6841D-BA35-4D8D-9885-8C35D5A74DFE}">
      <dsp:nvSpPr>
        <dsp:cNvPr id="0" name=""/>
        <dsp:cNvSpPr/>
      </dsp:nvSpPr>
      <dsp:spPr>
        <a:xfrm>
          <a:off x="0" y="362938"/>
          <a:ext cx="5375383" cy="105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Attachment‑based approaches:</a:t>
          </a:r>
        </a:p>
      </dsp:txBody>
      <dsp:txXfrm>
        <a:off x="51444" y="414382"/>
        <a:ext cx="5272495" cy="950952"/>
      </dsp:txXfrm>
    </dsp:sp>
    <dsp:sp modelId="{4D5FAB72-31C0-4F91-A86E-2491BC2B4003}">
      <dsp:nvSpPr>
        <dsp:cNvPr id="0" name=""/>
        <dsp:cNvSpPr/>
      </dsp:nvSpPr>
      <dsp:spPr>
        <a:xfrm>
          <a:off x="0" y="1471499"/>
          <a:ext cx="5375383" cy="1053840"/>
        </a:xfrm>
        <a:prstGeom prst="roundRect">
          <a:avLst/>
        </a:prstGeom>
        <a:solidFill>
          <a:schemeClr val="accent5">
            <a:hueOff val="3003598"/>
            <a:satOff val="-7513"/>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Isaac requires one childcare carer to support him day to day to help build trust as per Bowlby's theory.</a:t>
          </a:r>
        </a:p>
      </dsp:txBody>
      <dsp:txXfrm>
        <a:off x="51444" y="1522943"/>
        <a:ext cx="5272495" cy="950952"/>
      </dsp:txXfrm>
    </dsp:sp>
    <dsp:sp modelId="{9CA413AE-23CF-49CD-9F31-B0E8B2AB1C5F}">
      <dsp:nvSpPr>
        <dsp:cNvPr id="0" name=""/>
        <dsp:cNvSpPr/>
      </dsp:nvSpPr>
      <dsp:spPr>
        <a:xfrm>
          <a:off x="0" y="2580060"/>
          <a:ext cx="5375383" cy="1053840"/>
        </a:xfrm>
        <a:prstGeom prst="roundRect">
          <a:avLst/>
        </a:prstGeom>
        <a:solidFill>
          <a:schemeClr val="accent5">
            <a:hueOff val="6007196"/>
            <a:satOff val="-15026"/>
            <a:lumOff val="-163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Social interaction with Isaac needs to be tailored making sure there is eye contact , key worker needs to speak to isaac in a slow gentle manner. </a:t>
          </a:r>
        </a:p>
      </dsp:txBody>
      <dsp:txXfrm>
        <a:off x="51444" y="2631504"/>
        <a:ext cx="5272495" cy="950952"/>
      </dsp:txXfrm>
    </dsp:sp>
    <dsp:sp modelId="{CEF22B0E-6693-4A6F-A76A-A752E6CF9477}">
      <dsp:nvSpPr>
        <dsp:cNvPr id="0" name=""/>
        <dsp:cNvSpPr/>
      </dsp:nvSpPr>
      <dsp:spPr>
        <a:xfrm>
          <a:off x="0" y="3688620"/>
          <a:ext cx="5375383" cy="1053840"/>
        </a:xfrm>
        <a:prstGeom prst="round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Builds secure attachment through consistent caregiving. </a:t>
          </a:r>
        </a:p>
      </dsp:txBody>
      <dsp:txXfrm>
        <a:off x="51444" y="3740064"/>
        <a:ext cx="5272495" cy="9509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23885A-B029-4EBD-8C72-E4DED3A091B7}" type="datetimeFigureOut">
              <a:rPr lang="en-US" smtClean="0"/>
              <a:t>6/21/2026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F3BC0D-732F-49CA-A6AD-6A7B72F09738}" type="slidenum">
              <a:rPr lang="en-US" smtClean="0"/>
              <a:t>‹#›</a:t>
            </a:fld>
            <a:endParaRPr lang="en-US"/>
          </a:p>
        </p:txBody>
      </p:sp>
    </p:spTree>
    <p:extLst>
      <p:ext uri="{BB962C8B-B14F-4D97-AF65-F5344CB8AC3E}">
        <p14:creationId xmlns:p14="http://schemas.microsoft.com/office/powerpoint/2010/main" val="3580183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F3BC0D-732F-49CA-A6AD-6A7B72F09738}" type="slidenum">
              <a:rPr lang="en-US" smtClean="0"/>
              <a:t>4</a:t>
            </a:fld>
            <a:endParaRPr lang="en-US"/>
          </a:p>
        </p:txBody>
      </p:sp>
    </p:spTree>
    <p:extLst>
      <p:ext uri="{BB962C8B-B14F-4D97-AF65-F5344CB8AC3E}">
        <p14:creationId xmlns:p14="http://schemas.microsoft.com/office/powerpoint/2010/main" val="1357320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F3BC0D-732F-49CA-A6AD-6A7B72F09738}" type="slidenum">
              <a:rPr lang="en-US" smtClean="0"/>
              <a:t>8</a:t>
            </a:fld>
            <a:endParaRPr lang="en-US"/>
          </a:p>
        </p:txBody>
      </p:sp>
    </p:spTree>
    <p:extLst>
      <p:ext uri="{BB962C8B-B14F-4D97-AF65-F5344CB8AC3E}">
        <p14:creationId xmlns:p14="http://schemas.microsoft.com/office/powerpoint/2010/main" val="4051701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F3BC0D-732F-49CA-A6AD-6A7B72F09738}" type="slidenum">
              <a:rPr lang="en-US" smtClean="0"/>
              <a:t>15</a:t>
            </a:fld>
            <a:endParaRPr lang="en-US"/>
          </a:p>
        </p:txBody>
      </p:sp>
    </p:spTree>
    <p:extLst>
      <p:ext uri="{BB962C8B-B14F-4D97-AF65-F5344CB8AC3E}">
        <p14:creationId xmlns:p14="http://schemas.microsoft.com/office/powerpoint/2010/main" val="530701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6/21/2026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9513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6/21/2026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43341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6/21/2026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7963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6/21/2026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5367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6/21/2026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49850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6/21/2026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59033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6/21/2026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422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6/21/2026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42472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6/21/2026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50577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6/21/2026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74381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6/21/2026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181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6/21/2026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837282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4.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6.png"/><Relationship Id="rId7" Type="http://schemas.openxmlformats.org/officeDocument/2006/relationships/diagramColors" Target="../diagrams/colors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7.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ing.com/search?q=%22https%3A%2F%2Fcdn.prod.website-files.com%2F5b69a01ba2e409501de055d1%2F649ef7ad8c39b3a9811592a8_John%2520Bowlbys%2520Stages%2520of%2520Attachment.jpg%22"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 Id="rId4" Type="http://schemas.openxmlformats.org/officeDocument/2006/relationships/hyperlink" Target="https://www.plinth.org.uk/complete-guide/what-is-multi-agency-wor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D7A1F4F-516E-CAF1-2994-5C66D4DD3CF5}"/>
              </a:ext>
            </a:extLst>
          </p:cNvPr>
          <p:cNvPicPr>
            <a:picLocks noChangeAspect="1"/>
          </p:cNvPicPr>
          <p:nvPr/>
        </p:nvPicPr>
        <p:blipFill>
          <a:blip r:embed="rId2"/>
          <a:srcRect t="6925" b="5526"/>
          <a:stretch>
            <a:fillRect/>
          </a:stretch>
        </p:blipFill>
        <p:spPr>
          <a:xfrm>
            <a:off x="20" y="10"/>
            <a:ext cx="12191979" cy="6857989"/>
          </a:xfrm>
          <a:prstGeom prst="rect">
            <a:avLst/>
          </a:prstGeom>
        </p:spPr>
      </p:pic>
      <p:sp>
        <p:nvSpPr>
          <p:cNvPr id="20" name="Rectangle 1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A6B2E-494A-74F3-DFB1-F9CC508A285C}"/>
              </a:ext>
            </a:extLst>
          </p:cNvPr>
          <p:cNvSpPr>
            <a:spLocks noGrp="1"/>
          </p:cNvSpPr>
          <p:nvPr>
            <p:ph type="ctrTitle"/>
          </p:nvPr>
        </p:nvSpPr>
        <p:spPr>
          <a:xfrm>
            <a:off x="640080" y="914400"/>
            <a:ext cx="4892948" cy="3427867"/>
          </a:xfrm>
        </p:spPr>
        <p:txBody>
          <a:bodyPr anchor="t">
            <a:normAutofit/>
          </a:bodyPr>
          <a:lstStyle/>
          <a:p>
            <a:r>
              <a:rPr lang="en-GB" b="1" dirty="0">
                <a:solidFill>
                  <a:srgbClr val="FFFFFF"/>
                </a:solidFill>
              </a:rPr>
              <a:t>Psychology in </a:t>
            </a:r>
            <a:br>
              <a:rPr lang="en-GB" b="1" dirty="0">
                <a:solidFill>
                  <a:srgbClr val="FFFFFF"/>
                </a:solidFill>
              </a:rPr>
            </a:br>
            <a:r>
              <a:rPr lang="en-GB" b="1" dirty="0">
                <a:solidFill>
                  <a:srgbClr val="FFFFFF"/>
                </a:solidFill>
              </a:rPr>
              <a:t>Health and Social Care</a:t>
            </a:r>
            <a:r>
              <a:rPr lang="en-US" dirty="0">
                <a:solidFill>
                  <a:srgbClr val="FFFFFF"/>
                </a:solidFill>
              </a:rPr>
              <a:t> </a:t>
            </a:r>
          </a:p>
        </p:txBody>
      </p:sp>
      <p:sp>
        <p:nvSpPr>
          <p:cNvPr id="3" name="Subtitle 2">
            <a:extLst>
              <a:ext uri="{FF2B5EF4-FFF2-40B4-BE49-F238E27FC236}">
                <a16:creationId xmlns:a16="http://schemas.microsoft.com/office/drawing/2014/main" id="{D2FB49A2-BD59-8A7C-B1FA-4C7009AF3D60}"/>
              </a:ext>
            </a:extLst>
          </p:cNvPr>
          <p:cNvSpPr>
            <a:spLocks noGrp="1"/>
          </p:cNvSpPr>
          <p:nvPr>
            <p:ph type="subTitle" idx="1"/>
          </p:nvPr>
        </p:nvSpPr>
        <p:spPr>
          <a:xfrm>
            <a:off x="650970" y="5253051"/>
            <a:ext cx="4892948" cy="1383723"/>
          </a:xfrm>
        </p:spPr>
        <p:txBody>
          <a:bodyPr anchor="t">
            <a:normAutofit fontScale="85000" lnSpcReduction="20000"/>
          </a:bodyPr>
          <a:lstStyle/>
          <a:p>
            <a:pPr>
              <a:lnSpc>
                <a:spcPct val="120000"/>
              </a:lnSpc>
            </a:pPr>
            <a:r>
              <a:rPr lang="en-US" sz="1700" dirty="0">
                <a:solidFill>
                  <a:srgbClr val="FFFFFF"/>
                </a:solidFill>
              </a:rPr>
              <a:t>Name: Ishrat Nasar</a:t>
            </a:r>
          </a:p>
          <a:p>
            <a:pPr>
              <a:lnSpc>
                <a:spcPct val="120000"/>
              </a:lnSpc>
            </a:pPr>
            <a:r>
              <a:rPr lang="en-US" sz="1700" dirty="0">
                <a:solidFill>
                  <a:srgbClr val="FFFFFF"/>
                </a:solidFill>
              </a:rPr>
              <a:t>Module Code</a:t>
            </a:r>
            <a:r>
              <a:rPr lang="en-GB" sz="1600" dirty="0">
                <a:solidFill>
                  <a:srgbClr val="FFFFFF"/>
                </a:solidFill>
              </a:rPr>
              <a:t> LCHS4010</a:t>
            </a:r>
            <a:endParaRPr lang="en-US" sz="1700" dirty="0">
              <a:solidFill>
                <a:srgbClr val="FFFFFF"/>
              </a:solidFill>
            </a:endParaRPr>
          </a:p>
          <a:p>
            <a:pPr>
              <a:lnSpc>
                <a:spcPct val="120000"/>
              </a:lnSpc>
            </a:pPr>
            <a:endParaRPr lang="en-US" sz="1700" dirty="0">
              <a:solidFill>
                <a:srgbClr val="FFFFFF"/>
              </a:solidFill>
            </a:endParaRPr>
          </a:p>
          <a:p>
            <a:pPr>
              <a:lnSpc>
                <a:spcPct val="120000"/>
              </a:lnSpc>
            </a:pPr>
            <a:r>
              <a:rPr lang="en-US" sz="1700" dirty="0">
                <a:solidFill>
                  <a:srgbClr val="FFFFFF"/>
                </a:solidFill>
              </a:rPr>
              <a:t>Student Number:2508113</a:t>
            </a:r>
          </a:p>
          <a:p>
            <a:pPr>
              <a:lnSpc>
                <a:spcPct val="120000"/>
              </a:lnSpc>
            </a:pPr>
            <a:endParaRPr lang="en-US" sz="1700" dirty="0">
              <a:solidFill>
                <a:srgbClr val="FFFFFF"/>
              </a:solidFill>
            </a:endParaRPr>
          </a:p>
        </p:txBody>
      </p:sp>
      <p:cxnSp>
        <p:nvCxnSpPr>
          <p:cNvPr id="22" name="Straight Connector 2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71340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E9D0FA-0C9A-BA1C-857A-9D4E25B58181}"/>
              </a:ext>
            </a:extLst>
          </p:cNvPr>
          <p:cNvSpPr>
            <a:spLocks noGrp="1"/>
          </p:cNvSpPr>
          <p:nvPr>
            <p:ph type="title"/>
          </p:nvPr>
        </p:nvSpPr>
        <p:spPr>
          <a:xfrm>
            <a:off x="640080" y="914399"/>
            <a:ext cx="3000587" cy="4160520"/>
          </a:xfrm>
        </p:spPr>
        <p:txBody>
          <a:bodyPr anchor="t">
            <a:normAutofit/>
          </a:bodyPr>
          <a:lstStyle/>
          <a:p>
            <a:r>
              <a:rPr lang="en-US" sz="3600"/>
              <a:t>Introduction </a:t>
            </a:r>
          </a:p>
        </p:txBody>
      </p:sp>
      <p:cxnSp>
        <p:nvCxnSpPr>
          <p:cNvPr id="39" name="Straight Connector 38">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32" name="Content Placeholder 2">
            <a:extLst>
              <a:ext uri="{FF2B5EF4-FFF2-40B4-BE49-F238E27FC236}">
                <a16:creationId xmlns:a16="http://schemas.microsoft.com/office/drawing/2014/main" id="{03BD2A52-7BAA-212D-E165-A7FB6689093E}"/>
              </a:ext>
            </a:extLst>
          </p:cNvPr>
          <p:cNvGraphicFramePr>
            <a:graphicFrameLocks noGrp="1"/>
          </p:cNvGraphicFramePr>
          <p:nvPr>
            <p:ph idx="1"/>
            <p:extLst>
              <p:ext uri="{D42A27DB-BD31-4B8C-83A1-F6EECF244321}">
                <p14:modId xmlns:p14="http://schemas.microsoft.com/office/powerpoint/2010/main" val="2434178466"/>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8417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8687D-D94B-14F1-B431-698AFB53644B}"/>
              </a:ext>
            </a:extLst>
          </p:cNvPr>
          <p:cNvSpPr>
            <a:spLocks noGrp="1"/>
          </p:cNvSpPr>
          <p:nvPr>
            <p:ph type="title"/>
          </p:nvPr>
        </p:nvSpPr>
        <p:spPr>
          <a:xfrm>
            <a:off x="640079" y="914400"/>
            <a:ext cx="4261104" cy="1097280"/>
          </a:xfrm>
        </p:spPr>
        <p:txBody>
          <a:bodyPr anchor="t">
            <a:normAutofit/>
          </a:bodyPr>
          <a:lstStyle/>
          <a:p>
            <a:pPr>
              <a:lnSpc>
                <a:spcPct val="90000"/>
              </a:lnSpc>
            </a:pPr>
            <a:r>
              <a:rPr lang="en-US" sz="2800">
                <a:latin typeface="Arial" panose="020B0604020202020204" pitchFamily="34" charset="0"/>
                <a:cs typeface="Arial" panose="020B0604020202020204" pitchFamily="34" charset="0"/>
              </a:rPr>
              <a:t>JOHN BOWLBY THE ATTACHMENT THEORY</a:t>
            </a:r>
          </a:p>
        </p:txBody>
      </p:sp>
      <p:pic>
        <p:nvPicPr>
          <p:cNvPr id="7" name="Picture 6" descr="Psychologist John Bowlby: The Theorist Behind Attachment Theory – HCRCTM">
            <a:extLst>
              <a:ext uri="{FF2B5EF4-FFF2-40B4-BE49-F238E27FC236}">
                <a16:creationId xmlns:a16="http://schemas.microsoft.com/office/drawing/2014/main" id="{15C734BB-F2AF-0399-A872-101FECEE5A30}"/>
              </a:ext>
            </a:extLst>
          </p:cNvPr>
          <p:cNvPicPr>
            <a:picLocks noChangeAspect="1"/>
          </p:cNvPicPr>
          <p:nvPr/>
        </p:nvPicPr>
        <p:blipFill>
          <a:blip r:embed="rId2"/>
          <a:srcRect l="3774" r="3" b="3"/>
          <a:stretch>
            <a:fillRect/>
          </a:stretch>
        </p:blipFill>
        <p:spPr>
          <a:xfrm>
            <a:off x="5671128" y="914399"/>
            <a:ext cx="6520872" cy="5353521"/>
          </a:xfrm>
          <a:prstGeom prst="rect">
            <a:avLst/>
          </a:prstGeom>
        </p:spPr>
      </p:pic>
      <p:cxnSp>
        <p:nvCxnSpPr>
          <p:cNvPr id="80" name="Straight Connector 79">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18E9313-2660-2767-C84D-1833A4B2C4D8}"/>
              </a:ext>
            </a:extLst>
          </p:cNvPr>
          <p:cNvGraphicFramePr>
            <a:graphicFrameLocks noGrp="1"/>
          </p:cNvGraphicFramePr>
          <p:nvPr>
            <p:ph idx="1"/>
            <p:extLst>
              <p:ext uri="{D42A27DB-BD31-4B8C-83A1-F6EECF244321}">
                <p14:modId xmlns:p14="http://schemas.microsoft.com/office/powerpoint/2010/main" val="2173912335"/>
              </p:ext>
            </p:extLst>
          </p:nvPr>
        </p:nvGraphicFramePr>
        <p:xfrm>
          <a:off x="640079" y="2176036"/>
          <a:ext cx="4261104" cy="4121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5631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6632ED0-5C25-3089-375F-6ABBD895FCB4}"/>
              </a:ext>
            </a:extLst>
          </p:cNvPr>
          <p:cNvSpPr txBox="1"/>
          <p:nvPr/>
        </p:nvSpPr>
        <p:spPr>
          <a:xfrm>
            <a:off x="-86885" y="5456254"/>
            <a:ext cx="3844413" cy="246221"/>
          </a:xfrm>
          <a:prstGeom prst="rect">
            <a:avLst/>
          </a:prstGeom>
          <a:noFill/>
        </p:spPr>
        <p:txBody>
          <a:bodyPr wrap="square" rtlCol="0">
            <a:spAutoFit/>
          </a:bodyPr>
          <a:lstStyle/>
          <a:p>
            <a:r>
              <a:rPr lang="en-US" sz="1000" dirty="0"/>
              <a:t>Bowlbys Theory Accessed 02/06/2026</a:t>
            </a:r>
          </a:p>
        </p:txBody>
      </p:sp>
      <p:sp>
        <p:nvSpPr>
          <p:cNvPr id="8" name="Content Placeholder 7">
            <a:extLst>
              <a:ext uri="{FF2B5EF4-FFF2-40B4-BE49-F238E27FC236}">
                <a16:creationId xmlns:a16="http://schemas.microsoft.com/office/drawing/2014/main" id="{A82AEA5A-EB47-1EC8-0FEA-F04B6B9BDDB6}"/>
              </a:ext>
            </a:extLst>
          </p:cNvPr>
          <p:cNvSpPr>
            <a:spLocks noGrp="1"/>
          </p:cNvSpPr>
          <p:nvPr>
            <p:ph idx="1"/>
          </p:nvPr>
        </p:nvSpPr>
        <p:spPr>
          <a:xfrm>
            <a:off x="5737608" y="493553"/>
            <a:ext cx="6049107" cy="6771405"/>
          </a:xfrm>
        </p:spPr>
        <p:txBody>
          <a:bodyPr>
            <a:normAutofit/>
          </a:bodyPr>
          <a:lstStyle/>
          <a:p>
            <a:r>
              <a:rPr lang="en-US" sz="2500" dirty="0">
                <a:latin typeface="Arial" panose="020B0604020202020204" pitchFamily="34" charset="0"/>
                <a:cs typeface="Arial" panose="020B0604020202020204" pitchFamily="34" charset="0"/>
              </a:rPr>
              <a:t>Bowlby’s theory shows how early childhood experiences can impact the child into adulthood. </a:t>
            </a:r>
          </a:p>
          <a:p>
            <a:r>
              <a:rPr lang="en-US" sz="2500" dirty="0">
                <a:latin typeface="Arial" panose="020B0604020202020204" pitchFamily="34" charset="0"/>
                <a:cs typeface="Arial" panose="020B0604020202020204" pitchFamily="34" charset="0"/>
              </a:rPr>
              <a:t>Bowlby’s theory has strong relevance to early childhood. </a:t>
            </a:r>
          </a:p>
          <a:p>
            <a:r>
              <a:rPr lang="en-US" sz="2500" dirty="0">
                <a:latin typeface="Arial" panose="020B0604020202020204" pitchFamily="34" charset="0"/>
                <a:cs typeface="Arial" panose="020B0604020202020204" pitchFamily="34" charset="0"/>
              </a:rPr>
              <a:t>Bowlby also stated that if a child experiences separation from their caregiver in early childhood, it can increase anxiety, clinginess, and withdrawal. </a:t>
            </a:r>
          </a:p>
          <a:p>
            <a:endParaRPr lang="en-US" dirty="0"/>
          </a:p>
        </p:txBody>
      </p:sp>
      <p:pic>
        <p:nvPicPr>
          <p:cNvPr id="10" name="Picture 9" descr="Bowlby's theory">
            <a:extLst>
              <a:ext uri="{FF2B5EF4-FFF2-40B4-BE49-F238E27FC236}">
                <a16:creationId xmlns:a16="http://schemas.microsoft.com/office/drawing/2014/main" id="{D2B03B57-1514-CBCF-B113-A9EBDBD3B1F3}"/>
              </a:ext>
            </a:extLst>
          </p:cNvPr>
          <p:cNvPicPr>
            <a:picLocks noChangeAspect="1"/>
          </p:cNvPicPr>
          <p:nvPr/>
        </p:nvPicPr>
        <p:blipFill>
          <a:blip r:embed="rId3"/>
          <a:stretch>
            <a:fillRect/>
          </a:stretch>
        </p:blipFill>
        <p:spPr>
          <a:xfrm>
            <a:off x="110531" y="757889"/>
            <a:ext cx="5593623" cy="4199601"/>
          </a:xfrm>
          <a:prstGeom prst="rect">
            <a:avLst/>
          </a:prstGeom>
        </p:spPr>
      </p:pic>
    </p:spTree>
    <p:extLst>
      <p:ext uri="{BB962C8B-B14F-4D97-AF65-F5344CB8AC3E}">
        <p14:creationId xmlns:p14="http://schemas.microsoft.com/office/powerpoint/2010/main" val="4176692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6F70E-BCDF-C374-A6D6-7E53F1844657}"/>
              </a:ext>
            </a:extLst>
          </p:cNvPr>
          <p:cNvSpPr>
            <a:spLocks noGrp="1"/>
          </p:cNvSpPr>
          <p:nvPr>
            <p:ph type="title"/>
          </p:nvPr>
        </p:nvSpPr>
        <p:spPr>
          <a:xfrm>
            <a:off x="251208" y="381839"/>
            <a:ext cx="5064369" cy="1988516"/>
          </a:xfrm>
        </p:spPr>
        <p:txBody>
          <a:bodyPr anchor="t">
            <a:normAutofit/>
          </a:bodyPr>
          <a:lstStyle/>
          <a:p>
            <a:pPr algn="ctr"/>
            <a:r>
              <a:rPr lang="en-US" dirty="0"/>
              <a:t>Bowlby's Theory Based on Issacs Experience </a:t>
            </a:r>
          </a:p>
        </p:txBody>
      </p:sp>
      <p:cxnSp>
        <p:nvCxnSpPr>
          <p:cNvPr id="11" name="Straight Connector 10">
            <a:extLst>
              <a:ext uri="{FF2B5EF4-FFF2-40B4-BE49-F238E27FC236}">
                <a16:creationId xmlns:a16="http://schemas.microsoft.com/office/drawing/2014/main" id="{9B5F4E67-4DB9-8422-13E5-B36FD48EC4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A84235A-C510-A1CF-AFDA-80AEEAE56E65}"/>
              </a:ext>
            </a:extLst>
          </p:cNvPr>
          <p:cNvGraphicFramePr>
            <a:graphicFrameLocks noGrp="1"/>
          </p:cNvGraphicFramePr>
          <p:nvPr>
            <p:ph idx="1"/>
            <p:extLst>
              <p:ext uri="{D42A27DB-BD31-4B8C-83A1-F6EECF244321}">
                <p14:modId xmlns:p14="http://schemas.microsoft.com/office/powerpoint/2010/main" val="2790140414"/>
              </p:ext>
            </p:extLst>
          </p:nvPr>
        </p:nvGraphicFramePr>
        <p:xfrm>
          <a:off x="5432612" y="90439"/>
          <a:ext cx="5950873" cy="58974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Bowlby's Attachment Theory">
            <a:extLst>
              <a:ext uri="{FF2B5EF4-FFF2-40B4-BE49-F238E27FC236}">
                <a16:creationId xmlns:a16="http://schemas.microsoft.com/office/drawing/2014/main" id="{4DC1C423-9060-6877-43E0-749D8119C753}"/>
              </a:ext>
            </a:extLst>
          </p:cNvPr>
          <p:cNvPicPr>
            <a:picLocks noChangeAspect="1"/>
          </p:cNvPicPr>
          <p:nvPr/>
        </p:nvPicPr>
        <p:blipFill>
          <a:blip r:embed="rId7"/>
          <a:stretch>
            <a:fillRect/>
          </a:stretch>
        </p:blipFill>
        <p:spPr>
          <a:xfrm>
            <a:off x="808515" y="2361304"/>
            <a:ext cx="3704070" cy="3704070"/>
          </a:xfrm>
          <a:prstGeom prst="rect">
            <a:avLst/>
          </a:prstGeom>
        </p:spPr>
      </p:pic>
    </p:spTree>
    <p:extLst>
      <p:ext uri="{BB962C8B-B14F-4D97-AF65-F5344CB8AC3E}">
        <p14:creationId xmlns:p14="http://schemas.microsoft.com/office/powerpoint/2010/main" val="1323757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D8B27-50B1-E92A-13C0-6147D177CD9F}"/>
              </a:ext>
            </a:extLst>
          </p:cNvPr>
          <p:cNvSpPr>
            <a:spLocks noGrp="1"/>
          </p:cNvSpPr>
          <p:nvPr>
            <p:ph type="title"/>
          </p:nvPr>
        </p:nvSpPr>
        <p:spPr>
          <a:xfrm>
            <a:off x="560040" y="221065"/>
            <a:ext cx="4351923" cy="1175656"/>
          </a:xfrm>
        </p:spPr>
        <p:txBody>
          <a:bodyPr anchor="t">
            <a:normAutofit fontScale="90000"/>
          </a:bodyPr>
          <a:lstStyle/>
          <a:p>
            <a:pPr>
              <a:lnSpc>
                <a:spcPct val="90000"/>
              </a:lnSpc>
            </a:pPr>
            <a:r>
              <a:rPr lang="en-US" dirty="0"/>
              <a:t>Bowlby’s Theory Suggests Isaac’s early experience has led to insecure attachment. </a:t>
            </a:r>
          </a:p>
        </p:txBody>
      </p:sp>
      <p:cxnSp>
        <p:nvCxnSpPr>
          <p:cNvPr id="11" name="Straight Connector 10">
            <a:extLst>
              <a:ext uri="{FF2B5EF4-FFF2-40B4-BE49-F238E27FC236}">
                <a16:creationId xmlns:a16="http://schemas.microsoft.com/office/drawing/2014/main" id="{9B5F4E67-4DB9-8422-13E5-B36FD48EC4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A1DAD40-EDCE-2743-8FA4-AAAF42E253D3}"/>
              </a:ext>
            </a:extLst>
          </p:cNvPr>
          <p:cNvGraphicFramePr>
            <a:graphicFrameLocks noGrp="1"/>
          </p:cNvGraphicFramePr>
          <p:nvPr>
            <p:ph idx="1"/>
            <p:extLst>
              <p:ext uri="{D42A27DB-BD31-4B8C-83A1-F6EECF244321}">
                <p14:modId xmlns:p14="http://schemas.microsoft.com/office/powerpoint/2010/main" val="198807537"/>
              </p:ext>
            </p:extLst>
          </p:nvPr>
        </p:nvGraphicFramePr>
        <p:xfrm>
          <a:off x="6256577" y="582169"/>
          <a:ext cx="5375383"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Bowlby's Attachment Theory">
            <a:extLst>
              <a:ext uri="{FF2B5EF4-FFF2-40B4-BE49-F238E27FC236}">
                <a16:creationId xmlns:a16="http://schemas.microsoft.com/office/drawing/2014/main" id="{E6E490E7-EA08-D5C0-BC21-255788F6F2D6}"/>
              </a:ext>
            </a:extLst>
          </p:cNvPr>
          <p:cNvPicPr>
            <a:picLocks noChangeAspect="1"/>
          </p:cNvPicPr>
          <p:nvPr/>
        </p:nvPicPr>
        <p:blipFill>
          <a:blip r:embed="rId7"/>
          <a:stretch>
            <a:fillRect/>
          </a:stretch>
        </p:blipFill>
        <p:spPr>
          <a:xfrm>
            <a:off x="422827" y="2825472"/>
            <a:ext cx="4881660" cy="3183441"/>
          </a:xfrm>
          <a:prstGeom prst="rect">
            <a:avLst/>
          </a:prstGeom>
        </p:spPr>
      </p:pic>
    </p:spTree>
    <p:extLst>
      <p:ext uri="{BB962C8B-B14F-4D97-AF65-F5344CB8AC3E}">
        <p14:creationId xmlns:p14="http://schemas.microsoft.com/office/powerpoint/2010/main" val="3445984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3F329-53E1-FAF5-95A2-8623806A2A51}"/>
              </a:ext>
            </a:extLst>
          </p:cNvPr>
          <p:cNvSpPr>
            <a:spLocks noGrp="1"/>
          </p:cNvSpPr>
          <p:nvPr>
            <p:ph type="title"/>
          </p:nvPr>
        </p:nvSpPr>
        <p:spPr>
          <a:xfrm>
            <a:off x="640079" y="570750"/>
            <a:ext cx="10890929" cy="1387934"/>
          </a:xfrm>
        </p:spPr>
        <p:txBody>
          <a:bodyPr anchor="b">
            <a:normAutofit/>
          </a:bodyPr>
          <a:lstStyle/>
          <a:p>
            <a:r>
              <a:rPr lang="en-US" dirty="0"/>
              <a:t>Nature &amp; Nurture: Biological Influences </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38DA1AF-CCF1-9275-C448-209359316C0A}"/>
              </a:ext>
            </a:extLst>
          </p:cNvPr>
          <p:cNvGraphicFramePr>
            <a:graphicFrameLocks noGrp="1"/>
          </p:cNvGraphicFramePr>
          <p:nvPr>
            <p:ph idx="1"/>
            <p:extLst>
              <p:ext uri="{D42A27DB-BD31-4B8C-83A1-F6EECF244321}">
                <p14:modId xmlns:p14="http://schemas.microsoft.com/office/powerpoint/2010/main" val="1428410721"/>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9134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140A5-A854-AAFE-1DB1-A23BCEC0AD2A}"/>
              </a:ext>
            </a:extLst>
          </p:cNvPr>
          <p:cNvSpPr>
            <a:spLocks noGrp="1"/>
          </p:cNvSpPr>
          <p:nvPr>
            <p:ph type="title"/>
          </p:nvPr>
        </p:nvSpPr>
        <p:spPr>
          <a:xfrm>
            <a:off x="5029200" y="914400"/>
            <a:ext cx="6501810" cy="1097280"/>
          </a:xfrm>
        </p:spPr>
        <p:txBody>
          <a:bodyPr anchor="t">
            <a:normAutofit/>
          </a:bodyPr>
          <a:lstStyle/>
          <a:p>
            <a:r>
              <a:rPr lang="en-US" dirty="0"/>
              <a:t>Environmental influences </a:t>
            </a:r>
          </a:p>
        </p:txBody>
      </p:sp>
      <p:pic>
        <p:nvPicPr>
          <p:cNvPr id="4" name="Picture 3" descr="Attachment Theory Bowlby Quotes Attachment Theory According To John">
            <a:extLst>
              <a:ext uri="{FF2B5EF4-FFF2-40B4-BE49-F238E27FC236}">
                <a16:creationId xmlns:a16="http://schemas.microsoft.com/office/drawing/2014/main" id="{D19CA1A5-A1AE-5F3D-4809-31663B6BB1E9}"/>
              </a:ext>
            </a:extLst>
          </p:cNvPr>
          <p:cNvPicPr>
            <a:picLocks noChangeAspect="1"/>
          </p:cNvPicPr>
          <p:nvPr/>
        </p:nvPicPr>
        <p:blipFill>
          <a:blip r:embed="rId3"/>
          <a:srcRect l="4802" r="12701" b="1"/>
          <a:stretch>
            <a:fillRect/>
          </a:stretch>
        </p:blipFill>
        <p:spPr>
          <a:xfrm>
            <a:off x="20" y="914399"/>
            <a:ext cx="4416532" cy="5353523"/>
          </a:xfrm>
          <a:prstGeom prst="rect">
            <a:avLst/>
          </a:prstGeom>
        </p:spPr>
      </p:pic>
      <p:cxnSp>
        <p:nvCxnSpPr>
          <p:cNvPr id="25" name="Straight Connector 24">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237AFCE-E699-0690-4BE5-AE91DE692D3F}"/>
              </a:ext>
            </a:extLst>
          </p:cNvPr>
          <p:cNvGraphicFramePr>
            <a:graphicFrameLocks noGrp="1"/>
          </p:cNvGraphicFramePr>
          <p:nvPr>
            <p:ph idx="1"/>
            <p:extLst>
              <p:ext uri="{D42A27DB-BD31-4B8C-83A1-F6EECF244321}">
                <p14:modId xmlns:p14="http://schemas.microsoft.com/office/powerpoint/2010/main" val="3861800236"/>
              </p:ext>
            </p:extLst>
          </p:nvPr>
        </p:nvGraphicFramePr>
        <p:xfrm>
          <a:off x="5029200" y="2176036"/>
          <a:ext cx="6501810" cy="41218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41921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434A3-6C3D-2319-3C83-430CB7335516}"/>
              </a:ext>
            </a:extLst>
          </p:cNvPr>
          <p:cNvSpPr>
            <a:spLocks noGrp="1"/>
          </p:cNvSpPr>
          <p:nvPr>
            <p:ph type="title"/>
          </p:nvPr>
        </p:nvSpPr>
        <p:spPr>
          <a:xfrm>
            <a:off x="591866" y="371790"/>
            <a:ext cx="4295120" cy="1466842"/>
          </a:xfrm>
        </p:spPr>
        <p:txBody>
          <a:bodyPr anchor="t">
            <a:normAutofit/>
          </a:bodyPr>
          <a:lstStyle/>
          <a:p>
            <a:pPr algn="ctr"/>
            <a:r>
              <a:rPr lang="en-US" dirty="0"/>
              <a:t>Isaacs support plan </a:t>
            </a:r>
          </a:p>
        </p:txBody>
      </p:sp>
      <p:cxnSp>
        <p:nvCxnSpPr>
          <p:cNvPr id="11" name="Straight Connector 10">
            <a:extLst>
              <a:ext uri="{FF2B5EF4-FFF2-40B4-BE49-F238E27FC236}">
                <a16:creationId xmlns:a16="http://schemas.microsoft.com/office/drawing/2014/main" id="{9B5F4E67-4DB9-8422-13E5-B36FD48EC4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F5B3688-15A0-12E5-A806-1DBFAAC365DD}"/>
              </a:ext>
            </a:extLst>
          </p:cNvPr>
          <p:cNvGraphicFramePr>
            <a:graphicFrameLocks noGrp="1"/>
          </p:cNvGraphicFramePr>
          <p:nvPr>
            <p:ph idx="1"/>
            <p:extLst>
              <p:ext uri="{D42A27DB-BD31-4B8C-83A1-F6EECF244321}">
                <p14:modId xmlns:p14="http://schemas.microsoft.com/office/powerpoint/2010/main" val="4067940668"/>
              </p:ext>
            </p:extLst>
          </p:nvPr>
        </p:nvGraphicFramePr>
        <p:xfrm>
          <a:off x="5432612" y="914400"/>
          <a:ext cx="5375383"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 name="Picture 13">
            <a:extLst>
              <a:ext uri="{FF2B5EF4-FFF2-40B4-BE49-F238E27FC236}">
                <a16:creationId xmlns:a16="http://schemas.microsoft.com/office/drawing/2014/main" id="{A9D0AA91-3FE1-5303-6490-1980160630F3}"/>
              </a:ext>
            </a:extLst>
          </p:cNvPr>
          <p:cNvPicPr>
            <a:picLocks noChangeAspect="1"/>
          </p:cNvPicPr>
          <p:nvPr/>
        </p:nvPicPr>
        <p:blipFill>
          <a:blip r:embed="rId7"/>
          <a:stretch>
            <a:fillRect/>
          </a:stretch>
        </p:blipFill>
        <p:spPr>
          <a:xfrm>
            <a:off x="729055" y="1668343"/>
            <a:ext cx="4157931" cy="4157931"/>
          </a:xfrm>
          <a:prstGeom prst="rect">
            <a:avLst/>
          </a:prstGeom>
        </p:spPr>
      </p:pic>
    </p:spTree>
    <p:extLst>
      <p:ext uri="{BB962C8B-B14F-4D97-AF65-F5344CB8AC3E}">
        <p14:creationId xmlns:p14="http://schemas.microsoft.com/office/powerpoint/2010/main" val="390998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9BBA96D-760C-44C0-B94F-3FDC8357B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B49A200-0D46-F448-7922-390BCDB0D0A9}"/>
              </a:ext>
            </a:extLst>
          </p:cNvPr>
          <p:cNvPicPr>
            <a:picLocks noChangeAspect="1"/>
          </p:cNvPicPr>
          <p:nvPr/>
        </p:nvPicPr>
        <p:blipFill>
          <a:blip r:embed="rId2"/>
          <a:srcRect t="30209" b="13541"/>
          <a:stretch>
            <a:fillRect/>
          </a:stretch>
        </p:blipFill>
        <p:spPr>
          <a:xfrm>
            <a:off x="20" y="10"/>
            <a:ext cx="12191980" cy="6857990"/>
          </a:xfrm>
          <a:prstGeom prst="rect">
            <a:avLst/>
          </a:prstGeom>
        </p:spPr>
      </p:pic>
      <p:sp useBgFill="1">
        <p:nvSpPr>
          <p:cNvPr id="21" name="Rectangle 20">
            <a:extLst>
              <a:ext uri="{FF2B5EF4-FFF2-40B4-BE49-F238E27FC236}">
                <a16:creationId xmlns:a16="http://schemas.microsoft.com/office/drawing/2014/main" id="{EAA5F1BF-F733-47EA-A79A-01F3AD5A7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600" y="1071435"/>
            <a:ext cx="10208830" cy="47197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F54C-1AC3-3A33-26AB-4CF85C4ECD62}"/>
              </a:ext>
            </a:extLst>
          </p:cNvPr>
          <p:cNvSpPr>
            <a:spLocks noGrp="1"/>
          </p:cNvSpPr>
          <p:nvPr>
            <p:ph type="title"/>
          </p:nvPr>
        </p:nvSpPr>
        <p:spPr>
          <a:xfrm>
            <a:off x="1120878" y="2236791"/>
            <a:ext cx="3305701" cy="3584187"/>
          </a:xfrm>
        </p:spPr>
        <p:txBody>
          <a:bodyPr>
            <a:normAutofit/>
          </a:bodyPr>
          <a:lstStyle/>
          <a:p>
            <a:r>
              <a:rPr lang="en-US" sz="3600" dirty="0"/>
              <a:t>Play-Based Learning for Isaac</a:t>
            </a:r>
          </a:p>
        </p:txBody>
      </p:sp>
      <p:sp>
        <p:nvSpPr>
          <p:cNvPr id="3" name="Content Placeholder 2">
            <a:extLst>
              <a:ext uri="{FF2B5EF4-FFF2-40B4-BE49-F238E27FC236}">
                <a16:creationId xmlns:a16="http://schemas.microsoft.com/office/drawing/2014/main" id="{E1692338-593A-0D6A-BC43-A61A31E1945C}"/>
              </a:ext>
            </a:extLst>
          </p:cNvPr>
          <p:cNvSpPr>
            <a:spLocks noGrp="1"/>
          </p:cNvSpPr>
          <p:nvPr>
            <p:ph idx="1"/>
          </p:nvPr>
        </p:nvSpPr>
        <p:spPr>
          <a:xfrm>
            <a:off x="4343399" y="1371600"/>
            <a:ext cx="6727723" cy="4414965"/>
          </a:xfrm>
        </p:spPr>
        <p:txBody>
          <a:bodyPr>
            <a:normAutofit fontScale="92500" lnSpcReduction="10000"/>
          </a:bodyPr>
          <a:lstStyle/>
          <a:p>
            <a:pPr>
              <a:lnSpc>
                <a:spcPct val="110000"/>
              </a:lnSpc>
            </a:pPr>
            <a:endParaRPr lang="en-US" sz="1900" dirty="0">
              <a:latin typeface="Arial" panose="020B0604020202020204" pitchFamily="34" charset="0"/>
              <a:cs typeface="Arial" panose="020B0604020202020204" pitchFamily="34" charset="0"/>
            </a:endParaRPr>
          </a:p>
          <a:p>
            <a:pPr>
              <a:lnSpc>
                <a:spcPct val="110000"/>
              </a:lnSpc>
            </a:pPr>
            <a:r>
              <a:rPr lang="en-US" sz="1900" dirty="0">
                <a:latin typeface="Arial" panose="020B0604020202020204" pitchFamily="34" charset="0"/>
                <a:cs typeface="Arial" panose="020B0604020202020204" pitchFamily="34" charset="0"/>
              </a:rPr>
              <a:t>Sensory play:  Finger painting , using play dough and Musical instrument can support Isaac's learning and development. </a:t>
            </a:r>
          </a:p>
          <a:p>
            <a:pPr>
              <a:lnSpc>
                <a:spcPct val="110000"/>
              </a:lnSpc>
            </a:pPr>
            <a:r>
              <a:rPr lang="en-US" sz="1900" dirty="0">
                <a:latin typeface="Arial" panose="020B0604020202020204" pitchFamily="34" charset="0"/>
                <a:cs typeface="Arial" panose="020B0604020202020204" pitchFamily="34" charset="0"/>
              </a:rPr>
              <a:t>Child Led play:  Can help build development and social interaction which Bowlby highlights can build confidence.  </a:t>
            </a:r>
          </a:p>
          <a:p>
            <a:pPr marL="0" indent="0">
              <a:lnSpc>
                <a:spcPct val="110000"/>
              </a:lnSpc>
              <a:buNone/>
            </a:pPr>
            <a:r>
              <a:rPr lang="en-US" sz="1900" dirty="0">
                <a:latin typeface="Arial" panose="020B0604020202020204" pitchFamily="34" charset="0"/>
                <a:cs typeface="Arial" panose="020B0604020202020204" pitchFamily="34" charset="0"/>
              </a:rPr>
              <a:t>Bowlby stated that children explore the world when they feel safe , play allows them to become independent therefore when returning to his mother he will feel safe. </a:t>
            </a:r>
          </a:p>
          <a:p>
            <a:pPr marL="0" indent="0">
              <a:lnSpc>
                <a:spcPct val="110000"/>
              </a:lnSpc>
              <a:buNone/>
            </a:pPr>
            <a:r>
              <a:rPr lang="en-US" b="1" dirty="0">
                <a:latin typeface="Arial" panose="020B0604020202020204" pitchFamily="34" charset="0"/>
                <a:cs typeface="Arial" panose="020B0604020202020204" pitchFamily="34" charset="0"/>
              </a:rPr>
              <a:t>In a nursery setting, a securely attached child might happily play with toys, occasionally checking that their caregiver is still present. When the caregiver leaves, they may become upset but are quickly comforted when the caregiver returns. </a:t>
            </a:r>
            <a:r>
              <a:rPr lang="en-US" sz="1800" b="1" dirty="0">
                <a:latin typeface="Arial" panose="020B0604020202020204" pitchFamily="34" charset="0"/>
                <a:cs typeface="Arial" panose="020B0604020202020204" pitchFamily="34" charset="0"/>
              </a:rPr>
              <a:t>(Early Years TV, n.d.)</a:t>
            </a:r>
            <a:endParaRPr lang="en-US" sz="1900" b="1" dirty="0">
              <a:latin typeface="Arial" panose="020B0604020202020204" pitchFamily="34" charset="0"/>
              <a:cs typeface="Arial" panose="020B0604020202020204" pitchFamily="34" charset="0"/>
            </a:endParaRPr>
          </a:p>
          <a:p>
            <a:pPr marL="0" indent="0">
              <a:lnSpc>
                <a:spcPct val="110000"/>
              </a:lnSpc>
              <a:buNone/>
            </a:pPr>
            <a:endParaRPr lang="en-US" sz="1900" dirty="0"/>
          </a:p>
          <a:p>
            <a:pPr marL="0" indent="0">
              <a:lnSpc>
                <a:spcPct val="110000"/>
              </a:lnSpc>
              <a:buNone/>
            </a:pPr>
            <a:endParaRPr lang="en-US" sz="1900" dirty="0"/>
          </a:p>
        </p:txBody>
      </p:sp>
      <p:cxnSp>
        <p:nvCxnSpPr>
          <p:cNvPr id="23" name="Straight Connector 22">
            <a:extLst>
              <a:ext uri="{FF2B5EF4-FFF2-40B4-BE49-F238E27FC236}">
                <a16:creationId xmlns:a16="http://schemas.microsoft.com/office/drawing/2014/main" id="{652938D1-813E-4650-AAB9-E09257454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3456" y="5765296"/>
            <a:ext cx="10215974"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8972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D5D1FB-C4AF-A07E-2215-F0A09593E046}"/>
              </a:ext>
            </a:extLst>
          </p:cNvPr>
          <p:cNvSpPr>
            <a:spLocks noGrp="1"/>
          </p:cNvSpPr>
          <p:nvPr>
            <p:ph type="title"/>
          </p:nvPr>
        </p:nvSpPr>
        <p:spPr>
          <a:xfrm>
            <a:off x="5496821" y="1371600"/>
            <a:ext cx="6034187" cy="1097280"/>
          </a:xfrm>
        </p:spPr>
        <p:txBody>
          <a:bodyPr>
            <a:normAutofit/>
          </a:bodyPr>
          <a:lstStyle/>
          <a:p>
            <a:pPr>
              <a:lnSpc>
                <a:spcPct val="90000"/>
              </a:lnSpc>
            </a:pPr>
            <a:r>
              <a:rPr lang="en-US" sz="3400" dirty="0"/>
              <a:t>Language Rich Environments </a:t>
            </a:r>
          </a:p>
        </p:txBody>
      </p:sp>
      <p:pic>
        <p:nvPicPr>
          <p:cNvPr id="4" name="Picture 3" descr="Social ABCs | A Parent Training Early Intervention Program">
            <a:extLst>
              <a:ext uri="{FF2B5EF4-FFF2-40B4-BE49-F238E27FC236}">
                <a16:creationId xmlns:a16="http://schemas.microsoft.com/office/drawing/2014/main" id="{A9AB05DD-1D92-EC33-A848-B813ED0CFFEE}"/>
              </a:ext>
            </a:extLst>
          </p:cNvPr>
          <p:cNvPicPr>
            <a:picLocks noChangeAspect="1"/>
          </p:cNvPicPr>
          <p:nvPr/>
        </p:nvPicPr>
        <p:blipFill>
          <a:blip r:embed="rId2"/>
          <a:srcRect l="15166" r="9277"/>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0A8482-8C3B-9B40-8E16-AE675B991616}"/>
              </a:ext>
            </a:extLst>
          </p:cNvPr>
          <p:cNvSpPr>
            <a:spLocks noGrp="1"/>
          </p:cNvSpPr>
          <p:nvPr>
            <p:ph idx="1"/>
          </p:nvPr>
        </p:nvSpPr>
        <p:spPr>
          <a:xfrm>
            <a:off x="5496821" y="2633236"/>
            <a:ext cx="6034187" cy="3664687"/>
          </a:xfrm>
        </p:spPr>
        <p:txBody>
          <a:bodyPr>
            <a:normAutofit/>
          </a:bodyPr>
          <a:lstStyle/>
          <a:p>
            <a:pPr>
              <a:lnSpc>
                <a:spcPct val="110000"/>
              </a:lnSpc>
            </a:pPr>
            <a:r>
              <a:rPr lang="en-US" b="1" dirty="0"/>
              <a:t>Story Books and Nursery Rhymes  can help build Isaac's vocabulary </a:t>
            </a:r>
          </a:p>
          <a:p>
            <a:pPr>
              <a:lnSpc>
                <a:spcPct val="110000"/>
              </a:lnSpc>
            </a:pPr>
            <a:r>
              <a:rPr lang="en-US" b="1" dirty="0"/>
              <a:t>Visual aids such as : Interactive toys can help build language building in Isaac's case this is important and he can start learning language through books .</a:t>
            </a:r>
          </a:p>
          <a:p>
            <a:pPr marL="0" indent="0">
              <a:lnSpc>
                <a:spcPct val="110000"/>
              </a:lnSpc>
              <a:buNone/>
            </a:pPr>
            <a:endParaRPr lang="en-US" b="1" dirty="0"/>
          </a:p>
          <a:p>
            <a:pPr marL="0" indent="0">
              <a:lnSpc>
                <a:spcPct val="110000"/>
              </a:lnSpc>
              <a:buNone/>
            </a:pPr>
            <a:r>
              <a:rPr lang="en-US" b="1" dirty="0"/>
              <a:t>Secure support creates attachment and allows the child to express themselves  and creates a bond between isaac  and his key worker. </a:t>
            </a:r>
          </a:p>
          <a:p>
            <a:pPr>
              <a:lnSpc>
                <a:spcPct val="110000"/>
              </a:lnSpc>
            </a:pPr>
            <a:endParaRPr lang="en-US" dirty="0"/>
          </a:p>
        </p:txBody>
      </p:sp>
    </p:spTree>
    <p:extLst>
      <p:ext uri="{BB962C8B-B14F-4D97-AF65-F5344CB8AC3E}">
        <p14:creationId xmlns:p14="http://schemas.microsoft.com/office/powerpoint/2010/main" val="3741988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E14F8D-26F6-509F-110E-580C1B1D2B67}"/>
              </a:ext>
            </a:extLst>
          </p:cNvPr>
          <p:cNvSpPr>
            <a:spLocks noGrp="1"/>
          </p:cNvSpPr>
          <p:nvPr>
            <p:ph type="title"/>
          </p:nvPr>
        </p:nvSpPr>
        <p:spPr>
          <a:xfrm>
            <a:off x="640080" y="1371600"/>
            <a:ext cx="5852160" cy="1097280"/>
          </a:xfrm>
        </p:spPr>
        <p:txBody>
          <a:bodyPr anchor="t">
            <a:normAutofit/>
          </a:bodyPr>
          <a:lstStyle/>
          <a:p>
            <a:pPr>
              <a:lnSpc>
                <a:spcPct val="90000"/>
              </a:lnSpc>
            </a:pPr>
            <a:r>
              <a:rPr lang="en-US" sz="3400" dirty="0"/>
              <a:t>Parental support and Modelling </a:t>
            </a:r>
          </a:p>
        </p:txBody>
      </p:sp>
      <p:cxnSp>
        <p:nvCxnSpPr>
          <p:cNvPr id="14" name="Straight Connector 1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A10E53-2C9F-3BB5-5EF0-B5297661ED81}"/>
              </a:ext>
            </a:extLst>
          </p:cNvPr>
          <p:cNvSpPr>
            <a:spLocks noGrp="1"/>
          </p:cNvSpPr>
          <p:nvPr>
            <p:ph idx="1"/>
          </p:nvPr>
        </p:nvSpPr>
        <p:spPr>
          <a:xfrm>
            <a:off x="640080" y="2633236"/>
            <a:ext cx="5852160" cy="3664685"/>
          </a:xfrm>
        </p:spPr>
        <p:txBody>
          <a:bodyPr>
            <a:normAutofit/>
          </a:bodyPr>
          <a:lstStyle/>
          <a:p>
            <a:pPr>
              <a:lnSpc>
                <a:spcPct val="110000"/>
              </a:lnSpc>
            </a:pPr>
            <a:r>
              <a:rPr lang="en-US" sz="1900" dirty="0"/>
              <a:t>Provide Isaacs mother with resources on how to support isaac at home routines such as bedtime stories , child led play time , attachment building at home. </a:t>
            </a:r>
          </a:p>
          <a:p>
            <a:pPr>
              <a:lnSpc>
                <a:spcPct val="110000"/>
              </a:lnSpc>
            </a:pPr>
            <a:r>
              <a:rPr lang="en-US" sz="1900" dirty="0"/>
              <a:t>Regular parent interactions through meetings , feedback and reports , to help Isaac's mum understand the importance of creating healthy attachment. </a:t>
            </a:r>
          </a:p>
          <a:p>
            <a:pPr>
              <a:lnSpc>
                <a:spcPct val="110000"/>
              </a:lnSpc>
            </a:pPr>
            <a:r>
              <a:rPr lang="en-US" sz="1900" dirty="0"/>
              <a:t>Bowlby emphasised the importance of parental bond as this can help in early setting.</a:t>
            </a:r>
          </a:p>
        </p:txBody>
      </p:sp>
      <p:pic>
        <p:nvPicPr>
          <p:cNvPr id="4" name="Picture 3" descr="A mother and her son playing with blocks and a car. 23405505 Vector Art ...">
            <a:extLst>
              <a:ext uri="{FF2B5EF4-FFF2-40B4-BE49-F238E27FC236}">
                <a16:creationId xmlns:a16="http://schemas.microsoft.com/office/drawing/2014/main" id="{4105EBF8-CA0A-5E2E-D07B-9E1448B4CD3C}"/>
              </a:ext>
            </a:extLst>
          </p:cNvPr>
          <p:cNvPicPr>
            <a:picLocks noChangeAspect="1"/>
          </p:cNvPicPr>
          <p:nvPr/>
        </p:nvPicPr>
        <p:blipFill>
          <a:blip r:embed="rId2"/>
          <a:srcRect l="13180" r="20217"/>
          <a:stretch>
            <a:fillRect/>
          </a:stretch>
        </p:blipFill>
        <p:spPr>
          <a:xfrm>
            <a:off x="6762541" y="10"/>
            <a:ext cx="5429459" cy="6857990"/>
          </a:xfrm>
          <a:prstGeom prst="rect">
            <a:avLst/>
          </a:prstGeom>
        </p:spPr>
      </p:pic>
    </p:spTree>
    <p:extLst>
      <p:ext uri="{BB962C8B-B14F-4D97-AF65-F5344CB8AC3E}">
        <p14:creationId xmlns:p14="http://schemas.microsoft.com/office/powerpoint/2010/main" val="9417893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7194E-DB04-8570-43BE-01A6F6E19449}"/>
              </a:ext>
            </a:extLst>
          </p:cNvPr>
          <p:cNvSpPr>
            <a:spLocks noGrp="1"/>
          </p:cNvSpPr>
          <p:nvPr>
            <p:ph type="title"/>
          </p:nvPr>
        </p:nvSpPr>
        <p:spPr>
          <a:xfrm>
            <a:off x="640080" y="1371600"/>
            <a:ext cx="5737859" cy="1097280"/>
          </a:xfrm>
        </p:spPr>
        <p:txBody>
          <a:bodyPr>
            <a:normAutofit/>
          </a:bodyPr>
          <a:lstStyle/>
          <a:p>
            <a:pPr>
              <a:lnSpc>
                <a:spcPct val="90000"/>
              </a:lnSpc>
            </a:pPr>
            <a:r>
              <a:rPr lang="en-US" sz="3400"/>
              <a:t>Multi-Agency Collaboration </a:t>
            </a:r>
          </a:p>
        </p:txBody>
      </p:sp>
      <p:cxnSp>
        <p:nvCxnSpPr>
          <p:cNvPr id="14" name="Straight Connector 1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310646-AA90-FA9A-87D7-B6A7D2E569DB}"/>
              </a:ext>
            </a:extLst>
          </p:cNvPr>
          <p:cNvSpPr>
            <a:spLocks noGrp="1"/>
          </p:cNvSpPr>
          <p:nvPr>
            <p:ph idx="1"/>
          </p:nvPr>
        </p:nvSpPr>
        <p:spPr>
          <a:xfrm>
            <a:off x="640080" y="2062003"/>
            <a:ext cx="5737860" cy="4238213"/>
          </a:xfrm>
        </p:spPr>
        <p:txBody>
          <a:bodyPr>
            <a:normAutofit/>
          </a:bodyPr>
          <a:lstStyle/>
          <a:p>
            <a:pPr marL="0" indent="0">
              <a:lnSpc>
                <a:spcPct val="110000"/>
              </a:lnSpc>
              <a:buNone/>
            </a:pPr>
            <a:r>
              <a:rPr lang="en-US" sz="1400" dirty="0">
                <a:latin typeface="Arial" panose="020B0604020202020204" pitchFamily="34" charset="0"/>
                <a:cs typeface="Arial" panose="020B0604020202020204" pitchFamily="34" charset="0"/>
              </a:rPr>
              <a:t>Isaac needs to be referred to the following agencies to support him and his mother:</a:t>
            </a:r>
          </a:p>
          <a:p>
            <a:pPr marL="0" indent="0">
              <a:lnSpc>
                <a:spcPct val="110000"/>
              </a:lnSpc>
              <a:buNone/>
            </a:pPr>
            <a:r>
              <a:rPr lang="en-US" sz="1400" dirty="0">
                <a:latin typeface="Arial" panose="020B0604020202020204" pitchFamily="34" charset="0"/>
                <a:cs typeface="Arial" panose="020B0604020202020204" pitchFamily="34" charset="0"/>
              </a:rPr>
              <a:t>speech therapist</a:t>
            </a:r>
          </a:p>
          <a:p>
            <a:pPr marL="0" indent="0">
              <a:lnSpc>
                <a:spcPct val="110000"/>
              </a:lnSpc>
              <a:buNone/>
            </a:pPr>
            <a:r>
              <a:rPr lang="en-US" sz="1400" dirty="0">
                <a:latin typeface="Arial" panose="020B0604020202020204" pitchFamily="34" charset="0"/>
                <a:cs typeface="Arial" panose="020B0604020202020204" pitchFamily="34" charset="0"/>
              </a:rPr>
              <a:t>Health Visitors </a:t>
            </a:r>
          </a:p>
          <a:p>
            <a:pPr marL="0" indent="0">
              <a:lnSpc>
                <a:spcPct val="110000"/>
              </a:lnSpc>
              <a:buNone/>
            </a:pPr>
            <a:r>
              <a:rPr lang="en-US" sz="1400" dirty="0">
                <a:latin typeface="Arial" panose="020B0604020202020204" pitchFamily="34" charset="0"/>
                <a:cs typeface="Arial" panose="020B0604020202020204" pitchFamily="34" charset="0"/>
              </a:rPr>
              <a:t>SECO</a:t>
            </a:r>
          </a:p>
          <a:p>
            <a:pPr marL="0" indent="0">
              <a:lnSpc>
                <a:spcPct val="110000"/>
              </a:lnSpc>
              <a:buNone/>
            </a:pPr>
            <a:r>
              <a:rPr lang="en-US" sz="1400" dirty="0">
                <a:latin typeface="Arial" panose="020B0604020202020204" pitchFamily="34" charset="0"/>
                <a:cs typeface="Arial" panose="020B0604020202020204" pitchFamily="34" charset="0"/>
              </a:rPr>
              <a:t>Family support workers </a:t>
            </a:r>
          </a:p>
          <a:p>
            <a:pPr marL="0" indent="0">
              <a:lnSpc>
                <a:spcPct val="110000"/>
              </a:lnSpc>
              <a:buNone/>
            </a:pPr>
            <a:r>
              <a:rPr lang="en-US" sz="1400" dirty="0">
                <a:latin typeface="Arial" panose="020B0604020202020204" pitchFamily="34" charset="0"/>
                <a:cs typeface="Arial" panose="020B0604020202020204" pitchFamily="34" charset="0"/>
              </a:rPr>
              <a:t>Bowlby's theory outlines the importance of childcare and support multi-agencies can provide that’s support. </a:t>
            </a:r>
          </a:p>
          <a:p>
            <a:pPr marL="0" indent="0">
              <a:lnSpc>
                <a:spcPct val="110000"/>
              </a:lnSpc>
              <a:buNone/>
            </a:pPr>
            <a:r>
              <a:rPr lang="en-US" sz="1400" b="1" dirty="0">
                <a:latin typeface="Arial" panose="020B0604020202020204" pitchFamily="34" charset="0"/>
                <a:cs typeface="Arial" panose="020B0604020202020204" pitchFamily="34" charset="0"/>
              </a:rPr>
              <a:t>“Multi-Agency Safeguarding Hubs (MASH) are the primary mechanism for joining up early identification and response. Effective collaboration depends on clear information sharing agreements, shared training, and compatible case recording systems.” </a:t>
            </a:r>
            <a:r>
              <a:rPr lang="en-US" sz="1400" b="1" dirty="0"/>
              <a:t>(Plinth Team, 2026)</a:t>
            </a:r>
            <a:endParaRPr lang="en-US" sz="1400" b="1" dirty="0">
              <a:latin typeface="Arial" panose="020B0604020202020204" pitchFamily="34" charset="0"/>
              <a:cs typeface="Arial" panose="020B0604020202020204" pitchFamily="34" charset="0"/>
            </a:endParaRPr>
          </a:p>
          <a:p>
            <a:pPr marL="0" indent="0">
              <a:lnSpc>
                <a:spcPct val="110000"/>
              </a:lnSpc>
              <a:buNone/>
            </a:pPr>
            <a:endParaRPr lang="en-US" sz="1300" dirty="0"/>
          </a:p>
        </p:txBody>
      </p:sp>
      <p:pic>
        <p:nvPicPr>
          <p:cNvPr id="4" name="Picture 3" descr="Every Child Matters – Home - Every Child Matters">
            <a:extLst>
              <a:ext uri="{FF2B5EF4-FFF2-40B4-BE49-F238E27FC236}">
                <a16:creationId xmlns:a16="http://schemas.microsoft.com/office/drawing/2014/main" id="{D0A84D2F-D773-777B-6C50-32DE3E9BFA8A}"/>
              </a:ext>
            </a:extLst>
          </p:cNvPr>
          <p:cNvPicPr>
            <a:picLocks noChangeAspect="1"/>
          </p:cNvPicPr>
          <p:nvPr/>
        </p:nvPicPr>
        <p:blipFill>
          <a:blip r:embed="rId2"/>
          <a:stretch>
            <a:fillRect/>
          </a:stretch>
        </p:blipFill>
        <p:spPr>
          <a:xfrm>
            <a:off x="7155179" y="2062176"/>
            <a:ext cx="4375829" cy="4238040"/>
          </a:xfrm>
          <a:prstGeom prst="rect">
            <a:avLst/>
          </a:prstGeom>
        </p:spPr>
      </p:pic>
    </p:spTree>
    <p:extLst>
      <p:ext uri="{BB962C8B-B14F-4D97-AF65-F5344CB8AC3E}">
        <p14:creationId xmlns:p14="http://schemas.microsoft.com/office/powerpoint/2010/main" val="740734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6BE4D-C5B8-2A8C-51C5-C5223DF21E4E}"/>
              </a:ext>
            </a:extLst>
          </p:cNvPr>
          <p:cNvSpPr>
            <a:spLocks noGrp="1"/>
          </p:cNvSpPr>
          <p:nvPr>
            <p:ph type="title"/>
          </p:nvPr>
        </p:nvSpPr>
        <p:spPr>
          <a:xfrm>
            <a:off x="640080" y="914400"/>
            <a:ext cx="6291472" cy="1097280"/>
          </a:xfrm>
        </p:spPr>
        <p:txBody>
          <a:bodyPr anchor="t">
            <a:normAutofit/>
          </a:bodyPr>
          <a:lstStyle/>
          <a:p>
            <a:pPr>
              <a:lnSpc>
                <a:spcPct val="90000"/>
              </a:lnSpc>
            </a:pPr>
            <a:r>
              <a:rPr lang="en-US" sz="3400" dirty="0"/>
              <a:t>Emotional Regulation Strategies </a:t>
            </a:r>
          </a:p>
        </p:txBody>
      </p:sp>
      <p:sp>
        <p:nvSpPr>
          <p:cNvPr id="3" name="Content Placeholder 2">
            <a:extLst>
              <a:ext uri="{FF2B5EF4-FFF2-40B4-BE49-F238E27FC236}">
                <a16:creationId xmlns:a16="http://schemas.microsoft.com/office/drawing/2014/main" id="{C197E1E2-F819-9A80-7F52-C90F912BD28D}"/>
              </a:ext>
            </a:extLst>
          </p:cNvPr>
          <p:cNvSpPr>
            <a:spLocks noGrp="1"/>
          </p:cNvSpPr>
          <p:nvPr>
            <p:ph idx="1"/>
          </p:nvPr>
        </p:nvSpPr>
        <p:spPr>
          <a:xfrm>
            <a:off x="640080" y="2176036"/>
            <a:ext cx="6291472" cy="4123944"/>
          </a:xfrm>
        </p:spPr>
        <p:txBody>
          <a:bodyPr>
            <a:normAutofit/>
          </a:bodyPr>
          <a:lstStyle/>
          <a:p>
            <a:pPr marL="0" indent="0">
              <a:buNone/>
            </a:pPr>
            <a:r>
              <a:rPr lang="en-US" dirty="0"/>
              <a:t>These strategies can help isaac and is backed by Bowlby's theory </a:t>
            </a:r>
          </a:p>
          <a:p>
            <a:r>
              <a:rPr lang="en-US" dirty="0"/>
              <a:t>Quiet spaces with cushions , sensory toys and books ; this creates a safe space for Isaac</a:t>
            </a:r>
          </a:p>
          <a:p>
            <a:r>
              <a:rPr lang="en-US" dirty="0"/>
              <a:t>Emotional bonding : Key workers or Isaac's mom can introduce isaac to a teddy bear to help him not feel alone when being separated. This can help build Isaac's safety and build trust between himself and the key workers. </a:t>
            </a:r>
          </a:p>
          <a:p>
            <a:pPr marL="0" indent="0">
              <a:buNone/>
            </a:pPr>
            <a:endParaRPr lang="en-US" dirty="0"/>
          </a:p>
        </p:txBody>
      </p:sp>
      <p:pic>
        <p:nvPicPr>
          <p:cNvPr id="4" name="Picture 3" descr="Emotional Regulation Strategies Poster by Tori Roberts | TPT">
            <a:extLst>
              <a:ext uri="{FF2B5EF4-FFF2-40B4-BE49-F238E27FC236}">
                <a16:creationId xmlns:a16="http://schemas.microsoft.com/office/drawing/2014/main" id="{09D67BC4-0188-7187-F10A-56555E292171}"/>
              </a:ext>
            </a:extLst>
          </p:cNvPr>
          <p:cNvPicPr>
            <a:picLocks noChangeAspect="1"/>
          </p:cNvPicPr>
          <p:nvPr/>
        </p:nvPicPr>
        <p:blipFill>
          <a:blip r:embed="rId2"/>
          <a:srcRect t="2407" r="1" b="11956"/>
          <a:stretch>
            <a:fillRect/>
          </a:stretch>
        </p:blipFill>
        <p:spPr>
          <a:xfrm>
            <a:off x="7776429" y="914400"/>
            <a:ext cx="4414591" cy="5357106"/>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3358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5C25A-78CB-07C4-1CBF-10B9B0DBCFDF}"/>
              </a:ext>
            </a:extLst>
          </p:cNvPr>
          <p:cNvSpPr>
            <a:spLocks noGrp="1"/>
          </p:cNvSpPr>
          <p:nvPr>
            <p:ph type="title"/>
          </p:nvPr>
        </p:nvSpPr>
        <p:spPr>
          <a:xfrm>
            <a:off x="640079" y="914400"/>
            <a:ext cx="4261104" cy="1097280"/>
          </a:xfrm>
        </p:spPr>
        <p:txBody>
          <a:bodyPr anchor="t">
            <a:normAutofit/>
          </a:bodyPr>
          <a:lstStyle/>
          <a:p>
            <a:pPr>
              <a:lnSpc>
                <a:spcPct val="90000"/>
              </a:lnSpc>
            </a:pPr>
            <a:r>
              <a:rPr lang="en-US" sz="3600"/>
              <a:t>Evaluating Bowlby's Theory </a:t>
            </a:r>
          </a:p>
        </p:txBody>
      </p:sp>
      <p:sp>
        <p:nvSpPr>
          <p:cNvPr id="3" name="Content Placeholder 2">
            <a:extLst>
              <a:ext uri="{FF2B5EF4-FFF2-40B4-BE49-F238E27FC236}">
                <a16:creationId xmlns:a16="http://schemas.microsoft.com/office/drawing/2014/main" id="{589A5864-A668-720C-7557-8D08A855169B}"/>
              </a:ext>
            </a:extLst>
          </p:cNvPr>
          <p:cNvSpPr>
            <a:spLocks noGrp="1"/>
          </p:cNvSpPr>
          <p:nvPr>
            <p:ph idx="1"/>
          </p:nvPr>
        </p:nvSpPr>
        <p:spPr>
          <a:xfrm>
            <a:off x="180870" y="2270935"/>
            <a:ext cx="4973934" cy="4270540"/>
          </a:xfrm>
        </p:spPr>
        <p:txBody>
          <a:bodyPr>
            <a:normAutofit/>
          </a:bodyPr>
          <a:lstStyle/>
          <a:p>
            <a:pPr>
              <a:lnSpc>
                <a:spcPct val="110000"/>
              </a:lnSpc>
            </a:pPr>
            <a:r>
              <a:rPr lang="en-US" sz="1400" b="1" dirty="0"/>
              <a:t>Bowlby recognised the importance of attachment from birth and how it creates safety and stability which relates to how isaac had faced some detachment at birth.</a:t>
            </a:r>
          </a:p>
          <a:p>
            <a:pPr>
              <a:lnSpc>
                <a:spcPct val="110000"/>
              </a:lnSpc>
            </a:pPr>
            <a:r>
              <a:rPr lang="en-US" sz="1400" b="1" dirty="0"/>
              <a:t>Bowlby’s theory outlines secure attachment creates a secure base therefore as isaac has changes childcare it would have been easier if he had a stronger attachment to his mother.  </a:t>
            </a:r>
          </a:p>
          <a:p>
            <a:pPr>
              <a:lnSpc>
                <a:spcPct val="110000"/>
              </a:lnSpc>
            </a:pPr>
            <a:r>
              <a:rPr lang="en-US" sz="1400" b="1" dirty="0"/>
              <a:t>Bowlby's theory identifies children who may need help this can be through care , trauma and anxiety. </a:t>
            </a:r>
          </a:p>
          <a:p>
            <a:pPr>
              <a:lnSpc>
                <a:spcPct val="110000"/>
              </a:lnSpc>
            </a:pPr>
            <a:r>
              <a:rPr lang="en-US" sz="1400" b="1" dirty="0"/>
              <a:t>Bowlby's theory can help practitioners tailored a support plan to help understand Isaacs individual needs and the importance of social and emotional development</a:t>
            </a:r>
          </a:p>
        </p:txBody>
      </p:sp>
      <p:pic>
        <p:nvPicPr>
          <p:cNvPr id="4" name="Picture 3" descr="Poster - attachment - Bowlby's Monotrophic Theory of Attachment ...">
            <a:extLst>
              <a:ext uri="{FF2B5EF4-FFF2-40B4-BE49-F238E27FC236}">
                <a16:creationId xmlns:a16="http://schemas.microsoft.com/office/drawing/2014/main" id="{A7EB415D-20C2-0C23-E554-03B037445EA5}"/>
              </a:ext>
            </a:extLst>
          </p:cNvPr>
          <p:cNvPicPr>
            <a:picLocks noChangeAspect="1"/>
          </p:cNvPicPr>
          <p:nvPr/>
        </p:nvPicPr>
        <p:blipFill>
          <a:blip r:embed="rId3"/>
          <a:srcRect l="4954" r="3692"/>
          <a:stretch>
            <a:fillRect/>
          </a:stretch>
        </p:blipFill>
        <p:spPr>
          <a:xfrm>
            <a:off x="5671128" y="914399"/>
            <a:ext cx="6520872" cy="5353521"/>
          </a:xfrm>
          <a:prstGeom prst="rect">
            <a:avLst/>
          </a:prstGeom>
        </p:spPr>
      </p:pic>
      <p:cxnSp>
        <p:nvCxnSpPr>
          <p:cNvPr id="14" name="Straight Connector 13">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8691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16265-3E7D-340E-D60B-7479C0AD3018}"/>
              </a:ext>
            </a:extLst>
          </p:cNvPr>
          <p:cNvSpPr>
            <a:spLocks noGrp="1"/>
          </p:cNvSpPr>
          <p:nvPr>
            <p:ph type="title"/>
          </p:nvPr>
        </p:nvSpPr>
        <p:spPr/>
        <p:txBody>
          <a:bodyPr/>
          <a:lstStyle/>
          <a:p>
            <a:r>
              <a:rPr lang="en-US" dirty="0"/>
              <a:t>Reference Page </a:t>
            </a:r>
          </a:p>
        </p:txBody>
      </p:sp>
      <p:sp>
        <p:nvSpPr>
          <p:cNvPr id="3" name="Content Placeholder 2">
            <a:extLst>
              <a:ext uri="{FF2B5EF4-FFF2-40B4-BE49-F238E27FC236}">
                <a16:creationId xmlns:a16="http://schemas.microsoft.com/office/drawing/2014/main" id="{0B0EAE12-C3D5-1758-3D39-A717951F5F96}"/>
              </a:ext>
            </a:extLst>
          </p:cNvPr>
          <p:cNvSpPr>
            <a:spLocks noGrp="1"/>
          </p:cNvSpPr>
          <p:nvPr>
            <p:ph idx="1"/>
          </p:nvPr>
        </p:nvSpPr>
        <p:spPr>
          <a:xfrm>
            <a:off x="640079" y="2082865"/>
            <a:ext cx="10890928" cy="4268773"/>
          </a:xfrm>
        </p:spPr>
        <p:txBody>
          <a:bodyPr/>
          <a:lstStyle/>
          <a:p>
            <a:r>
              <a:rPr lang="en-US" b="1" dirty="0"/>
              <a:t>McLeod, S. (2025) </a:t>
            </a:r>
            <a:r>
              <a:rPr lang="en-US" b="1" i="1" dirty="0"/>
              <a:t>John Bowlby’s attachment theory</a:t>
            </a:r>
            <a:r>
              <a:rPr lang="en-US" b="1" dirty="0"/>
              <a:t>. Simply Psychology. Available at: </a:t>
            </a:r>
            <a:r>
              <a:rPr lang="en-US" b="1" dirty="0">
                <a:hlinkClick r:id="rId2"/>
              </a:rPr>
              <a:t>https://www.simplypsychology.org/bowlby.html</a:t>
            </a:r>
            <a:r>
              <a:rPr lang="en-US" b="1" dirty="0"/>
              <a:t> (Accessed: 02 June 2026)</a:t>
            </a:r>
          </a:p>
          <a:p>
            <a:r>
              <a:rPr lang="en-US" b="1" dirty="0"/>
              <a:t>McLeod, S. (2025) </a:t>
            </a:r>
            <a:r>
              <a:rPr lang="en-US" b="1" i="1" dirty="0"/>
              <a:t>John Bowlby’s attachment theory</a:t>
            </a:r>
            <a:r>
              <a:rPr lang="en-US" b="1" dirty="0"/>
              <a:t>. Simply Psychology. Available at: </a:t>
            </a:r>
            <a:r>
              <a:rPr lang="en-US" b="1" dirty="0">
                <a:hlinkClick r:id="rId2"/>
              </a:rPr>
              <a:t>https://www.simplypsychology.org/bowlby.html</a:t>
            </a:r>
            <a:r>
              <a:rPr lang="en-US" b="1" dirty="0"/>
              <a:t> (Accessed: 03 June 2026).</a:t>
            </a:r>
          </a:p>
          <a:p>
            <a:r>
              <a:rPr lang="en-US" b="1" dirty="0">
                <a:hlinkClick r:id="rId3"/>
              </a:rPr>
              <a:t>Bowlby's Theory and image (cdn.prod.website-files.com in Bing)</a:t>
            </a:r>
            <a:r>
              <a:rPr lang="en-US" b="1" dirty="0"/>
              <a:t> (Accessed: 19 June 2026).</a:t>
            </a:r>
          </a:p>
          <a:p>
            <a:r>
              <a:rPr lang="en-US" b="1" dirty="0"/>
              <a:t>Plinth Team (2026) </a:t>
            </a:r>
            <a:r>
              <a:rPr lang="en-US" b="1" i="1" dirty="0"/>
              <a:t>What is multi-agency working? A guide for UK charities and practitioners</a:t>
            </a:r>
            <a:r>
              <a:rPr lang="en-US" b="1" dirty="0"/>
              <a:t>. Plinth. Available at: </a:t>
            </a:r>
            <a:r>
              <a:rPr lang="en-US" b="1" dirty="0">
                <a:hlinkClick r:id="rId4"/>
              </a:rPr>
              <a:t>https://www.plinth.org.uk/complete-guide/what-is-multi-agency-working</a:t>
            </a:r>
            <a:r>
              <a:rPr lang="en-US" b="1" dirty="0"/>
              <a:t> (Accessed: 20 June 2026)</a:t>
            </a:r>
          </a:p>
          <a:p>
            <a:r>
              <a:rPr lang="en-US" b="1" dirty="0"/>
              <a:t>McLeod, S. (2025) </a:t>
            </a:r>
            <a:r>
              <a:rPr lang="en-US" b="1" i="1" dirty="0"/>
              <a:t>John Bowlby’s attachment theory</a:t>
            </a:r>
            <a:r>
              <a:rPr lang="en-US" b="1" dirty="0"/>
              <a:t>. Simply Psychology. Available at: </a:t>
            </a:r>
            <a:r>
              <a:rPr lang="en-US" b="1" dirty="0">
                <a:hlinkClick r:id="rId2"/>
              </a:rPr>
              <a:t>https://www.simplypsychology.org/bowlby.html</a:t>
            </a:r>
            <a:r>
              <a:rPr lang="en-US" b="1" dirty="0"/>
              <a:t> (Accessed: 20 June 2026)</a:t>
            </a:r>
          </a:p>
          <a:p>
            <a:endParaRPr lang="en-US" dirty="0"/>
          </a:p>
        </p:txBody>
      </p:sp>
    </p:spTree>
    <p:extLst>
      <p:ext uri="{BB962C8B-B14F-4D97-AF65-F5344CB8AC3E}">
        <p14:creationId xmlns:p14="http://schemas.microsoft.com/office/powerpoint/2010/main" val="3470395232"/>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1492</TotalTime>
  <Words>1403</Words>
  <Application>Microsoft Office PowerPoint</Application>
  <PresentationFormat>Widescreen</PresentationFormat>
  <Paragraphs>85</Paragraphs>
  <Slides>16</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Grandview Display</vt:lpstr>
      <vt:lpstr>DashVTI</vt:lpstr>
      <vt:lpstr>Psychology in  Health and Social Care </vt:lpstr>
      <vt:lpstr>Introduction </vt:lpstr>
      <vt:lpstr>JOHN BOWLBY THE ATTACHMENT THEORY</vt:lpstr>
      <vt:lpstr>PowerPoint Presentation</vt:lpstr>
      <vt:lpstr>Bowlby's Theory Based on Issacs Experience </vt:lpstr>
      <vt:lpstr>Bowlby’s Theory Suggests Isaac’s early experience has led to insecure attachment. </vt:lpstr>
      <vt:lpstr>Nature &amp; Nurture: Biological Influences </vt:lpstr>
      <vt:lpstr>Environmental influences </vt:lpstr>
      <vt:lpstr>Isaacs support plan </vt:lpstr>
      <vt:lpstr>Play-Based Learning for Isaac</vt:lpstr>
      <vt:lpstr>Language Rich Environments </vt:lpstr>
      <vt:lpstr>Parental support and Modelling </vt:lpstr>
      <vt:lpstr>Multi-Agency Collaboration </vt:lpstr>
      <vt:lpstr>Emotional Regulation Strategies </vt:lpstr>
      <vt:lpstr>Evaluating Bowlby's Theory </vt:lpstr>
      <vt:lpstr>Reference Page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nasar</dc:creator>
  <cp:lastModifiedBy>ishrat nasar</cp:lastModifiedBy>
  <cp:revision>5</cp:revision>
  <dcterms:created xsi:type="dcterms:W3CDTF">2026-06-15T16:39:41Z</dcterms:created>
  <dcterms:modified xsi:type="dcterms:W3CDTF">2026-06-21T20:16:54Z</dcterms:modified>
</cp:coreProperties>
</file>