
<file path=[Content_Types].xml><?xml version="1.0" encoding="utf-8"?>
<Types xmlns="http://schemas.openxmlformats.org/package/2006/content-types">
  <Default Extension="jpeg" ContentType="image/jpeg"/>
  <Default Extension="jpg" ContentType="image/jpeg"/>
  <Default Extension="jpg!d"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9" r:id="rId13"/>
    <p:sldId id="268"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C127E9-B0AA-5944-906A-FF176C574425}" v="555" dt="2020-11-09T19:33:22.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22"/>
    <p:restoredTop sz="95666"/>
  </p:normalViewPr>
  <p:slideViewPr>
    <p:cSldViewPr snapToGrid="0" snapToObjects="1">
      <p:cViewPr varScale="1">
        <p:scale>
          <a:sx n="86" d="100"/>
          <a:sy n="86" d="100"/>
        </p:scale>
        <p:origin x="232" y="6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李 思恒" userId="a60afd034d0eb428" providerId="LiveId" clId="{FCC127E9-B0AA-5944-906A-FF176C574425}"/>
    <pc:docChg chg="custSel addSld modSld">
      <pc:chgData name="李 思恒" userId="a60afd034d0eb428" providerId="LiveId" clId="{FCC127E9-B0AA-5944-906A-FF176C574425}" dt="2020-11-09T19:33:22.032" v="584" actId="20577"/>
      <pc:docMkLst>
        <pc:docMk/>
      </pc:docMkLst>
      <pc:sldChg chg="modSp">
        <pc:chgData name="李 思恒" userId="a60afd034d0eb428" providerId="LiveId" clId="{FCC127E9-B0AA-5944-906A-FF176C574425}" dt="2020-11-04T16:56:50.992" v="23" actId="20577"/>
        <pc:sldMkLst>
          <pc:docMk/>
          <pc:sldMk cId="827730962" sldId="257"/>
        </pc:sldMkLst>
        <pc:graphicFrameChg chg="mod">
          <ac:chgData name="李 思恒" userId="a60afd034d0eb428" providerId="LiveId" clId="{FCC127E9-B0AA-5944-906A-FF176C574425}" dt="2020-11-04T16:56:50.992" v="23" actId="20577"/>
          <ac:graphicFrameMkLst>
            <pc:docMk/>
            <pc:sldMk cId="827730962" sldId="257"/>
            <ac:graphicFrameMk id="4" creationId="{EFBBF515-2A17-D64E-A5D4-23FCF21A844E}"/>
          </ac:graphicFrameMkLst>
        </pc:graphicFrameChg>
      </pc:sldChg>
      <pc:sldChg chg="modSp mod modNotesTx">
        <pc:chgData name="李 思恒" userId="a60afd034d0eb428" providerId="LiveId" clId="{FCC127E9-B0AA-5944-906A-FF176C574425}" dt="2020-11-09T19:32:40.709" v="583" actId="20577"/>
        <pc:sldMkLst>
          <pc:docMk/>
          <pc:sldMk cId="3448705441" sldId="258"/>
        </pc:sldMkLst>
        <pc:spChg chg="mod">
          <ac:chgData name="李 思恒" userId="a60afd034d0eb428" providerId="LiveId" clId="{FCC127E9-B0AA-5944-906A-FF176C574425}" dt="2020-11-09T19:32:40.709" v="583" actId="20577"/>
          <ac:spMkLst>
            <pc:docMk/>
            <pc:sldMk cId="3448705441" sldId="258"/>
            <ac:spMk id="3" creationId="{A5912B58-71FC-D44E-BFA7-CF80025EFF10}"/>
          </ac:spMkLst>
        </pc:spChg>
        <pc:spChg chg="mod">
          <ac:chgData name="李 思恒" userId="a60afd034d0eb428" providerId="LiveId" clId="{FCC127E9-B0AA-5944-906A-FF176C574425}" dt="2020-11-04T16:57:01.822" v="33" actId="20577"/>
          <ac:spMkLst>
            <pc:docMk/>
            <pc:sldMk cId="3448705441" sldId="258"/>
            <ac:spMk id="4" creationId="{1E61848F-657F-3241-8906-543E27166495}"/>
          </ac:spMkLst>
        </pc:spChg>
        <pc:spChg chg="mod">
          <ac:chgData name="李 思恒" userId="a60afd034d0eb428" providerId="LiveId" clId="{FCC127E9-B0AA-5944-906A-FF176C574425}" dt="2020-11-09T17:43:20.520" v="579" actId="20577"/>
          <ac:spMkLst>
            <pc:docMk/>
            <pc:sldMk cId="3448705441" sldId="258"/>
            <ac:spMk id="10" creationId="{619936E7-7063-014A-8BC0-7DED9D6B3B12}"/>
          </ac:spMkLst>
        </pc:spChg>
      </pc:sldChg>
      <pc:sldChg chg="modSp mod modNotesTx">
        <pc:chgData name="李 思恒" userId="a60afd034d0eb428" providerId="LiveId" clId="{FCC127E9-B0AA-5944-906A-FF176C574425}" dt="2020-11-04T17:34:20.618" v="558" actId="20577"/>
        <pc:sldMkLst>
          <pc:docMk/>
          <pc:sldMk cId="2435323230" sldId="259"/>
        </pc:sldMkLst>
        <pc:spChg chg="mod">
          <ac:chgData name="李 思恒" userId="a60afd034d0eb428" providerId="LiveId" clId="{FCC127E9-B0AA-5944-906A-FF176C574425}" dt="2020-11-04T16:57:09.257" v="43" actId="20577"/>
          <ac:spMkLst>
            <pc:docMk/>
            <pc:sldMk cId="2435323230" sldId="259"/>
            <ac:spMk id="4" creationId="{C0D74308-DA24-DB41-8FD0-2CB8ED2DEB98}"/>
          </ac:spMkLst>
        </pc:spChg>
      </pc:sldChg>
      <pc:sldChg chg="modSp mod modNotesTx">
        <pc:chgData name="李 思恒" userId="a60afd034d0eb428" providerId="LiveId" clId="{FCC127E9-B0AA-5944-906A-FF176C574425}" dt="2020-11-04T17:34:26.430" v="559" actId="20577"/>
        <pc:sldMkLst>
          <pc:docMk/>
          <pc:sldMk cId="356290734" sldId="260"/>
        </pc:sldMkLst>
        <pc:spChg chg="mod">
          <ac:chgData name="李 思恒" userId="a60afd034d0eb428" providerId="LiveId" clId="{FCC127E9-B0AA-5944-906A-FF176C574425}" dt="2020-11-04T16:57:17.645" v="55" actId="20577"/>
          <ac:spMkLst>
            <pc:docMk/>
            <pc:sldMk cId="356290734" sldId="260"/>
            <ac:spMk id="6" creationId="{6B313B73-BBB0-584C-B2E3-3F1780C96BDD}"/>
          </ac:spMkLst>
        </pc:spChg>
      </pc:sldChg>
      <pc:sldChg chg="modSp mod">
        <pc:chgData name="李 思恒" userId="a60afd034d0eb428" providerId="LiveId" clId="{FCC127E9-B0AA-5944-906A-FF176C574425}" dt="2020-11-04T17:04:20.957" v="112" actId="20577"/>
        <pc:sldMkLst>
          <pc:docMk/>
          <pc:sldMk cId="2583423020" sldId="261"/>
        </pc:sldMkLst>
        <pc:spChg chg="mod">
          <ac:chgData name="李 思恒" userId="a60afd034d0eb428" providerId="LiveId" clId="{FCC127E9-B0AA-5944-906A-FF176C574425}" dt="2020-11-04T17:04:20.957" v="112" actId="20577"/>
          <ac:spMkLst>
            <pc:docMk/>
            <pc:sldMk cId="2583423020" sldId="261"/>
            <ac:spMk id="5" creationId="{6D65B2AE-2205-8846-9F8F-A0F74729E6DB}"/>
          </ac:spMkLst>
        </pc:spChg>
      </pc:sldChg>
      <pc:sldChg chg="modSp mod">
        <pc:chgData name="李 思恒" userId="a60afd034d0eb428" providerId="LiveId" clId="{FCC127E9-B0AA-5944-906A-FF176C574425}" dt="2020-11-09T19:33:22.032" v="584" actId="20577"/>
        <pc:sldMkLst>
          <pc:docMk/>
          <pc:sldMk cId="3970030640" sldId="262"/>
        </pc:sldMkLst>
        <pc:spChg chg="mod">
          <ac:chgData name="李 思恒" userId="a60afd034d0eb428" providerId="LiveId" clId="{FCC127E9-B0AA-5944-906A-FF176C574425}" dt="2020-11-04T15:26:24.973" v="8" actId="20577"/>
          <ac:spMkLst>
            <pc:docMk/>
            <pc:sldMk cId="3970030640" sldId="262"/>
            <ac:spMk id="6" creationId="{2CE7DEF0-A905-9F4F-86CC-44C9E0B6E6DB}"/>
          </ac:spMkLst>
        </pc:spChg>
        <pc:graphicFrameChg chg="mod">
          <ac:chgData name="李 思恒" userId="a60afd034d0eb428" providerId="LiveId" clId="{FCC127E9-B0AA-5944-906A-FF176C574425}" dt="2020-11-09T19:33:22.032" v="584" actId="20577"/>
          <ac:graphicFrameMkLst>
            <pc:docMk/>
            <pc:sldMk cId="3970030640" sldId="262"/>
            <ac:graphicFrameMk id="4" creationId="{6D543D57-9C3B-2645-810C-3F41B2256192}"/>
          </ac:graphicFrameMkLst>
        </pc:graphicFrameChg>
      </pc:sldChg>
      <pc:sldChg chg="modSp">
        <pc:chgData name="李 思恒" userId="a60afd034d0eb428" providerId="LiveId" clId="{FCC127E9-B0AA-5944-906A-FF176C574425}" dt="2020-11-03T12:47:55.640" v="3" actId="1076"/>
        <pc:sldMkLst>
          <pc:docMk/>
          <pc:sldMk cId="2162321344" sldId="264"/>
        </pc:sldMkLst>
        <pc:graphicFrameChg chg="mod">
          <ac:chgData name="李 思恒" userId="a60afd034d0eb428" providerId="LiveId" clId="{FCC127E9-B0AA-5944-906A-FF176C574425}" dt="2020-11-03T12:47:55.640" v="3" actId="1076"/>
          <ac:graphicFrameMkLst>
            <pc:docMk/>
            <pc:sldMk cId="2162321344" sldId="264"/>
            <ac:graphicFrameMk id="4" creationId="{8608A11A-285B-FC43-9B3E-CEB55A61AD18}"/>
          </ac:graphicFrameMkLst>
        </pc:graphicFrameChg>
        <pc:graphicFrameChg chg="mod">
          <ac:chgData name="李 思恒" userId="a60afd034d0eb428" providerId="LiveId" clId="{FCC127E9-B0AA-5944-906A-FF176C574425}" dt="2020-11-03T12:47:49.990" v="2" actId="1076"/>
          <ac:graphicFrameMkLst>
            <pc:docMk/>
            <pc:sldMk cId="2162321344" sldId="264"/>
            <ac:graphicFrameMk id="5" creationId="{FF7CDE91-9E8E-CB4C-911F-6B01F1A3BD0F}"/>
          </ac:graphicFrameMkLst>
        </pc:graphicFrameChg>
      </pc:sldChg>
      <pc:sldChg chg="modSp mod">
        <pc:chgData name="李 思恒" userId="a60afd034d0eb428" providerId="LiveId" clId="{FCC127E9-B0AA-5944-906A-FF176C574425}" dt="2020-11-09T17:36:27.262" v="570" actId="1076"/>
        <pc:sldMkLst>
          <pc:docMk/>
          <pc:sldMk cId="2234486106" sldId="268"/>
        </pc:sldMkLst>
        <pc:spChg chg="mod">
          <ac:chgData name="李 思恒" userId="a60afd034d0eb428" providerId="LiveId" clId="{FCC127E9-B0AA-5944-906A-FF176C574425}" dt="2020-11-09T17:36:27.262" v="570" actId="1076"/>
          <ac:spMkLst>
            <pc:docMk/>
            <pc:sldMk cId="2234486106" sldId="268"/>
            <ac:spMk id="3" creationId="{D99BCA42-09BC-9D4A-AD0E-A2AB0904AF3E}"/>
          </ac:spMkLst>
        </pc:spChg>
      </pc:sldChg>
      <pc:sldChg chg="modSp new mod">
        <pc:chgData name="李 思恒" userId="a60afd034d0eb428" providerId="LiveId" clId="{FCC127E9-B0AA-5944-906A-FF176C574425}" dt="2020-11-04T17:23:36.562" v="556" actId="20577"/>
        <pc:sldMkLst>
          <pc:docMk/>
          <pc:sldMk cId="1104899843" sldId="269"/>
        </pc:sldMkLst>
        <pc:spChg chg="mod">
          <ac:chgData name="李 思恒" userId="a60afd034d0eb428" providerId="LiveId" clId="{FCC127E9-B0AA-5944-906A-FF176C574425}" dt="2020-11-04T17:02:22.698" v="107" actId="1076"/>
          <ac:spMkLst>
            <pc:docMk/>
            <pc:sldMk cId="1104899843" sldId="269"/>
            <ac:spMk id="2" creationId="{B5ED20BC-AF36-8B49-8906-0936E83B15ED}"/>
          </ac:spMkLst>
        </pc:spChg>
        <pc:spChg chg="mod">
          <ac:chgData name="李 思恒" userId="a60afd034d0eb428" providerId="LiveId" clId="{FCC127E9-B0AA-5944-906A-FF176C574425}" dt="2020-11-04T17:23:36.562" v="556" actId="20577"/>
          <ac:spMkLst>
            <pc:docMk/>
            <pc:sldMk cId="1104899843" sldId="269"/>
            <ac:spMk id="3" creationId="{1E8C9FDC-A175-8647-B022-AE6E21BD7BE2}"/>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jpg!d"/><Relationship Id="rId2" Type="http://schemas.openxmlformats.org/officeDocument/2006/relationships/image" Target="../media/image3.jpg"/><Relationship Id="rId1" Type="http://schemas.openxmlformats.org/officeDocument/2006/relationships/image" Target="../media/image2.jpg"/><Relationship Id="rId5" Type="http://schemas.openxmlformats.org/officeDocument/2006/relationships/image" Target="../media/image6.jpg!d"/><Relationship Id="rId4" Type="http://schemas.openxmlformats.org/officeDocument/2006/relationships/image" Target="../media/image5.jpg!d"/></Relationships>
</file>

<file path=ppt/diagrams/_rels/drawing2.xml.rels><?xml version="1.0" encoding="UTF-8" standalone="yes"?>
<Relationships xmlns="http://schemas.openxmlformats.org/package/2006/relationships"><Relationship Id="rId3" Type="http://schemas.openxmlformats.org/officeDocument/2006/relationships/image" Target="../media/image4.jpg!d"/><Relationship Id="rId2" Type="http://schemas.openxmlformats.org/officeDocument/2006/relationships/image" Target="../media/image3.jpg"/><Relationship Id="rId1" Type="http://schemas.openxmlformats.org/officeDocument/2006/relationships/image" Target="../media/image2.jpg"/><Relationship Id="rId5" Type="http://schemas.openxmlformats.org/officeDocument/2006/relationships/image" Target="../media/image6.jpg!d"/><Relationship Id="rId4" Type="http://schemas.openxmlformats.org/officeDocument/2006/relationships/image" Target="../media/image5.jpg!d"/></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256656-7407-6049-A716-19CB379A0CF6}" type="doc">
      <dgm:prSet loTypeId="urn:microsoft.com/office/officeart/2005/8/layout/StepDownProcess" loCatId="" qsTypeId="urn:microsoft.com/office/officeart/2005/8/quickstyle/simple5" qsCatId="simple" csTypeId="urn:microsoft.com/office/officeart/2005/8/colors/accent1_2" csCatId="accent1" phldr="1"/>
      <dgm:spPr/>
      <dgm:t>
        <a:bodyPr/>
        <a:lstStyle/>
        <a:p>
          <a:endParaRPr lang="zh-CN" altLang="en-US"/>
        </a:p>
      </dgm:t>
    </dgm:pt>
    <dgm:pt modelId="{12BBFCE1-2610-0B4B-953E-B862A61FF223}">
      <dgm:prSet phldrT="[文本]"/>
      <dgm:spPr/>
      <dgm:t>
        <a:bodyPr/>
        <a:lstStyle/>
        <a:p>
          <a:r>
            <a:rPr lang="en-US" altLang="zh-CN" dirty="0"/>
            <a:t>Background</a:t>
          </a:r>
          <a:endParaRPr lang="zh-CN" altLang="en-US" dirty="0"/>
        </a:p>
      </dgm:t>
    </dgm:pt>
    <dgm:pt modelId="{D8EFE94F-584A-8A46-8016-9F844AFD3442}" type="parTrans" cxnId="{06C65885-1B64-2743-8C57-4602F93BEF37}">
      <dgm:prSet/>
      <dgm:spPr/>
      <dgm:t>
        <a:bodyPr/>
        <a:lstStyle/>
        <a:p>
          <a:endParaRPr lang="zh-CN" altLang="en-US"/>
        </a:p>
      </dgm:t>
    </dgm:pt>
    <dgm:pt modelId="{248592F6-CEAD-CB46-B401-E52E0F8979E7}" type="sibTrans" cxnId="{06C65885-1B64-2743-8C57-4602F93BEF37}">
      <dgm:prSet/>
      <dgm:spPr/>
      <dgm:t>
        <a:bodyPr/>
        <a:lstStyle/>
        <a:p>
          <a:endParaRPr lang="zh-CN" altLang="en-US"/>
        </a:p>
      </dgm:t>
    </dgm:pt>
    <dgm:pt modelId="{99464B7F-36D3-BE4C-81C1-941963B12035}">
      <dgm:prSet phldrT="[文本]"/>
      <dgm:spPr/>
      <dgm:t>
        <a:bodyPr/>
        <a:lstStyle/>
        <a:p>
          <a:r>
            <a:rPr lang="en-US" altLang="zh-CN" b="0" i="0" dirty="0">
              <a:latin typeface="Times New Roman" panose="02020603050405020304" pitchFamily="18" charset="0"/>
              <a:cs typeface="Times New Roman" panose="02020603050405020304" pitchFamily="18" charset="0"/>
            </a:rPr>
            <a:t>The importance</a:t>
          </a:r>
          <a:endParaRPr lang="zh-CN" altLang="en-US" b="0" i="0" dirty="0">
            <a:latin typeface="Times New Roman" panose="02020603050405020304" pitchFamily="18" charset="0"/>
            <a:cs typeface="Times New Roman" panose="02020603050405020304" pitchFamily="18" charset="0"/>
          </a:endParaRPr>
        </a:p>
      </dgm:t>
    </dgm:pt>
    <dgm:pt modelId="{00FCA0BD-EC90-584E-8B3E-72882225E331}" type="parTrans" cxnId="{3EC8F6BE-9FDC-BE41-A105-154C3E100846}">
      <dgm:prSet/>
      <dgm:spPr/>
      <dgm:t>
        <a:bodyPr/>
        <a:lstStyle/>
        <a:p>
          <a:endParaRPr lang="zh-CN" altLang="en-US"/>
        </a:p>
      </dgm:t>
    </dgm:pt>
    <dgm:pt modelId="{15FFD174-6E97-D443-A948-337A92D156A4}" type="sibTrans" cxnId="{3EC8F6BE-9FDC-BE41-A105-154C3E100846}">
      <dgm:prSet/>
      <dgm:spPr/>
      <dgm:t>
        <a:bodyPr/>
        <a:lstStyle/>
        <a:p>
          <a:endParaRPr lang="zh-CN" altLang="en-US"/>
        </a:p>
      </dgm:t>
    </dgm:pt>
    <dgm:pt modelId="{E10D7981-FE5F-214E-8567-28D9BE225F72}">
      <dgm:prSet phldrT="[文本]"/>
      <dgm:spPr/>
      <dgm:t>
        <a:bodyPr/>
        <a:lstStyle/>
        <a:p>
          <a:r>
            <a:rPr lang="en-US" altLang="zh-CN" dirty="0"/>
            <a:t>Concept</a:t>
          </a:r>
          <a:endParaRPr lang="zh-CN" altLang="en-US" dirty="0"/>
        </a:p>
      </dgm:t>
    </dgm:pt>
    <dgm:pt modelId="{93B1235F-D082-6F4A-9C43-10A08209DED0}" type="parTrans" cxnId="{5BC0E94B-E53E-D54B-B29E-0FC89C0D9ADB}">
      <dgm:prSet/>
      <dgm:spPr/>
      <dgm:t>
        <a:bodyPr/>
        <a:lstStyle/>
        <a:p>
          <a:endParaRPr lang="zh-CN" altLang="en-US"/>
        </a:p>
      </dgm:t>
    </dgm:pt>
    <dgm:pt modelId="{DE4D572E-CBB6-CC43-8B17-879A32F9D66C}" type="sibTrans" cxnId="{5BC0E94B-E53E-D54B-B29E-0FC89C0D9ADB}">
      <dgm:prSet/>
      <dgm:spPr/>
      <dgm:t>
        <a:bodyPr/>
        <a:lstStyle/>
        <a:p>
          <a:endParaRPr lang="zh-CN" altLang="en-US"/>
        </a:p>
      </dgm:t>
    </dgm:pt>
    <dgm:pt modelId="{0B3C16B2-EDA9-9E4D-B08F-6CE2BCF7D220}">
      <dgm:prSet phldrT="[文本]" custT="1"/>
      <dgm:spPr/>
      <dgm:t>
        <a:bodyPr/>
        <a:lstStyle/>
        <a:p>
          <a:pPr marL="228600" lvl="1" indent="-228600" algn="l" defTabSz="1111250">
            <a:lnSpc>
              <a:spcPct val="90000"/>
            </a:lnSpc>
            <a:spcBef>
              <a:spcPct val="0"/>
            </a:spcBef>
            <a:spcAft>
              <a:spcPct val="15000"/>
            </a:spcAft>
            <a:buChar char="•"/>
          </a:pPr>
          <a:r>
            <a:rPr lang="en-US" sz="2500" b="0" i="0" kern="1200" dirty="0">
              <a:latin typeface="Times New Roman" panose="02020603050405020304" pitchFamily="18" charset="0"/>
              <a:ea typeface="等线" panose="02010600030101010101" pitchFamily="2" charset="-122"/>
              <a:cs typeface="Times New Roman" panose="02020603050405020304" pitchFamily="18" charset="0"/>
            </a:rPr>
            <a:t>Quotes from </a:t>
          </a:r>
          <a:r>
            <a:rPr lang="en-US" sz="2500" b="0" i="0" kern="1200" dirty="0" err="1">
              <a:latin typeface="Times New Roman" panose="02020603050405020304" pitchFamily="18" charset="0"/>
              <a:ea typeface="等线" panose="02010600030101010101" pitchFamily="2" charset="-122"/>
              <a:cs typeface="Times New Roman" panose="02020603050405020304" pitchFamily="18" charset="0"/>
            </a:rPr>
            <a:t>Schegloff</a:t>
          </a:r>
          <a:r>
            <a:rPr lang="en-US" sz="2500" b="0" i="0" kern="1200" dirty="0">
              <a:latin typeface="Times New Roman" panose="02020603050405020304" pitchFamily="18" charset="0"/>
              <a:ea typeface="等线" panose="02010600030101010101" pitchFamily="2" charset="-122"/>
              <a:cs typeface="Times New Roman" panose="02020603050405020304" pitchFamily="18" charset="0"/>
            </a:rPr>
            <a:t>, </a:t>
          </a:r>
          <a:r>
            <a:rPr lang="en-US" sz="2500" b="0" i="0" kern="1200" dirty="0" err="1">
              <a:latin typeface="Times New Roman" panose="02020603050405020304" pitchFamily="18" charset="0"/>
              <a:ea typeface="等线" panose="02010600030101010101" pitchFamily="2" charset="-122"/>
              <a:cs typeface="Times New Roman" panose="02020603050405020304" pitchFamily="18" charset="0"/>
            </a:rPr>
            <a:t>Woffitt</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dgm:t>
    </dgm:pt>
    <dgm:pt modelId="{18601FE1-0069-E145-98A1-2DAE084355A2}" type="parTrans" cxnId="{E9BDB002-CAF1-C240-8DFF-93495D922B5C}">
      <dgm:prSet/>
      <dgm:spPr/>
      <dgm:t>
        <a:bodyPr/>
        <a:lstStyle/>
        <a:p>
          <a:endParaRPr lang="zh-CN" altLang="en-US"/>
        </a:p>
      </dgm:t>
    </dgm:pt>
    <dgm:pt modelId="{D304F8F1-0160-A04D-A553-0CE3CA687D6B}" type="sibTrans" cxnId="{E9BDB002-CAF1-C240-8DFF-93495D922B5C}">
      <dgm:prSet/>
      <dgm:spPr/>
      <dgm:t>
        <a:bodyPr/>
        <a:lstStyle/>
        <a:p>
          <a:endParaRPr lang="zh-CN" altLang="en-US"/>
        </a:p>
      </dgm:t>
    </dgm:pt>
    <dgm:pt modelId="{BE4811B2-635D-F848-82DC-E6664690D852}">
      <dgm:prSet phldrT="[文本]"/>
      <dgm:spPr/>
      <dgm:t>
        <a:bodyPr/>
        <a:lstStyle/>
        <a:p>
          <a:r>
            <a:rPr lang="en-US" altLang="zh-CN" dirty="0"/>
            <a:t>Application </a:t>
          </a:r>
          <a:endParaRPr lang="zh-CN" altLang="en-US" dirty="0"/>
        </a:p>
      </dgm:t>
    </dgm:pt>
    <dgm:pt modelId="{9F349579-164C-2A48-8A5C-621769398608}" type="parTrans" cxnId="{ECD252DD-BAA5-B542-A64F-510D9919475F}">
      <dgm:prSet/>
      <dgm:spPr/>
      <dgm:t>
        <a:bodyPr/>
        <a:lstStyle/>
        <a:p>
          <a:endParaRPr lang="zh-CN" altLang="en-US"/>
        </a:p>
      </dgm:t>
    </dgm:pt>
    <dgm:pt modelId="{A50628C3-7957-8744-83DA-C4E886F768B9}" type="sibTrans" cxnId="{ECD252DD-BAA5-B542-A64F-510D9919475F}">
      <dgm:prSet/>
      <dgm:spPr/>
      <dgm:t>
        <a:bodyPr/>
        <a:lstStyle/>
        <a:p>
          <a:endParaRPr lang="zh-CN" altLang="en-US"/>
        </a:p>
      </dgm:t>
    </dgm:pt>
    <dgm:pt modelId="{B46205B4-3657-9E4E-B8D2-6C9C930C9577}">
      <dgm:prSet phldrT="[文本]" custT="1"/>
      <dgm:spPr/>
      <dgm:t>
        <a:bodyPr/>
        <a:lstStyle/>
        <a:p>
          <a:pPr marL="228600" lvl="1" indent="-228600" algn="l" defTabSz="1111250">
            <a:lnSpc>
              <a:spcPct val="90000"/>
            </a:lnSpc>
            <a:spcBef>
              <a:spcPct val="0"/>
            </a:spcBef>
            <a:spcAft>
              <a:spcPct val="15000"/>
            </a:spcAft>
            <a:buChar char="•"/>
          </a:pPr>
          <a:r>
            <a:rPr lang="en-US" altLang="zh-CN" sz="2500" b="0" i="0" kern="1200">
              <a:latin typeface="Times New Roman" panose="02020603050405020304" pitchFamily="18" charset="0"/>
              <a:ea typeface="等线" panose="02010600030101010101" pitchFamily="2" charset="-122"/>
              <a:cs typeface="Times New Roman" panose="02020603050405020304" pitchFamily="18" charset="0"/>
            </a:rPr>
            <a:t>Application in SLA</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dgm:t>
    </dgm:pt>
    <dgm:pt modelId="{4149CAD9-5471-8C4B-B8EF-AE0395E89FDA}" type="parTrans" cxnId="{559FE319-0F2A-E747-B9F7-5BABA2FC4F5A}">
      <dgm:prSet/>
      <dgm:spPr/>
      <dgm:t>
        <a:bodyPr/>
        <a:lstStyle/>
        <a:p>
          <a:endParaRPr lang="zh-CN" altLang="en-US"/>
        </a:p>
      </dgm:t>
    </dgm:pt>
    <dgm:pt modelId="{D2DAA235-11EF-8E4E-9393-06ED757AE844}" type="sibTrans" cxnId="{559FE319-0F2A-E747-B9F7-5BABA2FC4F5A}">
      <dgm:prSet/>
      <dgm:spPr/>
      <dgm:t>
        <a:bodyPr/>
        <a:lstStyle/>
        <a:p>
          <a:endParaRPr lang="zh-CN" altLang="en-US"/>
        </a:p>
      </dgm:t>
    </dgm:pt>
    <dgm:pt modelId="{6ABD63E6-EA6C-D44C-B1C1-32D32A719153}">
      <dgm:prSet phldrT="[文本]"/>
      <dgm:spPr/>
      <dgm:t>
        <a:bodyPr/>
        <a:lstStyle/>
        <a:p>
          <a:endParaRPr lang="zh-CN" altLang="en-US" dirty="0"/>
        </a:p>
      </dgm:t>
    </dgm:pt>
    <dgm:pt modelId="{2973507A-0288-3C44-ADA1-F9A301B0C3BD}" type="parTrans" cxnId="{B0A14483-D3A0-1142-AE16-E5F6ECAEACC1}">
      <dgm:prSet/>
      <dgm:spPr/>
      <dgm:t>
        <a:bodyPr/>
        <a:lstStyle/>
        <a:p>
          <a:endParaRPr lang="zh-CN" altLang="en-US"/>
        </a:p>
      </dgm:t>
    </dgm:pt>
    <dgm:pt modelId="{F52E283E-0D9D-3B44-9540-E19E53057B3B}" type="sibTrans" cxnId="{B0A14483-D3A0-1142-AE16-E5F6ECAEACC1}">
      <dgm:prSet/>
      <dgm:spPr/>
      <dgm:t>
        <a:bodyPr/>
        <a:lstStyle/>
        <a:p>
          <a:endParaRPr lang="zh-CN" altLang="en-US"/>
        </a:p>
      </dgm:t>
    </dgm:pt>
    <dgm:pt modelId="{6D134948-BF91-0643-BA07-88F6E180B742}">
      <dgm:prSet phldrT="[文本]"/>
      <dgm:spPr/>
      <dgm:t>
        <a:bodyPr/>
        <a:lstStyle/>
        <a:p>
          <a:r>
            <a:rPr lang="en-US" altLang="zh-CN" b="0" i="0" dirty="0">
              <a:latin typeface="Times New Roman" panose="02020603050405020304" pitchFamily="18" charset="0"/>
              <a:cs typeface="Times New Roman" panose="02020603050405020304" pitchFamily="18" charset="0"/>
            </a:rPr>
            <a:t>Critiques</a:t>
          </a:r>
          <a:endParaRPr lang="zh-CN" altLang="en-US" b="0" i="0" dirty="0">
            <a:latin typeface="Times New Roman" panose="02020603050405020304" pitchFamily="18" charset="0"/>
            <a:cs typeface="Times New Roman" panose="02020603050405020304" pitchFamily="18" charset="0"/>
          </a:endParaRPr>
        </a:p>
      </dgm:t>
    </dgm:pt>
    <dgm:pt modelId="{EF3DF3F8-9DAC-A84B-96D3-4EFC9E322457}" type="parTrans" cxnId="{A69BB513-249B-D741-B808-FBF01DB7F020}">
      <dgm:prSet/>
      <dgm:spPr/>
      <dgm:t>
        <a:bodyPr/>
        <a:lstStyle/>
        <a:p>
          <a:endParaRPr lang="zh-CN" altLang="en-US"/>
        </a:p>
      </dgm:t>
    </dgm:pt>
    <dgm:pt modelId="{282D713B-20B0-F845-8543-766B1972C360}" type="sibTrans" cxnId="{A69BB513-249B-D741-B808-FBF01DB7F020}">
      <dgm:prSet/>
      <dgm:spPr/>
      <dgm:t>
        <a:bodyPr/>
        <a:lstStyle/>
        <a:p>
          <a:endParaRPr lang="zh-CN" altLang="en-US"/>
        </a:p>
      </dgm:t>
    </dgm:pt>
    <dgm:pt modelId="{629659C5-B7AF-6544-8638-44F2DC167866}">
      <dgm:prSet phldrT="[文本]"/>
      <dgm:spPr/>
      <dgm:t>
        <a:bodyPr/>
        <a:lstStyle/>
        <a:p>
          <a:pPr marL="228600" lvl="1" indent="0" algn="l" defTabSz="1111250">
            <a:lnSpc>
              <a:spcPct val="90000"/>
            </a:lnSpc>
            <a:spcBef>
              <a:spcPct val="0"/>
            </a:spcBef>
            <a:spcAft>
              <a:spcPct val="15000"/>
            </a:spcAft>
          </a:pPr>
          <a:endParaRPr lang="zh-CN" altLang="en-US" sz="2500" kern="1200" dirty="0"/>
        </a:p>
      </dgm:t>
    </dgm:pt>
    <dgm:pt modelId="{5CB6E648-F91B-2C4B-B67A-B7941195BEF2}" type="parTrans" cxnId="{B8D41261-077A-704D-84AC-B7EFA1610E21}">
      <dgm:prSet/>
      <dgm:spPr/>
      <dgm:t>
        <a:bodyPr/>
        <a:lstStyle/>
        <a:p>
          <a:endParaRPr lang="zh-CN" altLang="en-US"/>
        </a:p>
      </dgm:t>
    </dgm:pt>
    <dgm:pt modelId="{76BA2D37-2153-6940-ACE3-42E0D80045B3}" type="sibTrans" cxnId="{B8D41261-077A-704D-84AC-B7EFA1610E21}">
      <dgm:prSet/>
      <dgm:spPr/>
      <dgm:t>
        <a:bodyPr/>
        <a:lstStyle/>
        <a:p>
          <a:endParaRPr lang="zh-CN" altLang="en-US"/>
        </a:p>
      </dgm:t>
    </dgm:pt>
    <dgm:pt modelId="{6C22032F-94F6-4642-AE25-565BE7D88634}">
      <dgm:prSet phldrT="[文本]" custT="1"/>
      <dgm:spPr/>
      <dgm:t>
        <a:bodyPr/>
        <a:lstStyle/>
        <a:p>
          <a:pPr marL="228600" lvl="1" indent="-228600" algn="l" defTabSz="1111250">
            <a:lnSpc>
              <a:spcPct val="90000"/>
            </a:lnSpc>
            <a:spcBef>
              <a:spcPct val="0"/>
            </a:spcBef>
            <a:spcAft>
              <a:spcPct val="15000"/>
            </a:spcAft>
            <a:buChar char="•"/>
          </a:pP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Implications for researching teacher cognition</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dgm:t>
    </dgm:pt>
    <dgm:pt modelId="{F7259F7C-55A2-E048-A02B-2EF77B96416B}" type="parTrans" cxnId="{10EF767D-C158-7045-BFDC-4C45933C41F2}">
      <dgm:prSet/>
      <dgm:spPr/>
      <dgm:t>
        <a:bodyPr/>
        <a:lstStyle/>
        <a:p>
          <a:endParaRPr lang="zh-CN" altLang="en-US"/>
        </a:p>
      </dgm:t>
    </dgm:pt>
    <dgm:pt modelId="{B34493BE-246D-DB47-A3B6-4DC40E6A7ECB}" type="sibTrans" cxnId="{10EF767D-C158-7045-BFDC-4C45933C41F2}">
      <dgm:prSet/>
      <dgm:spPr/>
      <dgm:t>
        <a:bodyPr/>
        <a:lstStyle/>
        <a:p>
          <a:endParaRPr lang="zh-CN" altLang="en-US"/>
        </a:p>
      </dgm:t>
    </dgm:pt>
    <dgm:pt modelId="{5C317670-9214-3D4C-99F9-72519EB2D998}">
      <dgm:prSet phldrT="[文本]" custT="1"/>
      <dgm:spPr/>
      <dgm:t>
        <a:bodyPr/>
        <a:lstStyle/>
        <a:p>
          <a:pPr marL="228600" lvl="1" indent="-228600" algn="l" defTabSz="1111250">
            <a:lnSpc>
              <a:spcPct val="90000"/>
            </a:lnSpc>
            <a:spcBef>
              <a:spcPct val="0"/>
            </a:spcBef>
            <a:spcAft>
              <a:spcPct val="15000"/>
            </a:spcAft>
            <a:buChar char="•"/>
          </a:pP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Focal</a:t>
          </a:r>
          <a:r>
            <a:rPr lang="en-US" altLang="zh-CN" sz="2500" kern="1200" dirty="0"/>
            <a:t> </a:t>
          </a: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Points</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dgm:t>
    </dgm:pt>
    <dgm:pt modelId="{64D2C6BB-13E3-764C-A5F7-9737AD1E3FF5}" type="parTrans" cxnId="{988750AB-1503-0245-A240-AC56E2351A91}">
      <dgm:prSet/>
      <dgm:spPr/>
      <dgm:t>
        <a:bodyPr/>
        <a:lstStyle/>
        <a:p>
          <a:endParaRPr lang="zh-CN" altLang="en-US"/>
        </a:p>
      </dgm:t>
    </dgm:pt>
    <dgm:pt modelId="{9C678A48-452F-1743-908C-223B63AC7247}" type="sibTrans" cxnId="{988750AB-1503-0245-A240-AC56E2351A91}">
      <dgm:prSet/>
      <dgm:spPr/>
      <dgm:t>
        <a:bodyPr/>
        <a:lstStyle/>
        <a:p>
          <a:endParaRPr lang="zh-CN" altLang="en-US"/>
        </a:p>
      </dgm:t>
    </dgm:pt>
    <dgm:pt modelId="{D94D75CC-6232-F64B-A0A2-D5A6F44E678F}" type="pres">
      <dgm:prSet presAssocID="{03256656-7407-6049-A716-19CB379A0CF6}" presName="rootnode" presStyleCnt="0">
        <dgm:presLayoutVars>
          <dgm:chMax/>
          <dgm:chPref/>
          <dgm:dir/>
          <dgm:animLvl val="lvl"/>
        </dgm:presLayoutVars>
      </dgm:prSet>
      <dgm:spPr/>
    </dgm:pt>
    <dgm:pt modelId="{B66345CC-066F-B443-9895-F4E5677E1840}" type="pres">
      <dgm:prSet presAssocID="{12BBFCE1-2610-0B4B-953E-B862A61FF223}" presName="composite" presStyleCnt="0"/>
      <dgm:spPr/>
    </dgm:pt>
    <dgm:pt modelId="{1BDC6DFC-8D75-D847-BF55-E0B5841AA14A}" type="pres">
      <dgm:prSet presAssocID="{12BBFCE1-2610-0B4B-953E-B862A61FF223}" presName="bentUpArrow1" presStyleLbl="alignImgPlace1" presStyleIdx="0" presStyleCnt="2" custScaleX="45934" custScaleY="47348" custLinFactNeighborX="10545" custLinFactNeighborY="-60419"/>
      <dgm:spPr/>
    </dgm:pt>
    <dgm:pt modelId="{2F6309A1-AD6B-E04E-9365-490DB590E6CD}" type="pres">
      <dgm:prSet presAssocID="{12BBFCE1-2610-0B4B-953E-B862A61FF223}" presName="ParentText" presStyleLbl="node1" presStyleIdx="0" presStyleCnt="3" custScaleX="91926" custScaleY="55520" custLinFactNeighborX="-209" custLinFactNeighborY="-14415">
        <dgm:presLayoutVars>
          <dgm:chMax val="1"/>
          <dgm:chPref val="1"/>
          <dgm:bulletEnabled val="1"/>
        </dgm:presLayoutVars>
      </dgm:prSet>
      <dgm:spPr/>
    </dgm:pt>
    <dgm:pt modelId="{08343C4F-A710-9344-8CDB-8A7D41520122}" type="pres">
      <dgm:prSet presAssocID="{12BBFCE1-2610-0B4B-953E-B862A61FF223}" presName="ChildText" presStyleLbl="revTx" presStyleIdx="0" presStyleCnt="3" custScaleX="182918" custLinFactNeighborX="34869" custLinFactNeighborY="-6125">
        <dgm:presLayoutVars>
          <dgm:chMax val="0"/>
          <dgm:chPref val="0"/>
          <dgm:bulletEnabled val="1"/>
        </dgm:presLayoutVars>
      </dgm:prSet>
      <dgm:spPr/>
    </dgm:pt>
    <dgm:pt modelId="{5F82BFD2-3B56-8E44-8326-8B00785E07CC}" type="pres">
      <dgm:prSet presAssocID="{248592F6-CEAD-CB46-B401-E52E0F8979E7}" presName="sibTrans" presStyleCnt="0"/>
      <dgm:spPr/>
    </dgm:pt>
    <dgm:pt modelId="{58557D93-CAF1-464D-9EF1-9CFB79E33F1C}" type="pres">
      <dgm:prSet presAssocID="{E10D7981-FE5F-214E-8567-28D9BE225F72}" presName="composite" presStyleCnt="0"/>
      <dgm:spPr/>
    </dgm:pt>
    <dgm:pt modelId="{9A698492-62DB-DE4C-B265-693D7F675911}" type="pres">
      <dgm:prSet presAssocID="{E10D7981-FE5F-214E-8567-28D9BE225F72}" presName="bentUpArrow1" presStyleLbl="alignImgPlace1" presStyleIdx="1" presStyleCnt="2" custScaleX="46397" custScaleY="47504" custLinFactNeighborX="-8699" custLinFactNeighborY="-78379"/>
      <dgm:spPr/>
    </dgm:pt>
    <dgm:pt modelId="{44233C2F-CA1F-5145-A300-82778E21A7F8}" type="pres">
      <dgm:prSet presAssocID="{E10D7981-FE5F-214E-8567-28D9BE225F72}" presName="ParentText" presStyleLbl="node1" presStyleIdx="1" presStyleCnt="3" custScaleX="90875" custScaleY="55396" custLinFactNeighborX="-30680" custLinFactNeighborY="-24368">
        <dgm:presLayoutVars>
          <dgm:chMax val="1"/>
          <dgm:chPref val="1"/>
          <dgm:bulletEnabled val="1"/>
        </dgm:presLayoutVars>
      </dgm:prSet>
      <dgm:spPr/>
    </dgm:pt>
    <dgm:pt modelId="{3939A7F9-42B0-114A-8715-4E20F57696EA}" type="pres">
      <dgm:prSet presAssocID="{E10D7981-FE5F-214E-8567-28D9BE225F72}" presName="ChildText" presStyleLbl="revTx" presStyleIdx="1" presStyleCnt="3" custScaleX="216679" custLinFactNeighborX="8053" custLinFactNeighborY="-17112">
        <dgm:presLayoutVars>
          <dgm:chMax val="0"/>
          <dgm:chPref val="0"/>
          <dgm:bulletEnabled val="1"/>
        </dgm:presLayoutVars>
      </dgm:prSet>
      <dgm:spPr/>
    </dgm:pt>
    <dgm:pt modelId="{C77B63FA-C954-2648-A7F0-159A11187094}" type="pres">
      <dgm:prSet presAssocID="{DE4D572E-CBB6-CC43-8B17-879A32F9D66C}" presName="sibTrans" presStyleCnt="0"/>
      <dgm:spPr/>
    </dgm:pt>
    <dgm:pt modelId="{3A6C3A7E-86D1-5E4D-AD08-96A81D9B569F}" type="pres">
      <dgm:prSet presAssocID="{BE4811B2-635D-F848-82DC-E6664690D852}" presName="composite" presStyleCnt="0"/>
      <dgm:spPr/>
    </dgm:pt>
    <dgm:pt modelId="{616C4C1F-F255-B347-BBD2-78E49912270C}" type="pres">
      <dgm:prSet presAssocID="{BE4811B2-635D-F848-82DC-E6664690D852}" presName="ParentText" presStyleLbl="node1" presStyleIdx="2" presStyleCnt="3" custScaleX="91492" custScaleY="54981" custLinFactNeighborX="-44119" custLinFactNeighborY="-37988">
        <dgm:presLayoutVars>
          <dgm:chMax val="1"/>
          <dgm:chPref val="1"/>
          <dgm:bulletEnabled val="1"/>
        </dgm:presLayoutVars>
      </dgm:prSet>
      <dgm:spPr/>
    </dgm:pt>
    <dgm:pt modelId="{72120C5E-A438-164F-A6DF-58BA9DEE1A93}" type="pres">
      <dgm:prSet presAssocID="{BE4811B2-635D-F848-82DC-E6664690D852}" presName="FinalChildText" presStyleLbl="revTx" presStyleIdx="2" presStyleCnt="3" custScaleX="212550" custLinFactNeighborX="-12085" custLinFactNeighborY="-43314">
        <dgm:presLayoutVars>
          <dgm:chMax val="0"/>
          <dgm:chPref val="0"/>
          <dgm:bulletEnabled val="1"/>
        </dgm:presLayoutVars>
      </dgm:prSet>
      <dgm:spPr/>
    </dgm:pt>
  </dgm:ptLst>
  <dgm:cxnLst>
    <dgm:cxn modelId="{E9BDB002-CAF1-C240-8DFF-93495D922B5C}" srcId="{E10D7981-FE5F-214E-8567-28D9BE225F72}" destId="{0B3C16B2-EDA9-9E4D-B08F-6CE2BCF7D220}" srcOrd="0" destOrd="0" parTransId="{18601FE1-0069-E145-98A1-2DAE084355A2}" sibTransId="{D304F8F1-0160-A04D-A553-0CE3CA687D6B}"/>
    <dgm:cxn modelId="{7748DF08-B0AA-7C44-A372-45E78A785CEA}" type="presOf" srcId="{12BBFCE1-2610-0B4B-953E-B862A61FF223}" destId="{2F6309A1-AD6B-E04E-9365-490DB590E6CD}" srcOrd="0" destOrd="0" presId="urn:microsoft.com/office/officeart/2005/8/layout/StepDownProcess"/>
    <dgm:cxn modelId="{A69BB513-249B-D741-B808-FBF01DB7F020}" srcId="{12BBFCE1-2610-0B4B-953E-B862A61FF223}" destId="{6D134948-BF91-0643-BA07-88F6E180B742}" srcOrd="1" destOrd="0" parTransId="{EF3DF3F8-9DAC-A84B-96D3-4EFC9E322457}" sibTransId="{282D713B-20B0-F845-8543-766B1972C360}"/>
    <dgm:cxn modelId="{A319CD14-7E93-B14B-9477-C1548EAAF49C}" type="presOf" srcId="{629659C5-B7AF-6544-8638-44F2DC167866}" destId="{3939A7F9-42B0-114A-8715-4E20F57696EA}" srcOrd="0" destOrd="2" presId="urn:microsoft.com/office/officeart/2005/8/layout/StepDownProcess"/>
    <dgm:cxn modelId="{559FE319-0F2A-E747-B9F7-5BABA2FC4F5A}" srcId="{BE4811B2-635D-F848-82DC-E6664690D852}" destId="{B46205B4-3657-9E4E-B8D2-6C9C930C9577}" srcOrd="0" destOrd="0" parTransId="{4149CAD9-5471-8C4B-B8EF-AE0395E89FDA}" sibTransId="{D2DAA235-11EF-8E4E-9393-06ED757AE844}"/>
    <dgm:cxn modelId="{F22CA827-DC85-314F-B3E5-73F69C709921}" type="presOf" srcId="{99464B7F-36D3-BE4C-81C1-941963B12035}" destId="{08343C4F-A710-9344-8CDB-8A7D41520122}" srcOrd="0" destOrd="0" presId="urn:microsoft.com/office/officeart/2005/8/layout/StepDownProcess"/>
    <dgm:cxn modelId="{7CA11D3A-416C-9240-9788-37DD3EEF80DD}" type="presOf" srcId="{6C22032F-94F6-4642-AE25-565BE7D88634}" destId="{72120C5E-A438-164F-A6DF-58BA9DEE1A93}" srcOrd="0" destOrd="1" presId="urn:microsoft.com/office/officeart/2005/8/layout/StepDownProcess"/>
    <dgm:cxn modelId="{3BD5B146-CA66-004F-A762-CF9639170AAF}" type="presOf" srcId="{5C317670-9214-3D4C-99F9-72519EB2D998}" destId="{3939A7F9-42B0-114A-8715-4E20F57696EA}" srcOrd="0" destOrd="1" presId="urn:microsoft.com/office/officeart/2005/8/layout/StepDownProcess"/>
    <dgm:cxn modelId="{5BC0E94B-E53E-D54B-B29E-0FC89C0D9ADB}" srcId="{03256656-7407-6049-A716-19CB379A0CF6}" destId="{E10D7981-FE5F-214E-8567-28D9BE225F72}" srcOrd="1" destOrd="0" parTransId="{93B1235F-D082-6F4A-9C43-10A08209DED0}" sibTransId="{DE4D572E-CBB6-CC43-8B17-879A32F9D66C}"/>
    <dgm:cxn modelId="{B8D41261-077A-704D-84AC-B7EFA1610E21}" srcId="{E10D7981-FE5F-214E-8567-28D9BE225F72}" destId="{629659C5-B7AF-6544-8638-44F2DC167866}" srcOrd="2" destOrd="0" parTransId="{5CB6E648-F91B-2C4B-B67A-B7941195BEF2}" sibTransId="{76BA2D37-2153-6940-ACE3-42E0D80045B3}"/>
    <dgm:cxn modelId="{1279FD61-98AF-0C47-BE63-76B1C52DC3EC}" type="presOf" srcId="{BE4811B2-635D-F848-82DC-E6664690D852}" destId="{616C4C1F-F255-B347-BBD2-78E49912270C}" srcOrd="0" destOrd="0" presId="urn:microsoft.com/office/officeart/2005/8/layout/StepDownProcess"/>
    <dgm:cxn modelId="{6F62A476-A980-2349-A343-D856EE56F392}" type="presOf" srcId="{E10D7981-FE5F-214E-8567-28D9BE225F72}" destId="{44233C2F-CA1F-5145-A300-82778E21A7F8}" srcOrd="0" destOrd="0" presId="urn:microsoft.com/office/officeart/2005/8/layout/StepDownProcess"/>
    <dgm:cxn modelId="{12B5837A-9B0F-DC4B-A5E3-E4358B03570F}" type="presOf" srcId="{03256656-7407-6049-A716-19CB379A0CF6}" destId="{D94D75CC-6232-F64B-A0A2-D5A6F44E678F}" srcOrd="0" destOrd="0" presId="urn:microsoft.com/office/officeart/2005/8/layout/StepDownProcess"/>
    <dgm:cxn modelId="{10EF767D-C158-7045-BFDC-4C45933C41F2}" srcId="{BE4811B2-635D-F848-82DC-E6664690D852}" destId="{6C22032F-94F6-4642-AE25-565BE7D88634}" srcOrd="1" destOrd="0" parTransId="{F7259F7C-55A2-E048-A02B-2EF77B96416B}" sibTransId="{B34493BE-246D-DB47-A3B6-4DC40E6A7ECB}"/>
    <dgm:cxn modelId="{B0A14483-D3A0-1142-AE16-E5F6ECAEACC1}" srcId="{12BBFCE1-2610-0B4B-953E-B862A61FF223}" destId="{6ABD63E6-EA6C-D44C-B1C1-32D32A719153}" srcOrd="2" destOrd="0" parTransId="{2973507A-0288-3C44-ADA1-F9A301B0C3BD}" sibTransId="{F52E283E-0D9D-3B44-9540-E19E53057B3B}"/>
    <dgm:cxn modelId="{06C65885-1B64-2743-8C57-4602F93BEF37}" srcId="{03256656-7407-6049-A716-19CB379A0CF6}" destId="{12BBFCE1-2610-0B4B-953E-B862A61FF223}" srcOrd="0" destOrd="0" parTransId="{D8EFE94F-584A-8A46-8016-9F844AFD3442}" sibTransId="{248592F6-CEAD-CB46-B401-E52E0F8979E7}"/>
    <dgm:cxn modelId="{788B87AA-C649-184F-AA33-C5A415CE8B8F}" type="presOf" srcId="{6D134948-BF91-0643-BA07-88F6E180B742}" destId="{08343C4F-A710-9344-8CDB-8A7D41520122}" srcOrd="0" destOrd="1" presId="urn:microsoft.com/office/officeart/2005/8/layout/StepDownProcess"/>
    <dgm:cxn modelId="{988750AB-1503-0245-A240-AC56E2351A91}" srcId="{E10D7981-FE5F-214E-8567-28D9BE225F72}" destId="{5C317670-9214-3D4C-99F9-72519EB2D998}" srcOrd="1" destOrd="0" parTransId="{64D2C6BB-13E3-764C-A5F7-9737AD1E3FF5}" sibTransId="{9C678A48-452F-1743-908C-223B63AC7247}"/>
    <dgm:cxn modelId="{4466E9B8-AA2C-B140-A269-967E05E37342}" type="presOf" srcId="{6ABD63E6-EA6C-D44C-B1C1-32D32A719153}" destId="{08343C4F-A710-9344-8CDB-8A7D41520122}" srcOrd="0" destOrd="2" presId="urn:microsoft.com/office/officeart/2005/8/layout/StepDownProcess"/>
    <dgm:cxn modelId="{3EC8F6BE-9FDC-BE41-A105-154C3E100846}" srcId="{12BBFCE1-2610-0B4B-953E-B862A61FF223}" destId="{99464B7F-36D3-BE4C-81C1-941963B12035}" srcOrd="0" destOrd="0" parTransId="{00FCA0BD-EC90-584E-8B3E-72882225E331}" sibTransId="{15FFD174-6E97-D443-A948-337A92D156A4}"/>
    <dgm:cxn modelId="{FD0055C0-6B3A-A44B-8B6D-57B35746F8F4}" type="presOf" srcId="{0B3C16B2-EDA9-9E4D-B08F-6CE2BCF7D220}" destId="{3939A7F9-42B0-114A-8715-4E20F57696EA}" srcOrd="0" destOrd="0" presId="urn:microsoft.com/office/officeart/2005/8/layout/StepDownProcess"/>
    <dgm:cxn modelId="{A9B35CD4-C627-384A-89B0-9D0B94422390}" type="presOf" srcId="{B46205B4-3657-9E4E-B8D2-6C9C930C9577}" destId="{72120C5E-A438-164F-A6DF-58BA9DEE1A93}" srcOrd="0" destOrd="0" presId="urn:microsoft.com/office/officeart/2005/8/layout/StepDownProcess"/>
    <dgm:cxn modelId="{ECD252DD-BAA5-B542-A64F-510D9919475F}" srcId="{03256656-7407-6049-A716-19CB379A0CF6}" destId="{BE4811B2-635D-F848-82DC-E6664690D852}" srcOrd="2" destOrd="0" parTransId="{9F349579-164C-2A48-8A5C-621769398608}" sibTransId="{A50628C3-7957-8744-83DA-C4E886F768B9}"/>
    <dgm:cxn modelId="{16073A86-9997-1642-AECC-E36E5949921F}" type="presParOf" srcId="{D94D75CC-6232-F64B-A0A2-D5A6F44E678F}" destId="{B66345CC-066F-B443-9895-F4E5677E1840}" srcOrd="0" destOrd="0" presId="urn:microsoft.com/office/officeart/2005/8/layout/StepDownProcess"/>
    <dgm:cxn modelId="{96AB42D1-2643-8749-986E-811C5973140F}" type="presParOf" srcId="{B66345CC-066F-B443-9895-F4E5677E1840}" destId="{1BDC6DFC-8D75-D847-BF55-E0B5841AA14A}" srcOrd="0" destOrd="0" presId="urn:microsoft.com/office/officeart/2005/8/layout/StepDownProcess"/>
    <dgm:cxn modelId="{F77E90D9-E19D-5049-B806-7ACC34C8E324}" type="presParOf" srcId="{B66345CC-066F-B443-9895-F4E5677E1840}" destId="{2F6309A1-AD6B-E04E-9365-490DB590E6CD}" srcOrd="1" destOrd="0" presId="urn:microsoft.com/office/officeart/2005/8/layout/StepDownProcess"/>
    <dgm:cxn modelId="{62D3D03A-9112-134A-AB99-2CADE12EEC74}" type="presParOf" srcId="{B66345CC-066F-B443-9895-F4E5677E1840}" destId="{08343C4F-A710-9344-8CDB-8A7D41520122}" srcOrd="2" destOrd="0" presId="urn:microsoft.com/office/officeart/2005/8/layout/StepDownProcess"/>
    <dgm:cxn modelId="{F27F86D5-B471-B94B-9AE0-DC29EBA983A9}" type="presParOf" srcId="{D94D75CC-6232-F64B-A0A2-D5A6F44E678F}" destId="{5F82BFD2-3B56-8E44-8326-8B00785E07CC}" srcOrd="1" destOrd="0" presId="urn:microsoft.com/office/officeart/2005/8/layout/StepDownProcess"/>
    <dgm:cxn modelId="{E312F5EE-1E90-3741-8690-F03EFF49B638}" type="presParOf" srcId="{D94D75CC-6232-F64B-A0A2-D5A6F44E678F}" destId="{58557D93-CAF1-464D-9EF1-9CFB79E33F1C}" srcOrd="2" destOrd="0" presId="urn:microsoft.com/office/officeart/2005/8/layout/StepDownProcess"/>
    <dgm:cxn modelId="{74073423-45ED-A446-9DD9-43E4EB6DA36E}" type="presParOf" srcId="{58557D93-CAF1-464D-9EF1-9CFB79E33F1C}" destId="{9A698492-62DB-DE4C-B265-693D7F675911}" srcOrd="0" destOrd="0" presId="urn:microsoft.com/office/officeart/2005/8/layout/StepDownProcess"/>
    <dgm:cxn modelId="{CF5ADAAD-8F55-8E4E-BE14-4598B9BCBAF9}" type="presParOf" srcId="{58557D93-CAF1-464D-9EF1-9CFB79E33F1C}" destId="{44233C2F-CA1F-5145-A300-82778E21A7F8}" srcOrd="1" destOrd="0" presId="urn:microsoft.com/office/officeart/2005/8/layout/StepDownProcess"/>
    <dgm:cxn modelId="{426287EF-09F0-DD46-8AD6-2DCBFA33136F}" type="presParOf" srcId="{58557D93-CAF1-464D-9EF1-9CFB79E33F1C}" destId="{3939A7F9-42B0-114A-8715-4E20F57696EA}" srcOrd="2" destOrd="0" presId="urn:microsoft.com/office/officeart/2005/8/layout/StepDownProcess"/>
    <dgm:cxn modelId="{02320017-368C-8B40-84CB-F0366DA3373B}" type="presParOf" srcId="{D94D75CC-6232-F64B-A0A2-D5A6F44E678F}" destId="{C77B63FA-C954-2648-A7F0-159A11187094}" srcOrd="3" destOrd="0" presId="urn:microsoft.com/office/officeart/2005/8/layout/StepDownProcess"/>
    <dgm:cxn modelId="{366C6F66-9E12-D642-9A29-B418617BF2B6}" type="presParOf" srcId="{D94D75CC-6232-F64B-A0A2-D5A6F44E678F}" destId="{3A6C3A7E-86D1-5E4D-AD08-96A81D9B569F}" srcOrd="4" destOrd="0" presId="urn:microsoft.com/office/officeart/2005/8/layout/StepDownProcess"/>
    <dgm:cxn modelId="{2960AC1F-D759-AC47-BB55-F5EADF29DA88}" type="presParOf" srcId="{3A6C3A7E-86D1-5E4D-AD08-96A81D9B569F}" destId="{616C4C1F-F255-B347-BBD2-78E49912270C}" srcOrd="0" destOrd="0" presId="urn:microsoft.com/office/officeart/2005/8/layout/StepDownProcess"/>
    <dgm:cxn modelId="{0C4FEF41-6F9E-3445-830A-DB6E85963B54}" type="presParOf" srcId="{3A6C3A7E-86D1-5E4D-AD08-96A81D9B569F}" destId="{72120C5E-A438-164F-A6DF-58BA9DEE1A93}"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57F54F-0D9F-C547-B229-A9F88C039878}" type="doc">
      <dgm:prSet loTypeId="urn:microsoft.com/office/officeart/2005/8/layout/vList3" loCatId="" qsTypeId="urn:microsoft.com/office/officeart/2005/8/quickstyle/simple1" qsCatId="simple" csTypeId="urn:microsoft.com/office/officeart/2005/8/colors/accent3_1" csCatId="accent3" phldr="1"/>
      <dgm:spPr/>
      <dgm:t>
        <a:bodyPr/>
        <a:lstStyle/>
        <a:p>
          <a:endParaRPr lang="zh-CN" altLang="en-US"/>
        </a:p>
      </dgm:t>
    </dgm:pt>
    <dgm:pt modelId="{C1BDDF38-9C6E-CC45-B231-09CB72D08360}">
      <dgm:prSet phldrT="[文本]" custT="1"/>
      <dgm:spPr/>
      <dgm:t>
        <a:bodyPr/>
        <a:lstStyle/>
        <a:p>
          <a:pPr>
            <a:buFont typeface="+mj-lt"/>
            <a:buAutoNum type="arabicPeriod"/>
          </a:pPr>
          <a:r>
            <a:rPr lang="en-US" sz="2400" b="0" i="0" dirty="0">
              <a:latin typeface="Times New Roman" panose="02020603050405020304" pitchFamily="18" charset="0"/>
              <a:cs typeface="Times New Roman" panose="02020603050405020304" pitchFamily="18" charset="0"/>
            </a:rPr>
            <a:t> </a:t>
          </a:r>
          <a:r>
            <a:rPr lang="en-US" sz="2800" b="0" i="0" dirty="0">
              <a:latin typeface="Times New Roman" panose="02020603050405020304" pitchFamily="18" charset="0"/>
              <a:cs typeface="Times New Roman" panose="02020603050405020304" pitchFamily="18" charset="0"/>
            </a:rPr>
            <a:t>The emic viewpoint</a:t>
          </a:r>
          <a:endParaRPr lang="zh-CN" altLang="en-US" sz="2800" b="0" i="0" dirty="0">
            <a:latin typeface="Times New Roman" panose="02020603050405020304" pitchFamily="18" charset="0"/>
            <a:cs typeface="Times New Roman" panose="02020603050405020304" pitchFamily="18" charset="0"/>
          </a:endParaRPr>
        </a:p>
      </dgm:t>
    </dgm:pt>
    <dgm:pt modelId="{5026576A-3F3A-B944-8C95-A370F2F44425}" type="parTrans" cxnId="{9A17B631-DC93-E347-9D57-2872C6C95AE4}">
      <dgm:prSet/>
      <dgm:spPr/>
      <dgm:t>
        <a:bodyPr/>
        <a:lstStyle/>
        <a:p>
          <a:endParaRPr lang="zh-CN" altLang="en-US"/>
        </a:p>
      </dgm:t>
    </dgm:pt>
    <dgm:pt modelId="{D3A33487-97BE-A34C-B7A2-99F0E19F4B94}" type="sibTrans" cxnId="{9A17B631-DC93-E347-9D57-2872C6C95AE4}">
      <dgm:prSet/>
      <dgm:spPr/>
      <dgm:t>
        <a:bodyPr/>
        <a:lstStyle/>
        <a:p>
          <a:endParaRPr lang="zh-CN" altLang="en-US"/>
        </a:p>
      </dgm:t>
    </dgm:pt>
    <dgm:pt modelId="{5E147BED-EEEE-AA4D-BBA7-5CA9CB7F6204}">
      <dgm:prSet custT="1"/>
      <dgm:spPr/>
      <dgm:t>
        <a:bodyPr/>
        <a:lstStyle/>
        <a:p>
          <a:pPr marL="0" lvl="0" indent="0" algn="ctr" defTabSz="10668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No priori assumptions and theories of society and psychology</a:t>
          </a:r>
        </a:p>
      </dgm:t>
    </dgm:pt>
    <dgm:pt modelId="{5AA6189A-20CD-AE45-9D4F-7950E5033E69}" type="parTrans" cxnId="{A36441D7-DED0-B940-B20E-8AC845CE9C6E}">
      <dgm:prSet/>
      <dgm:spPr/>
      <dgm:t>
        <a:bodyPr/>
        <a:lstStyle/>
        <a:p>
          <a:endParaRPr lang="zh-CN" altLang="en-US"/>
        </a:p>
      </dgm:t>
    </dgm:pt>
    <dgm:pt modelId="{0380E165-0C6A-9948-85B2-50D967B2BAE9}" type="sibTrans" cxnId="{A36441D7-DED0-B940-B20E-8AC845CE9C6E}">
      <dgm:prSet/>
      <dgm:spPr/>
      <dgm:t>
        <a:bodyPr/>
        <a:lstStyle/>
        <a:p>
          <a:endParaRPr lang="zh-CN" altLang="en-US"/>
        </a:p>
      </dgm:t>
    </dgm:pt>
    <dgm:pt modelId="{E8539A96-3EDF-0145-8D11-4FE28FD864FA}">
      <dgm:prSet custT="1"/>
      <dgm:spPr/>
      <dgm:t>
        <a:bodyPr/>
        <a:lstStyle/>
        <a:p>
          <a:pPr>
            <a:buFont typeface="+mj-lt"/>
            <a:buAutoNum type="arabicPeriod"/>
          </a:pPr>
          <a:r>
            <a:rPr lang="en-US" sz="2800" b="0" i="0" kern="1200" dirty="0">
              <a:latin typeface="Times New Roman" panose="02020603050405020304" pitchFamily="18" charset="0"/>
              <a:ea typeface="+mn-ea"/>
              <a:cs typeface="Times New Roman" panose="02020603050405020304" pitchFamily="18" charset="0"/>
            </a:rPr>
            <a:t>Analyzing the “natural” rather than “artificial” data</a:t>
          </a:r>
        </a:p>
      </dgm:t>
    </dgm:pt>
    <dgm:pt modelId="{64728546-AE6D-3946-982F-86853222C946}" type="parTrans" cxnId="{9D53A6C9-472B-6A45-A0DF-443DB4101FF3}">
      <dgm:prSet/>
      <dgm:spPr/>
      <dgm:t>
        <a:bodyPr/>
        <a:lstStyle/>
        <a:p>
          <a:endParaRPr lang="zh-CN" altLang="en-US"/>
        </a:p>
      </dgm:t>
    </dgm:pt>
    <dgm:pt modelId="{80A71012-E941-074B-92C0-B4E4773CCA0B}" type="sibTrans" cxnId="{9D53A6C9-472B-6A45-A0DF-443DB4101FF3}">
      <dgm:prSet/>
      <dgm:spPr/>
      <dgm:t>
        <a:bodyPr/>
        <a:lstStyle/>
        <a:p>
          <a:endParaRPr lang="zh-CN" altLang="en-US"/>
        </a:p>
      </dgm:t>
    </dgm:pt>
    <dgm:pt modelId="{55A20BA9-FC4A-E74B-A9B5-A8B947612DB9}">
      <dgm:prSet custT="1"/>
      <dgm:spPr/>
      <dgm:t>
        <a:bodyPr/>
        <a:lstStyle/>
        <a:p>
          <a:pPr>
            <a:buFont typeface="+mj-lt"/>
            <a:buAutoNum type="arabicPeriod"/>
          </a:pPr>
          <a:r>
            <a:rPr lang="en-US" sz="2800" b="0" i="0" kern="1200" dirty="0">
              <a:latin typeface="Times New Roman" panose="02020603050405020304" pitchFamily="18" charset="0"/>
              <a:ea typeface="+mn-ea"/>
              <a:cs typeface="Times New Roman" panose="02020603050405020304" pitchFamily="18" charset="0"/>
            </a:rPr>
            <a:t>The procedural infrastructure</a:t>
          </a:r>
        </a:p>
        <a:p>
          <a:pPr>
            <a:buFont typeface="+mj-lt"/>
            <a:buAutoNum type="arabicPeriod"/>
          </a:pPr>
          <a:r>
            <a:rPr lang="en-US" sz="2800" b="0" i="0" kern="1200" dirty="0">
              <a:latin typeface="Times New Roman" panose="02020603050405020304" pitchFamily="18" charset="0"/>
              <a:ea typeface="+mn-ea"/>
              <a:cs typeface="Times New Roman" panose="02020603050405020304" pitchFamily="18" charset="0"/>
            </a:rPr>
            <a:t>“turn-taking”, “sequence organization” and “the design of turns”</a:t>
          </a:r>
          <a:endParaRPr lang="zh-CN" sz="2800" b="0" i="0" kern="1200" dirty="0">
            <a:latin typeface="Times New Roman" panose="02020603050405020304" pitchFamily="18" charset="0"/>
            <a:ea typeface="+mn-ea"/>
            <a:cs typeface="Times New Roman" panose="02020603050405020304" pitchFamily="18" charset="0"/>
          </a:endParaRPr>
        </a:p>
      </dgm:t>
    </dgm:pt>
    <dgm:pt modelId="{697DBDD7-D5ED-5C42-AAE7-58DD147BC88D}" type="parTrans" cxnId="{B1537944-7A31-8F4A-A0A3-FC89C8133658}">
      <dgm:prSet/>
      <dgm:spPr/>
      <dgm:t>
        <a:bodyPr/>
        <a:lstStyle/>
        <a:p>
          <a:endParaRPr lang="zh-CN" altLang="en-US"/>
        </a:p>
      </dgm:t>
    </dgm:pt>
    <dgm:pt modelId="{784B12C2-B5BD-1146-91A4-F23329F5285B}" type="sibTrans" cxnId="{B1537944-7A31-8F4A-A0A3-FC89C8133658}">
      <dgm:prSet/>
      <dgm:spPr/>
      <dgm:t>
        <a:bodyPr/>
        <a:lstStyle/>
        <a:p>
          <a:endParaRPr lang="zh-CN" altLang="en-US"/>
        </a:p>
      </dgm:t>
    </dgm:pt>
    <dgm:pt modelId="{AB32B3F5-192A-D040-904E-05442E9B73F2}">
      <dgm:prSet custT="1"/>
      <dgm:spPr/>
      <dgm:t>
        <a:bodyPr/>
        <a:lstStyle/>
        <a:p>
          <a:pPr marL="0" lvl="0" indent="0" algn="ctr" defTabSz="10668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Emphasis on the “how” instead of the “why”</a:t>
          </a:r>
          <a:endParaRPr lang="zh-CN" sz="2800" b="0" i="0" kern="1200" dirty="0">
            <a:latin typeface="Times New Roman" panose="02020603050405020304" pitchFamily="18" charset="0"/>
            <a:ea typeface="+mn-ea"/>
            <a:cs typeface="Times New Roman" panose="02020603050405020304" pitchFamily="18" charset="0"/>
          </a:endParaRPr>
        </a:p>
      </dgm:t>
    </dgm:pt>
    <dgm:pt modelId="{1A3C4B9B-E48F-0142-8976-B26DCFE4C6EF}" type="parTrans" cxnId="{9250A364-8666-3240-8671-B1E7FF0E4181}">
      <dgm:prSet/>
      <dgm:spPr/>
      <dgm:t>
        <a:bodyPr/>
        <a:lstStyle/>
        <a:p>
          <a:endParaRPr lang="zh-CN" altLang="en-US"/>
        </a:p>
      </dgm:t>
    </dgm:pt>
    <dgm:pt modelId="{CAC02390-3A25-AC49-9DD5-A8466AB201FF}" type="sibTrans" cxnId="{9250A364-8666-3240-8671-B1E7FF0E4181}">
      <dgm:prSet/>
      <dgm:spPr/>
      <dgm:t>
        <a:bodyPr/>
        <a:lstStyle/>
        <a:p>
          <a:endParaRPr lang="zh-CN" altLang="en-US"/>
        </a:p>
      </dgm:t>
    </dgm:pt>
    <dgm:pt modelId="{A6BB8B9E-1A82-584C-ADD0-2B248BC00145}" type="pres">
      <dgm:prSet presAssocID="{C857F54F-0D9F-C547-B229-A9F88C039878}" presName="linearFlow" presStyleCnt="0">
        <dgm:presLayoutVars>
          <dgm:dir/>
          <dgm:resizeHandles val="exact"/>
        </dgm:presLayoutVars>
      </dgm:prSet>
      <dgm:spPr/>
    </dgm:pt>
    <dgm:pt modelId="{8E6E50DF-78FF-9F44-BCB4-77DB3566E15B}" type="pres">
      <dgm:prSet presAssocID="{C1BDDF38-9C6E-CC45-B231-09CB72D08360}" presName="composite" presStyleCnt="0"/>
      <dgm:spPr/>
    </dgm:pt>
    <dgm:pt modelId="{C489D42A-E0C9-A54A-AE91-3A5BA0BA13F0}" type="pres">
      <dgm:prSet presAssocID="{C1BDDF38-9C6E-CC45-B231-09CB72D08360}" presName="imgShp" presStyleLbl="fgImgPlace1" presStyleIdx="0" presStyleCnt="5" custLinFactX="-73064" custLinFactNeighborX="-100000" custLinFactNeighborY="3334"/>
      <dgm:spPr>
        <a:blipFill>
          <a:blip xmlns:r="http://schemas.openxmlformats.org/officeDocument/2006/relationships" r:embed="rId1"/>
          <a:srcRect/>
          <a:stretch>
            <a:fillRect l="-17000" r="-17000"/>
          </a:stretch>
        </a:blipFill>
      </dgm:spPr>
    </dgm:pt>
    <dgm:pt modelId="{337FCA3B-B291-1042-AA3C-504DFE3BAC64}" type="pres">
      <dgm:prSet presAssocID="{C1BDDF38-9C6E-CC45-B231-09CB72D08360}" presName="txShp" presStyleLbl="node1" presStyleIdx="0" presStyleCnt="5" custScaleX="128805" custLinFactNeighborX="2188" custLinFactNeighborY="5064">
        <dgm:presLayoutVars>
          <dgm:bulletEnabled val="1"/>
        </dgm:presLayoutVars>
      </dgm:prSet>
      <dgm:spPr/>
    </dgm:pt>
    <dgm:pt modelId="{B6A125EC-6D48-C74F-963A-3242984A1291}" type="pres">
      <dgm:prSet presAssocID="{D3A33487-97BE-A34C-B7A2-99F0E19F4B94}" presName="spacing" presStyleCnt="0"/>
      <dgm:spPr/>
    </dgm:pt>
    <dgm:pt modelId="{7E791D7C-7041-D442-A638-6A0C114D8F56}" type="pres">
      <dgm:prSet presAssocID="{5E147BED-EEEE-AA4D-BBA7-5CA9CB7F6204}" presName="composite" presStyleCnt="0"/>
      <dgm:spPr/>
    </dgm:pt>
    <dgm:pt modelId="{92E42EAA-054B-7642-92C7-1D110E4B2D1D}" type="pres">
      <dgm:prSet presAssocID="{5E147BED-EEEE-AA4D-BBA7-5CA9CB7F6204}" presName="imgShp" presStyleLbl="fgImgPlace1" presStyleIdx="1" presStyleCnt="5" custLinFactX="-79496" custLinFactNeighborX="-100000" custLinFactNeighborY="-10128"/>
      <dgm:spPr>
        <a:blipFill>
          <a:blip xmlns:r="http://schemas.openxmlformats.org/officeDocument/2006/relationships" r:embed="rId2"/>
          <a:srcRect/>
          <a:stretch>
            <a:fillRect l="-20000" r="-20000"/>
          </a:stretch>
        </a:blipFill>
      </dgm:spPr>
    </dgm:pt>
    <dgm:pt modelId="{D29D473E-71CA-3446-BD96-451D9D282534}" type="pres">
      <dgm:prSet presAssocID="{5E147BED-EEEE-AA4D-BBA7-5CA9CB7F6204}" presName="txShp" presStyleLbl="node1" presStyleIdx="1" presStyleCnt="5" custScaleX="128748" custLinFactNeighborX="2399" custLinFactNeighborY="6424">
        <dgm:presLayoutVars>
          <dgm:bulletEnabled val="1"/>
        </dgm:presLayoutVars>
      </dgm:prSet>
      <dgm:spPr/>
    </dgm:pt>
    <dgm:pt modelId="{3206BEE6-9F82-C247-B5D5-DF51223D172B}" type="pres">
      <dgm:prSet presAssocID="{0380E165-0C6A-9948-85B2-50D967B2BAE9}" presName="spacing" presStyleCnt="0"/>
      <dgm:spPr/>
    </dgm:pt>
    <dgm:pt modelId="{9C0530EE-CE7E-0D4E-B70D-38D1D0ED6B5A}" type="pres">
      <dgm:prSet presAssocID="{E8539A96-3EDF-0145-8D11-4FE28FD864FA}" presName="composite" presStyleCnt="0"/>
      <dgm:spPr/>
    </dgm:pt>
    <dgm:pt modelId="{D976C13E-9FFD-ED41-8F29-BC6E818D2A64}" type="pres">
      <dgm:prSet presAssocID="{E8539A96-3EDF-0145-8D11-4FE28FD864FA}" presName="imgShp" presStyleLbl="fgImgPlace1" presStyleIdx="2" presStyleCnt="5" custLinFactX="-79496" custLinFactNeighborX="-100000" custLinFactNeighborY="-23427"/>
      <dgm:spPr>
        <a:blipFill>
          <a:blip xmlns:r="http://schemas.openxmlformats.org/officeDocument/2006/relationships" r:embed="rId3"/>
          <a:srcRect/>
          <a:stretch>
            <a:fillRect l="-25000" r="-25000"/>
          </a:stretch>
        </a:blipFill>
      </dgm:spPr>
    </dgm:pt>
    <dgm:pt modelId="{BEA96EAB-607F-7740-A8D8-C00514CA0602}" type="pres">
      <dgm:prSet presAssocID="{E8539A96-3EDF-0145-8D11-4FE28FD864FA}" presName="txShp" presStyleLbl="node1" presStyleIdx="2" presStyleCnt="5" custScaleX="128807" custLinFactNeighborX="2552" custLinFactNeighborY="-1688">
        <dgm:presLayoutVars>
          <dgm:bulletEnabled val="1"/>
        </dgm:presLayoutVars>
      </dgm:prSet>
      <dgm:spPr/>
    </dgm:pt>
    <dgm:pt modelId="{43C5F5CC-6F52-DE4E-A742-1466088E4407}" type="pres">
      <dgm:prSet presAssocID="{80A71012-E941-074B-92C0-B4E4773CCA0B}" presName="spacing" presStyleCnt="0"/>
      <dgm:spPr/>
    </dgm:pt>
    <dgm:pt modelId="{52F0996F-6E76-7745-B623-B0C825486332}" type="pres">
      <dgm:prSet presAssocID="{55A20BA9-FC4A-E74B-A9B5-A8B947612DB9}" presName="composite" presStyleCnt="0"/>
      <dgm:spPr/>
    </dgm:pt>
    <dgm:pt modelId="{5473D0BC-8871-7145-9774-0E9637BD551C}" type="pres">
      <dgm:prSet presAssocID="{55A20BA9-FC4A-E74B-A9B5-A8B947612DB9}" presName="imgShp" presStyleLbl="fgImgPlace1" presStyleIdx="3" presStyleCnt="5" custLinFactX="-79496" custLinFactNeighborX="-100000" custLinFactNeighborY="-11816"/>
      <dgm:spPr>
        <a:blipFill>
          <a:blip xmlns:r="http://schemas.openxmlformats.org/officeDocument/2006/relationships" r:embed="rId4"/>
          <a:srcRect/>
          <a:stretch>
            <a:fillRect l="-25000" r="-25000"/>
          </a:stretch>
        </a:blipFill>
      </dgm:spPr>
    </dgm:pt>
    <dgm:pt modelId="{E5A49908-99D4-8542-991F-12D5E2636791}" type="pres">
      <dgm:prSet presAssocID="{55A20BA9-FC4A-E74B-A9B5-A8B947612DB9}" presName="txShp" presStyleLbl="node1" presStyleIdx="3" presStyleCnt="5" custScaleX="128808" custLinFactNeighborX="2916" custLinFactNeighborY="-3376">
        <dgm:presLayoutVars>
          <dgm:bulletEnabled val="1"/>
        </dgm:presLayoutVars>
      </dgm:prSet>
      <dgm:spPr/>
    </dgm:pt>
    <dgm:pt modelId="{66FD0668-4B1A-B346-A5EC-77625978569F}" type="pres">
      <dgm:prSet presAssocID="{784B12C2-B5BD-1146-91A4-F23329F5285B}" presName="spacing" presStyleCnt="0"/>
      <dgm:spPr/>
    </dgm:pt>
    <dgm:pt modelId="{96D9398A-4B5B-414D-9075-027AEE9DAC71}" type="pres">
      <dgm:prSet presAssocID="{AB32B3F5-192A-D040-904E-05442E9B73F2}" presName="composite" presStyleCnt="0"/>
      <dgm:spPr/>
    </dgm:pt>
    <dgm:pt modelId="{B8F0FFAE-DF40-4B45-834E-37813CDDAF96}" type="pres">
      <dgm:prSet presAssocID="{AB32B3F5-192A-D040-904E-05442E9B73F2}" presName="imgShp" presStyleLbl="fgImgPlace1" presStyleIdx="4" presStyleCnt="5" custLinFactX="-79496" custLinFactNeighborX="-100000" custLinFactNeighborY="-9514"/>
      <dgm:spPr>
        <a:blipFill>
          <a:blip xmlns:r="http://schemas.openxmlformats.org/officeDocument/2006/relationships" r:embed="rId5"/>
          <a:srcRect/>
          <a:stretch>
            <a:fillRect l="-25000" r="-25000"/>
          </a:stretch>
        </a:blipFill>
      </dgm:spPr>
    </dgm:pt>
    <dgm:pt modelId="{3A14B3BD-1C2B-5340-90F0-40AA4F95483F}" type="pres">
      <dgm:prSet presAssocID="{AB32B3F5-192A-D040-904E-05442E9B73F2}" presName="txShp" presStyleLbl="node1" presStyleIdx="4" presStyleCnt="5" custScaleX="128807" custLinFactNeighborX="2734" custLinFactNeighborY="-9514">
        <dgm:presLayoutVars>
          <dgm:bulletEnabled val="1"/>
        </dgm:presLayoutVars>
      </dgm:prSet>
      <dgm:spPr/>
    </dgm:pt>
  </dgm:ptLst>
  <dgm:cxnLst>
    <dgm:cxn modelId="{B901D400-1F82-AD40-B084-63C06A6051F9}" type="presOf" srcId="{C857F54F-0D9F-C547-B229-A9F88C039878}" destId="{A6BB8B9E-1A82-584C-ADD0-2B248BC00145}" srcOrd="0" destOrd="0" presId="urn:microsoft.com/office/officeart/2005/8/layout/vList3"/>
    <dgm:cxn modelId="{993F5014-7261-2241-94BC-DA7F86AC857A}" type="presOf" srcId="{5E147BED-EEEE-AA4D-BBA7-5CA9CB7F6204}" destId="{D29D473E-71CA-3446-BD96-451D9D282534}" srcOrd="0" destOrd="0" presId="urn:microsoft.com/office/officeart/2005/8/layout/vList3"/>
    <dgm:cxn modelId="{9E68B029-D9F0-EA44-BDBF-604BA4E188DE}" type="presOf" srcId="{E8539A96-3EDF-0145-8D11-4FE28FD864FA}" destId="{BEA96EAB-607F-7740-A8D8-C00514CA0602}" srcOrd="0" destOrd="0" presId="urn:microsoft.com/office/officeart/2005/8/layout/vList3"/>
    <dgm:cxn modelId="{9A17B631-DC93-E347-9D57-2872C6C95AE4}" srcId="{C857F54F-0D9F-C547-B229-A9F88C039878}" destId="{C1BDDF38-9C6E-CC45-B231-09CB72D08360}" srcOrd="0" destOrd="0" parTransId="{5026576A-3F3A-B944-8C95-A370F2F44425}" sibTransId="{D3A33487-97BE-A34C-B7A2-99F0E19F4B94}"/>
    <dgm:cxn modelId="{B1537944-7A31-8F4A-A0A3-FC89C8133658}" srcId="{C857F54F-0D9F-C547-B229-A9F88C039878}" destId="{55A20BA9-FC4A-E74B-A9B5-A8B947612DB9}" srcOrd="3" destOrd="0" parTransId="{697DBDD7-D5ED-5C42-AAE7-58DD147BC88D}" sibTransId="{784B12C2-B5BD-1146-91A4-F23329F5285B}"/>
    <dgm:cxn modelId="{9250A364-8666-3240-8671-B1E7FF0E4181}" srcId="{C857F54F-0D9F-C547-B229-A9F88C039878}" destId="{AB32B3F5-192A-D040-904E-05442E9B73F2}" srcOrd="4" destOrd="0" parTransId="{1A3C4B9B-E48F-0142-8976-B26DCFE4C6EF}" sibTransId="{CAC02390-3A25-AC49-9DD5-A8466AB201FF}"/>
    <dgm:cxn modelId="{14A7E46C-594A-9D45-A011-3FB0F5EC74C3}" type="presOf" srcId="{55A20BA9-FC4A-E74B-A9B5-A8B947612DB9}" destId="{E5A49908-99D4-8542-991F-12D5E2636791}" srcOrd="0" destOrd="0" presId="urn:microsoft.com/office/officeart/2005/8/layout/vList3"/>
    <dgm:cxn modelId="{9D53A6C9-472B-6A45-A0DF-443DB4101FF3}" srcId="{C857F54F-0D9F-C547-B229-A9F88C039878}" destId="{E8539A96-3EDF-0145-8D11-4FE28FD864FA}" srcOrd="2" destOrd="0" parTransId="{64728546-AE6D-3946-982F-86853222C946}" sibTransId="{80A71012-E941-074B-92C0-B4E4773CCA0B}"/>
    <dgm:cxn modelId="{A36441D7-DED0-B940-B20E-8AC845CE9C6E}" srcId="{C857F54F-0D9F-C547-B229-A9F88C039878}" destId="{5E147BED-EEEE-AA4D-BBA7-5CA9CB7F6204}" srcOrd="1" destOrd="0" parTransId="{5AA6189A-20CD-AE45-9D4F-7950E5033E69}" sibTransId="{0380E165-0C6A-9948-85B2-50D967B2BAE9}"/>
    <dgm:cxn modelId="{5C531EDA-3C74-4B46-8946-097593FDDC5B}" type="presOf" srcId="{AB32B3F5-192A-D040-904E-05442E9B73F2}" destId="{3A14B3BD-1C2B-5340-90F0-40AA4F95483F}" srcOrd="0" destOrd="0" presId="urn:microsoft.com/office/officeart/2005/8/layout/vList3"/>
    <dgm:cxn modelId="{54848AE3-6C14-A64C-A5AA-FC0ADF6FB58A}" type="presOf" srcId="{C1BDDF38-9C6E-CC45-B231-09CB72D08360}" destId="{337FCA3B-B291-1042-AA3C-504DFE3BAC64}" srcOrd="0" destOrd="0" presId="urn:microsoft.com/office/officeart/2005/8/layout/vList3"/>
    <dgm:cxn modelId="{003269AF-35F6-1C4E-974F-3E92CEC676C1}" type="presParOf" srcId="{A6BB8B9E-1A82-584C-ADD0-2B248BC00145}" destId="{8E6E50DF-78FF-9F44-BCB4-77DB3566E15B}" srcOrd="0" destOrd="0" presId="urn:microsoft.com/office/officeart/2005/8/layout/vList3"/>
    <dgm:cxn modelId="{6345376D-E07F-2642-80A8-AEBE3861CC2B}" type="presParOf" srcId="{8E6E50DF-78FF-9F44-BCB4-77DB3566E15B}" destId="{C489D42A-E0C9-A54A-AE91-3A5BA0BA13F0}" srcOrd="0" destOrd="0" presId="urn:microsoft.com/office/officeart/2005/8/layout/vList3"/>
    <dgm:cxn modelId="{84BB27DA-BB1C-8D4E-8ADD-DA8E5870A739}" type="presParOf" srcId="{8E6E50DF-78FF-9F44-BCB4-77DB3566E15B}" destId="{337FCA3B-B291-1042-AA3C-504DFE3BAC64}" srcOrd="1" destOrd="0" presId="urn:microsoft.com/office/officeart/2005/8/layout/vList3"/>
    <dgm:cxn modelId="{F378C248-E003-D24E-92E4-E0C324818DB1}" type="presParOf" srcId="{A6BB8B9E-1A82-584C-ADD0-2B248BC00145}" destId="{B6A125EC-6D48-C74F-963A-3242984A1291}" srcOrd="1" destOrd="0" presId="urn:microsoft.com/office/officeart/2005/8/layout/vList3"/>
    <dgm:cxn modelId="{01F435EF-037A-2F41-9B27-5610B3E30846}" type="presParOf" srcId="{A6BB8B9E-1A82-584C-ADD0-2B248BC00145}" destId="{7E791D7C-7041-D442-A638-6A0C114D8F56}" srcOrd="2" destOrd="0" presId="urn:microsoft.com/office/officeart/2005/8/layout/vList3"/>
    <dgm:cxn modelId="{70513105-0B52-F54B-9BC6-080ED5C5CD50}" type="presParOf" srcId="{7E791D7C-7041-D442-A638-6A0C114D8F56}" destId="{92E42EAA-054B-7642-92C7-1D110E4B2D1D}" srcOrd="0" destOrd="0" presId="urn:microsoft.com/office/officeart/2005/8/layout/vList3"/>
    <dgm:cxn modelId="{3B7AE953-B426-774B-869E-AA80ABD5807D}" type="presParOf" srcId="{7E791D7C-7041-D442-A638-6A0C114D8F56}" destId="{D29D473E-71CA-3446-BD96-451D9D282534}" srcOrd="1" destOrd="0" presId="urn:microsoft.com/office/officeart/2005/8/layout/vList3"/>
    <dgm:cxn modelId="{8E31E74B-8AAD-9B48-8582-080B8339A3C1}" type="presParOf" srcId="{A6BB8B9E-1A82-584C-ADD0-2B248BC00145}" destId="{3206BEE6-9F82-C247-B5D5-DF51223D172B}" srcOrd="3" destOrd="0" presId="urn:microsoft.com/office/officeart/2005/8/layout/vList3"/>
    <dgm:cxn modelId="{B8FE4534-4252-B243-84C4-3872DF3B966E}" type="presParOf" srcId="{A6BB8B9E-1A82-584C-ADD0-2B248BC00145}" destId="{9C0530EE-CE7E-0D4E-B70D-38D1D0ED6B5A}" srcOrd="4" destOrd="0" presId="urn:microsoft.com/office/officeart/2005/8/layout/vList3"/>
    <dgm:cxn modelId="{6E88114E-FB15-0348-B46B-437D4B5F2968}" type="presParOf" srcId="{9C0530EE-CE7E-0D4E-B70D-38D1D0ED6B5A}" destId="{D976C13E-9FFD-ED41-8F29-BC6E818D2A64}" srcOrd="0" destOrd="0" presId="urn:microsoft.com/office/officeart/2005/8/layout/vList3"/>
    <dgm:cxn modelId="{FFAEC048-FD87-4D40-9455-5C819C51335C}" type="presParOf" srcId="{9C0530EE-CE7E-0D4E-B70D-38D1D0ED6B5A}" destId="{BEA96EAB-607F-7740-A8D8-C00514CA0602}" srcOrd="1" destOrd="0" presId="urn:microsoft.com/office/officeart/2005/8/layout/vList3"/>
    <dgm:cxn modelId="{ED6AC723-97D7-9C40-A747-063FBD0794A3}" type="presParOf" srcId="{A6BB8B9E-1A82-584C-ADD0-2B248BC00145}" destId="{43C5F5CC-6F52-DE4E-A742-1466088E4407}" srcOrd="5" destOrd="0" presId="urn:microsoft.com/office/officeart/2005/8/layout/vList3"/>
    <dgm:cxn modelId="{A5776974-4AC3-6C4E-B7A2-8B39B17481ED}" type="presParOf" srcId="{A6BB8B9E-1A82-584C-ADD0-2B248BC00145}" destId="{52F0996F-6E76-7745-B623-B0C825486332}" srcOrd="6" destOrd="0" presId="urn:microsoft.com/office/officeart/2005/8/layout/vList3"/>
    <dgm:cxn modelId="{00D486AB-8CB7-5A4D-85F4-F84B954CA690}" type="presParOf" srcId="{52F0996F-6E76-7745-B623-B0C825486332}" destId="{5473D0BC-8871-7145-9774-0E9637BD551C}" srcOrd="0" destOrd="0" presId="urn:microsoft.com/office/officeart/2005/8/layout/vList3"/>
    <dgm:cxn modelId="{75AA3B4D-743F-7B4C-83D2-E4B08280E2D2}" type="presParOf" srcId="{52F0996F-6E76-7745-B623-B0C825486332}" destId="{E5A49908-99D4-8542-991F-12D5E2636791}" srcOrd="1" destOrd="0" presId="urn:microsoft.com/office/officeart/2005/8/layout/vList3"/>
    <dgm:cxn modelId="{1859FB7F-CD5A-664C-AEF6-CBA9A412ACC2}" type="presParOf" srcId="{A6BB8B9E-1A82-584C-ADD0-2B248BC00145}" destId="{66FD0668-4B1A-B346-A5EC-77625978569F}" srcOrd="7" destOrd="0" presId="urn:microsoft.com/office/officeart/2005/8/layout/vList3"/>
    <dgm:cxn modelId="{5EE7E798-19B4-4947-9487-47B32577F7AD}" type="presParOf" srcId="{A6BB8B9E-1A82-584C-ADD0-2B248BC00145}" destId="{96D9398A-4B5B-414D-9075-027AEE9DAC71}" srcOrd="8" destOrd="0" presId="urn:microsoft.com/office/officeart/2005/8/layout/vList3"/>
    <dgm:cxn modelId="{F5528E2D-7A2C-004E-A6BA-7220D7F07093}" type="presParOf" srcId="{96D9398A-4B5B-414D-9075-027AEE9DAC71}" destId="{B8F0FFAE-DF40-4B45-834E-37813CDDAF96}" srcOrd="0" destOrd="0" presId="urn:microsoft.com/office/officeart/2005/8/layout/vList3"/>
    <dgm:cxn modelId="{9728CE11-45C7-CB44-BCD8-193A2CA3EF96}" type="presParOf" srcId="{96D9398A-4B5B-414D-9075-027AEE9DAC71}" destId="{3A14B3BD-1C2B-5340-90F0-40AA4F95483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D51A8D-5B4F-0845-96B3-48ED04432DB7}" type="doc">
      <dgm:prSet loTypeId="urn:microsoft.com/office/officeart/2005/8/layout/hierarchy2" loCatId="" qsTypeId="urn:microsoft.com/office/officeart/2005/8/quickstyle/simple3" qsCatId="simple" csTypeId="urn:microsoft.com/office/officeart/2005/8/colors/colorful3" csCatId="colorful" phldr="1"/>
      <dgm:spPr/>
      <dgm:t>
        <a:bodyPr/>
        <a:lstStyle/>
        <a:p>
          <a:endParaRPr lang="zh-CN" altLang="en-US"/>
        </a:p>
      </dgm:t>
    </dgm:pt>
    <dgm:pt modelId="{25AA8198-E8B0-2C4C-9F3A-EAB061CC89D7}">
      <dgm:prSet custT="1"/>
      <dgm:spPr/>
      <dgm:t>
        <a:bodyPr/>
        <a:lstStyle/>
        <a:p>
          <a:r>
            <a:rPr lang="en-US" sz="2400" b="0" i="0" dirty="0">
              <a:latin typeface="Times New Roman" panose="02020603050405020304" pitchFamily="18" charset="0"/>
              <a:cs typeface="Times New Roman" panose="02020603050405020304" pitchFamily="18" charset="0"/>
            </a:rPr>
            <a:t>language proficiency</a:t>
          </a:r>
          <a:endParaRPr lang="zh-CN" altLang="en-US" sz="2400" b="0" i="0" dirty="0">
            <a:latin typeface="Times New Roman" panose="02020603050405020304" pitchFamily="18" charset="0"/>
            <a:cs typeface="Times New Roman" panose="02020603050405020304" pitchFamily="18" charset="0"/>
          </a:endParaRPr>
        </a:p>
      </dgm:t>
    </dgm:pt>
    <dgm:pt modelId="{9162FCFE-B58E-DD45-BADD-DF4B3329AEF6}" type="parTrans" cxnId="{F25D808C-8B99-074B-A4D5-6ADE8DA3DF81}">
      <dgm:prSet/>
      <dgm:spPr/>
      <dgm:t>
        <a:bodyPr/>
        <a:lstStyle/>
        <a:p>
          <a:endParaRPr lang="zh-CN" altLang="en-US"/>
        </a:p>
      </dgm:t>
    </dgm:pt>
    <dgm:pt modelId="{C43DE888-54E6-4B4E-BE36-BCCD19458FA1}" type="sibTrans" cxnId="{F25D808C-8B99-074B-A4D5-6ADE8DA3DF81}">
      <dgm:prSet/>
      <dgm:spPr/>
      <dgm:t>
        <a:bodyPr/>
        <a:lstStyle/>
        <a:p>
          <a:endParaRPr lang="zh-CN" altLang="en-US"/>
        </a:p>
      </dgm:t>
    </dgm:pt>
    <dgm:pt modelId="{7476E1E3-E7BC-5C4D-9613-956AF7EE2A5A}">
      <dgm:prSet custT="1"/>
      <dgm:spPr/>
      <dgm:t>
        <a:bodyPr/>
        <a:lstStyle/>
        <a:p>
          <a:pPr marL="0" lvl="0" indent="0" algn="ctr" defTabSz="889000">
            <a:lnSpc>
              <a:spcPct val="90000"/>
            </a:lnSpc>
            <a:spcBef>
              <a:spcPct val="0"/>
            </a:spcBef>
            <a:spcAft>
              <a:spcPct val="35000"/>
            </a:spcAft>
            <a:buNone/>
          </a:pPr>
          <a:r>
            <a:rPr lang="en-US" altLang="zh-CN" sz="2400" b="0" i="0" kern="1200" dirty="0">
              <a:latin typeface="Times New Roman" panose="02020603050405020304" pitchFamily="18" charset="0"/>
              <a:ea typeface="+mn-ea"/>
              <a:cs typeface="Times New Roman" panose="02020603050405020304" pitchFamily="18" charset="0"/>
            </a:rPr>
            <a:t>design of turns</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FB3BC7D8-ACAF-2B46-B7D1-8149F370342D}" type="parTrans" cxnId="{BEA3B5C4-D8C0-D046-B19E-C0EFA6313372}">
      <dgm:prSet/>
      <dgm:spPr/>
      <dgm:t>
        <a:bodyPr/>
        <a:lstStyle/>
        <a:p>
          <a:endParaRPr lang="zh-CN" altLang="en-US"/>
        </a:p>
      </dgm:t>
    </dgm:pt>
    <dgm:pt modelId="{F0276676-266E-4548-88DD-EB7D6D460467}" type="sibTrans" cxnId="{BEA3B5C4-D8C0-D046-B19E-C0EFA6313372}">
      <dgm:prSet/>
      <dgm:spPr/>
      <dgm:t>
        <a:bodyPr/>
        <a:lstStyle/>
        <a:p>
          <a:endParaRPr lang="zh-CN" altLang="en-US"/>
        </a:p>
      </dgm:t>
    </dgm:pt>
    <dgm:pt modelId="{EB2C5AE3-AAF8-A14F-9ADB-FB964AFF2BB7}">
      <dgm:prSet custT="1"/>
      <dgm:spPr/>
      <dgm: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ea typeface="+mn-ea"/>
              <a:cs typeface="Times New Roman" panose="02020603050405020304" pitchFamily="18" charset="0"/>
            </a:rPr>
            <a:t>design of incomplete sentences (</a:t>
          </a:r>
          <a:r>
            <a:rPr lang="en-US" sz="2400" b="0" i="0" kern="1200" dirty="0" err="1">
              <a:latin typeface="Times New Roman" panose="02020603050405020304" pitchFamily="18" charset="0"/>
              <a:ea typeface="+mn-ea"/>
              <a:cs typeface="Times New Roman" panose="02020603050405020304" pitchFamily="18" charset="0"/>
            </a:rPr>
            <a:t>Koshik</a:t>
          </a:r>
          <a:r>
            <a:rPr lang="en-US" sz="2400" b="0" i="0" kern="1200" dirty="0">
              <a:latin typeface="Times New Roman" panose="02020603050405020304" pitchFamily="18" charset="0"/>
              <a:ea typeface="+mn-ea"/>
              <a:cs typeface="Times New Roman" panose="02020603050405020304" pitchFamily="18" charset="0"/>
            </a:rPr>
            <a:t> 2002)</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6C675FFC-26A3-2B4A-BCAA-9BA8CE96B298}" type="parTrans" cxnId="{88D30180-4EBA-5A4D-8D1D-47EE03A0477E}">
      <dgm:prSet/>
      <dgm:spPr/>
      <dgm:t>
        <a:bodyPr/>
        <a:lstStyle/>
        <a:p>
          <a:endParaRPr lang="zh-CN" altLang="en-US"/>
        </a:p>
      </dgm:t>
    </dgm:pt>
    <dgm:pt modelId="{37DAAFF9-4DD8-CB42-872F-4EE36FD4AADF}" type="sibTrans" cxnId="{88D30180-4EBA-5A4D-8D1D-47EE03A0477E}">
      <dgm:prSet/>
      <dgm:spPr/>
      <dgm:t>
        <a:bodyPr/>
        <a:lstStyle/>
        <a:p>
          <a:endParaRPr lang="zh-CN" altLang="en-US"/>
        </a:p>
      </dgm:t>
    </dgm:pt>
    <dgm:pt modelId="{5743D2D0-B777-0E47-944B-8A9B7BC22DD2}">
      <dgm:prSet custT="1"/>
      <dgm:spPr/>
      <dgm:t>
        <a:bodyPr/>
        <a:lstStyle/>
        <a:p>
          <a:r>
            <a:rPr lang="en-US" sz="2400" b="0" i="0" kern="1200" dirty="0">
              <a:latin typeface="Times New Roman" panose="02020603050405020304" pitchFamily="18" charset="0"/>
              <a:ea typeface="+mn-ea"/>
              <a:cs typeface="Times New Roman" panose="02020603050405020304" pitchFamily="18" charset="0"/>
            </a:rPr>
            <a:t>zones</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of interactional transition (</a:t>
          </a:r>
          <a:r>
            <a:rPr lang="en-US" sz="2400" b="0" i="0" kern="1200" dirty="0" err="1">
              <a:latin typeface="Times New Roman" panose="02020603050405020304" pitchFamily="18" charset="0"/>
              <a:ea typeface="+mn-ea"/>
              <a:cs typeface="Times New Roman" panose="02020603050405020304" pitchFamily="18" charset="0"/>
            </a:rPr>
            <a:t>Markee</a:t>
          </a:r>
          <a:r>
            <a:rPr lang="en-US" sz="2400" b="0" i="0" kern="1200" dirty="0">
              <a:latin typeface="Times New Roman" panose="02020603050405020304" pitchFamily="18" charset="0"/>
              <a:ea typeface="+mn-ea"/>
              <a:cs typeface="Times New Roman" panose="02020603050405020304" pitchFamily="18" charset="0"/>
            </a:rPr>
            <a:t> 2004)</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83F2FE26-7D2F-0F48-9D96-131CD769AF7F}" type="parTrans" cxnId="{E1AD6966-E2AE-9B4E-8AEF-3CE18B423B76}">
      <dgm:prSet/>
      <dgm:spPr/>
      <dgm:t>
        <a:bodyPr/>
        <a:lstStyle/>
        <a:p>
          <a:endParaRPr lang="zh-CN" altLang="en-US"/>
        </a:p>
      </dgm:t>
    </dgm:pt>
    <dgm:pt modelId="{4E9BF8F1-1D3D-B24A-B98D-A5F53587D7BD}" type="sibTrans" cxnId="{E1AD6966-E2AE-9B4E-8AEF-3CE18B423B76}">
      <dgm:prSet/>
      <dgm:spPr/>
      <dgm:t>
        <a:bodyPr/>
        <a:lstStyle/>
        <a:p>
          <a:endParaRPr lang="zh-CN" altLang="en-US"/>
        </a:p>
      </dgm:t>
    </dgm:pt>
    <dgm:pt modelId="{5E954402-B784-F342-A4CA-80FCA9A34735}">
      <dgm:prSet custT="1"/>
      <dgm:spPr/>
      <dgm:t>
        <a:bodyPr/>
        <a:lstStyle/>
        <a:p>
          <a:r>
            <a:rPr lang="en-US" sz="2400" b="0" i="0" kern="1200" dirty="0">
              <a:latin typeface="Times New Roman" panose="02020603050405020304" pitchFamily="18" charset="0"/>
              <a:ea typeface="+mn-ea"/>
              <a:cs typeface="Times New Roman" panose="02020603050405020304" pitchFamily="18" charset="0"/>
            </a:rPr>
            <a:t>the</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role of gaze (Carroll 2004)</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6230A9C0-0C17-D243-B307-B9689AC492C3}" type="parTrans" cxnId="{736F8B1C-48CC-644A-8818-3E1992BE309D}">
      <dgm:prSet/>
      <dgm:spPr/>
      <dgm:t>
        <a:bodyPr/>
        <a:lstStyle/>
        <a:p>
          <a:endParaRPr lang="zh-CN" altLang="en-US"/>
        </a:p>
      </dgm:t>
    </dgm:pt>
    <dgm:pt modelId="{BCE9BC5A-DD4F-3148-94CE-6FDE7F2CF9B1}" type="sibTrans" cxnId="{736F8B1C-48CC-644A-8818-3E1992BE309D}">
      <dgm:prSet/>
      <dgm:spPr/>
      <dgm:t>
        <a:bodyPr/>
        <a:lstStyle/>
        <a:p>
          <a:endParaRPr lang="zh-CN" altLang="en-US"/>
        </a:p>
      </dgm:t>
    </dgm:pt>
    <dgm:pt modelId="{F6199752-88DA-D64D-B291-310B33928149}">
      <dgm:prSet custT="1"/>
      <dgm:spPr/>
      <dgm:t>
        <a:bodyPr/>
        <a:lstStyle/>
        <a:p>
          <a:r>
            <a:rPr lang="en-US" sz="2400" b="0" i="0" kern="1200" dirty="0">
              <a:latin typeface="Times New Roman" panose="02020603050405020304" pitchFamily="18" charset="0"/>
              <a:ea typeface="+mn-ea"/>
              <a:cs typeface="Times New Roman" panose="02020603050405020304" pitchFamily="18" charset="0"/>
            </a:rPr>
            <a:t>gestures</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a:t>
          </a:r>
          <a:r>
            <a:rPr lang="en-US" sz="2400" b="0" i="0" kern="1200" dirty="0" err="1">
              <a:latin typeface="Times New Roman" panose="02020603050405020304" pitchFamily="18" charset="0"/>
              <a:ea typeface="+mn-ea"/>
              <a:cs typeface="Times New Roman" panose="02020603050405020304" pitchFamily="18" charset="0"/>
            </a:rPr>
            <a:t>Olsher</a:t>
          </a:r>
          <a:r>
            <a:rPr lang="en-US" sz="2400" b="0" i="0" kern="1200" dirty="0">
              <a:latin typeface="Times New Roman" panose="02020603050405020304" pitchFamily="18" charset="0"/>
              <a:ea typeface="+mn-ea"/>
              <a:cs typeface="Times New Roman" panose="02020603050405020304" pitchFamily="18" charset="0"/>
            </a:rPr>
            <a:t> 2004, Mori &amp; Hayashi 2006)</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E7E28359-C46C-834F-B249-C0BB40B7D640}" type="parTrans" cxnId="{0AFB3BDD-255D-CC4B-A85A-721389FC1D35}">
      <dgm:prSet/>
      <dgm:spPr/>
      <dgm:t>
        <a:bodyPr/>
        <a:lstStyle/>
        <a:p>
          <a:endParaRPr lang="zh-CN" altLang="en-US"/>
        </a:p>
      </dgm:t>
    </dgm:pt>
    <dgm:pt modelId="{B8E4E45A-C9A3-FB42-BC7A-34BB66ED1EA7}" type="sibTrans" cxnId="{0AFB3BDD-255D-CC4B-A85A-721389FC1D35}">
      <dgm:prSet/>
      <dgm:spPr/>
      <dgm:t>
        <a:bodyPr/>
        <a:lstStyle/>
        <a:p>
          <a:endParaRPr lang="zh-CN" altLang="en-US"/>
        </a:p>
      </dgm:t>
    </dgm:pt>
    <dgm:pt modelId="{D8706F00-71C7-454E-8C0E-08693B1B6FEF}" type="pres">
      <dgm:prSet presAssocID="{C7D51A8D-5B4F-0845-96B3-48ED04432DB7}" presName="diagram" presStyleCnt="0">
        <dgm:presLayoutVars>
          <dgm:chPref val="1"/>
          <dgm:dir/>
          <dgm:animOne val="branch"/>
          <dgm:animLvl val="lvl"/>
          <dgm:resizeHandles val="exact"/>
        </dgm:presLayoutVars>
      </dgm:prSet>
      <dgm:spPr/>
    </dgm:pt>
    <dgm:pt modelId="{E0DD80E5-F95D-594B-9AAC-8F1754001CEC}" type="pres">
      <dgm:prSet presAssocID="{25AA8198-E8B0-2C4C-9F3A-EAB061CC89D7}" presName="root1" presStyleCnt="0"/>
      <dgm:spPr/>
    </dgm:pt>
    <dgm:pt modelId="{E070FDB7-5227-8449-911B-C18D56F0FACB}" type="pres">
      <dgm:prSet presAssocID="{25AA8198-E8B0-2C4C-9F3A-EAB061CC89D7}" presName="LevelOneTextNode" presStyleLbl="node0" presStyleIdx="0" presStyleCnt="1" custScaleX="212089">
        <dgm:presLayoutVars>
          <dgm:chPref val="3"/>
        </dgm:presLayoutVars>
      </dgm:prSet>
      <dgm:spPr/>
    </dgm:pt>
    <dgm:pt modelId="{92F617EA-2DEB-5141-B9E6-9C0B12E565D8}" type="pres">
      <dgm:prSet presAssocID="{25AA8198-E8B0-2C4C-9F3A-EAB061CC89D7}" presName="level2hierChild" presStyleCnt="0"/>
      <dgm:spPr/>
    </dgm:pt>
    <dgm:pt modelId="{9B6373CA-1227-C142-8CFD-1A6F49E32F51}" type="pres">
      <dgm:prSet presAssocID="{FB3BC7D8-ACAF-2B46-B7D1-8149F370342D}" presName="conn2-1" presStyleLbl="parChTrans1D2" presStyleIdx="0" presStyleCnt="1"/>
      <dgm:spPr/>
    </dgm:pt>
    <dgm:pt modelId="{BB6F70FB-CFAC-3C45-A8B5-4687FFF2DBB1}" type="pres">
      <dgm:prSet presAssocID="{FB3BC7D8-ACAF-2B46-B7D1-8149F370342D}" presName="connTx" presStyleLbl="parChTrans1D2" presStyleIdx="0" presStyleCnt="1"/>
      <dgm:spPr/>
    </dgm:pt>
    <dgm:pt modelId="{5F9E0782-3ED1-C948-9048-4987E800A7E5}" type="pres">
      <dgm:prSet presAssocID="{7476E1E3-E7BC-5C4D-9613-956AF7EE2A5A}" presName="root2" presStyleCnt="0"/>
      <dgm:spPr/>
    </dgm:pt>
    <dgm:pt modelId="{57D08760-C8F8-D345-8B53-5D1BB5210304}" type="pres">
      <dgm:prSet presAssocID="{7476E1E3-E7BC-5C4D-9613-956AF7EE2A5A}" presName="LevelTwoTextNode" presStyleLbl="node2" presStyleIdx="0" presStyleCnt="1" custScaleX="194648">
        <dgm:presLayoutVars>
          <dgm:chPref val="3"/>
        </dgm:presLayoutVars>
      </dgm:prSet>
      <dgm:spPr/>
    </dgm:pt>
    <dgm:pt modelId="{3D96CA66-AC7D-F54E-B612-548D437C1166}" type="pres">
      <dgm:prSet presAssocID="{7476E1E3-E7BC-5C4D-9613-956AF7EE2A5A}" presName="level3hierChild" presStyleCnt="0"/>
      <dgm:spPr/>
    </dgm:pt>
    <dgm:pt modelId="{1FDE535E-7B30-8444-8DC3-CE8F237F40E7}" type="pres">
      <dgm:prSet presAssocID="{6C675FFC-26A3-2B4A-BCAA-9BA8CE96B298}" presName="conn2-1" presStyleLbl="parChTrans1D3" presStyleIdx="0" presStyleCnt="4"/>
      <dgm:spPr/>
    </dgm:pt>
    <dgm:pt modelId="{AB6B060B-4E86-D64B-A568-463DBCDEA471}" type="pres">
      <dgm:prSet presAssocID="{6C675FFC-26A3-2B4A-BCAA-9BA8CE96B298}" presName="connTx" presStyleLbl="parChTrans1D3" presStyleIdx="0" presStyleCnt="4"/>
      <dgm:spPr/>
    </dgm:pt>
    <dgm:pt modelId="{ED06427C-B00B-844D-913A-65330BEA6B16}" type="pres">
      <dgm:prSet presAssocID="{EB2C5AE3-AAF8-A14F-9ADB-FB964AFF2BB7}" presName="root2" presStyleCnt="0"/>
      <dgm:spPr/>
    </dgm:pt>
    <dgm:pt modelId="{47C5ED69-078F-274B-B459-CCD7DB0FA289}" type="pres">
      <dgm:prSet presAssocID="{EB2C5AE3-AAF8-A14F-9ADB-FB964AFF2BB7}" presName="LevelTwoTextNode" presStyleLbl="node3" presStyleIdx="0" presStyleCnt="4" custScaleX="338008">
        <dgm:presLayoutVars>
          <dgm:chPref val="3"/>
        </dgm:presLayoutVars>
      </dgm:prSet>
      <dgm:spPr/>
    </dgm:pt>
    <dgm:pt modelId="{F49C27D1-049A-5749-871E-5BE448DF07F6}" type="pres">
      <dgm:prSet presAssocID="{EB2C5AE3-AAF8-A14F-9ADB-FB964AFF2BB7}" presName="level3hierChild" presStyleCnt="0"/>
      <dgm:spPr/>
    </dgm:pt>
    <dgm:pt modelId="{A4929BBB-C7FB-C34B-BCAB-1381380AC343}" type="pres">
      <dgm:prSet presAssocID="{83F2FE26-7D2F-0F48-9D96-131CD769AF7F}" presName="conn2-1" presStyleLbl="parChTrans1D3" presStyleIdx="1" presStyleCnt="4"/>
      <dgm:spPr/>
    </dgm:pt>
    <dgm:pt modelId="{42610F01-E9CA-8E4E-A28A-CE7867B1A91A}" type="pres">
      <dgm:prSet presAssocID="{83F2FE26-7D2F-0F48-9D96-131CD769AF7F}" presName="connTx" presStyleLbl="parChTrans1D3" presStyleIdx="1" presStyleCnt="4"/>
      <dgm:spPr/>
    </dgm:pt>
    <dgm:pt modelId="{21013F08-D768-BB47-9E47-5DC965368CA0}" type="pres">
      <dgm:prSet presAssocID="{5743D2D0-B777-0E47-944B-8A9B7BC22DD2}" presName="root2" presStyleCnt="0"/>
      <dgm:spPr/>
    </dgm:pt>
    <dgm:pt modelId="{8701FCBF-4407-1546-8072-2031AED72468}" type="pres">
      <dgm:prSet presAssocID="{5743D2D0-B777-0E47-944B-8A9B7BC22DD2}" presName="LevelTwoTextNode" presStyleLbl="node3" presStyleIdx="1" presStyleCnt="4" custScaleX="338008">
        <dgm:presLayoutVars>
          <dgm:chPref val="3"/>
        </dgm:presLayoutVars>
      </dgm:prSet>
      <dgm:spPr/>
    </dgm:pt>
    <dgm:pt modelId="{02F8CD97-14F6-2649-8386-D6BA5669660C}" type="pres">
      <dgm:prSet presAssocID="{5743D2D0-B777-0E47-944B-8A9B7BC22DD2}" presName="level3hierChild" presStyleCnt="0"/>
      <dgm:spPr/>
    </dgm:pt>
    <dgm:pt modelId="{5CE6183C-14A3-6149-AA50-671C9BB5EF7D}" type="pres">
      <dgm:prSet presAssocID="{6230A9C0-0C17-D243-B307-B9689AC492C3}" presName="conn2-1" presStyleLbl="parChTrans1D3" presStyleIdx="2" presStyleCnt="4"/>
      <dgm:spPr/>
    </dgm:pt>
    <dgm:pt modelId="{4AE5ACD5-A031-5D42-952A-0BDA003602AB}" type="pres">
      <dgm:prSet presAssocID="{6230A9C0-0C17-D243-B307-B9689AC492C3}" presName="connTx" presStyleLbl="parChTrans1D3" presStyleIdx="2" presStyleCnt="4"/>
      <dgm:spPr/>
    </dgm:pt>
    <dgm:pt modelId="{10B5BE2F-DC41-6540-816E-C011573FA0E3}" type="pres">
      <dgm:prSet presAssocID="{5E954402-B784-F342-A4CA-80FCA9A34735}" presName="root2" presStyleCnt="0"/>
      <dgm:spPr/>
    </dgm:pt>
    <dgm:pt modelId="{92EDD74B-6421-C746-A27E-4AF531D5D345}" type="pres">
      <dgm:prSet presAssocID="{5E954402-B784-F342-A4CA-80FCA9A34735}" presName="LevelTwoTextNode" presStyleLbl="node3" presStyleIdx="2" presStyleCnt="4" custScaleX="339825">
        <dgm:presLayoutVars>
          <dgm:chPref val="3"/>
        </dgm:presLayoutVars>
      </dgm:prSet>
      <dgm:spPr/>
    </dgm:pt>
    <dgm:pt modelId="{81C4163D-68A4-3D48-A82F-D7104D1B383D}" type="pres">
      <dgm:prSet presAssocID="{5E954402-B784-F342-A4CA-80FCA9A34735}" presName="level3hierChild" presStyleCnt="0"/>
      <dgm:spPr/>
    </dgm:pt>
    <dgm:pt modelId="{489D46F9-DEF2-1F45-BEB6-95E10C3455E4}" type="pres">
      <dgm:prSet presAssocID="{E7E28359-C46C-834F-B249-C0BB40B7D640}" presName="conn2-1" presStyleLbl="parChTrans1D3" presStyleIdx="3" presStyleCnt="4"/>
      <dgm:spPr/>
    </dgm:pt>
    <dgm:pt modelId="{BC65D76F-8CEA-0A45-8355-F5B2B64661E8}" type="pres">
      <dgm:prSet presAssocID="{E7E28359-C46C-834F-B249-C0BB40B7D640}" presName="connTx" presStyleLbl="parChTrans1D3" presStyleIdx="3" presStyleCnt="4"/>
      <dgm:spPr/>
    </dgm:pt>
    <dgm:pt modelId="{677364C7-230D-8A49-A2F3-6A1CA1D55668}" type="pres">
      <dgm:prSet presAssocID="{F6199752-88DA-D64D-B291-310B33928149}" presName="root2" presStyleCnt="0"/>
      <dgm:spPr/>
    </dgm:pt>
    <dgm:pt modelId="{8EB6886E-A998-5B4B-8C2C-95EE4B560F49}" type="pres">
      <dgm:prSet presAssocID="{F6199752-88DA-D64D-B291-310B33928149}" presName="LevelTwoTextNode" presStyleLbl="node3" presStyleIdx="3" presStyleCnt="4" custScaleX="341642">
        <dgm:presLayoutVars>
          <dgm:chPref val="3"/>
        </dgm:presLayoutVars>
      </dgm:prSet>
      <dgm:spPr/>
    </dgm:pt>
    <dgm:pt modelId="{876E181F-A653-5643-B5E9-BAC91B4E675D}" type="pres">
      <dgm:prSet presAssocID="{F6199752-88DA-D64D-B291-310B33928149}" presName="level3hierChild" presStyleCnt="0"/>
      <dgm:spPr/>
    </dgm:pt>
  </dgm:ptLst>
  <dgm:cxnLst>
    <dgm:cxn modelId="{107A2E05-4C0D-C44E-9099-0F9BCAEEC578}" type="presOf" srcId="{E7E28359-C46C-834F-B249-C0BB40B7D640}" destId="{489D46F9-DEF2-1F45-BEB6-95E10C3455E4}" srcOrd="0" destOrd="0" presId="urn:microsoft.com/office/officeart/2005/8/layout/hierarchy2"/>
    <dgm:cxn modelId="{02429405-BEA7-6542-9EE2-1AFE3F593FE2}" type="presOf" srcId="{FB3BC7D8-ACAF-2B46-B7D1-8149F370342D}" destId="{BB6F70FB-CFAC-3C45-A8B5-4687FFF2DBB1}" srcOrd="1" destOrd="0" presId="urn:microsoft.com/office/officeart/2005/8/layout/hierarchy2"/>
    <dgm:cxn modelId="{CE3BB010-FB5D-BB43-B371-5261D6BC6599}" type="presOf" srcId="{E7E28359-C46C-834F-B249-C0BB40B7D640}" destId="{BC65D76F-8CEA-0A45-8355-F5B2B64661E8}" srcOrd="1" destOrd="0" presId="urn:microsoft.com/office/officeart/2005/8/layout/hierarchy2"/>
    <dgm:cxn modelId="{0DBB0C15-75DE-884B-88E5-1CC1C9D8613B}" type="presOf" srcId="{7476E1E3-E7BC-5C4D-9613-956AF7EE2A5A}" destId="{57D08760-C8F8-D345-8B53-5D1BB5210304}" srcOrd="0" destOrd="0" presId="urn:microsoft.com/office/officeart/2005/8/layout/hierarchy2"/>
    <dgm:cxn modelId="{736F8B1C-48CC-644A-8818-3E1992BE309D}" srcId="{7476E1E3-E7BC-5C4D-9613-956AF7EE2A5A}" destId="{5E954402-B784-F342-A4CA-80FCA9A34735}" srcOrd="2" destOrd="0" parTransId="{6230A9C0-0C17-D243-B307-B9689AC492C3}" sibTransId="{BCE9BC5A-DD4F-3148-94CE-6FDE7F2CF9B1}"/>
    <dgm:cxn modelId="{DF2B9E37-4059-0E48-B126-B9EFD940D93D}" type="presOf" srcId="{83F2FE26-7D2F-0F48-9D96-131CD769AF7F}" destId="{A4929BBB-C7FB-C34B-BCAB-1381380AC343}" srcOrd="0" destOrd="0" presId="urn:microsoft.com/office/officeart/2005/8/layout/hierarchy2"/>
    <dgm:cxn modelId="{A384C94C-B5C1-2C41-ACDC-303FE6B13FFC}" type="presOf" srcId="{EB2C5AE3-AAF8-A14F-9ADB-FB964AFF2BB7}" destId="{47C5ED69-078F-274B-B459-CCD7DB0FA289}" srcOrd="0" destOrd="0" presId="urn:microsoft.com/office/officeart/2005/8/layout/hierarchy2"/>
    <dgm:cxn modelId="{5ABD4C57-404A-9D4C-82E4-00C194CC0FC8}" type="presOf" srcId="{25AA8198-E8B0-2C4C-9F3A-EAB061CC89D7}" destId="{E070FDB7-5227-8449-911B-C18D56F0FACB}" srcOrd="0" destOrd="0" presId="urn:microsoft.com/office/officeart/2005/8/layout/hierarchy2"/>
    <dgm:cxn modelId="{8E3ECD5E-9B73-604F-A6A2-A667402F4892}" type="presOf" srcId="{C7D51A8D-5B4F-0845-96B3-48ED04432DB7}" destId="{D8706F00-71C7-454E-8C0E-08693B1B6FEF}" srcOrd="0" destOrd="0" presId="urn:microsoft.com/office/officeart/2005/8/layout/hierarchy2"/>
    <dgm:cxn modelId="{C950AB62-1E8D-4D47-BD74-546B04610E3C}" type="presOf" srcId="{5E954402-B784-F342-A4CA-80FCA9A34735}" destId="{92EDD74B-6421-C746-A27E-4AF531D5D345}" srcOrd="0" destOrd="0" presId="urn:microsoft.com/office/officeart/2005/8/layout/hierarchy2"/>
    <dgm:cxn modelId="{E1AD6966-E2AE-9B4E-8AEF-3CE18B423B76}" srcId="{7476E1E3-E7BC-5C4D-9613-956AF7EE2A5A}" destId="{5743D2D0-B777-0E47-944B-8A9B7BC22DD2}" srcOrd="1" destOrd="0" parTransId="{83F2FE26-7D2F-0F48-9D96-131CD769AF7F}" sibTransId="{4E9BF8F1-1D3D-B24A-B98D-A5F53587D7BD}"/>
    <dgm:cxn modelId="{D6ECE16D-628A-034A-B978-9F8100F82702}" type="presOf" srcId="{83F2FE26-7D2F-0F48-9D96-131CD769AF7F}" destId="{42610F01-E9CA-8E4E-A28A-CE7867B1A91A}" srcOrd="1" destOrd="0" presId="urn:microsoft.com/office/officeart/2005/8/layout/hierarchy2"/>
    <dgm:cxn modelId="{D1A7067B-0A23-B444-938C-68BA7F2849E9}" type="presOf" srcId="{FB3BC7D8-ACAF-2B46-B7D1-8149F370342D}" destId="{9B6373CA-1227-C142-8CFD-1A6F49E32F51}" srcOrd="0" destOrd="0" presId="urn:microsoft.com/office/officeart/2005/8/layout/hierarchy2"/>
    <dgm:cxn modelId="{88D30180-4EBA-5A4D-8D1D-47EE03A0477E}" srcId="{7476E1E3-E7BC-5C4D-9613-956AF7EE2A5A}" destId="{EB2C5AE3-AAF8-A14F-9ADB-FB964AFF2BB7}" srcOrd="0" destOrd="0" parTransId="{6C675FFC-26A3-2B4A-BCAA-9BA8CE96B298}" sibTransId="{37DAAFF9-4DD8-CB42-872F-4EE36FD4AADF}"/>
    <dgm:cxn modelId="{F25D808C-8B99-074B-A4D5-6ADE8DA3DF81}" srcId="{C7D51A8D-5B4F-0845-96B3-48ED04432DB7}" destId="{25AA8198-E8B0-2C4C-9F3A-EAB061CC89D7}" srcOrd="0" destOrd="0" parTransId="{9162FCFE-B58E-DD45-BADD-DF4B3329AEF6}" sibTransId="{C43DE888-54E6-4B4E-BE36-BCCD19458FA1}"/>
    <dgm:cxn modelId="{D42DC48F-FEC6-7442-B5CE-DFD455AE0DE3}" type="presOf" srcId="{6C675FFC-26A3-2B4A-BCAA-9BA8CE96B298}" destId="{1FDE535E-7B30-8444-8DC3-CE8F237F40E7}" srcOrd="0" destOrd="0" presId="urn:microsoft.com/office/officeart/2005/8/layout/hierarchy2"/>
    <dgm:cxn modelId="{A00EC490-536A-0642-B1B4-DB2FAE44A100}" type="presOf" srcId="{6230A9C0-0C17-D243-B307-B9689AC492C3}" destId="{4AE5ACD5-A031-5D42-952A-0BDA003602AB}" srcOrd="1" destOrd="0" presId="urn:microsoft.com/office/officeart/2005/8/layout/hierarchy2"/>
    <dgm:cxn modelId="{B7DF8FA7-50F4-F64F-9B3A-E7A96D38AE2D}" type="presOf" srcId="{F6199752-88DA-D64D-B291-310B33928149}" destId="{8EB6886E-A998-5B4B-8C2C-95EE4B560F49}" srcOrd="0" destOrd="0" presId="urn:microsoft.com/office/officeart/2005/8/layout/hierarchy2"/>
    <dgm:cxn modelId="{BEA3B5C4-D8C0-D046-B19E-C0EFA6313372}" srcId="{25AA8198-E8B0-2C4C-9F3A-EAB061CC89D7}" destId="{7476E1E3-E7BC-5C4D-9613-956AF7EE2A5A}" srcOrd="0" destOrd="0" parTransId="{FB3BC7D8-ACAF-2B46-B7D1-8149F370342D}" sibTransId="{F0276676-266E-4548-88DD-EB7D6D460467}"/>
    <dgm:cxn modelId="{BA71BDC5-9012-0E40-AD95-BDCB4EFC69FD}" type="presOf" srcId="{6230A9C0-0C17-D243-B307-B9689AC492C3}" destId="{5CE6183C-14A3-6149-AA50-671C9BB5EF7D}" srcOrd="0" destOrd="0" presId="urn:microsoft.com/office/officeart/2005/8/layout/hierarchy2"/>
    <dgm:cxn modelId="{A73AEECB-0997-604C-AC41-F9AC956AFA99}" type="presOf" srcId="{5743D2D0-B777-0E47-944B-8A9B7BC22DD2}" destId="{8701FCBF-4407-1546-8072-2031AED72468}" srcOrd="0" destOrd="0" presId="urn:microsoft.com/office/officeart/2005/8/layout/hierarchy2"/>
    <dgm:cxn modelId="{167383DA-3445-1642-B33A-ED9B3250A695}" type="presOf" srcId="{6C675FFC-26A3-2B4A-BCAA-9BA8CE96B298}" destId="{AB6B060B-4E86-D64B-A568-463DBCDEA471}" srcOrd="1" destOrd="0" presId="urn:microsoft.com/office/officeart/2005/8/layout/hierarchy2"/>
    <dgm:cxn modelId="{0AFB3BDD-255D-CC4B-A85A-721389FC1D35}" srcId="{7476E1E3-E7BC-5C4D-9613-956AF7EE2A5A}" destId="{F6199752-88DA-D64D-B291-310B33928149}" srcOrd="3" destOrd="0" parTransId="{E7E28359-C46C-834F-B249-C0BB40B7D640}" sibTransId="{B8E4E45A-C9A3-FB42-BC7A-34BB66ED1EA7}"/>
    <dgm:cxn modelId="{A07D4F75-F29F-074C-9B05-C33F200C79A3}" type="presParOf" srcId="{D8706F00-71C7-454E-8C0E-08693B1B6FEF}" destId="{E0DD80E5-F95D-594B-9AAC-8F1754001CEC}" srcOrd="0" destOrd="0" presId="urn:microsoft.com/office/officeart/2005/8/layout/hierarchy2"/>
    <dgm:cxn modelId="{48B5B19B-46A1-3B41-A781-9C73C25AEC8D}" type="presParOf" srcId="{E0DD80E5-F95D-594B-9AAC-8F1754001CEC}" destId="{E070FDB7-5227-8449-911B-C18D56F0FACB}" srcOrd="0" destOrd="0" presId="urn:microsoft.com/office/officeart/2005/8/layout/hierarchy2"/>
    <dgm:cxn modelId="{9EA6CCEB-2BC2-5A46-9A48-CC0B543E6A8C}" type="presParOf" srcId="{E0DD80E5-F95D-594B-9AAC-8F1754001CEC}" destId="{92F617EA-2DEB-5141-B9E6-9C0B12E565D8}" srcOrd="1" destOrd="0" presId="urn:microsoft.com/office/officeart/2005/8/layout/hierarchy2"/>
    <dgm:cxn modelId="{F1C95FBF-7ACF-1947-A606-20D86D579CBE}" type="presParOf" srcId="{92F617EA-2DEB-5141-B9E6-9C0B12E565D8}" destId="{9B6373CA-1227-C142-8CFD-1A6F49E32F51}" srcOrd="0" destOrd="0" presId="urn:microsoft.com/office/officeart/2005/8/layout/hierarchy2"/>
    <dgm:cxn modelId="{E42EF63F-288C-0C40-9A69-623C059D2E65}" type="presParOf" srcId="{9B6373CA-1227-C142-8CFD-1A6F49E32F51}" destId="{BB6F70FB-CFAC-3C45-A8B5-4687FFF2DBB1}" srcOrd="0" destOrd="0" presId="urn:microsoft.com/office/officeart/2005/8/layout/hierarchy2"/>
    <dgm:cxn modelId="{C4C33E2D-C631-F844-984B-CDAB19BCC1C3}" type="presParOf" srcId="{92F617EA-2DEB-5141-B9E6-9C0B12E565D8}" destId="{5F9E0782-3ED1-C948-9048-4987E800A7E5}" srcOrd="1" destOrd="0" presId="urn:microsoft.com/office/officeart/2005/8/layout/hierarchy2"/>
    <dgm:cxn modelId="{6250F46B-0052-BE4D-8288-4789AADB981E}" type="presParOf" srcId="{5F9E0782-3ED1-C948-9048-4987E800A7E5}" destId="{57D08760-C8F8-D345-8B53-5D1BB5210304}" srcOrd="0" destOrd="0" presId="urn:microsoft.com/office/officeart/2005/8/layout/hierarchy2"/>
    <dgm:cxn modelId="{CDDF1976-EEE4-9F40-AF84-A4CFFACE8182}" type="presParOf" srcId="{5F9E0782-3ED1-C948-9048-4987E800A7E5}" destId="{3D96CA66-AC7D-F54E-B612-548D437C1166}" srcOrd="1" destOrd="0" presId="urn:microsoft.com/office/officeart/2005/8/layout/hierarchy2"/>
    <dgm:cxn modelId="{BF204399-042A-204E-91BB-8D0276BE679D}" type="presParOf" srcId="{3D96CA66-AC7D-F54E-B612-548D437C1166}" destId="{1FDE535E-7B30-8444-8DC3-CE8F237F40E7}" srcOrd="0" destOrd="0" presId="urn:microsoft.com/office/officeart/2005/8/layout/hierarchy2"/>
    <dgm:cxn modelId="{C8171C53-62C1-8C44-9F4D-FA4E9FB0CF37}" type="presParOf" srcId="{1FDE535E-7B30-8444-8DC3-CE8F237F40E7}" destId="{AB6B060B-4E86-D64B-A568-463DBCDEA471}" srcOrd="0" destOrd="0" presId="urn:microsoft.com/office/officeart/2005/8/layout/hierarchy2"/>
    <dgm:cxn modelId="{945EADCA-A883-994C-9C1B-970D2EBD0ED1}" type="presParOf" srcId="{3D96CA66-AC7D-F54E-B612-548D437C1166}" destId="{ED06427C-B00B-844D-913A-65330BEA6B16}" srcOrd="1" destOrd="0" presId="urn:microsoft.com/office/officeart/2005/8/layout/hierarchy2"/>
    <dgm:cxn modelId="{2CE6E6AB-4F4E-2A48-BA8A-C89105E0542C}" type="presParOf" srcId="{ED06427C-B00B-844D-913A-65330BEA6B16}" destId="{47C5ED69-078F-274B-B459-CCD7DB0FA289}" srcOrd="0" destOrd="0" presId="urn:microsoft.com/office/officeart/2005/8/layout/hierarchy2"/>
    <dgm:cxn modelId="{4C33AC0D-D7E0-3D43-BF15-B175AB1391F4}" type="presParOf" srcId="{ED06427C-B00B-844D-913A-65330BEA6B16}" destId="{F49C27D1-049A-5749-871E-5BE448DF07F6}" srcOrd="1" destOrd="0" presId="urn:microsoft.com/office/officeart/2005/8/layout/hierarchy2"/>
    <dgm:cxn modelId="{472A7A3F-E451-0F4E-BB79-2FFAC450B777}" type="presParOf" srcId="{3D96CA66-AC7D-F54E-B612-548D437C1166}" destId="{A4929BBB-C7FB-C34B-BCAB-1381380AC343}" srcOrd="2" destOrd="0" presId="urn:microsoft.com/office/officeart/2005/8/layout/hierarchy2"/>
    <dgm:cxn modelId="{11721D33-15EE-8744-A0CD-5FD25ACA8454}" type="presParOf" srcId="{A4929BBB-C7FB-C34B-BCAB-1381380AC343}" destId="{42610F01-E9CA-8E4E-A28A-CE7867B1A91A}" srcOrd="0" destOrd="0" presId="urn:microsoft.com/office/officeart/2005/8/layout/hierarchy2"/>
    <dgm:cxn modelId="{99897DA8-2457-264E-89BA-04773FF81A56}" type="presParOf" srcId="{3D96CA66-AC7D-F54E-B612-548D437C1166}" destId="{21013F08-D768-BB47-9E47-5DC965368CA0}" srcOrd="3" destOrd="0" presId="urn:microsoft.com/office/officeart/2005/8/layout/hierarchy2"/>
    <dgm:cxn modelId="{075E25F0-49D9-3340-A1D4-9E5DF772D8B1}" type="presParOf" srcId="{21013F08-D768-BB47-9E47-5DC965368CA0}" destId="{8701FCBF-4407-1546-8072-2031AED72468}" srcOrd="0" destOrd="0" presId="urn:microsoft.com/office/officeart/2005/8/layout/hierarchy2"/>
    <dgm:cxn modelId="{B2449C92-9964-8641-A6FC-80CFBC1A84E0}" type="presParOf" srcId="{21013F08-D768-BB47-9E47-5DC965368CA0}" destId="{02F8CD97-14F6-2649-8386-D6BA5669660C}" srcOrd="1" destOrd="0" presId="urn:microsoft.com/office/officeart/2005/8/layout/hierarchy2"/>
    <dgm:cxn modelId="{D8228C93-93F7-8A4C-81E2-3F230F5AE860}" type="presParOf" srcId="{3D96CA66-AC7D-F54E-B612-548D437C1166}" destId="{5CE6183C-14A3-6149-AA50-671C9BB5EF7D}" srcOrd="4" destOrd="0" presId="urn:microsoft.com/office/officeart/2005/8/layout/hierarchy2"/>
    <dgm:cxn modelId="{516C972A-12D3-A94A-8CEE-9F8A36603533}" type="presParOf" srcId="{5CE6183C-14A3-6149-AA50-671C9BB5EF7D}" destId="{4AE5ACD5-A031-5D42-952A-0BDA003602AB}" srcOrd="0" destOrd="0" presId="urn:microsoft.com/office/officeart/2005/8/layout/hierarchy2"/>
    <dgm:cxn modelId="{58F09165-6210-D345-B4AA-40ADC586C5F4}" type="presParOf" srcId="{3D96CA66-AC7D-F54E-B612-548D437C1166}" destId="{10B5BE2F-DC41-6540-816E-C011573FA0E3}" srcOrd="5" destOrd="0" presId="urn:microsoft.com/office/officeart/2005/8/layout/hierarchy2"/>
    <dgm:cxn modelId="{75586C58-77F6-2747-B543-6DA1D3B5E2D5}" type="presParOf" srcId="{10B5BE2F-DC41-6540-816E-C011573FA0E3}" destId="{92EDD74B-6421-C746-A27E-4AF531D5D345}" srcOrd="0" destOrd="0" presId="urn:microsoft.com/office/officeart/2005/8/layout/hierarchy2"/>
    <dgm:cxn modelId="{6C889DEF-4384-2549-9EF4-BCC1642F9854}" type="presParOf" srcId="{10B5BE2F-DC41-6540-816E-C011573FA0E3}" destId="{81C4163D-68A4-3D48-A82F-D7104D1B383D}" srcOrd="1" destOrd="0" presId="urn:microsoft.com/office/officeart/2005/8/layout/hierarchy2"/>
    <dgm:cxn modelId="{E782A580-44FE-C64D-8E7E-E10B75C75012}" type="presParOf" srcId="{3D96CA66-AC7D-F54E-B612-548D437C1166}" destId="{489D46F9-DEF2-1F45-BEB6-95E10C3455E4}" srcOrd="6" destOrd="0" presId="urn:microsoft.com/office/officeart/2005/8/layout/hierarchy2"/>
    <dgm:cxn modelId="{BE6322FC-C2F7-9A40-8FDB-F52A2117D602}" type="presParOf" srcId="{489D46F9-DEF2-1F45-BEB6-95E10C3455E4}" destId="{BC65D76F-8CEA-0A45-8355-F5B2B64661E8}" srcOrd="0" destOrd="0" presId="urn:microsoft.com/office/officeart/2005/8/layout/hierarchy2"/>
    <dgm:cxn modelId="{696B0F6A-4A62-A540-89E1-5FAFFC67B81A}" type="presParOf" srcId="{3D96CA66-AC7D-F54E-B612-548D437C1166}" destId="{677364C7-230D-8A49-A2F3-6A1CA1D55668}" srcOrd="7" destOrd="0" presId="urn:microsoft.com/office/officeart/2005/8/layout/hierarchy2"/>
    <dgm:cxn modelId="{24884CB3-8588-014A-ACBA-5CFA66A4C6F7}" type="presParOf" srcId="{677364C7-230D-8A49-A2F3-6A1CA1D55668}" destId="{8EB6886E-A998-5B4B-8C2C-95EE4B560F49}" srcOrd="0" destOrd="0" presId="urn:microsoft.com/office/officeart/2005/8/layout/hierarchy2"/>
    <dgm:cxn modelId="{0F7B56A8-699B-8C4C-BD30-2AA0750E05BF}" type="presParOf" srcId="{677364C7-230D-8A49-A2F3-6A1CA1D55668}" destId="{876E181F-A653-5643-B5E9-BAC91B4E675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D51A8D-5B4F-0845-96B3-48ED04432DB7}" type="doc">
      <dgm:prSet loTypeId="urn:microsoft.com/office/officeart/2005/8/layout/hierarchy2" loCatId="" qsTypeId="urn:microsoft.com/office/officeart/2005/8/quickstyle/simple1" qsCatId="simple" csTypeId="urn:microsoft.com/office/officeart/2005/8/colors/colorful1" csCatId="colorful" phldr="1"/>
      <dgm:spPr/>
      <dgm:t>
        <a:bodyPr/>
        <a:lstStyle/>
        <a:p>
          <a:endParaRPr lang="zh-CN" altLang="en-US"/>
        </a:p>
      </dgm:t>
    </dgm:pt>
    <dgm:pt modelId="{EB2C5AE3-AAF8-A14F-9ADB-FB964AFF2BB7}">
      <dgm:prSet custT="1"/>
      <dgm:spPr/>
      <dgm: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cs typeface="Times New Roman" panose="02020603050405020304" pitchFamily="18" charset="0"/>
            </a:rPr>
            <a:t>turn-taking(Hauser 2009, Seedhouse 2004)</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6C675FFC-26A3-2B4A-BCAA-9BA8CE96B298}" type="parTrans" cxnId="{88D30180-4EBA-5A4D-8D1D-47EE03A0477E}">
      <dgm:prSet/>
      <dgm:spPr/>
      <dgm:t>
        <a:bodyPr/>
        <a:lstStyle/>
        <a:p>
          <a:endParaRPr lang="zh-CN" altLang="en-US"/>
        </a:p>
      </dgm:t>
    </dgm:pt>
    <dgm:pt modelId="{37DAAFF9-4DD8-CB42-872F-4EE36FD4AADF}" type="sibTrans" cxnId="{88D30180-4EBA-5A4D-8D1D-47EE03A0477E}">
      <dgm:prSet/>
      <dgm:spPr/>
      <dgm:t>
        <a:bodyPr/>
        <a:lstStyle/>
        <a:p>
          <a:endParaRPr lang="zh-CN" altLang="en-US"/>
        </a:p>
      </dgm:t>
    </dgm:pt>
    <dgm:pt modelId="{5743D2D0-B777-0E47-944B-8A9B7BC22DD2}">
      <dgm:prSet custT="1"/>
      <dgm:spPr/>
      <dgm:t>
        <a:bodyPr/>
        <a:lstStyle/>
        <a:p>
          <a:pPr marL="0" lvl="0" indent="0" algn="ctr" defTabSz="889000">
            <a:lnSpc>
              <a:spcPct val="90000"/>
            </a:lnSpc>
            <a:spcBef>
              <a:spcPct val="0"/>
            </a:spcBef>
            <a:spcAft>
              <a:spcPct val="35000"/>
            </a:spcAft>
            <a:buNone/>
          </a:pPr>
          <a:r>
            <a:rPr lang="en-US" sz="2400" b="0" i="0" kern="1200" dirty="0">
              <a:solidFill>
                <a:prstClr val="white"/>
              </a:solidFill>
              <a:latin typeface="Times New Roman" panose="02020603050405020304" pitchFamily="18" charset="0"/>
              <a:ea typeface="+mn-ea"/>
              <a:cs typeface="Times New Roman" panose="02020603050405020304" pitchFamily="18" charset="0"/>
            </a:rPr>
            <a:t>sequence organization (Lerner 1995, Lee 2007)</a:t>
          </a:r>
          <a:endParaRPr lang="zh-CN" altLang="en-US" sz="2400" b="0" i="0" kern="1200" dirty="0">
            <a:solidFill>
              <a:prstClr val="white"/>
            </a:solidFill>
            <a:latin typeface="Times New Roman" panose="02020603050405020304" pitchFamily="18" charset="0"/>
            <a:ea typeface="+mn-ea"/>
            <a:cs typeface="Times New Roman" panose="02020603050405020304" pitchFamily="18" charset="0"/>
          </a:endParaRPr>
        </a:p>
      </dgm:t>
    </dgm:pt>
    <dgm:pt modelId="{83F2FE26-7D2F-0F48-9D96-131CD769AF7F}" type="parTrans" cxnId="{E1AD6966-E2AE-9B4E-8AEF-3CE18B423B76}">
      <dgm:prSet/>
      <dgm:spPr/>
      <dgm:t>
        <a:bodyPr/>
        <a:lstStyle/>
        <a:p>
          <a:endParaRPr lang="zh-CN" altLang="en-US"/>
        </a:p>
      </dgm:t>
    </dgm:pt>
    <dgm:pt modelId="{4E9BF8F1-1D3D-B24A-B98D-A5F53587D7BD}" type="sibTrans" cxnId="{E1AD6966-E2AE-9B4E-8AEF-3CE18B423B76}">
      <dgm:prSet/>
      <dgm:spPr/>
      <dgm:t>
        <a:bodyPr/>
        <a:lstStyle/>
        <a:p>
          <a:endParaRPr lang="zh-CN" altLang="en-US"/>
        </a:p>
      </dgm:t>
    </dgm:pt>
    <dgm:pt modelId="{5E954402-B784-F342-A4CA-80FCA9A34735}">
      <dgm:prSet custT="1"/>
      <dgm:spPr/>
      <dgm:t>
        <a:bodyPr/>
        <a:lstStyle/>
        <a:p>
          <a:pPr marL="0" lvl="0" indent="0" algn="ctr" defTabSz="889000">
            <a:lnSpc>
              <a:spcPct val="90000"/>
            </a:lnSpc>
            <a:spcBef>
              <a:spcPct val="0"/>
            </a:spcBef>
            <a:spcAft>
              <a:spcPct val="35000"/>
            </a:spcAft>
            <a:buNone/>
          </a:pPr>
          <a:r>
            <a:rPr lang="en-US" sz="2400" b="0" i="0" kern="1200" dirty="0">
              <a:solidFill>
                <a:prstClr val="white"/>
              </a:solidFill>
              <a:latin typeface="Times New Roman" panose="02020603050405020304" pitchFamily="18" charset="0"/>
              <a:ea typeface="+mn-ea"/>
              <a:cs typeface="Times New Roman" panose="02020603050405020304" pitchFamily="18" charset="0"/>
            </a:rPr>
            <a:t>repairs (McHoul 1990, </a:t>
          </a:r>
          <a:r>
            <a:rPr lang="en-US" sz="2400" b="0" i="0" kern="1200" dirty="0" err="1">
              <a:solidFill>
                <a:prstClr val="white"/>
              </a:solidFill>
              <a:latin typeface="Times New Roman" panose="02020603050405020304" pitchFamily="18" charset="0"/>
              <a:ea typeface="+mn-ea"/>
              <a:cs typeface="Times New Roman" panose="02020603050405020304" pitchFamily="18" charset="0"/>
            </a:rPr>
            <a:t>MacBeth</a:t>
          </a:r>
          <a:r>
            <a:rPr lang="en-US" sz="2400" b="0" i="0" kern="1200" dirty="0">
              <a:solidFill>
                <a:prstClr val="white"/>
              </a:solidFill>
              <a:latin typeface="Times New Roman" panose="02020603050405020304" pitchFamily="18" charset="0"/>
              <a:ea typeface="+mn-ea"/>
              <a:cs typeface="Times New Roman" panose="02020603050405020304" pitchFamily="18" charset="0"/>
            </a:rPr>
            <a:t> 2004)</a:t>
          </a:r>
          <a:endParaRPr lang="zh-CN" altLang="en-US" sz="2400" b="0" i="0" kern="1200" dirty="0">
            <a:solidFill>
              <a:prstClr val="white"/>
            </a:solidFill>
            <a:latin typeface="Times New Roman" panose="02020603050405020304" pitchFamily="18" charset="0"/>
            <a:ea typeface="+mn-ea"/>
            <a:cs typeface="Times New Roman" panose="02020603050405020304" pitchFamily="18" charset="0"/>
          </a:endParaRPr>
        </a:p>
      </dgm:t>
    </dgm:pt>
    <dgm:pt modelId="{6230A9C0-0C17-D243-B307-B9689AC492C3}" type="parTrans" cxnId="{736F8B1C-48CC-644A-8818-3E1992BE309D}">
      <dgm:prSet/>
      <dgm:spPr/>
      <dgm:t>
        <a:bodyPr/>
        <a:lstStyle/>
        <a:p>
          <a:endParaRPr lang="zh-CN" altLang="en-US"/>
        </a:p>
      </dgm:t>
    </dgm:pt>
    <dgm:pt modelId="{BCE9BC5A-DD4F-3148-94CE-6FDE7F2CF9B1}" type="sibTrans" cxnId="{736F8B1C-48CC-644A-8818-3E1992BE309D}">
      <dgm:prSet/>
      <dgm:spPr/>
      <dgm:t>
        <a:bodyPr/>
        <a:lstStyle/>
        <a:p>
          <a:endParaRPr lang="zh-CN" altLang="en-US"/>
        </a:p>
      </dgm:t>
    </dgm:pt>
    <dgm:pt modelId="{7476E1E3-E7BC-5C4D-9613-956AF7EE2A5A}">
      <dgm:prSet custT="1"/>
      <dgm:spPr/>
      <dgm: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cs typeface="Times New Roman" panose="02020603050405020304" pitchFamily="18" charset="0"/>
            </a:rPr>
            <a:t>practices in classroom interaction</a:t>
          </a:r>
          <a:endParaRPr lang="zh-CN" altLang="en-US" sz="2400" b="0" i="0" kern="1200" dirty="0">
            <a:latin typeface="Times New Roman" panose="02020603050405020304" pitchFamily="18" charset="0"/>
            <a:ea typeface="+mn-ea"/>
            <a:cs typeface="Times New Roman" panose="02020603050405020304" pitchFamily="18" charset="0"/>
          </a:endParaRPr>
        </a:p>
      </dgm:t>
    </dgm:pt>
    <dgm:pt modelId="{F0276676-266E-4548-88DD-EB7D6D460467}" type="sibTrans" cxnId="{BEA3B5C4-D8C0-D046-B19E-C0EFA6313372}">
      <dgm:prSet/>
      <dgm:spPr/>
      <dgm:t>
        <a:bodyPr/>
        <a:lstStyle/>
        <a:p>
          <a:endParaRPr lang="zh-CN" altLang="en-US"/>
        </a:p>
      </dgm:t>
    </dgm:pt>
    <dgm:pt modelId="{FB3BC7D8-ACAF-2B46-B7D1-8149F370342D}" type="parTrans" cxnId="{BEA3B5C4-D8C0-D046-B19E-C0EFA6313372}">
      <dgm:prSet/>
      <dgm:spPr/>
      <dgm:t>
        <a:bodyPr/>
        <a:lstStyle/>
        <a:p>
          <a:endParaRPr lang="zh-CN" altLang="en-US"/>
        </a:p>
      </dgm:t>
    </dgm:pt>
    <dgm:pt modelId="{D8706F00-71C7-454E-8C0E-08693B1B6FEF}" type="pres">
      <dgm:prSet presAssocID="{C7D51A8D-5B4F-0845-96B3-48ED04432DB7}" presName="diagram" presStyleCnt="0">
        <dgm:presLayoutVars>
          <dgm:chPref val="1"/>
          <dgm:dir/>
          <dgm:animOne val="branch"/>
          <dgm:animLvl val="lvl"/>
          <dgm:resizeHandles val="exact"/>
        </dgm:presLayoutVars>
      </dgm:prSet>
      <dgm:spPr/>
    </dgm:pt>
    <dgm:pt modelId="{B539F786-B99F-A946-8ABB-79613DAC28EA}" type="pres">
      <dgm:prSet presAssocID="{7476E1E3-E7BC-5C4D-9613-956AF7EE2A5A}" presName="root1" presStyleCnt="0"/>
      <dgm:spPr/>
    </dgm:pt>
    <dgm:pt modelId="{52B3115F-A7ED-DF48-8869-C756901C9EED}" type="pres">
      <dgm:prSet presAssocID="{7476E1E3-E7BC-5C4D-9613-956AF7EE2A5A}" presName="LevelOneTextNode" presStyleLbl="node0" presStyleIdx="0" presStyleCnt="1" custScaleX="302969">
        <dgm:presLayoutVars>
          <dgm:chPref val="3"/>
        </dgm:presLayoutVars>
      </dgm:prSet>
      <dgm:spPr/>
    </dgm:pt>
    <dgm:pt modelId="{89133904-72F4-5D42-8289-FED4631629BA}" type="pres">
      <dgm:prSet presAssocID="{7476E1E3-E7BC-5C4D-9613-956AF7EE2A5A}" presName="level2hierChild" presStyleCnt="0"/>
      <dgm:spPr/>
    </dgm:pt>
    <dgm:pt modelId="{1FDE535E-7B30-8444-8DC3-CE8F237F40E7}" type="pres">
      <dgm:prSet presAssocID="{6C675FFC-26A3-2B4A-BCAA-9BA8CE96B298}" presName="conn2-1" presStyleLbl="parChTrans1D2" presStyleIdx="0" presStyleCnt="3"/>
      <dgm:spPr/>
    </dgm:pt>
    <dgm:pt modelId="{AB6B060B-4E86-D64B-A568-463DBCDEA471}" type="pres">
      <dgm:prSet presAssocID="{6C675FFC-26A3-2B4A-BCAA-9BA8CE96B298}" presName="connTx" presStyleLbl="parChTrans1D2" presStyleIdx="0" presStyleCnt="3"/>
      <dgm:spPr/>
    </dgm:pt>
    <dgm:pt modelId="{ED06427C-B00B-844D-913A-65330BEA6B16}" type="pres">
      <dgm:prSet presAssocID="{EB2C5AE3-AAF8-A14F-9ADB-FB964AFF2BB7}" presName="root2" presStyleCnt="0"/>
      <dgm:spPr/>
    </dgm:pt>
    <dgm:pt modelId="{47C5ED69-078F-274B-B459-CCD7DB0FA289}" type="pres">
      <dgm:prSet presAssocID="{EB2C5AE3-AAF8-A14F-9ADB-FB964AFF2BB7}" presName="LevelTwoTextNode" presStyleLbl="node2" presStyleIdx="0" presStyleCnt="3" custScaleX="507984" custLinFactNeighborX="2142" custLinFactNeighborY="-326">
        <dgm:presLayoutVars>
          <dgm:chPref val="3"/>
        </dgm:presLayoutVars>
      </dgm:prSet>
      <dgm:spPr/>
    </dgm:pt>
    <dgm:pt modelId="{F49C27D1-049A-5749-871E-5BE448DF07F6}" type="pres">
      <dgm:prSet presAssocID="{EB2C5AE3-AAF8-A14F-9ADB-FB964AFF2BB7}" presName="level3hierChild" presStyleCnt="0"/>
      <dgm:spPr/>
    </dgm:pt>
    <dgm:pt modelId="{A4929BBB-C7FB-C34B-BCAB-1381380AC343}" type="pres">
      <dgm:prSet presAssocID="{83F2FE26-7D2F-0F48-9D96-131CD769AF7F}" presName="conn2-1" presStyleLbl="parChTrans1D2" presStyleIdx="1" presStyleCnt="3"/>
      <dgm:spPr/>
    </dgm:pt>
    <dgm:pt modelId="{42610F01-E9CA-8E4E-A28A-CE7867B1A91A}" type="pres">
      <dgm:prSet presAssocID="{83F2FE26-7D2F-0F48-9D96-131CD769AF7F}" presName="connTx" presStyleLbl="parChTrans1D2" presStyleIdx="1" presStyleCnt="3"/>
      <dgm:spPr/>
    </dgm:pt>
    <dgm:pt modelId="{21013F08-D768-BB47-9E47-5DC965368CA0}" type="pres">
      <dgm:prSet presAssocID="{5743D2D0-B777-0E47-944B-8A9B7BC22DD2}" presName="root2" presStyleCnt="0"/>
      <dgm:spPr/>
    </dgm:pt>
    <dgm:pt modelId="{8701FCBF-4407-1546-8072-2031AED72468}" type="pres">
      <dgm:prSet presAssocID="{5743D2D0-B777-0E47-944B-8A9B7BC22DD2}" presName="LevelTwoTextNode" presStyleLbl="node2" presStyleIdx="1" presStyleCnt="3" custScaleX="507333">
        <dgm:presLayoutVars>
          <dgm:chPref val="3"/>
        </dgm:presLayoutVars>
      </dgm:prSet>
      <dgm:spPr/>
    </dgm:pt>
    <dgm:pt modelId="{02F8CD97-14F6-2649-8386-D6BA5669660C}" type="pres">
      <dgm:prSet presAssocID="{5743D2D0-B777-0E47-944B-8A9B7BC22DD2}" presName="level3hierChild" presStyleCnt="0"/>
      <dgm:spPr/>
    </dgm:pt>
    <dgm:pt modelId="{5CE6183C-14A3-6149-AA50-671C9BB5EF7D}" type="pres">
      <dgm:prSet presAssocID="{6230A9C0-0C17-D243-B307-B9689AC492C3}" presName="conn2-1" presStyleLbl="parChTrans1D2" presStyleIdx="2" presStyleCnt="3"/>
      <dgm:spPr/>
    </dgm:pt>
    <dgm:pt modelId="{4AE5ACD5-A031-5D42-952A-0BDA003602AB}" type="pres">
      <dgm:prSet presAssocID="{6230A9C0-0C17-D243-B307-B9689AC492C3}" presName="connTx" presStyleLbl="parChTrans1D2" presStyleIdx="2" presStyleCnt="3"/>
      <dgm:spPr/>
    </dgm:pt>
    <dgm:pt modelId="{10B5BE2F-DC41-6540-816E-C011573FA0E3}" type="pres">
      <dgm:prSet presAssocID="{5E954402-B784-F342-A4CA-80FCA9A34735}" presName="root2" presStyleCnt="0"/>
      <dgm:spPr/>
    </dgm:pt>
    <dgm:pt modelId="{92EDD74B-6421-C746-A27E-4AF531D5D345}" type="pres">
      <dgm:prSet presAssocID="{5E954402-B784-F342-A4CA-80FCA9A34735}" presName="LevelTwoTextNode" presStyleLbl="node2" presStyleIdx="2" presStyleCnt="3" custScaleX="507984">
        <dgm:presLayoutVars>
          <dgm:chPref val="3"/>
        </dgm:presLayoutVars>
      </dgm:prSet>
      <dgm:spPr/>
    </dgm:pt>
    <dgm:pt modelId="{81C4163D-68A4-3D48-A82F-D7104D1B383D}" type="pres">
      <dgm:prSet presAssocID="{5E954402-B784-F342-A4CA-80FCA9A34735}" presName="level3hierChild" presStyleCnt="0"/>
      <dgm:spPr/>
    </dgm:pt>
  </dgm:ptLst>
  <dgm:cxnLst>
    <dgm:cxn modelId="{9D762A1A-298D-BD42-84D5-BDE0A2EAF9E8}" type="presOf" srcId="{6230A9C0-0C17-D243-B307-B9689AC492C3}" destId="{4AE5ACD5-A031-5D42-952A-0BDA003602AB}" srcOrd="1" destOrd="0" presId="urn:microsoft.com/office/officeart/2005/8/layout/hierarchy2"/>
    <dgm:cxn modelId="{736F8B1C-48CC-644A-8818-3E1992BE309D}" srcId="{7476E1E3-E7BC-5C4D-9613-956AF7EE2A5A}" destId="{5E954402-B784-F342-A4CA-80FCA9A34735}" srcOrd="2" destOrd="0" parTransId="{6230A9C0-0C17-D243-B307-B9689AC492C3}" sibTransId="{BCE9BC5A-DD4F-3148-94CE-6FDE7F2CF9B1}"/>
    <dgm:cxn modelId="{0F90C41C-9830-1B4F-A1F6-95EF8A56336B}" type="presOf" srcId="{7476E1E3-E7BC-5C4D-9613-956AF7EE2A5A}" destId="{52B3115F-A7ED-DF48-8869-C756901C9EED}" srcOrd="0" destOrd="0" presId="urn:microsoft.com/office/officeart/2005/8/layout/hierarchy2"/>
    <dgm:cxn modelId="{6E52B74A-FCFC-F14E-8767-03A67AD46495}" type="presOf" srcId="{83F2FE26-7D2F-0F48-9D96-131CD769AF7F}" destId="{A4929BBB-C7FB-C34B-BCAB-1381380AC343}" srcOrd="0" destOrd="0" presId="urn:microsoft.com/office/officeart/2005/8/layout/hierarchy2"/>
    <dgm:cxn modelId="{A3737252-F586-F041-923A-E22C7D80CAA8}" type="presOf" srcId="{5E954402-B784-F342-A4CA-80FCA9A34735}" destId="{92EDD74B-6421-C746-A27E-4AF531D5D345}" srcOrd="0" destOrd="0" presId="urn:microsoft.com/office/officeart/2005/8/layout/hierarchy2"/>
    <dgm:cxn modelId="{8E3ECD5E-9B73-604F-A6A2-A667402F4892}" type="presOf" srcId="{C7D51A8D-5B4F-0845-96B3-48ED04432DB7}" destId="{D8706F00-71C7-454E-8C0E-08693B1B6FEF}" srcOrd="0" destOrd="0" presId="urn:microsoft.com/office/officeart/2005/8/layout/hierarchy2"/>
    <dgm:cxn modelId="{E1AD6966-E2AE-9B4E-8AEF-3CE18B423B76}" srcId="{7476E1E3-E7BC-5C4D-9613-956AF7EE2A5A}" destId="{5743D2D0-B777-0E47-944B-8A9B7BC22DD2}" srcOrd="1" destOrd="0" parTransId="{83F2FE26-7D2F-0F48-9D96-131CD769AF7F}" sibTransId="{4E9BF8F1-1D3D-B24A-B98D-A5F53587D7BD}"/>
    <dgm:cxn modelId="{88D30180-4EBA-5A4D-8D1D-47EE03A0477E}" srcId="{7476E1E3-E7BC-5C4D-9613-956AF7EE2A5A}" destId="{EB2C5AE3-AAF8-A14F-9ADB-FB964AFF2BB7}" srcOrd="0" destOrd="0" parTransId="{6C675FFC-26A3-2B4A-BCAA-9BA8CE96B298}" sibTransId="{37DAAFF9-4DD8-CB42-872F-4EE36FD4AADF}"/>
    <dgm:cxn modelId="{3AABCA9E-F8C6-1B44-AFDB-1378C86F17C5}" type="presOf" srcId="{6230A9C0-0C17-D243-B307-B9689AC492C3}" destId="{5CE6183C-14A3-6149-AA50-671C9BB5EF7D}" srcOrd="0" destOrd="0" presId="urn:microsoft.com/office/officeart/2005/8/layout/hierarchy2"/>
    <dgm:cxn modelId="{3FC2B2AE-4B31-0842-8467-093ECF8F0AF7}" type="presOf" srcId="{6C675FFC-26A3-2B4A-BCAA-9BA8CE96B298}" destId="{1FDE535E-7B30-8444-8DC3-CE8F237F40E7}" srcOrd="0" destOrd="0" presId="urn:microsoft.com/office/officeart/2005/8/layout/hierarchy2"/>
    <dgm:cxn modelId="{1C9017BC-EC47-584E-B21B-99B5921EE72E}" type="presOf" srcId="{83F2FE26-7D2F-0F48-9D96-131CD769AF7F}" destId="{42610F01-E9CA-8E4E-A28A-CE7867B1A91A}" srcOrd="1" destOrd="0" presId="urn:microsoft.com/office/officeart/2005/8/layout/hierarchy2"/>
    <dgm:cxn modelId="{BEA3B5C4-D8C0-D046-B19E-C0EFA6313372}" srcId="{C7D51A8D-5B4F-0845-96B3-48ED04432DB7}" destId="{7476E1E3-E7BC-5C4D-9613-956AF7EE2A5A}" srcOrd="0" destOrd="0" parTransId="{FB3BC7D8-ACAF-2B46-B7D1-8149F370342D}" sibTransId="{F0276676-266E-4548-88DD-EB7D6D460467}"/>
    <dgm:cxn modelId="{6D6E29DE-E5DB-6A43-9247-2195F49647B0}" type="presOf" srcId="{6C675FFC-26A3-2B4A-BCAA-9BA8CE96B298}" destId="{AB6B060B-4E86-D64B-A568-463DBCDEA471}" srcOrd="1" destOrd="0" presId="urn:microsoft.com/office/officeart/2005/8/layout/hierarchy2"/>
    <dgm:cxn modelId="{C5C14EE3-A4C1-4F4F-B371-237D6AD620A2}" type="presOf" srcId="{EB2C5AE3-AAF8-A14F-9ADB-FB964AFF2BB7}" destId="{47C5ED69-078F-274B-B459-CCD7DB0FA289}" srcOrd="0" destOrd="0" presId="urn:microsoft.com/office/officeart/2005/8/layout/hierarchy2"/>
    <dgm:cxn modelId="{D3EE80F4-7C28-E349-8F65-0B81124535AA}" type="presOf" srcId="{5743D2D0-B777-0E47-944B-8A9B7BC22DD2}" destId="{8701FCBF-4407-1546-8072-2031AED72468}" srcOrd="0" destOrd="0" presId="urn:microsoft.com/office/officeart/2005/8/layout/hierarchy2"/>
    <dgm:cxn modelId="{464AEAFF-541D-1A4E-AB3D-AEB8FA2A1C83}" type="presParOf" srcId="{D8706F00-71C7-454E-8C0E-08693B1B6FEF}" destId="{B539F786-B99F-A946-8ABB-79613DAC28EA}" srcOrd="0" destOrd="0" presId="urn:microsoft.com/office/officeart/2005/8/layout/hierarchy2"/>
    <dgm:cxn modelId="{95E2EFD5-2C3C-4549-A411-FA87BE40BDA1}" type="presParOf" srcId="{B539F786-B99F-A946-8ABB-79613DAC28EA}" destId="{52B3115F-A7ED-DF48-8869-C756901C9EED}" srcOrd="0" destOrd="0" presId="urn:microsoft.com/office/officeart/2005/8/layout/hierarchy2"/>
    <dgm:cxn modelId="{B98166FD-8719-0C4D-B78F-1B1C1CB44FC9}" type="presParOf" srcId="{B539F786-B99F-A946-8ABB-79613DAC28EA}" destId="{89133904-72F4-5D42-8289-FED4631629BA}" srcOrd="1" destOrd="0" presId="urn:microsoft.com/office/officeart/2005/8/layout/hierarchy2"/>
    <dgm:cxn modelId="{5D1470BF-8639-8744-ADD2-67586FA38ED9}" type="presParOf" srcId="{89133904-72F4-5D42-8289-FED4631629BA}" destId="{1FDE535E-7B30-8444-8DC3-CE8F237F40E7}" srcOrd="0" destOrd="0" presId="urn:microsoft.com/office/officeart/2005/8/layout/hierarchy2"/>
    <dgm:cxn modelId="{C4A62D56-BDF3-9241-B577-05145BD9CB1F}" type="presParOf" srcId="{1FDE535E-7B30-8444-8DC3-CE8F237F40E7}" destId="{AB6B060B-4E86-D64B-A568-463DBCDEA471}" srcOrd="0" destOrd="0" presId="urn:microsoft.com/office/officeart/2005/8/layout/hierarchy2"/>
    <dgm:cxn modelId="{C86DA27B-5DC6-024F-A7BB-9D65F23FDED2}" type="presParOf" srcId="{89133904-72F4-5D42-8289-FED4631629BA}" destId="{ED06427C-B00B-844D-913A-65330BEA6B16}" srcOrd="1" destOrd="0" presId="urn:microsoft.com/office/officeart/2005/8/layout/hierarchy2"/>
    <dgm:cxn modelId="{54DDB7EE-CB8F-3740-8C6D-EDD8739BE35E}" type="presParOf" srcId="{ED06427C-B00B-844D-913A-65330BEA6B16}" destId="{47C5ED69-078F-274B-B459-CCD7DB0FA289}" srcOrd="0" destOrd="0" presId="urn:microsoft.com/office/officeart/2005/8/layout/hierarchy2"/>
    <dgm:cxn modelId="{5BE62BB8-F914-2949-9079-8804B878B185}" type="presParOf" srcId="{ED06427C-B00B-844D-913A-65330BEA6B16}" destId="{F49C27D1-049A-5749-871E-5BE448DF07F6}" srcOrd="1" destOrd="0" presId="urn:microsoft.com/office/officeart/2005/8/layout/hierarchy2"/>
    <dgm:cxn modelId="{6D954689-ED8D-4347-9760-DD1B67C194B8}" type="presParOf" srcId="{89133904-72F4-5D42-8289-FED4631629BA}" destId="{A4929BBB-C7FB-C34B-BCAB-1381380AC343}" srcOrd="2" destOrd="0" presId="urn:microsoft.com/office/officeart/2005/8/layout/hierarchy2"/>
    <dgm:cxn modelId="{CBFDDAD8-6488-6D4B-9660-FF040EA587BA}" type="presParOf" srcId="{A4929BBB-C7FB-C34B-BCAB-1381380AC343}" destId="{42610F01-E9CA-8E4E-A28A-CE7867B1A91A}" srcOrd="0" destOrd="0" presId="urn:microsoft.com/office/officeart/2005/8/layout/hierarchy2"/>
    <dgm:cxn modelId="{BF76ADBA-FBC7-D144-B31C-2EA226DF6549}" type="presParOf" srcId="{89133904-72F4-5D42-8289-FED4631629BA}" destId="{21013F08-D768-BB47-9E47-5DC965368CA0}" srcOrd="3" destOrd="0" presId="urn:microsoft.com/office/officeart/2005/8/layout/hierarchy2"/>
    <dgm:cxn modelId="{0EB25566-6FC8-1242-A67A-41F696CCF298}" type="presParOf" srcId="{21013F08-D768-BB47-9E47-5DC965368CA0}" destId="{8701FCBF-4407-1546-8072-2031AED72468}" srcOrd="0" destOrd="0" presId="urn:microsoft.com/office/officeart/2005/8/layout/hierarchy2"/>
    <dgm:cxn modelId="{9B05A077-B855-3445-9421-451D72A87C53}" type="presParOf" srcId="{21013F08-D768-BB47-9E47-5DC965368CA0}" destId="{02F8CD97-14F6-2649-8386-D6BA5669660C}" srcOrd="1" destOrd="0" presId="urn:microsoft.com/office/officeart/2005/8/layout/hierarchy2"/>
    <dgm:cxn modelId="{EA60E420-40AD-8047-BC50-92877B319B5C}" type="presParOf" srcId="{89133904-72F4-5D42-8289-FED4631629BA}" destId="{5CE6183C-14A3-6149-AA50-671C9BB5EF7D}" srcOrd="4" destOrd="0" presId="urn:microsoft.com/office/officeart/2005/8/layout/hierarchy2"/>
    <dgm:cxn modelId="{B24C0D2C-5B4E-6B4E-B99C-69E1D56196B6}" type="presParOf" srcId="{5CE6183C-14A3-6149-AA50-671C9BB5EF7D}" destId="{4AE5ACD5-A031-5D42-952A-0BDA003602AB}" srcOrd="0" destOrd="0" presId="urn:microsoft.com/office/officeart/2005/8/layout/hierarchy2"/>
    <dgm:cxn modelId="{B8E24CA6-62BF-564C-943C-CA95EE611FC6}" type="presParOf" srcId="{89133904-72F4-5D42-8289-FED4631629BA}" destId="{10B5BE2F-DC41-6540-816E-C011573FA0E3}" srcOrd="5" destOrd="0" presId="urn:microsoft.com/office/officeart/2005/8/layout/hierarchy2"/>
    <dgm:cxn modelId="{7B6323C4-69C8-5A42-B96B-C31B98972F40}" type="presParOf" srcId="{10B5BE2F-DC41-6540-816E-C011573FA0E3}" destId="{92EDD74B-6421-C746-A27E-4AF531D5D345}" srcOrd="0" destOrd="0" presId="urn:microsoft.com/office/officeart/2005/8/layout/hierarchy2"/>
    <dgm:cxn modelId="{EBC5031B-58B2-3C4E-988F-48B7980F99E0}" type="presParOf" srcId="{10B5BE2F-DC41-6540-816E-C011573FA0E3}" destId="{81C4163D-68A4-3D48-A82F-D7104D1B383D}"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DC6DFC-8D75-D847-BF55-E0B5841AA14A}">
      <dsp:nvSpPr>
        <dsp:cNvPr id="0" name=""/>
        <dsp:cNvSpPr/>
      </dsp:nvSpPr>
      <dsp:spPr>
        <a:xfrm rot="5400000">
          <a:off x="1014058" y="1404350"/>
          <a:ext cx="822419" cy="908334"/>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2F6309A1-AD6B-E04E-9365-490DB590E6CD}">
      <dsp:nvSpPr>
        <dsp:cNvPr id="0" name=""/>
        <dsp:cNvSpPr/>
      </dsp:nvSpPr>
      <dsp:spPr>
        <a:xfrm>
          <a:off x="0" y="153930"/>
          <a:ext cx="2687945" cy="1136343"/>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altLang="zh-CN" sz="3500" kern="1200" dirty="0"/>
            <a:t>Background</a:t>
          </a:r>
          <a:endParaRPr lang="zh-CN" altLang="en-US" sz="3500" kern="1200" dirty="0"/>
        </a:p>
      </dsp:txBody>
      <dsp:txXfrm>
        <a:off x="55482" y="209412"/>
        <a:ext cx="2576981" cy="1025379"/>
      </dsp:txXfrm>
    </dsp:sp>
    <dsp:sp modelId="{08343C4F-A710-9344-8CDB-8A7D41520122}">
      <dsp:nvSpPr>
        <dsp:cNvPr id="0" name=""/>
        <dsp:cNvSpPr/>
      </dsp:nvSpPr>
      <dsp:spPr>
        <a:xfrm>
          <a:off x="2671953" y="87653"/>
          <a:ext cx="3890048" cy="165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228600" lvl="1" indent="-228600" algn="l" defTabSz="1200150">
            <a:lnSpc>
              <a:spcPct val="90000"/>
            </a:lnSpc>
            <a:spcBef>
              <a:spcPct val="0"/>
            </a:spcBef>
            <a:spcAft>
              <a:spcPct val="15000"/>
            </a:spcAft>
            <a:buChar char="•"/>
          </a:pPr>
          <a:r>
            <a:rPr lang="en-US" altLang="zh-CN" sz="2700" b="0" i="0" kern="1200" dirty="0">
              <a:latin typeface="Times New Roman" panose="02020603050405020304" pitchFamily="18" charset="0"/>
              <a:cs typeface="Times New Roman" panose="02020603050405020304" pitchFamily="18" charset="0"/>
            </a:rPr>
            <a:t>The importance</a:t>
          </a:r>
          <a:endParaRPr lang="zh-CN" altLang="en-US" sz="2700" b="0" i="0" kern="1200" dirty="0">
            <a:latin typeface="Times New Roman" panose="02020603050405020304" pitchFamily="18" charset="0"/>
            <a:cs typeface="Times New Roman" panose="02020603050405020304" pitchFamily="18" charset="0"/>
          </a:endParaRPr>
        </a:p>
        <a:p>
          <a:pPr marL="228600" lvl="1" indent="-228600" algn="l" defTabSz="1200150">
            <a:lnSpc>
              <a:spcPct val="90000"/>
            </a:lnSpc>
            <a:spcBef>
              <a:spcPct val="0"/>
            </a:spcBef>
            <a:spcAft>
              <a:spcPct val="15000"/>
            </a:spcAft>
            <a:buChar char="•"/>
          </a:pPr>
          <a:r>
            <a:rPr lang="en-US" altLang="zh-CN" sz="2700" b="0" i="0" kern="1200" dirty="0">
              <a:latin typeface="Times New Roman" panose="02020603050405020304" pitchFamily="18" charset="0"/>
              <a:cs typeface="Times New Roman" panose="02020603050405020304" pitchFamily="18" charset="0"/>
            </a:rPr>
            <a:t>Critiques</a:t>
          </a:r>
          <a:endParaRPr lang="zh-CN" altLang="en-US" sz="2700" b="0" i="0" kern="1200" dirty="0">
            <a:latin typeface="Times New Roman" panose="02020603050405020304" pitchFamily="18" charset="0"/>
            <a:cs typeface="Times New Roman" panose="02020603050405020304" pitchFamily="18" charset="0"/>
          </a:endParaRPr>
        </a:p>
        <a:p>
          <a:pPr marL="228600" lvl="1" indent="-228600" algn="l" defTabSz="1200150">
            <a:lnSpc>
              <a:spcPct val="90000"/>
            </a:lnSpc>
            <a:spcBef>
              <a:spcPct val="0"/>
            </a:spcBef>
            <a:spcAft>
              <a:spcPct val="15000"/>
            </a:spcAft>
            <a:buChar char="•"/>
          </a:pPr>
          <a:endParaRPr lang="zh-CN" altLang="en-US" sz="2700" kern="1200" dirty="0"/>
        </a:p>
      </dsp:txBody>
      <dsp:txXfrm>
        <a:off x="2671953" y="87653"/>
        <a:ext cx="3890048" cy="1654255"/>
      </dsp:txXfrm>
    </dsp:sp>
    <dsp:sp modelId="{9A698492-62DB-DE4C-B265-693D7F675911}">
      <dsp:nvSpPr>
        <dsp:cNvPr id="0" name=""/>
        <dsp:cNvSpPr/>
      </dsp:nvSpPr>
      <dsp:spPr>
        <a:xfrm rot="5400000">
          <a:off x="3407677" y="2734487"/>
          <a:ext cx="825129" cy="917490"/>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44233C2F-CA1F-5145-A300-82778E21A7F8}">
      <dsp:nvSpPr>
        <dsp:cNvPr id="0" name=""/>
        <dsp:cNvSpPr/>
      </dsp:nvSpPr>
      <dsp:spPr>
        <a:xfrm>
          <a:off x="1899903" y="1598162"/>
          <a:ext cx="2657214" cy="1133805"/>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altLang="zh-CN" sz="3500" kern="1200" dirty="0"/>
            <a:t>Concept</a:t>
          </a:r>
          <a:endParaRPr lang="zh-CN" altLang="en-US" sz="3500" kern="1200" dirty="0"/>
        </a:p>
      </dsp:txBody>
      <dsp:txXfrm>
        <a:off x="1955261" y="1653520"/>
        <a:ext cx="2546498" cy="1023089"/>
      </dsp:txXfrm>
    </dsp:sp>
    <dsp:sp modelId="{3939A7F9-42B0-114A-8715-4E20F57696EA}">
      <dsp:nvSpPr>
        <dsp:cNvPr id="0" name=""/>
        <dsp:cNvSpPr/>
      </dsp:nvSpPr>
      <dsp:spPr>
        <a:xfrm>
          <a:off x="4518195" y="1552574"/>
          <a:ext cx="4608030" cy="165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a:lnSpc>
              <a:spcPct val="90000"/>
            </a:lnSpc>
            <a:spcBef>
              <a:spcPct val="0"/>
            </a:spcBef>
            <a:spcAft>
              <a:spcPct val="15000"/>
            </a:spcAft>
            <a:buChar char="•"/>
          </a:pPr>
          <a:r>
            <a:rPr lang="en-US" sz="2500" b="0" i="0" kern="1200" dirty="0">
              <a:latin typeface="Times New Roman" panose="02020603050405020304" pitchFamily="18" charset="0"/>
              <a:ea typeface="等线" panose="02010600030101010101" pitchFamily="2" charset="-122"/>
              <a:cs typeface="Times New Roman" panose="02020603050405020304" pitchFamily="18" charset="0"/>
            </a:rPr>
            <a:t>Quotes from </a:t>
          </a:r>
          <a:r>
            <a:rPr lang="en-US" sz="2500" b="0" i="0" kern="1200" dirty="0" err="1">
              <a:latin typeface="Times New Roman" panose="02020603050405020304" pitchFamily="18" charset="0"/>
              <a:ea typeface="等线" panose="02010600030101010101" pitchFamily="2" charset="-122"/>
              <a:cs typeface="Times New Roman" panose="02020603050405020304" pitchFamily="18" charset="0"/>
            </a:rPr>
            <a:t>Schegloff</a:t>
          </a:r>
          <a:r>
            <a:rPr lang="en-US" sz="2500" b="0" i="0" kern="1200" dirty="0">
              <a:latin typeface="Times New Roman" panose="02020603050405020304" pitchFamily="18" charset="0"/>
              <a:ea typeface="等线" panose="02010600030101010101" pitchFamily="2" charset="-122"/>
              <a:cs typeface="Times New Roman" panose="02020603050405020304" pitchFamily="18" charset="0"/>
            </a:rPr>
            <a:t>, </a:t>
          </a:r>
          <a:r>
            <a:rPr lang="en-US" sz="2500" b="0" i="0" kern="1200" dirty="0" err="1">
              <a:latin typeface="Times New Roman" panose="02020603050405020304" pitchFamily="18" charset="0"/>
              <a:ea typeface="等线" panose="02010600030101010101" pitchFamily="2" charset="-122"/>
              <a:cs typeface="Times New Roman" panose="02020603050405020304" pitchFamily="18" charset="0"/>
            </a:rPr>
            <a:t>Woffitt</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a:p>
          <a:pPr marL="228600" lvl="1" indent="-228600" algn="l" defTabSz="1111250">
            <a:lnSpc>
              <a:spcPct val="90000"/>
            </a:lnSpc>
            <a:spcBef>
              <a:spcPct val="0"/>
            </a:spcBef>
            <a:spcAft>
              <a:spcPct val="15000"/>
            </a:spcAft>
            <a:buChar char="•"/>
          </a:pP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Focal</a:t>
          </a:r>
          <a:r>
            <a:rPr lang="en-US" altLang="zh-CN" sz="2500" kern="1200" dirty="0"/>
            <a:t> </a:t>
          </a: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Points</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a:p>
          <a:pPr marL="228600" lvl="1" indent="0" algn="l" defTabSz="1111250">
            <a:lnSpc>
              <a:spcPct val="90000"/>
            </a:lnSpc>
            <a:spcBef>
              <a:spcPct val="0"/>
            </a:spcBef>
            <a:spcAft>
              <a:spcPct val="15000"/>
            </a:spcAft>
            <a:buChar char="•"/>
          </a:pPr>
          <a:endParaRPr lang="zh-CN" altLang="en-US" sz="2500" kern="1200" dirty="0"/>
        </a:p>
      </dsp:txBody>
      <dsp:txXfrm>
        <a:off x="4518195" y="1552574"/>
        <a:ext cx="4608030" cy="1654255"/>
      </dsp:txXfrm>
    </dsp:sp>
    <dsp:sp modelId="{616C4C1F-F255-B347-BBD2-78E49912270C}">
      <dsp:nvSpPr>
        <dsp:cNvPr id="0" name=""/>
        <dsp:cNvSpPr/>
      </dsp:nvSpPr>
      <dsp:spPr>
        <a:xfrm>
          <a:off x="4297828" y="2971674"/>
          <a:ext cx="2675255" cy="1125311"/>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altLang="zh-CN" sz="3500" kern="1200" dirty="0"/>
            <a:t>Application </a:t>
          </a:r>
          <a:endParaRPr lang="zh-CN" altLang="en-US" sz="3500" kern="1200" dirty="0"/>
        </a:p>
      </dsp:txBody>
      <dsp:txXfrm>
        <a:off x="4352771" y="3026617"/>
        <a:ext cx="2565369" cy="1015425"/>
      </dsp:txXfrm>
    </dsp:sp>
    <dsp:sp modelId="{72120C5E-A438-164F-A6DF-58BA9DEE1A93}">
      <dsp:nvSpPr>
        <dsp:cNvPr id="0" name=""/>
        <dsp:cNvSpPr/>
      </dsp:nvSpPr>
      <dsp:spPr>
        <a:xfrm>
          <a:off x="6933739" y="2767154"/>
          <a:ext cx="4520220" cy="165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ctr" anchorCtr="0">
          <a:noAutofit/>
        </a:bodyPr>
        <a:lstStyle/>
        <a:p>
          <a:pPr marL="228600" lvl="1" indent="-228600" algn="l" defTabSz="1111250">
            <a:lnSpc>
              <a:spcPct val="90000"/>
            </a:lnSpc>
            <a:spcBef>
              <a:spcPct val="0"/>
            </a:spcBef>
            <a:spcAft>
              <a:spcPct val="15000"/>
            </a:spcAft>
            <a:buChar char="•"/>
          </a:pPr>
          <a:r>
            <a:rPr lang="en-US" altLang="zh-CN" sz="2500" b="0" i="0" kern="1200">
              <a:latin typeface="Times New Roman" panose="02020603050405020304" pitchFamily="18" charset="0"/>
              <a:ea typeface="等线" panose="02010600030101010101" pitchFamily="2" charset="-122"/>
              <a:cs typeface="Times New Roman" panose="02020603050405020304" pitchFamily="18" charset="0"/>
            </a:rPr>
            <a:t>Application in SLA</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a:p>
          <a:pPr marL="228600" lvl="1" indent="-228600" algn="l" defTabSz="1111250">
            <a:lnSpc>
              <a:spcPct val="90000"/>
            </a:lnSpc>
            <a:spcBef>
              <a:spcPct val="0"/>
            </a:spcBef>
            <a:spcAft>
              <a:spcPct val="15000"/>
            </a:spcAft>
            <a:buChar char="•"/>
          </a:pPr>
          <a:r>
            <a:rPr lang="en-US" altLang="zh-CN" sz="2500" b="0" i="0" kern="1200" dirty="0">
              <a:latin typeface="Times New Roman" panose="02020603050405020304" pitchFamily="18" charset="0"/>
              <a:ea typeface="等线" panose="02010600030101010101" pitchFamily="2" charset="-122"/>
              <a:cs typeface="Times New Roman" panose="02020603050405020304" pitchFamily="18" charset="0"/>
            </a:rPr>
            <a:t>Implications for researching teacher cognition</a:t>
          </a:r>
          <a:endParaRPr lang="zh-CN" altLang="en-US" sz="2500" b="0" i="0" kern="1200" dirty="0">
            <a:latin typeface="Times New Roman" panose="02020603050405020304" pitchFamily="18" charset="0"/>
            <a:ea typeface="等线" panose="02010600030101010101" pitchFamily="2" charset="-122"/>
            <a:cs typeface="Times New Roman" panose="02020603050405020304" pitchFamily="18" charset="0"/>
          </a:endParaRPr>
        </a:p>
      </dsp:txBody>
      <dsp:txXfrm>
        <a:off x="6933739" y="2767154"/>
        <a:ext cx="4520220" cy="16542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7FCA3B-B291-1042-AA3C-504DFE3BAC64}">
      <dsp:nvSpPr>
        <dsp:cNvPr id="0" name=""/>
        <dsp:cNvSpPr/>
      </dsp:nvSpPr>
      <dsp:spPr>
        <a:xfrm rot="10800000">
          <a:off x="1016922" y="43222"/>
          <a:ext cx="10096354" cy="846427"/>
        </a:xfrm>
        <a:prstGeom prst="homePlat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3251" tIns="91440" rIns="170688" bIns="91440" numCol="1" spcCol="1270" anchor="ctr" anchorCtr="0">
          <a:noAutofit/>
        </a:bodyPr>
        <a:lstStyle/>
        <a:p>
          <a:pPr marL="0" lvl="0" indent="0" algn="ctr" defTabSz="1066800">
            <a:lnSpc>
              <a:spcPct val="90000"/>
            </a:lnSpc>
            <a:spcBef>
              <a:spcPct val="0"/>
            </a:spcBef>
            <a:spcAft>
              <a:spcPct val="35000"/>
            </a:spcAft>
            <a:buFont typeface="+mj-lt"/>
            <a:buNone/>
          </a:pPr>
          <a:r>
            <a:rPr lang="en-US" sz="2400" b="0" i="0" kern="1200" dirty="0">
              <a:latin typeface="Times New Roman" panose="02020603050405020304" pitchFamily="18" charset="0"/>
              <a:cs typeface="Times New Roman" panose="02020603050405020304" pitchFamily="18" charset="0"/>
            </a:rPr>
            <a:t> </a:t>
          </a:r>
          <a:r>
            <a:rPr lang="en-US" sz="2800" b="0" i="0" kern="1200" dirty="0">
              <a:latin typeface="Times New Roman" panose="02020603050405020304" pitchFamily="18" charset="0"/>
              <a:cs typeface="Times New Roman" panose="02020603050405020304" pitchFamily="18" charset="0"/>
            </a:rPr>
            <a:t>The emic viewpoint</a:t>
          </a:r>
          <a:endParaRPr lang="zh-CN" altLang="en-US" sz="2800" b="0" i="0" kern="1200" dirty="0">
            <a:latin typeface="Times New Roman" panose="02020603050405020304" pitchFamily="18" charset="0"/>
            <a:cs typeface="Times New Roman" panose="02020603050405020304" pitchFamily="18" charset="0"/>
          </a:endParaRPr>
        </a:p>
      </dsp:txBody>
      <dsp:txXfrm rot="10800000">
        <a:off x="1228529" y="43222"/>
        <a:ext cx="9884747" cy="846427"/>
      </dsp:txXfrm>
    </dsp:sp>
    <dsp:sp modelId="{C489D42A-E0C9-A54A-AE91-3A5BA0BA13F0}">
      <dsp:nvSpPr>
        <dsp:cNvPr id="0" name=""/>
        <dsp:cNvSpPr/>
      </dsp:nvSpPr>
      <dsp:spPr>
        <a:xfrm>
          <a:off x="86279" y="28578"/>
          <a:ext cx="846427" cy="846427"/>
        </a:xfrm>
        <a:prstGeom prst="ellipse">
          <a:avLst/>
        </a:prstGeom>
        <a:blipFill>
          <a:blip xmlns:r="http://schemas.openxmlformats.org/officeDocument/2006/relationships" r:embed="rId1"/>
          <a:srcRect/>
          <a:stretch>
            <a:fillRect l="-17000" r="-17000"/>
          </a:stretch>
        </a:blip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9D473E-71CA-3446-BD96-451D9D282534}">
      <dsp:nvSpPr>
        <dsp:cNvPr id="0" name=""/>
        <dsp:cNvSpPr/>
      </dsp:nvSpPr>
      <dsp:spPr>
        <a:xfrm rot="10800000">
          <a:off x="1035696" y="1153825"/>
          <a:ext cx="10091886" cy="846427"/>
        </a:xfrm>
        <a:prstGeom prst="homePlat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3251" tIns="106680" rIns="199136" bIns="106680" numCol="1" spcCol="1270" anchor="ctr" anchorCtr="0">
          <a:noAutofit/>
        </a:bodyPr>
        <a:lstStyle/>
        <a:p>
          <a:pPr marL="0" lvl="0" indent="0" algn="ctr" defTabSz="10668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No priori assumptions and theories of society and psychology</a:t>
          </a:r>
        </a:p>
      </dsp:txBody>
      <dsp:txXfrm rot="10800000">
        <a:off x="1247303" y="1153825"/>
        <a:ext cx="9880279" cy="846427"/>
      </dsp:txXfrm>
    </dsp:sp>
    <dsp:sp modelId="{92E42EAA-054B-7642-92C7-1D110E4B2D1D}">
      <dsp:nvSpPr>
        <dsp:cNvPr id="0" name=""/>
        <dsp:cNvSpPr/>
      </dsp:nvSpPr>
      <dsp:spPr>
        <a:xfrm>
          <a:off x="31837" y="1013724"/>
          <a:ext cx="846427" cy="846427"/>
        </a:xfrm>
        <a:prstGeom prst="ellipse">
          <a:avLst/>
        </a:prstGeom>
        <a:blipFill>
          <a:blip xmlns:r="http://schemas.openxmlformats.org/officeDocument/2006/relationships" r:embed="rId2"/>
          <a:srcRect/>
          <a:stretch>
            <a:fillRect l="-20000" r="-20000"/>
          </a:stretch>
        </a:blip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A96EAB-607F-7740-A8D8-C00514CA0602}">
      <dsp:nvSpPr>
        <dsp:cNvPr id="0" name=""/>
        <dsp:cNvSpPr/>
      </dsp:nvSpPr>
      <dsp:spPr>
        <a:xfrm rot="10800000">
          <a:off x="1045376" y="2184255"/>
          <a:ext cx="10096510" cy="846427"/>
        </a:xfrm>
        <a:prstGeom prst="homePlat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3251" tIns="106680" rIns="199136" bIns="106680" numCol="1" spcCol="1270" anchor="ctr" anchorCtr="0">
          <a:noAutofit/>
        </a:bodyPr>
        <a:lstStyle/>
        <a:p>
          <a:pPr marL="0" lvl="0" indent="0" algn="ctr" defTabSz="12446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Analyzing the “natural” rather than “artificial” data</a:t>
          </a:r>
        </a:p>
      </dsp:txBody>
      <dsp:txXfrm rot="10800000">
        <a:off x="1256983" y="2184255"/>
        <a:ext cx="9884903" cy="846427"/>
      </dsp:txXfrm>
    </dsp:sp>
    <dsp:sp modelId="{D976C13E-9FFD-ED41-8F29-BC6E818D2A64}">
      <dsp:nvSpPr>
        <dsp:cNvPr id="0" name=""/>
        <dsp:cNvSpPr/>
      </dsp:nvSpPr>
      <dsp:spPr>
        <a:xfrm>
          <a:off x="31837" y="2000250"/>
          <a:ext cx="846427" cy="846427"/>
        </a:xfrm>
        <a:prstGeom prst="ellipse">
          <a:avLst/>
        </a:prstGeom>
        <a:blipFill>
          <a:blip xmlns:r="http://schemas.openxmlformats.org/officeDocument/2006/relationships" r:embed="rId3"/>
          <a:srcRect/>
          <a:stretch>
            <a:fillRect l="-25000" r="-25000"/>
          </a:stretch>
        </a:blip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A49908-99D4-8542-991F-12D5E2636791}">
      <dsp:nvSpPr>
        <dsp:cNvPr id="0" name=""/>
        <dsp:cNvSpPr/>
      </dsp:nvSpPr>
      <dsp:spPr>
        <a:xfrm rot="10800000">
          <a:off x="1073869" y="3269059"/>
          <a:ext cx="10096589" cy="846427"/>
        </a:xfrm>
        <a:prstGeom prst="homePlat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3251" tIns="106680" rIns="199136" bIns="106680" numCol="1" spcCol="1270" anchor="ctr" anchorCtr="0">
          <a:noAutofit/>
        </a:bodyPr>
        <a:lstStyle/>
        <a:p>
          <a:pPr marL="0" lvl="0" indent="0" algn="ctr" defTabSz="12446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The procedural infrastructure</a:t>
          </a:r>
        </a:p>
        <a:p>
          <a:pPr marL="0" lvl="0" indent="0" algn="ctr" defTabSz="12446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“turn-taking”, “sequence organization” and “the design of turns”</a:t>
          </a:r>
          <a:endParaRPr lang="zh-CN" sz="2800" b="0" i="0" kern="1200" dirty="0">
            <a:latin typeface="Times New Roman" panose="02020603050405020304" pitchFamily="18" charset="0"/>
            <a:ea typeface="+mn-ea"/>
            <a:cs typeface="Times New Roman" panose="02020603050405020304" pitchFamily="18" charset="0"/>
          </a:endParaRPr>
        </a:p>
      </dsp:txBody>
      <dsp:txXfrm rot="10800000">
        <a:off x="1285476" y="3269059"/>
        <a:ext cx="9884982" cy="846427"/>
      </dsp:txXfrm>
    </dsp:sp>
    <dsp:sp modelId="{5473D0BC-8871-7145-9774-0E9637BD551C}">
      <dsp:nvSpPr>
        <dsp:cNvPr id="0" name=""/>
        <dsp:cNvSpPr/>
      </dsp:nvSpPr>
      <dsp:spPr>
        <a:xfrm>
          <a:off x="31837" y="3197621"/>
          <a:ext cx="846427" cy="846427"/>
        </a:xfrm>
        <a:prstGeom prst="ellipse">
          <a:avLst/>
        </a:prstGeom>
        <a:blipFill>
          <a:blip xmlns:r="http://schemas.openxmlformats.org/officeDocument/2006/relationships" r:embed="rId4"/>
          <a:srcRect/>
          <a:stretch>
            <a:fillRect l="-25000" r="-25000"/>
          </a:stretch>
        </a:blip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A14B3BD-1C2B-5340-90F0-40AA4F95483F}">
      <dsp:nvSpPr>
        <dsp:cNvPr id="0" name=""/>
        <dsp:cNvSpPr/>
      </dsp:nvSpPr>
      <dsp:spPr>
        <a:xfrm rot="10800000">
          <a:off x="1059642" y="4316197"/>
          <a:ext cx="10096510" cy="846427"/>
        </a:xfrm>
        <a:prstGeom prst="homePlate">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3251" tIns="106680" rIns="199136" bIns="106680" numCol="1" spcCol="1270" anchor="ctr" anchorCtr="0">
          <a:noAutofit/>
        </a:bodyPr>
        <a:lstStyle/>
        <a:p>
          <a:pPr marL="0" lvl="0" indent="0" algn="ctr" defTabSz="1066800">
            <a:lnSpc>
              <a:spcPct val="90000"/>
            </a:lnSpc>
            <a:spcBef>
              <a:spcPct val="0"/>
            </a:spcBef>
            <a:spcAft>
              <a:spcPct val="35000"/>
            </a:spcAft>
            <a:buFont typeface="+mj-lt"/>
            <a:buNone/>
          </a:pPr>
          <a:r>
            <a:rPr lang="en-US" sz="2800" b="0" i="0" kern="1200" dirty="0">
              <a:latin typeface="Times New Roman" panose="02020603050405020304" pitchFamily="18" charset="0"/>
              <a:ea typeface="+mn-ea"/>
              <a:cs typeface="Times New Roman" panose="02020603050405020304" pitchFamily="18" charset="0"/>
            </a:rPr>
            <a:t>Emphasis on the “how” instead of the “why”</a:t>
          </a:r>
          <a:endParaRPr lang="zh-CN" sz="2800" b="0" i="0" kern="1200" dirty="0">
            <a:latin typeface="Times New Roman" panose="02020603050405020304" pitchFamily="18" charset="0"/>
            <a:ea typeface="+mn-ea"/>
            <a:cs typeface="Times New Roman" panose="02020603050405020304" pitchFamily="18" charset="0"/>
          </a:endParaRPr>
        </a:p>
      </dsp:txBody>
      <dsp:txXfrm rot="10800000">
        <a:off x="1271249" y="4316197"/>
        <a:ext cx="9884903" cy="846427"/>
      </dsp:txXfrm>
    </dsp:sp>
    <dsp:sp modelId="{B8F0FFAE-DF40-4B45-834E-37813CDDAF96}">
      <dsp:nvSpPr>
        <dsp:cNvPr id="0" name=""/>
        <dsp:cNvSpPr/>
      </dsp:nvSpPr>
      <dsp:spPr>
        <a:xfrm>
          <a:off x="31837" y="4316197"/>
          <a:ext cx="846427" cy="846427"/>
        </a:xfrm>
        <a:prstGeom prst="ellipse">
          <a:avLst/>
        </a:prstGeom>
        <a:blipFill>
          <a:blip xmlns:r="http://schemas.openxmlformats.org/officeDocument/2006/relationships" r:embed="rId5"/>
          <a:srcRect/>
          <a:stretch>
            <a:fillRect l="-25000" r="-25000"/>
          </a:stretch>
        </a:blip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0FDB7-5227-8449-911B-C18D56F0FACB}">
      <dsp:nvSpPr>
        <dsp:cNvPr id="0" name=""/>
        <dsp:cNvSpPr/>
      </dsp:nvSpPr>
      <dsp:spPr>
        <a:xfrm>
          <a:off x="119580" y="1152478"/>
          <a:ext cx="2828598" cy="666842"/>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Times New Roman" panose="02020603050405020304" pitchFamily="18" charset="0"/>
              <a:cs typeface="Times New Roman" panose="02020603050405020304" pitchFamily="18" charset="0"/>
            </a:rPr>
            <a:t>language proficiency</a:t>
          </a:r>
          <a:endParaRPr lang="zh-CN" altLang="en-US" sz="2400" b="0" i="0" kern="1200" dirty="0">
            <a:latin typeface="Times New Roman" panose="02020603050405020304" pitchFamily="18" charset="0"/>
            <a:cs typeface="Times New Roman" panose="02020603050405020304" pitchFamily="18" charset="0"/>
          </a:endParaRPr>
        </a:p>
      </dsp:txBody>
      <dsp:txXfrm>
        <a:off x="139111" y="1172009"/>
        <a:ext cx="2789536" cy="627780"/>
      </dsp:txXfrm>
    </dsp:sp>
    <dsp:sp modelId="{9B6373CA-1227-C142-8CFD-1A6F49E32F51}">
      <dsp:nvSpPr>
        <dsp:cNvPr id="0" name=""/>
        <dsp:cNvSpPr/>
      </dsp:nvSpPr>
      <dsp:spPr>
        <a:xfrm>
          <a:off x="2948179" y="1465704"/>
          <a:ext cx="533473" cy="40390"/>
        </a:xfrm>
        <a:custGeom>
          <a:avLst/>
          <a:gdLst/>
          <a:ahLst/>
          <a:cxnLst/>
          <a:rect l="0" t="0" r="0" b="0"/>
          <a:pathLst>
            <a:path>
              <a:moveTo>
                <a:pt x="0" y="20195"/>
              </a:moveTo>
              <a:lnTo>
                <a:pt x="533473" y="20195"/>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3201579" y="1472563"/>
        <a:ext cx="26673" cy="26673"/>
      </dsp:txXfrm>
    </dsp:sp>
    <dsp:sp modelId="{57D08760-C8F8-D345-8B53-5D1BB5210304}">
      <dsp:nvSpPr>
        <dsp:cNvPr id="0" name=""/>
        <dsp:cNvSpPr/>
      </dsp:nvSpPr>
      <dsp:spPr>
        <a:xfrm>
          <a:off x="3481653" y="1152478"/>
          <a:ext cx="2595990" cy="666842"/>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altLang="zh-CN" sz="2400" b="0" i="0" kern="1200" dirty="0">
              <a:latin typeface="Times New Roman" panose="02020603050405020304" pitchFamily="18" charset="0"/>
              <a:ea typeface="+mn-ea"/>
              <a:cs typeface="Times New Roman" panose="02020603050405020304" pitchFamily="18" charset="0"/>
            </a:rPr>
            <a:t>design of turns</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3501184" y="1172009"/>
        <a:ext cx="2556928" cy="627780"/>
      </dsp:txXfrm>
    </dsp:sp>
    <dsp:sp modelId="{1FDE535E-7B30-8444-8DC3-CE8F237F40E7}">
      <dsp:nvSpPr>
        <dsp:cNvPr id="0" name=""/>
        <dsp:cNvSpPr/>
      </dsp:nvSpPr>
      <dsp:spPr>
        <a:xfrm rot="17692822">
          <a:off x="5710386" y="890553"/>
          <a:ext cx="1267987" cy="40390"/>
        </a:xfrm>
        <a:custGeom>
          <a:avLst/>
          <a:gdLst/>
          <a:ahLst/>
          <a:cxnLst/>
          <a:rect l="0" t="0" r="0" b="0"/>
          <a:pathLst>
            <a:path>
              <a:moveTo>
                <a:pt x="0" y="20195"/>
              </a:moveTo>
              <a:lnTo>
                <a:pt x="1267987" y="2019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6312680" y="879048"/>
        <a:ext cx="63399" cy="63399"/>
      </dsp:txXfrm>
    </dsp:sp>
    <dsp:sp modelId="{47C5ED69-078F-274B-B459-CCD7DB0FA289}">
      <dsp:nvSpPr>
        <dsp:cNvPr id="0" name=""/>
        <dsp:cNvSpPr/>
      </dsp:nvSpPr>
      <dsp:spPr>
        <a:xfrm>
          <a:off x="6611117" y="2175"/>
          <a:ext cx="4507960" cy="666842"/>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ea typeface="+mn-ea"/>
              <a:cs typeface="Times New Roman" panose="02020603050405020304" pitchFamily="18" charset="0"/>
            </a:rPr>
            <a:t>design of incomplete sentences (</a:t>
          </a:r>
          <a:r>
            <a:rPr lang="en-US" sz="2400" b="0" i="0" kern="1200" dirty="0" err="1">
              <a:latin typeface="Times New Roman" panose="02020603050405020304" pitchFamily="18" charset="0"/>
              <a:ea typeface="+mn-ea"/>
              <a:cs typeface="Times New Roman" panose="02020603050405020304" pitchFamily="18" charset="0"/>
            </a:rPr>
            <a:t>Koshik</a:t>
          </a:r>
          <a:r>
            <a:rPr lang="en-US" sz="2400" b="0" i="0" kern="1200" dirty="0">
              <a:latin typeface="Times New Roman" panose="02020603050405020304" pitchFamily="18" charset="0"/>
              <a:ea typeface="+mn-ea"/>
              <a:cs typeface="Times New Roman" panose="02020603050405020304" pitchFamily="18" charset="0"/>
            </a:rPr>
            <a:t> 2002)</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6630648" y="21706"/>
        <a:ext cx="4468898" cy="627780"/>
      </dsp:txXfrm>
    </dsp:sp>
    <dsp:sp modelId="{A4929BBB-C7FB-C34B-BCAB-1381380AC343}">
      <dsp:nvSpPr>
        <dsp:cNvPr id="0" name=""/>
        <dsp:cNvSpPr/>
      </dsp:nvSpPr>
      <dsp:spPr>
        <a:xfrm rot="19457599">
          <a:off x="6015892" y="1273987"/>
          <a:ext cx="656975" cy="40390"/>
        </a:xfrm>
        <a:custGeom>
          <a:avLst/>
          <a:gdLst/>
          <a:ahLst/>
          <a:cxnLst/>
          <a:rect l="0" t="0" r="0" b="0"/>
          <a:pathLst>
            <a:path>
              <a:moveTo>
                <a:pt x="0" y="20195"/>
              </a:moveTo>
              <a:lnTo>
                <a:pt x="656975" y="2019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6327956" y="1277758"/>
        <a:ext cx="32848" cy="32848"/>
      </dsp:txXfrm>
    </dsp:sp>
    <dsp:sp modelId="{8701FCBF-4407-1546-8072-2031AED72468}">
      <dsp:nvSpPr>
        <dsp:cNvPr id="0" name=""/>
        <dsp:cNvSpPr/>
      </dsp:nvSpPr>
      <dsp:spPr>
        <a:xfrm>
          <a:off x="6611117" y="769044"/>
          <a:ext cx="4507960" cy="666842"/>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Times New Roman" panose="02020603050405020304" pitchFamily="18" charset="0"/>
              <a:ea typeface="+mn-ea"/>
              <a:cs typeface="Times New Roman" panose="02020603050405020304" pitchFamily="18" charset="0"/>
            </a:rPr>
            <a:t>zones</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of interactional transition (</a:t>
          </a:r>
          <a:r>
            <a:rPr lang="en-US" sz="2400" b="0" i="0" kern="1200" dirty="0" err="1">
              <a:latin typeface="Times New Roman" panose="02020603050405020304" pitchFamily="18" charset="0"/>
              <a:ea typeface="+mn-ea"/>
              <a:cs typeface="Times New Roman" panose="02020603050405020304" pitchFamily="18" charset="0"/>
            </a:rPr>
            <a:t>Markee</a:t>
          </a:r>
          <a:r>
            <a:rPr lang="en-US" sz="2400" b="0" i="0" kern="1200" dirty="0">
              <a:latin typeface="Times New Roman" panose="02020603050405020304" pitchFamily="18" charset="0"/>
              <a:ea typeface="+mn-ea"/>
              <a:cs typeface="Times New Roman" panose="02020603050405020304" pitchFamily="18" charset="0"/>
            </a:rPr>
            <a:t> 2004)</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6630648" y="788575"/>
        <a:ext cx="4468898" cy="627780"/>
      </dsp:txXfrm>
    </dsp:sp>
    <dsp:sp modelId="{5CE6183C-14A3-6149-AA50-671C9BB5EF7D}">
      <dsp:nvSpPr>
        <dsp:cNvPr id="0" name=""/>
        <dsp:cNvSpPr/>
      </dsp:nvSpPr>
      <dsp:spPr>
        <a:xfrm rot="2142401">
          <a:off x="6015892" y="1657422"/>
          <a:ext cx="656975" cy="40390"/>
        </a:xfrm>
        <a:custGeom>
          <a:avLst/>
          <a:gdLst/>
          <a:ahLst/>
          <a:cxnLst/>
          <a:rect l="0" t="0" r="0" b="0"/>
          <a:pathLst>
            <a:path>
              <a:moveTo>
                <a:pt x="0" y="20195"/>
              </a:moveTo>
              <a:lnTo>
                <a:pt x="656975" y="2019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6327956" y="1661192"/>
        <a:ext cx="32848" cy="32848"/>
      </dsp:txXfrm>
    </dsp:sp>
    <dsp:sp modelId="{92EDD74B-6421-C746-A27E-4AF531D5D345}">
      <dsp:nvSpPr>
        <dsp:cNvPr id="0" name=""/>
        <dsp:cNvSpPr/>
      </dsp:nvSpPr>
      <dsp:spPr>
        <a:xfrm>
          <a:off x="6611117" y="1535913"/>
          <a:ext cx="4532193" cy="666842"/>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Times New Roman" panose="02020603050405020304" pitchFamily="18" charset="0"/>
              <a:ea typeface="+mn-ea"/>
              <a:cs typeface="Times New Roman" panose="02020603050405020304" pitchFamily="18" charset="0"/>
            </a:rPr>
            <a:t>the</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role of gaze (Carroll 2004)</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6630648" y="1555444"/>
        <a:ext cx="4493131" cy="627780"/>
      </dsp:txXfrm>
    </dsp:sp>
    <dsp:sp modelId="{489D46F9-DEF2-1F45-BEB6-95E10C3455E4}">
      <dsp:nvSpPr>
        <dsp:cNvPr id="0" name=""/>
        <dsp:cNvSpPr/>
      </dsp:nvSpPr>
      <dsp:spPr>
        <a:xfrm rot="3907178">
          <a:off x="5710386" y="2040856"/>
          <a:ext cx="1267987" cy="40390"/>
        </a:xfrm>
        <a:custGeom>
          <a:avLst/>
          <a:gdLst/>
          <a:ahLst/>
          <a:cxnLst/>
          <a:rect l="0" t="0" r="0" b="0"/>
          <a:pathLst>
            <a:path>
              <a:moveTo>
                <a:pt x="0" y="20195"/>
              </a:moveTo>
              <a:lnTo>
                <a:pt x="1267987" y="2019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6312680" y="2029351"/>
        <a:ext cx="63399" cy="63399"/>
      </dsp:txXfrm>
    </dsp:sp>
    <dsp:sp modelId="{8EB6886E-A998-5B4B-8C2C-95EE4B560F49}">
      <dsp:nvSpPr>
        <dsp:cNvPr id="0" name=""/>
        <dsp:cNvSpPr/>
      </dsp:nvSpPr>
      <dsp:spPr>
        <a:xfrm>
          <a:off x="6611117" y="2302781"/>
          <a:ext cx="4556426" cy="666842"/>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i="0" kern="1200" dirty="0">
              <a:latin typeface="Times New Roman" panose="02020603050405020304" pitchFamily="18" charset="0"/>
              <a:ea typeface="+mn-ea"/>
              <a:cs typeface="Times New Roman" panose="02020603050405020304" pitchFamily="18" charset="0"/>
            </a:rPr>
            <a:t>gestures</a:t>
          </a:r>
          <a:r>
            <a:rPr lang="en-US" sz="2400" kern="1200" dirty="0"/>
            <a:t> </a:t>
          </a:r>
          <a:r>
            <a:rPr lang="en-US" sz="2400" b="0" i="0" kern="1200" dirty="0">
              <a:latin typeface="Times New Roman" panose="02020603050405020304" pitchFamily="18" charset="0"/>
              <a:ea typeface="+mn-ea"/>
              <a:cs typeface="Times New Roman" panose="02020603050405020304" pitchFamily="18" charset="0"/>
            </a:rPr>
            <a:t>(</a:t>
          </a:r>
          <a:r>
            <a:rPr lang="en-US" sz="2400" b="0" i="0" kern="1200" dirty="0" err="1">
              <a:latin typeface="Times New Roman" panose="02020603050405020304" pitchFamily="18" charset="0"/>
              <a:ea typeface="+mn-ea"/>
              <a:cs typeface="Times New Roman" panose="02020603050405020304" pitchFamily="18" charset="0"/>
            </a:rPr>
            <a:t>Olsher</a:t>
          </a:r>
          <a:r>
            <a:rPr lang="en-US" sz="2400" b="0" i="0" kern="1200" dirty="0">
              <a:latin typeface="Times New Roman" panose="02020603050405020304" pitchFamily="18" charset="0"/>
              <a:ea typeface="+mn-ea"/>
              <a:cs typeface="Times New Roman" panose="02020603050405020304" pitchFamily="18" charset="0"/>
            </a:rPr>
            <a:t> 2004, Mori &amp; Hayashi 2006)</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6630648" y="2322312"/>
        <a:ext cx="4517364" cy="6277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3115F-A7ED-DF48-8869-C756901C9EED}">
      <dsp:nvSpPr>
        <dsp:cNvPr id="0" name=""/>
        <dsp:cNvSpPr/>
      </dsp:nvSpPr>
      <dsp:spPr>
        <a:xfrm>
          <a:off x="10774" y="1140519"/>
          <a:ext cx="4185587" cy="6907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cs typeface="Times New Roman" panose="02020603050405020304" pitchFamily="18" charset="0"/>
            </a:rPr>
            <a:t>practices in classroom interaction</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31006" y="1160751"/>
        <a:ext cx="4145123" cy="650297"/>
      </dsp:txXfrm>
    </dsp:sp>
    <dsp:sp modelId="{1FDE535E-7B30-8444-8DC3-CE8F237F40E7}">
      <dsp:nvSpPr>
        <dsp:cNvPr id="0" name=""/>
        <dsp:cNvSpPr/>
      </dsp:nvSpPr>
      <dsp:spPr>
        <a:xfrm rot="18316101">
          <a:off x="3990196" y="1066666"/>
          <a:ext cx="975713" cy="41838"/>
        </a:xfrm>
        <a:custGeom>
          <a:avLst/>
          <a:gdLst/>
          <a:ahLst/>
          <a:cxnLst/>
          <a:rect l="0" t="0" r="0" b="0"/>
          <a:pathLst>
            <a:path>
              <a:moveTo>
                <a:pt x="0" y="20919"/>
              </a:moveTo>
              <a:lnTo>
                <a:pt x="975713" y="2091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4453660" y="1063193"/>
        <a:ext cx="48785" cy="48785"/>
      </dsp:txXfrm>
    </dsp:sp>
    <dsp:sp modelId="{47C5ED69-078F-274B-B459-CCD7DB0FA289}">
      <dsp:nvSpPr>
        <dsp:cNvPr id="0" name=""/>
        <dsp:cNvSpPr/>
      </dsp:nvSpPr>
      <dsp:spPr>
        <a:xfrm>
          <a:off x="4759744" y="343891"/>
          <a:ext cx="7017917" cy="6907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b="0" i="0" kern="1200" dirty="0">
              <a:latin typeface="Times New Roman" panose="02020603050405020304" pitchFamily="18" charset="0"/>
              <a:cs typeface="Times New Roman" panose="02020603050405020304" pitchFamily="18" charset="0"/>
            </a:rPr>
            <a:t>turn-taking(Hauser 2009, Seedhouse 2004)</a:t>
          </a:r>
          <a:endParaRPr lang="zh-CN" altLang="en-US" sz="2400" b="0" i="0" kern="1200" dirty="0">
            <a:latin typeface="Times New Roman" panose="02020603050405020304" pitchFamily="18" charset="0"/>
            <a:ea typeface="+mn-ea"/>
            <a:cs typeface="Times New Roman" panose="02020603050405020304" pitchFamily="18" charset="0"/>
          </a:endParaRPr>
        </a:p>
      </dsp:txBody>
      <dsp:txXfrm>
        <a:off x="4779976" y="364123"/>
        <a:ext cx="6977453" cy="650297"/>
      </dsp:txXfrm>
    </dsp:sp>
    <dsp:sp modelId="{A4929BBB-C7FB-C34B-BCAB-1381380AC343}">
      <dsp:nvSpPr>
        <dsp:cNvPr id="0" name=""/>
        <dsp:cNvSpPr/>
      </dsp:nvSpPr>
      <dsp:spPr>
        <a:xfrm>
          <a:off x="4196361" y="1464980"/>
          <a:ext cx="552609" cy="41838"/>
        </a:xfrm>
        <a:custGeom>
          <a:avLst/>
          <a:gdLst/>
          <a:ahLst/>
          <a:cxnLst/>
          <a:rect l="0" t="0" r="0" b="0"/>
          <a:pathLst>
            <a:path>
              <a:moveTo>
                <a:pt x="0" y="20919"/>
              </a:moveTo>
              <a:lnTo>
                <a:pt x="552609" y="2091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4458850" y="1472084"/>
        <a:ext cx="27630" cy="27630"/>
      </dsp:txXfrm>
    </dsp:sp>
    <dsp:sp modelId="{8701FCBF-4407-1546-8072-2031AED72468}">
      <dsp:nvSpPr>
        <dsp:cNvPr id="0" name=""/>
        <dsp:cNvSpPr/>
      </dsp:nvSpPr>
      <dsp:spPr>
        <a:xfrm>
          <a:off x="4748970" y="1140519"/>
          <a:ext cx="7008923" cy="6907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b="0" i="0" kern="1200" dirty="0">
              <a:solidFill>
                <a:prstClr val="white"/>
              </a:solidFill>
              <a:latin typeface="Times New Roman" panose="02020603050405020304" pitchFamily="18" charset="0"/>
              <a:ea typeface="+mn-ea"/>
              <a:cs typeface="Times New Roman" panose="02020603050405020304" pitchFamily="18" charset="0"/>
            </a:rPr>
            <a:t>sequence organization (Lerner 1995, Lee 2007)</a:t>
          </a:r>
          <a:endParaRPr lang="zh-CN" altLang="en-US" sz="2400" b="0" i="0" kern="1200" dirty="0">
            <a:solidFill>
              <a:prstClr val="white"/>
            </a:solidFill>
            <a:latin typeface="Times New Roman" panose="02020603050405020304" pitchFamily="18" charset="0"/>
            <a:ea typeface="+mn-ea"/>
            <a:cs typeface="Times New Roman" panose="02020603050405020304" pitchFamily="18" charset="0"/>
          </a:endParaRPr>
        </a:p>
      </dsp:txBody>
      <dsp:txXfrm>
        <a:off x="4769202" y="1160751"/>
        <a:ext cx="6968459" cy="650297"/>
      </dsp:txXfrm>
    </dsp:sp>
    <dsp:sp modelId="{5CE6183C-14A3-6149-AA50-671C9BB5EF7D}">
      <dsp:nvSpPr>
        <dsp:cNvPr id="0" name=""/>
        <dsp:cNvSpPr/>
      </dsp:nvSpPr>
      <dsp:spPr>
        <a:xfrm rot="3310531">
          <a:off x="3988824" y="1862168"/>
          <a:ext cx="967682" cy="41838"/>
        </a:xfrm>
        <a:custGeom>
          <a:avLst/>
          <a:gdLst/>
          <a:ahLst/>
          <a:cxnLst/>
          <a:rect l="0" t="0" r="0" b="0"/>
          <a:pathLst>
            <a:path>
              <a:moveTo>
                <a:pt x="0" y="20919"/>
              </a:moveTo>
              <a:lnTo>
                <a:pt x="967682" y="20919"/>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dsp:txBody>
      <dsp:txXfrm>
        <a:off x="4448473" y="1858895"/>
        <a:ext cx="48384" cy="48384"/>
      </dsp:txXfrm>
    </dsp:sp>
    <dsp:sp modelId="{92EDD74B-6421-C746-A27E-4AF531D5D345}">
      <dsp:nvSpPr>
        <dsp:cNvPr id="0" name=""/>
        <dsp:cNvSpPr/>
      </dsp:nvSpPr>
      <dsp:spPr>
        <a:xfrm>
          <a:off x="4748970" y="1934895"/>
          <a:ext cx="7017917" cy="6907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889000">
            <a:lnSpc>
              <a:spcPct val="90000"/>
            </a:lnSpc>
            <a:spcBef>
              <a:spcPct val="0"/>
            </a:spcBef>
            <a:spcAft>
              <a:spcPct val="35000"/>
            </a:spcAft>
            <a:buNone/>
          </a:pPr>
          <a:r>
            <a:rPr lang="en-US" sz="2400" b="0" i="0" kern="1200" dirty="0">
              <a:solidFill>
                <a:prstClr val="white"/>
              </a:solidFill>
              <a:latin typeface="Times New Roman" panose="02020603050405020304" pitchFamily="18" charset="0"/>
              <a:ea typeface="+mn-ea"/>
              <a:cs typeface="Times New Roman" panose="02020603050405020304" pitchFamily="18" charset="0"/>
            </a:rPr>
            <a:t>repairs (McHoul 1990, </a:t>
          </a:r>
          <a:r>
            <a:rPr lang="en-US" sz="2400" b="0" i="0" kern="1200" dirty="0" err="1">
              <a:solidFill>
                <a:prstClr val="white"/>
              </a:solidFill>
              <a:latin typeface="Times New Roman" panose="02020603050405020304" pitchFamily="18" charset="0"/>
              <a:ea typeface="+mn-ea"/>
              <a:cs typeface="Times New Roman" panose="02020603050405020304" pitchFamily="18" charset="0"/>
            </a:rPr>
            <a:t>MacBeth</a:t>
          </a:r>
          <a:r>
            <a:rPr lang="en-US" sz="2400" b="0" i="0" kern="1200" dirty="0">
              <a:solidFill>
                <a:prstClr val="white"/>
              </a:solidFill>
              <a:latin typeface="Times New Roman" panose="02020603050405020304" pitchFamily="18" charset="0"/>
              <a:ea typeface="+mn-ea"/>
              <a:cs typeface="Times New Roman" panose="02020603050405020304" pitchFamily="18" charset="0"/>
            </a:rPr>
            <a:t> 2004)</a:t>
          </a:r>
          <a:endParaRPr lang="zh-CN" altLang="en-US" sz="2400" b="0" i="0" kern="1200" dirty="0">
            <a:solidFill>
              <a:prstClr val="white"/>
            </a:solidFill>
            <a:latin typeface="Times New Roman" panose="02020603050405020304" pitchFamily="18" charset="0"/>
            <a:ea typeface="+mn-ea"/>
            <a:cs typeface="Times New Roman" panose="02020603050405020304" pitchFamily="18" charset="0"/>
          </a:endParaRPr>
        </a:p>
      </dsp:txBody>
      <dsp:txXfrm>
        <a:off x="4769202" y="1955127"/>
        <a:ext cx="6977453" cy="650297"/>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27624F-7342-C844-A171-5E9C2209C804}" type="datetimeFigureOut">
              <a:rPr kumimoji="1" lang="zh-CN" altLang="en-US" smtClean="0"/>
              <a:t>2020/11/9</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03243C-3260-1842-9B0A-19D922DD5C16}" type="slidenum">
              <a:rPr kumimoji="1" lang="zh-CN" altLang="en-US" smtClean="0"/>
              <a:t>‹#›</a:t>
            </a:fld>
            <a:endParaRPr kumimoji="1" lang="zh-CN" altLang="en-US"/>
          </a:p>
        </p:txBody>
      </p:sp>
    </p:spTree>
    <p:extLst>
      <p:ext uri="{BB962C8B-B14F-4D97-AF65-F5344CB8AC3E}">
        <p14:creationId xmlns:p14="http://schemas.microsoft.com/office/powerpoint/2010/main" val="27179551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603243C-3260-1842-9B0A-19D922DD5C16}" type="slidenum">
              <a:rPr kumimoji="1" lang="zh-CN" altLang="en-US" smtClean="0"/>
              <a:t>3</a:t>
            </a:fld>
            <a:endParaRPr kumimoji="1" lang="zh-CN" altLang="en-US"/>
          </a:p>
        </p:txBody>
      </p:sp>
    </p:spTree>
    <p:extLst>
      <p:ext uri="{BB962C8B-B14F-4D97-AF65-F5344CB8AC3E}">
        <p14:creationId xmlns:p14="http://schemas.microsoft.com/office/powerpoint/2010/main" val="2588961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603243C-3260-1842-9B0A-19D922DD5C16}" type="slidenum">
              <a:rPr kumimoji="1" lang="zh-CN" altLang="en-US" smtClean="0"/>
              <a:t>4</a:t>
            </a:fld>
            <a:endParaRPr kumimoji="1" lang="zh-CN" altLang="en-US"/>
          </a:p>
        </p:txBody>
      </p:sp>
    </p:spTree>
    <p:extLst>
      <p:ext uri="{BB962C8B-B14F-4D97-AF65-F5344CB8AC3E}">
        <p14:creationId xmlns:p14="http://schemas.microsoft.com/office/powerpoint/2010/main" val="445548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603243C-3260-1842-9B0A-19D922DD5C16}" type="slidenum">
              <a:rPr kumimoji="1" lang="zh-CN" altLang="en-US" smtClean="0"/>
              <a:t>5</a:t>
            </a:fld>
            <a:endParaRPr kumimoji="1" lang="zh-CN" altLang="en-US"/>
          </a:p>
        </p:txBody>
      </p:sp>
    </p:spTree>
    <p:extLst>
      <p:ext uri="{BB962C8B-B14F-4D97-AF65-F5344CB8AC3E}">
        <p14:creationId xmlns:p14="http://schemas.microsoft.com/office/powerpoint/2010/main" val="20998411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603243C-3260-1842-9B0A-19D922DD5C16}" type="slidenum">
              <a:rPr kumimoji="1" lang="zh-CN" altLang="en-US" smtClean="0"/>
              <a:t>8</a:t>
            </a:fld>
            <a:endParaRPr kumimoji="1" lang="zh-CN" altLang="en-US"/>
          </a:p>
        </p:txBody>
      </p:sp>
    </p:spTree>
    <p:extLst>
      <p:ext uri="{BB962C8B-B14F-4D97-AF65-F5344CB8AC3E}">
        <p14:creationId xmlns:p14="http://schemas.microsoft.com/office/powerpoint/2010/main" val="769020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B603243C-3260-1842-9B0A-19D922DD5C16}" type="slidenum">
              <a:rPr kumimoji="1" lang="zh-CN" altLang="en-US" smtClean="0"/>
              <a:t>12</a:t>
            </a:fld>
            <a:endParaRPr kumimoji="1" lang="zh-CN" altLang="en-US"/>
          </a:p>
        </p:txBody>
      </p:sp>
    </p:spTree>
    <p:extLst>
      <p:ext uri="{BB962C8B-B14F-4D97-AF65-F5344CB8AC3E}">
        <p14:creationId xmlns:p14="http://schemas.microsoft.com/office/powerpoint/2010/main" val="38237680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91BC81-C043-0240-AF53-0816866DABE1}"/>
              </a:ext>
            </a:extLst>
          </p:cNvPr>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a:extLst>
              <a:ext uri="{FF2B5EF4-FFF2-40B4-BE49-F238E27FC236}">
                <a16:creationId xmlns:a16="http://schemas.microsoft.com/office/drawing/2014/main" id="{6EA8B9FE-C217-384B-B1F6-2252F8D907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a:extLst>
              <a:ext uri="{FF2B5EF4-FFF2-40B4-BE49-F238E27FC236}">
                <a16:creationId xmlns:a16="http://schemas.microsoft.com/office/drawing/2014/main" id="{D5AF7E28-5BCF-DD48-9437-6196AE04A361}"/>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BDCBBD61-235D-4344-85E6-482CBAE720F5}"/>
              </a:ext>
            </a:extLst>
          </p:cNvPr>
          <p:cNvSpPr>
            <a:spLocks noGrp="1"/>
          </p:cNvSpPr>
          <p:nvPr>
            <p:ph type="ftr" sz="quarter" idx="11"/>
          </p:nvPr>
        </p:nvSpPr>
        <p:spPr/>
        <p:txBody>
          <a:bodyPr/>
          <a:lstStyle/>
          <a:p>
            <a:endParaRPr lang="en-US"/>
          </a:p>
        </p:txBody>
      </p:sp>
      <p:sp>
        <p:nvSpPr>
          <p:cNvPr id="6" name="灯片编号占位符 5">
            <a:extLst>
              <a:ext uri="{FF2B5EF4-FFF2-40B4-BE49-F238E27FC236}">
                <a16:creationId xmlns:a16="http://schemas.microsoft.com/office/drawing/2014/main" id="{087ECC92-EA17-2E4E-8B6B-80D20545717F}"/>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34127919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AC13D7-955D-004B-9962-395BC5177718}"/>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30EDFE69-421E-CA41-916C-B409F253B13F}"/>
              </a:ext>
            </a:extLst>
          </p:cNvPr>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ECD8098E-75AE-A142-B34A-6912A5289EAF}"/>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2E7C01AA-9DD9-4C43-B08A-85A8FDF5241B}"/>
              </a:ext>
            </a:extLst>
          </p:cNvPr>
          <p:cNvSpPr>
            <a:spLocks noGrp="1"/>
          </p:cNvSpPr>
          <p:nvPr>
            <p:ph type="ftr" sz="quarter" idx="11"/>
          </p:nvPr>
        </p:nvSpPr>
        <p:spPr/>
        <p:txBody>
          <a:bodyPr/>
          <a:lstStyle/>
          <a:p>
            <a:endParaRPr lang="en-US"/>
          </a:p>
        </p:txBody>
      </p:sp>
      <p:sp>
        <p:nvSpPr>
          <p:cNvPr id="6" name="灯片编号占位符 5">
            <a:extLst>
              <a:ext uri="{FF2B5EF4-FFF2-40B4-BE49-F238E27FC236}">
                <a16:creationId xmlns:a16="http://schemas.microsoft.com/office/drawing/2014/main" id="{456CEBD7-65C8-9144-9F2A-E9454F815A51}"/>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1289156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96E0704-A144-824D-BE2A-49597EC1A381}"/>
              </a:ext>
            </a:extLst>
          </p:cNvPr>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a:extLst>
              <a:ext uri="{FF2B5EF4-FFF2-40B4-BE49-F238E27FC236}">
                <a16:creationId xmlns:a16="http://schemas.microsoft.com/office/drawing/2014/main" id="{34347970-F2ED-1344-B3DA-81B58E975F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a:extLst>
              <a:ext uri="{FF2B5EF4-FFF2-40B4-BE49-F238E27FC236}">
                <a16:creationId xmlns:a16="http://schemas.microsoft.com/office/drawing/2014/main" id="{52E127AD-7CFD-E74E-B14D-41FCBB804AE1}"/>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BE811AAE-3791-944D-A78A-0E8C4C113DA0}"/>
              </a:ext>
            </a:extLst>
          </p:cNvPr>
          <p:cNvSpPr>
            <a:spLocks noGrp="1"/>
          </p:cNvSpPr>
          <p:nvPr>
            <p:ph type="ftr" sz="quarter" idx="11"/>
          </p:nvPr>
        </p:nvSpPr>
        <p:spPr/>
        <p:txBody>
          <a:bodyPr/>
          <a:lstStyle/>
          <a:p>
            <a:endParaRPr lang="en-US"/>
          </a:p>
        </p:txBody>
      </p:sp>
      <p:sp>
        <p:nvSpPr>
          <p:cNvPr id="6" name="灯片编号占位符 5">
            <a:extLst>
              <a:ext uri="{FF2B5EF4-FFF2-40B4-BE49-F238E27FC236}">
                <a16:creationId xmlns:a16="http://schemas.microsoft.com/office/drawing/2014/main" id="{5485719F-FFE1-B14E-957F-DD33C89FD60D}"/>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149378353"/>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A40B1C6-7B43-1740-9880-86BD52B5EB81}"/>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49495E5C-5D45-D044-BBB1-D5E039FE892F}"/>
              </a:ext>
            </a:extLst>
          </p:cNvPr>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a:extLst>
              <a:ext uri="{FF2B5EF4-FFF2-40B4-BE49-F238E27FC236}">
                <a16:creationId xmlns:a16="http://schemas.microsoft.com/office/drawing/2014/main" id="{F8C79A2A-F39B-EB49-AD05-1F482DA1F096}"/>
              </a:ext>
            </a:extLst>
          </p:cNvPr>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a:extLst>
              <a:ext uri="{FF2B5EF4-FFF2-40B4-BE49-F238E27FC236}">
                <a16:creationId xmlns:a16="http://schemas.microsoft.com/office/drawing/2014/main" id="{68DEEFC5-C170-6C46-802C-50C557CB8B2B}"/>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6" name="页脚占位符 5">
            <a:extLst>
              <a:ext uri="{FF2B5EF4-FFF2-40B4-BE49-F238E27FC236}">
                <a16:creationId xmlns:a16="http://schemas.microsoft.com/office/drawing/2014/main" id="{BC9DD4AC-A195-A440-982B-F578D644BAEF}"/>
              </a:ext>
            </a:extLst>
          </p:cNvPr>
          <p:cNvSpPr>
            <a:spLocks noGrp="1"/>
          </p:cNvSpPr>
          <p:nvPr>
            <p:ph type="ftr" sz="quarter" idx="11"/>
          </p:nvPr>
        </p:nvSpPr>
        <p:spPr/>
        <p:txBody>
          <a:bodyPr/>
          <a:lstStyle/>
          <a:p>
            <a:endParaRPr lang="en-US"/>
          </a:p>
        </p:txBody>
      </p:sp>
      <p:sp>
        <p:nvSpPr>
          <p:cNvPr id="7" name="灯片编号占位符 6">
            <a:extLst>
              <a:ext uri="{FF2B5EF4-FFF2-40B4-BE49-F238E27FC236}">
                <a16:creationId xmlns:a16="http://schemas.microsoft.com/office/drawing/2014/main" id="{ED56C012-AF8D-584B-8A2C-D0C9EF3CCF87}"/>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962874322"/>
      </p:ext>
    </p:extLst>
  </p:cSld>
  <p:clrMapOvr>
    <a:masterClrMapping/>
  </p:clrMapOvr>
  <p:hf sldNum="0" hdr="0" ft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D417276-1E3C-D74D-B696-A0A1FEFECB6E}"/>
              </a:ext>
            </a:extLst>
          </p:cNvPr>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8B922C4B-3188-AB4C-9BF6-2B18CFE9AB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a:extLst>
              <a:ext uri="{FF2B5EF4-FFF2-40B4-BE49-F238E27FC236}">
                <a16:creationId xmlns:a16="http://schemas.microsoft.com/office/drawing/2014/main" id="{01889B61-3C76-3546-876E-9A091D9F8392}"/>
              </a:ext>
            </a:extLst>
          </p:cNvPr>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a:extLst>
              <a:ext uri="{FF2B5EF4-FFF2-40B4-BE49-F238E27FC236}">
                <a16:creationId xmlns:a16="http://schemas.microsoft.com/office/drawing/2014/main" id="{E0E62B55-6CBF-FD46-A3BF-5C906FB289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a:extLst>
              <a:ext uri="{FF2B5EF4-FFF2-40B4-BE49-F238E27FC236}">
                <a16:creationId xmlns:a16="http://schemas.microsoft.com/office/drawing/2014/main" id="{4BBD4EDF-7207-034E-B156-7F22E3D2D75A}"/>
              </a:ext>
            </a:extLst>
          </p:cNvPr>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a:extLst>
              <a:ext uri="{FF2B5EF4-FFF2-40B4-BE49-F238E27FC236}">
                <a16:creationId xmlns:a16="http://schemas.microsoft.com/office/drawing/2014/main" id="{B4CE8554-323A-244F-9BA9-ACE6717C6051}"/>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8" name="页脚占位符 7">
            <a:extLst>
              <a:ext uri="{FF2B5EF4-FFF2-40B4-BE49-F238E27FC236}">
                <a16:creationId xmlns:a16="http://schemas.microsoft.com/office/drawing/2014/main" id="{9E1A949F-2E19-C14C-99A2-479CEB50B0A4}"/>
              </a:ext>
            </a:extLst>
          </p:cNvPr>
          <p:cNvSpPr>
            <a:spLocks noGrp="1"/>
          </p:cNvSpPr>
          <p:nvPr>
            <p:ph type="ftr" sz="quarter" idx="11"/>
          </p:nvPr>
        </p:nvSpPr>
        <p:spPr/>
        <p:txBody>
          <a:bodyPr/>
          <a:lstStyle/>
          <a:p>
            <a:endParaRPr lang="en-US"/>
          </a:p>
        </p:txBody>
      </p:sp>
      <p:sp>
        <p:nvSpPr>
          <p:cNvPr id="9" name="灯片编号占位符 8">
            <a:extLst>
              <a:ext uri="{FF2B5EF4-FFF2-40B4-BE49-F238E27FC236}">
                <a16:creationId xmlns:a16="http://schemas.microsoft.com/office/drawing/2014/main" id="{F944529C-3458-B14B-A0D6-39A482F13741}"/>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1035221402"/>
      </p:ext>
    </p:extLst>
  </p:cSld>
  <p:clrMapOvr>
    <a:masterClrMapping/>
  </p:clrMapOvr>
  <p:hf sldNum="0" hdr="0" ftr="0" dt="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A0323C9-EFF7-7448-A0E5-8A898D1D7531}"/>
              </a:ext>
            </a:extLst>
          </p:cNvPr>
          <p:cNvSpPr>
            <a:spLocks noGrp="1"/>
          </p:cNvSpPr>
          <p:nvPr>
            <p:ph type="title"/>
          </p:nvPr>
        </p:nvSpPr>
        <p:spPr/>
        <p:txBody>
          <a:bodyPr/>
          <a:lstStyle/>
          <a:p>
            <a:r>
              <a:rPr kumimoji="1" lang="zh-CN" altLang="en-US"/>
              <a:t>单击此处编辑母版标题样式</a:t>
            </a:r>
          </a:p>
        </p:txBody>
      </p:sp>
      <p:sp>
        <p:nvSpPr>
          <p:cNvPr id="3" name="日期占位符 2">
            <a:extLst>
              <a:ext uri="{FF2B5EF4-FFF2-40B4-BE49-F238E27FC236}">
                <a16:creationId xmlns:a16="http://schemas.microsoft.com/office/drawing/2014/main" id="{386F83B5-11E4-6748-9454-C11D79B07083}"/>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4" name="页脚占位符 3">
            <a:extLst>
              <a:ext uri="{FF2B5EF4-FFF2-40B4-BE49-F238E27FC236}">
                <a16:creationId xmlns:a16="http://schemas.microsoft.com/office/drawing/2014/main" id="{0D13A9BE-1CB7-CB4D-A880-43829FC59884}"/>
              </a:ext>
            </a:extLst>
          </p:cNvPr>
          <p:cNvSpPr>
            <a:spLocks noGrp="1"/>
          </p:cNvSpPr>
          <p:nvPr>
            <p:ph type="ftr" sz="quarter" idx="11"/>
          </p:nvPr>
        </p:nvSpPr>
        <p:spPr/>
        <p:txBody>
          <a:bodyPr/>
          <a:lstStyle/>
          <a:p>
            <a:endParaRPr lang="en-US"/>
          </a:p>
        </p:txBody>
      </p:sp>
      <p:sp>
        <p:nvSpPr>
          <p:cNvPr id="5" name="灯片编号占位符 4">
            <a:extLst>
              <a:ext uri="{FF2B5EF4-FFF2-40B4-BE49-F238E27FC236}">
                <a16:creationId xmlns:a16="http://schemas.microsoft.com/office/drawing/2014/main" id="{5EF0C803-CBA3-5243-B5F8-C4EF52CF48E9}"/>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3808903083"/>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64BA156E-475C-0749-A122-9E08527BF550}"/>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3" name="页脚占位符 2">
            <a:extLst>
              <a:ext uri="{FF2B5EF4-FFF2-40B4-BE49-F238E27FC236}">
                <a16:creationId xmlns:a16="http://schemas.microsoft.com/office/drawing/2014/main" id="{DF19388A-732C-E44C-BE59-928914348301}"/>
              </a:ext>
            </a:extLst>
          </p:cNvPr>
          <p:cNvSpPr>
            <a:spLocks noGrp="1"/>
          </p:cNvSpPr>
          <p:nvPr>
            <p:ph type="ftr" sz="quarter" idx="11"/>
          </p:nvPr>
        </p:nvSpPr>
        <p:spPr/>
        <p:txBody>
          <a:bodyPr/>
          <a:lstStyle/>
          <a:p>
            <a:endParaRPr lang="en-US"/>
          </a:p>
        </p:txBody>
      </p:sp>
      <p:sp>
        <p:nvSpPr>
          <p:cNvPr id="4" name="灯片编号占位符 3">
            <a:extLst>
              <a:ext uri="{FF2B5EF4-FFF2-40B4-BE49-F238E27FC236}">
                <a16:creationId xmlns:a16="http://schemas.microsoft.com/office/drawing/2014/main" id="{D01C60E8-0FA3-6445-82FD-141EC0A5B7EB}"/>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107914306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AABFDA7-98EF-DC4B-84FB-F4F435D09921}"/>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a:extLst>
              <a:ext uri="{FF2B5EF4-FFF2-40B4-BE49-F238E27FC236}">
                <a16:creationId xmlns:a16="http://schemas.microsoft.com/office/drawing/2014/main" id="{70D0B88C-9B9E-5A47-AA6B-6F45D139B8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a:extLst>
              <a:ext uri="{FF2B5EF4-FFF2-40B4-BE49-F238E27FC236}">
                <a16:creationId xmlns:a16="http://schemas.microsoft.com/office/drawing/2014/main" id="{33F5533A-5115-3848-89B5-9900538FB4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F8B0A50C-F1E2-3744-AE70-436E81BE07C4}"/>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6" name="页脚占位符 5">
            <a:extLst>
              <a:ext uri="{FF2B5EF4-FFF2-40B4-BE49-F238E27FC236}">
                <a16:creationId xmlns:a16="http://schemas.microsoft.com/office/drawing/2014/main" id="{0C0C17AA-EB83-4843-B165-2B3D17D988CD}"/>
              </a:ext>
            </a:extLst>
          </p:cNvPr>
          <p:cNvSpPr>
            <a:spLocks noGrp="1"/>
          </p:cNvSpPr>
          <p:nvPr>
            <p:ph type="ftr" sz="quarter" idx="11"/>
          </p:nvPr>
        </p:nvSpPr>
        <p:spPr/>
        <p:txBody>
          <a:bodyPr/>
          <a:lstStyle/>
          <a:p>
            <a:endParaRPr lang="en-US"/>
          </a:p>
        </p:txBody>
      </p:sp>
      <p:sp>
        <p:nvSpPr>
          <p:cNvPr id="7" name="灯片编号占位符 6">
            <a:extLst>
              <a:ext uri="{FF2B5EF4-FFF2-40B4-BE49-F238E27FC236}">
                <a16:creationId xmlns:a16="http://schemas.microsoft.com/office/drawing/2014/main" id="{346A5C01-D5D1-6642-B97C-4924FF709D85}"/>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4241374802"/>
      </p:ext>
    </p:extLst>
  </p:cSld>
  <p:clrMapOvr>
    <a:masterClrMapping/>
  </p:clrMapOvr>
  <p:hf sldNum="0"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7F05E3C-2E96-3F47-A4BD-62D1A35E3305}"/>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a:extLst>
              <a:ext uri="{FF2B5EF4-FFF2-40B4-BE49-F238E27FC236}">
                <a16:creationId xmlns:a16="http://schemas.microsoft.com/office/drawing/2014/main" id="{24F001CC-5316-DF48-932B-72F6E55424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a:extLst>
              <a:ext uri="{FF2B5EF4-FFF2-40B4-BE49-F238E27FC236}">
                <a16:creationId xmlns:a16="http://schemas.microsoft.com/office/drawing/2014/main" id="{97DFE323-6221-8142-9719-3FAF6662AA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E3178B7C-3F40-3F4F-8E4E-3F2F71B5E382}"/>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6" name="页脚占位符 5">
            <a:extLst>
              <a:ext uri="{FF2B5EF4-FFF2-40B4-BE49-F238E27FC236}">
                <a16:creationId xmlns:a16="http://schemas.microsoft.com/office/drawing/2014/main" id="{9179EF20-4718-8441-9EB0-EBBC89E00861}"/>
              </a:ext>
            </a:extLst>
          </p:cNvPr>
          <p:cNvSpPr>
            <a:spLocks noGrp="1"/>
          </p:cNvSpPr>
          <p:nvPr>
            <p:ph type="ftr" sz="quarter" idx="11"/>
          </p:nvPr>
        </p:nvSpPr>
        <p:spPr/>
        <p:txBody>
          <a:bodyPr/>
          <a:lstStyle/>
          <a:p>
            <a:endParaRPr lang="en-US"/>
          </a:p>
        </p:txBody>
      </p:sp>
      <p:sp>
        <p:nvSpPr>
          <p:cNvPr id="7" name="灯片编号占位符 6">
            <a:extLst>
              <a:ext uri="{FF2B5EF4-FFF2-40B4-BE49-F238E27FC236}">
                <a16:creationId xmlns:a16="http://schemas.microsoft.com/office/drawing/2014/main" id="{FDA1A1F3-C6E1-024A-8BE9-C54B86AB81F8}"/>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12054693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A0E89F8-2898-4347-8798-53B9DB570821}"/>
              </a:ext>
            </a:extLst>
          </p:cNvPr>
          <p:cNvSpPr>
            <a:spLocks noGrp="1"/>
          </p:cNvSpPr>
          <p:nvPr>
            <p:ph type="title"/>
          </p:nvPr>
        </p:nvSpPr>
        <p:spPr/>
        <p:txBody>
          <a:bodyPr/>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EE599107-040C-2444-8D6B-36BBB34A1FE7}"/>
              </a:ext>
            </a:extLst>
          </p:cNvPr>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5B111C9C-3CD8-1F48-ABFA-A5F00041B5AF}"/>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A2B6E7EE-07E8-CE4E-BCE2-43D9A474DC62}"/>
              </a:ext>
            </a:extLst>
          </p:cNvPr>
          <p:cNvSpPr>
            <a:spLocks noGrp="1"/>
          </p:cNvSpPr>
          <p:nvPr>
            <p:ph type="ftr" sz="quarter" idx="11"/>
          </p:nvPr>
        </p:nvSpPr>
        <p:spPr/>
        <p:txBody>
          <a:bodyPr/>
          <a:lstStyle/>
          <a:p>
            <a:endParaRPr lang="en-US"/>
          </a:p>
        </p:txBody>
      </p:sp>
      <p:sp>
        <p:nvSpPr>
          <p:cNvPr id="6" name="灯片编号占位符 5">
            <a:extLst>
              <a:ext uri="{FF2B5EF4-FFF2-40B4-BE49-F238E27FC236}">
                <a16:creationId xmlns:a16="http://schemas.microsoft.com/office/drawing/2014/main" id="{30C9E4FB-B28C-DC41-BBAE-3E9967F71792}"/>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147879899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6E076AF-6596-3547-B505-FB34488BAAA3}"/>
              </a:ext>
            </a:extLst>
          </p:cNvPr>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7BE5AA47-3237-2647-AF17-AF3002A790C4}"/>
              </a:ext>
            </a:extLst>
          </p:cNvPr>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C6F97A52-EE39-CD4F-868B-90F227F889D2}"/>
              </a:ext>
            </a:extLst>
          </p:cNvPr>
          <p:cNvSpPr>
            <a:spLocks noGrp="1"/>
          </p:cNvSpPr>
          <p:nvPr>
            <p:ph type="dt" sz="half" idx="10"/>
          </p:nvPr>
        </p:nvSpPr>
        <p:spPr/>
        <p:txBody>
          <a:body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CC6BAC48-69E6-CF43-9978-2CC4AE73F391}"/>
              </a:ext>
            </a:extLst>
          </p:cNvPr>
          <p:cNvSpPr>
            <a:spLocks noGrp="1"/>
          </p:cNvSpPr>
          <p:nvPr>
            <p:ph type="ftr" sz="quarter" idx="11"/>
          </p:nvPr>
        </p:nvSpPr>
        <p:spPr/>
        <p:txBody>
          <a:bodyPr/>
          <a:lstStyle/>
          <a:p>
            <a:endParaRPr lang="en-US"/>
          </a:p>
        </p:txBody>
      </p:sp>
      <p:sp>
        <p:nvSpPr>
          <p:cNvPr id="6" name="灯片编号占位符 5">
            <a:extLst>
              <a:ext uri="{FF2B5EF4-FFF2-40B4-BE49-F238E27FC236}">
                <a16:creationId xmlns:a16="http://schemas.microsoft.com/office/drawing/2014/main" id="{EC5935FC-FF7E-EF42-825C-F6C69650D17C}"/>
              </a:ext>
            </a:extLst>
          </p:cNvPr>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624338704"/>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920B457E-D550-4C42-B82F-0E607BFEE4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52595E00-97F1-AA4C-A576-A4BE2B3733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A06A3D60-4A81-FA4C-A01F-C18D8B2978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076A27-8146-4F75-9851-A83577C6FD8A}" type="datetime2">
              <a:rPr lang="en-US" smtClean="0"/>
              <a:t>Monday, November 9, 2020</a:t>
            </a:fld>
            <a:endParaRPr lang="en-US"/>
          </a:p>
        </p:txBody>
      </p:sp>
      <p:sp>
        <p:nvSpPr>
          <p:cNvPr id="5" name="页脚占位符 4">
            <a:extLst>
              <a:ext uri="{FF2B5EF4-FFF2-40B4-BE49-F238E27FC236}">
                <a16:creationId xmlns:a16="http://schemas.microsoft.com/office/drawing/2014/main" id="{5E9657CE-C589-DB44-9C2F-98E7159B18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灯片编号占位符 5">
            <a:extLst>
              <a:ext uri="{FF2B5EF4-FFF2-40B4-BE49-F238E27FC236}">
                <a16:creationId xmlns:a16="http://schemas.microsoft.com/office/drawing/2014/main" id="{EB883DBA-D97A-594E-BD90-3371A81765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AB3BA-07EE-4B64-A177-47C30D775877}" type="slidenum">
              <a:rPr lang="en-US" smtClean="0"/>
              <a:t>‹#›</a:t>
            </a:fld>
            <a:endParaRPr lang="en-US"/>
          </a:p>
        </p:txBody>
      </p:sp>
    </p:spTree>
    <p:extLst>
      <p:ext uri="{BB962C8B-B14F-4D97-AF65-F5344CB8AC3E}">
        <p14:creationId xmlns:p14="http://schemas.microsoft.com/office/powerpoint/2010/main" val="1693516344"/>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204093E-9CC0-4C37-8E4E-66597A7D8BC5}"/>
              </a:ext>
            </a:extLst>
          </p:cNvPr>
          <p:cNvPicPr>
            <a:picLocks noChangeAspect="1"/>
          </p:cNvPicPr>
          <p:nvPr/>
        </p:nvPicPr>
        <p:blipFill rotWithShape="1">
          <a:blip r:embed="rId2"/>
          <a:srcRect t="14093" b="27465"/>
          <a:stretch/>
        </p:blipFill>
        <p:spPr>
          <a:xfrm>
            <a:off x="-30198" y="50440"/>
            <a:ext cx="12191980" cy="6857990"/>
          </a:xfrm>
          <a:prstGeom prst="rect">
            <a:avLst/>
          </a:prstGeom>
        </p:spPr>
      </p:pic>
      <p:sp>
        <p:nvSpPr>
          <p:cNvPr id="1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标题 1">
            <a:extLst>
              <a:ext uri="{FF2B5EF4-FFF2-40B4-BE49-F238E27FC236}">
                <a16:creationId xmlns:a16="http://schemas.microsoft.com/office/drawing/2014/main" id="{633BABE0-4FC1-3141-ABEC-A9952EA3C1BC}"/>
              </a:ext>
            </a:extLst>
          </p:cNvPr>
          <p:cNvSpPr>
            <a:spLocks noGrp="1"/>
          </p:cNvSpPr>
          <p:nvPr>
            <p:ph type="ctrTitle"/>
          </p:nvPr>
        </p:nvSpPr>
        <p:spPr>
          <a:xfrm>
            <a:off x="7596352" y="3289737"/>
            <a:ext cx="4703378" cy="1834056"/>
          </a:xfrm>
        </p:spPr>
        <p:txBody>
          <a:bodyPr>
            <a:normAutofit/>
          </a:bodyPr>
          <a:lstStyle/>
          <a:p>
            <a:r>
              <a:rPr kumimoji="1" lang="en-US" altLang="zh-CN" b="1" dirty="0"/>
              <a:t>Conversation Analysis</a:t>
            </a:r>
            <a:endParaRPr kumimoji="1" lang="zh-CN" altLang="en-US" b="1" dirty="0"/>
          </a:p>
        </p:txBody>
      </p:sp>
      <p:sp>
        <p:nvSpPr>
          <p:cNvPr id="3" name="副标题 2">
            <a:extLst>
              <a:ext uri="{FF2B5EF4-FFF2-40B4-BE49-F238E27FC236}">
                <a16:creationId xmlns:a16="http://schemas.microsoft.com/office/drawing/2014/main" id="{B7D885B6-EFDC-9F40-AE22-E7E3E34C28EB}"/>
              </a:ext>
            </a:extLst>
          </p:cNvPr>
          <p:cNvSpPr>
            <a:spLocks noGrp="1"/>
          </p:cNvSpPr>
          <p:nvPr>
            <p:ph type="subTitle" idx="1"/>
          </p:nvPr>
        </p:nvSpPr>
        <p:spPr>
          <a:xfrm>
            <a:off x="7782910" y="5242675"/>
            <a:ext cx="4330262" cy="683284"/>
          </a:xfrm>
        </p:spPr>
        <p:txBody>
          <a:bodyPr>
            <a:normAutofit/>
          </a:bodyPr>
          <a:lstStyle/>
          <a:p>
            <a:r>
              <a:rPr kumimoji="1" lang="en-US" altLang="zh-CN" sz="2000" dirty="0"/>
              <a:t>By Li </a:t>
            </a:r>
            <a:r>
              <a:rPr kumimoji="1" lang="en-US" altLang="zh-CN" sz="2000" dirty="0" err="1"/>
              <a:t>Siheng</a:t>
            </a:r>
            <a:endParaRPr kumimoji="1" lang="zh-CN" altLang="en-US" sz="2000" dirty="0"/>
          </a:p>
        </p:txBody>
      </p:sp>
      <p:cxnSp>
        <p:nvCxnSpPr>
          <p:cNvPr id="20" name="Straight Connector 10">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2099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EFBBF515-2A17-D64E-A5D4-23FCF21A844E}"/>
              </a:ext>
            </a:extLst>
          </p:cNvPr>
          <p:cNvGraphicFramePr>
            <a:graphicFrameLocks noGrp="1"/>
          </p:cNvGraphicFramePr>
          <p:nvPr>
            <p:ph idx="1"/>
            <p:extLst>
              <p:ext uri="{D42A27DB-BD31-4B8C-83A1-F6EECF244321}">
                <p14:modId xmlns:p14="http://schemas.microsoft.com/office/powerpoint/2010/main" val="4068707685"/>
              </p:ext>
            </p:extLst>
          </p:nvPr>
        </p:nvGraphicFramePr>
        <p:xfrm>
          <a:off x="893134" y="1360966"/>
          <a:ext cx="11717079" cy="53269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矩形 4">
            <a:extLst>
              <a:ext uri="{FF2B5EF4-FFF2-40B4-BE49-F238E27FC236}">
                <a16:creationId xmlns:a16="http://schemas.microsoft.com/office/drawing/2014/main" id="{B7DDD821-3AA4-CE4D-BC7A-93BBF5DF955F}"/>
              </a:ext>
            </a:extLst>
          </p:cNvPr>
          <p:cNvSpPr/>
          <p:nvPr/>
        </p:nvSpPr>
        <p:spPr>
          <a:xfrm>
            <a:off x="4731835" y="0"/>
            <a:ext cx="2983510"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AGENDA</a:t>
            </a:r>
            <a:endParaRPr lang="zh-CN" alt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827730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A5912B58-71FC-D44E-BFA7-CF80025EFF10}"/>
              </a:ext>
            </a:extLst>
          </p:cNvPr>
          <p:cNvSpPr>
            <a:spLocks noGrp="1"/>
          </p:cNvSpPr>
          <p:nvPr>
            <p:ph idx="1"/>
          </p:nvPr>
        </p:nvSpPr>
        <p:spPr>
          <a:xfrm>
            <a:off x="386316" y="1330347"/>
            <a:ext cx="11419368" cy="4742121"/>
          </a:xfrm>
        </p:spPr>
        <p:txBody>
          <a:bodyPr>
            <a:normAutofit fontScale="92500"/>
          </a:bodyPr>
          <a:lstStyle/>
          <a:p>
            <a:r>
              <a:rPr lang="en-US" altLang="zh-CN" dirty="0">
                <a:latin typeface="Times New Roman" panose="02020603050405020304" pitchFamily="18" charset="0"/>
                <a:cs typeface="Times New Roman" panose="02020603050405020304" pitchFamily="18" charset="0"/>
              </a:rPr>
              <a:t>sociology </a:t>
            </a:r>
          </a:p>
          <a:p>
            <a:endParaRPr lang="en-US" altLang="zh-CN" dirty="0">
              <a:latin typeface="Times New Roman" panose="02020603050405020304" pitchFamily="18" charset="0"/>
              <a:cs typeface="Times New Roman" panose="02020603050405020304" pitchFamily="18" charset="0"/>
            </a:endParaRPr>
          </a:p>
          <a:p>
            <a:pPr algn="just"/>
            <a:r>
              <a:rPr lang="en-US" altLang="zh-CN" dirty="0">
                <a:latin typeface="Times New Roman" panose="02020603050405020304" pitchFamily="18" charset="0"/>
                <a:cs typeface="Times New Roman" panose="02020603050405020304" pitchFamily="18" charset="0"/>
              </a:rPr>
              <a:t>Heap (1990): warrants for speaking and writing</a:t>
            </a:r>
          </a:p>
          <a:p>
            <a:pPr marL="0" indent="0" algn="just">
              <a:buNone/>
            </a:pPr>
            <a:r>
              <a:rPr lang="en-US" altLang="zh-CN" dirty="0">
                <a:latin typeface="Times New Roman" panose="02020603050405020304" pitchFamily="18" charset="0"/>
                <a:cs typeface="Times New Roman" panose="02020603050405020304" pitchFamily="18" charset="0"/>
              </a:rPr>
              <a:t>1. to provide a varied or opposite statement to the established perception </a:t>
            </a:r>
          </a:p>
          <a:p>
            <a:pPr marL="0" indent="0" algn="just">
              <a:buNone/>
            </a:pPr>
            <a:r>
              <a:rPr lang="en-US" altLang="zh-CN" dirty="0">
                <a:latin typeface="Times New Roman" panose="02020603050405020304" pitchFamily="18" charset="0"/>
                <a:cs typeface="Times New Roman" panose="02020603050405020304" pitchFamily="18" charset="0"/>
              </a:rPr>
              <a:t>2. to assert the organization of a certain object</a:t>
            </a:r>
          </a:p>
          <a:p>
            <a:pPr marL="0" indent="0" algn="just">
              <a:buNone/>
            </a:pPr>
            <a:endParaRPr lang="en-US" altLang="zh-CN" dirty="0">
              <a:effectLst/>
              <a:latin typeface="Times New Roman" panose="02020603050405020304" pitchFamily="18" charset="0"/>
              <a:cs typeface="Times New Roman" panose="02020603050405020304" pitchFamily="18" charset="0"/>
            </a:endParaRPr>
          </a:p>
          <a:p>
            <a:pPr algn="just"/>
            <a:r>
              <a:rPr lang="en-US" altLang="zh-CN" dirty="0">
                <a:latin typeface="Times New Roman" panose="02020603050405020304" pitchFamily="18" charset="0"/>
                <a:cs typeface="Times New Roman" panose="02020603050405020304" pitchFamily="18" charset="0"/>
              </a:rPr>
              <a:t>Ten Have (1999: 196): “pure” CA and “applied” CA</a:t>
            </a:r>
            <a:endParaRPr lang="en-US" altLang="zh-CN" dirty="0">
              <a:effectLst/>
              <a:latin typeface="Times New Roman" panose="02020603050405020304" pitchFamily="18" charset="0"/>
              <a:cs typeface="Times New Roman" panose="02020603050405020304" pitchFamily="18" charset="0"/>
            </a:endParaRPr>
          </a:p>
          <a:p>
            <a:pPr marL="0" indent="0" algn="just">
              <a:buNone/>
            </a:pPr>
            <a:r>
              <a:rPr lang="en-US" altLang="zh-CN" dirty="0">
                <a:latin typeface="Times New Roman" panose="02020603050405020304" pitchFamily="18" charset="0"/>
                <a:cs typeface="Times New Roman" panose="02020603050405020304" pitchFamily="18" charset="0"/>
              </a:rPr>
              <a:t>“Pure” CA is also called “straight-ahead” CA which is committed to explore how the social order is and how people interact to facilitate the functioning of that order.</a:t>
            </a:r>
            <a:r>
              <a:rPr lang="zh-CN" altLang="zh-CN" dirty="0">
                <a:effectLst/>
                <a:latin typeface="Times New Roman" panose="02020603050405020304" pitchFamily="18" charset="0"/>
                <a:cs typeface="Times New Roman" panose="02020603050405020304" pitchFamily="18" charset="0"/>
              </a:rPr>
              <a:t> </a:t>
            </a:r>
            <a:endParaRPr lang="en-US" altLang="zh-CN" dirty="0">
              <a:effectLst/>
              <a:latin typeface="Times New Roman" panose="02020603050405020304" pitchFamily="18" charset="0"/>
              <a:cs typeface="Times New Roman" panose="02020603050405020304" pitchFamily="18" charset="0"/>
            </a:endParaRPr>
          </a:p>
          <a:p>
            <a:pPr marL="0" indent="0" algn="just">
              <a:buNone/>
            </a:pPr>
            <a:r>
              <a:rPr lang="en-US" altLang="zh-CN" dirty="0">
                <a:latin typeface="Times New Roman" panose="02020603050405020304" pitchFamily="18" charset="0"/>
                <a:cs typeface="Times New Roman" panose="02020603050405020304" pitchFamily="18" charset="0"/>
              </a:rPr>
              <a:t>“Applied” CA endeavors to elucidate people’s institutional interaction. </a:t>
            </a:r>
            <a:endParaRPr kumimoji="1" lang="zh-CN" altLang="en-US" dirty="0">
              <a:latin typeface="Times New Roman" panose="02020603050405020304" pitchFamily="18" charset="0"/>
              <a:cs typeface="Times New Roman" panose="02020603050405020304" pitchFamily="18" charset="0"/>
            </a:endParaRPr>
          </a:p>
        </p:txBody>
      </p:sp>
      <p:sp>
        <p:nvSpPr>
          <p:cNvPr id="4" name="矩形 3">
            <a:extLst>
              <a:ext uri="{FF2B5EF4-FFF2-40B4-BE49-F238E27FC236}">
                <a16:creationId xmlns:a16="http://schemas.microsoft.com/office/drawing/2014/main" id="{1E61848F-657F-3241-8906-543E27166495}"/>
              </a:ext>
            </a:extLst>
          </p:cNvPr>
          <p:cNvSpPr/>
          <p:nvPr/>
        </p:nvSpPr>
        <p:spPr>
          <a:xfrm>
            <a:off x="3808527" y="-54014"/>
            <a:ext cx="3964548" cy="923330"/>
          </a:xfrm>
          <a:prstGeom prst="rect">
            <a:avLst/>
          </a:prstGeom>
          <a:noFill/>
        </p:spPr>
        <p:txBody>
          <a:bodyPr wrap="none" lIns="91440" tIns="45720" rIns="91440" bIns="45720">
            <a:spAutoFit/>
          </a:bodyPr>
          <a:lstStyle/>
          <a:p>
            <a:pPr algn="ctr"/>
            <a:r>
              <a:rPr kumimoji="1" lang="en-US" altLang="zh-CN" sz="5400" b="1" cap="none" spc="0" dirty="0">
                <a:ln w="22225">
                  <a:solidFill>
                    <a:schemeClr val="accent2"/>
                  </a:solidFill>
                  <a:prstDash val="solid"/>
                </a:ln>
                <a:solidFill>
                  <a:schemeClr val="accent2">
                    <a:lumMod val="40000"/>
                    <a:lumOff val="60000"/>
                  </a:schemeClr>
                </a:solidFill>
                <a:effectLst/>
              </a:rPr>
              <a:t>Background</a:t>
            </a:r>
            <a:endParaRPr lang="zh-CN" altLang="en-US" sz="5400" b="1" cap="none" spc="0" dirty="0">
              <a:ln w="22225">
                <a:solidFill>
                  <a:schemeClr val="accent2"/>
                </a:solidFill>
                <a:prstDash val="solid"/>
              </a:ln>
              <a:solidFill>
                <a:schemeClr val="accent2">
                  <a:lumMod val="40000"/>
                  <a:lumOff val="60000"/>
                </a:schemeClr>
              </a:solidFill>
              <a:effectLst/>
            </a:endParaRPr>
          </a:p>
        </p:txBody>
      </p:sp>
      <p:sp>
        <p:nvSpPr>
          <p:cNvPr id="5" name="圆角矩形 4">
            <a:extLst>
              <a:ext uri="{FF2B5EF4-FFF2-40B4-BE49-F238E27FC236}">
                <a16:creationId xmlns:a16="http://schemas.microsoft.com/office/drawing/2014/main" id="{9BA2306F-1523-2244-AA31-B650A65BE236}"/>
              </a:ext>
            </a:extLst>
          </p:cNvPr>
          <p:cNvSpPr/>
          <p:nvPr/>
        </p:nvSpPr>
        <p:spPr>
          <a:xfrm>
            <a:off x="386315" y="689839"/>
            <a:ext cx="2824717" cy="520995"/>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The Importance of CA</a:t>
            </a:r>
            <a:endParaRPr kumimoji="1" lang="zh-CN" altLang="en-US" b="1" dirty="0">
              <a:latin typeface="Arial" panose="020B0604020202020204" pitchFamily="34" charset="0"/>
              <a:cs typeface="Arial" panose="020B0604020202020204" pitchFamily="34" charset="0"/>
            </a:endParaRPr>
          </a:p>
        </p:txBody>
      </p:sp>
      <p:sp>
        <p:nvSpPr>
          <p:cNvPr id="10" name="圆角矩形标注 9">
            <a:extLst>
              <a:ext uri="{FF2B5EF4-FFF2-40B4-BE49-F238E27FC236}">
                <a16:creationId xmlns:a16="http://schemas.microsoft.com/office/drawing/2014/main" id="{619936E7-7063-014A-8BC0-7DED9D6B3B12}"/>
              </a:ext>
            </a:extLst>
          </p:cNvPr>
          <p:cNvSpPr/>
          <p:nvPr/>
        </p:nvSpPr>
        <p:spPr>
          <a:xfrm>
            <a:off x="8101013" y="1514475"/>
            <a:ext cx="3400425" cy="114300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latin typeface="Times New Roman" panose="02020603050405020304" pitchFamily="18" charset="0"/>
                <a:cs typeface="Times New Roman" panose="02020603050405020304" pitchFamily="18" charset="0"/>
              </a:rPr>
              <a:t>objectives of discourse and the usability of researches on CA</a:t>
            </a:r>
            <a:endParaRPr kumimoji="1" lang="zh-CN" altLang="en-US" sz="2000" dirty="0"/>
          </a:p>
        </p:txBody>
      </p:sp>
    </p:spTree>
    <p:extLst>
      <p:ext uri="{BB962C8B-B14F-4D97-AF65-F5344CB8AC3E}">
        <p14:creationId xmlns:p14="http://schemas.microsoft.com/office/powerpoint/2010/main" val="3448705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linds(horizontal)">
                                      <p:cBhvr>
                                        <p:cTn id="11" dur="500"/>
                                        <p:tgtEl>
                                          <p:spTgt spid="3">
                                            <p:txEl>
                                              <p:pRg st="2" end="2"/>
                                            </p:txEl>
                                          </p:spTgt>
                                        </p:tgtEl>
                                      </p:cBhvr>
                                    </p:animEffect>
                                  </p:childTnLst>
                                </p:cTn>
                              </p:par>
                              <p:par>
                                <p:cTn id="12" presetID="3" presetClass="entr" presetSubtype="10" fill="hold" nodeType="with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blinds(horizontal)">
                                      <p:cBhvr>
                                        <p:cTn id="14" dur="500"/>
                                        <p:tgtEl>
                                          <p:spTgt spid="3">
                                            <p:txEl>
                                              <p:pRg st="3" end="3"/>
                                            </p:txEl>
                                          </p:spTgt>
                                        </p:tgtEl>
                                      </p:cBhvr>
                                    </p:animEffect>
                                  </p:childTnLst>
                                </p:cTn>
                              </p:par>
                              <p:par>
                                <p:cTn id="15" presetID="3" presetClass="entr" presetSubtype="1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linds(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dissolve">
                                      <p:cBhvr>
                                        <p:cTn id="26" dur="500"/>
                                        <p:tgtEl>
                                          <p:spTgt spid="3">
                                            <p:txEl>
                                              <p:pRg st="6" end="6"/>
                                            </p:txEl>
                                          </p:spTgt>
                                        </p:tgtEl>
                                      </p:cBhvr>
                                    </p:animEffect>
                                  </p:childTnLst>
                                </p:cTn>
                              </p:par>
                              <p:par>
                                <p:cTn id="27" presetID="9"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dissolve">
                                      <p:cBhvr>
                                        <p:cTn id="29" dur="500"/>
                                        <p:tgtEl>
                                          <p:spTgt spid="3">
                                            <p:txEl>
                                              <p:pRg st="7" end="7"/>
                                            </p:txEl>
                                          </p:spTgt>
                                        </p:tgtEl>
                                      </p:cBhvr>
                                    </p:animEffect>
                                  </p:childTnLst>
                                </p:cTn>
                              </p:par>
                              <p:par>
                                <p:cTn id="30" presetID="9" presetClass="entr" presetSubtype="0"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dissolv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1C211264-AC6C-E34D-B20F-0C81A5A8E762}"/>
              </a:ext>
            </a:extLst>
          </p:cNvPr>
          <p:cNvSpPr>
            <a:spLocks noGrp="1"/>
          </p:cNvSpPr>
          <p:nvPr>
            <p:ph idx="1"/>
          </p:nvPr>
        </p:nvSpPr>
        <p:spPr>
          <a:xfrm>
            <a:off x="290223" y="1382231"/>
            <a:ext cx="11876567" cy="5284381"/>
          </a:xfrm>
        </p:spPr>
        <p:txBody>
          <a:bodyPr>
            <a:normAutofit fontScale="62500" lnSpcReduction="20000"/>
          </a:bodyPr>
          <a:lstStyle/>
          <a:p>
            <a:r>
              <a:rPr lang="en-US" altLang="zh-CN" sz="3800" dirty="0">
                <a:latin typeface="Times New Roman" panose="02020603050405020304" pitchFamily="18" charset="0"/>
                <a:cs typeface="Times New Roman" panose="02020603050405020304" pitchFamily="18" charset="0"/>
              </a:rPr>
              <a:t>Some examples in institutional settings</a:t>
            </a:r>
          </a:p>
          <a:p>
            <a:endParaRPr lang="en-US" altLang="zh-CN" sz="3800" dirty="0">
              <a:effectLst/>
              <a:latin typeface="Times New Roman" panose="02020603050405020304" pitchFamily="18" charset="0"/>
              <a:cs typeface="Times New Roman" panose="02020603050405020304" pitchFamily="18" charset="0"/>
            </a:endParaRPr>
          </a:p>
          <a:p>
            <a:r>
              <a:rPr lang="en-US" altLang="zh-CN" sz="3800" dirty="0">
                <a:latin typeface="Times New Roman" panose="02020603050405020304" pitchFamily="18" charset="0"/>
                <a:cs typeface="Times New Roman" panose="02020603050405020304" pitchFamily="18" charset="0"/>
              </a:rPr>
              <a:t> Medicine</a:t>
            </a:r>
          </a:p>
          <a:p>
            <a:pPr marL="0" indent="0">
              <a:buNone/>
            </a:pPr>
            <a:r>
              <a:rPr lang="en-US" altLang="zh-CN" sz="3800" dirty="0">
                <a:latin typeface="Times New Roman" panose="02020603050405020304" pitchFamily="18" charset="0"/>
                <a:cs typeface="Times New Roman" panose="02020603050405020304" pitchFamily="18" charset="0"/>
              </a:rPr>
              <a:t>conversations between patients and doctors, encounters among professionals, talks through medical helplines</a:t>
            </a:r>
          </a:p>
          <a:p>
            <a:pPr marL="0" indent="0">
              <a:buNone/>
            </a:pPr>
            <a:r>
              <a:rPr lang="en-US" altLang="zh-CN" sz="3800" dirty="0">
                <a:latin typeface="Times New Roman" panose="02020603050405020304" pitchFamily="18" charset="0"/>
                <a:cs typeface="Times New Roman" panose="02020603050405020304" pitchFamily="18" charset="0"/>
              </a:rPr>
              <a:t>therapeutic communications in psychology and physiology</a:t>
            </a:r>
          </a:p>
          <a:p>
            <a:pPr marL="0" indent="0">
              <a:buNone/>
            </a:pPr>
            <a:endParaRPr lang="en-US" altLang="zh-CN" sz="3800" dirty="0">
              <a:effectLst/>
              <a:latin typeface="Times New Roman" panose="02020603050405020304" pitchFamily="18" charset="0"/>
              <a:cs typeface="Times New Roman" panose="02020603050405020304" pitchFamily="18" charset="0"/>
            </a:endParaRPr>
          </a:p>
          <a:p>
            <a:r>
              <a:rPr lang="en-US" altLang="zh-CN" sz="3800" dirty="0">
                <a:latin typeface="Times New Roman" panose="02020603050405020304" pitchFamily="18" charset="0"/>
                <a:cs typeface="Times New Roman" panose="02020603050405020304" pitchFamily="18" charset="0"/>
              </a:rPr>
              <a:t>Courtroom </a:t>
            </a:r>
          </a:p>
          <a:p>
            <a:pPr marL="0" indent="0">
              <a:buNone/>
            </a:pPr>
            <a:r>
              <a:rPr lang="en-US" altLang="zh-CN" sz="3800" dirty="0">
                <a:latin typeface="Times New Roman" panose="02020603050405020304" pitchFamily="18" charset="0"/>
                <a:cs typeface="Times New Roman" panose="02020603050405020304" pitchFamily="18" charset="0"/>
              </a:rPr>
              <a:t>exchanges among prosecutors, defendants, lawyers and the judge </a:t>
            </a:r>
          </a:p>
          <a:p>
            <a:pPr marL="0" indent="0">
              <a:buNone/>
            </a:pPr>
            <a:r>
              <a:rPr lang="en-US" altLang="zh-CN" sz="3800" dirty="0">
                <a:latin typeface="Times New Roman" panose="02020603050405020304" pitchFamily="18" charset="0"/>
                <a:cs typeface="Times New Roman" panose="02020603050405020304" pitchFamily="18" charset="0"/>
              </a:rPr>
              <a:t>to depict what happened and how the defendant is found to be guilty or innocent</a:t>
            </a:r>
          </a:p>
          <a:p>
            <a:pPr marL="0" indent="0">
              <a:buNone/>
            </a:pPr>
            <a:endParaRPr lang="en-US" altLang="zh-CN" sz="3800" dirty="0">
              <a:latin typeface="Times New Roman" panose="02020603050405020304" pitchFamily="18" charset="0"/>
              <a:cs typeface="Times New Roman" panose="02020603050405020304" pitchFamily="18" charset="0"/>
            </a:endParaRPr>
          </a:p>
          <a:p>
            <a:r>
              <a:rPr lang="en-US" altLang="zh-CN" sz="3800" dirty="0">
                <a:latin typeface="Times New Roman" panose="02020603050405020304" pitchFamily="18" charset="0"/>
                <a:cs typeface="Times New Roman" panose="02020603050405020304" pitchFamily="18" charset="0"/>
              </a:rPr>
              <a:t>Economics</a:t>
            </a:r>
          </a:p>
          <a:p>
            <a:pPr marL="0" indent="0">
              <a:buNone/>
            </a:pPr>
            <a:r>
              <a:rPr lang="en-US" altLang="zh-CN" sz="3800" dirty="0">
                <a:latin typeface="Times New Roman" panose="02020603050405020304" pitchFamily="18" charset="0"/>
                <a:cs typeface="Times New Roman" panose="02020603050405020304" pitchFamily="18" charset="0"/>
              </a:rPr>
              <a:t>the process of market pitches</a:t>
            </a:r>
          </a:p>
          <a:p>
            <a:pPr marL="0" indent="0">
              <a:buNone/>
            </a:pPr>
            <a:r>
              <a:rPr lang="en-US" altLang="zh-CN" sz="3800" dirty="0">
                <a:latin typeface="Times New Roman" panose="02020603050405020304" pitchFamily="18" charset="0"/>
                <a:cs typeface="Times New Roman" panose="02020603050405020304" pitchFamily="18" charset="0"/>
              </a:rPr>
              <a:t>how the value of the goods is established and how the sale is accomplished </a:t>
            </a:r>
          </a:p>
          <a:p>
            <a:pPr marL="0" indent="0">
              <a:buNone/>
            </a:pPr>
            <a:endParaRPr kumimoji="1" lang="zh-CN" altLang="en-US" dirty="0"/>
          </a:p>
        </p:txBody>
      </p:sp>
      <p:sp>
        <p:nvSpPr>
          <p:cNvPr id="4" name="矩形 3">
            <a:extLst>
              <a:ext uri="{FF2B5EF4-FFF2-40B4-BE49-F238E27FC236}">
                <a16:creationId xmlns:a16="http://schemas.microsoft.com/office/drawing/2014/main" id="{C0D74308-DA24-DB41-8FD0-2CB8ED2DEB98}"/>
              </a:ext>
            </a:extLst>
          </p:cNvPr>
          <p:cNvSpPr/>
          <p:nvPr/>
        </p:nvSpPr>
        <p:spPr>
          <a:xfrm>
            <a:off x="3808527" y="-54014"/>
            <a:ext cx="3964548" cy="923330"/>
          </a:xfrm>
          <a:prstGeom prst="rect">
            <a:avLst/>
          </a:prstGeom>
          <a:noFill/>
        </p:spPr>
        <p:txBody>
          <a:bodyPr wrap="none" lIns="91440" tIns="45720" rIns="91440" bIns="45720">
            <a:spAutoFit/>
          </a:bodyPr>
          <a:lstStyle/>
          <a:p>
            <a:pPr algn="ctr"/>
            <a:r>
              <a:rPr kumimoji="1" lang="en-US" altLang="zh-CN" sz="5400" b="1" cap="none" spc="0" dirty="0">
                <a:ln w="22225">
                  <a:solidFill>
                    <a:schemeClr val="accent2"/>
                  </a:solidFill>
                  <a:prstDash val="solid"/>
                </a:ln>
                <a:solidFill>
                  <a:schemeClr val="accent2">
                    <a:lumMod val="40000"/>
                    <a:lumOff val="60000"/>
                  </a:schemeClr>
                </a:solidFill>
                <a:effectLst/>
              </a:rPr>
              <a:t>Background</a:t>
            </a:r>
            <a:endParaRPr lang="zh-CN" altLang="en-US" sz="5400" b="1" cap="none" spc="0" dirty="0">
              <a:ln w="22225">
                <a:solidFill>
                  <a:schemeClr val="accent2"/>
                </a:solidFill>
                <a:prstDash val="solid"/>
              </a:ln>
              <a:solidFill>
                <a:schemeClr val="accent2">
                  <a:lumMod val="40000"/>
                  <a:lumOff val="60000"/>
                </a:schemeClr>
              </a:solidFill>
              <a:effectLst/>
            </a:endParaRPr>
          </a:p>
        </p:txBody>
      </p:sp>
      <p:sp>
        <p:nvSpPr>
          <p:cNvPr id="5" name="圆角矩形 4">
            <a:extLst>
              <a:ext uri="{FF2B5EF4-FFF2-40B4-BE49-F238E27FC236}">
                <a16:creationId xmlns:a16="http://schemas.microsoft.com/office/drawing/2014/main" id="{53EC34B2-8870-D442-9329-7E2E4245C932}"/>
              </a:ext>
            </a:extLst>
          </p:cNvPr>
          <p:cNvSpPr/>
          <p:nvPr/>
        </p:nvSpPr>
        <p:spPr>
          <a:xfrm>
            <a:off x="386315" y="689839"/>
            <a:ext cx="2824717" cy="520995"/>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The Importance of CA</a:t>
            </a:r>
            <a:endParaRPr kumimoji="1"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5323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 calcmode="lin" valueType="num">
                                      <p:cBhvr additive="base">
                                        <p:cTn id="2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7" end="7"/>
                                            </p:txEl>
                                          </p:spTgt>
                                        </p:tgtEl>
                                        <p:attrNameLst>
                                          <p:attrName>style.visibility</p:attrName>
                                        </p:attrNameLst>
                                      </p:cBhvr>
                                      <p:to>
                                        <p:strVal val="visible"/>
                                      </p:to>
                                    </p:set>
                                    <p:anim calcmode="lin" valueType="num">
                                      <p:cBhvr additive="base">
                                        <p:cTn id="2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7" end="7"/>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 calcmode="lin" valueType="num">
                                      <p:cBhvr additive="base">
                                        <p:cTn id="2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8" presetClass="entr" presetSubtype="12" fill="hold" nodeType="click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strips(downLeft)">
                                      <p:cBhvr>
                                        <p:cTn id="34" dur="500"/>
                                        <p:tgtEl>
                                          <p:spTgt spid="3">
                                            <p:txEl>
                                              <p:pRg st="10" end="10"/>
                                            </p:txEl>
                                          </p:spTgt>
                                        </p:tgtEl>
                                      </p:cBhvr>
                                    </p:animEffect>
                                  </p:childTnLst>
                                </p:cTn>
                              </p:par>
                              <p:par>
                                <p:cTn id="35" presetID="18" presetClass="entr" presetSubtype="12"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strips(downLeft)">
                                      <p:cBhvr>
                                        <p:cTn id="37" dur="500"/>
                                        <p:tgtEl>
                                          <p:spTgt spid="3">
                                            <p:txEl>
                                              <p:pRg st="11" end="11"/>
                                            </p:txEl>
                                          </p:spTgt>
                                        </p:tgtEl>
                                      </p:cBhvr>
                                    </p:animEffect>
                                  </p:childTnLst>
                                </p:cTn>
                              </p:par>
                              <p:par>
                                <p:cTn id="38" presetID="18" presetClass="entr" presetSubtype="12" fill="hold" nodeType="withEffect">
                                  <p:stCondLst>
                                    <p:cond delay="0"/>
                                  </p:stCondLst>
                                  <p:childTnLst>
                                    <p:set>
                                      <p:cBhvr>
                                        <p:cTn id="39" dur="1" fill="hold">
                                          <p:stCondLst>
                                            <p:cond delay="0"/>
                                          </p:stCondLst>
                                        </p:cTn>
                                        <p:tgtEl>
                                          <p:spTgt spid="3">
                                            <p:txEl>
                                              <p:pRg st="12" end="12"/>
                                            </p:txEl>
                                          </p:spTgt>
                                        </p:tgtEl>
                                        <p:attrNameLst>
                                          <p:attrName>style.visibility</p:attrName>
                                        </p:attrNameLst>
                                      </p:cBhvr>
                                      <p:to>
                                        <p:strVal val="visible"/>
                                      </p:to>
                                    </p:set>
                                    <p:animEffect transition="in" filter="strips(downLeft)">
                                      <p:cBhvr>
                                        <p:cTn id="40"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a:extLst>
              <a:ext uri="{FF2B5EF4-FFF2-40B4-BE49-F238E27FC236}">
                <a16:creationId xmlns:a16="http://schemas.microsoft.com/office/drawing/2014/main" id="{BC6C3234-5593-B64E-A4F1-9C77E37E7D49}"/>
              </a:ext>
            </a:extLst>
          </p:cNvPr>
          <p:cNvSpPr>
            <a:spLocks noGrp="1"/>
          </p:cNvSpPr>
          <p:nvPr>
            <p:ph idx="1"/>
          </p:nvPr>
        </p:nvSpPr>
        <p:spPr>
          <a:xfrm>
            <a:off x="230372" y="1367144"/>
            <a:ext cx="11575313" cy="5478946"/>
          </a:xfrm>
        </p:spPr>
        <p:txBody>
          <a:bodyPr>
            <a:normAutofit fontScale="92500" lnSpcReduction="20000"/>
          </a:bodyPr>
          <a:lstStyle/>
          <a:p>
            <a:pPr algn="just">
              <a:lnSpc>
                <a:spcPct val="110000"/>
              </a:lnSpc>
            </a:pPr>
            <a:r>
              <a:rPr lang="en-US" altLang="zh-CN" sz="2600" dirty="0">
                <a:latin typeface="Times New Roman" panose="02020603050405020304" pitchFamily="18" charset="0"/>
                <a:cs typeface="Times New Roman" panose="02020603050405020304" pitchFamily="18" charset="0"/>
              </a:rPr>
              <a:t>Wetherell (1998) </a:t>
            </a:r>
          </a:p>
          <a:p>
            <a:pPr marL="0" indent="0" algn="just">
              <a:lnSpc>
                <a:spcPct val="110000"/>
              </a:lnSpc>
              <a:buNone/>
            </a:pPr>
            <a:r>
              <a:rPr lang="en-US" altLang="zh-CN" sz="2600" dirty="0">
                <a:latin typeface="Times New Roman" panose="02020603050405020304" pitchFamily="18" charset="0"/>
                <a:cs typeface="Times New Roman" panose="02020603050405020304" pitchFamily="18" charset="0"/>
              </a:rPr>
              <a:t>CA fails to take </a:t>
            </a:r>
            <a:r>
              <a:rPr lang="en-US" altLang="zh-CN" sz="2600" dirty="0">
                <a:solidFill>
                  <a:srgbClr val="FF0000"/>
                </a:solidFill>
                <a:latin typeface="Times New Roman" panose="02020603050405020304" pitchFamily="18" charset="0"/>
                <a:cs typeface="Times New Roman" panose="02020603050405020304" pitchFamily="18" charset="0"/>
              </a:rPr>
              <a:t>political, social and historical contexts</a:t>
            </a:r>
            <a:r>
              <a:rPr lang="en-US" altLang="zh-CN" sz="2600" dirty="0">
                <a:latin typeface="Times New Roman" panose="02020603050405020304" pitchFamily="18" charset="0"/>
                <a:cs typeface="Times New Roman" panose="02020603050405020304" pitchFamily="18" charset="0"/>
              </a:rPr>
              <a:t> into consideration since it concentrates on detailed aspects of the talk-in-interaction. </a:t>
            </a:r>
          </a:p>
          <a:p>
            <a:pPr marL="0" indent="0" algn="just">
              <a:buNone/>
            </a:pPr>
            <a:endParaRPr lang="en-US" altLang="zh-CN" sz="2600" dirty="0">
              <a:latin typeface="Times New Roman" panose="02020603050405020304" pitchFamily="18" charset="0"/>
              <a:cs typeface="Times New Roman" panose="02020603050405020304" pitchFamily="18" charset="0"/>
            </a:endParaRPr>
          </a:p>
          <a:p>
            <a:pPr algn="just"/>
            <a:r>
              <a:rPr lang="en-US" altLang="zh-CN" sz="2600" dirty="0" err="1">
                <a:latin typeface="Times New Roman" panose="02020603050405020304" pitchFamily="18" charset="0"/>
                <a:cs typeface="Times New Roman" panose="02020603050405020304" pitchFamily="18" charset="0"/>
              </a:rPr>
              <a:t>Billig</a:t>
            </a:r>
            <a:r>
              <a:rPr lang="en-US" altLang="zh-CN" sz="2600" dirty="0">
                <a:latin typeface="Times New Roman" panose="02020603050405020304" pitchFamily="18" charset="0"/>
                <a:cs typeface="Times New Roman" panose="02020603050405020304" pitchFamily="18" charset="0"/>
              </a:rPr>
              <a:t> (1991) </a:t>
            </a:r>
          </a:p>
          <a:p>
            <a:pPr marL="0" indent="0" algn="just">
              <a:lnSpc>
                <a:spcPct val="110000"/>
              </a:lnSpc>
              <a:buNone/>
            </a:pPr>
            <a:r>
              <a:rPr lang="en-US" altLang="zh-CN" sz="2600" dirty="0">
                <a:latin typeface="Times New Roman" panose="02020603050405020304" pitchFamily="18" charset="0"/>
                <a:cs typeface="Times New Roman" panose="02020603050405020304" pitchFamily="18" charset="0"/>
              </a:rPr>
              <a:t>CA disregards the </a:t>
            </a:r>
            <a:r>
              <a:rPr lang="en-US" altLang="zh-CN" sz="2600" dirty="0">
                <a:solidFill>
                  <a:srgbClr val="FF0000"/>
                </a:solidFill>
                <a:latin typeface="Times New Roman" panose="02020603050405020304" pitchFamily="18" charset="0"/>
                <a:cs typeface="Times New Roman" panose="02020603050405020304" pitchFamily="18" charset="0"/>
              </a:rPr>
              <a:t>argumentative feature </a:t>
            </a:r>
            <a:r>
              <a:rPr lang="en-US" altLang="zh-CN" sz="2600" dirty="0">
                <a:latin typeface="Times New Roman" panose="02020603050405020304" pitchFamily="18" charset="0"/>
                <a:cs typeface="Times New Roman" panose="02020603050405020304" pitchFamily="18" charset="0"/>
              </a:rPr>
              <a:t>of everyday talk. The criticism arises from CA’s attending to sequence organizations. Because contents are what reflect identity, power and gender, which makes discourse aggressive. </a:t>
            </a:r>
          </a:p>
          <a:p>
            <a:pPr marL="0" indent="0" algn="just">
              <a:buNone/>
            </a:pPr>
            <a:endParaRPr lang="en-US" altLang="zh-CN" sz="2600" dirty="0">
              <a:latin typeface="Times New Roman" panose="02020603050405020304" pitchFamily="18" charset="0"/>
              <a:cs typeface="Times New Roman" panose="02020603050405020304" pitchFamily="18" charset="0"/>
            </a:endParaRPr>
          </a:p>
          <a:p>
            <a:pPr algn="just"/>
            <a:r>
              <a:rPr lang="en-US" altLang="zh-CN" sz="2600" dirty="0" err="1">
                <a:latin typeface="Times New Roman" panose="02020603050405020304" pitchFamily="18" charset="0"/>
                <a:cs typeface="Times New Roman" panose="02020603050405020304" pitchFamily="18" charset="0"/>
              </a:rPr>
              <a:t>Billig</a:t>
            </a:r>
            <a:r>
              <a:rPr lang="en-US" altLang="zh-CN" sz="2600" dirty="0">
                <a:latin typeface="Times New Roman" panose="02020603050405020304" pitchFamily="18" charset="0"/>
                <a:cs typeface="Times New Roman" panose="02020603050405020304" pitchFamily="18" charset="0"/>
              </a:rPr>
              <a:t> (1999) </a:t>
            </a:r>
          </a:p>
          <a:p>
            <a:pPr marL="0" indent="0" algn="just">
              <a:lnSpc>
                <a:spcPct val="110000"/>
              </a:lnSpc>
              <a:buNone/>
            </a:pPr>
            <a:r>
              <a:rPr lang="en-US" altLang="zh-CN" sz="2600" dirty="0">
                <a:latin typeface="Times New Roman" panose="02020603050405020304" pitchFamily="18" charset="0"/>
                <a:cs typeface="Times New Roman" panose="02020603050405020304" pitchFamily="18" charset="0"/>
              </a:rPr>
              <a:t>The </a:t>
            </a:r>
            <a:r>
              <a:rPr lang="en-US" altLang="zh-CN" sz="2600" dirty="0">
                <a:solidFill>
                  <a:srgbClr val="FF0000"/>
                </a:solidFill>
                <a:latin typeface="Times New Roman" panose="02020603050405020304" pitchFamily="18" charset="0"/>
                <a:cs typeface="Times New Roman" panose="02020603050405020304" pitchFamily="18" charset="0"/>
              </a:rPr>
              <a:t>discrepancy</a:t>
            </a:r>
            <a:r>
              <a:rPr lang="en-US" altLang="zh-CN" sz="2600" dirty="0">
                <a:latin typeface="Times New Roman" panose="02020603050405020304" pitchFamily="18" charset="0"/>
                <a:cs typeface="Times New Roman" panose="02020603050405020304" pitchFamily="18" charset="0"/>
              </a:rPr>
              <a:t> between the position that CA claims to be and the analysts’ actual conducts. The critique revolves around that CA does use technical accounts such as “repair” and “turn construction unit” to look into the conversation while it declares the emphasis on participants’ own terms. </a:t>
            </a:r>
            <a:endParaRPr lang="zh-CN" altLang="zh-CN" sz="2600" dirty="0">
              <a:latin typeface="Times New Roman" panose="02020603050405020304" pitchFamily="18" charset="0"/>
              <a:cs typeface="Times New Roman" panose="02020603050405020304" pitchFamily="18" charset="0"/>
            </a:endParaRPr>
          </a:p>
          <a:p>
            <a:endParaRPr lang="zh-CN" altLang="en-US" dirty="0"/>
          </a:p>
        </p:txBody>
      </p:sp>
      <p:sp>
        <p:nvSpPr>
          <p:cNvPr id="6" name="矩形 5">
            <a:extLst>
              <a:ext uri="{FF2B5EF4-FFF2-40B4-BE49-F238E27FC236}">
                <a16:creationId xmlns:a16="http://schemas.microsoft.com/office/drawing/2014/main" id="{6B313B73-BBB0-584C-B2E3-3F1780C96BDD}"/>
              </a:ext>
            </a:extLst>
          </p:cNvPr>
          <p:cNvSpPr/>
          <p:nvPr/>
        </p:nvSpPr>
        <p:spPr>
          <a:xfrm>
            <a:off x="3808528" y="-54014"/>
            <a:ext cx="3964548" cy="923330"/>
          </a:xfrm>
          <a:prstGeom prst="rect">
            <a:avLst/>
          </a:prstGeom>
          <a:noFill/>
        </p:spPr>
        <p:txBody>
          <a:bodyPr wrap="none" lIns="91440" tIns="45720" rIns="91440" bIns="45720">
            <a:spAutoFit/>
          </a:bodyPr>
          <a:lstStyle/>
          <a:p>
            <a:pPr algn="ctr"/>
            <a:r>
              <a:rPr kumimoji="1" lang="en-US" altLang="zh-CN" sz="5400" b="1" cap="none" spc="0" dirty="0">
                <a:ln w="22225">
                  <a:solidFill>
                    <a:schemeClr val="accent2"/>
                  </a:solidFill>
                  <a:prstDash val="solid"/>
                </a:ln>
                <a:solidFill>
                  <a:schemeClr val="accent2">
                    <a:lumMod val="40000"/>
                    <a:lumOff val="60000"/>
                  </a:schemeClr>
                </a:solidFill>
                <a:effectLst/>
              </a:rPr>
              <a:t>Background</a:t>
            </a:r>
            <a:endParaRPr lang="zh-CN" altLang="en-US" sz="5400" b="1" cap="none" spc="0" dirty="0">
              <a:ln w="22225">
                <a:solidFill>
                  <a:schemeClr val="accent2"/>
                </a:solidFill>
                <a:prstDash val="solid"/>
              </a:ln>
              <a:solidFill>
                <a:schemeClr val="accent2">
                  <a:lumMod val="40000"/>
                  <a:lumOff val="60000"/>
                </a:schemeClr>
              </a:solidFill>
              <a:effectLst/>
            </a:endParaRPr>
          </a:p>
        </p:txBody>
      </p:sp>
      <p:sp>
        <p:nvSpPr>
          <p:cNvPr id="7" name="圆角矩形 6">
            <a:extLst>
              <a:ext uri="{FF2B5EF4-FFF2-40B4-BE49-F238E27FC236}">
                <a16:creationId xmlns:a16="http://schemas.microsoft.com/office/drawing/2014/main" id="{604D639E-AB3D-C84A-96EF-4A51E9EE49FC}"/>
              </a:ext>
            </a:extLst>
          </p:cNvPr>
          <p:cNvSpPr/>
          <p:nvPr/>
        </p:nvSpPr>
        <p:spPr>
          <a:xfrm>
            <a:off x="386315" y="689839"/>
            <a:ext cx="3079899" cy="520995"/>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Some Critiques of CA</a:t>
            </a:r>
            <a:endParaRPr kumimoji="1"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629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wipe(down)">
                                      <p:cBhvr>
                                        <p:cTn id="13" dur="500"/>
                                        <p:tgtEl>
                                          <p:spTgt spid="5">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5">
                                            <p:txEl>
                                              <p:pRg st="4" end="4"/>
                                            </p:txEl>
                                          </p:spTgt>
                                        </p:tgtEl>
                                        <p:attrNameLst>
                                          <p:attrName>style.visibility</p:attrName>
                                        </p:attrNameLst>
                                      </p:cBhvr>
                                      <p:to>
                                        <p:strVal val="visible"/>
                                      </p:to>
                                    </p:set>
                                    <p:animEffect transition="in" filter="wipe(down)">
                                      <p:cBhvr>
                                        <p:cTn id="16" dur="500"/>
                                        <p:tgtEl>
                                          <p:spTgt spid="5">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animEffect transition="in" filter="wheel(1)">
                                      <p:cBhvr>
                                        <p:cTn id="21" dur="2000"/>
                                        <p:tgtEl>
                                          <p:spTgt spid="5">
                                            <p:txEl>
                                              <p:pRg st="6" end="6"/>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5">
                                            <p:txEl>
                                              <p:pRg st="7" end="7"/>
                                            </p:txEl>
                                          </p:spTgt>
                                        </p:tgtEl>
                                        <p:attrNameLst>
                                          <p:attrName>style.visibility</p:attrName>
                                        </p:attrNameLst>
                                      </p:cBhvr>
                                      <p:to>
                                        <p:strVal val="visible"/>
                                      </p:to>
                                    </p:set>
                                    <p:animEffect transition="in" filter="wheel(1)">
                                      <p:cBhvr>
                                        <p:cTn id="24"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7B4AD361-EC69-9D4B-A53D-929ED0D489DD}"/>
              </a:ext>
            </a:extLst>
          </p:cNvPr>
          <p:cNvSpPr>
            <a:spLocks noGrp="1"/>
          </p:cNvSpPr>
          <p:nvPr>
            <p:ph idx="1"/>
          </p:nvPr>
        </p:nvSpPr>
        <p:spPr>
          <a:xfrm>
            <a:off x="386315" y="1652365"/>
            <a:ext cx="11320132" cy="4624610"/>
          </a:xfrm>
        </p:spPr>
        <p:txBody>
          <a:bodyPr/>
          <a:lstStyle/>
          <a:p>
            <a:pPr algn="just"/>
            <a:r>
              <a:rPr lang="en-US" altLang="zh-CN" dirty="0">
                <a:latin typeface="Times New Roman" panose="02020603050405020304" pitchFamily="18" charset="0"/>
                <a:cs typeface="Times New Roman" panose="02020603050405020304" pitchFamily="18" charset="0"/>
              </a:rPr>
              <a:t>The goal of conversation analysis is not solely the explication of micro-interactional practices (although, of course, that is accomplished at a hitherto unimagined level of sophistication and detail), but the discovery of the broader structures of sense-making that constitute ‘the</a:t>
            </a:r>
            <a:r>
              <a:rPr lang="en-US" altLang="zh-CN" dirty="0">
                <a:solidFill>
                  <a:srgbClr val="FF0000"/>
                </a:solidFill>
                <a:latin typeface="Times New Roman" panose="02020603050405020304" pitchFamily="18" charset="0"/>
                <a:cs typeface="Times New Roman" panose="02020603050405020304" pitchFamily="18" charset="0"/>
              </a:rPr>
              <a:t> procedural infrastructure of interaction</a:t>
            </a:r>
            <a:r>
              <a:rPr lang="en-US" altLang="zh-CN" dirty="0">
                <a:latin typeface="Times New Roman" panose="02020603050405020304" pitchFamily="18" charset="0"/>
                <a:cs typeface="Times New Roman" panose="02020603050405020304" pitchFamily="18" charset="0"/>
              </a:rPr>
              <a:t>’ (</a:t>
            </a:r>
            <a:r>
              <a:rPr lang="en-US" altLang="zh-CN" dirty="0" err="1">
                <a:latin typeface="Times New Roman" panose="02020603050405020304" pitchFamily="18" charset="0"/>
                <a:cs typeface="Times New Roman" panose="02020603050405020304" pitchFamily="18" charset="0"/>
              </a:rPr>
              <a:t>Schegloff</a:t>
            </a:r>
            <a:r>
              <a:rPr lang="en-US" altLang="zh-CN" dirty="0">
                <a:latin typeface="Times New Roman" panose="02020603050405020304" pitchFamily="18" charset="0"/>
                <a:cs typeface="Times New Roman" panose="02020603050405020304" pitchFamily="18" charset="0"/>
              </a:rPr>
              <a:t>, 1992).</a:t>
            </a:r>
            <a:endParaRPr lang="zh-CN" altLang="zh-CN" dirty="0">
              <a:latin typeface="Times New Roman" panose="02020603050405020304" pitchFamily="18" charset="0"/>
              <a:cs typeface="Times New Roman" panose="02020603050405020304" pitchFamily="18" charset="0"/>
            </a:endParaRPr>
          </a:p>
          <a:p>
            <a:pPr marL="0" indent="0" algn="just">
              <a:buNone/>
            </a:pPr>
            <a:endParaRPr lang="zh-CN" altLang="zh-CN" dirty="0">
              <a:latin typeface="Times New Roman" panose="02020603050405020304" pitchFamily="18" charset="0"/>
              <a:cs typeface="Times New Roman" panose="02020603050405020304" pitchFamily="18" charset="0"/>
            </a:endParaRPr>
          </a:p>
          <a:p>
            <a:pPr algn="just"/>
            <a:r>
              <a:rPr lang="en-US" altLang="zh-CN" dirty="0">
                <a:latin typeface="Times New Roman" panose="02020603050405020304" pitchFamily="18" charset="0"/>
                <a:cs typeface="Times New Roman" panose="02020603050405020304" pitchFamily="18" charset="0"/>
              </a:rPr>
              <a:t>CA is concerned to discover how people’s own interpretations of </a:t>
            </a:r>
            <a:r>
              <a:rPr lang="en-US" altLang="zh-CN" dirty="0">
                <a:solidFill>
                  <a:srgbClr val="FF0000"/>
                </a:solidFill>
                <a:latin typeface="Times New Roman" panose="02020603050405020304" pitchFamily="18" charset="0"/>
                <a:cs typeface="Times New Roman" panose="02020603050405020304" pitchFamily="18" charset="0"/>
              </a:rPr>
              <a:t>on-going</a:t>
            </a:r>
            <a:r>
              <a:rPr lang="en-US" altLang="zh-CN" dirty="0">
                <a:latin typeface="Times New Roman" panose="02020603050405020304" pitchFamily="18" charset="0"/>
                <a:cs typeface="Times New Roman" panose="02020603050405020304" pitchFamily="18" charset="0"/>
              </a:rPr>
              <a:t> talk inform their </a:t>
            </a:r>
            <a:r>
              <a:rPr lang="en-US" altLang="zh-CN" dirty="0">
                <a:solidFill>
                  <a:srgbClr val="FF0000"/>
                </a:solidFill>
                <a:latin typeface="Times New Roman" panose="02020603050405020304" pitchFamily="18" charset="0"/>
                <a:cs typeface="Times New Roman" panose="02020603050405020304" pitchFamily="18" charset="0"/>
              </a:rPr>
              <a:t>subsequent</a:t>
            </a:r>
            <a:r>
              <a:rPr lang="en-US" altLang="zh-CN" dirty="0">
                <a:latin typeface="Times New Roman" panose="02020603050405020304" pitchFamily="18" charset="0"/>
                <a:cs typeface="Times New Roman" panose="02020603050405020304" pitchFamily="18" charset="0"/>
              </a:rPr>
              <a:t> contributions to the </a:t>
            </a:r>
            <a:r>
              <a:rPr lang="en-US" altLang="zh-CN" dirty="0">
                <a:solidFill>
                  <a:srgbClr val="FF0000"/>
                </a:solidFill>
                <a:latin typeface="Times New Roman" panose="02020603050405020304" pitchFamily="18" charset="0"/>
                <a:cs typeface="Times New Roman" panose="02020603050405020304" pitchFamily="18" charset="0"/>
              </a:rPr>
              <a:t>turn-by-turn</a:t>
            </a:r>
            <a:r>
              <a:rPr lang="en-US" altLang="zh-CN" dirty="0">
                <a:latin typeface="Times New Roman" panose="02020603050405020304" pitchFamily="18" charset="0"/>
                <a:cs typeface="Times New Roman" panose="02020603050405020304" pitchFamily="18" charset="0"/>
              </a:rPr>
              <a:t> unfolding of interaction (</a:t>
            </a:r>
            <a:r>
              <a:rPr lang="en-US" altLang="zh-CN" dirty="0" err="1">
                <a:latin typeface="Times New Roman" panose="02020603050405020304" pitchFamily="18" charset="0"/>
                <a:cs typeface="Times New Roman" panose="02020603050405020304" pitchFamily="18" charset="0"/>
              </a:rPr>
              <a:t>Woffitt</a:t>
            </a:r>
            <a:r>
              <a:rPr lang="en-US" altLang="zh-CN" dirty="0">
                <a:latin typeface="Times New Roman" panose="02020603050405020304" pitchFamily="18" charset="0"/>
                <a:cs typeface="Times New Roman" panose="02020603050405020304" pitchFamily="18" charset="0"/>
              </a:rPr>
              <a:t> 2005:145).</a:t>
            </a:r>
            <a:endParaRPr lang="zh-CN" altLang="zh-CN" dirty="0">
              <a:latin typeface="Times New Roman" panose="02020603050405020304" pitchFamily="18" charset="0"/>
              <a:cs typeface="Times New Roman" panose="02020603050405020304" pitchFamily="18" charset="0"/>
            </a:endParaRPr>
          </a:p>
          <a:p>
            <a:endParaRPr kumimoji="1" lang="zh-CN" altLang="en-US" dirty="0"/>
          </a:p>
        </p:txBody>
      </p:sp>
      <p:sp>
        <p:nvSpPr>
          <p:cNvPr id="4" name="矩形 3">
            <a:extLst>
              <a:ext uri="{FF2B5EF4-FFF2-40B4-BE49-F238E27FC236}">
                <a16:creationId xmlns:a16="http://schemas.microsoft.com/office/drawing/2014/main" id="{1CA5ED00-B8A7-DD42-B247-A20417636CD5}"/>
              </a:ext>
            </a:extLst>
          </p:cNvPr>
          <p:cNvSpPr/>
          <p:nvPr/>
        </p:nvSpPr>
        <p:spPr>
          <a:xfrm>
            <a:off x="4169201" y="-54014"/>
            <a:ext cx="3243196"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CONCEPT</a:t>
            </a:r>
            <a:endParaRPr lang="zh-CN" altLang="en-US" sz="5400" b="1" dirty="0">
              <a:ln w="22225">
                <a:solidFill>
                  <a:schemeClr val="accent2"/>
                </a:solidFill>
                <a:prstDash val="solid"/>
              </a:ln>
              <a:solidFill>
                <a:schemeClr val="accent2">
                  <a:lumMod val="40000"/>
                  <a:lumOff val="60000"/>
                </a:schemeClr>
              </a:solidFill>
            </a:endParaRPr>
          </a:p>
        </p:txBody>
      </p:sp>
      <p:sp>
        <p:nvSpPr>
          <p:cNvPr id="5" name="圆角矩形 4">
            <a:extLst>
              <a:ext uri="{FF2B5EF4-FFF2-40B4-BE49-F238E27FC236}">
                <a16:creationId xmlns:a16="http://schemas.microsoft.com/office/drawing/2014/main" id="{6D65B2AE-2205-8846-9F8F-A0F74729E6DB}"/>
              </a:ext>
            </a:extLst>
          </p:cNvPr>
          <p:cNvSpPr/>
          <p:nvPr/>
        </p:nvSpPr>
        <p:spPr>
          <a:xfrm>
            <a:off x="386315" y="689839"/>
            <a:ext cx="2399415" cy="520995"/>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Quotes</a:t>
            </a:r>
            <a:endParaRPr kumimoji="1"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3423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6D543D57-9C3B-2645-810C-3F41B2256192}"/>
              </a:ext>
            </a:extLst>
          </p:cNvPr>
          <p:cNvGraphicFramePr>
            <a:graphicFrameLocks noGrp="1"/>
          </p:cNvGraphicFramePr>
          <p:nvPr>
            <p:ph idx="1"/>
            <p:extLst>
              <p:ext uri="{D42A27DB-BD31-4B8C-83A1-F6EECF244321}">
                <p14:modId xmlns:p14="http://schemas.microsoft.com/office/powerpoint/2010/main" val="1213961839"/>
              </p:ext>
            </p:extLst>
          </p:nvPr>
        </p:nvGraphicFramePr>
        <p:xfrm>
          <a:off x="202406" y="1243013"/>
          <a:ext cx="11787188" cy="5243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矩形 4">
            <a:extLst>
              <a:ext uri="{FF2B5EF4-FFF2-40B4-BE49-F238E27FC236}">
                <a16:creationId xmlns:a16="http://schemas.microsoft.com/office/drawing/2014/main" id="{5F06C9F8-8C87-5946-B8F6-B9118B195912}"/>
              </a:ext>
            </a:extLst>
          </p:cNvPr>
          <p:cNvSpPr/>
          <p:nvPr/>
        </p:nvSpPr>
        <p:spPr>
          <a:xfrm>
            <a:off x="4169201" y="-54014"/>
            <a:ext cx="3243196"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CONCEPT</a:t>
            </a:r>
            <a:endParaRPr lang="zh-CN" altLang="en-US" sz="5400" b="1" dirty="0">
              <a:ln w="22225">
                <a:solidFill>
                  <a:schemeClr val="accent2"/>
                </a:solidFill>
                <a:prstDash val="solid"/>
              </a:ln>
              <a:solidFill>
                <a:schemeClr val="accent2">
                  <a:lumMod val="40000"/>
                  <a:lumOff val="60000"/>
                </a:schemeClr>
              </a:solidFill>
            </a:endParaRPr>
          </a:p>
        </p:txBody>
      </p:sp>
      <p:sp>
        <p:nvSpPr>
          <p:cNvPr id="6" name="圆角矩形 5">
            <a:extLst>
              <a:ext uri="{FF2B5EF4-FFF2-40B4-BE49-F238E27FC236}">
                <a16:creationId xmlns:a16="http://schemas.microsoft.com/office/drawing/2014/main" id="{2CE7DEF0-A905-9F4F-86CC-44C9E0B6E6DB}"/>
              </a:ext>
            </a:extLst>
          </p:cNvPr>
          <p:cNvSpPr/>
          <p:nvPr/>
        </p:nvSpPr>
        <p:spPr>
          <a:xfrm>
            <a:off x="343452" y="608818"/>
            <a:ext cx="2399415" cy="520995"/>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Focal Points</a:t>
            </a:r>
            <a:endParaRPr kumimoji="1"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0030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BE044CA9-C6BD-2A4B-A53F-418D895B9AEF}"/>
              </a:ext>
            </a:extLst>
          </p:cNvPr>
          <p:cNvSpPr>
            <a:spLocks noGrp="1"/>
          </p:cNvSpPr>
          <p:nvPr>
            <p:ph idx="1"/>
          </p:nvPr>
        </p:nvSpPr>
        <p:spPr>
          <a:xfrm>
            <a:off x="1069059" y="1296987"/>
            <a:ext cx="9443486" cy="4575175"/>
          </a:xfrm>
        </p:spPr>
        <p:txBody>
          <a:bodyPr>
            <a:normAutofit lnSpcReduction="10000"/>
          </a:bodyPr>
          <a:lstStyle/>
          <a:p>
            <a:endParaRPr lang="en-US" altLang="zh-CN" dirty="0"/>
          </a:p>
          <a:p>
            <a:r>
              <a:rPr lang="en-US" altLang="zh-CN" sz="3200" dirty="0">
                <a:latin typeface="Times New Roman" panose="02020603050405020304" pitchFamily="18" charset="0"/>
                <a:cs typeface="Times New Roman" panose="02020603050405020304" pitchFamily="18" charset="0"/>
              </a:rPr>
              <a:t>How learning opportunities emerge from various interactional activities</a:t>
            </a:r>
          </a:p>
          <a:p>
            <a:endParaRPr lang="en-US" altLang="zh-CN" sz="3200" dirty="0">
              <a:latin typeface="Times New Roman" panose="02020603050405020304" pitchFamily="18" charset="0"/>
              <a:cs typeface="Times New Roman" panose="02020603050405020304" pitchFamily="18" charset="0"/>
            </a:endParaRPr>
          </a:p>
          <a:p>
            <a:r>
              <a:rPr lang="en-US" altLang="zh-CN" sz="3200" dirty="0">
                <a:latin typeface="Times New Roman" panose="02020603050405020304" pitchFamily="18" charset="0"/>
                <a:cs typeface="Times New Roman" panose="02020603050405020304" pitchFamily="18" charset="0"/>
              </a:rPr>
              <a:t>The significance of researches about fluency, correction and task-based learning </a:t>
            </a:r>
          </a:p>
          <a:p>
            <a:endParaRPr lang="en-US" altLang="zh-CN" sz="3200" dirty="0">
              <a:latin typeface="Times New Roman" panose="02020603050405020304" pitchFamily="18" charset="0"/>
              <a:cs typeface="Times New Roman" panose="02020603050405020304" pitchFamily="18" charset="0"/>
            </a:endParaRPr>
          </a:p>
          <a:p>
            <a:r>
              <a:rPr lang="en-US" altLang="zh-CN" sz="3200" dirty="0">
                <a:latin typeface="Times New Roman" panose="02020603050405020304" pitchFamily="18" charset="0"/>
                <a:cs typeface="Times New Roman" panose="02020603050405020304" pitchFamily="18" charset="0"/>
              </a:rPr>
              <a:t>how to fulfill the second language acquisition through talk-in-interaction</a:t>
            </a:r>
            <a:endParaRPr lang="zh-CN" altLang="zh-CN" sz="3200" dirty="0">
              <a:latin typeface="Times New Roman" panose="02020603050405020304" pitchFamily="18" charset="0"/>
              <a:cs typeface="Times New Roman" panose="02020603050405020304" pitchFamily="18" charset="0"/>
            </a:endParaRPr>
          </a:p>
          <a:p>
            <a:pPr marL="0" indent="0">
              <a:buNone/>
            </a:pPr>
            <a:endParaRPr lang="zh-CN" altLang="zh-CN" dirty="0"/>
          </a:p>
          <a:p>
            <a:endParaRPr kumimoji="1" lang="zh-CN" altLang="en-US" dirty="0"/>
          </a:p>
        </p:txBody>
      </p:sp>
      <p:sp>
        <p:nvSpPr>
          <p:cNvPr id="4" name="矩形 3">
            <a:extLst>
              <a:ext uri="{FF2B5EF4-FFF2-40B4-BE49-F238E27FC236}">
                <a16:creationId xmlns:a16="http://schemas.microsoft.com/office/drawing/2014/main" id="{1E36F4E9-E841-A340-AFFD-D7ECBC4554D1}"/>
              </a:ext>
            </a:extLst>
          </p:cNvPr>
          <p:cNvSpPr/>
          <p:nvPr/>
        </p:nvSpPr>
        <p:spPr>
          <a:xfrm>
            <a:off x="3525599" y="-54014"/>
            <a:ext cx="4530407"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APPLICATION</a:t>
            </a:r>
            <a:endParaRPr lang="zh-CN" altLang="en-US" sz="5400" b="1" dirty="0">
              <a:ln w="22225">
                <a:solidFill>
                  <a:schemeClr val="accent2"/>
                </a:solidFill>
                <a:prstDash val="solid"/>
              </a:ln>
              <a:solidFill>
                <a:schemeClr val="accent2">
                  <a:lumMod val="40000"/>
                  <a:lumOff val="60000"/>
                </a:schemeClr>
              </a:solidFill>
            </a:endParaRPr>
          </a:p>
        </p:txBody>
      </p:sp>
      <p:sp>
        <p:nvSpPr>
          <p:cNvPr id="5" name="圆角矩形 4">
            <a:extLst>
              <a:ext uri="{FF2B5EF4-FFF2-40B4-BE49-F238E27FC236}">
                <a16:creationId xmlns:a16="http://schemas.microsoft.com/office/drawing/2014/main" id="{C3096901-DE14-7140-8E24-041FE8663F3B}"/>
              </a:ext>
            </a:extLst>
          </p:cNvPr>
          <p:cNvSpPr/>
          <p:nvPr/>
        </p:nvSpPr>
        <p:spPr>
          <a:xfrm>
            <a:off x="343452" y="608818"/>
            <a:ext cx="2399415" cy="520995"/>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kumimoji="1" lang="en-US" altLang="zh-CN" b="1" dirty="0">
                <a:latin typeface="Arial" panose="020B0604020202020204" pitchFamily="34" charset="0"/>
                <a:cs typeface="Arial" panose="020B0604020202020204" pitchFamily="34" charset="0"/>
              </a:rPr>
              <a:t>Application in SLA</a:t>
            </a:r>
            <a:endParaRPr kumimoji="1" lang="zh-CN" alt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5119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a:extLst>
              <a:ext uri="{FF2B5EF4-FFF2-40B4-BE49-F238E27FC236}">
                <a16:creationId xmlns:a16="http://schemas.microsoft.com/office/drawing/2014/main" id="{8608A11A-285B-FC43-9B3E-CEB55A61AD18}"/>
              </a:ext>
            </a:extLst>
          </p:cNvPr>
          <p:cNvGraphicFramePr>
            <a:graphicFrameLocks noGrp="1"/>
          </p:cNvGraphicFramePr>
          <p:nvPr>
            <p:ph idx="1"/>
            <p:extLst>
              <p:ext uri="{D42A27DB-BD31-4B8C-83A1-F6EECF244321}">
                <p14:modId xmlns:p14="http://schemas.microsoft.com/office/powerpoint/2010/main" val="1156780224"/>
              </p:ext>
            </p:extLst>
          </p:nvPr>
        </p:nvGraphicFramePr>
        <p:xfrm>
          <a:off x="452437" y="563566"/>
          <a:ext cx="11287125" cy="2971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内容占位符 3">
            <a:extLst>
              <a:ext uri="{FF2B5EF4-FFF2-40B4-BE49-F238E27FC236}">
                <a16:creationId xmlns:a16="http://schemas.microsoft.com/office/drawing/2014/main" id="{FF7CDE91-9E8E-CB4C-911F-6B01F1A3BD0F}"/>
              </a:ext>
            </a:extLst>
          </p:cNvPr>
          <p:cNvGraphicFramePr>
            <a:graphicFrameLocks/>
          </p:cNvGraphicFramePr>
          <p:nvPr>
            <p:extLst>
              <p:ext uri="{D42A27DB-BD31-4B8C-83A1-F6EECF244321}">
                <p14:modId xmlns:p14="http://schemas.microsoft.com/office/powerpoint/2010/main" val="1856868535"/>
              </p:ext>
            </p:extLst>
          </p:nvPr>
        </p:nvGraphicFramePr>
        <p:xfrm>
          <a:off x="207169" y="3729035"/>
          <a:ext cx="11777662" cy="2971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62321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ppt_y</p:attrName>
                                        </p:attrNameLst>
                                      </p:cBhvr>
                                      <p:tavLst>
                                        <p:tav tm="0">
                                          <p:val>
                                            <p:strVal val="#ppt_y+#ppt_h*1.125000"/>
                                          </p:val>
                                        </p:tav>
                                        <p:tav tm="100000">
                                          <p:val>
                                            <p:strVal val="#ppt_y"/>
                                          </p:val>
                                        </p:tav>
                                      </p:tavLst>
                                    </p:anim>
                                    <p:animEffect transition="in" filter="wipe(up)">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5"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8D93C790-BF35-714C-8847-16CBA903D396}"/>
              </a:ext>
            </a:extLst>
          </p:cNvPr>
          <p:cNvSpPr>
            <a:spLocks noGrp="1"/>
          </p:cNvSpPr>
          <p:nvPr>
            <p:ph idx="1"/>
          </p:nvPr>
        </p:nvSpPr>
        <p:spPr>
          <a:xfrm>
            <a:off x="271064" y="3272879"/>
            <a:ext cx="11039475" cy="4403378"/>
          </a:xfrm>
        </p:spPr>
        <p:txBody>
          <a:bodyPr/>
          <a:lstStyle/>
          <a:p>
            <a:pPr>
              <a:lnSpc>
                <a:spcPct val="120000"/>
              </a:lnSpc>
            </a:pPr>
            <a:r>
              <a:rPr lang="en-US" altLang="zh-CN" dirty="0">
                <a:latin typeface="Times New Roman" panose="02020603050405020304" pitchFamily="18" charset="0"/>
                <a:cs typeface="Times New Roman" panose="02020603050405020304" pitchFamily="18" charset="0"/>
              </a:rPr>
              <a:t>Cognition is seen as socially distributed between participants through their publicly displayed interactional conduct (Kasper 2006).</a:t>
            </a:r>
            <a:endParaRPr lang="zh-CN" altLang="zh-CN" dirty="0">
              <a:latin typeface="Times New Roman" panose="02020603050405020304" pitchFamily="18" charset="0"/>
              <a:cs typeface="Times New Roman" panose="02020603050405020304" pitchFamily="18" charset="0"/>
            </a:endParaRPr>
          </a:p>
          <a:p>
            <a:endParaRPr lang="en-US" altLang="zh-CN" dirty="0"/>
          </a:p>
          <a:p>
            <a:pPr>
              <a:lnSpc>
                <a:spcPct val="120000"/>
              </a:lnSpc>
            </a:pPr>
            <a:r>
              <a:rPr lang="en-US" altLang="zh-CN" dirty="0">
                <a:latin typeface="Times New Roman" panose="02020603050405020304" pitchFamily="18" charset="0"/>
                <a:cs typeface="Times New Roman" panose="02020603050405020304" pitchFamily="18" charset="0"/>
              </a:rPr>
              <a:t>CA challenges the traditional view about cognition being a stable and static mental state. </a:t>
            </a:r>
            <a:endParaRPr lang="zh-CN" altLang="zh-CN" dirty="0">
              <a:latin typeface="Times New Roman" panose="02020603050405020304" pitchFamily="18" charset="0"/>
              <a:cs typeface="Times New Roman" panose="02020603050405020304" pitchFamily="18" charset="0"/>
            </a:endParaRPr>
          </a:p>
          <a:p>
            <a:endParaRPr kumimoji="1" lang="zh-CN" altLang="en-US" dirty="0"/>
          </a:p>
        </p:txBody>
      </p:sp>
      <p:sp>
        <p:nvSpPr>
          <p:cNvPr id="7" name="矩形 6">
            <a:extLst>
              <a:ext uri="{FF2B5EF4-FFF2-40B4-BE49-F238E27FC236}">
                <a16:creationId xmlns:a16="http://schemas.microsoft.com/office/drawing/2014/main" id="{D738AD79-E874-D041-9841-E60FEF4A629F}"/>
              </a:ext>
            </a:extLst>
          </p:cNvPr>
          <p:cNvSpPr/>
          <p:nvPr/>
        </p:nvSpPr>
        <p:spPr>
          <a:xfrm>
            <a:off x="3525599" y="-54014"/>
            <a:ext cx="4530407"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APPLICATION</a:t>
            </a:r>
            <a:endParaRPr lang="zh-CN" altLang="en-US" sz="5400" b="1" dirty="0">
              <a:ln w="22225">
                <a:solidFill>
                  <a:schemeClr val="accent2"/>
                </a:solidFill>
                <a:prstDash val="solid"/>
              </a:ln>
              <a:solidFill>
                <a:schemeClr val="accent2">
                  <a:lumMod val="40000"/>
                  <a:lumOff val="60000"/>
                </a:schemeClr>
              </a:solidFill>
            </a:endParaRPr>
          </a:p>
        </p:txBody>
      </p:sp>
      <p:sp>
        <p:nvSpPr>
          <p:cNvPr id="8" name="圆角矩形 7">
            <a:extLst>
              <a:ext uri="{FF2B5EF4-FFF2-40B4-BE49-F238E27FC236}">
                <a16:creationId xmlns:a16="http://schemas.microsoft.com/office/drawing/2014/main" id="{593ACD33-E76D-2F4F-A2DC-27BBFC696A05}"/>
              </a:ext>
            </a:extLst>
          </p:cNvPr>
          <p:cNvSpPr/>
          <p:nvPr/>
        </p:nvSpPr>
        <p:spPr>
          <a:xfrm>
            <a:off x="200577" y="835028"/>
            <a:ext cx="5895423" cy="55086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lvl="0" defTabSz="1111250">
              <a:lnSpc>
                <a:spcPct val="90000"/>
              </a:lnSpc>
              <a:spcBef>
                <a:spcPct val="0"/>
              </a:spcBef>
              <a:spcAft>
                <a:spcPct val="15000"/>
              </a:spcAft>
            </a:pPr>
            <a:r>
              <a:rPr lang="en-US" altLang="zh-CN" sz="2000" b="1" dirty="0">
                <a:latin typeface="Arial" panose="020B0604020202020204" pitchFamily="34" charset="0"/>
                <a:cs typeface="Arial" panose="020B0604020202020204" pitchFamily="34" charset="0"/>
              </a:rPr>
              <a:t>Implications for researching teacher cognition</a:t>
            </a:r>
            <a:endParaRPr lang="zh-CN" altLang="en-US" sz="2000" b="1" dirty="0">
              <a:latin typeface="Arial" panose="020B0604020202020204" pitchFamily="34" charset="0"/>
              <a:cs typeface="Arial" panose="020B0604020202020204" pitchFamily="34" charset="0"/>
            </a:endParaRPr>
          </a:p>
        </p:txBody>
      </p:sp>
      <p:sp>
        <p:nvSpPr>
          <p:cNvPr id="9" name="椭圆 8">
            <a:extLst>
              <a:ext uri="{FF2B5EF4-FFF2-40B4-BE49-F238E27FC236}">
                <a16:creationId xmlns:a16="http://schemas.microsoft.com/office/drawing/2014/main" id="{E9269051-6459-464E-9AA9-15C8B6A223DF}"/>
              </a:ext>
            </a:extLst>
          </p:cNvPr>
          <p:cNvSpPr/>
          <p:nvPr/>
        </p:nvSpPr>
        <p:spPr>
          <a:xfrm>
            <a:off x="3200400" y="1885376"/>
            <a:ext cx="2238374" cy="1242017"/>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zh-CN" sz="2800" dirty="0">
                <a:latin typeface="Times New Roman" panose="02020603050405020304" pitchFamily="18" charset="0"/>
                <a:cs typeface="Times New Roman" panose="02020603050405020304" pitchFamily="18" charset="0"/>
              </a:rPr>
              <a:t>practices</a:t>
            </a:r>
            <a:endParaRPr kumimoji="1" lang="zh-CN" altLang="en-US" sz="2800" dirty="0">
              <a:latin typeface="Times New Roman" panose="02020603050405020304" pitchFamily="18" charset="0"/>
              <a:cs typeface="Times New Roman" panose="02020603050405020304" pitchFamily="18" charset="0"/>
            </a:endParaRPr>
          </a:p>
        </p:txBody>
      </p:sp>
      <p:sp>
        <p:nvSpPr>
          <p:cNvPr id="10" name="椭圆 9">
            <a:extLst>
              <a:ext uri="{FF2B5EF4-FFF2-40B4-BE49-F238E27FC236}">
                <a16:creationId xmlns:a16="http://schemas.microsoft.com/office/drawing/2014/main" id="{831068EE-720F-9B4B-8D07-B5E0288AABB9}"/>
              </a:ext>
            </a:extLst>
          </p:cNvPr>
          <p:cNvSpPr/>
          <p:nvPr/>
        </p:nvSpPr>
        <p:spPr>
          <a:xfrm>
            <a:off x="6936819" y="1885377"/>
            <a:ext cx="2238374" cy="1242017"/>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zh-CN" sz="2800" dirty="0">
                <a:latin typeface="Times New Roman" panose="02020603050405020304" pitchFamily="18" charset="0"/>
                <a:cs typeface="Times New Roman" panose="02020603050405020304" pitchFamily="18" charset="0"/>
              </a:rPr>
              <a:t>cognition</a:t>
            </a:r>
            <a:endParaRPr kumimoji="1" lang="zh-CN" alt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545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id="{F55B8402-99A4-874F-9718-9CA579EC253E}"/>
              </a:ext>
            </a:extLst>
          </p:cNvPr>
          <p:cNvSpPr/>
          <p:nvPr/>
        </p:nvSpPr>
        <p:spPr>
          <a:xfrm>
            <a:off x="3525599" y="-54014"/>
            <a:ext cx="4530407" cy="923330"/>
          </a:xfrm>
          <a:prstGeom prst="rect">
            <a:avLst/>
          </a:prstGeom>
          <a:noFill/>
        </p:spPr>
        <p:txBody>
          <a:bodyPr wrap="none" lIns="91440" tIns="45720" rIns="91440" bIns="45720">
            <a:spAutoFit/>
          </a:bodyPr>
          <a:lstStyle/>
          <a:p>
            <a:pPr algn="ctr"/>
            <a:r>
              <a:rPr kumimoji="1" lang="en-US" altLang="zh-CN" sz="5400" b="1" dirty="0">
                <a:ln w="22225">
                  <a:solidFill>
                    <a:schemeClr val="accent2"/>
                  </a:solidFill>
                  <a:prstDash val="solid"/>
                </a:ln>
                <a:solidFill>
                  <a:schemeClr val="accent2">
                    <a:lumMod val="40000"/>
                    <a:lumOff val="60000"/>
                  </a:schemeClr>
                </a:solidFill>
              </a:rPr>
              <a:t>APPLICATION</a:t>
            </a:r>
            <a:endParaRPr lang="zh-CN" altLang="en-US" sz="5400" b="1" dirty="0">
              <a:ln w="22225">
                <a:solidFill>
                  <a:schemeClr val="accent2"/>
                </a:solidFill>
                <a:prstDash val="solid"/>
              </a:ln>
              <a:solidFill>
                <a:schemeClr val="accent2">
                  <a:lumMod val="40000"/>
                  <a:lumOff val="60000"/>
                </a:schemeClr>
              </a:solidFill>
            </a:endParaRPr>
          </a:p>
        </p:txBody>
      </p:sp>
      <p:sp>
        <p:nvSpPr>
          <p:cNvPr id="10" name="圆角矩形 9">
            <a:extLst>
              <a:ext uri="{FF2B5EF4-FFF2-40B4-BE49-F238E27FC236}">
                <a16:creationId xmlns:a16="http://schemas.microsoft.com/office/drawing/2014/main" id="{5212B3F9-B4CA-2C4F-A2FF-8CBCB5694F34}"/>
              </a:ext>
            </a:extLst>
          </p:cNvPr>
          <p:cNvSpPr/>
          <p:nvPr/>
        </p:nvSpPr>
        <p:spPr>
          <a:xfrm>
            <a:off x="200577" y="825274"/>
            <a:ext cx="5895423" cy="536572"/>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lvl="0" defTabSz="1111250">
              <a:lnSpc>
                <a:spcPct val="90000"/>
              </a:lnSpc>
              <a:spcBef>
                <a:spcPct val="0"/>
              </a:spcBef>
              <a:spcAft>
                <a:spcPct val="15000"/>
              </a:spcAft>
            </a:pPr>
            <a:r>
              <a:rPr lang="en-US" altLang="zh-CN" sz="2000" b="1" dirty="0">
                <a:latin typeface="Arial" panose="020B0604020202020204" pitchFamily="34" charset="0"/>
                <a:cs typeface="Arial" panose="020B0604020202020204" pitchFamily="34" charset="0"/>
              </a:rPr>
              <a:t>Implications for researching teacher cognition</a:t>
            </a:r>
            <a:endParaRPr lang="zh-CN" altLang="en-US" sz="2000" b="1" dirty="0">
              <a:latin typeface="Arial" panose="020B0604020202020204" pitchFamily="34" charset="0"/>
              <a:cs typeface="Arial" panose="020B0604020202020204" pitchFamily="34" charset="0"/>
            </a:endParaRPr>
          </a:p>
        </p:txBody>
      </p:sp>
      <p:sp>
        <p:nvSpPr>
          <p:cNvPr id="13" name="文本框 12">
            <a:extLst>
              <a:ext uri="{FF2B5EF4-FFF2-40B4-BE49-F238E27FC236}">
                <a16:creationId xmlns:a16="http://schemas.microsoft.com/office/drawing/2014/main" id="{8B19881B-86CD-4A44-AEC1-0ED71990327C}"/>
              </a:ext>
            </a:extLst>
          </p:cNvPr>
          <p:cNvSpPr txBox="1"/>
          <p:nvPr/>
        </p:nvSpPr>
        <p:spPr>
          <a:xfrm>
            <a:off x="4847826" y="879895"/>
            <a:ext cx="2714625" cy="395686"/>
          </a:xfrm>
          <a:prstGeom prst="rect">
            <a:avLst/>
          </a:prstGeom>
          <a:noFill/>
        </p:spPr>
        <p:txBody>
          <a:bodyPr wrap="square" rtlCol="0">
            <a:spAutoFit/>
          </a:bodyPr>
          <a:lstStyle/>
          <a:p>
            <a:pPr lvl="0">
              <a:lnSpc>
                <a:spcPct val="120000"/>
              </a:lnSpc>
            </a:pPr>
            <a:r>
              <a:rPr lang="en-US" altLang="zh-CN" dirty="0">
                <a:latin typeface="Times New Roman" panose="02020603050405020304" pitchFamily="18" charset="0"/>
                <a:cs typeface="Times New Roman" panose="02020603050405020304" pitchFamily="18" charset="0"/>
              </a:rPr>
              <a:t> </a:t>
            </a:r>
            <a:endParaRPr lang="zh-CN" altLang="en-US" dirty="0">
              <a:latin typeface="Times New Roman" panose="02020603050405020304" pitchFamily="18" charset="0"/>
              <a:cs typeface="Times New Roman" panose="02020603050405020304" pitchFamily="18" charset="0"/>
            </a:endParaRPr>
          </a:p>
        </p:txBody>
      </p:sp>
      <p:sp>
        <p:nvSpPr>
          <p:cNvPr id="17" name="矩形 16">
            <a:extLst>
              <a:ext uri="{FF2B5EF4-FFF2-40B4-BE49-F238E27FC236}">
                <a16:creationId xmlns:a16="http://schemas.microsoft.com/office/drawing/2014/main" id="{76BA8F5D-8759-A548-ACFB-EF039E0D3410}"/>
              </a:ext>
            </a:extLst>
          </p:cNvPr>
          <p:cNvSpPr/>
          <p:nvPr/>
        </p:nvSpPr>
        <p:spPr>
          <a:xfrm>
            <a:off x="442913" y="1498366"/>
            <a:ext cx="4991099" cy="5045309"/>
          </a:xfrm>
          <a:prstGeom prst="rect">
            <a:avLst/>
          </a:prstGeom>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lvl="0"/>
            <a:r>
              <a:rPr lang="en-US" altLang="zh-CN" sz="2400" dirty="0">
                <a:latin typeface="Times New Roman" panose="02020603050405020304" pitchFamily="18" charset="0"/>
                <a:cs typeface="Times New Roman" panose="02020603050405020304" pitchFamily="18" charset="0"/>
              </a:rPr>
              <a:t>1.Researchers have multiple preset categories and systems before studies begin.</a:t>
            </a:r>
          </a:p>
          <a:p>
            <a:pPr lvl="0"/>
            <a:endParaRPr lang="en-US" altLang="zh-CN" sz="2400" dirty="0">
              <a:latin typeface="Times New Roman" panose="02020603050405020304" pitchFamily="18" charset="0"/>
              <a:cs typeface="Times New Roman" panose="02020603050405020304" pitchFamily="18" charset="0"/>
            </a:endParaRPr>
          </a:p>
          <a:p>
            <a:r>
              <a:rPr lang="en-US" altLang="zh-CN" sz="2400" dirty="0">
                <a:latin typeface="Times New Roman" panose="02020603050405020304" pitchFamily="18" charset="0"/>
                <a:cs typeface="Times New Roman" panose="02020603050405020304" pitchFamily="18" charset="0"/>
              </a:rPr>
              <a:t>2.Inferring teacher cognition based on the information they give to the interviewer may not be valid.</a:t>
            </a:r>
          </a:p>
          <a:p>
            <a:endParaRPr lang="en-US" altLang="zh-CN" sz="2400" dirty="0">
              <a:latin typeface="Times New Roman" panose="02020603050405020304" pitchFamily="18" charset="0"/>
              <a:cs typeface="Times New Roman" panose="02020603050405020304" pitchFamily="18" charset="0"/>
            </a:endParaRPr>
          </a:p>
          <a:p>
            <a:r>
              <a:rPr lang="en-US" altLang="zh-CN" sz="2400" dirty="0">
                <a:latin typeface="Times New Roman" panose="02020603050405020304" pitchFamily="18" charset="0"/>
                <a:cs typeface="Times New Roman" panose="02020603050405020304" pitchFamily="18" charset="0"/>
              </a:rPr>
              <a:t>3. Most findings suggest there are inconstancies between teacher’s spoken cognition and their practices in classroom. </a:t>
            </a:r>
            <a:endParaRPr lang="zh-CN" altLang="en-US" sz="2400" dirty="0">
              <a:latin typeface="Times New Roman" panose="02020603050405020304" pitchFamily="18" charset="0"/>
              <a:cs typeface="Times New Roman" panose="02020603050405020304" pitchFamily="18" charset="0"/>
            </a:endParaRPr>
          </a:p>
          <a:p>
            <a:pPr>
              <a:lnSpc>
                <a:spcPct val="120000"/>
              </a:lnSpc>
            </a:pPr>
            <a:endParaRPr lang="zh-CN" altLang="en-US" dirty="0">
              <a:latin typeface="Times New Roman" panose="02020603050405020304" pitchFamily="18" charset="0"/>
              <a:cs typeface="Times New Roman" panose="02020603050405020304" pitchFamily="18" charset="0"/>
            </a:endParaRPr>
          </a:p>
          <a:p>
            <a:pPr lvl="0">
              <a:lnSpc>
                <a:spcPct val="120000"/>
              </a:lnSpc>
            </a:pPr>
            <a:endParaRPr lang="zh-CN" altLang="en-US" dirty="0">
              <a:latin typeface="Times New Roman" panose="02020603050405020304" pitchFamily="18" charset="0"/>
              <a:cs typeface="Times New Roman" panose="02020603050405020304" pitchFamily="18" charset="0"/>
            </a:endParaRPr>
          </a:p>
        </p:txBody>
      </p:sp>
      <p:sp>
        <p:nvSpPr>
          <p:cNvPr id="22" name="文本框 21">
            <a:extLst>
              <a:ext uri="{FF2B5EF4-FFF2-40B4-BE49-F238E27FC236}">
                <a16:creationId xmlns:a16="http://schemas.microsoft.com/office/drawing/2014/main" id="{FBADDD7C-D1C8-9847-8A1A-BB90DA799492}"/>
              </a:ext>
            </a:extLst>
          </p:cNvPr>
          <p:cNvSpPr txBox="1"/>
          <p:nvPr/>
        </p:nvSpPr>
        <p:spPr>
          <a:xfrm>
            <a:off x="5555157" y="1498366"/>
            <a:ext cx="6607030" cy="1168077"/>
          </a:xfrm>
          <a:prstGeom prst="rect">
            <a:avLst/>
          </a:prstGeom>
          <a:noFill/>
        </p:spPr>
        <p:txBody>
          <a:bodyPr wrap="square" rtlCol="0">
            <a:spAutoFit/>
          </a:bodyPr>
          <a:lstStyle/>
          <a:p>
            <a:pPr>
              <a:lnSpc>
                <a:spcPct val="120000"/>
              </a:lnSpc>
            </a:pPr>
            <a:r>
              <a:rPr lang="en-US" altLang="zh-CN" sz="2000" dirty="0">
                <a:latin typeface="Times New Roman" panose="02020603050405020304" pitchFamily="18" charset="0"/>
                <a:cs typeface="Times New Roman" panose="02020603050405020304" pitchFamily="18" charset="0"/>
              </a:rPr>
              <a:t>1. CA practitioners make no claims beyond what is demonstrated by the interactional detail (Richards &amp; Seedhouse 2005: 255).</a:t>
            </a:r>
          </a:p>
        </p:txBody>
      </p:sp>
      <p:sp>
        <p:nvSpPr>
          <p:cNvPr id="23" name="文本框 22">
            <a:extLst>
              <a:ext uri="{FF2B5EF4-FFF2-40B4-BE49-F238E27FC236}">
                <a16:creationId xmlns:a16="http://schemas.microsoft.com/office/drawing/2014/main" id="{A9EF255F-8673-F444-9D4F-D3C3397CB6EA}"/>
              </a:ext>
            </a:extLst>
          </p:cNvPr>
          <p:cNvSpPr txBox="1"/>
          <p:nvPr/>
        </p:nvSpPr>
        <p:spPr>
          <a:xfrm>
            <a:off x="5555157" y="2934107"/>
            <a:ext cx="6308229" cy="1537409"/>
          </a:xfrm>
          <a:prstGeom prst="rect">
            <a:avLst/>
          </a:prstGeom>
          <a:noFill/>
        </p:spPr>
        <p:txBody>
          <a:bodyPr wrap="square" rtlCol="0">
            <a:spAutoFit/>
          </a:bodyPr>
          <a:lstStyle/>
          <a:p>
            <a:pPr>
              <a:lnSpc>
                <a:spcPct val="120000"/>
              </a:lnSpc>
            </a:pPr>
            <a:r>
              <a:rPr lang="en-US" altLang="zh-CN" sz="2000" dirty="0">
                <a:latin typeface="Times New Roman" panose="02020603050405020304" pitchFamily="18" charset="0"/>
                <a:cs typeface="Times New Roman" panose="02020603050405020304" pitchFamily="18" charset="0"/>
              </a:rPr>
              <a:t>2. To the extent that interviews are investigated in CA, they serve as a topic for analysis (Kasper: 2006), which means CA analysts will not directly accept what teachers say as their cognition.</a:t>
            </a:r>
          </a:p>
        </p:txBody>
      </p:sp>
      <p:sp>
        <p:nvSpPr>
          <p:cNvPr id="24" name="文本框 23">
            <a:extLst>
              <a:ext uri="{FF2B5EF4-FFF2-40B4-BE49-F238E27FC236}">
                <a16:creationId xmlns:a16="http://schemas.microsoft.com/office/drawing/2014/main" id="{3AB1298A-8ECF-9148-81CA-D2E6D60710F9}"/>
              </a:ext>
            </a:extLst>
          </p:cNvPr>
          <p:cNvSpPr txBox="1"/>
          <p:nvPr/>
        </p:nvSpPr>
        <p:spPr>
          <a:xfrm>
            <a:off x="5525343" y="4699627"/>
            <a:ext cx="6636843" cy="2316211"/>
          </a:xfrm>
          <a:prstGeom prst="rect">
            <a:avLst/>
          </a:prstGeom>
          <a:noFill/>
        </p:spPr>
        <p:txBody>
          <a:bodyPr wrap="square" rtlCol="0">
            <a:spAutoFit/>
          </a:bodyPr>
          <a:lstStyle/>
          <a:p>
            <a:pPr>
              <a:lnSpc>
                <a:spcPct val="120000"/>
              </a:lnSpc>
            </a:pPr>
            <a:r>
              <a:rPr lang="en-US" altLang="zh-CN" sz="2000" dirty="0">
                <a:latin typeface="Times New Roman" panose="02020603050405020304" pitchFamily="18" charset="0"/>
                <a:cs typeface="Times New Roman" panose="02020603050405020304" pitchFamily="18" charset="0"/>
              </a:rPr>
              <a:t>3. Heritage (2005: 188) notes that cognitive process is not something which speakers simply report, it is also something which they embody in talk-in-interaction which shows that CA does not incline to separate beliefs from action. </a:t>
            </a:r>
            <a:endParaRPr lang="zh-CN" altLang="en-US" sz="2000" dirty="0">
              <a:latin typeface="Times New Roman" panose="02020603050405020304" pitchFamily="18" charset="0"/>
              <a:cs typeface="Times New Roman" panose="02020603050405020304" pitchFamily="18" charset="0"/>
            </a:endParaRPr>
          </a:p>
          <a:p>
            <a:pPr>
              <a:lnSpc>
                <a:spcPct val="120000"/>
              </a:lnSpc>
            </a:pPr>
            <a:endParaRPr lang="en-US" altLang="zh-CN" sz="2400" dirty="0">
              <a:latin typeface="Times New Roman" panose="02020603050405020304" pitchFamily="18" charset="0"/>
              <a:cs typeface="Times New Roman" panose="02020603050405020304" pitchFamily="18" charset="0"/>
            </a:endParaRPr>
          </a:p>
          <a:p>
            <a:pPr lvl="0">
              <a:lnSpc>
                <a:spcPct val="120000"/>
              </a:lnSpc>
            </a:pPr>
            <a:endParaRPr lang="en-US" altLang="zh-C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32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trips(downLeft)">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ppt_y</p:attrName>
                                        </p:attrNameLst>
                                      </p:cBhvr>
                                      <p:tavLst>
                                        <p:tav tm="0">
                                          <p:val>
                                            <p:strVal val="#ppt_y+#ppt_h*1.125000"/>
                                          </p:val>
                                        </p:tav>
                                        <p:tav tm="100000">
                                          <p:val>
                                            <p:strVal val="#ppt_y"/>
                                          </p:val>
                                        </p:tav>
                                      </p:tavLst>
                                    </p:anim>
                                    <p:animEffect transition="in" filter="wipe(up)">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ED20BC-AF36-8B49-8906-0936E83B15ED}"/>
              </a:ext>
            </a:extLst>
          </p:cNvPr>
          <p:cNvSpPr>
            <a:spLocks noGrp="1"/>
          </p:cNvSpPr>
          <p:nvPr>
            <p:ph type="title"/>
          </p:nvPr>
        </p:nvSpPr>
        <p:spPr>
          <a:xfrm>
            <a:off x="5207000" y="212724"/>
            <a:ext cx="7200900" cy="485775"/>
          </a:xfrm>
        </p:spPr>
        <p:txBody>
          <a:bodyPr>
            <a:normAutofit fontScale="90000"/>
          </a:bodyPr>
          <a:lstStyle/>
          <a:p>
            <a:r>
              <a:rPr kumimoji="1" lang="en-US" altLang="zh-CN" sz="3100" b="1" dirty="0">
                <a:ln w="22225">
                  <a:solidFill>
                    <a:schemeClr val="accent2"/>
                  </a:solidFill>
                  <a:prstDash val="solid"/>
                </a:ln>
                <a:solidFill>
                  <a:schemeClr val="accent2">
                    <a:lumMod val="40000"/>
                    <a:lumOff val="60000"/>
                  </a:schemeClr>
                </a:solidFill>
                <a:latin typeface="+mn-lt"/>
                <a:ea typeface="+mn-ea"/>
                <a:cs typeface="+mn-cs"/>
              </a:rPr>
              <a:t>Rational</a:t>
            </a:r>
            <a:br>
              <a:rPr kumimoji="1" lang="en-US" altLang="zh-CN" dirty="0"/>
            </a:br>
            <a:endParaRPr kumimoji="1" lang="zh-CN" altLang="en-US" dirty="0"/>
          </a:p>
        </p:txBody>
      </p:sp>
      <p:sp>
        <p:nvSpPr>
          <p:cNvPr id="3" name="内容占位符 2">
            <a:extLst>
              <a:ext uri="{FF2B5EF4-FFF2-40B4-BE49-F238E27FC236}">
                <a16:creationId xmlns:a16="http://schemas.microsoft.com/office/drawing/2014/main" id="{1E8C9FDC-A175-8647-B022-AE6E21BD7BE2}"/>
              </a:ext>
            </a:extLst>
          </p:cNvPr>
          <p:cNvSpPr>
            <a:spLocks noGrp="1"/>
          </p:cNvSpPr>
          <p:nvPr>
            <p:ph idx="1"/>
          </p:nvPr>
        </p:nvSpPr>
        <p:spPr>
          <a:xfrm>
            <a:off x="177800" y="455612"/>
            <a:ext cx="11849100" cy="5326063"/>
          </a:xfrm>
        </p:spPr>
        <p:txBody>
          <a:bodyPr>
            <a:noAutofit/>
          </a:bodyPr>
          <a:lstStyle/>
          <a:p>
            <a:pPr marL="0" indent="0" algn="just">
              <a:buNone/>
            </a:pPr>
            <a:r>
              <a:rPr lang="en-US" altLang="zh-CN" sz="1800" dirty="0">
                <a:latin typeface="Times New Roman" panose="02020603050405020304" pitchFamily="18" charset="0"/>
                <a:cs typeface="Times New Roman" panose="02020603050405020304" pitchFamily="18" charset="0"/>
              </a:rPr>
              <a:t>    I choose to talk about conversation analysis because it is a significant yet controversial approach to examine daily discourse. </a:t>
            </a:r>
            <a:r>
              <a:rPr lang="en-US" altLang="zh-CN" sz="1800" i="1" dirty="0">
                <a:latin typeface="Times New Roman" panose="02020603050405020304" pitchFamily="18" charset="0"/>
                <a:cs typeface="Times New Roman" panose="02020603050405020304" pitchFamily="18" charset="0"/>
              </a:rPr>
              <a:t>Conversation Analysis &amp; Discourse Analysis: A Comparative and Critical Introduction</a:t>
            </a:r>
            <a:r>
              <a:rPr lang="en-US" altLang="zh-CN" sz="1800" dirty="0">
                <a:latin typeface="Times New Roman" panose="02020603050405020304" pitchFamily="18" charset="0"/>
                <a:cs typeface="Times New Roman" panose="02020603050405020304" pitchFamily="18" charset="0"/>
              </a:rPr>
              <a:t> and </a:t>
            </a:r>
            <a:r>
              <a:rPr lang="en-US" altLang="zh-CN" sz="1800" i="1" dirty="0">
                <a:latin typeface="Times New Roman" panose="02020603050405020304" pitchFamily="18" charset="0"/>
                <a:cs typeface="Times New Roman" panose="02020603050405020304" pitchFamily="18" charset="0"/>
              </a:rPr>
              <a:t>The Handbook of Conversation Analysis </a:t>
            </a:r>
            <a:r>
              <a:rPr lang="en-US" altLang="zh-CN" sz="1800" dirty="0">
                <a:latin typeface="Times New Roman" panose="02020603050405020304" pitchFamily="18" charset="0"/>
                <a:cs typeface="Times New Roman" panose="02020603050405020304" pitchFamily="18" charset="0"/>
              </a:rPr>
              <a:t>inspire me a lot when I construct this presentation. CA is such a broad concept that I cannot cover everything in a brief presentation, which makes me struggle a bit. Besides, I have difficulty balancing between summarizing other people’s works and my own thinking. Nevertheless, I select several aspects that I believe to be valuable for understanding the connotation and the application in teaching, especially in EFL/ESL classroom. Because those are the objectives. </a:t>
            </a:r>
          </a:p>
          <a:p>
            <a:pPr marL="0" indent="0" algn="just">
              <a:buNone/>
            </a:pPr>
            <a:r>
              <a:rPr lang="en-US" altLang="zh-CN" sz="1800" dirty="0">
                <a:latin typeface="Times New Roman" panose="02020603050405020304" pitchFamily="18" charset="0"/>
                <a:cs typeface="Times New Roman" panose="02020603050405020304" pitchFamily="18" charset="0"/>
              </a:rPr>
              <a:t>    At the beginning of the presentation, I offer some ideas about the application of CA in order to raise the awareness of the importance to study situational discourse since sometimes we tend to take those talk-in-interaction for granted. Then, some critiques of CA are listed. On the one hand, it is hoped that these provocative remarks draw people’s attention. On the other hand, being familiar with some disagreements helps us to comprehend CA critically. Next, in addition to providing both </a:t>
            </a:r>
            <a:r>
              <a:rPr lang="en-US" altLang="zh-CN" sz="1800" dirty="0" err="1">
                <a:latin typeface="Times New Roman" panose="02020603050405020304" pitchFamily="18" charset="0"/>
                <a:cs typeface="Times New Roman" panose="02020603050405020304" pitchFamily="18" charset="0"/>
              </a:rPr>
              <a:t>Schegloff</a:t>
            </a:r>
            <a:r>
              <a:rPr lang="en-US" altLang="zh-CN" sz="1800" dirty="0">
                <a:latin typeface="Times New Roman" panose="02020603050405020304" pitchFamily="18" charset="0"/>
                <a:cs typeface="Times New Roman" panose="02020603050405020304" pitchFamily="18" charset="0"/>
              </a:rPr>
              <a:t> and </a:t>
            </a:r>
            <a:r>
              <a:rPr lang="en-US" altLang="zh-CN" sz="1800" dirty="0" err="1">
                <a:latin typeface="Times New Roman" panose="02020603050405020304" pitchFamily="18" charset="0"/>
                <a:cs typeface="Times New Roman" panose="02020603050405020304" pitchFamily="18" charset="0"/>
              </a:rPr>
              <a:t>Woffitt’s</a:t>
            </a:r>
            <a:r>
              <a:rPr lang="en-US" altLang="zh-CN" sz="1800" dirty="0">
                <a:latin typeface="Times New Roman" panose="02020603050405020304" pitchFamily="18" charset="0"/>
                <a:cs typeface="Times New Roman" panose="02020603050405020304" pitchFamily="18" charset="0"/>
              </a:rPr>
              <a:t> definitions, I put forward some focal points as a summary to the interpretation of CA. Later, </a:t>
            </a:r>
            <a:r>
              <a:rPr lang="en-US" altLang="zh-CN" sz="1800">
                <a:latin typeface="Times New Roman" panose="02020603050405020304" pitchFamily="18" charset="0"/>
                <a:cs typeface="Times New Roman" panose="02020603050405020304" pitchFamily="18" charset="0"/>
              </a:rPr>
              <a:t>some literature </a:t>
            </a:r>
            <a:r>
              <a:rPr lang="en-US" altLang="zh-CN" sz="1800" dirty="0">
                <a:latin typeface="Times New Roman" panose="02020603050405020304" pitchFamily="18" charset="0"/>
                <a:cs typeface="Times New Roman" panose="02020603050405020304" pitchFamily="18" charset="0"/>
              </a:rPr>
              <a:t>about the application in classroom are reviewed and categorized according to their varied research focuses. In the end, I explicate how CA helps to minimize certain limitations of studies on teacher cognition. </a:t>
            </a:r>
          </a:p>
          <a:p>
            <a:pPr marL="0" indent="0" algn="just">
              <a:buNone/>
            </a:pPr>
            <a:r>
              <a:rPr lang="en-US" altLang="zh-CN" sz="1800" dirty="0">
                <a:latin typeface="Times New Roman" panose="02020603050405020304" pitchFamily="18" charset="0"/>
                <a:cs typeface="Times New Roman" panose="02020603050405020304" pitchFamily="18" charset="0"/>
              </a:rPr>
              <a:t>    I feel excited about the last part because it explains further what it is in good to do a presentation about CA. I intend to concentrate on teacher cognition for the perspective thesis but share some doubts with many researchers about theoretical frameworks and methodologies in teacher cognition studies. CA does bring forth ideas to solve those puzzles. </a:t>
            </a:r>
          </a:p>
          <a:p>
            <a:pPr marL="0" indent="0" algn="just">
              <a:buNone/>
            </a:pPr>
            <a:r>
              <a:rPr lang="en-US" altLang="zh-CN" sz="1800" dirty="0">
                <a:latin typeface="Times New Roman" panose="02020603050405020304" pitchFamily="18" charset="0"/>
                <a:cs typeface="Times New Roman" panose="02020603050405020304" pitchFamily="18" charset="0"/>
              </a:rPr>
              <a:t>    This presentation is of great help for me to clearly map out the meaning and the range of CA. Nonetheless, I hope I can elucidate more about that. It originates from sociology, but it is often compared with discourse analysis, rhetoric psychology as well as critical discourse analysis in terms of substantive issues, topics, methodologies and properties of data. If similarities and differences could be included, it will deepen the understanding of this approach. Maybe I am trying to pack too much in such a short presentation that certain parts are not illustrated in detail. Therefore, I might improve the performance by reduce a section and extend another by incorporating more literatures and examples. Beyond that, I can give a better transition by linking the last two parts together and clarify what and how practices will be examined to infer teacher cognition.  </a:t>
            </a:r>
            <a:endParaRPr kumimoji="1" lang="zh-CN" alt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48998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99BCA42-09BC-9D4A-AD0E-A2AB0904AF3E}"/>
              </a:ext>
            </a:extLst>
          </p:cNvPr>
          <p:cNvSpPr>
            <a:spLocks noGrp="1"/>
          </p:cNvSpPr>
          <p:nvPr>
            <p:ph idx="1"/>
          </p:nvPr>
        </p:nvSpPr>
        <p:spPr>
          <a:xfrm>
            <a:off x="268081" y="0"/>
            <a:ext cx="11655838" cy="4814888"/>
          </a:xfrm>
        </p:spPr>
        <p:txBody>
          <a:bodyPr>
            <a:noAutofit/>
          </a:bodyPr>
          <a:lstStyle/>
          <a:p>
            <a:pPr marL="0" indent="0">
              <a:buNone/>
            </a:pPr>
            <a:r>
              <a:rPr lang="en-US" altLang="zh-CN" sz="1400" b="1" dirty="0">
                <a:latin typeface="Times New Roman" panose="02020603050405020304" pitchFamily="18" charset="0"/>
                <a:cs typeface="Times New Roman" panose="02020603050405020304" pitchFamily="18" charset="0"/>
              </a:rPr>
              <a:t>References:</a:t>
            </a:r>
            <a:endParaRPr kumimoji="1" lang="en-US" altLang="zh-CN" sz="900" b="1"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Billig</a:t>
            </a:r>
            <a:r>
              <a:rPr lang="en-US" altLang="zh-CN" sz="1000" dirty="0">
                <a:latin typeface="Times New Roman" panose="02020603050405020304" pitchFamily="18" charset="0"/>
                <a:cs typeface="Times New Roman" panose="02020603050405020304" pitchFamily="18" charset="0"/>
              </a:rPr>
              <a:t>, M. (1991) Ideology and opinions. London: Sage.</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Billig</a:t>
            </a:r>
            <a:r>
              <a:rPr lang="en-US" altLang="zh-CN" sz="1000" dirty="0">
                <a:latin typeface="Times New Roman" panose="02020603050405020304" pitchFamily="18" charset="0"/>
                <a:cs typeface="Times New Roman" panose="02020603050405020304" pitchFamily="18" charset="0"/>
              </a:rPr>
              <a:t>, M. (1999) ‘Whose terms? Whose ordinariness? Rhetoric and ideology in conversation analysis’, Discourse and Society, 10(4), pp.543–558.</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Carroll, D. (2004) ‘Restarts in novice turn beginnings: Disfluencies or interactional achievements?’, in Gardner, R. and Wagner, J. (eds.) Second language conversations. London: Continuum. </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Hauser, E. (2009) ‘Turn-taking and primary speakership during a student discussion’, in </a:t>
            </a:r>
            <a:r>
              <a:rPr lang="en-US" altLang="zh-CN" sz="1000" dirty="0" err="1">
                <a:latin typeface="Times New Roman" panose="02020603050405020304" pitchFamily="18" charset="0"/>
                <a:cs typeface="Times New Roman" panose="02020603050405020304" pitchFamily="18" charset="0"/>
              </a:rPr>
              <a:t>thi</a:t>
            </a:r>
            <a:r>
              <a:rPr lang="en-US" altLang="zh-CN" sz="1000" dirty="0">
                <a:latin typeface="Times New Roman" panose="02020603050405020304" pitchFamily="18" charset="0"/>
                <a:cs typeface="Times New Roman" panose="02020603050405020304" pitchFamily="18" charset="0"/>
              </a:rPr>
              <a:t> Nguyen, H. and Kasper, G. (eds.) Talk-in-interaction: Multilingual perspectives. Honolulu, HI: National Foreign Language Resource Center. </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Heap, J.L. (1990) ‘Applied ethnomethodology: Looking for the local rationality of reading activities’, Human Studies, 13, pp.39–72.</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Heritage, J. (2005) ‘Cognition in discourse’, in </a:t>
            </a:r>
            <a:r>
              <a:rPr lang="en-US" altLang="zh-CN" sz="1000" dirty="0" err="1">
                <a:latin typeface="Times New Roman" panose="02020603050405020304" pitchFamily="18" charset="0"/>
                <a:cs typeface="Times New Roman" panose="02020603050405020304" pitchFamily="18" charset="0"/>
              </a:rPr>
              <a:t>te</a:t>
            </a:r>
            <a:r>
              <a:rPr lang="en-US" altLang="zh-CN" sz="1000" dirty="0">
                <a:latin typeface="Times New Roman" panose="02020603050405020304" pitchFamily="18" charset="0"/>
                <a:cs typeface="Times New Roman" panose="02020603050405020304" pitchFamily="18" charset="0"/>
              </a:rPr>
              <a:t> Molder, H. &amp; Potter, J. (eds.) Conversation and cognition. Cambridge: Cambridge University Press. pp. 184–202.</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Kasper, G. (2006) ‘Beyond repair conversation analysis as an approach to SLA’, AILA Review, 19, pp.83–99.</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Koshik</a:t>
            </a:r>
            <a:r>
              <a:rPr lang="en-US" altLang="zh-CN" sz="1000" dirty="0">
                <a:latin typeface="Times New Roman" panose="02020603050405020304" pitchFamily="18" charset="0"/>
                <a:cs typeface="Times New Roman" panose="02020603050405020304" pitchFamily="18" charset="0"/>
              </a:rPr>
              <a:t>, I. (2002). ‘“Designedly incomplete utterances”: A pedagogical practice for eliciting knowledge displays in error correction sequences’, Research on Language and Social Interaction, 5, pp. 277–309.</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Lee, Y. A. (2007) ‘Third turn position in teacher talk: Contingency and the work of teaching’, Journal of Pragmatics, 39(1), pp. 180–206.</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Lerner, G. H. (1995) ‘Turn design and the organization of participation in instructional activities’, Discourse Processes, 19(1), pp. 111–131.</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MacBeth</a:t>
            </a:r>
            <a:r>
              <a:rPr lang="en-US" altLang="zh-CN" sz="1000" dirty="0">
                <a:latin typeface="Times New Roman" panose="02020603050405020304" pitchFamily="18" charset="0"/>
                <a:cs typeface="Times New Roman" panose="02020603050405020304" pitchFamily="18" charset="0"/>
              </a:rPr>
              <a:t>, D. (2004) ‘The relevance of repair for classroom correction’, Language in Society, 33(5), pp. 703–736.</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Markee</a:t>
            </a:r>
            <a:r>
              <a:rPr lang="en-US" altLang="zh-CN" sz="1000" dirty="0">
                <a:latin typeface="Times New Roman" panose="02020603050405020304" pitchFamily="18" charset="0"/>
                <a:cs typeface="Times New Roman" panose="02020603050405020304" pitchFamily="18" charset="0"/>
              </a:rPr>
              <a:t>, N. (2004) ‘Zones of interactional transition in ESL classes’, Modern Language Journal, 88, pp. 583–596.</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McHoul, A. (1990) ‘The organization of repair in classroom talk’, Language in Society, 19, pp. 349–377.</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Mori, J. (2004) ‘Negotiating sequential boundaries and learning opportunities: A case from a Japanese language classroom’, The Modern Language Journal, 88(4), pp. 536–550.</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Mori, J. and Hayashi, M. (2006) ‘The achievement of intersubjectivity through embodied completions: A study of interactions between first and second language speakers’, Applied Linguistics, 27, pp.195–219.</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Olsher</a:t>
            </a:r>
            <a:r>
              <a:rPr lang="en-US" altLang="zh-CN" sz="1000" dirty="0">
                <a:latin typeface="Times New Roman" panose="02020603050405020304" pitchFamily="18" charset="0"/>
                <a:cs typeface="Times New Roman" panose="02020603050405020304" pitchFamily="18" charset="0"/>
              </a:rPr>
              <a:t>, D. (2004) ‘Talk and gesture: The embodied completion of sequential actions in spoken interaction’, in Gardner, R. and Wagner, J. (eds.) Second language conversations. London: Continuum. pp. 221–245.</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Ten Have, P. (1999) Doing conversation analysis. Los Angeles: Sage.</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Pike, K. (1967) Language in relation to a unified theory of the structure of human behavior. The Hague: Mouton.</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Richards, K. and Seedhouse, P. (2005) Applying conversation analysis. London: Palgrave Macmillan.</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Schegloff</a:t>
            </a:r>
            <a:r>
              <a:rPr lang="en-US" altLang="zh-CN" sz="1000" dirty="0">
                <a:latin typeface="Times New Roman" panose="02020603050405020304" pitchFamily="18" charset="0"/>
                <a:cs typeface="Times New Roman" panose="02020603050405020304" pitchFamily="18" charset="0"/>
              </a:rPr>
              <a:t>, E.A. (1992) ‘Repair after next turn: The last structurally provided defense of intersubjectivity in conversation’, American Journal of Sociology, 97, pp.1295–1345.</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Seedhouse, P. (2004) The interactional architecture of the language classroom: A conversation analysis perspective. Oxford: Blackwell.</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Sidnell</a:t>
            </a:r>
            <a:r>
              <a:rPr lang="en-US" altLang="zh-CN" sz="1000" dirty="0">
                <a:latin typeface="Times New Roman" panose="02020603050405020304" pitchFamily="18" charset="0"/>
                <a:cs typeface="Times New Roman" panose="02020603050405020304" pitchFamily="18" charset="0"/>
              </a:rPr>
              <a:t>, J. and Stivers, T. (2013) The handbook of conversation analysis. Oxford: Wiley-Blackwell.</a:t>
            </a:r>
            <a:endParaRPr lang="zh-CN" altLang="zh-CN" sz="1000" dirty="0">
              <a:latin typeface="Times New Roman" panose="02020603050405020304" pitchFamily="18" charset="0"/>
              <a:cs typeface="Times New Roman" panose="02020603050405020304" pitchFamily="18" charset="0"/>
            </a:endParaRPr>
          </a:p>
          <a:p>
            <a:r>
              <a:rPr lang="en-US" altLang="zh-CN" sz="1000" dirty="0">
                <a:latin typeface="Times New Roman" panose="02020603050405020304" pitchFamily="18" charset="0"/>
                <a:cs typeface="Times New Roman" panose="02020603050405020304" pitchFamily="18" charset="0"/>
              </a:rPr>
              <a:t>Wetherell, M. (1998) ‘Positioning and interpretative repertoires: Conversation analysis and post-structuralism in dialogue’, Discourse and Society, 9(3), pp.387–412.</a:t>
            </a:r>
            <a:endParaRPr lang="zh-CN" altLang="zh-CN" sz="1000" dirty="0">
              <a:latin typeface="Times New Roman" panose="02020603050405020304" pitchFamily="18" charset="0"/>
              <a:cs typeface="Times New Roman" panose="02020603050405020304" pitchFamily="18" charset="0"/>
            </a:endParaRPr>
          </a:p>
          <a:p>
            <a:r>
              <a:rPr lang="en-US" altLang="zh-CN" sz="1000" dirty="0" err="1">
                <a:latin typeface="Times New Roman" panose="02020603050405020304" pitchFamily="18" charset="0"/>
                <a:cs typeface="Times New Roman" panose="02020603050405020304" pitchFamily="18" charset="0"/>
              </a:rPr>
              <a:t>Wooffitt</a:t>
            </a:r>
            <a:r>
              <a:rPr lang="en-US" altLang="zh-CN" sz="1000" dirty="0">
                <a:latin typeface="Times New Roman" panose="02020603050405020304" pitchFamily="18" charset="0"/>
                <a:cs typeface="Times New Roman" panose="02020603050405020304" pitchFamily="18" charset="0"/>
              </a:rPr>
              <a:t>, R. (2005) Conversation analysis &amp; discourse analysis a comparative and critical introduction. London: Sage.</a:t>
            </a:r>
            <a:endParaRPr lang="zh-CN" altLang="zh-CN" sz="1000" dirty="0">
              <a:latin typeface="Times New Roman" panose="02020603050405020304" pitchFamily="18" charset="0"/>
              <a:cs typeface="Times New Roman" panose="02020603050405020304" pitchFamily="18" charset="0"/>
            </a:endParaRPr>
          </a:p>
          <a:p>
            <a:pPr marL="0" indent="0">
              <a:buNone/>
            </a:pPr>
            <a:endParaRPr lang="zh-CN" altLang="zh-CN" sz="1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4486106"/>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530</TotalTime>
  <Words>2011</Words>
  <Application>Microsoft Macintosh PowerPoint</Application>
  <PresentationFormat>宽屏</PresentationFormat>
  <Paragraphs>133</Paragraphs>
  <Slides>13</Slides>
  <Notes>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13</vt:i4>
      </vt:variant>
    </vt:vector>
  </HeadingPairs>
  <TitlesOfParts>
    <vt:vector size="18" baseType="lpstr">
      <vt:lpstr>等线</vt:lpstr>
      <vt:lpstr>等线 Light</vt:lpstr>
      <vt:lpstr>Arial</vt:lpstr>
      <vt:lpstr>Times New Roman</vt:lpstr>
      <vt:lpstr>Office 主题​​</vt:lpstr>
      <vt:lpstr>Conversation Analysis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Rational </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Conversation Analysis</dc:title>
  <dc:creator>李 思恒</dc:creator>
  <cp:lastModifiedBy>李 思恒</cp:lastModifiedBy>
  <cp:revision>8</cp:revision>
  <dcterms:created xsi:type="dcterms:W3CDTF">2020-11-01T15:34:19Z</dcterms:created>
  <dcterms:modified xsi:type="dcterms:W3CDTF">2020-11-09T19:33:39Z</dcterms:modified>
</cp:coreProperties>
</file>