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A3A53-9DE9-A7B9-E525-FB32E0E00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3C24F3-C254-B459-C890-C720CDD2F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80761-7815-A9FA-E3CF-14F7564ED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4027B-0B98-C0F6-E310-54771DBB7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E8CEC-BBEB-A8EB-0F93-B8FF9EADA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6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AEFE1-FC4D-5A8F-4734-48EBDE558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C9514-37DF-74DD-406D-084F51636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D9B98-2522-F43E-9E45-A54FBD729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1F17A-46E4-0A70-1C05-1C950B325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BE45F-6182-DB81-DA1B-A075B63E1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072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45849-BFB7-DEC5-9BA5-EDA77834E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096003-3267-04C6-E244-DDF6ED9DCA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DAF18-1B0B-3143-37C9-EF881012D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72756-F69B-24DC-F841-0D9A6375B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B1C9A-0EDA-84A5-A2A3-C282A49E4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553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8B28-3167-507B-E9F8-E638319CB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D0366-3216-62BB-1B9F-7FEE09BDAC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2C071-3D4F-563A-FCF4-8B694A8421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E4C8E-0A29-70F6-6AE0-F33124EA7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FD08DD-4231-8D70-9766-49F18F098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8F883-ABB7-40CE-FB21-B9C4D1E5F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174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2F89E-79A9-A5D3-1431-1522BC583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DEAABC-EDA6-1381-BCAE-562FF5407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47773-AF12-5939-05AD-98192F1F42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334C49-4CE3-185F-46CD-98F4BEB8FE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948D65-6B01-F85A-AA83-C1E08D7051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AAC87C-640B-62F8-18A4-DF2C35396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F21A37-8217-C252-2BF5-F3FFD138D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7CD2EA-F74E-C483-E048-961BE900F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01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7A0CD-853F-BE31-B9F1-1EF72B505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77DD5C-6713-6787-7FB5-F785C67FD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13DB49-CDCF-B85D-7754-25D5767CD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95A9BD-E13C-D5CE-6D7C-02EE4E1E3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18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D9C02A-5E92-0088-FA2B-2A9EC20A6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B1E7D-B49F-7C15-50E6-488B669E4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7231F-F9DB-FB4E-FFC8-9B49A8BE9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810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5B3CD-C5C9-451F-DDC5-6057C29AA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E352F-8342-8781-0B22-8152CF23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FA725E-AD45-E5BF-B07A-0708391ED1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5FA751-012D-32CC-F9F0-8E1497366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C9AC86-C936-DD50-C9B5-C0ACE35D1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199D3F-171E-C994-291F-161C6EAD6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505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9649-5A73-0547-B0B5-F0B82488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36A4B1-63FE-F0E3-E1A5-468B788F66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32F13-5CB2-6906-EE30-73C03BA1E9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415EF-4DCC-3918-EEEF-1C05594A3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C6F62-C9D6-0136-4E21-CC379C30C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029C75-F9C6-B3CC-53FE-E08251E7E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55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1C5DE-A709-4A86-2C15-D8104CA52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1082B9-A383-0D0A-60ED-E354DC9D47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32EC5-08FB-495B-296C-07D788841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0CAB0-6902-2C21-F248-AE9A54D36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B7D6-60BF-848A-16A8-6FD45C534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941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326C26-C917-FA36-1C00-F6ECDFAC75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DEAA4A-77E3-306A-657F-22A21C39C0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0D26B-44A6-F213-C634-EEB59A6F8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E89FF-B97E-5282-D76E-49DAB9F6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9347-EBB3-60A2-E826-A3F5BACED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2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430D13-2B46-0BC8-A107-848F36EDD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8E46C-4819-48AA-4675-5E68E0FD15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BC5EC-6D8E-547A-F08D-159A889C63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31EC2E-A475-43C0-B9DF-FD1B051DB09B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C30EC-104A-20AB-A185-71C25183A4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FCD50-DA57-D334-EB73-6785EAD84D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4BE6CE-8E21-434B-BC15-104CE588C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57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groups/council-for-sustainable-business" TargetMode="External"/><Relationship Id="rId2" Type="http://schemas.openxmlformats.org/officeDocument/2006/relationships/hyperlink" Target="https://www.green-providers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D5934AA-9F35-4DC2-BDEF-C88AEF973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8B2B1708-8CE4-4A20-94F5-55118AE2C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B2BC243A-AB39-4DEF-B708-A656BA5A6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5590E9-5E18-4877-8515-94EBE05E1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8B4AF456-0671-432E-AD5B-FFAF8D646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3CE7848D-78F7-4020-9603-9ED294166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4DEDBBC-AEAA-E487-B720-60243FA58E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51" r="21610" b="-1"/>
          <a:stretch/>
        </p:blipFill>
        <p:spPr>
          <a:xfrm>
            <a:off x="5602842" y="655847"/>
            <a:ext cx="5786168" cy="5482886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CA0097F-05D8-41AA-ABF9-33C698791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62F899-4295-416F-919F-934ED769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55A3F4B-68DC-4F36-BCE6-C507ACC53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83BE2D-C85A-4DE3-A6F4-AE65BB3EF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4C550A-7A80-4B73-B7BF-7426DD1C3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D956BA8-D252-430A-9E58-C7F3D1AC9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345BF4-9F1D-4388-A778-56FAE2C42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22B00E1-8709-469F-A9F4-F974D3FED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097A05-C8FE-0625-2EA5-DC3E9D3839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477" y="841664"/>
            <a:ext cx="5203990" cy="2782723"/>
          </a:xfrm>
        </p:spPr>
        <p:txBody>
          <a:bodyPr anchor="b">
            <a:normAutofit/>
          </a:bodyPr>
          <a:lstStyle/>
          <a:p>
            <a:pPr algn="l"/>
            <a:r>
              <a:rPr lang="en-GB" sz="4000" dirty="0">
                <a:solidFill>
                  <a:schemeClr val="bg1"/>
                </a:solidFill>
                <a:latin typeface="Arial Black" panose="020B0A04020102020204" pitchFamily="34" charset="0"/>
              </a:rPr>
              <a:t>NEW START-UP BUSINESS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9EF998-E420-39B0-7CAA-E5F158AFBC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184" y="3925845"/>
            <a:ext cx="5203990" cy="523566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SUSTAINABLE ENTERPRISE </a:t>
            </a:r>
          </a:p>
        </p:txBody>
      </p:sp>
    </p:spTree>
    <p:extLst>
      <p:ext uri="{BB962C8B-B14F-4D97-AF65-F5344CB8AC3E}">
        <p14:creationId xmlns:p14="http://schemas.microsoft.com/office/powerpoint/2010/main" val="3186790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lor Cover">
            <a:extLst>
              <a:ext uri="{FF2B5EF4-FFF2-40B4-BE49-F238E27FC236}">
                <a16:creationId xmlns:a16="http://schemas.microsoft.com/office/drawing/2014/main" id="{4E59E4BC-D742-4881-838E-F5B9C1C2C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FF196BB-37B1-4BB9-8014-CC784F01E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34AF622-3ACC-4C27-9FD9-B3568A9C7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F026015A-BBAC-46FA-9359-D1B35A8BC9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3E7CA40-934C-06C1-6A8D-FB46845E69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65" r="10381" b="-1"/>
          <a:stretch/>
        </p:blipFill>
        <p:spPr>
          <a:xfrm>
            <a:off x="6803647" y="653615"/>
            <a:ext cx="4730214" cy="5540004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5C2625FA-3EDD-4059-9D0E-AFD1D271A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8B4C3FF-8264-459D-BF6B-4A5FA0BA6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DBA07FA-8EDD-495B-AF95-5BFDC506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B0954EF-0F85-4BE8-B5C8-947D85E97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080BC4B-C9C5-47DE-BCB0-F9FC609EF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18D4159-BB18-4176-8E78-FADCF9731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D675126-0622-4F48-996A-375CAE425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8355C78-B718-4720-A6A0-AC274B913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363F3D-6859-0128-1451-FC98326AA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4782147" cy="1504660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Introduction </a:t>
            </a:r>
            <a:endParaRPr lang="en-GB" sz="3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3D9A8-D401-21F0-9C5C-4889498C2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685" y="3459995"/>
            <a:ext cx="4782147" cy="2229172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replacing conventional plastic packaging with eco-friendly alternatives.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Addresses global plastic waste issue.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Integrates environmental stewardship with sound business practices.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on sustainable entrepreneurship research.</a:t>
            </a:r>
          </a:p>
        </p:txBody>
      </p:sp>
    </p:spTree>
    <p:extLst>
      <p:ext uri="{BB962C8B-B14F-4D97-AF65-F5344CB8AC3E}">
        <p14:creationId xmlns:p14="http://schemas.microsoft.com/office/powerpoint/2010/main" val="136387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CDFF7DC-0360-1183-4DA4-507BE8B4A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5" y="2776389"/>
            <a:ext cx="5270026" cy="274515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C68AF5-117F-938A-D703-601509421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0845" y="465460"/>
            <a:ext cx="8263023" cy="1546533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Business Overview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D0D7F-0930-B545-5EB8-68ADB8A5B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Introduces biodegradable products for durability and performance.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research and development of natural, plant-based fibers.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Commits to ethical sourcing, efficient production, and strategic market penetration.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objectives include material innovation, reliable supply chains, and stakeholder engagement.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by research on market imperfections and sustainable opportunities (Cohen &amp; Winn, 2007).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6793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FECD7F1-A29D-14A1-5D61-A7D83BCB2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647" y="2197015"/>
            <a:ext cx="4730214" cy="2463969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D4C952-0A63-F7F9-2403-35B5DB7C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854" y="824484"/>
            <a:ext cx="5692953" cy="2034381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Sustainability and Resource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0BC03-F30D-A07B-11FF-2F097442E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anchor="ctr">
            <a:no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Incorporates sustainability in operations from raw material sourcing to carbon emission reduction.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Utilizes state-of-the-art manufacturing facility with eco-efficient machinery and energy-saving systems.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Employs experts in material science, environmental engineering, and production management.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Secures financial resources through equity investments, specialized loans, and entrepreneurial capital for long-term sustainability (Cowton &amp; Thompson, 2001; Cooper, 2010).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451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CE36CEE-AA88-89F6-922D-0CD3D3D02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6" y="2131485"/>
            <a:ext cx="4571936" cy="257171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A171B9-926E-C53B-AE41-453992FEF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1709774"/>
          </a:xfrm>
        </p:spPr>
        <p:txBody>
          <a:bodyPr anchor="b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 Black" panose="020B0A04020102020204" pitchFamily="34" charset="0"/>
              </a:rPr>
              <a:t>Market Position and Financial Projections</a:t>
            </a:r>
            <a:endParaRPr lang="en-GB" sz="32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EA3A7-C504-1B41-C1C2-14311A8B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364" y="2925292"/>
            <a:ext cx="5501548" cy="2573579"/>
          </a:xfrm>
        </p:spPr>
        <p:txBody>
          <a:bodyPr anchor="t">
            <a:no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Captured by growing market due to regulatory support for eco-friendly products and shifting consumer preferences.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 communicates benefits of biodegradable packaging and its role in reducing plastic waste.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projections show positive cash flow in the second year.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investments in research, marketing, and production ensure competitiveness and scalability.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444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BD12266-DE31-BD23-444C-9FFE755FD4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3" r="36854" b="2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2D213B-2683-0862-B9BD-BFE478CE0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838275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Success 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2A48B-D476-957F-2CB5-6DCC837B9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513" y="2099967"/>
            <a:ext cx="5821537" cy="3459315"/>
          </a:xfrm>
        </p:spPr>
        <p:txBody>
          <a:bodyPr anchor="t">
            <a:no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product offering aligns economic performance with environmental benefits.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Emphasizes product longevity, transparent supply chain practices, and continuous innovation.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 integrates sustainable resource management, market-driven strategies, and agile financial planning.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studies confirm sustainability enhances environmental outcomes, drives profitability, and market differentiation.</a:t>
            </a:r>
          </a:p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commitment to environmental and economic performance provides a solid foundation for future growth and market leadership.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257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B46E1F-9F7A-BC4B-36D5-B65A6EBC1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References</a:t>
            </a:r>
            <a:r>
              <a:rPr lang="en-US" sz="4800" dirty="0">
                <a:solidFill>
                  <a:schemeClr val="bg1"/>
                </a:solidFill>
              </a:rPr>
              <a:t> 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3C7A8-6EDF-9D29-48A1-5397F7437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4531" y="1637220"/>
            <a:ext cx="6632653" cy="4415282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B., Smith, B., &amp; Mitchell, R. (2008). Toward a sustainable conceptualization of dependent variables in entrepreneurship research. </a:t>
            </a:r>
            <a:r>
              <a:rPr lang="en-US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17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107–119.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&amp; Adhi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(2020). Sustainable development toward sustainable enterprise.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enterprises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Palgrave Macmillan. 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https://www.green-providers.co.uk/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https://www.gov.uk/government/groups/council-for-sustainable-business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366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443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NEW START-UP BUSINESS PLAN </vt:lpstr>
      <vt:lpstr>Introduction </vt:lpstr>
      <vt:lpstr>Business Overview and Objectives</vt:lpstr>
      <vt:lpstr>Sustainability and Resource Strategy</vt:lpstr>
      <vt:lpstr>Market Position and Financial Projections</vt:lpstr>
      <vt:lpstr>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2025-03-14T03:48:28Z</dcterms:created>
  <dcterms:modified xsi:type="dcterms:W3CDTF">2025-03-14T04:09:14Z</dcterms:modified>
</cp:coreProperties>
</file>