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4"/>
  </p:notesMasterIdLst>
  <p:handoutMasterIdLst>
    <p:handoutMasterId r:id="rId15"/>
  </p:handoutMasterIdLst>
  <p:sldIdLst>
    <p:sldId id="256" r:id="rId5"/>
    <p:sldId id="259" r:id="rId6"/>
    <p:sldId id="260" r:id="rId7"/>
    <p:sldId id="271" r:id="rId8"/>
    <p:sldId id="272" r:id="rId9"/>
    <p:sldId id="273" r:id="rId10"/>
    <p:sldId id="274" r:id="rId11"/>
    <p:sldId id="275" r:id="rId12"/>
    <p:sldId id="27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pos="597" userDrawn="1">
          <p15:clr>
            <a:srgbClr val="A4A3A4"/>
          </p15:clr>
        </p15:guide>
        <p15:guide id="4"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F3F3F"/>
    <a:srgbClr val="014067"/>
    <a:srgbClr val="014E7D"/>
    <a:srgbClr val="013657"/>
    <a:srgbClr val="01456F"/>
    <a:srgbClr val="014B79"/>
    <a:srgbClr val="0937C9"/>
    <a:srgbClr val="002774"/>
    <a:srgbClr val="929A4A"/>
    <a:srgbClr val="EAB2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B565ED-5428-8F42-BB8F-F278412532E2}" v="9" dt="2026-10-06T10:06:55.8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527" autoAdjust="0"/>
    <p:restoredTop sz="94674" autoAdjust="0"/>
  </p:normalViewPr>
  <p:slideViewPr>
    <p:cSldViewPr snapToGrid="0" showGuides="1">
      <p:cViewPr varScale="1">
        <p:scale>
          <a:sx n="110" d="100"/>
          <a:sy n="110" d="100"/>
        </p:scale>
        <p:origin x="344" y="168"/>
      </p:cViewPr>
      <p:guideLst>
        <p:guide pos="3840"/>
        <p:guide pos="597"/>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ia Kausar (2526214)" userId="f142db0b-e5a4-4545-8f08-dd357b3c3b9f" providerId="ADAL" clId="{E562C218-6FC5-5FBA-BAA8-F670065C0276}"/>
    <pc:docChg chg="undo custSel modSld">
      <pc:chgData name="Samia Kausar (2526214)" userId="f142db0b-e5a4-4545-8f08-dd357b3c3b9f" providerId="ADAL" clId="{E562C218-6FC5-5FBA-BAA8-F670065C0276}" dt="2026-10-09T10:00:18.154" v="675" actId="20577"/>
      <pc:docMkLst>
        <pc:docMk/>
      </pc:docMkLst>
      <pc:sldChg chg="modSp mod">
        <pc:chgData name="Samia Kausar (2526214)" userId="f142db0b-e5a4-4545-8f08-dd357b3c3b9f" providerId="ADAL" clId="{E562C218-6FC5-5FBA-BAA8-F670065C0276}" dt="2026-10-09T10:00:18.154" v="675" actId="20577"/>
        <pc:sldMkLst>
          <pc:docMk/>
          <pc:sldMk cId="3980699782" sldId="256"/>
        </pc:sldMkLst>
        <pc:graphicFrameChg chg="mod modGraphic">
          <ac:chgData name="Samia Kausar (2526214)" userId="f142db0b-e5a4-4545-8f08-dd357b3c3b9f" providerId="ADAL" clId="{E562C218-6FC5-5FBA-BAA8-F670065C0276}" dt="2026-10-09T10:00:18.154" v="675" actId="20577"/>
          <ac:graphicFrameMkLst>
            <pc:docMk/>
            <pc:sldMk cId="3980699782" sldId="256"/>
            <ac:graphicFrameMk id="6" creationId="{00000000-0000-0000-0000-000000000000}"/>
          </ac:graphicFrameMkLst>
        </pc:graphicFrameChg>
      </pc:sldChg>
      <pc:sldChg chg="modSp mod">
        <pc:chgData name="Samia Kausar (2526214)" userId="f142db0b-e5a4-4545-8f08-dd357b3c3b9f" providerId="ADAL" clId="{E562C218-6FC5-5FBA-BAA8-F670065C0276}" dt="2026-09-29T09:22:08.329" v="604" actId="20577"/>
        <pc:sldMkLst>
          <pc:docMk/>
          <pc:sldMk cId="972005540" sldId="259"/>
        </pc:sldMkLst>
        <pc:spChg chg="mod">
          <ac:chgData name="Samia Kausar (2526214)" userId="f142db0b-e5a4-4545-8f08-dd357b3c3b9f" providerId="ADAL" clId="{E562C218-6FC5-5FBA-BAA8-F670065C0276}" dt="2026-09-29T09:22:08.329" v="604" actId="20577"/>
          <ac:spMkLst>
            <pc:docMk/>
            <pc:sldMk cId="972005540" sldId="259"/>
            <ac:spMk id="7" creationId="{2482DBEC-EE72-4155-ACC5-87E80C5606A9}"/>
          </ac:spMkLst>
        </pc:spChg>
      </pc:sldChg>
      <pc:sldChg chg="modSp mod">
        <pc:chgData name="Samia Kausar (2526214)" userId="f142db0b-e5a4-4545-8f08-dd357b3c3b9f" providerId="ADAL" clId="{E562C218-6FC5-5FBA-BAA8-F670065C0276}" dt="2026-10-06T10:06:21.398" v="605" actId="20577"/>
        <pc:sldMkLst>
          <pc:docMk/>
          <pc:sldMk cId="3205466602" sldId="260"/>
        </pc:sldMkLst>
        <pc:spChg chg="mod">
          <ac:chgData name="Samia Kausar (2526214)" userId="f142db0b-e5a4-4545-8f08-dd357b3c3b9f" providerId="ADAL" clId="{E562C218-6FC5-5FBA-BAA8-F670065C0276}" dt="2026-10-06T10:06:21.398" v="605" actId="20577"/>
          <ac:spMkLst>
            <pc:docMk/>
            <pc:sldMk cId="3205466602" sldId="260"/>
            <ac:spMk id="42" creationId="{55EACD59-7C51-4810-94C6-BCB4D12346DC}"/>
          </ac:spMkLst>
        </pc:spChg>
      </pc:sldChg>
      <pc:sldChg chg="modSp mod">
        <pc:chgData name="Samia Kausar (2526214)" userId="f142db0b-e5a4-4545-8f08-dd357b3c3b9f" providerId="ADAL" clId="{E562C218-6FC5-5FBA-BAA8-F670065C0276}" dt="2026-09-28T19:28:37.298" v="435" actId="33524"/>
        <pc:sldMkLst>
          <pc:docMk/>
          <pc:sldMk cId="328103870" sldId="271"/>
        </pc:sldMkLst>
        <pc:spChg chg="mod">
          <ac:chgData name="Samia Kausar (2526214)" userId="f142db0b-e5a4-4545-8f08-dd357b3c3b9f" providerId="ADAL" clId="{E562C218-6FC5-5FBA-BAA8-F670065C0276}" dt="2026-09-28T19:28:37.298" v="435" actId="33524"/>
          <ac:spMkLst>
            <pc:docMk/>
            <pc:sldMk cId="328103870" sldId="271"/>
            <ac:spMk id="2" creationId="{00000000-0000-0000-0000-000000000000}"/>
          </ac:spMkLst>
        </pc:spChg>
      </pc:sldChg>
      <pc:sldChg chg="modSp mod">
        <pc:chgData name="Samia Kausar (2526214)" userId="f142db0b-e5a4-4545-8f08-dd357b3c3b9f" providerId="ADAL" clId="{E562C218-6FC5-5FBA-BAA8-F670065C0276}" dt="2026-10-06T10:07:25.228" v="608" actId="113"/>
        <pc:sldMkLst>
          <pc:docMk/>
          <pc:sldMk cId="1640214992" sldId="272"/>
        </pc:sldMkLst>
        <pc:spChg chg="mod">
          <ac:chgData name="Samia Kausar (2526214)" userId="f142db0b-e5a4-4545-8f08-dd357b3c3b9f" providerId="ADAL" clId="{E562C218-6FC5-5FBA-BAA8-F670065C0276}" dt="2026-10-06T10:07:25.228" v="608" actId="113"/>
          <ac:spMkLst>
            <pc:docMk/>
            <pc:sldMk cId="1640214992" sldId="272"/>
            <ac:spMk id="3" creationId="{00000000-0000-0000-0000-000000000000}"/>
          </ac:spMkLst>
        </pc:spChg>
      </pc:sldChg>
      <pc:sldChg chg="modSp mod">
        <pc:chgData name="Samia Kausar (2526214)" userId="f142db0b-e5a4-4545-8f08-dd357b3c3b9f" providerId="ADAL" clId="{E562C218-6FC5-5FBA-BAA8-F670065C0276}" dt="2026-10-06T10:07:41.312" v="609" actId="113"/>
        <pc:sldMkLst>
          <pc:docMk/>
          <pc:sldMk cId="1437690398" sldId="273"/>
        </pc:sldMkLst>
        <pc:spChg chg="mod">
          <ac:chgData name="Samia Kausar (2526214)" userId="f142db0b-e5a4-4545-8f08-dd357b3c3b9f" providerId="ADAL" clId="{E562C218-6FC5-5FBA-BAA8-F670065C0276}" dt="2026-10-06T10:07:41.312" v="609" actId="113"/>
          <ac:spMkLst>
            <pc:docMk/>
            <pc:sldMk cId="1437690398" sldId="273"/>
            <ac:spMk id="3" creationId="{00000000-0000-0000-0000-000000000000}"/>
          </ac:spMkLst>
        </pc:spChg>
      </pc:sldChg>
      <pc:sldChg chg="modSp mod">
        <pc:chgData name="Samia Kausar (2526214)" userId="f142db0b-e5a4-4545-8f08-dd357b3c3b9f" providerId="ADAL" clId="{E562C218-6FC5-5FBA-BAA8-F670065C0276}" dt="2026-10-06T10:08:02.131" v="610" actId="113"/>
        <pc:sldMkLst>
          <pc:docMk/>
          <pc:sldMk cId="2700473150" sldId="274"/>
        </pc:sldMkLst>
        <pc:spChg chg="mod">
          <ac:chgData name="Samia Kausar (2526214)" userId="f142db0b-e5a4-4545-8f08-dd357b3c3b9f" providerId="ADAL" clId="{E562C218-6FC5-5FBA-BAA8-F670065C0276}" dt="2026-10-06T10:08:02.131" v="610" actId="113"/>
          <ac:spMkLst>
            <pc:docMk/>
            <pc:sldMk cId="2700473150" sldId="274"/>
            <ac:spMk id="2" creationId="{00000000-0000-0000-0000-000000000000}"/>
          </ac:spMkLst>
        </pc:spChg>
      </pc:sldChg>
      <pc:sldChg chg="modSp mod">
        <pc:chgData name="Samia Kausar (2526214)" userId="f142db0b-e5a4-4545-8f08-dd357b3c3b9f" providerId="ADAL" clId="{E562C218-6FC5-5FBA-BAA8-F670065C0276}" dt="2026-09-28T19:41:22.415" v="576" actId="20577"/>
        <pc:sldMkLst>
          <pc:docMk/>
          <pc:sldMk cId="42052508" sldId="275"/>
        </pc:sldMkLst>
        <pc:spChg chg="mod">
          <ac:chgData name="Samia Kausar (2526214)" userId="f142db0b-e5a4-4545-8f08-dd357b3c3b9f" providerId="ADAL" clId="{E562C218-6FC5-5FBA-BAA8-F670065C0276}" dt="2026-09-28T19:41:22.415" v="576" actId="20577"/>
          <ac:spMkLst>
            <pc:docMk/>
            <pc:sldMk cId="42052508" sldId="275"/>
            <ac:spMk id="5" creationId="{00000000-0000-0000-0000-000000000000}"/>
          </ac:spMkLst>
        </pc:spChg>
      </pc:sldChg>
      <pc:sldChg chg="modSp mod">
        <pc:chgData name="Samia Kausar (2526214)" userId="f142db0b-e5a4-4545-8f08-dd357b3c3b9f" providerId="ADAL" clId="{E562C218-6FC5-5FBA-BAA8-F670065C0276}" dt="2026-10-06T10:09:21.009" v="616" actId="114"/>
        <pc:sldMkLst>
          <pc:docMk/>
          <pc:sldMk cId="902334264" sldId="276"/>
        </pc:sldMkLst>
        <pc:spChg chg="mod">
          <ac:chgData name="Samia Kausar (2526214)" userId="f142db0b-e5a4-4545-8f08-dd357b3c3b9f" providerId="ADAL" clId="{E562C218-6FC5-5FBA-BAA8-F670065C0276}" dt="2026-10-06T10:09:21.009" v="616" actId="114"/>
          <ac:spMkLst>
            <pc:docMk/>
            <pc:sldMk cId="902334264" sldId="276"/>
            <ac:spMk id="5"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BEDA40-91A9-49DC-B402-0EBE674AAEA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8CBB508-5589-42E7-A433-D119AC0FFB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2BFC85-49E4-447A-A7E3-16153CB2FE2A}" type="datetimeFigureOut">
              <a:rPr lang="en-US" smtClean="0"/>
              <a:t>10/9/26</a:t>
            </a:fld>
            <a:endParaRPr lang="en-US" dirty="0"/>
          </a:p>
        </p:txBody>
      </p:sp>
      <p:sp>
        <p:nvSpPr>
          <p:cNvPr id="4" name="Footer Placeholder 3">
            <a:extLst>
              <a:ext uri="{FF2B5EF4-FFF2-40B4-BE49-F238E27FC236}">
                <a16:creationId xmlns:a16="http://schemas.microsoft.com/office/drawing/2014/main" id="{E9232ABA-B33A-4B3B-8412-C1773FBF3DB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AB1832E-3B48-42CB-80A7-CD8E48D52D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1072A3-100F-40A9-915F-8D2D9E6962D8}" type="slidenum">
              <a:rPr lang="en-US" smtClean="0"/>
              <a:t>‹#›</a:t>
            </a:fld>
            <a:endParaRPr lang="en-US" dirty="0"/>
          </a:p>
        </p:txBody>
      </p:sp>
    </p:spTree>
    <p:extLst>
      <p:ext uri="{BB962C8B-B14F-4D97-AF65-F5344CB8AC3E}">
        <p14:creationId xmlns:p14="http://schemas.microsoft.com/office/powerpoint/2010/main" val="5135371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71B50E-4C60-4F9E-B773-52059170945B}" type="datetimeFigureOut">
              <a:rPr lang="en-US" noProof="0" smtClean="0"/>
              <a:t>10/9/26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230CFA-805A-4FD3-B3A0-DAAA5993DA17}" type="slidenum">
              <a:rPr lang="en-US" noProof="0" smtClean="0"/>
              <a:t>‹#›</a:t>
            </a:fld>
            <a:endParaRPr lang="en-US" noProof="0" dirty="0"/>
          </a:p>
        </p:txBody>
      </p:sp>
    </p:spTree>
    <p:extLst>
      <p:ext uri="{BB962C8B-B14F-4D97-AF65-F5344CB8AC3E}">
        <p14:creationId xmlns:p14="http://schemas.microsoft.com/office/powerpoint/2010/main" val="798927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5" name="Picture Placeholder 24">
            <a:extLst>
              <a:ext uri="{FF2B5EF4-FFF2-40B4-BE49-F238E27FC236}">
                <a16:creationId xmlns:a16="http://schemas.microsoft.com/office/drawing/2014/main" id="{73B47EE6-EDE6-4881-B456-B37D9C1ADE3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bg2"/>
                </a:solidFill>
              </a:defRPr>
            </a:lvl1pPr>
          </a:lstStyle>
          <a:p>
            <a:r>
              <a:rPr lang="en-US" noProof="0"/>
              <a:t>Click icon to add picture</a:t>
            </a:r>
            <a:endParaRPr lang="en-US" noProof="0" dirty="0"/>
          </a:p>
        </p:txBody>
      </p: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tx1"/>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004501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7537" userDrawn="1">
          <p15:clr>
            <a:srgbClr val="FBAE40"/>
          </p15:clr>
        </p15:guide>
        <p15:guide id="3" pos="138" userDrawn="1">
          <p15:clr>
            <a:srgbClr val="FBAE40"/>
          </p15:clr>
        </p15:guide>
        <p15:guide id="4" orient="horz" pos="4178" userDrawn="1">
          <p15:clr>
            <a:srgbClr val="FBAE40"/>
          </p15:clr>
        </p15:guide>
        <p15:guide id="5" orient="horz" pos="142" userDrawn="1">
          <p15:clr>
            <a:srgbClr val="FBAE40"/>
          </p15:clr>
        </p15:guide>
        <p15:guide id="6" pos="2457" userDrawn="1">
          <p15:clr>
            <a:srgbClr val="FBAE40"/>
          </p15:clr>
        </p15:guide>
        <p15:guide id="7" pos="43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3B31A5E-1244-4689-B513-C78E3C4E53B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tx1"/>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27" name="Picture Placeholder 26">
            <a:extLst>
              <a:ext uri="{FF2B5EF4-FFF2-40B4-BE49-F238E27FC236}">
                <a16:creationId xmlns:a16="http://schemas.microsoft.com/office/drawing/2014/main" id="{95572AA9-EFAE-4771-B1EE-47E36117377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chor="ctr">
            <a:noAutofit/>
          </a:bodyPr>
          <a:lstStyle>
            <a:lvl1pPr marL="0" indent="0" algn="ctr">
              <a:buNone/>
              <a:defRPr>
                <a:solidFill>
                  <a:schemeClr val="bg2"/>
                </a:solidFill>
              </a:defRPr>
            </a:lvl1pPr>
          </a:lstStyle>
          <a:p>
            <a:r>
              <a:rPr lang="en-US" noProof="0"/>
              <a:t>Click icon to add picture</a:t>
            </a:r>
            <a:endParaRPr lang="en-US" noProof="0" dirty="0"/>
          </a:p>
        </p:txBody>
      </p: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123998309"/>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guide id="3" pos="143" userDrawn="1">
          <p15:clr>
            <a:srgbClr val="FBAE40"/>
          </p15:clr>
        </p15:guide>
        <p15:guide id="4" orient="horz" pos="4170" userDrawn="1">
          <p15:clr>
            <a:srgbClr val="FBAE40"/>
          </p15:clr>
        </p15:guide>
        <p15:guide id="5" pos="7537" userDrawn="1">
          <p15:clr>
            <a:srgbClr val="FBAE40"/>
          </p15:clr>
        </p15:guide>
        <p15:guide id="6" orient="horz" pos="14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ext Layout 01">
    <p:spTree>
      <p:nvGrpSpPr>
        <p:cNvPr id="1" name=""/>
        <p:cNvGrpSpPr/>
        <p:nvPr/>
      </p:nvGrpSpPr>
      <p:grpSpPr>
        <a:xfrm>
          <a:off x="0" y="0"/>
          <a:ext cx="0" cy="0"/>
          <a:chOff x="0" y="0"/>
          <a:chExt cx="0" cy="0"/>
        </a:xfrm>
      </p:grpSpPr>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29540"/>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Right Triangle 23">
            <a:extLst>
              <a:ext uri="{FF2B5EF4-FFF2-40B4-BE49-F238E27FC236}">
                <a16:creationId xmlns:a16="http://schemas.microsoft.com/office/drawing/2014/main" id="{BD6ACE60-499D-41AB-89C4-D537D7C3D22A}"/>
              </a:ext>
            </a:extLst>
          </p:cNvPr>
          <p:cNvSpPr/>
          <p:nvPr userDrawn="1"/>
        </p:nvSpPr>
        <p:spPr>
          <a:xfrm flipH="1" flipV="1">
            <a:off x="1839686" y="-6"/>
            <a:ext cx="10352314" cy="5638806"/>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6375400" y="5047077"/>
            <a:ext cx="1524574" cy="18034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496102"/>
            <a:ext cx="7342631" cy="608895"/>
          </a:xfrm>
          <a:prstGeom prst="rect">
            <a:avLst/>
          </a:prstGeom>
        </p:spPr>
        <p:txBody>
          <a:bodyPr/>
          <a:lstStyle>
            <a:lvl1pPr marL="0" indent="0">
              <a:buNone/>
              <a:defRPr sz="2000" spc="300">
                <a:solidFill>
                  <a:schemeClr val="bg2">
                    <a:lumMod val="50000"/>
                  </a:schemeClr>
                </a:solidFill>
              </a:defRPr>
            </a:lvl1pPr>
            <a:lvl2pPr marL="457200" indent="0">
              <a:buNone/>
              <a:defRPr/>
            </a:lvl2pPr>
          </a:lstStyle>
          <a:p>
            <a:pPr lvl="0"/>
            <a:r>
              <a:rPr lang="en-US" noProof="0"/>
              <a:t>CLICK TO SUBTITLE STYLE</a:t>
            </a:r>
          </a:p>
        </p:txBody>
      </p:sp>
      <p:sp>
        <p:nvSpPr>
          <p:cNvPr id="2" name="Title 1" title="Title ">
            <a:extLst>
              <a:ext uri="{FF2B5EF4-FFF2-40B4-BE49-F238E27FC236}">
                <a16:creationId xmlns:a16="http://schemas.microsoft.com/office/drawing/2014/main" id="{20237B57-91C6-4F8B-8AA0-18FA50B0FD1D}"/>
              </a:ext>
            </a:extLst>
          </p:cNvPr>
          <p:cNvSpPr>
            <a:spLocks noGrp="1"/>
          </p:cNvSpPr>
          <p:nvPr userDrawn="1">
            <p:ph type="title" hasCustomPrompt="1"/>
          </p:nvPr>
        </p:nvSpPr>
        <p:spPr>
          <a:xfrm>
            <a:off x="531378" y="1241109"/>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15" name="Picture Placeholder 14">
            <a:extLst>
              <a:ext uri="{FF2B5EF4-FFF2-40B4-BE49-F238E27FC236}">
                <a16:creationId xmlns:a16="http://schemas.microsoft.com/office/drawing/2014/main" id="{FE1FADFB-0A3D-40F7-9B40-368DECD971E1}"/>
              </a:ext>
            </a:extLst>
          </p:cNvPr>
          <p:cNvSpPr>
            <a:spLocks noGrp="1"/>
          </p:cNvSpPr>
          <p:nvPr>
            <p:ph type="pic" sz="quarter" idx="10"/>
          </p:nvPr>
        </p:nvSpPr>
        <p:spPr>
          <a:xfrm>
            <a:off x="6604000" y="0"/>
            <a:ext cx="5588000" cy="6872249"/>
          </a:xfrm>
          <a:custGeom>
            <a:avLst/>
            <a:gdLst>
              <a:gd name="connsiteX0" fmla="*/ 3876237 w 5588000"/>
              <a:gd name="connsiteY0" fmla="*/ 5431883 h 6872249"/>
              <a:gd name="connsiteX1" fmla="*/ 4953000 w 5588000"/>
              <a:gd name="connsiteY1" fmla="*/ 5431883 h 6872249"/>
              <a:gd name="connsiteX2" fmla="*/ 3769163 w 5588000"/>
              <a:gd name="connsiteY2" fmla="*/ 6872249 h 6872249"/>
              <a:gd name="connsiteX3" fmla="*/ 2692400 w 5588000"/>
              <a:gd name="connsiteY3" fmla="*/ 6872249 h 6872249"/>
              <a:gd name="connsiteX4" fmla="*/ 2479230 w 5588000"/>
              <a:gd name="connsiteY4" fmla="*/ 2870200 h 6872249"/>
              <a:gd name="connsiteX5" fmla="*/ 3175000 w 5588000"/>
              <a:gd name="connsiteY5" fmla="*/ 2870200 h 6872249"/>
              <a:gd name="connsiteX6" fmla="*/ 1965770 w 5588000"/>
              <a:gd name="connsiteY6" fmla="*/ 4310566 h 6872249"/>
              <a:gd name="connsiteX7" fmla="*/ 1270000 w 5588000"/>
              <a:gd name="connsiteY7" fmla="*/ 4310566 h 6872249"/>
              <a:gd name="connsiteX8" fmla="*/ 5575300 w 5588000"/>
              <a:gd name="connsiteY8" fmla="*/ 139700 h 6872249"/>
              <a:gd name="connsiteX9" fmla="*/ 5575300 w 5588000"/>
              <a:gd name="connsiteY9" fmla="*/ 3238583 h 6872249"/>
              <a:gd name="connsiteX10" fmla="*/ 2571663 w 5588000"/>
              <a:gd name="connsiteY10" fmla="*/ 6858000 h 6872249"/>
              <a:gd name="connsiteX11" fmla="*/ 0 w 5588000"/>
              <a:gd name="connsiteY11" fmla="*/ 6858000 h 6872249"/>
              <a:gd name="connsiteX12" fmla="*/ 4256761 w 5588000"/>
              <a:gd name="connsiteY12" fmla="*/ 0 h 6872249"/>
              <a:gd name="connsiteX13" fmla="*/ 5588000 w 5588000"/>
              <a:gd name="connsiteY13" fmla="*/ 0 h 6872249"/>
              <a:gd name="connsiteX14" fmla="*/ 3274339 w 5588000"/>
              <a:gd name="connsiteY14" fmla="*/ 2755900 h 6872249"/>
              <a:gd name="connsiteX15" fmla="*/ 1943100 w 5588000"/>
              <a:gd name="connsiteY15" fmla="*/ 2755900 h 687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88000" h="6872249">
                <a:moveTo>
                  <a:pt x="3876237" y="5431883"/>
                </a:moveTo>
                <a:lnTo>
                  <a:pt x="4953000" y="5431883"/>
                </a:lnTo>
                <a:lnTo>
                  <a:pt x="3769163" y="6872249"/>
                </a:lnTo>
                <a:lnTo>
                  <a:pt x="2692400" y="6872249"/>
                </a:lnTo>
                <a:close/>
                <a:moveTo>
                  <a:pt x="2479230" y="2870200"/>
                </a:moveTo>
                <a:lnTo>
                  <a:pt x="3175000" y="2870200"/>
                </a:lnTo>
                <a:lnTo>
                  <a:pt x="1965770" y="4310566"/>
                </a:lnTo>
                <a:lnTo>
                  <a:pt x="1270000" y="4310566"/>
                </a:lnTo>
                <a:close/>
                <a:moveTo>
                  <a:pt x="5575300" y="139700"/>
                </a:moveTo>
                <a:lnTo>
                  <a:pt x="5575300" y="3238583"/>
                </a:lnTo>
                <a:lnTo>
                  <a:pt x="2571663" y="6858000"/>
                </a:lnTo>
                <a:lnTo>
                  <a:pt x="0" y="6858000"/>
                </a:lnTo>
                <a:close/>
                <a:moveTo>
                  <a:pt x="4256761" y="0"/>
                </a:moveTo>
                <a:lnTo>
                  <a:pt x="5588000" y="0"/>
                </a:lnTo>
                <a:lnTo>
                  <a:pt x="3274339" y="2755900"/>
                </a:lnTo>
                <a:lnTo>
                  <a:pt x="1943100" y="2755900"/>
                </a:lnTo>
                <a:close/>
              </a:path>
            </a:pathLst>
          </a:custGeom>
          <a:solidFill>
            <a:schemeClr val="bg1">
              <a:lumMod val="85000"/>
            </a:schemeClr>
          </a:solidFill>
        </p:spPr>
        <p:txBody>
          <a:bodyPr wrap="square" anchor="ctr">
            <a:noAutofit/>
          </a:bodyPr>
          <a:lstStyle>
            <a:lvl1pPr marL="0" indent="0" algn="ctr">
              <a:buNone/>
              <a:defRPr>
                <a:solidFill>
                  <a:schemeClr val="bg1"/>
                </a:solidFill>
              </a:defRPr>
            </a:lvl1pPr>
          </a:lstStyle>
          <a:p>
            <a:r>
              <a:rPr lang="en-US" noProof="0"/>
              <a:t>Click icon to add picture</a:t>
            </a:r>
            <a:endParaRPr lang="en-US" noProof="0" dirty="0"/>
          </a:p>
        </p:txBody>
      </p:sp>
      <p:sp>
        <p:nvSpPr>
          <p:cNvPr id="4" name="Footer Placeholder 3">
            <a:extLst>
              <a:ext uri="{FF2B5EF4-FFF2-40B4-BE49-F238E27FC236}">
                <a16:creationId xmlns:a16="http://schemas.microsoft.com/office/drawing/2014/main" id="{5ADB14A5-A767-774C-85B8-68EF914689F6}"/>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D4B9B51B-EAA9-4B4D-A4F6-470CD95DAA79}"/>
              </a:ext>
            </a:extLst>
          </p:cNvPr>
          <p:cNvSpPr>
            <a:spLocks noGrp="1"/>
          </p:cNvSpPr>
          <p:nvPr>
            <p:ph type="sldNum" sz="quarter" idx="15"/>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42230584"/>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Layout 02">
    <p:spTree>
      <p:nvGrpSpPr>
        <p:cNvPr id="1" name=""/>
        <p:cNvGrpSpPr/>
        <p:nvPr/>
      </p:nvGrpSpPr>
      <p:grpSpPr>
        <a:xfrm>
          <a:off x="0" y="0"/>
          <a:ext cx="0" cy="0"/>
          <a:chOff x="0" y="0"/>
          <a:chExt cx="0" cy="0"/>
        </a:xfrm>
      </p:grpSpPr>
      <p:sp>
        <p:nvSpPr>
          <p:cNvPr id="35" name="Right Triangle 34">
            <a:extLst>
              <a:ext uri="{FF2B5EF4-FFF2-40B4-BE49-F238E27FC236}">
                <a16:creationId xmlns:a16="http://schemas.microsoft.com/office/drawing/2014/main" id="{805F1696-7D6B-4055-94C3-E4C179F63596}"/>
              </a:ext>
            </a:extLst>
          </p:cNvPr>
          <p:cNvSpPr/>
          <p:nvPr userDrawn="1"/>
        </p:nvSpPr>
        <p:spPr>
          <a:xfrm flipH="1" flipV="1">
            <a:off x="1839686" y="-6"/>
            <a:ext cx="10352314" cy="5638806"/>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Picture Placeholder 17">
            <a:extLst>
              <a:ext uri="{FF2B5EF4-FFF2-40B4-BE49-F238E27FC236}">
                <a16:creationId xmlns:a16="http://schemas.microsoft.com/office/drawing/2014/main" id="{8B9EC3A9-7039-403A-9414-429521308AE7}"/>
              </a:ext>
            </a:extLst>
          </p:cNvPr>
          <p:cNvSpPr>
            <a:spLocks noGrp="1"/>
          </p:cNvSpPr>
          <p:nvPr>
            <p:ph type="pic" sz="quarter" idx="14"/>
          </p:nvPr>
        </p:nvSpPr>
        <p:spPr>
          <a:xfrm>
            <a:off x="6170177" y="1435100"/>
            <a:ext cx="6021821" cy="5422900"/>
          </a:xfrm>
          <a:custGeom>
            <a:avLst/>
            <a:gdLst>
              <a:gd name="connsiteX0" fmla="*/ 6021821 w 6021821"/>
              <a:gd name="connsiteY0" fmla="*/ 0 h 5422900"/>
              <a:gd name="connsiteX1" fmla="*/ 6021821 w 6021821"/>
              <a:gd name="connsiteY1" fmla="*/ 5422900 h 5422900"/>
              <a:gd name="connsiteX2" fmla="*/ 0 w 6021821"/>
              <a:gd name="connsiteY2" fmla="*/ 5422900 h 5422900"/>
            </a:gdLst>
            <a:ahLst/>
            <a:cxnLst>
              <a:cxn ang="0">
                <a:pos x="connsiteX0" y="connsiteY0"/>
              </a:cxn>
              <a:cxn ang="0">
                <a:pos x="connsiteX1" y="connsiteY1"/>
              </a:cxn>
              <a:cxn ang="0">
                <a:pos x="connsiteX2" y="connsiteY2"/>
              </a:cxn>
            </a:cxnLst>
            <a:rect l="l" t="t" r="r" b="b"/>
            <a:pathLst>
              <a:path w="6021821" h="5422900">
                <a:moveTo>
                  <a:pt x="6021821" y="0"/>
                </a:moveTo>
                <a:lnTo>
                  <a:pt x="6021821" y="5422900"/>
                </a:lnTo>
                <a:lnTo>
                  <a:pt x="0" y="5422900"/>
                </a:lnTo>
                <a:close/>
              </a:path>
            </a:pathLst>
          </a:custGeom>
          <a:solidFill>
            <a:schemeClr val="bg1">
              <a:lumMod val="85000"/>
            </a:schemeClr>
          </a:solidFill>
        </p:spPr>
        <p:txBody>
          <a:bodyPr wrap="square" rIns="457200" anchor="ctr">
            <a:noAutofit/>
          </a:bodyPr>
          <a:lstStyle>
            <a:lvl1pPr marL="0" indent="0" algn="r">
              <a:buNone/>
              <a:defRPr>
                <a:solidFill>
                  <a:schemeClr val="tx1"/>
                </a:solidFill>
              </a:defRPr>
            </a:lvl1pPr>
          </a:lstStyle>
          <a:p>
            <a:r>
              <a:rPr lang="en-US" noProof="0"/>
              <a:t>Click icon to add picture</a:t>
            </a:r>
            <a:endParaRPr lang="en-US" noProof="0" dirty="0"/>
          </a:p>
        </p:txBody>
      </p:sp>
      <p:sp>
        <p:nvSpPr>
          <p:cNvPr id="3" name="Content Placeholder 2" title="Bullet Points">
            <a:extLst>
              <a:ext uri="{FF2B5EF4-FFF2-40B4-BE49-F238E27FC236}">
                <a16:creationId xmlns:a16="http://schemas.microsoft.com/office/drawing/2014/main" id="{BFD7EA17-BE66-4636-9684-F93562587911}"/>
              </a:ext>
            </a:extLst>
          </p:cNvPr>
          <p:cNvSpPr>
            <a:spLocks noGrp="1"/>
          </p:cNvSpPr>
          <p:nvPr>
            <p:ph idx="1"/>
          </p:nvPr>
        </p:nvSpPr>
        <p:spPr>
          <a:xfrm>
            <a:off x="531378" y="3129540"/>
            <a:ext cx="4942829" cy="2958275"/>
          </a:xfrm>
          <a:prstGeom prst="rect">
            <a:avLst/>
          </a:prstGeom>
        </p:spPr>
        <p:txBody>
          <a:bodyPr>
            <a:normAutofit/>
          </a:bodyPr>
          <a:lstStyle>
            <a:lvl1pPr>
              <a:buClr>
                <a:schemeClr val="accent2"/>
              </a:buClr>
              <a:defRPr sz="2400">
                <a:solidFill>
                  <a:schemeClr val="tx1"/>
                </a:solidFill>
              </a:defRPr>
            </a:lvl1pPr>
            <a:lvl2pPr>
              <a:buClr>
                <a:schemeClr val="accent2"/>
              </a:buClr>
              <a:defRPr sz="2000">
                <a:solidFill>
                  <a:schemeClr val="tx1"/>
                </a:solidFill>
              </a:defRPr>
            </a:lvl2pPr>
            <a:lvl3pPr>
              <a:buClr>
                <a:schemeClr val="accent2"/>
              </a:buClr>
              <a:defRPr sz="1800">
                <a:solidFill>
                  <a:schemeClr val="tx1"/>
                </a:solidFill>
              </a:defRPr>
            </a:lvl3pPr>
            <a:lvl4pPr>
              <a:buClr>
                <a:schemeClr val="accent2"/>
              </a:buClr>
              <a:defRPr sz="1600">
                <a:solidFill>
                  <a:schemeClr val="tx1"/>
                </a:solidFill>
              </a:defRPr>
            </a:lvl4pPr>
            <a:lvl5pPr>
              <a:buClr>
                <a:schemeClr val="accent2"/>
              </a:buClr>
              <a:defRPr sz="1600">
                <a:solidFill>
                  <a:schemeClr val="tx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arallelogram 24">
            <a:extLst>
              <a:ext uri="{FF2B5EF4-FFF2-40B4-BE49-F238E27FC236}">
                <a16:creationId xmlns:a16="http://schemas.microsoft.com/office/drawing/2014/main" id="{18C08F43-D42B-4CF1-912F-BC83D72AB415}"/>
              </a:ext>
            </a:extLst>
          </p:cNvPr>
          <p:cNvSpPr/>
          <p:nvPr userDrawn="1"/>
        </p:nvSpPr>
        <p:spPr>
          <a:xfrm flipH="1">
            <a:off x="2978150" y="-5"/>
            <a:ext cx="4121150" cy="1308105"/>
          </a:xfrm>
          <a:prstGeom prst="parallelogram">
            <a:avLst>
              <a:gd name="adj" fmla="val 18638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34" name="Straight Connector 33">
            <a:extLst>
              <a:ext uri="{FF2B5EF4-FFF2-40B4-BE49-F238E27FC236}">
                <a16:creationId xmlns:a16="http://schemas.microsoft.com/office/drawing/2014/main" id="{1411C731-2333-41B0-927A-0A48EEC79964}"/>
              </a:ext>
            </a:extLst>
          </p:cNvPr>
          <p:cNvCxnSpPr>
            <a:cxnSpLocks/>
          </p:cNvCxnSpPr>
          <p:nvPr userDrawn="1"/>
        </p:nvCxnSpPr>
        <p:spPr>
          <a:xfrm flipV="1">
            <a:off x="10352314" y="1185452"/>
            <a:ext cx="1839685" cy="1633948"/>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sp>
        <p:nvSpPr>
          <p:cNvPr id="5" name="Text Placeholder 4" title="Subtitle">
            <a:extLst>
              <a:ext uri="{FF2B5EF4-FFF2-40B4-BE49-F238E27FC236}">
                <a16:creationId xmlns:a16="http://schemas.microsoft.com/office/drawing/2014/main" id="{D71EE635-EA0C-4139-8160-AE1EAD13AAEB}"/>
              </a:ext>
            </a:extLst>
          </p:cNvPr>
          <p:cNvSpPr>
            <a:spLocks noGrp="1"/>
          </p:cNvSpPr>
          <p:nvPr userDrawn="1">
            <p:ph type="body" sz="quarter" idx="13" hasCustomPrompt="1"/>
          </p:nvPr>
        </p:nvSpPr>
        <p:spPr>
          <a:xfrm>
            <a:off x="531379" y="2496102"/>
            <a:ext cx="7342621" cy="608895"/>
          </a:xfrm>
          <a:prstGeom prst="rect">
            <a:avLst/>
          </a:prstGeom>
        </p:spPr>
        <p:txBody>
          <a:bodyPr/>
          <a:lstStyle>
            <a:lvl1pPr marL="0" indent="0">
              <a:buNone/>
              <a:defRPr sz="2000" spc="300">
                <a:solidFill>
                  <a:schemeClr val="bg2">
                    <a:lumMod val="50000"/>
                  </a:schemeClr>
                </a:solidFill>
              </a:defRPr>
            </a:lvl1pPr>
            <a:lvl2pPr marL="457200" indent="0">
              <a:buNone/>
              <a:defRPr/>
            </a:lvl2pPr>
          </a:lstStyle>
          <a:p>
            <a:pPr lvl="0"/>
            <a:r>
              <a:rPr lang="en-US" noProof="0"/>
              <a:t>CLICK TO SUBTITLE STYLE</a:t>
            </a:r>
          </a:p>
        </p:txBody>
      </p:sp>
      <p:sp>
        <p:nvSpPr>
          <p:cNvPr id="19" name="Title 1" title="Title ">
            <a:extLst>
              <a:ext uri="{FF2B5EF4-FFF2-40B4-BE49-F238E27FC236}">
                <a16:creationId xmlns:a16="http://schemas.microsoft.com/office/drawing/2014/main" id="{2DB9D671-9FC8-4306-96B7-D9D585694B83}"/>
              </a:ext>
            </a:extLst>
          </p:cNvPr>
          <p:cNvSpPr>
            <a:spLocks noGrp="1"/>
          </p:cNvSpPr>
          <p:nvPr>
            <p:ph type="title" hasCustomPrompt="1"/>
          </p:nvPr>
        </p:nvSpPr>
        <p:spPr>
          <a:xfrm>
            <a:off x="531378" y="1241109"/>
            <a:ext cx="7342622" cy="1215566"/>
          </a:xfrm>
          <a:prstGeom prst="rect">
            <a:avLst/>
          </a:prstGeom>
        </p:spPr>
        <p:txBody>
          <a:bodyPr anchor="b">
            <a:normAutofit/>
          </a:bodyPr>
          <a:lstStyle>
            <a:lvl1pPr>
              <a:defRPr sz="4400" b="1">
                <a:solidFill>
                  <a:schemeClr val="accent1"/>
                </a:solidFill>
              </a:defRPr>
            </a:lvl1pPr>
          </a:lstStyle>
          <a:p>
            <a:r>
              <a:rPr lang="en-US" noProof="0"/>
              <a:t>Click to Edit </a:t>
            </a:r>
            <a:br>
              <a:rPr lang="en-US" noProof="0"/>
            </a:br>
            <a:r>
              <a:rPr lang="en-US" noProof="0"/>
              <a:t>Master Title Style </a:t>
            </a:r>
          </a:p>
        </p:txBody>
      </p:sp>
      <p:sp>
        <p:nvSpPr>
          <p:cNvPr id="2" name="Footer Placeholder 1">
            <a:extLst>
              <a:ext uri="{FF2B5EF4-FFF2-40B4-BE49-F238E27FC236}">
                <a16:creationId xmlns:a16="http://schemas.microsoft.com/office/drawing/2014/main" id="{6E55A0B9-F639-8643-9C4D-B93B8EE21A79}"/>
              </a:ext>
            </a:extLst>
          </p:cNvPr>
          <p:cNvSpPr>
            <a:spLocks noGrp="1"/>
          </p:cNvSpPr>
          <p:nvPr>
            <p:ph type="ftr" sz="quarter" idx="15"/>
          </p:nvPr>
        </p:nvSpPr>
        <p:spPr/>
        <p:txBody>
          <a:bodyPr/>
          <a:lstStyle/>
          <a:p>
            <a:r>
              <a:rPr lang="en-US" noProof="0" dirty="0"/>
              <a:t>Add a footer</a:t>
            </a:r>
          </a:p>
        </p:txBody>
      </p:sp>
      <p:sp>
        <p:nvSpPr>
          <p:cNvPr id="4" name="Slide Number Placeholder 3">
            <a:extLst>
              <a:ext uri="{FF2B5EF4-FFF2-40B4-BE49-F238E27FC236}">
                <a16:creationId xmlns:a16="http://schemas.microsoft.com/office/drawing/2014/main" id="{D0C29282-8AC7-494D-9A8E-A26C7F69948F}"/>
              </a:ext>
            </a:extLst>
          </p:cNvPr>
          <p:cNvSpPr>
            <a:spLocks noGrp="1"/>
          </p:cNvSpPr>
          <p:nvPr>
            <p:ph type="sldNum" sz="quarter" idx="16"/>
          </p:nvPr>
        </p:nvSpPr>
        <p:spPr/>
        <p:txBody>
          <a:bodyPr/>
          <a:lstStyle/>
          <a:p>
            <a:fld id="{8699F50C-BE38-4BD0-BA84-9B090E1F2B9B}" type="slidenum">
              <a:rPr lang="en-US" noProof="0" smtClean="0"/>
              <a:t>‹#›</a:t>
            </a:fld>
            <a:endParaRPr lang="en-US" noProof="0" dirty="0"/>
          </a:p>
        </p:txBody>
      </p:sp>
      <p:sp>
        <p:nvSpPr>
          <p:cNvPr id="15" name="TextBox 14">
            <a:extLst>
              <a:ext uri="{FF2B5EF4-FFF2-40B4-BE49-F238E27FC236}">
                <a16:creationId xmlns:a16="http://schemas.microsoft.com/office/drawing/2014/main" id="{5E24A5A7-66A2-7F43-9A7A-5E13F74F8C0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spTree>
    <p:extLst>
      <p:ext uri="{BB962C8B-B14F-4D97-AF65-F5344CB8AC3E}">
        <p14:creationId xmlns:p14="http://schemas.microsoft.com/office/powerpoint/2010/main" val="428311092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415">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ion with Subtitle">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7" name="Text Placeholder 2">
            <a:extLst>
              <a:ext uri="{FF2B5EF4-FFF2-40B4-BE49-F238E27FC236}">
                <a16:creationId xmlns:a16="http://schemas.microsoft.com/office/drawing/2014/main" id="{B2E19FBD-2379-4B3B-910D-F51E007CB63F}"/>
              </a:ext>
            </a:extLst>
          </p:cNvPr>
          <p:cNvSpPr>
            <a:spLocks noGrp="1"/>
          </p:cNvSpPr>
          <p:nvPr userDrawn="1">
            <p:ph type="body" idx="1"/>
          </p:nvPr>
        </p:nvSpPr>
        <p:spPr>
          <a:xfrm>
            <a:off x="520698" y="2104888"/>
            <a:ext cx="5475290" cy="781188"/>
          </a:xfrm>
          <a:prstGeom prst="rect">
            <a:avLst/>
          </a:prstGeom>
        </p:spPr>
        <p:txBody>
          <a:bodyPr anchor="b">
            <a:normAutofit/>
          </a:bodyPr>
          <a:lstStyle>
            <a:lvl1pPr marL="0" indent="0">
              <a:lnSpc>
                <a:spcPct val="100000"/>
              </a:lnSpc>
              <a:spcBef>
                <a:spcPts val="0"/>
              </a:spcBef>
              <a:buNone/>
              <a:defRPr sz="2800" b="1">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8" name="Content Placeholder 3" title="Bullet Points">
            <a:extLst>
              <a:ext uri="{FF2B5EF4-FFF2-40B4-BE49-F238E27FC236}">
                <a16:creationId xmlns:a16="http://schemas.microsoft.com/office/drawing/2014/main" id="{8715E757-6584-4841-8154-C92E70E0CD6B}"/>
              </a:ext>
            </a:extLst>
          </p:cNvPr>
          <p:cNvSpPr>
            <a:spLocks noGrp="1"/>
          </p:cNvSpPr>
          <p:nvPr userDrawn="1">
            <p:ph sz="half" idx="13"/>
          </p:nvPr>
        </p:nvSpPr>
        <p:spPr>
          <a:xfrm>
            <a:off x="520698" y="2886076"/>
            <a:ext cx="5475290" cy="3232149"/>
          </a:xfrm>
          <a:prstGeom prst="rect">
            <a:avLst/>
          </a:prstGeom>
        </p:spPr>
        <p:txBody>
          <a:bodyPr>
            <a:normAutofit/>
          </a:bodyPr>
          <a:lstStyle>
            <a:lvl1pPr>
              <a:defRPr lang="en-US" dirty="0">
                <a:solidFill>
                  <a:schemeClr val="bg1"/>
                </a:solidFill>
              </a:defRPr>
            </a:lvl1pPr>
            <a:lvl2pPr>
              <a:defRPr lang="en-US" dirty="0">
                <a:solidFill>
                  <a:schemeClr val="bg1"/>
                </a:solidFill>
              </a:defRPr>
            </a:lvl2pPr>
            <a:lvl3pPr>
              <a:defRPr lang="en-US" dirty="0">
                <a:solidFill>
                  <a:schemeClr val="bg1"/>
                </a:solidFill>
              </a:defRPr>
            </a:lvl3pPr>
            <a:lvl4pPr>
              <a:defRPr lang="en-US" dirty="0">
                <a:solidFill>
                  <a:schemeClr val="bg1"/>
                </a:solidFill>
              </a:defRPr>
            </a:lvl4pPr>
            <a:lvl5pPr>
              <a:defRPr lang="en-IN" dirty="0">
                <a:solidFill>
                  <a:schemeClr val="bg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19" name="Text Placeholder 4">
            <a:extLst>
              <a:ext uri="{FF2B5EF4-FFF2-40B4-BE49-F238E27FC236}">
                <a16:creationId xmlns:a16="http://schemas.microsoft.com/office/drawing/2014/main" id="{47CDC5A2-8836-4ED3-8E78-18C24853D882}"/>
              </a:ext>
            </a:extLst>
          </p:cNvPr>
          <p:cNvSpPr>
            <a:spLocks noGrp="1"/>
          </p:cNvSpPr>
          <p:nvPr userDrawn="1">
            <p:ph type="body" sz="quarter" idx="14"/>
          </p:nvPr>
        </p:nvSpPr>
        <p:spPr>
          <a:xfrm>
            <a:off x="6186713" y="2104888"/>
            <a:ext cx="5475600" cy="781188"/>
          </a:xfrm>
          <a:prstGeom prst="rect">
            <a:avLst/>
          </a:prstGeom>
        </p:spPr>
        <p:txBody>
          <a:bodyPr anchor="b">
            <a:normAutofit/>
          </a:bodyPr>
          <a:lstStyle>
            <a:lvl1pPr marL="0" indent="0">
              <a:lnSpc>
                <a:spcPct val="100000"/>
              </a:lnSpc>
              <a:buNone/>
              <a:defRPr sz="2800" b="1">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5" title="Bullet Points">
            <a:extLst>
              <a:ext uri="{FF2B5EF4-FFF2-40B4-BE49-F238E27FC236}">
                <a16:creationId xmlns:a16="http://schemas.microsoft.com/office/drawing/2014/main" id="{D957FBD7-2C3C-4DD1-954F-DF1E007BE590}"/>
              </a:ext>
            </a:extLst>
          </p:cNvPr>
          <p:cNvSpPr>
            <a:spLocks noGrp="1"/>
          </p:cNvSpPr>
          <p:nvPr userDrawn="1">
            <p:ph sz="quarter" idx="15"/>
          </p:nvPr>
        </p:nvSpPr>
        <p:spPr>
          <a:xfrm>
            <a:off x="6186713" y="2886076"/>
            <a:ext cx="5475600" cy="3232149"/>
          </a:xfrm>
          <a:prstGeom prst="rect">
            <a:avLst/>
          </a:prstGeom>
        </p:spPr>
        <p:txBody>
          <a:bodyPr>
            <a:normAutofit/>
          </a:bodyPr>
          <a:lstStyle>
            <a:lvl1pPr>
              <a:defRPr lang="en-US" dirty="0">
                <a:solidFill>
                  <a:schemeClr val="bg1"/>
                </a:solidFill>
              </a:defRPr>
            </a:lvl1pPr>
            <a:lvl2pPr>
              <a:defRPr lang="en-US" dirty="0">
                <a:solidFill>
                  <a:schemeClr val="bg1"/>
                </a:solidFill>
              </a:defRPr>
            </a:lvl2pPr>
            <a:lvl3pPr>
              <a:defRPr lang="en-US" dirty="0">
                <a:solidFill>
                  <a:schemeClr val="bg1"/>
                </a:solidFill>
              </a:defRPr>
            </a:lvl3pPr>
            <a:lvl4pPr>
              <a:defRPr lang="en-US" dirty="0">
                <a:solidFill>
                  <a:schemeClr val="bg1"/>
                </a:solidFill>
              </a:defRPr>
            </a:lvl4pPr>
            <a:lvl5pPr>
              <a:defRPr lang="en-IN" dirty="0">
                <a:solidFill>
                  <a:schemeClr val="bg1"/>
                </a:solidFill>
              </a:defRPr>
            </a:lvl5pPr>
          </a:lstStyle>
          <a:p>
            <a:pPr lvl="0">
              <a:buClr>
                <a:schemeClr val="accent2"/>
              </a:buClr>
            </a:pPr>
            <a:r>
              <a:rPr lang="en-US" noProof="0"/>
              <a:t>Click to edit Master text styles</a:t>
            </a:r>
          </a:p>
          <a:p>
            <a:pPr lvl="1">
              <a:buClr>
                <a:schemeClr val="accent2"/>
              </a:buClr>
            </a:pPr>
            <a:r>
              <a:rPr lang="en-US" noProof="0"/>
              <a:t>Second level</a:t>
            </a:r>
          </a:p>
          <a:p>
            <a:pPr lvl="2">
              <a:buClr>
                <a:schemeClr val="accent2"/>
              </a:buClr>
            </a:pPr>
            <a:r>
              <a:rPr lang="en-US" noProof="0"/>
              <a:t>Third level</a:t>
            </a:r>
          </a:p>
          <a:p>
            <a:pPr lvl="3">
              <a:buClr>
                <a:schemeClr val="accent2"/>
              </a:buClr>
            </a:pPr>
            <a:r>
              <a:rPr lang="en-US" noProof="0"/>
              <a:t>Fourth level</a:t>
            </a:r>
          </a:p>
          <a:p>
            <a:pPr lvl="4">
              <a:buClr>
                <a:schemeClr val="accent2"/>
              </a:buClr>
            </a:pPr>
            <a:r>
              <a:rPr lang="en-US" noProof="0"/>
              <a:t>Fifth level</a:t>
            </a:r>
          </a:p>
        </p:txBody>
      </p:sp>
      <p:sp>
        <p:nvSpPr>
          <p:cNvPr id="24" name="Text Placeholder 4" title="Subtitle">
            <a:extLst>
              <a:ext uri="{FF2B5EF4-FFF2-40B4-BE49-F238E27FC236}">
                <a16:creationId xmlns:a16="http://schemas.microsoft.com/office/drawing/2014/main" id="{77DB65FF-A89E-4562-8251-2BB63EFDD28E}"/>
              </a:ext>
            </a:extLst>
          </p:cNvPr>
          <p:cNvSpPr>
            <a:spLocks noGrp="1"/>
          </p:cNvSpPr>
          <p:nvPr userDrawn="1">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noProof="0"/>
              <a:t>CLICK TO SUBTITLE STYLE</a:t>
            </a:r>
          </a:p>
        </p:txBody>
      </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userDrawn="1">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Tree>
    <p:extLst>
      <p:ext uri="{BB962C8B-B14F-4D97-AF65-F5344CB8AC3E}">
        <p14:creationId xmlns:p14="http://schemas.microsoft.com/office/powerpoint/2010/main" val="325654026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hart">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8FB39FF5-7AF5-4963-9346-2640496A3302}"/>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TextBox 15">
            <a:extLst>
              <a:ext uri="{FF2B5EF4-FFF2-40B4-BE49-F238E27FC236}">
                <a16:creationId xmlns:a16="http://schemas.microsoft.com/office/drawing/2014/main" id="{A4F49194-9068-41AA-B460-962319BF96A4}"/>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grpSp>
        <p:nvGrpSpPr>
          <p:cNvPr id="28" name="Group 27">
            <a:extLst>
              <a:ext uri="{FF2B5EF4-FFF2-40B4-BE49-F238E27FC236}">
                <a16:creationId xmlns:a16="http://schemas.microsoft.com/office/drawing/2014/main" id="{5806E656-313A-47B1-B381-D004200F7A01}"/>
              </a:ext>
            </a:extLst>
          </p:cNvPr>
          <p:cNvGrpSpPr/>
          <p:nvPr userDrawn="1"/>
        </p:nvGrpSpPr>
        <p:grpSpPr>
          <a:xfrm flipH="1">
            <a:off x="7561328" y="0"/>
            <a:ext cx="4831840" cy="3541007"/>
            <a:chOff x="-192127" y="-2"/>
            <a:chExt cx="4831840" cy="3367272"/>
          </a:xfrm>
        </p:grpSpPr>
        <p:sp>
          <p:nvSpPr>
            <p:cNvPr id="29" name="Diagonal Stripe 28">
              <a:extLst>
                <a:ext uri="{FF2B5EF4-FFF2-40B4-BE49-F238E27FC236}">
                  <a16:creationId xmlns:a16="http://schemas.microsoft.com/office/drawing/2014/main" id="{65F8E2DA-4BB4-4421-9172-A11AF38DFEF4}"/>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30" name="Straight Connector 29">
              <a:extLst>
                <a:ext uri="{FF2B5EF4-FFF2-40B4-BE49-F238E27FC236}">
                  <a16:creationId xmlns:a16="http://schemas.microsoft.com/office/drawing/2014/main" id="{6EDB47F2-B6A7-40B4-8A2C-06719F75C085}"/>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1" name="Parallelogram 30">
              <a:extLst>
                <a:ext uri="{FF2B5EF4-FFF2-40B4-BE49-F238E27FC236}">
                  <a16:creationId xmlns:a16="http://schemas.microsoft.com/office/drawing/2014/main" id="{B188E7A9-2351-4B68-98B8-10099CB39CD2}"/>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3" name="Parallelogram 32">
            <a:extLst>
              <a:ext uri="{FF2B5EF4-FFF2-40B4-BE49-F238E27FC236}">
                <a16:creationId xmlns:a16="http://schemas.microsoft.com/office/drawing/2014/main" id="{F088C182-BF10-45B2-B159-7702E00D31D4}"/>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34" name="Text Placeholder 4" title="Subtitle">
            <a:extLst>
              <a:ext uri="{FF2B5EF4-FFF2-40B4-BE49-F238E27FC236}">
                <a16:creationId xmlns:a16="http://schemas.microsoft.com/office/drawing/2014/main" id="{FB561B16-2788-452A-B7AF-A482256DCDF2}"/>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D6990C03-1647-2044-B335-6F5F19E4E5FC}"/>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F03A7CC-E6DC-1544-BE55-15EC1718B77C}"/>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BDEC780E-6412-1344-A62E-6B84E9CCB678}"/>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5" name="Text Placeholder 4">
            <a:extLst>
              <a:ext uri="{FF2B5EF4-FFF2-40B4-BE49-F238E27FC236}">
                <a16:creationId xmlns:a16="http://schemas.microsoft.com/office/drawing/2014/main" id="{2C82AC85-33B6-2B49-8BF4-08414444375C}"/>
              </a:ext>
            </a:extLst>
          </p:cNvPr>
          <p:cNvSpPr>
            <a:spLocks noGrp="1"/>
          </p:cNvSpPr>
          <p:nvPr>
            <p:ph type="body" sz="quarter" idx="19" hasCustomPrompt="1"/>
          </p:nvPr>
        </p:nvSpPr>
        <p:spPr>
          <a:xfrm>
            <a:off x="531814" y="2005762"/>
            <a:ext cx="5225764" cy="4083888"/>
          </a:xfrm>
          <a:prstGeom prst="rect">
            <a:avLst/>
          </a:prstGeom>
        </p:spPr>
        <p:txBody>
          <a:bodyPr/>
          <a:lstStyle>
            <a:lvl1pPr marL="0" indent="0">
              <a:buNone/>
              <a:defRPr sz="2400">
                <a:solidFill>
                  <a:schemeClr val="bg1"/>
                </a:solidFill>
              </a:defRPr>
            </a:lvl1pPr>
            <a:lvl2pPr marL="457200" indent="0">
              <a:buNone/>
              <a:defRPr sz="2400">
                <a:solidFill>
                  <a:schemeClr val="bg1"/>
                </a:solidFill>
              </a:defRPr>
            </a:lvl2pPr>
            <a:lvl3pPr marL="914400" indent="0">
              <a:buNone/>
              <a:defRPr sz="2400">
                <a:solidFill>
                  <a:schemeClr val="bg1"/>
                </a:solidFill>
              </a:defRPr>
            </a:lvl3pPr>
            <a:lvl4pPr marL="1371600" indent="0">
              <a:buNone/>
              <a:defRPr sz="2400">
                <a:solidFill>
                  <a:schemeClr val="bg1"/>
                </a:solidFill>
              </a:defRPr>
            </a:lvl4pPr>
            <a:lvl5pPr marL="1828800" indent="0">
              <a:buNone/>
              <a:defRPr sz="2400">
                <a:solidFill>
                  <a:schemeClr val="bg1"/>
                </a:solidFill>
              </a:defRPr>
            </a:lvl5pPr>
          </a:lstStyle>
          <a:p>
            <a:pPr lvl="0"/>
            <a:r>
              <a:rPr lang="en-US" noProof="0"/>
              <a:t>Text here</a:t>
            </a:r>
          </a:p>
        </p:txBody>
      </p:sp>
      <p:sp>
        <p:nvSpPr>
          <p:cNvPr id="20" name="Chart Placeholder 2" title="Chart">
            <a:extLst>
              <a:ext uri="{FF2B5EF4-FFF2-40B4-BE49-F238E27FC236}">
                <a16:creationId xmlns:a16="http://schemas.microsoft.com/office/drawing/2014/main" id="{0EF0FD2A-B62A-4931-846D-2602DED26606}"/>
              </a:ext>
            </a:extLst>
          </p:cNvPr>
          <p:cNvSpPr>
            <a:spLocks noGrp="1"/>
          </p:cNvSpPr>
          <p:nvPr>
            <p:ph type="chart" sz="quarter" idx="10"/>
          </p:nvPr>
        </p:nvSpPr>
        <p:spPr>
          <a:xfrm>
            <a:off x="5796114" y="2005762"/>
            <a:ext cx="5719397" cy="4084470"/>
          </a:xfrm>
          <a:prstGeom prst="rect">
            <a:avLst/>
          </a:prstGeom>
        </p:spPr>
        <p:txBody>
          <a:bodyPr vert="horz" lIns="91420" tIns="45710" rIns="91420" bIns="45710">
            <a:noAutofit/>
          </a:bodyPr>
          <a:lstStyle>
            <a:lvl1pPr marL="0" indent="0" algn="ctr">
              <a:buNone/>
              <a:defRPr sz="2000" b="0" i="0">
                <a:solidFill>
                  <a:schemeClr val="bg1"/>
                </a:solidFill>
                <a:latin typeface="+mn-lt"/>
                <a:cs typeface="CiscoSans ExtraLight"/>
              </a:defRPr>
            </a:lvl1pPr>
          </a:lstStyle>
          <a:p>
            <a:pPr lvl="0"/>
            <a:r>
              <a:rPr lang="en-US" noProof="0"/>
              <a:t>Click icon to add chart</a:t>
            </a:r>
            <a:endParaRPr lang="en-US" noProof="0" dirty="0"/>
          </a:p>
        </p:txBody>
      </p:sp>
    </p:spTree>
    <p:extLst>
      <p:ext uri="{BB962C8B-B14F-4D97-AF65-F5344CB8AC3E}">
        <p14:creationId xmlns:p14="http://schemas.microsoft.com/office/powerpoint/2010/main" val="220047707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9EF72CE-34D2-4581-98D2-89218BC1B4E4}"/>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TextBox 15">
            <a:extLst>
              <a:ext uri="{FF2B5EF4-FFF2-40B4-BE49-F238E27FC236}">
                <a16:creationId xmlns:a16="http://schemas.microsoft.com/office/drawing/2014/main" id="{B84020D1-D35E-497E-97F1-84A6EA9D048E}"/>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36C8A74F-FDDF-48E8-AC2B-A5BD59D7D6A3}"/>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2D5247F3-E6EB-4003-B1FD-F6200F0738E5}"/>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9B7D995-9FB8-4461-8AAA-FA8B9A145B6B}"/>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3" name="Parallelogram 32">
              <a:extLst>
                <a:ext uri="{FF2B5EF4-FFF2-40B4-BE49-F238E27FC236}">
                  <a16:creationId xmlns:a16="http://schemas.microsoft.com/office/drawing/2014/main" id="{849B962F-68BC-4B89-B4D8-D862517534DF}"/>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6" name="Parallelogram 35">
            <a:extLst>
              <a:ext uri="{FF2B5EF4-FFF2-40B4-BE49-F238E27FC236}">
                <a16:creationId xmlns:a16="http://schemas.microsoft.com/office/drawing/2014/main" id="{8006416B-866C-47E5-8480-109B40F9EAA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sp>
        <p:nvSpPr>
          <p:cNvPr id="37" name="Text Placeholder 4" title="Subtitle">
            <a:extLst>
              <a:ext uri="{FF2B5EF4-FFF2-40B4-BE49-F238E27FC236}">
                <a16:creationId xmlns:a16="http://schemas.microsoft.com/office/drawing/2014/main" id="{FE79FAE9-2A8C-46BA-8738-44CBCF7294A9}"/>
              </a:ext>
            </a:extLst>
          </p:cNvPr>
          <p:cNvSpPr>
            <a:spLocks noGrp="1"/>
          </p:cNvSpPr>
          <p:nvPr>
            <p:ph type="body" sz="quarter" idx="16" hasCustomPrompt="1"/>
          </p:nvPr>
        </p:nvSpPr>
        <p:spPr>
          <a:xfrm>
            <a:off x="520493" y="1376932"/>
            <a:ext cx="7368596" cy="608895"/>
          </a:xfrm>
          <a:prstGeom prst="rect">
            <a:avLst/>
          </a:prstGeom>
        </p:spPr>
        <p:txBody>
          <a:bodyPr/>
          <a:lstStyle>
            <a:lvl1pPr marL="0" indent="0">
              <a:buNone/>
              <a:defRPr sz="2000" spc="300">
                <a:solidFill>
                  <a:schemeClr val="bg1"/>
                </a:solidFill>
              </a:defRPr>
            </a:lvl1pPr>
            <a:lvl2pPr marL="457200" indent="0">
              <a:buNone/>
              <a:defRPr/>
            </a:lvl2pPr>
          </a:lstStyle>
          <a:p>
            <a:pPr lvl="0"/>
            <a:r>
              <a:rPr lang="en-US" noProof="0"/>
              <a:t>CLICK TO SUBTITLE STYLE</a:t>
            </a:r>
          </a:p>
        </p:txBody>
      </p:sp>
      <p:sp>
        <p:nvSpPr>
          <p:cNvPr id="2" name="Footer Placeholder 1">
            <a:extLst>
              <a:ext uri="{FF2B5EF4-FFF2-40B4-BE49-F238E27FC236}">
                <a16:creationId xmlns:a16="http://schemas.microsoft.com/office/drawing/2014/main" id="{5750A33E-CEFE-4D43-9554-513B01B1D3D9}"/>
              </a:ext>
            </a:extLst>
          </p:cNvPr>
          <p:cNvSpPr>
            <a:spLocks noGrp="1"/>
          </p:cNvSpPr>
          <p:nvPr>
            <p:ph type="ftr" sz="quarter" idx="17"/>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4A960C75-8FA7-5740-9388-2B5112B2C5B9}"/>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17" name="Title 1" title="Title ">
            <a:extLst>
              <a:ext uri="{FF2B5EF4-FFF2-40B4-BE49-F238E27FC236}">
                <a16:creationId xmlns:a16="http://schemas.microsoft.com/office/drawing/2014/main" id="{0F525D04-A814-7A4D-9732-11097EA76257}"/>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15" name="Table Placeholder 11" title="Table">
            <a:extLst>
              <a:ext uri="{FF2B5EF4-FFF2-40B4-BE49-F238E27FC236}">
                <a16:creationId xmlns:a16="http://schemas.microsoft.com/office/drawing/2014/main" id="{7CD3E31F-0AF8-4EB8-B6FA-BD95A2EDA63B}"/>
              </a:ext>
            </a:extLst>
          </p:cNvPr>
          <p:cNvSpPr>
            <a:spLocks noGrp="1"/>
          </p:cNvSpPr>
          <p:nvPr>
            <p:ph type="tbl" sz="quarter" idx="12"/>
          </p:nvPr>
        </p:nvSpPr>
        <p:spPr>
          <a:xfrm>
            <a:off x="531378" y="2664803"/>
            <a:ext cx="10993375" cy="3433180"/>
          </a:xfrm>
          <a:prstGeom prst="rect">
            <a:avLst/>
          </a:prstGeom>
        </p:spPr>
        <p:txBody>
          <a:bodyPr lIns="91420" tIns="45710" rIns="91420" bIns="45710">
            <a:noAutofit/>
          </a:bodyPr>
          <a:lstStyle>
            <a:lvl1pPr marL="0" indent="0" algn="ctr">
              <a:buNone/>
              <a:defRPr sz="2000" baseline="0">
                <a:solidFill>
                  <a:schemeClr val="bg1"/>
                </a:solidFill>
                <a:latin typeface="+mn-lt"/>
              </a:defRPr>
            </a:lvl1pPr>
          </a:lstStyle>
          <a:p>
            <a:pPr lvl="0"/>
            <a:r>
              <a:rPr lang="en-US" noProof="0"/>
              <a:t>Click icon to add table</a:t>
            </a:r>
            <a:endParaRPr lang="en-US" noProof="0" dirty="0"/>
          </a:p>
        </p:txBody>
      </p:sp>
    </p:spTree>
    <p:extLst>
      <p:ext uri="{BB962C8B-B14F-4D97-AF65-F5344CB8AC3E}">
        <p14:creationId xmlns:p14="http://schemas.microsoft.com/office/powerpoint/2010/main" val="3415060917"/>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AFD81C-E6E5-4292-828B-BD147E6DEAB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Right Triangle 3">
            <a:extLst>
              <a:ext uri="{FF2B5EF4-FFF2-40B4-BE49-F238E27FC236}">
                <a16:creationId xmlns:a16="http://schemas.microsoft.com/office/drawing/2014/main" id="{79ED029D-F488-47E5-B064-0E35B31D23A5}"/>
              </a:ext>
            </a:extLst>
          </p:cNvPr>
          <p:cNvSpPr/>
          <p:nvPr userDrawn="1"/>
        </p:nvSpPr>
        <p:spPr>
          <a:xfrm flipV="1">
            <a:off x="0" y="-5"/>
            <a:ext cx="11747500" cy="6299203"/>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Picture Placeholder 31" title="Image">
            <a:extLst>
              <a:ext uri="{FF2B5EF4-FFF2-40B4-BE49-F238E27FC236}">
                <a16:creationId xmlns:a16="http://schemas.microsoft.com/office/drawing/2014/main" id="{D683190A-95C6-428D-AEE4-FC8350C3246D}"/>
              </a:ext>
            </a:extLst>
          </p:cNvPr>
          <p:cNvSpPr>
            <a:spLocks noGrp="1"/>
          </p:cNvSpPr>
          <p:nvPr>
            <p:ph type="pic" sz="quarter" idx="13" hasCustomPrompt="1"/>
          </p:nvPr>
        </p:nvSpPr>
        <p:spPr>
          <a:xfrm>
            <a:off x="359229" y="326570"/>
            <a:ext cx="11473542" cy="6204859"/>
          </a:xfrm>
          <a:prstGeom prst="rect">
            <a:avLst/>
          </a:prstGeom>
          <a:solidFill>
            <a:schemeClr val="bg1">
              <a:lumMod val="85000"/>
            </a:schemeClr>
          </a:solidFill>
        </p:spPr>
        <p:txBody>
          <a:bodyPr lIns="0" tIns="0" anchor="ctr"/>
          <a:lstStyle>
            <a:lvl1pPr marL="0" indent="0" algn="ctr">
              <a:buNone/>
              <a:defRPr sz="1100" i="1">
                <a:latin typeface="Times New Roman" panose="02020603050405020304" pitchFamily="18" charset="0"/>
                <a:cs typeface="Times New Roman" panose="02020603050405020304" pitchFamily="18" charset="0"/>
              </a:defRPr>
            </a:lvl1pPr>
          </a:lstStyle>
          <a:p>
            <a:r>
              <a:rPr lang="en-US" noProof="0" dirty="0"/>
              <a:t>Insert or Drag and Drop Image Here</a:t>
            </a:r>
          </a:p>
        </p:txBody>
      </p:sp>
      <p:cxnSp>
        <p:nvCxnSpPr>
          <p:cNvPr id="6" name="Straight Connector 5">
            <a:extLst>
              <a:ext uri="{FF2B5EF4-FFF2-40B4-BE49-F238E27FC236}">
                <a16:creationId xmlns:a16="http://schemas.microsoft.com/office/drawing/2014/main" id="{F78F4957-6DDE-40CE-9D33-00B1434FA085}"/>
              </a:ext>
            </a:extLst>
          </p:cNvPr>
          <p:cNvCxnSpPr>
            <a:cxnSpLocks/>
          </p:cNvCxnSpPr>
          <p:nvPr userDrawn="1"/>
        </p:nvCxnSpPr>
        <p:spPr>
          <a:xfrm flipV="1">
            <a:off x="0" y="5344886"/>
            <a:ext cx="2362200" cy="1240972"/>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9" name="Title 1" title="Title ">
            <a:extLst>
              <a:ext uri="{FF2B5EF4-FFF2-40B4-BE49-F238E27FC236}">
                <a16:creationId xmlns:a16="http://schemas.microsoft.com/office/drawing/2014/main" id="{D9A8085F-72C4-4DFB-813E-C5666B0CCF3A}"/>
              </a:ext>
            </a:extLst>
          </p:cNvPr>
          <p:cNvSpPr>
            <a:spLocks noGrp="1"/>
          </p:cNvSpPr>
          <p:nvPr>
            <p:ph type="title" hasCustomPrompt="1"/>
          </p:nvPr>
        </p:nvSpPr>
        <p:spPr>
          <a:xfrm>
            <a:off x="359229" y="558802"/>
            <a:ext cx="8333222" cy="939798"/>
          </a:xfrm>
          <a:prstGeom prst="rect">
            <a:avLst/>
          </a:prstGeom>
          <a:solidFill>
            <a:schemeClr val="bg1">
              <a:alpha val="90000"/>
            </a:schemeClr>
          </a:solidFill>
        </p:spPr>
        <p:txBody>
          <a:bodyPr lIns="288000" anchor="ctr">
            <a:normAutofit/>
          </a:bodyPr>
          <a:lstStyle>
            <a:lvl1pPr>
              <a:defRPr sz="3600" b="1">
                <a:solidFill>
                  <a:schemeClr val="tx1"/>
                </a:solidFill>
              </a:defRPr>
            </a:lvl1pPr>
          </a:lstStyle>
          <a:p>
            <a:r>
              <a:rPr lang="en-US" noProof="0"/>
              <a:t>Add Caption Here</a:t>
            </a:r>
          </a:p>
        </p:txBody>
      </p:sp>
    </p:spTree>
    <p:extLst>
      <p:ext uri="{BB962C8B-B14F-4D97-AF65-F5344CB8AC3E}">
        <p14:creationId xmlns:p14="http://schemas.microsoft.com/office/powerpoint/2010/main" val="423757677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40A6720D-B182-4290-BD91-1D1E4D930603}"/>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Text Placeholder 3">
            <a:extLst>
              <a:ext uri="{FF2B5EF4-FFF2-40B4-BE49-F238E27FC236}">
                <a16:creationId xmlns:a16="http://schemas.microsoft.com/office/drawing/2014/main" id="{A488AB73-8058-4FB5-9619-FCECCA9F3941}"/>
              </a:ext>
            </a:extLst>
          </p:cNvPr>
          <p:cNvSpPr>
            <a:spLocks noGrp="1"/>
          </p:cNvSpPr>
          <p:nvPr>
            <p:ph type="body" sz="quarter" idx="15" hasCustomPrompt="1"/>
          </p:nvPr>
        </p:nvSpPr>
        <p:spPr>
          <a:xfrm>
            <a:off x="6822929" y="3461163"/>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Name</a:t>
            </a:r>
          </a:p>
        </p:txBody>
      </p:sp>
      <p:sp>
        <p:nvSpPr>
          <p:cNvPr id="10" name="Text Placeholder 4">
            <a:extLst>
              <a:ext uri="{FF2B5EF4-FFF2-40B4-BE49-F238E27FC236}">
                <a16:creationId xmlns:a16="http://schemas.microsoft.com/office/drawing/2014/main" id="{359BE165-3EB5-4C11-8B53-6E98C0BC2E65}"/>
              </a:ext>
            </a:extLst>
          </p:cNvPr>
          <p:cNvSpPr>
            <a:spLocks noGrp="1"/>
          </p:cNvSpPr>
          <p:nvPr>
            <p:ph type="body" sz="quarter" idx="16" hasCustomPrompt="1"/>
          </p:nvPr>
        </p:nvSpPr>
        <p:spPr>
          <a:xfrm>
            <a:off x="6822929" y="3839451"/>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Phone Number</a:t>
            </a:r>
          </a:p>
        </p:txBody>
      </p:sp>
      <p:sp>
        <p:nvSpPr>
          <p:cNvPr id="11" name="Text Placeholder 5">
            <a:extLst>
              <a:ext uri="{FF2B5EF4-FFF2-40B4-BE49-F238E27FC236}">
                <a16:creationId xmlns:a16="http://schemas.microsoft.com/office/drawing/2014/main" id="{79D05293-35AD-495F-A7AE-942398090B15}"/>
              </a:ext>
            </a:extLst>
          </p:cNvPr>
          <p:cNvSpPr>
            <a:spLocks noGrp="1"/>
          </p:cNvSpPr>
          <p:nvPr>
            <p:ph type="body" sz="quarter" idx="17" hasCustomPrompt="1"/>
          </p:nvPr>
        </p:nvSpPr>
        <p:spPr>
          <a:xfrm>
            <a:off x="6822928" y="4216669"/>
            <a:ext cx="3445783" cy="289070"/>
          </a:xfrm>
          <a:prstGeom prst="rect">
            <a:avLst/>
          </a:prstGeom>
        </p:spPr>
        <p:txBody>
          <a:bodyPr/>
          <a:lstStyle>
            <a:lvl1pPr marL="0" indent="0">
              <a:buNone/>
              <a:defRPr sz="1800">
                <a:latin typeface="+mn-lt"/>
                <a:cs typeface="Calibri Light" panose="020F0302020204030204" pitchFamily="34" charset="0"/>
              </a:defRPr>
            </a:lvl1pPr>
          </a:lstStyle>
          <a:p>
            <a:r>
              <a:rPr lang="en-US" noProof="0"/>
              <a:t>Email </a:t>
            </a:r>
          </a:p>
        </p:txBody>
      </p:sp>
      <p:sp>
        <p:nvSpPr>
          <p:cNvPr id="13" name="Text Placeholder 21">
            <a:extLst>
              <a:ext uri="{FF2B5EF4-FFF2-40B4-BE49-F238E27FC236}">
                <a16:creationId xmlns:a16="http://schemas.microsoft.com/office/drawing/2014/main" id="{997A03F2-8D8A-4425-9F56-66DB33CE11A1}"/>
              </a:ext>
            </a:extLst>
          </p:cNvPr>
          <p:cNvSpPr>
            <a:spLocks noGrp="1"/>
          </p:cNvSpPr>
          <p:nvPr>
            <p:ph type="body" sz="quarter" idx="18" hasCustomPrompt="1"/>
          </p:nvPr>
        </p:nvSpPr>
        <p:spPr>
          <a:xfrm>
            <a:off x="6822929" y="4594957"/>
            <a:ext cx="3445782" cy="288000"/>
          </a:xfrm>
          <a:prstGeom prst="rect">
            <a:avLst/>
          </a:prstGeom>
        </p:spPr>
        <p:txBody>
          <a:bodyPr/>
          <a:lstStyle>
            <a:lvl1pPr marL="0" indent="0">
              <a:buNone/>
              <a:defRPr sz="1800">
                <a:latin typeface="+mn-lt"/>
                <a:cs typeface="Calibri Light" panose="020F0302020204030204" pitchFamily="34" charset="0"/>
              </a:defRPr>
            </a:lvl1pPr>
          </a:lstStyle>
          <a:p>
            <a:r>
              <a:rPr lang="en-US" noProof="0"/>
              <a:t>Company Website</a:t>
            </a:r>
          </a:p>
        </p:txBody>
      </p:sp>
      <p:sp>
        <p:nvSpPr>
          <p:cNvPr id="14" name="Shape 4157">
            <a:extLst>
              <a:ext uri="{FF2B5EF4-FFF2-40B4-BE49-F238E27FC236}">
                <a16:creationId xmlns:a16="http://schemas.microsoft.com/office/drawing/2014/main" id="{A30A8F28-98F4-425F-A750-78192A157DF4}"/>
              </a:ext>
            </a:extLst>
          </p:cNvPr>
          <p:cNvSpPr/>
          <p:nvPr userDrawn="1"/>
        </p:nvSpPr>
        <p:spPr>
          <a:xfrm>
            <a:off x="6458938" y="3505247"/>
            <a:ext cx="258875" cy="258875"/>
          </a:xfrm>
          <a:custGeom>
            <a:avLst/>
            <a:gdLst/>
            <a:ahLst/>
            <a:cxnLst>
              <a:cxn ang="0">
                <a:pos x="wd2" y="hd2"/>
              </a:cxn>
              <a:cxn ang="5400000">
                <a:pos x="wd2" y="hd2"/>
              </a:cxn>
              <a:cxn ang="10800000">
                <a:pos x="wd2" y="hd2"/>
              </a:cxn>
              <a:cxn ang="16200000">
                <a:pos x="wd2" y="hd2"/>
              </a:cxn>
            </a:cxnLst>
            <a:rect l="0" t="0" r="r" b="b"/>
            <a:pathLst>
              <a:path w="21600" h="21600" extrusionOk="0">
                <a:moveTo>
                  <a:pt x="17958" y="17505"/>
                </a:moveTo>
                <a:cubicBezTo>
                  <a:pt x="17372" y="16944"/>
                  <a:pt x="16242" y="15945"/>
                  <a:pt x="15117" y="15413"/>
                </a:cubicBezTo>
                <a:cubicBezTo>
                  <a:pt x="14189" y="14975"/>
                  <a:pt x="13657" y="14531"/>
                  <a:pt x="13491" y="14057"/>
                </a:cubicBezTo>
                <a:cubicBezTo>
                  <a:pt x="13377" y="13728"/>
                  <a:pt x="13428" y="13351"/>
                  <a:pt x="13649" y="12904"/>
                </a:cubicBezTo>
                <a:cubicBezTo>
                  <a:pt x="13815" y="12567"/>
                  <a:pt x="13972" y="12286"/>
                  <a:pt x="14117" y="12028"/>
                </a:cubicBezTo>
                <a:cubicBezTo>
                  <a:pt x="14730" y="10934"/>
                  <a:pt x="15203" y="10145"/>
                  <a:pt x="15203" y="7348"/>
                </a:cubicBezTo>
                <a:cubicBezTo>
                  <a:pt x="15203" y="3162"/>
                  <a:pt x="12787" y="2951"/>
                  <a:pt x="12309" y="2951"/>
                </a:cubicBezTo>
                <a:cubicBezTo>
                  <a:pt x="11917" y="2951"/>
                  <a:pt x="11672" y="3037"/>
                  <a:pt x="11435" y="3121"/>
                </a:cubicBezTo>
                <a:cubicBezTo>
                  <a:pt x="11175" y="3213"/>
                  <a:pt x="10907" y="3309"/>
                  <a:pt x="10296" y="3319"/>
                </a:cubicBezTo>
                <a:cubicBezTo>
                  <a:pt x="9190" y="3337"/>
                  <a:pt x="6873" y="3375"/>
                  <a:pt x="6873" y="7226"/>
                </a:cubicBezTo>
                <a:cubicBezTo>
                  <a:pt x="6873" y="9919"/>
                  <a:pt x="7574" y="11156"/>
                  <a:pt x="8125" y="12150"/>
                </a:cubicBezTo>
                <a:cubicBezTo>
                  <a:pt x="8266" y="12404"/>
                  <a:pt x="8399" y="12645"/>
                  <a:pt x="8505" y="12885"/>
                </a:cubicBezTo>
                <a:cubicBezTo>
                  <a:pt x="8973" y="13949"/>
                  <a:pt x="8631" y="14693"/>
                  <a:pt x="7426" y="15224"/>
                </a:cubicBezTo>
                <a:cubicBezTo>
                  <a:pt x="5905" y="15897"/>
                  <a:pt x="5188" y="16247"/>
                  <a:pt x="3693" y="17562"/>
                </a:cubicBezTo>
                <a:cubicBezTo>
                  <a:pt x="2017" y="15800"/>
                  <a:pt x="982" y="13423"/>
                  <a:pt x="982" y="10800"/>
                </a:cubicBezTo>
                <a:cubicBezTo>
                  <a:pt x="982" y="5377"/>
                  <a:pt x="5377" y="982"/>
                  <a:pt x="10800" y="982"/>
                </a:cubicBezTo>
                <a:cubicBezTo>
                  <a:pt x="16223" y="982"/>
                  <a:pt x="20618" y="5377"/>
                  <a:pt x="20618" y="10800"/>
                </a:cubicBezTo>
                <a:cubicBezTo>
                  <a:pt x="20618" y="13395"/>
                  <a:pt x="19603" y="15749"/>
                  <a:pt x="17958" y="17505"/>
                </a:cubicBezTo>
                <a:moveTo>
                  <a:pt x="10800" y="20618"/>
                </a:moveTo>
                <a:cubicBezTo>
                  <a:pt x="8356" y="20618"/>
                  <a:pt x="6125" y="19720"/>
                  <a:pt x="4407" y="18242"/>
                </a:cubicBezTo>
                <a:cubicBezTo>
                  <a:pt x="5730" y="17084"/>
                  <a:pt x="6362" y="16767"/>
                  <a:pt x="7823" y="16122"/>
                </a:cubicBezTo>
                <a:cubicBezTo>
                  <a:pt x="9515" y="15375"/>
                  <a:pt x="10091" y="14051"/>
                  <a:pt x="9403" y="12489"/>
                </a:cubicBezTo>
                <a:cubicBezTo>
                  <a:pt x="9279" y="12208"/>
                  <a:pt x="9136" y="11949"/>
                  <a:pt x="8984" y="11674"/>
                </a:cubicBezTo>
                <a:cubicBezTo>
                  <a:pt x="8461" y="10732"/>
                  <a:pt x="7855" y="9665"/>
                  <a:pt x="7855" y="7226"/>
                </a:cubicBezTo>
                <a:cubicBezTo>
                  <a:pt x="7855" y="4341"/>
                  <a:pt x="9224" y="4318"/>
                  <a:pt x="10312" y="4300"/>
                </a:cubicBezTo>
                <a:cubicBezTo>
                  <a:pt x="11084" y="4287"/>
                  <a:pt x="11461" y="4154"/>
                  <a:pt x="11763" y="4047"/>
                </a:cubicBezTo>
                <a:cubicBezTo>
                  <a:pt x="11964" y="3975"/>
                  <a:pt x="12086" y="3933"/>
                  <a:pt x="12309" y="3933"/>
                </a:cubicBezTo>
                <a:cubicBezTo>
                  <a:pt x="13218" y="3933"/>
                  <a:pt x="14221" y="4830"/>
                  <a:pt x="14221" y="7348"/>
                </a:cubicBezTo>
                <a:cubicBezTo>
                  <a:pt x="14221" y="9888"/>
                  <a:pt x="13840" y="10513"/>
                  <a:pt x="13261" y="11548"/>
                </a:cubicBezTo>
                <a:cubicBezTo>
                  <a:pt x="13108" y="11820"/>
                  <a:pt x="12943" y="12115"/>
                  <a:pt x="12768" y="12470"/>
                </a:cubicBezTo>
                <a:cubicBezTo>
                  <a:pt x="12430" y="13155"/>
                  <a:pt x="12362" y="13798"/>
                  <a:pt x="12565" y="14380"/>
                </a:cubicBezTo>
                <a:cubicBezTo>
                  <a:pt x="12825" y="15126"/>
                  <a:pt x="13502" y="15737"/>
                  <a:pt x="14696" y="16302"/>
                </a:cubicBezTo>
                <a:cubicBezTo>
                  <a:pt x="15675" y="16764"/>
                  <a:pt x="16700" y="17667"/>
                  <a:pt x="17251" y="18189"/>
                </a:cubicBezTo>
                <a:cubicBezTo>
                  <a:pt x="15525" y="19697"/>
                  <a:pt x="13272" y="20618"/>
                  <a:pt x="10800" y="20618"/>
                </a:cubicBezTo>
                <a:moveTo>
                  <a:pt x="10800" y="0"/>
                </a:moveTo>
                <a:cubicBezTo>
                  <a:pt x="4835" y="0"/>
                  <a:pt x="0" y="4835"/>
                  <a:pt x="0" y="10800"/>
                </a:cubicBezTo>
                <a:cubicBezTo>
                  <a:pt x="0" y="16764"/>
                  <a:pt x="4835" y="21600"/>
                  <a:pt x="10800" y="21600"/>
                </a:cubicBezTo>
                <a:cubicBezTo>
                  <a:pt x="16765" y="21600"/>
                  <a:pt x="21600" y="16764"/>
                  <a:pt x="21600" y="10800"/>
                </a:cubicBezTo>
                <a:cubicBezTo>
                  <a:pt x="21600" y="4835"/>
                  <a:pt x="16765"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5" name="Shape 4186">
            <a:extLst>
              <a:ext uri="{FF2B5EF4-FFF2-40B4-BE49-F238E27FC236}">
                <a16:creationId xmlns:a16="http://schemas.microsoft.com/office/drawing/2014/main" id="{2F84D399-8148-4E86-A1E4-BE7D1D81383A}"/>
              </a:ext>
            </a:extLst>
          </p:cNvPr>
          <p:cNvSpPr/>
          <p:nvPr userDrawn="1"/>
        </p:nvSpPr>
        <p:spPr>
          <a:xfrm>
            <a:off x="6507622" y="3897986"/>
            <a:ext cx="161507" cy="296095"/>
          </a:xfrm>
          <a:custGeom>
            <a:avLst/>
            <a:gdLst/>
            <a:ahLst/>
            <a:cxnLst>
              <a:cxn ang="0">
                <a:pos x="wd2" y="hd2"/>
              </a:cxn>
              <a:cxn ang="5400000">
                <a:pos x="wd2" y="hd2"/>
              </a:cxn>
              <a:cxn ang="10800000">
                <a:pos x="wd2" y="hd2"/>
              </a:cxn>
              <a:cxn ang="16200000">
                <a:pos x="wd2" y="hd2"/>
              </a:cxn>
            </a:cxnLst>
            <a:rect l="0" t="0" r="r" b="b"/>
            <a:pathLst>
              <a:path w="21600" h="21600" extrusionOk="0">
                <a:moveTo>
                  <a:pt x="11700" y="1473"/>
                </a:moveTo>
                <a:lnTo>
                  <a:pt x="9900" y="1473"/>
                </a:lnTo>
                <a:cubicBezTo>
                  <a:pt x="9403" y="1473"/>
                  <a:pt x="9000" y="1692"/>
                  <a:pt x="9000" y="1964"/>
                </a:cubicBezTo>
                <a:cubicBezTo>
                  <a:pt x="9000" y="2235"/>
                  <a:pt x="9403" y="2455"/>
                  <a:pt x="9900" y="2455"/>
                </a:cubicBezTo>
                <a:lnTo>
                  <a:pt x="11700" y="2455"/>
                </a:lnTo>
                <a:cubicBezTo>
                  <a:pt x="12197" y="2455"/>
                  <a:pt x="12600" y="2235"/>
                  <a:pt x="12600" y="1964"/>
                </a:cubicBezTo>
                <a:cubicBezTo>
                  <a:pt x="12600" y="1692"/>
                  <a:pt x="12197" y="1473"/>
                  <a:pt x="11700" y="1473"/>
                </a:cubicBezTo>
                <a:moveTo>
                  <a:pt x="19800" y="2945"/>
                </a:moveTo>
                <a:lnTo>
                  <a:pt x="1800" y="2945"/>
                </a:lnTo>
                <a:lnTo>
                  <a:pt x="1800" y="1964"/>
                </a:lnTo>
                <a:cubicBezTo>
                  <a:pt x="1800" y="1422"/>
                  <a:pt x="2605" y="982"/>
                  <a:pt x="3600" y="982"/>
                </a:cubicBezTo>
                <a:lnTo>
                  <a:pt x="18000" y="982"/>
                </a:lnTo>
                <a:cubicBezTo>
                  <a:pt x="18993" y="982"/>
                  <a:pt x="19800" y="1422"/>
                  <a:pt x="19800" y="1964"/>
                </a:cubicBezTo>
                <a:cubicBezTo>
                  <a:pt x="19800" y="1964"/>
                  <a:pt x="19800" y="2945"/>
                  <a:pt x="19800" y="2945"/>
                </a:cubicBezTo>
                <a:close/>
                <a:moveTo>
                  <a:pt x="19800" y="17673"/>
                </a:moveTo>
                <a:lnTo>
                  <a:pt x="1800" y="17673"/>
                </a:lnTo>
                <a:lnTo>
                  <a:pt x="1800" y="3927"/>
                </a:lnTo>
                <a:lnTo>
                  <a:pt x="19800" y="3927"/>
                </a:lnTo>
                <a:cubicBezTo>
                  <a:pt x="19800" y="3927"/>
                  <a:pt x="19800" y="17673"/>
                  <a:pt x="19800" y="17673"/>
                </a:cubicBezTo>
                <a:close/>
                <a:moveTo>
                  <a:pt x="19800" y="19636"/>
                </a:moveTo>
                <a:cubicBezTo>
                  <a:pt x="19800" y="20179"/>
                  <a:pt x="18993" y="20618"/>
                  <a:pt x="18000" y="20618"/>
                </a:cubicBezTo>
                <a:lnTo>
                  <a:pt x="3600" y="20618"/>
                </a:lnTo>
                <a:cubicBezTo>
                  <a:pt x="2605" y="20618"/>
                  <a:pt x="1800" y="20179"/>
                  <a:pt x="1800" y="19636"/>
                </a:cubicBezTo>
                <a:lnTo>
                  <a:pt x="1800" y="18655"/>
                </a:lnTo>
                <a:lnTo>
                  <a:pt x="19800" y="18655"/>
                </a:lnTo>
                <a:cubicBezTo>
                  <a:pt x="19800" y="18655"/>
                  <a:pt x="19800" y="19636"/>
                  <a:pt x="19800" y="19636"/>
                </a:cubicBezTo>
                <a:close/>
                <a:moveTo>
                  <a:pt x="18000" y="0"/>
                </a:moveTo>
                <a:lnTo>
                  <a:pt x="3600" y="0"/>
                </a:lnTo>
                <a:cubicBezTo>
                  <a:pt x="1612" y="0"/>
                  <a:pt x="0" y="879"/>
                  <a:pt x="0" y="1964"/>
                </a:cubicBezTo>
                <a:lnTo>
                  <a:pt x="0" y="19636"/>
                </a:lnTo>
                <a:cubicBezTo>
                  <a:pt x="0" y="20721"/>
                  <a:pt x="1612" y="21600"/>
                  <a:pt x="3600" y="21600"/>
                </a:cubicBezTo>
                <a:lnTo>
                  <a:pt x="18000" y="21600"/>
                </a:lnTo>
                <a:cubicBezTo>
                  <a:pt x="19988" y="21600"/>
                  <a:pt x="21600" y="20721"/>
                  <a:pt x="21600" y="19636"/>
                </a:cubicBezTo>
                <a:lnTo>
                  <a:pt x="21600" y="1964"/>
                </a:lnTo>
                <a:cubicBezTo>
                  <a:pt x="21600" y="879"/>
                  <a:pt x="19988" y="0"/>
                  <a:pt x="18000" y="0"/>
                </a:cubicBezTo>
                <a:moveTo>
                  <a:pt x="10800" y="20127"/>
                </a:moveTo>
                <a:cubicBezTo>
                  <a:pt x="11297" y="20127"/>
                  <a:pt x="11700" y="19908"/>
                  <a:pt x="11700" y="19636"/>
                </a:cubicBezTo>
                <a:cubicBezTo>
                  <a:pt x="11700" y="19366"/>
                  <a:pt x="11297" y="19145"/>
                  <a:pt x="10800" y="19145"/>
                </a:cubicBezTo>
                <a:cubicBezTo>
                  <a:pt x="10303" y="19145"/>
                  <a:pt x="9900" y="19366"/>
                  <a:pt x="9900" y="19636"/>
                </a:cubicBezTo>
                <a:cubicBezTo>
                  <a:pt x="9900" y="19908"/>
                  <a:pt x="10303" y="20127"/>
                  <a:pt x="10800" y="20127"/>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19" name="Shape 4379">
            <a:extLst>
              <a:ext uri="{FF2B5EF4-FFF2-40B4-BE49-F238E27FC236}">
                <a16:creationId xmlns:a16="http://schemas.microsoft.com/office/drawing/2014/main" id="{E4408FF8-E342-42F8-BBE9-1220822B5E99}"/>
              </a:ext>
            </a:extLst>
          </p:cNvPr>
          <p:cNvSpPr/>
          <p:nvPr userDrawn="1"/>
        </p:nvSpPr>
        <p:spPr>
          <a:xfrm>
            <a:off x="6458938" y="4327945"/>
            <a:ext cx="258875" cy="188273"/>
          </a:xfrm>
          <a:custGeom>
            <a:avLst/>
            <a:gdLst/>
            <a:ahLst/>
            <a:cxnLst>
              <a:cxn ang="0">
                <a:pos x="wd2" y="hd2"/>
              </a:cxn>
              <a:cxn ang="5400000">
                <a:pos x="wd2" y="hd2"/>
              </a:cxn>
              <a:cxn ang="10800000">
                <a:pos x="wd2" y="hd2"/>
              </a:cxn>
              <a:cxn ang="16200000">
                <a:pos x="wd2" y="hd2"/>
              </a:cxn>
            </a:cxnLst>
            <a:rect l="0" t="0" r="r" b="b"/>
            <a:pathLst>
              <a:path w="21600" h="21600" extrusionOk="0">
                <a:moveTo>
                  <a:pt x="20618" y="18900"/>
                </a:moveTo>
                <a:cubicBezTo>
                  <a:pt x="20618" y="18980"/>
                  <a:pt x="20611" y="19058"/>
                  <a:pt x="20601" y="19135"/>
                </a:cubicBezTo>
                <a:lnTo>
                  <a:pt x="14539" y="10800"/>
                </a:lnTo>
                <a:lnTo>
                  <a:pt x="20601" y="2465"/>
                </a:lnTo>
                <a:cubicBezTo>
                  <a:pt x="20611" y="2542"/>
                  <a:pt x="20618" y="2620"/>
                  <a:pt x="20618" y="2700"/>
                </a:cubicBezTo>
                <a:cubicBezTo>
                  <a:pt x="20618" y="2700"/>
                  <a:pt x="20618" y="18900"/>
                  <a:pt x="20618" y="18900"/>
                </a:cubicBezTo>
                <a:close/>
                <a:moveTo>
                  <a:pt x="19636" y="20250"/>
                </a:moveTo>
                <a:lnTo>
                  <a:pt x="1964" y="20250"/>
                </a:lnTo>
                <a:cubicBezTo>
                  <a:pt x="1849" y="20250"/>
                  <a:pt x="1739" y="20218"/>
                  <a:pt x="1637" y="20168"/>
                </a:cubicBezTo>
                <a:lnTo>
                  <a:pt x="7755" y="11754"/>
                </a:lnTo>
                <a:lnTo>
                  <a:pt x="9440" y="14072"/>
                </a:lnTo>
                <a:cubicBezTo>
                  <a:pt x="9816" y="14589"/>
                  <a:pt x="10308" y="14847"/>
                  <a:pt x="10800" y="14847"/>
                </a:cubicBezTo>
                <a:cubicBezTo>
                  <a:pt x="11292" y="14847"/>
                  <a:pt x="11784" y="14589"/>
                  <a:pt x="12159" y="14072"/>
                </a:cubicBezTo>
                <a:lnTo>
                  <a:pt x="13845" y="11754"/>
                </a:lnTo>
                <a:lnTo>
                  <a:pt x="19964" y="20168"/>
                </a:lnTo>
                <a:cubicBezTo>
                  <a:pt x="19861" y="20218"/>
                  <a:pt x="19752" y="20250"/>
                  <a:pt x="19636" y="20250"/>
                </a:cubicBezTo>
                <a:moveTo>
                  <a:pt x="982" y="18900"/>
                </a:moveTo>
                <a:lnTo>
                  <a:pt x="982" y="2700"/>
                </a:lnTo>
                <a:cubicBezTo>
                  <a:pt x="982" y="2620"/>
                  <a:pt x="989" y="2542"/>
                  <a:pt x="999" y="2465"/>
                </a:cubicBezTo>
                <a:lnTo>
                  <a:pt x="7061" y="10800"/>
                </a:lnTo>
                <a:lnTo>
                  <a:pt x="999" y="19135"/>
                </a:lnTo>
                <a:cubicBezTo>
                  <a:pt x="989" y="19058"/>
                  <a:pt x="982" y="18980"/>
                  <a:pt x="982" y="18900"/>
                </a:cubicBezTo>
                <a:moveTo>
                  <a:pt x="1964" y="1350"/>
                </a:moveTo>
                <a:lnTo>
                  <a:pt x="19636" y="1350"/>
                </a:lnTo>
                <a:cubicBezTo>
                  <a:pt x="19752" y="1350"/>
                  <a:pt x="19861" y="1382"/>
                  <a:pt x="19964" y="1433"/>
                </a:cubicBezTo>
                <a:lnTo>
                  <a:pt x="11465" y="13118"/>
                </a:lnTo>
                <a:cubicBezTo>
                  <a:pt x="11288" y="13362"/>
                  <a:pt x="11051" y="13497"/>
                  <a:pt x="10800" y="13497"/>
                </a:cubicBezTo>
                <a:cubicBezTo>
                  <a:pt x="10549" y="13497"/>
                  <a:pt x="10312" y="13362"/>
                  <a:pt x="10134" y="13118"/>
                </a:cubicBezTo>
                <a:lnTo>
                  <a:pt x="1637" y="1433"/>
                </a:lnTo>
                <a:cubicBezTo>
                  <a:pt x="1739" y="1382"/>
                  <a:pt x="1849" y="1350"/>
                  <a:pt x="1964" y="1350"/>
                </a:cubicBezTo>
                <a:moveTo>
                  <a:pt x="19636" y="0"/>
                </a:moveTo>
                <a:lnTo>
                  <a:pt x="1964" y="0"/>
                </a:lnTo>
                <a:cubicBezTo>
                  <a:pt x="879" y="0"/>
                  <a:pt x="0" y="1209"/>
                  <a:pt x="0" y="2700"/>
                </a:cubicBezTo>
                <a:lnTo>
                  <a:pt x="0" y="18900"/>
                </a:lnTo>
                <a:cubicBezTo>
                  <a:pt x="0" y="20391"/>
                  <a:pt x="879" y="21600"/>
                  <a:pt x="1964" y="21600"/>
                </a:cubicBezTo>
                <a:lnTo>
                  <a:pt x="19636" y="21600"/>
                </a:lnTo>
                <a:cubicBezTo>
                  <a:pt x="20721" y="21600"/>
                  <a:pt x="21600" y="20391"/>
                  <a:pt x="21600" y="18900"/>
                </a:cubicBezTo>
                <a:lnTo>
                  <a:pt x="21600" y="2700"/>
                </a:lnTo>
                <a:cubicBezTo>
                  <a:pt x="21600" y="1209"/>
                  <a:pt x="20721" y="0"/>
                  <a:pt x="19636"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0" name="Shape 4487">
            <a:extLst>
              <a:ext uri="{FF2B5EF4-FFF2-40B4-BE49-F238E27FC236}">
                <a16:creationId xmlns:a16="http://schemas.microsoft.com/office/drawing/2014/main" id="{11D27456-C005-4109-9E74-0B692200A0B3}"/>
              </a:ext>
            </a:extLst>
          </p:cNvPr>
          <p:cNvSpPr/>
          <p:nvPr userDrawn="1"/>
        </p:nvSpPr>
        <p:spPr>
          <a:xfrm>
            <a:off x="6471716" y="4650082"/>
            <a:ext cx="233318" cy="233318"/>
          </a:xfrm>
          <a:custGeom>
            <a:avLst/>
            <a:gdLst/>
            <a:ahLst/>
            <a:cxnLst>
              <a:cxn ang="0">
                <a:pos x="wd2" y="hd2"/>
              </a:cxn>
              <a:cxn ang="5400000">
                <a:pos x="wd2" y="hd2"/>
              </a:cxn>
              <a:cxn ang="10800000">
                <a:pos x="wd2" y="hd2"/>
              </a:cxn>
              <a:cxn ang="16200000">
                <a:pos x="wd2" y="hd2"/>
              </a:cxn>
            </a:cxnLst>
            <a:rect l="0" t="0" r="r" b="b"/>
            <a:pathLst>
              <a:path w="21600" h="21600" extrusionOk="0">
                <a:moveTo>
                  <a:pt x="17850" y="17620"/>
                </a:moveTo>
                <a:cubicBezTo>
                  <a:pt x="17270" y="17122"/>
                  <a:pt x="16604" y="16682"/>
                  <a:pt x="15855" y="16324"/>
                </a:cubicBezTo>
                <a:cubicBezTo>
                  <a:pt x="15868" y="16284"/>
                  <a:pt x="15882" y="16244"/>
                  <a:pt x="15896" y="16203"/>
                </a:cubicBezTo>
                <a:cubicBezTo>
                  <a:pt x="16131" y="15456"/>
                  <a:pt x="16320" y="14656"/>
                  <a:pt x="16454" y="13811"/>
                </a:cubicBezTo>
                <a:cubicBezTo>
                  <a:pt x="16471" y="13704"/>
                  <a:pt x="16484" y="13596"/>
                  <a:pt x="16499" y="13488"/>
                </a:cubicBezTo>
                <a:cubicBezTo>
                  <a:pt x="16544" y="13166"/>
                  <a:pt x="16581" y="12839"/>
                  <a:pt x="16610" y="12507"/>
                </a:cubicBezTo>
                <a:cubicBezTo>
                  <a:pt x="16621" y="12383"/>
                  <a:pt x="16632" y="12260"/>
                  <a:pt x="16641" y="12135"/>
                </a:cubicBezTo>
                <a:cubicBezTo>
                  <a:pt x="16660" y="11858"/>
                  <a:pt x="16664" y="11574"/>
                  <a:pt x="16673" y="11291"/>
                </a:cubicBezTo>
                <a:lnTo>
                  <a:pt x="20598" y="11291"/>
                </a:lnTo>
                <a:cubicBezTo>
                  <a:pt x="20476" y="13747"/>
                  <a:pt x="19450" y="15962"/>
                  <a:pt x="17850" y="17620"/>
                </a:cubicBezTo>
                <a:moveTo>
                  <a:pt x="13714" y="20178"/>
                </a:moveTo>
                <a:cubicBezTo>
                  <a:pt x="13925" y="19957"/>
                  <a:pt x="14127" y="19710"/>
                  <a:pt x="14321" y="19444"/>
                </a:cubicBezTo>
                <a:cubicBezTo>
                  <a:pt x="14339" y="19419"/>
                  <a:pt x="14357" y="19394"/>
                  <a:pt x="14375" y="19369"/>
                </a:cubicBezTo>
                <a:cubicBezTo>
                  <a:pt x="14764" y="18822"/>
                  <a:pt x="15116" y="18192"/>
                  <a:pt x="15420" y="17488"/>
                </a:cubicBezTo>
                <a:cubicBezTo>
                  <a:pt x="15436" y="17450"/>
                  <a:pt x="15451" y="17410"/>
                  <a:pt x="15467" y="17372"/>
                </a:cubicBezTo>
                <a:cubicBezTo>
                  <a:pt x="15485" y="17329"/>
                  <a:pt x="15499" y="17282"/>
                  <a:pt x="15517" y="17239"/>
                </a:cubicBezTo>
                <a:cubicBezTo>
                  <a:pt x="16123" y="17535"/>
                  <a:pt x="16665" y="17890"/>
                  <a:pt x="17142" y="18285"/>
                </a:cubicBezTo>
                <a:cubicBezTo>
                  <a:pt x="16149" y="19129"/>
                  <a:pt x="14989" y="19782"/>
                  <a:pt x="13714" y="20178"/>
                </a:cubicBezTo>
                <a:moveTo>
                  <a:pt x="11291" y="20569"/>
                </a:moveTo>
                <a:lnTo>
                  <a:pt x="11291" y="16221"/>
                </a:lnTo>
                <a:cubicBezTo>
                  <a:pt x="12498" y="16271"/>
                  <a:pt x="13638" y="16493"/>
                  <a:pt x="14652" y="16869"/>
                </a:cubicBezTo>
                <a:cubicBezTo>
                  <a:pt x="13850" y="18909"/>
                  <a:pt x="12654" y="20298"/>
                  <a:pt x="11291" y="20569"/>
                </a:cubicBezTo>
                <a:moveTo>
                  <a:pt x="11291" y="11291"/>
                </a:moveTo>
                <a:lnTo>
                  <a:pt x="15697" y="11291"/>
                </a:lnTo>
                <a:cubicBezTo>
                  <a:pt x="15655" y="12995"/>
                  <a:pt x="15392" y="14581"/>
                  <a:pt x="14971" y="15948"/>
                </a:cubicBezTo>
                <a:cubicBezTo>
                  <a:pt x="13855" y="15534"/>
                  <a:pt x="12608" y="15291"/>
                  <a:pt x="11291" y="15240"/>
                </a:cubicBezTo>
                <a:cubicBezTo>
                  <a:pt x="11291" y="15240"/>
                  <a:pt x="11291" y="11291"/>
                  <a:pt x="11291" y="11291"/>
                </a:cubicBezTo>
                <a:close/>
                <a:moveTo>
                  <a:pt x="11291" y="6360"/>
                </a:moveTo>
                <a:cubicBezTo>
                  <a:pt x="12608" y="6309"/>
                  <a:pt x="13855" y="6066"/>
                  <a:pt x="14971" y="5652"/>
                </a:cubicBezTo>
                <a:cubicBezTo>
                  <a:pt x="15392" y="7019"/>
                  <a:pt x="15655" y="8605"/>
                  <a:pt x="15697" y="10309"/>
                </a:cubicBezTo>
                <a:lnTo>
                  <a:pt x="11291" y="10309"/>
                </a:lnTo>
                <a:cubicBezTo>
                  <a:pt x="11291" y="10309"/>
                  <a:pt x="11291" y="6360"/>
                  <a:pt x="11291" y="6360"/>
                </a:cubicBezTo>
                <a:close/>
                <a:moveTo>
                  <a:pt x="11291" y="1031"/>
                </a:moveTo>
                <a:cubicBezTo>
                  <a:pt x="12654" y="1302"/>
                  <a:pt x="13850" y="2691"/>
                  <a:pt x="14652" y="4731"/>
                </a:cubicBezTo>
                <a:cubicBezTo>
                  <a:pt x="13638" y="5107"/>
                  <a:pt x="12498" y="5329"/>
                  <a:pt x="11291" y="5379"/>
                </a:cubicBezTo>
                <a:cubicBezTo>
                  <a:pt x="11291" y="5379"/>
                  <a:pt x="11291" y="1031"/>
                  <a:pt x="11291" y="1031"/>
                </a:cubicBezTo>
                <a:close/>
                <a:moveTo>
                  <a:pt x="17142" y="3315"/>
                </a:moveTo>
                <a:cubicBezTo>
                  <a:pt x="16665" y="3711"/>
                  <a:pt x="16123" y="4065"/>
                  <a:pt x="15517" y="4361"/>
                </a:cubicBezTo>
                <a:cubicBezTo>
                  <a:pt x="15499" y="4318"/>
                  <a:pt x="15485" y="4271"/>
                  <a:pt x="15467" y="4229"/>
                </a:cubicBezTo>
                <a:cubicBezTo>
                  <a:pt x="15451" y="4190"/>
                  <a:pt x="15436" y="4151"/>
                  <a:pt x="15420" y="4112"/>
                </a:cubicBezTo>
                <a:cubicBezTo>
                  <a:pt x="15116" y="3408"/>
                  <a:pt x="14764" y="2778"/>
                  <a:pt x="14375" y="2231"/>
                </a:cubicBezTo>
                <a:cubicBezTo>
                  <a:pt x="14357" y="2206"/>
                  <a:pt x="14339" y="2181"/>
                  <a:pt x="14321" y="2156"/>
                </a:cubicBezTo>
                <a:cubicBezTo>
                  <a:pt x="14127" y="1890"/>
                  <a:pt x="13925" y="1643"/>
                  <a:pt x="13714" y="1422"/>
                </a:cubicBezTo>
                <a:cubicBezTo>
                  <a:pt x="14989" y="1818"/>
                  <a:pt x="16149" y="2471"/>
                  <a:pt x="17142" y="3315"/>
                </a:cubicBezTo>
                <a:moveTo>
                  <a:pt x="20598" y="10309"/>
                </a:moveTo>
                <a:lnTo>
                  <a:pt x="16673" y="10309"/>
                </a:lnTo>
                <a:cubicBezTo>
                  <a:pt x="16664" y="10027"/>
                  <a:pt x="16660" y="9742"/>
                  <a:pt x="16641" y="9465"/>
                </a:cubicBezTo>
                <a:cubicBezTo>
                  <a:pt x="16632" y="9340"/>
                  <a:pt x="16621" y="9217"/>
                  <a:pt x="16610" y="9093"/>
                </a:cubicBezTo>
                <a:cubicBezTo>
                  <a:pt x="16581" y="8761"/>
                  <a:pt x="16544" y="8434"/>
                  <a:pt x="16499" y="8112"/>
                </a:cubicBezTo>
                <a:cubicBezTo>
                  <a:pt x="16484" y="8005"/>
                  <a:pt x="16471" y="7896"/>
                  <a:pt x="16454" y="7789"/>
                </a:cubicBezTo>
                <a:cubicBezTo>
                  <a:pt x="16320" y="6944"/>
                  <a:pt x="16131" y="6144"/>
                  <a:pt x="15896" y="5397"/>
                </a:cubicBezTo>
                <a:cubicBezTo>
                  <a:pt x="15882" y="5357"/>
                  <a:pt x="15868" y="5317"/>
                  <a:pt x="15855" y="5276"/>
                </a:cubicBezTo>
                <a:cubicBezTo>
                  <a:pt x="16604" y="4918"/>
                  <a:pt x="17270" y="4478"/>
                  <a:pt x="17850" y="3981"/>
                </a:cubicBezTo>
                <a:cubicBezTo>
                  <a:pt x="19450" y="5638"/>
                  <a:pt x="20476" y="7853"/>
                  <a:pt x="20598" y="10309"/>
                </a:cubicBezTo>
                <a:moveTo>
                  <a:pt x="10309" y="5379"/>
                </a:moveTo>
                <a:cubicBezTo>
                  <a:pt x="9101" y="5329"/>
                  <a:pt x="7961" y="5107"/>
                  <a:pt x="6947" y="4731"/>
                </a:cubicBezTo>
                <a:cubicBezTo>
                  <a:pt x="7749" y="2691"/>
                  <a:pt x="8945" y="1302"/>
                  <a:pt x="10309" y="1031"/>
                </a:cubicBezTo>
                <a:cubicBezTo>
                  <a:pt x="10309" y="1031"/>
                  <a:pt x="10309" y="5379"/>
                  <a:pt x="10309" y="5379"/>
                </a:cubicBezTo>
                <a:close/>
                <a:moveTo>
                  <a:pt x="10309" y="10309"/>
                </a:moveTo>
                <a:lnTo>
                  <a:pt x="5903" y="10309"/>
                </a:lnTo>
                <a:cubicBezTo>
                  <a:pt x="5945" y="8605"/>
                  <a:pt x="6207" y="7019"/>
                  <a:pt x="6629" y="5652"/>
                </a:cubicBezTo>
                <a:cubicBezTo>
                  <a:pt x="7745" y="6066"/>
                  <a:pt x="8991" y="6309"/>
                  <a:pt x="10309" y="6360"/>
                </a:cubicBezTo>
                <a:cubicBezTo>
                  <a:pt x="10309" y="6360"/>
                  <a:pt x="10309" y="10309"/>
                  <a:pt x="10309" y="10309"/>
                </a:cubicBezTo>
                <a:close/>
                <a:moveTo>
                  <a:pt x="10309" y="15240"/>
                </a:moveTo>
                <a:cubicBezTo>
                  <a:pt x="8991" y="15291"/>
                  <a:pt x="7745" y="15534"/>
                  <a:pt x="6629" y="15948"/>
                </a:cubicBezTo>
                <a:cubicBezTo>
                  <a:pt x="6207" y="14581"/>
                  <a:pt x="5945" y="12995"/>
                  <a:pt x="5903" y="11291"/>
                </a:cubicBezTo>
                <a:lnTo>
                  <a:pt x="10309" y="11291"/>
                </a:lnTo>
                <a:cubicBezTo>
                  <a:pt x="10309" y="11291"/>
                  <a:pt x="10309" y="15240"/>
                  <a:pt x="10309" y="15240"/>
                </a:cubicBezTo>
                <a:close/>
                <a:moveTo>
                  <a:pt x="10309" y="20569"/>
                </a:moveTo>
                <a:cubicBezTo>
                  <a:pt x="8945" y="20298"/>
                  <a:pt x="7749" y="18909"/>
                  <a:pt x="6947" y="16869"/>
                </a:cubicBezTo>
                <a:cubicBezTo>
                  <a:pt x="7961" y="16493"/>
                  <a:pt x="9101" y="16271"/>
                  <a:pt x="10309" y="16221"/>
                </a:cubicBezTo>
                <a:cubicBezTo>
                  <a:pt x="10309" y="16221"/>
                  <a:pt x="10309" y="20569"/>
                  <a:pt x="10309" y="20569"/>
                </a:cubicBezTo>
                <a:close/>
                <a:moveTo>
                  <a:pt x="4458" y="18285"/>
                </a:moveTo>
                <a:cubicBezTo>
                  <a:pt x="4934" y="17890"/>
                  <a:pt x="5476" y="17535"/>
                  <a:pt x="6083" y="17239"/>
                </a:cubicBezTo>
                <a:cubicBezTo>
                  <a:pt x="6100" y="17282"/>
                  <a:pt x="6115" y="17329"/>
                  <a:pt x="6132" y="17372"/>
                </a:cubicBezTo>
                <a:cubicBezTo>
                  <a:pt x="6149" y="17410"/>
                  <a:pt x="6163" y="17450"/>
                  <a:pt x="6180" y="17488"/>
                </a:cubicBezTo>
                <a:cubicBezTo>
                  <a:pt x="6484" y="18192"/>
                  <a:pt x="6835" y="18822"/>
                  <a:pt x="7224" y="19369"/>
                </a:cubicBezTo>
                <a:cubicBezTo>
                  <a:pt x="7242" y="19394"/>
                  <a:pt x="7261" y="19419"/>
                  <a:pt x="7279" y="19444"/>
                </a:cubicBezTo>
                <a:cubicBezTo>
                  <a:pt x="7472" y="19710"/>
                  <a:pt x="7674" y="19957"/>
                  <a:pt x="7886" y="20178"/>
                </a:cubicBezTo>
                <a:cubicBezTo>
                  <a:pt x="6610" y="19782"/>
                  <a:pt x="5451" y="19129"/>
                  <a:pt x="4458" y="18285"/>
                </a:cubicBezTo>
                <a:moveTo>
                  <a:pt x="1002" y="11291"/>
                </a:moveTo>
                <a:lnTo>
                  <a:pt x="4927" y="11291"/>
                </a:lnTo>
                <a:cubicBezTo>
                  <a:pt x="4935" y="11574"/>
                  <a:pt x="4940" y="11858"/>
                  <a:pt x="4958" y="12135"/>
                </a:cubicBezTo>
                <a:cubicBezTo>
                  <a:pt x="4967" y="12260"/>
                  <a:pt x="4979" y="12383"/>
                  <a:pt x="4989" y="12507"/>
                </a:cubicBezTo>
                <a:cubicBezTo>
                  <a:pt x="5018" y="12839"/>
                  <a:pt x="5055" y="13166"/>
                  <a:pt x="5100" y="13488"/>
                </a:cubicBezTo>
                <a:cubicBezTo>
                  <a:pt x="5116" y="13596"/>
                  <a:pt x="5129" y="13704"/>
                  <a:pt x="5146" y="13811"/>
                </a:cubicBezTo>
                <a:cubicBezTo>
                  <a:pt x="5280" y="14656"/>
                  <a:pt x="5468" y="15456"/>
                  <a:pt x="5704" y="16203"/>
                </a:cubicBezTo>
                <a:cubicBezTo>
                  <a:pt x="5718" y="16244"/>
                  <a:pt x="5731" y="16284"/>
                  <a:pt x="5744" y="16324"/>
                </a:cubicBezTo>
                <a:cubicBezTo>
                  <a:pt x="4996" y="16682"/>
                  <a:pt x="4330" y="17122"/>
                  <a:pt x="3749" y="17620"/>
                </a:cubicBezTo>
                <a:cubicBezTo>
                  <a:pt x="2150" y="15962"/>
                  <a:pt x="1123" y="13747"/>
                  <a:pt x="1002" y="11291"/>
                </a:cubicBezTo>
                <a:moveTo>
                  <a:pt x="3749" y="3981"/>
                </a:moveTo>
                <a:cubicBezTo>
                  <a:pt x="4330" y="4478"/>
                  <a:pt x="4996" y="4918"/>
                  <a:pt x="5744" y="5276"/>
                </a:cubicBezTo>
                <a:cubicBezTo>
                  <a:pt x="5731" y="5317"/>
                  <a:pt x="5718" y="5357"/>
                  <a:pt x="5704" y="5397"/>
                </a:cubicBezTo>
                <a:cubicBezTo>
                  <a:pt x="5469" y="6144"/>
                  <a:pt x="5280" y="6944"/>
                  <a:pt x="5146" y="7789"/>
                </a:cubicBezTo>
                <a:cubicBezTo>
                  <a:pt x="5129" y="7896"/>
                  <a:pt x="5116" y="8005"/>
                  <a:pt x="5100" y="8112"/>
                </a:cubicBezTo>
                <a:cubicBezTo>
                  <a:pt x="5055" y="8434"/>
                  <a:pt x="5018" y="8761"/>
                  <a:pt x="4989" y="9093"/>
                </a:cubicBezTo>
                <a:cubicBezTo>
                  <a:pt x="4979" y="9217"/>
                  <a:pt x="4967" y="9340"/>
                  <a:pt x="4958" y="9465"/>
                </a:cubicBezTo>
                <a:cubicBezTo>
                  <a:pt x="4940" y="9742"/>
                  <a:pt x="4935" y="10027"/>
                  <a:pt x="4927" y="10309"/>
                </a:cubicBezTo>
                <a:lnTo>
                  <a:pt x="1002" y="10309"/>
                </a:lnTo>
                <a:cubicBezTo>
                  <a:pt x="1123" y="7853"/>
                  <a:pt x="2150" y="5638"/>
                  <a:pt x="3749" y="3981"/>
                </a:cubicBezTo>
                <a:moveTo>
                  <a:pt x="7886" y="1422"/>
                </a:moveTo>
                <a:cubicBezTo>
                  <a:pt x="7674" y="1643"/>
                  <a:pt x="7472" y="1890"/>
                  <a:pt x="7279" y="2156"/>
                </a:cubicBezTo>
                <a:cubicBezTo>
                  <a:pt x="7261" y="2181"/>
                  <a:pt x="7242" y="2206"/>
                  <a:pt x="7224" y="2231"/>
                </a:cubicBezTo>
                <a:cubicBezTo>
                  <a:pt x="6835" y="2778"/>
                  <a:pt x="6484" y="3408"/>
                  <a:pt x="6180" y="4112"/>
                </a:cubicBezTo>
                <a:cubicBezTo>
                  <a:pt x="6163" y="4151"/>
                  <a:pt x="6149" y="4190"/>
                  <a:pt x="6132" y="4229"/>
                </a:cubicBezTo>
                <a:cubicBezTo>
                  <a:pt x="6115" y="4271"/>
                  <a:pt x="6100" y="4318"/>
                  <a:pt x="6083" y="4361"/>
                </a:cubicBezTo>
                <a:cubicBezTo>
                  <a:pt x="5476" y="4065"/>
                  <a:pt x="4934" y="3711"/>
                  <a:pt x="4458" y="3315"/>
                </a:cubicBezTo>
                <a:cubicBezTo>
                  <a:pt x="5451" y="2471"/>
                  <a:pt x="6610" y="1818"/>
                  <a:pt x="7886" y="1422"/>
                </a:cubicBezTo>
                <a:moveTo>
                  <a:pt x="10800" y="0"/>
                </a:moveTo>
                <a:cubicBezTo>
                  <a:pt x="4835" y="0"/>
                  <a:pt x="0" y="4835"/>
                  <a:pt x="0" y="10800"/>
                </a:cubicBezTo>
                <a:cubicBezTo>
                  <a:pt x="0" y="16765"/>
                  <a:pt x="4835" y="21600"/>
                  <a:pt x="10800" y="21600"/>
                </a:cubicBezTo>
                <a:cubicBezTo>
                  <a:pt x="16764" y="21600"/>
                  <a:pt x="21600" y="16765"/>
                  <a:pt x="21600" y="10800"/>
                </a:cubicBezTo>
                <a:cubicBezTo>
                  <a:pt x="21600" y="4835"/>
                  <a:pt x="16764" y="0"/>
                  <a:pt x="10800" y="0"/>
                </a:cubicBezTo>
              </a:path>
            </a:pathLst>
          </a:custGeom>
          <a:solidFill>
            <a:schemeClr val="accent2"/>
          </a:solidFill>
          <a:ln w="12700">
            <a:miter lim="400000"/>
          </a:ln>
        </p:spPr>
        <p:txBody>
          <a:bodyPr lIns="38100" tIns="38100" rIns="38100" bIns="38100" anchor="ctr"/>
          <a:lstStyle/>
          <a:p>
            <a:pPr algn="ctr" defTabSz="457200">
              <a:lnSpc>
                <a:spcPct val="100000"/>
              </a:lnSpc>
              <a:defRPr sz="3000" spc="0">
                <a:solidFill>
                  <a:srgbClr val="FFFFFF"/>
                </a:solidFill>
                <a:effectLst>
                  <a:outerShdw blurRad="38100" dist="12700" dir="5400000" rotWithShape="0">
                    <a:srgbClr val="000000">
                      <a:alpha val="50000"/>
                    </a:srgbClr>
                  </a:outerShdw>
                </a:effectLst>
                <a:latin typeface="Gill Sans SemiBold"/>
                <a:ea typeface="Gill Sans SemiBold"/>
                <a:cs typeface="Gill Sans SemiBold"/>
                <a:sym typeface="Gill Sans SemiBold"/>
              </a:defRPr>
            </a:pPr>
            <a:endParaRPr lang="en-US" noProof="0" dirty="0"/>
          </a:p>
        </p:txBody>
      </p:sp>
      <p:sp>
        <p:nvSpPr>
          <p:cNvPr id="21" name="Right Triangle 20">
            <a:extLst>
              <a:ext uri="{FF2B5EF4-FFF2-40B4-BE49-F238E27FC236}">
                <a16:creationId xmlns:a16="http://schemas.microsoft.com/office/drawing/2014/main" id="{FDDD2B84-3CB9-4567-8C91-C538E8A1C89F}"/>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34EF3020-1476-41B1-9FE7-B476A25C53D3}"/>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1B64EC3-B232-415D-8E27-EB3E24D13922}"/>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2261CE2F-F199-4242-AC6C-692676B81FF1}"/>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Picture Placeholder 24">
            <a:extLst>
              <a:ext uri="{FF2B5EF4-FFF2-40B4-BE49-F238E27FC236}">
                <a16:creationId xmlns:a16="http://schemas.microsoft.com/office/drawing/2014/main" id="{89C0506D-0CA6-4583-9D04-24E7F4D16AD8}"/>
              </a:ext>
            </a:extLst>
          </p:cNvPr>
          <p:cNvSpPr>
            <a:spLocks noGrp="1"/>
          </p:cNvSpPr>
          <p:nvPr>
            <p:ph type="pic" sz="quarter" idx="13"/>
          </p:nvPr>
        </p:nvSpPr>
        <p:spPr>
          <a:xfrm>
            <a:off x="1683398" y="860944"/>
            <a:ext cx="4428523" cy="5137089"/>
          </a:xfrm>
          <a:custGeom>
            <a:avLst/>
            <a:gdLst>
              <a:gd name="connsiteX0" fmla="*/ 2214261 w 4428523"/>
              <a:gd name="connsiteY0" fmla="*/ 0 h 5137089"/>
              <a:gd name="connsiteX1" fmla="*/ 4428523 w 4428523"/>
              <a:gd name="connsiteY1" fmla="*/ 1107131 h 5137089"/>
              <a:gd name="connsiteX2" fmla="*/ 4428523 w 4428523"/>
              <a:gd name="connsiteY2" fmla="*/ 4029957 h 5137089"/>
              <a:gd name="connsiteX3" fmla="*/ 2214261 w 4428523"/>
              <a:gd name="connsiteY3" fmla="*/ 5137089 h 5137089"/>
              <a:gd name="connsiteX4" fmla="*/ 0 w 4428523"/>
              <a:gd name="connsiteY4" fmla="*/ 4029957 h 5137089"/>
              <a:gd name="connsiteX5" fmla="*/ 0 w 4428523"/>
              <a:gd name="connsiteY5" fmla="*/ 1107131 h 5137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8523" h="5137089">
                <a:moveTo>
                  <a:pt x="2214261" y="0"/>
                </a:moveTo>
                <a:lnTo>
                  <a:pt x="4428523" y="1107131"/>
                </a:lnTo>
                <a:lnTo>
                  <a:pt x="4428523" y="4029957"/>
                </a:lnTo>
                <a:lnTo>
                  <a:pt x="2214261" y="5137089"/>
                </a:lnTo>
                <a:lnTo>
                  <a:pt x="0" y="4029957"/>
                </a:lnTo>
                <a:lnTo>
                  <a:pt x="0" y="1107131"/>
                </a:lnTo>
                <a:close/>
              </a:path>
            </a:pathLst>
          </a:custGeom>
        </p:spPr>
        <p:txBody>
          <a:bodyPr wrap="square">
            <a:noAutofit/>
          </a:bodyPr>
          <a:lstStyle>
            <a:lvl1pPr marL="0" indent="0">
              <a:buNone/>
              <a:defRPr>
                <a:solidFill>
                  <a:schemeClr val="bg1"/>
                </a:solidFill>
              </a:defRPr>
            </a:lvl1pPr>
          </a:lstStyle>
          <a:p>
            <a:r>
              <a:rPr lang="en-US" noProof="0"/>
              <a:t>Click icon to add picture</a:t>
            </a:r>
            <a:endParaRPr lang="en-US" noProof="0" dirty="0"/>
          </a:p>
        </p:txBody>
      </p: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1821022"/>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Tree>
    <p:extLst>
      <p:ext uri="{BB962C8B-B14F-4D97-AF65-F5344CB8AC3E}">
        <p14:creationId xmlns:p14="http://schemas.microsoft.com/office/powerpoint/2010/main" val="3839051282"/>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6375721" y="2006084"/>
            <a:ext cx="4853573" cy="1616252"/>
          </a:xfrm>
          <a:prstGeom prst="rect">
            <a:avLst/>
          </a:prstGeom>
        </p:spPr>
        <p:txBody>
          <a:bodyPr anchor="b">
            <a:normAutofit/>
          </a:bodyPr>
          <a:lstStyle>
            <a:lvl1pPr algn="l">
              <a:defRPr sz="4300" b="1">
                <a:solidFill>
                  <a:schemeClr val="accent1"/>
                </a:solidFill>
              </a:defRPr>
            </a:lvl1pPr>
          </a:lstStyle>
          <a:p>
            <a:r>
              <a:rPr lang="en-US" noProof="0"/>
              <a:t>Click To Edit Master Title Style</a:t>
            </a:r>
          </a:p>
        </p:txBody>
      </p:sp>
      <p:sp>
        <p:nvSpPr>
          <p:cNvPr id="3" name="Subtitle 2" title="Subtitle">
            <a:extLst>
              <a:ext uri="{FF2B5EF4-FFF2-40B4-BE49-F238E27FC236}">
                <a16:creationId xmlns:a16="http://schemas.microsoft.com/office/drawing/2014/main" id="{06317687-D49E-41F7-A330-C78C728F0D12}"/>
              </a:ext>
            </a:extLst>
          </p:cNvPr>
          <p:cNvSpPr>
            <a:spLocks noGrp="1"/>
          </p:cNvSpPr>
          <p:nvPr>
            <p:ph type="subTitle" idx="1" hasCustomPrompt="1"/>
          </p:nvPr>
        </p:nvSpPr>
        <p:spPr>
          <a:xfrm>
            <a:off x="6375214" y="3640998"/>
            <a:ext cx="4854339" cy="1257574"/>
          </a:xfrm>
          <a:prstGeom prst="rect">
            <a:avLst/>
          </a:prstGeom>
        </p:spPr>
        <p:txBody>
          <a:bodyPr/>
          <a:lstStyle>
            <a:lvl1pPr marL="0" indent="0" algn="l">
              <a:buNone/>
              <a:defRPr sz="2400" b="0" i="0" spc="300">
                <a:solidFill>
                  <a:schemeClr val="tx1"/>
                </a:solidFill>
                <a:latin typeface="+mn-lt"/>
                <a:cs typeface="Calibri" panose="020F050202020403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920470"/>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33B31A5E-1244-4689-B513-C78E3C4E53B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9" name="Right Triangle 18">
            <a:extLst>
              <a:ext uri="{FF2B5EF4-FFF2-40B4-BE49-F238E27FC236}">
                <a16:creationId xmlns:a16="http://schemas.microsoft.com/office/drawing/2014/main" id="{71D0E8AA-902F-440D-9C55-2A391C22396A}"/>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Parallelogram 16">
            <a:extLst>
              <a:ext uri="{FF2B5EF4-FFF2-40B4-BE49-F238E27FC236}">
                <a16:creationId xmlns:a16="http://schemas.microsoft.com/office/drawing/2014/main" id="{7D937721-835D-4D84-94A3-6C79D4639514}"/>
              </a:ext>
            </a:extLst>
          </p:cNvPr>
          <p:cNvSpPr/>
          <p:nvPr userDrawn="1"/>
        </p:nvSpPr>
        <p:spPr>
          <a:xfrm rot="19958790">
            <a:off x="-637324" y="3588176"/>
            <a:ext cx="3860162" cy="1746952"/>
          </a:xfrm>
          <a:prstGeom prst="parallelogram">
            <a:avLst>
              <a:gd name="adj" fmla="val 5321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8" name="Straight Connector 17">
            <a:extLst>
              <a:ext uri="{FF2B5EF4-FFF2-40B4-BE49-F238E27FC236}">
                <a16:creationId xmlns:a16="http://schemas.microsoft.com/office/drawing/2014/main" id="{732BB30B-8262-4715-998F-AAF6A81ADFD3}"/>
              </a:ext>
            </a:extLst>
          </p:cNvPr>
          <p:cNvCxnSpPr>
            <a:cxnSpLocks/>
          </p:cNvCxnSpPr>
          <p:nvPr userDrawn="1"/>
        </p:nvCxnSpPr>
        <p:spPr>
          <a:xfrm flipV="1">
            <a:off x="0" y="1010090"/>
            <a:ext cx="1785257" cy="90750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100" name="Title 1" title="Title">
            <a:extLst>
              <a:ext uri="{FF2B5EF4-FFF2-40B4-BE49-F238E27FC236}">
                <a16:creationId xmlns:a16="http://schemas.microsoft.com/office/drawing/2014/main" id="{4D7EF399-DAA5-44EC-B712-79C755FE84CB}"/>
              </a:ext>
            </a:extLst>
          </p:cNvPr>
          <p:cNvSpPr>
            <a:spLocks noGrp="1"/>
          </p:cNvSpPr>
          <p:nvPr>
            <p:ph type="title" hasCustomPrompt="1"/>
          </p:nvPr>
        </p:nvSpPr>
        <p:spPr>
          <a:xfrm>
            <a:off x="6283842" y="1987420"/>
            <a:ext cx="4911633" cy="1789855"/>
          </a:xfrm>
          <a:prstGeom prst="rect">
            <a:avLst/>
          </a:prstGeom>
        </p:spPr>
        <p:txBody>
          <a:bodyPr anchor="b">
            <a:normAutofit/>
          </a:bodyPr>
          <a:lstStyle>
            <a:lvl1pPr>
              <a:defRPr sz="4000" b="1">
                <a:solidFill>
                  <a:schemeClr val="accent1"/>
                </a:solidFill>
                <a:latin typeface="+mj-lt"/>
                <a:cs typeface="Calibri Light" panose="020F0302020204030204" pitchFamily="34" charset="0"/>
              </a:defRPr>
            </a:lvl1pPr>
          </a:lstStyle>
          <a:p>
            <a:r>
              <a:rPr lang="en-US" noProof="0"/>
              <a:t>Click To Edit Master Title Style</a:t>
            </a:r>
          </a:p>
        </p:txBody>
      </p:sp>
      <p:sp>
        <p:nvSpPr>
          <p:cNvPr id="101" name="Text Placeholder 2" title="Subtitle">
            <a:extLst>
              <a:ext uri="{FF2B5EF4-FFF2-40B4-BE49-F238E27FC236}">
                <a16:creationId xmlns:a16="http://schemas.microsoft.com/office/drawing/2014/main" id="{26D13BFA-61B0-402F-8611-02D3DFDBEBCB}"/>
              </a:ext>
            </a:extLst>
          </p:cNvPr>
          <p:cNvSpPr>
            <a:spLocks noGrp="1"/>
          </p:cNvSpPr>
          <p:nvPr>
            <p:ph type="body" idx="1" hasCustomPrompt="1"/>
          </p:nvPr>
        </p:nvSpPr>
        <p:spPr>
          <a:xfrm>
            <a:off x="6283842" y="3792046"/>
            <a:ext cx="4911633" cy="910580"/>
          </a:xfrm>
          <a:prstGeom prst="rect">
            <a:avLst/>
          </a:prstGeom>
        </p:spPr>
        <p:txBody>
          <a:bodyPr>
            <a:normAutofit/>
          </a:bodyPr>
          <a:lstStyle>
            <a:lvl1pPr marL="0" indent="0">
              <a:buNone/>
              <a:defRPr sz="2000" b="0" i="0" spc="300">
                <a:solidFill>
                  <a:schemeClr val="tx1"/>
                </a:solidFill>
                <a:latin typeface="+mn-lt"/>
                <a:cs typeface="Calibri" panose="020F050202020403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cxnSp>
        <p:nvCxnSpPr>
          <p:cNvPr id="21" name="Straight Connector 20">
            <a:extLst>
              <a:ext uri="{FF2B5EF4-FFF2-40B4-BE49-F238E27FC236}">
                <a16:creationId xmlns:a16="http://schemas.microsoft.com/office/drawing/2014/main" id="{DA0A0C24-D997-4E78-951F-AFB51C70EFC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Parallelogram 24">
            <a:extLst>
              <a:ext uri="{FF2B5EF4-FFF2-40B4-BE49-F238E27FC236}">
                <a16:creationId xmlns:a16="http://schemas.microsoft.com/office/drawing/2014/main" id="{E123A0CF-50D6-46EC-8BF6-43E38AFCD588}"/>
              </a:ext>
            </a:extLst>
          </p:cNvPr>
          <p:cNvSpPr/>
          <p:nvPr userDrawn="1"/>
        </p:nvSpPr>
        <p:spPr>
          <a:xfrm>
            <a:off x="7754112" y="0"/>
            <a:ext cx="2258568" cy="742819"/>
          </a:xfrm>
          <a:prstGeom prst="parallelogram">
            <a:avLst>
              <a:gd name="adj" fmla="val 19585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noProof="0" dirty="0"/>
          </a:p>
        </p:txBody>
      </p:sp>
      <p:cxnSp>
        <p:nvCxnSpPr>
          <p:cNvPr id="26" name="Straight Connector 25">
            <a:extLst>
              <a:ext uri="{FF2B5EF4-FFF2-40B4-BE49-F238E27FC236}">
                <a16:creationId xmlns:a16="http://schemas.microsoft.com/office/drawing/2014/main" id="{2B2F1D2E-B631-4CB1-9448-2B50F8C46316}"/>
              </a:ext>
            </a:extLst>
          </p:cNvPr>
          <p:cNvCxnSpPr>
            <a:cxnSpLocks/>
          </p:cNvCxnSpPr>
          <p:nvPr userDrawn="1"/>
        </p:nvCxnSpPr>
        <p:spPr>
          <a:xfrm flipV="1">
            <a:off x="0" y="408562"/>
            <a:ext cx="6595353" cy="3403148"/>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CF69447-82AD-475F-A3AE-3D7FF61DBFE2}"/>
              </a:ext>
            </a:extLst>
          </p:cNvPr>
          <p:cNvCxnSpPr>
            <a:cxnSpLocks/>
          </p:cNvCxnSpPr>
          <p:nvPr userDrawn="1"/>
        </p:nvCxnSpPr>
        <p:spPr>
          <a:xfrm flipV="1">
            <a:off x="-17837" y="5266944"/>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Parallelogram 23">
            <a:extLst>
              <a:ext uri="{FF2B5EF4-FFF2-40B4-BE49-F238E27FC236}">
                <a16:creationId xmlns:a16="http://schemas.microsoft.com/office/drawing/2014/main" id="{FC8C82F3-94EE-4B4F-A01D-993A41BC00B1}"/>
              </a:ext>
            </a:extLst>
          </p:cNvPr>
          <p:cNvSpPr/>
          <p:nvPr userDrawn="1"/>
        </p:nvSpPr>
        <p:spPr>
          <a:xfrm rot="19958790">
            <a:off x="-139035" y="3407045"/>
            <a:ext cx="1438399" cy="236580"/>
          </a:xfrm>
          <a:prstGeom prst="parallelogram">
            <a:avLst>
              <a:gd name="adj" fmla="val 53218"/>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3289179159"/>
      </p:ext>
    </p:extLst>
  </p:cSld>
  <p:clrMapOvr>
    <a:masterClrMapping/>
  </p:clrMapOvr>
  <p:extLst>
    <p:ext uri="{DCECCB84-F9BA-43D5-87BE-67443E8EF086}">
      <p15:sldGuideLst xmlns:p15="http://schemas.microsoft.com/office/powerpoint/2012/main">
        <p15:guide id="1" orient="horz" pos="2183">
          <p15:clr>
            <a:srgbClr val="FBAE40"/>
          </p15:clr>
        </p15:guide>
        <p15:guide id="2" pos="3840">
          <p15:clr>
            <a:srgbClr val="FBAE40"/>
          </p15:clr>
        </p15:guide>
        <p15:guide id="3" pos="143">
          <p15:clr>
            <a:srgbClr val="FBAE40"/>
          </p15:clr>
        </p15:guide>
        <p15:guide id="4" orient="horz" pos="4170">
          <p15:clr>
            <a:srgbClr val="FBAE40"/>
          </p15:clr>
        </p15:guide>
        <p15:guide id="5" pos="7537">
          <p15:clr>
            <a:srgbClr val="FBAE40"/>
          </p15:clr>
        </p15:guide>
        <p15:guide id="6" orient="horz" pos="14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29" name="Content Placeholder 2">
            <a:extLst>
              <a:ext uri="{FF2B5EF4-FFF2-40B4-BE49-F238E27FC236}">
                <a16:creationId xmlns:a16="http://schemas.microsoft.com/office/drawing/2014/main" id="{1FAE0C34-9220-45F0-9FC2-9FE7C994E7BD}"/>
              </a:ext>
            </a:extLst>
          </p:cNvPr>
          <p:cNvSpPr>
            <a:spLocks noGrp="1"/>
          </p:cNvSpPr>
          <p:nvPr>
            <p:ph idx="1"/>
          </p:nvPr>
        </p:nvSpPr>
        <p:spPr>
          <a:xfrm>
            <a:off x="518678" y="1671924"/>
            <a:ext cx="10835122" cy="4505039"/>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07459636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14" name="Content Placeholder 2">
            <a:extLst>
              <a:ext uri="{FF2B5EF4-FFF2-40B4-BE49-F238E27FC236}">
                <a16:creationId xmlns:a16="http://schemas.microsoft.com/office/drawing/2014/main" id="{217F9213-0142-420B-A84D-C5627A0C81E4}"/>
              </a:ext>
            </a:extLst>
          </p:cNvPr>
          <p:cNvSpPr>
            <a:spLocks noGrp="1"/>
          </p:cNvSpPr>
          <p:nvPr>
            <p:ph sz="half" idx="1"/>
          </p:nvPr>
        </p:nvSpPr>
        <p:spPr>
          <a:xfrm>
            <a:off x="529687" y="1651044"/>
            <a:ext cx="5181600" cy="4525919"/>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5" name="Content Placeholder 3">
            <a:extLst>
              <a:ext uri="{FF2B5EF4-FFF2-40B4-BE49-F238E27FC236}">
                <a16:creationId xmlns:a16="http://schemas.microsoft.com/office/drawing/2014/main" id="{8014328B-D576-4B5C-A4AE-CF98318929FE}"/>
              </a:ext>
            </a:extLst>
          </p:cNvPr>
          <p:cNvSpPr>
            <a:spLocks noGrp="1"/>
          </p:cNvSpPr>
          <p:nvPr>
            <p:ph sz="half" idx="2"/>
          </p:nvPr>
        </p:nvSpPr>
        <p:spPr>
          <a:xfrm>
            <a:off x="6172200" y="1651044"/>
            <a:ext cx="5181600" cy="4525919"/>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84737700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9111EB29-9262-4594-8717-356AB3816AA6}"/>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22" name="Straight Connector 21">
            <a:extLst>
              <a:ext uri="{FF2B5EF4-FFF2-40B4-BE49-F238E27FC236}">
                <a16:creationId xmlns:a16="http://schemas.microsoft.com/office/drawing/2014/main" id="{01AF1CF9-9F46-4541-8FF1-B9C53244EE1A}"/>
              </a:ext>
            </a:extLst>
          </p:cNvPr>
          <p:cNvCxnSpPr>
            <a:cxnSpLocks/>
          </p:cNvCxnSpPr>
          <p:nvPr userDrawn="1"/>
        </p:nvCxnSpPr>
        <p:spPr>
          <a:xfrm flipH="1" flipV="1">
            <a:off x="-9247" y="3633967"/>
            <a:ext cx="1912619" cy="1572989"/>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AB0E1BA4-80FE-4826-BA2F-083C3A5BB7FA}"/>
              </a:ext>
            </a:extLst>
          </p:cNvPr>
          <p:cNvGrpSpPr/>
          <p:nvPr userDrawn="1"/>
        </p:nvGrpSpPr>
        <p:grpSpPr>
          <a:xfrm flipH="1">
            <a:off x="7561328" y="0"/>
            <a:ext cx="4831840" cy="3541007"/>
            <a:chOff x="-192127" y="-2"/>
            <a:chExt cx="4831840" cy="3367272"/>
          </a:xfrm>
        </p:grpSpPr>
        <p:sp>
          <p:nvSpPr>
            <p:cNvPr id="26" name="Diagonal Stripe 25">
              <a:extLst>
                <a:ext uri="{FF2B5EF4-FFF2-40B4-BE49-F238E27FC236}">
                  <a16:creationId xmlns:a16="http://schemas.microsoft.com/office/drawing/2014/main" id="{0697993E-CD44-40B9-805C-77BC608618A7}"/>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DDBD869A-51AE-4AC9-A3E0-38E8C732B1E8}"/>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DE18C3B6-28E6-4BBC-B634-F81DE5A9D13C}"/>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25" name="TextBox 24">
            <a:extLst>
              <a:ext uri="{FF2B5EF4-FFF2-40B4-BE49-F238E27FC236}">
                <a16:creationId xmlns:a16="http://schemas.microsoft.com/office/drawing/2014/main" id="{F0BB4D3D-930C-4FF4-BB7C-2CB24208150C}"/>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sp>
        <p:nvSpPr>
          <p:cNvPr id="36" name="Parallelogram 35">
            <a:extLst>
              <a:ext uri="{FF2B5EF4-FFF2-40B4-BE49-F238E27FC236}">
                <a16:creationId xmlns:a16="http://schemas.microsoft.com/office/drawing/2014/main" id="{4EBB76E7-943E-4038-B700-114F66FBC609}"/>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03E79E9C-D961-6E47-A5C6-57689BAFF243}"/>
              </a:ext>
            </a:extLst>
          </p:cNvPr>
          <p:cNvSpPr>
            <a:spLocks noGrp="1"/>
          </p:cNvSpPr>
          <p:nvPr>
            <p:ph type="ftr" sz="quarter" idx="17"/>
          </p:nvPr>
        </p:nvSpPr>
        <p:spPr/>
        <p:txBody>
          <a:bodyPr/>
          <a:lstStyle>
            <a:lvl1pPr algn="l">
              <a:defRPr/>
            </a:lvl1pPr>
          </a:lstStyle>
          <a:p>
            <a:r>
              <a:rPr lang="en-US" noProof="0" dirty="0"/>
              <a:t>Add a footer</a:t>
            </a:r>
          </a:p>
        </p:txBody>
      </p:sp>
      <p:sp>
        <p:nvSpPr>
          <p:cNvPr id="3" name="Slide Number Placeholder 2">
            <a:extLst>
              <a:ext uri="{FF2B5EF4-FFF2-40B4-BE49-F238E27FC236}">
                <a16:creationId xmlns:a16="http://schemas.microsoft.com/office/drawing/2014/main" id="{B08BE157-60F2-194D-8C13-4AE120FC9EDE}"/>
              </a:ext>
            </a:extLst>
          </p:cNvPr>
          <p:cNvSpPr>
            <a:spLocks noGrp="1"/>
          </p:cNvSpPr>
          <p:nvPr>
            <p:ph type="sldNum" sz="quarter" idx="18"/>
          </p:nvPr>
        </p:nvSpPr>
        <p:spPr/>
        <p:txBody>
          <a:bodyPr/>
          <a:lstStyle/>
          <a:p>
            <a:fld id="{8699F50C-BE38-4BD0-BA84-9B090E1F2B9B}" type="slidenum">
              <a:rPr lang="en-US" noProof="0" smtClean="0"/>
              <a:t>‹#›</a:t>
            </a:fld>
            <a:endParaRPr lang="en-US" noProof="0" dirty="0"/>
          </a:p>
        </p:txBody>
      </p:sp>
      <p:sp>
        <p:nvSpPr>
          <p:cNvPr id="27" name="Title 1" title="Title ">
            <a:extLst>
              <a:ext uri="{FF2B5EF4-FFF2-40B4-BE49-F238E27FC236}">
                <a16:creationId xmlns:a16="http://schemas.microsoft.com/office/drawing/2014/main" id="{C3CC34F4-862A-42E7-B2FA-7B511CC2E879}"/>
              </a:ext>
            </a:extLst>
          </p:cNvPr>
          <p:cNvSpPr>
            <a:spLocks noGrp="1"/>
          </p:cNvSpPr>
          <p:nvPr>
            <p:ph type="title" hasCustomPrompt="1"/>
          </p:nvPr>
        </p:nvSpPr>
        <p:spPr>
          <a:xfrm>
            <a:off x="518678" y="209028"/>
            <a:ext cx="8333222" cy="1147969"/>
          </a:xfrm>
          <a:prstGeom prst="rect">
            <a:avLst/>
          </a:prstGeom>
        </p:spPr>
        <p:txBody>
          <a:bodyPr bIns="0" anchor="b">
            <a:normAutofit/>
          </a:bodyPr>
          <a:lstStyle>
            <a:lvl1pPr>
              <a:defRPr sz="4400" b="1">
                <a:solidFill>
                  <a:schemeClr val="bg1"/>
                </a:solidFill>
              </a:defRPr>
            </a:lvl1pPr>
          </a:lstStyle>
          <a:p>
            <a:r>
              <a:rPr lang="en-US" noProof="0"/>
              <a:t>Click to Edit Master Title Style </a:t>
            </a:r>
          </a:p>
        </p:txBody>
      </p:sp>
      <p:sp>
        <p:nvSpPr>
          <p:cNvPr id="18" name="Text Placeholder 2">
            <a:extLst>
              <a:ext uri="{FF2B5EF4-FFF2-40B4-BE49-F238E27FC236}">
                <a16:creationId xmlns:a16="http://schemas.microsoft.com/office/drawing/2014/main" id="{82BFF385-445D-4DBB-9773-F99669415884}"/>
              </a:ext>
            </a:extLst>
          </p:cNvPr>
          <p:cNvSpPr>
            <a:spLocks noGrp="1"/>
          </p:cNvSpPr>
          <p:nvPr>
            <p:ph type="body" idx="1"/>
          </p:nvPr>
        </p:nvSpPr>
        <p:spPr>
          <a:xfrm>
            <a:off x="518678" y="1681163"/>
            <a:ext cx="5382501" cy="823912"/>
          </a:xfrm>
          <a:prstGeom prst="rect">
            <a:avLst/>
          </a:prstGeom>
        </p:spPr>
        <p:txBody>
          <a:bodyPr anchor="b"/>
          <a:lstStyle>
            <a:lvl1pPr marL="0" indent="0">
              <a:buNone/>
              <a:defRPr lang="en-US" b="1" dirty="0">
                <a:solidFill>
                  <a:schemeClr val="bg1"/>
                </a:solidFill>
              </a:defRPr>
            </a:lvl1pPr>
          </a:lstStyle>
          <a:p>
            <a:pPr marL="228600" lvl="0" indent="-228600"/>
            <a:r>
              <a:rPr lang="en-US" noProof="0"/>
              <a:t>Click to edit Master text styles</a:t>
            </a:r>
          </a:p>
        </p:txBody>
      </p:sp>
      <p:sp>
        <p:nvSpPr>
          <p:cNvPr id="20" name="Text Placeholder 4">
            <a:extLst>
              <a:ext uri="{FF2B5EF4-FFF2-40B4-BE49-F238E27FC236}">
                <a16:creationId xmlns:a16="http://schemas.microsoft.com/office/drawing/2014/main" id="{311B1CFE-1B35-4B5C-B40A-DC5ADF211B5C}"/>
              </a:ext>
            </a:extLst>
          </p:cNvPr>
          <p:cNvSpPr>
            <a:spLocks noGrp="1"/>
          </p:cNvSpPr>
          <p:nvPr>
            <p:ph type="body" sz="quarter" idx="3"/>
          </p:nvPr>
        </p:nvSpPr>
        <p:spPr>
          <a:xfrm>
            <a:off x="6172200" y="1681163"/>
            <a:ext cx="5183188" cy="823912"/>
          </a:xfrm>
          <a:prstGeom prst="rect">
            <a:avLst/>
          </a:prstGeo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1" name="Content Placeholder 5">
            <a:extLst>
              <a:ext uri="{FF2B5EF4-FFF2-40B4-BE49-F238E27FC236}">
                <a16:creationId xmlns:a16="http://schemas.microsoft.com/office/drawing/2014/main" id="{1CE840E8-D596-479D-AE97-E88F42DC1B13}"/>
              </a:ext>
            </a:extLst>
          </p:cNvPr>
          <p:cNvSpPr>
            <a:spLocks noGrp="1"/>
          </p:cNvSpPr>
          <p:nvPr>
            <p:ph sz="quarter" idx="4"/>
          </p:nvPr>
        </p:nvSpPr>
        <p:spPr>
          <a:xfrm>
            <a:off x="6172200" y="2505075"/>
            <a:ext cx="5183188" cy="3684588"/>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4" name="Content Placeholder 3">
            <a:extLst>
              <a:ext uri="{FF2B5EF4-FFF2-40B4-BE49-F238E27FC236}">
                <a16:creationId xmlns:a16="http://schemas.microsoft.com/office/drawing/2014/main" id="{B9A68D25-B19E-4E84-B65D-596EE8382DAD}"/>
              </a:ext>
            </a:extLst>
          </p:cNvPr>
          <p:cNvSpPr>
            <a:spLocks noGrp="1"/>
          </p:cNvSpPr>
          <p:nvPr>
            <p:ph sz="half" idx="2"/>
          </p:nvPr>
        </p:nvSpPr>
        <p:spPr>
          <a:xfrm>
            <a:off x="518678" y="2505075"/>
            <a:ext cx="5391749" cy="3684588"/>
          </a:xfrm>
          <a:prstGeom prst="rect">
            <a:avLst/>
          </a:prstGeo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86069503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93">
          <p15:clr>
            <a:srgbClr val="FBAE40"/>
          </p15:clr>
        </p15:guide>
        <p15:guide id="4" pos="7423">
          <p15:clr>
            <a:srgbClr val="FBAE40"/>
          </p15:clr>
        </p15:guide>
        <p15:guide id="5" orient="horz" pos="777">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4" name="Content Placeholder 2">
            <a:extLst>
              <a:ext uri="{FF2B5EF4-FFF2-40B4-BE49-F238E27FC236}">
                <a16:creationId xmlns:a16="http://schemas.microsoft.com/office/drawing/2014/main" id="{C9A1E80C-1A76-4D3E-92A1-846866867DE1}"/>
              </a:ext>
            </a:extLst>
          </p:cNvPr>
          <p:cNvSpPr>
            <a:spLocks noGrp="1"/>
          </p:cNvSpPr>
          <p:nvPr>
            <p:ph idx="1"/>
          </p:nvPr>
        </p:nvSpPr>
        <p:spPr>
          <a:xfrm>
            <a:off x="6161316" y="2290713"/>
            <a:ext cx="5803672" cy="4341862"/>
          </a:xfrm>
          <a:prstGeom prst="rect">
            <a:avLst/>
          </a:prstGeom>
        </p:spPr>
        <p:txBody>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700659753"/>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E1099AB-ABB9-4706-9E38-357EC2AB4032}"/>
              </a:ext>
            </a:extLst>
          </p:cNvPr>
          <p:cNvSpPr/>
          <p:nvPr userDrawn="1"/>
        </p:nvSpPr>
        <p:spPr>
          <a:xfrm>
            <a:off x="0" y="0"/>
            <a:ext cx="12192000"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Right Triangle 10">
            <a:extLst>
              <a:ext uri="{FF2B5EF4-FFF2-40B4-BE49-F238E27FC236}">
                <a16:creationId xmlns:a16="http://schemas.microsoft.com/office/drawing/2014/main" id="{037924D2-2AB4-4BE1-9687-836615C72DFC}"/>
              </a:ext>
            </a:extLst>
          </p:cNvPr>
          <p:cNvSpPr/>
          <p:nvPr userDrawn="1"/>
        </p:nvSpPr>
        <p:spPr>
          <a:xfrm flipV="1">
            <a:off x="0" y="-6"/>
            <a:ext cx="10625328" cy="540411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cxnSp>
        <p:nvCxnSpPr>
          <p:cNvPr id="16" name="Straight Connector 15">
            <a:extLst>
              <a:ext uri="{FF2B5EF4-FFF2-40B4-BE49-F238E27FC236}">
                <a16:creationId xmlns:a16="http://schemas.microsoft.com/office/drawing/2014/main" id="{A93BC534-BFA1-4292-899F-03AC711BF7C5}"/>
              </a:ext>
            </a:extLst>
          </p:cNvPr>
          <p:cNvCxnSpPr>
            <a:cxnSpLocks/>
          </p:cNvCxnSpPr>
          <p:nvPr userDrawn="1"/>
        </p:nvCxnSpPr>
        <p:spPr>
          <a:xfrm flipV="1">
            <a:off x="0" y="0"/>
            <a:ext cx="6030686" cy="3004456"/>
          </a:xfrm>
          <a:prstGeom prst="line">
            <a:avLst/>
          </a:prstGeom>
          <a:ln>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BEE4DB5-5DEF-4DDB-9764-FD834B9DCAEC}"/>
              </a:ext>
            </a:extLst>
          </p:cNvPr>
          <p:cNvCxnSpPr>
            <a:cxnSpLocks/>
          </p:cNvCxnSpPr>
          <p:nvPr userDrawn="1"/>
        </p:nvCxnSpPr>
        <p:spPr>
          <a:xfrm flipV="1">
            <a:off x="9004301" y="3924299"/>
            <a:ext cx="3187700" cy="16891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title="Title">
            <a:extLst>
              <a:ext uri="{FF2B5EF4-FFF2-40B4-BE49-F238E27FC236}">
                <a16:creationId xmlns:a16="http://schemas.microsoft.com/office/drawing/2014/main" id="{A648E0EA-49ED-4F2D-A107-8FCE6301FC88}"/>
              </a:ext>
            </a:extLst>
          </p:cNvPr>
          <p:cNvSpPr>
            <a:spLocks noGrp="1"/>
          </p:cNvSpPr>
          <p:nvPr>
            <p:ph type="ctrTitle" hasCustomPrompt="1"/>
          </p:nvPr>
        </p:nvSpPr>
        <p:spPr>
          <a:xfrm>
            <a:off x="719170" y="4374036"/>
            <a:ext cx="5311516" cy="1327031"/>
          </a:xfrm>
          <a:prstGeom prst="rect">
            <a:avLst/>
          </a:prstGeom>
        </p:spPr>
        <p:txBody>
          <a:bodyPr anchor="b">
            <a:normAutofit/>
          </a:bodyPr>
          <a:lstStyle>
            <a:lvl1pPr marL="0" indent="0" algn="r">
              <a:buFont typeface="Arial" panose="020B0604020202020204" pitchFamily="34" charset="0"/>
              <a:buNone/>
              <a:defRPr sz="4300" b="1">
                <a:solidFill>
                  <a:schemeClr val="accent1"/>
                </a:solidFill>
              </a:defRPr>
            </a:lvl1pPr>
          </a:lstStyle>
          <a:p>
            <a:r>
              <a:rPr lang="en-US" noProof="0"/>
              <a:t>Click To Edit Master Title Style</a:t>
            </a:r>
          </a:p>
        </p:txBody>
      </p:sp>
      <p:cxnSp>
        <p:nvCxnSpPr>
          <p:cNvPr id="9" name="Straight Connector 8">
            <a:extLst>
              <a:ext uri="{FF2B5EF4-FFF2-40B4-BE49-F238E27FC236}">
                <a16:creationId xmlns:a16="http://schemas.microsoft.com/office/drawing/2014/main" id="{162849C0-AA0D-4E1A-B4B6-E6A5917AC0A5}"/>
              </a:ext>
            </a:extLst>
          </p:cNvPr>
          <p:cNvCxnSpPr>
            <a:cxnSpLocks/>
          </p:cNvCxnSpPr>
          <p:nvPr userDrawn="1"/>
        </p:nvCxnSpPr>
        <p:spPr>
          <a:xfrm flipV="1">
            <a:off x="-17837" y="4700016"/>
            <a:ext cx="1919789" cy="1001054"/>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Text Placeholder 3">
            <a:extLst>
              <a:ext uri="{FF2B5EF4-FFF2-40B4-BE49-F238E27FC236}">
                <a16:creationId xmlns:a16="http://schemas.microsoft.com/office/drawing/2014/main" id="{BDEAC3CA-E21C-4A63-BE7D-DCC820552AB7}"/>
              </a:ext>
            </a:extLst>
          </p:cNvPr>
          <p:cNvSpPr>
            <a:spLocks noGrp="1"/>
          </p:cNvSpPr>
          <p:nvPr>
            <p:ph type="body" sz="half" idx="2"/>
          </p:nvPr>
        </p:nvSpPr>
        <p:spPr>
          <a:xfrm>
            <a:off x="719170" y="5701069"/>
            <a:ext cx="5311516" cy="931505"/>
          </a:xfrm>
          <a:prstGeom prst="rect">
            <a:avLst/>
          </a:prstGeom>
        </p:spPr>
        <p:txBody>
          <a:bodyPr/>
          <a:lstStyle>
            <a:lvl1pPr marL="0" indent="0" algn="r">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2" name="Picture Placeholder 2">
            <a:extLst>
              <a:ext uri="{FF2B5EF4-FFF2-40B4-BE49-F238E27FC236}">
                <a16:creationId xmlns:a16="http://schemas.microsoft.com/office/drawing/2014/main" id="{22728E0A-430E-4C6A-BF56-06FA8510F29F}"/>
              </a:ext>
            </a:extLst>
          </p:cNvPr>
          <p:cNvSpPr>
            <a:spLocks noGrp="1"/>
          </p:cNvSpPr>
          <p:nvPr>
            <p:ph type="pic" idx="1"/>
          </p:nvPr>
        </p:nvSpPr>
        <p:spPr>
          <a:xfrm>
            <a:off x="6249970" y="2271860"/>
            <a:ext cx="5715017" cy="436071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3390840366"/>
      </p:ext>
    </p:extLst>
  </p:cSld>
  <p:clrMapOvr>
    <a:masterClrMapping/>
  </p:clrMapOvr>
  <p:extLst>
    <p:ext uri="{DCECCB84-F9BA-43D5-87BE-67443E8EF086}">
      <p15:sldGuideLst xmlns:p15="http://schemas.microsoft.com/office/powerpoint/2012/main">
        <p15:guide id="1" orient="horz" pos="2160">
          <p15:clr>
            <a:srgbClr val="FBAE40"/>
          </p15:clr>
        </p15:guide>
        <p15:guide id="2" pos="7537">
          <p15:clr>
            <a:srgbClr val="FBAE40"/>
          </p15:clr>
        </p15:guide>
        <p15:guide id="3" pos="138">
          <p15:clr>
            <a:srgbClr val="FBAE40"/>
          </p15:clr>
        </p15:guide>
        <p15:guide id="4" orient="horz" pos="4178">
          <p15:clr>
            <a:srgbClr val="FBAE40"/>
          </p15:clr>
        </p15:guide>
        <p15:guide id="5" orient="horz" pos="142">
          <p15:clr>
            <a:srgbClr val="FBAE40"/>
          </p15:clr>
        </p15:guide>
        <p15:guide id="6" pos="2457">
          <p15:clr>
            <a:srgbClr val="FBAE40"/>
          </p15:clr>
        </p15:guide>
        <p15:guide id="7" pos="438">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37A5C384-78D0-4088-9411-AB6790574770}"/>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TextBox 17">
            <a:extLst>
              <a:ext uri="{FF2B5EF4-FFF2-40B4-BE49-F238E27FC236}">
                <a16:creationId xmlns:a16="http://schemas.microsoft.com/office/drawing/2014/main" id="{CC52C5C1-EC33-44C1-9D54-A1058BBF1812}"/>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grpSp>
        <p:nvGrpSpPr>
          <p:cNvPr id="26" name="Group 25">
            <a:extLst>
              <a:ext uri="{FF2B5EF4-FFF2-40B4-BE49-F238E27FC236}">
                <a16:creationId xmlns:a16="http://schemas.microsoft.com/office/drawing/2014/main" id="{8A0030CD-8C9E-4AA5-8C5D-F9B2EDB7E17A}"/>
              </a:ext>
            </a:extLst>
          </p:cNvPr>
          <p:cNvGrpSpPr/>
          <p:nvPr userDrawn="1"/>
        </p:nvGrpSpPr>
        <p:grpSpPr>
          <a:xfrm flipH="1">
            <a:off x="7561328" y="0"/>
            <a:ext cx="4831840" cy="3541007"/>
            <a:chOff x="-192127" y="-2"/>
            <a:chExt cx="4831840" cy="3367272"/>
          </a:xfrm>
        </p:grpSpPr>
        <p:sp>
          <p:nvSpPr>
            <p:cNvPr id="27" name="Diagonal Stripe 26">
              <a:extLst>
                <a:ext uri="{FF2B5EF4-FFF2-40B4-BE49-F238E27FC236}">
                  <a16:creationId xmlns:a16="http://schemas.microsoft.com/office/drawing/2014/main" id="{872EE65E-EE50-4A3E-861E-1D6C241CB8EA}"/>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8" name="Straight Connector 27">
              <a:extLst>
                <a:ext uri="{FF2B5EF4-FFF2-40B4-BE49-F238E27FC236}">
                  <a16:creationId xmlns:a16="http://schemas.microsoft.com/office/drawing/2014/main" id="{E76AD1EF-E06C-4D3C-9693-26844D01C83C}"/>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29" name="Parallelogram 28">
              <a:extLst>
                <a:ext uri="{FF2B5EF4-FFF2-40B4-BE49-F238E27FC236}">
                  <a16:creationId xmlns:a16="http://schemas.microsoft.com/office/drawing/2014/main" id="{57D44C42-44C0-420A-A125-9B1A979D4F56}"/>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0" name="Parallelogram 29">
            <a:extLst>
              <a:ext uri="{FF2B5EF4-FFF2-40B4-BE49-F238E27FC236}">
                <a16:creationId xmlns:a16="http://schemas.microsoft.com/office/drawing/2014/main" id="{406089BB-36DC-4E23-B215-527A8A18FCFB}"/>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578C43A6-50C6-704E-BADC-6D83BADE7316}"/>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ED91439B-965F-3548-AF77-89501B24F600}"/>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Tree>
    <p:extLst>
      <p:ext uri="{BB962C8B-B14F-4D97-AF65-F5344CB8AC3E}">
        <p14:creationId xmlns:p14="http://schemas.microsoft.com/office/powerpoint/2010/main" val="3419906843"/>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5BB0367-1AFD-4191-AB6F-E9815D136F63}"/>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TextBox 20">
            <a:extLst>
              <a:ext uri="{FF2B5EF4-FFF2-40B4-BE49-F238E27FC236}">
                <a16:creationId xmlns:a16="http://schemas.microsoft.com/office/drawing/2014/main"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
        <p:nvSpPr>
          <p:cNvPr id="4" name="Title 3">
            <a:extLst>
              <a:ext uri="{FF2B5EF4-FFF2-40B4-BE49-F238E27FC236}">
                <a16:creationId xmlns:a16="http://schemas.microsoft.com/office/drawing/2014/main" id="{64D604A2-C574-42DB-B0C4-99715CAA10A7}"/>
              </a:ext>
            </a:extLst>
          </p:cNvPr>
          <p:cNvSpPr>
            <a:spLocks noGrp="1"/>
          </p:cNvSpPr>
          <p:nvPr>
            <p:ph type="title"/>
          </p:nvPr>
        </p:nvSpPr>
        <p:spPr>
          <a:xfrm>
            <a:off x="518678" y="209029"/>
            <a:ext cx="8330184" cy="1147968"/>
          </a:xfrm>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658419099"/>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5BB0367-1AFD-4191-AB6F-E9815D136F63}"/>
              </a:ext>
            </a:extLst>
          </p:cNvPr>
          <p:cNvSpPr/>
          <p:nvPr userDrawn="1"/>
        </p:nvSpPr>
        <p:spPr>
          <a:xfrm>
            <a:off x="0" y="1"/>
            <a:ext cx="12192000"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TextBox 20">
            <a:extLst>
              <a:ext uri="{FF2B5EF4-FFF2-40B4-BE49-F238E27FC236}">
                <a16:creationId xmlns:a16="http://schemas.microsoft.com/office/drawing/2014/main" id="{7E8A2C98-F26E-415A-B931-1B89CA46C1CF}"/>
              </a:ext>
            </a:extLst>
          </p:cNvPr>
          <p:cNvSpPr txBox="1"/>
          <p:nvPr userDrawn="1"/>
        </p:nvSpPr>
        <p:spPr>
          <a:xfrm>
            <a:off x="11072378" y="235732"/>
            <a:ext cx="814647" cy="615553"/>
          </a:xfrm>
          <a:prstGeom prst="rect">
            <a:avLst/>
          </a:prstGeom>
          <a:noFill/>
        </p:spPr>
        <p:txBody>
          <a:bodyPr wrap="none" rtlCol="0">
            <a:spAutoFit/>
          </a:bodyPr>
          <a:lstStyle/>
          <a:p>
            <a:r>
              <a:rPr lang="en-US" sz="3400" b="1" noProof="0" dirty="0">
                <a:solidFill>
                  <a:schemeClr val="bg1"/>
                </a:solidFill>
                <a:latin typeface="Arial Black" panose="020B0A04020102020204" pitchFamily="34" charset="0"/>
              </a:rPr>
              <a:t>FR</a:t>
            </a:r>
          </a:p>
        </p:txBody>
      </p:sp>
      <p:grpSp>
        <p:nvGrpSpPr>
          <p:cNvPr id="27" name="Group 26">
            <a:extLst>
              <a:ext uri="{FF2B5EF4-FFF2-40B4-BE49-F238E27FC236}">
                <a16:creationId xmlns:a16="http://schemas.microsoft.com/office/drawing/2014/main" id="{1B2FB48C-0C70-4DBE-B904-A134B6644DD3}"/>
              </a:ext>
            </a:extLst>
          </p:cNvPr>
          <p:cNvGrpSpPr/>
          <p:nvPr userDrawn="1"/>
        </p:nvGrpSpPr>
        <p:grpSpPr>
          <a:xfrm flipH="1">
            <a:off x="7561328" y="0"/>
            <a:ext cx="4831840" cy="3541007"/>
            <a:chOff x="-192127" y="-2"/>
            <a:chExt cx="4831840" cy="3367272"/>
          </a:xfrm>
        </p:grpSpPr>
        <p:sp>
          <p:nvSpPr>
            <p:cNvPr id="28" name="Diagonal Stripe 27">
              <a:extLst>
                <a:ext uri="{FF2B5EF4-FFF2-40B4-BE49-F238E27FC236}">
                  <a16:creationId xmlns:a16="http://schemas.microsoft.com/office/drawing/2014/main" id="{4F2E2158-1E6E-4E0D-BDAB-B20041C73615}"/>
                </a:ext>
              </a:extLst>
            </p:cNvPr>
            <p:cNvSpPr/>
            <p:nvPr userDrawn="1"/>
          </p:nvSpPr>
          <p:spPr>
            <a:xfrm>
              <a:off x="0" y="-1"/>
              <a:ext cx="4639713" cy="3367271"/>
            </a:xfrm>
            <a:prstGeom prst="diagStripe">
              <a:avLst>
                <a:gd name="adj" fmla="val 51202"/>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tx1"/>
                </a:solidFill>
              </a:endParaRPr>
            </a:p>
          </p:txBody>
        </p:sp>
        <p:cxnSp>
          <p:nvCxnSpPr>
            <p:cNvPr id="29" name="Straight Connector 28">
              <a:extLst>
                <a:ext uri="{FF2B5EF4-FFF2-40B4-BE49-F238E27FC236}">
                  <a16:creationId xmlns:a16="http://schemas.microsoft.com/office/drawing/2014/main" id="{626D62DB-3A5A-4DA1-BFA4-D9E58676E86A}"/>
                </a:ext>
              </a:extLst>
            </p:cNvPr>
            <p:cNvCxnSpPr>
              <a:cxnSpLocks/>
            </p:cNvCxnSpPr>
            <p:nvPr userDrawn="1"/>
          </p:nvCxnSpPr>
          <p:spPr>
            <a:xfrm flipV="1">
              <a:off x="1433638" y="-2"/>
              <a:ext cx="1240971" cy="916595"/>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30" name="Parallelogram 29">
              <a:extLst>
                <a:ext uri="{FF2B5EF4-FFF2-40B4-BE49-F238E27FC236}">
                  <a16:creationId xmlns:a16="http://schemas.microsoft.com/office/drawing/2014/main" id="{F5A729A7-3A5C-405C-AE06-180E7529E477}"/>
                </a:ext>
              </a:extLst>
            </p:cNvPr>
            <p:cNvSpPr/>
            <p:nvPr userDrawn="1"/>
          </p:nvSpPr>
          <p:spPr>
            <a:xfrm rot="19421162">
              <a:off x="-192127" y="1140864"/>
              <a:ext cx="1354398" cy="214994"/>
            </a:xfrm>
            <a:prstGeom prst="parallelogram">
              <a:avLst>
                <a:gd name="adj" fmla="val 72003"/>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31" name="Parallelogram 30">
            <a:extLst>
              <a:ext uri="{FF2B5EF4-FFF2-40B4-BE49-F238E27FC236}">
                <a16:creationId xmlns:a16="http://schemas.microsoft.com/office/drawing/2014/main" id="{41E23981-B12A-4AC3-A030-337BBBA5E45B}"/>
              </a:ext>
            </a:extLst>
          </p:cNvPr>
          <p:cNvSpPr/>
          <p:nvPr userDrawn="1"/>
        </p:nvSpPr>
        <p:spPr>
          <a:xfrm flipH="1">
            <a:off x="6679908" y="1"/>
            <a:ext cx="1447800" cy="639064"/>
          </a:xfrm>
          <a:prstGeom prst="parallelogram">
            <a:avLst>
              <a:gd name="adj" fmla="val 135617"/>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a:endParaRPr lang="en-US" noProof="0" dirty="0"/>
          </a:p>
        </p:txBody>
      </p:sp>
      <p:sp>
        <p:nvSpPr>
          <p:cNvPr id="2" name="Footer Placeholder 1">
            <a:extLst>
              <a:ext uri="{FF2B5EF4-FFF2-40B4-BE49-F238E27FC236}">
                <a16:creationId xmlns:a16="http://schemas.microsoft.com/office/drawing/2014/main" id="{CB69A007-934D-7A4B-9EFA-82044EF4DC33}"/>
              </a:ext>
            </a:extLst>
          </p:cNvPr>
          <p:cNvSpPr>
            <a:spLocks noGrp="1"/>
          </p:cNvSpPr>
          <p:nvPr>
            <p:ph type="ftr" sz="quarter" idx="10"/>
          </p:nvPr>
        </p:nvSpPr>
        <p:spPr/>
        <p:txBody>
          <a:bodyPr/>
          <a:lstStyle/>
          <a:p>
            <a:r>
              <a:rPr lang="en-US" noProof="0" dirty="0"/>
              <a:t>Add a footer</a:t>
            </a:r>
          </a:p>
        </p:txBody>
      </p:sp>
      <p:sp>
        <p:nvSpPr>
          <p:cNvPr id="3" name="Slide Number Placeholder 2">
            <a:extLst>
              <a:ext uri="{FF2B5EF4-FFF2-40B4-BE49-F238E27FC236}">
                <a16:creationId xmlns:a16="http://schemas.microsoft.com/office/drawing/2014/main" id="{5A154DC2-98C7-4D4B-A17A-AA4731217F17}"/>
              </a:ext>
            </a:extLst>
          </p:cNvPr>
          <p:cNvSpPr>
            <a:spLocks noGrp="1"/>
          </p:cNvSpPr>
          <p:nvPr>
            <p:ph type="sldNum" sz="quarter" idx="11"/>
          </p:nvPr>
        </p:nvSpPr>
        <p:spPr/>
        <p:txBody>
          <a:bodyPr/>
          <a:lstStyle/>
          <a:p>
            <a:fld id="{8699F50C-BE38-4BD0-BA84-9B090E1F2B9B}" type="slidenum">
              <a:rPr lang="en-US" noProof="0" smtClean="0"/>
              <a:t>‹#›</a:t>
            </a:fld>
            <a:endParaRPr lang="en-US" noProof="0" dirty="0"/>
          </a:p>
        </p:txBody>
      </p:sp>
      <p:sp>
        <p:nvSpPr>
          <p:cNvPr id="4" name="Title 3">
            <a:extLst>
              <a:ext uri="{FF2B5EF4-FFF2-40B4-BE49-F238E27FC236}">
                <a16:creationId xmlns:a16="http://schemas.microsoft.com/office/drawing/2014/main" id="{64D604A2-C574-42DB-B0C4-99715CAA10A7}"/>
              </a:ext>
            </a:extLst>
          </p:cNvPr>
          <p:cNvSpPr>
            <a:spLocks noGrp="1"/>
          </p:cNvSpPr>
          <p:nvPr>
            <p:ph type="title"/>
          </p:nvPr>
        </p:nvSpPr>
        <p:spPr>
          <a:xfrm>
            <a:off x="518678" y="209029"/>
            <a:ext cx="8330184" cy="1147968"/>
          </a:xfrm>
        </p:spPr>
        <p:txBody>
          <a:bodyPr/>
          <a:lstStyle>
            <a:lvl1pPr>
              <a:defRPr>
                <a:solidFill>
                  <a:schemeClr val="bg1"/>
                </a:solidFill>
              </a:defRPr>
            </a:lvl1pPr>
          </a:lstStyle>
          <a:p>
            <a:r>
              <a:rPr lang="en-US" noProof="0"/>
              <a:t>Click to edit Master title style</a:t>
            </a:r>
          </a:p>
        </p:txBody>
      </p:sp>
      <p:sp>
        <p:nvSpPr>
          <p:cNvPr id="6" name="Text Placeholder 5">
            <a:extLst>
              <a:ext uri="{FF2B5EF4-FFF2-40B4-BE49-F238E27FC236}">
                <a16:creationId xmlns:a16="http://schemas.microsoft.com/office/drawing/2014/main" id="{C0A2D954-332B-47D0-BE9F-0F2BDE7795D8}"/>
              </a:ext>
            </a:extLst>
          </p:cNvPr>
          <p:cNvSpPr>
            <a:spLocks noGrp="1"/>
          </p:cNvSpPr>
          <p:nvPr>
            <p:ph type="body" sz="quarter" idx="12"/>
          </p:nvPr>
        </p:nvSpPr>
        <p:spPr>
          <a:xfrm>
            <a:off x="1526131" y="1979613"/>
            <a:ext cx="9139738" cy="2898775"/>
          </a:xfrm>
          <a:prstGeom prst="rect">
            <a:avLst/>
          </a:prstGeom>
        </p:spPr>
        <p:txBody>
          <a:bodyPr anchor="ctr"/>
          <a:lstStyle>
            <a:lvl1pPr marL="0" indent="0" algn="ctr">
              <a:buNone/>
              <a:defRPr sz="6000">
                <a:solidFill>
                  <a:schemeClr val="bg1"/>
                </a:solidFill>
              </a:defRPr>
            </a:lvl1pPr>
            <a:lvl2pPr marL="457200" indent="0">
              <a:buNone/>
              <a:defRPr/>
            </a:lvl2pPr>
          </a:lstStyle>
          <a:p>
            <a:pPr lvl="0"/>
            <a:r>
              <a:rPr lang="en-US" noProof="0"/>
              <a:t>Click to edit Master text styles</a:t>
            </a:r>
          </a:p>
        </p:txBody>
      </p:sp>
    </p:spTree>
    <p:extLst>
      <p:ext uri="{BB962C8B-B14F-4D97-AF65-F5344CB8AC3E}">
        <p14:creationId xmlns:p14="http://schemas.microsoft.com/office/powerpoint/2010/main" val="665340804"/>
      </p:ext>
    </p:extLst>
  </p:cSld>
  <p:clrMapOvr>
    <a:masterClrMapping/>
  </p:clrMapOvr>
  <p:extLst>
    <p:ext uri="{DCECCB84-F9BA-43D5-87BE-67443E8EF086}">
      <p15:sldGuideLst xmlns:p15="http://schemas.microsoft.com/office/powerpoint/2012/main">
        <p15:guide id="1" orient="horz" pos="142">
          <p15:clr>
            <a:srgbClr val="FBAE40"/>
          </p15:clr>
        </p15:guide>
        <p15:guide id="2" pos="3840">
          <p15:clr>
            <a:srgbClr val="FBAE40"/>
          </p15:clr>
        </p15:guide>
        <p15:guide id="3" pos="778">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AB3FE-9015-40FD-A870-D81B5A86A5D9}"/>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58918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BDB16155-303B-403D-8B49-D4CEE47D6863}"/>
              </a:ext>
            </a:extLst>
          </p:cNvPr>
          <p:cNvSpPr>
            <a:spLocks noGrp="1"/>
          </p:cNvSpPr>
          <p:nvPr>
            <p:ph type="ftr" sz="quarter" idx="3"/>
          </p:nvPr>
        </p:nvSpPr>
        <p:spPr>
          <a:xfrm>
            <a:off x="338530" y="6356350"/>
            <a:ext cx="4114800" cy="365125"/>
          </a:xfrm>
          <a:prstGeom prst="rect">
            <a:avLst/>
          </a:prstGeom>
        </p:spPr>
        <p:txBody>
          <a:bodyPr vert="horz" lIns="91440" tIns="45720" rIns="91440" bIns="45720" rtlCol="0" anchor="ctr"/>
          <a:lstStyle>
            <a:lvl1pPr algn="l">
              <a:defRPr sz="1200">
                <a:solidFill>
                  <a:schemeClr val="bg2"/>
                </a:solidFill>
              </a:defRPr>
            </a:lvl1pPr>
          </a:lstStyle>
          <a:p>
            <a:r>
              <a:rPr lang="en-US" noProof="0" dirty="0"/>
              <a:t>Add a footer</a:t>
            </a:r>
          </a:p>
        </p:txBody>
      </p:sp>
      <p:sp>
        <p:nvSpPr>
          <p:cNvPr id="6" name="Slide Number Placeholder 5">
            <a:extLst>
              <a:ext uri="{FF2B5EF4-FFF2-40B4-BE49-F238E27FC236}">
                <a16:creationId xmlns:a16="http://schemas.microsoft.com/office/drawing/2014/main" id="{6B915EF5-4ABE-4759-AC09-679CD6083A55}"/>
              </a:ext>
            </a:extLst>
          </p:cNvPr>
          <p:cNvSpPr>
            <a:spLocks noGrp="1"/>
          </p:cNvSpPr>
          <p:nvPr>
            <p:ph type="sldNum" sz="quarter" idx="4"/>
          </p:nvPr>
        </p:nvSpPr>
        <p:spPr>
          <a:xfrm>
            <a:off x="11146971" y="6356350"/>
            <a:ext cx="740227" cy="365125"/>
          </a:xfrm>
          <a:prstGeom prst="rect">
            <a:avLst/>
          </a:prstGeom>
        </p:spPr>
        <p:txBody>
          <a:bodyPr vert="horz" lIns="91440" tIns="45720" rIns="91440" bIns="45720" rtlCol="0" anchor="ctr"/>
          <a:lstStyle>
            <a:lvl1pPr algn="r">
              <a:defRPr sz="1200">
                <a:solidFill>
                  <a:schemeClr val="bg2"/>
                </a:solidFill>
              </a:defRPr>
            </a:lvl1pPr>
          </a:lstStyle>
          <a:p>
            <a:fld id="{8699F50C-BE38-4BD0-BA84-9B090E1F2B9B}" type="slidenum">
              <a:rPr lang="en-US" noProof="0" smtClean="0"/>
              <a:pPr/>
              <a:t>‹#›</a:t>
            </a:fld>
            <a:endParaRPr lang="en-US" noProof="0" dirty="0"/>
          </a:p>
        </p:txBody>
      </p:sp>
      <p:sp>
        <p:nvSpPr>
          <p:cNvPr id="9" name="Title Placeholder 8">
            <a:extLst>
              <a:ext uri="{FF2B5EF4-FFF2-40B4-BE49-F238E27FC236}">
                <a16:creationId xmlns:a16="http://schemas.microsoft.com/office/drawing/2014/main" id="{AA2D2B61-D240-024D-AD60-4162EF1528B9}"/>
              </a:ext>
            </a:extLst>
          </p:cNvPr>
          <p:cNvSpPr>
            <a:spLocks noGrp="1"/>
          </p:cNvSpPr>
          <p:nvPr>
            <p:ph type="title"/>
          </p:nvPr>
        </p:nvSpPr>
        <p:spPr>
          <a:xfrm>
            <a:off x="518678" y="209029"/>
            <a:ext cx="10835122" cy="1147968"/>
          </a:xfrm>
          <a:prstGeom prst="rect">
            <a:avLst/>
          </a:prstGeom>
        </p:spPr>
        <p:txBody>
          <a:bodyPr vert="horz" lIns="91440" tIns="45720" rIns="91440" bIns="0" rtlCol="0" anchor="b">
            <a:normAutofit/>
          </a:bodyPr>
          <a:lstStyle/>
          <a:p>
            <a:r>
              <a:rPr lang="en-US" noProof="0"/>
              <a:t>Click to edit Master title style</a:t>
            </a:r>
          </a:p>
        </p:txBody>
      </p:sp>
    </p:spTree>
    <p:extLst>
      <p:ext uri="{BB962C8B-B14F-4D97-AF65-F5344CB8AC3E}">
        <p14:creationId xmlns:p14="http://schemas.microsoft.com/office/powerpoint/2010/main" val="1564885083"/>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85" r:id="rId3"/>
    <p:sldLayoutId id="2147483706" r:id="rId4"/>
    <p:sldLayoutId id="2147483708" r:id="rId5"/>
    <p:sldLayoutId id="2147483704" r:id="rId6"/>
    <p:sldLayoutId id="2147483689" r:id="rId7"/>
    <p:sldLayoutId id="2147483668" r:id="rId8"/>
    <p:sldLayoutId id="2147483707" r:id="rId9"/>
    <p:sldLayoutId id="2147483710" r:id="rId10"/>
    <p:sldLayoutId id="2147483709" r:id="rId11"/>
    <p:sldLayoutId id="2147483711" r:id="rId12"/>
    <p:sldLayoutId id="2147483712" r:id="rId13"/>
    <p:sldLayoutId id="2147483713" r:id="rId14"/>
    <p:sldLayoutId id="2147483714" r:id="rId15"/>
    <p:sldLayoutId id="2147483715" r:id="rId16"/>
    <p:sldLayoutId id="2147483692" r:id="rId17"/>
    <p:sldLayoutId id="2147483697" r:id="rId18"/>
    <p:sldLayoutId id="2147483716" r:id="rId19"/>
    <p:sldLayoutId id="2147483674" r:id="rId20"/>
  </p:sldLayoutIdLst>
  <p:hf hdr="0"/>
  <p:txStyles>
    <p:titleStyle>
      <a:lvl1pPr algn="l" defTabSz="914400" rtl="0" eaLnBrk="1" latinLnBrk="0" hangingPunct="1">
        <a:lnSpc>
          <a:spcPct val="90000"/>
        </a:lnSpc>
        <a:spcBef>
          <a:spcPct val="0"/>
        </a:spcBef>
        <a:buNone/>
        <a:defRPr lang="en-IN" sz="4400" b="1"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2E7A40"/>
        </a:buClr>
        <a:buFont typeface="Arial" panose="020B0604020202020204" pitchFamily="34" charset="0"/>
        <a:buChar char="•"/>
        <a:defRPr lang="en-US" sz="2400" kern="1200" dirty="0">
          <a:solidFill>
            <a:schemeClr val="tx1"/>
          </a:solidFill>
          <a:latin typeface="+mn-lt"/>
          <a:ea typeface="+mn-ea"/>
          <a:cs typeface="+mn-cs"/>
        </a:defRPr>
      </a:lvl1pPr>
      <a:lvl2pPr marL="685800" indent="-228600" algn="l" defTabSz="914400" rtl="0" eaLnBrk="1" latinLnBrk="0" hangingPunct="1">
        <a:lnSpc>
          <a:spcPct val="90000"/>
        </a:lnSpc>
        <a:spcBef>
          <a:spcPts val="500"/>
        </a:spcBef>
        <a:buClr>
          <a:srgbClr val="2E7A40"/>
        </a:buClr>
        <a:buFont typeface="Arial" panose="020B0604020202020204" pitchFamily="34" charset="0"/>
        <a:buChar char="•"/>
        <a:defRPr lang="en-US" sz="2000" kern="1200" dirty="0">
          <a:solidFill>
            <a:schemeClr val="tx1"/>
          </a:solidFill>
          <a:latin typeface="+mn-lt"/>
          <a:ea typeface="+mn-ea"/>
          <a:cs typeface="+mn-cs"/>
        </a:defRPr>
      </a:lvl2pPr>
      <a:lvl3pPr marL="1143000" indent="-228600" algn="l" defTabSz="914400" rtl="0" eaLnBrk="1" latinLnBrk="0" hangingPunct="1">
        <a:lnSpc>
          <a:spcPct val="90000"/>
        </a:lnSpc>
        <a:spcBef>
          <a:spcPts val="500"/>
        </a:spcBef>
        <a:buClr>
          <a:srgbClr val="2E7A40"/>
        </a:buClr>
        <a:buFont typeface="Arial" panose="020B0604020202020204" pitchFamily="34" charset="0"/>
        <a:buChar char="•"/>
        <a:defRPr lang="en-US" sz="1800" kern="1200" dirty="0">
          <a:solidFill>
            <a:schemeClr val="tx1"/>
          </a:solidFill>
          <a:latin typeface="+mn-lt"/>
          <a:ea typeface="+mn-ea"/>
          <a:cs typeface="+mn-cs"/>
        </a:defRPr>
      </a:lvl3pPr>
      <a:lvl4pPr marL="1600200" indent="-228600" algn="l" defTabSz="914400" rtl="0" eaLnBrk="1" latinLnBrk="0" hangingPunct="1">
        <a:lnSpc>
          <a:spcPct val="90000"/>
        </a:lnSpc>
        <a:spcBef>
          <a:spcPts val="500"/>
        </a:spcBef>
        <a:buClr>
          <a:srgbClr val="2E7A40"/>
        </a:buClr>
        <a:buFont typeface="Arial" panose="020B0604020202020204" pitchFamily="34" charset="0"/>
        <a:buChar char="•"/>
        <a:defRPr lang="en-US" sz="1600" kern="1200" dirty="0">
          <a:solidFill>
            <a:schemeClr val="tx1"/>
          </a:solidFill>
          <a:latin typeface="+mn-lt"/>
          <a:ea typeface="+mn-ea"/>
          <a:cs typeface="+mn-cs"/>
        </a:defRPr>
      </a:lvl4pPr>
      <a:lvl5pPr marL="2057400" indent="-228600" algn="l" defTabSz="914400" rtl="0" eaLnBrk="1" latinLnBrk="0" hangingPunct="1">
        <a:lnSpc>
          <a:spcPct val="90000"/>
        </a:lnSpc>
        <a:spcBef>
          <a:spcPts val="500"/>
        </a:spcBef>
        <a:buClr>
          <a:srgbClr val="2E7A40"/>
        </a:buClr>
        <a:buFont typeface="Arial" panose="020B0604020202020204" pitchFamily="34" charset="0"/>
        <a:buChar char="•"/>
        <a:defRPr lang="en-IN" sz="1600" kern="1200" dirty="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Hexagon 17">
            <a:extLst>
              <a:ext uri="{FF2B5EF4-FFF2-40B4-BE49-F238E27FC236}">
                <a16:creationId xmlns:a16="http://schemas.microsoft.com/office/drawing/2014/main" id="{0E6B042D-E9CB-40E0-AAE9-6AD11F53E044}"/>
              </a:ext>
              <a:ext uri="{C183D7F6-B498-43B3-948B-1728B52AA6E4}">
                <adec:decorative xmlns:adec="http://schemas.microsoft.com/office/drawing/2017/decorative" val="1"/>
              </a:ext>
            </a:extLst>
          </p:cNvPr>
          <p:cNvSpPr/>
          <p:nvPr/>
        </p:nvSpPr>
        <p:spPr>
          <a:xfrm rot="16200000">
            <a:off x="2679702" y="2388914"/>
            <a:ext cx="2412998" cy="2080172"/>
          </a:xfrm>
          <a:prstGeom prst="hexagon">
            <a:avLst/>
          </a:prstGeom>
          <a:solidFill>
            <a:srgbClr val="0019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638ACE-163E-40EB-A458-E794C67EA2A6}"/>
              </a:ext>
            </a:extLst>
          </p:cNvPr>
          <p:cNvSpPr>
            <a:spLocks noGrp="1"/>
          </p:cNvSpPr>
          <p:nvPr>
            <p:ph type="ctrTitle"/>
          </p:nvPr>
        </p:nvSpPr>
        <p:spPr>
          <a:xfrm>
            <a:off x="6532738" y="2620873"/>
            <a:ext cx="5594607" cy="1616252"/>
          </a:xfrm>
        </p:spPr>
        <p:txBody>
          <a:bodyPr>
            <a:normAutofit fontScale="90000"/>
          </a:bodyPr>
          <a:lstStyle/>
          <a:p>
            <a:r>
              <a:rPr lang="en-US" dirty="0"/>
              <a:t>Understanding Shona’s Developmental Needs Through Bowlby’s Attachment Theory</a:t>
            </a:r>
            <a:endParaRPr lang="en-US" b="0" dirty="0"/>
          </a:p>
        </p:txBody>
      </p:sp>
      <p:pic>
        <p:nvPicPr>
          <p:cNvPr id="3" name="Picture Placeholder 2"/>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6891" r="6891"/>
          <a:stretch>
            <a:fillRect/>
          </a:stretch>
        </p:blipFill>
        <p:spPr>
          <a:xfrm>
            <a:off x="1671939" y="998441"/>
            <a:ext cx="4428523" cy="5137089"/>
          </a:xfrm>
        </p:spPr>
      </p:pic>
      <p:graphicFrame>
        <p:nvGraphicFramePr>
          <p:cNvPr id="6" name="Table 5"/>
          <p:cNvGraphicFramePr>
            <a:graphicFrameLocks noGrp="1"/>
          </p:cNvGraphicFramePr>
          <p:nvPr>
            <p:extLst>
              <p:ext uri="{D42A27DB-BD31-4B8C-83A1-F6EECF244321}">
                <p14:modId xmlns:p14="http://schemas.microsoft.com/office/powerpoint/2010/main" val="3574171079"/>
              </p:ext>
            </p:extLst>
          </p:nvPr>
        </p:nvGraphicFramePr>
        <p:xfrm>
          <a:off x="5943442" y="4441581"/>
          <a:ext cx="5657430" cy="2214388"/>
        </p:xfrm>
        <a:graphic>
          <a:graphicData uri="http://schemas.openxmlformats.org/drawingml/2006/table">
            <a:tbl>
              <a:tblPr firstRow="1" bandRow="1">
                <a:tableStyleId>{21E4AEA4-8DFA-4A89-87EB-49C32662AFE0}</a:tableStyleId>
              </a:tblPr>
              <a:tblGrid>
                <a:gridCol w="2828715">
                  <a:extLst>
                    <a:ext uri="{9D8B030D-6E8A-4147-A177-3AD203B41FA5}">
                      <a16:colId xmlns:a16="http://schemas.microsoft.com/office/drawing/2014/main" val="20000"/>
                    </a:ext>
                  </a:extLst>
                </a:gridCol>
                <a:gridCol w="2828715">
                  <a:extLst>
                    <a:ext uri="{9D8B030D-6E8A-4147-A177-3AD203B41FA5}">
                      <a16:colId xmlns:a16="http://schemas.microsoft.com/office/drawing/2014/main" val="20001"/>
                    </a:ext>
                  </a:extLst>
                </a:gridCol>
              </a:tblGrid>
              <a:tr h="649994">
                <a:tc>
                  <a:txBody>
                    <a:bodyPr/>
                    <a:lstStyle/>
                    <a:p>
                      <a:r>
                        <a:rPr lang="en-GB" b="1" dirty="0">
                          <a:solidFill>
                            <a:schemeClr val="tx1">
                              <a:lumMod val="50000"/>
                            </a:schemeClr>
                          </a:solidFill>
                        </a:rPr>
                        <a:t>Name</a:t>
                      </a:r>
                    </a:p>
                  </a:txBody>
                  <a:tcPr/>
                </a:tc>
                <a:tc>
                  <a:txBody>
                    <a:bodyPr/>
                    <a:lstStyle/>
                    <a:p>
                      <a:r>
                        <a:rPr lang="en-GB" sz="1800" b="1" kern="1200" dirty="0">
                          <a:solidFill>
                            <a:schemeClr val="lt1"/>
                          </a:solidFill>
                          <a:effectLst/>
                          <a:latin typeface="+mn-lt"/>
                          <a:ea typeface="+mn-ea"/>
                          <a:cs typeface="+mn-cs"/>
                        </a:rPr>
                        <a:t>Samia Kausar</a:t>
                      </a:r>
                      <a:r>
                        <a:rPr lang="en-GB" dirty="0">
                          <a:effectLst/>
                        </a:rPr>
                        <a:t> </a:t>
                      </a:r>
                      <a:endParaRPr lang="en-GB" dirty="0"/>
                    </a:p>
                  </a:txBody>
                  <a:tcPr/>
                </a:tc>
                <a:extLst>
                  <a:ext uri="{0D108BD9-81ED-4DB2-BD59-A6C34878D82A}">
                    <a16:rowId xmlns:a16="http://schemas.microsoft.com/office/drawing/2014/main" val="10000"/>
                  </a:ext>
                </a:extLst>
              </a:tr>
              <a:tr h="649994">
                <a:tc>
                  <a:txBody>
                    <a:bodyPr/>
                    <a:lstStyle/>
                    <a:p>
                      <a:r>
                        <a:rPr lang="en-GB" b="1" dirty="0">
                          <a:solidFill>
                            <a:schemeClr val="tx1">
                              <a:lumMod val="50000"/>
                            </a:schemeClr>
                          </a:solidFill>
                        </a:rPr>
                        <a:t>Student ID</a:t>
                      </a:r>
                    </a:p>
                  </a:txBody>
                  <a:tcPr/>
                </a:tc>
                <a:tc>
                  <a:txBody>
                    <a:bodyPr/>
                    <a:lstStyle/>
                    <a:p>
                      <a:r>
                        <a:rPr lang="en-GB" dirty="0"/>
                        <a:t>2526214</a:t>
                      </a:r>
                    </a:p>
                  </a:txBody>
                  <a:tcPr/>
                </a:tc>
                <a:extLst>
                  <a:ext uri="{0D108BD9-81ED-4DB2-BD59-A6C34878D82A}">
                    <a16:rowId xmlns:a16="http://schemas.microsoft.com/office/drawing/2014/main" val="10001"/>
                  </a:ext>
                </a:extLst>
              </a:tr>
              <a:tr h="649994">
                <a:tc>
                  <a:txBody>
                    <a:bodyPr/>
                    <a:lstStyle/>
                    <a:p>
                      <a:r>
                        <a:rPr lang="en-GB" b="1" dirty="0">
                          <a:solidFill>
                            <a:schemeClr val="tx1">
                              <a:lumMod val="50000"/>
                            </a:schemeClr>
                          </a:solidFill>
                        </a:rPr>
                        <a:t>Module Code</a:t>
                      </a:r>
                    </a:p>
                    <a:p>
                      <a:r>
                        <a:rPr lang="en-GB" b="1" dirty="0">
                          <a:solidFill>
                            <a:schemeClr val="tx1">
                              <a:lumMod val="50000"/>
                            </a:schemeClr>
                          </a:solidFill>
                        </a:rPr>
                        <a:t>Module Name </a:t>
                      </a:r>
                    </a:p>
                  </a:txBody>
                  <a:tcPr/>
                </a:tc>
                <a:tc>
                  <a:txBody>
                    <a:bodyPr/>
                    <a:lstStyle/>
                    <a:p>
                      <a:r>
                        <a:rPr lang="en-GB" dirty="0"/>
                        <a:t>LCHS4010</a:t>
                      </a:r>
                    </a:p>
                    <a:p>
                      <a:r>
                        <a:rPr lang="en-GB"/>
                        <a:t>Psychology in Health </a:t>
                      </a:r>
                      <a:r>
                        <a:rPr lang="en-GB" dirty="0"/>
                        <a:t>and Social Care </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980699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ABE11BF-33A5-4653-A144-CCCBACF58C30}"/>
              </a:ext>
            </a:extLst>
          </p:cNvPr>
          <p:cNvSpPr>
            <a:spLocks noGrp="1"/>
          </p:cNvSpPr>
          <p:nvPr>
            <p:ph type="title"/>
          </p:nvPr>
        </p:nvSpPr>
        <p:spPr>
          <a:xfrm>
            <a:off x="69559" y="816236"/>
            <a:ext cx="7342622" cy="1215566"/>
          </a:xfrm>
        </p:spPr>
        <p:txBody>
          <a:bodyPr>
            <a:normAutofit/>
          </a:bodyPr>
          <a:lstStyle/>
          <a:p>
            <a:r>
              <a:rPr lang="en-GB" sz="2400" dirty="0"/>
              <a:t>Introduction: Who is Shona?</a:t>
            </a:r>
            <a:endParaRPr lang="en-US" sz="2400" b="0" dirty="0"/>
          </a:p>
        </p:txBody>
      </p:sp>
      <p:sp>
        <p:nvSpPr>
          <p:cNvPr id="7" name="Content Placeholder 6">
            <a:extLst>
              <a:ext uri="{FF2B5EF4-FFF2-40B4-BE49-F238E27FC236}">
                <a16:creationId xmlns:a16="http://schemas.microsoft.com/office/drawing/2014/main" id="{2482DBEC-EE72-4155-ACC5-87E80C5606A9}"/>
              </a:ext>
            </a:extLst>
          </p:cNvPr>
          <p:cNvSpPr>
            <a:spLocks noGrp="1"/>
          </p:cNvSpPr>
          <p:nvPr>
            <p:ph idx="1"/>
          </p:nvPr>
        </p:nvSpPr>
        <p:spPr>
          <a:xfrm>
            <a:off x="217342" y="2714938"/>
            <a:ext cx="6728404" cy="2958275"/>
          </a:xfrm>
        </p:spPr>
        <p:txBody>
          <a:bodyPr>
            <a:normAutofit fontScale="92500" lnSpcReduction="20000"/>
          </a:bodyPr>
          <a:lstStyle/>
          <a:p>
            <a:r>
              <a:rPr lang="en-US" dirty="0"/>
              <a:t>Shona is a </a:t>
            </a:r>
            <a:r>
              <a:rPr lang="en-US" b="1" dirty="0"/>
              <a:t>three-year-old child</a:t>
            </a:r>
            <a:r>
              <a:rPr lang="en-US" dirty="0"/>
              <a:t> who has recently started attending an early years nursery. She shows signs of separation anxiety when </a:t>
            </a:r>
            <a:r>
              <a:rPr lang="en-US" dirty="0" err="1"/>
              <a:t>carers</a:t>
            </a:r>
            <a:r>
              <a:rPr lang="en-US" dirty="0"/>
              <a:t> depart, and has limited verbal communication and challenges with group play. This presentation focuses on </a:t>
            </a:r>
            <a:r>
              <a:rPr lang="en-US" b="1" dirty="0"/>
              <a:t>Bowlby’s Attachment Theory</a:t>
            </a:r>
            <a:r>
              <a:rPr lang="en-US" dirty="0"/>
              <a:t> to examine how early attachment relationships may influence Shona’s emotional and social development. The theory provides a useful framework for understanding her need for emotional security and informing appropriate support within the nursery setting </a:t>
            </a:r>
            <a:r>
              <a:rPr lang="en-US" b="1" dirty="0"/>
              <a:t>(Bowlby, 1974; </a:t>
            </a:r>
            <a:r>
              <a:rPr lang="en-US" b="1" dirty="0" err="1"/>
              <a:t>Bretherton</a:t>
            </a:r>
            <a:r>
              <a:rPr lang="en-US" b="1" dirty="0"/>
              <a:t>, 1992)</a:t>
            </a:r>
            <a:r>
              <a:rPr lang="en-US" dirty="0"/>
              <a:t>.</a:t>
            </a:r>
          </a:p>
        </p:txBody>
      </p:sp>
      <p:sp>
        <p:nvSpPr>
          <p:cNvPr id="11" name="Footer Placeholder 10">
            <a:extLst>
              <a:ext uri="{FF2B5EF4-FFF2-40B4-BE49-F238E27FC236}">
                <a16:creationId xmlns:a16="http://schemas.microsoft.com/office/drawing/2014/main" id="{47F4D2C2-B71A-4089-A3FE-603C32706CA6}"/>
              </a:ext>
            </a:extLst>
          </p:cNvPr>
          <p:cNvSpPr>
            <a:spLocks noGrp="1"/>
          </p:cNvSpPr>
          <p:nvPr>
            <p:ph type="ftr" sz="quarter" idx="14"/>
          </p:nvPr>
        </p:nvSpPr>
        <p:spPr/>
        <p:txBody>
          <a:bodyPr/>
          <a:lstStyle/>
          <a:p>
            <a:r>
              <a:rPr lang="en-US" dirty="0"/>
              <a:t>Add a footer</a:t>
            </a:r>
          </a:p>
        </p:txBody>
      </p:sp>
      <p:sp>
        <p:nvSpPr>
          <p:cNvPr id="12" name="Slide Number Placeholder 11">
            <a:extLst>
              <a:ext uri="{FF2B5EF4-FFF2-40B4-BE49-F238E27FC236}">
                <a16:creationId xmlns:a16="http://schemas.microsoft.com/office/drawing/2014/main" id="{FBA1BB58-7555-4382-B178-7ED04E137E77}"/>
              </a:ext>
            </a:extLst>
          </p:cNvPr>
          <p:cNvSpPr>
            <a:spLocks noGrp="1"/>
          </p:cNvSpPr>
          <p:nvPr>
            <p:ph type="sldNum" sz="quarter" idx="15"/>
          </p:nvPr>
        </p:nvSpPr>
        <p:spPr/>
        <p:txBody>
          <a:bodyPr/>
          <a:lstStyle/>
          <a:p>
            <a:fld id="{8699F50C-BE38-4BD0-BA84-9B090E1F2B9B}" type="slidenum">
              <a:rPr lang="en-US" smtClean="0"/>
              <a:pPr/>
              <a:t>2</a:t>
            </a:fld>
            <a:endParaRPr lang="en-US"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82346" y="1766454"/>
            <a:ext cx="4020127" cy="4020127"/>
          </a:xfrm>
          <a:prstGeom prst="rect">
            <a:avLst/>
          </a:prstGeom>
        </p:spPr>
      </p:pic>
    </p:spTree>
    <p:extLst>
      <p:ext uri="{BB962C8B-B14F-4D97-AF65-F5344CB8AC3E}">
        <p14:creationId xmlns:p14="http://schemas.microsoft.com/office/powerpoint/2010/main" val="972005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3">
            <a:extLst>
              <a:ext uri="{FF2B5EF4-FFF2-40B4-BE49-F238E27FC236}">
                <a16:creationId xmlns:a16="http://schemas.microsoft.com/office/drawing/2014/main" id="{1ABD613F-111C-41D6-9F8E-8B2C42A5E047}"/>
              </a:ext>
            </a:extLst>
          </p:cNvPr>
          <p:cNvSpPr>
            <a:spLocks noGrp="1"/>
          </p:cNvSpPr>
          <p:nvPr>
            <p:ph type="title"/>
          </p:nvPr>
        </p:nvSpPr>
        <p:spPr>
          <a:xfrm>
            <a:off x="0" y="1012001"/>
            <a:ext cx="7342622" cy="1215566"/>
          </a:xfrm>
        </p:spPr>
        <p:txBody>
          <a:bodyPr>
            <a:normAutofit/>
          </a:bodyPr>
          <a:lstStyle/>
          <a:p>
            <a:r>
              <a:rPr lang="en-GB" sz="3200" dirty="0"/>
              <a:t>Bowlby’s Attachment Theory</a:t>
            </a:r>
            <a:endParaRPr lang="en-US" sz="3200" b="0" dirty="0"/>
          </a:p>
        </p:txBody>
      </p:sp>
      <p:sp>
        <p:nvSpPr>
          <p:cNvPr id="42" name="Content Placeholder 6">
            <a:extLst>
              <a:ext uri="{FF2B5EF4-FFF2-40B4-BE49-F238E27FC236}">
                <a16:creationId xmlns:a16="http://schemas.microsoft.com/office/drawing/2014/main" id="{55EACD59-7C51-4810-94C6-BCB4D12346DC}"/>
              </a:ext>
            </a:extLst>
          </p:cNvPr>
          <p:cNvSpPr>
            <a:spLocks noGrp="1"/>
          </p:cNvSpPr>
          <p:nvPr>
            <p:ph idx="1"/>
          </p:nvPr>
        </p:nvSpPr>
        <p:spPr>
          <a:xfrm>
            <a:off x="338530" y="2650666"/>
            <a:ext cx="6580622" cy="2958275"/>
          </a:xfrm>
        </p:spPr>
        <p:txBody>
          <a:bodyPr>
            <a:normAutofit fontScale="92500" lnSpcReduction="10000"/>
          </a:bodyPr>
          <a:lstStyle/>
          <a:p>
            <a:pPr marL="0" lvl="0" indent="0">
              <a:buNone/>
            </a:pPr>
            <a:r>
              <a:rPr lang="en-US" dirty="0"/>
              <a:t>Bowlby’s theory explains how children form emotional bonds with caregivers. </a:t>
            </a:r>
            <a:r>
              <a:rPr lang="en-US" b="1" dirty="0" err="1"/>
              <a:t>Monotropy</a:t>
            </a:r>
            <a:r>
              <a:rPr lang="en-US" dirty="0"/>
              <a:t> refers to a primary attachment, while the </a:t>
            </a:r>
            <a:r>
              <a:rPr lang="en-US" b="1" dirty="0"/>
              <a:t>internal working model</a:t>
            </a:r>
            <a:r>
              <a:rPr lang="en-US" dirty="0"/>
              <a:t> shapes expectations of relationships. A caregiver also provides a </a:t>
            </a:r>
            <a:r>
              <a:rPr lang="en-US" b="1" dirty="0"/>
              <a:t>secure base</a:t>
            </a:r>
            <a:r>
              <a:rPr lang="en-US" dirty="0"/>
              <a:t> for exploration. </a:t>
            </a:r>
            <a:r>
              <a:rPr lang="en-GB" dirty="0"/>
              <a:t>By age three, Shona could have created significant attachment relationships with her caregivers. Her ongoing separation anxiety could possibly signify a need for encouragement and emotional support. However, this on its own does not prove insecure attachment</a:t>
            </a:r>
            <a:r>
              <a:rPr lang="en-US" dirty="0"/>
              <a:t> </a:t>
            </a:r>
            <a:r>
              <a:rPr lang="en-US" b="1" dirty="0"/>
              <a:t>(Ainsworth et al., 1978)</a:t>
            </a:r>
            <a:r>
              <a:rPr lang="en-US" dirty="0"/>
              <a:t>.</a:t>
            </a:r>
          </a:p>
        </p:txBody>
      </p:sp>
      <p:sp>
        <p:nvSpPr>
          <p:cNvPr id="35" name="Footer Placeholder 34">
            <a:extLst>
              <a:ext uri="{FF2B5EF4-FFF2-40B4-BE49-F238E27FC236}">
                <a16:creationId xmlns:a16="http://schemas.microsoft.com/office/drawing/2014/main" id="{6390A22B-EC07-E942-A46F-F36FDD7FDB9D}"/>
              </a:ext>
            </a:extLst>
          </p:cNvPr>
          <p:cNvSpPr>
            <a:spLocks noGrp="1"/>
          </p:cNvSpPr>
          <p:nvPr>
            <p:ph type="ftr" sz="quarter" idx="15"/>
          </p:nvPr>
        </p:nvSpPr>
        <p:spPr/>
        <p:txBody>
          <a:bodyPr/>
          <a:lstStyle/>
          <a:p>
            <a:r>
              <a:rPr lang="en-US" dirty="0"/>
              <a:t>Add a footer</a:t>
            </a:r>
          </a:p>
        </p:txBody>
      </p:sp>
      <p:sp>
        <p:nvSpPr>
          <p:cNvPr id="10" name="Slide Number Placeholder 9">
            <a:extLst>
              <a:ext uri="{FF2B5EF4-FFF2-40B4-BE49-F238E27FC236}">
                <a16:creationId xmlns:a16="http://schemas.microsoft.com/office/drawing/2014/main" id="{A267D224-5586-43DC-82CA-8605E158298B}"/>
              </a:ext>
            </a:extLst>
          </p:cNvPr>
          <p:cNvSpPr>
            <a:spLocks noGrp="1"/>
          </p:cNvSpPr>
          <p:nvPr>
            <p:ph type="sldNum" sz="quarter" idx="16"/>
          </p:nvPr>
        </p:nvSpPr>
        <p:spPr/>
        <p:txBody>
          <a:bodyPr/>
          <a:lstStyle/>
          <a:p>
            <a:fld id="{8699F50C-BE38-4BD0-BA84-9B090E1F2B9B}" type="slidenum">
              <a:rPr lang="en-US" smtClean="0"/>
              <a:pPr/>
              <a:t>3</a:t>
            </a:fld>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69353" y="1829367"/>
            <a:ext cx="5322647" cy="3548431"/>
          </a:xfrm>
          <a:prstGeom prst="rect">
            <a:avLst/>
          </a:prstGeom>
        </p:spPr>
      </p:pic>
      <p:sp>
        <p:nvSpPr>
          <p:cNvPr id="11" name="Rectangle 10"/>
          <p:cNvSpPr/>
          <p:nvPr/>
        </p:nvSpPr>
        <p:spPr>
          <a:xfrm>
            <a:off x="11146971" y="314036"/>
            <a:ext cx="814120" cy="415637"/>
          </a:xfrm>
          <a:prstGeom prst="rect">
            <a:avLst/>
          </a:prstGeom>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5466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1378" y="2741612"/>
            <a:ext cx="5804767" cy="2958275"/>
          </a:xfrm>
        </p:spPr>
        <p:txBody>
          <a:bodyPr>
            <a:noAutofit/>
          </a:bodyPr>
          <a:lstStyle/>
          <a:p>
            <a:r>
              <a:rPr lang="en-GB" sz="1400" dirty="0"/>
              <a:t>At age three, Shona may have started key attachment relationships with her caregivers. Her </a:t>
            </a:r>
            <a:r>
              <a:rPr lang="en-GB" sz="1400" b="1" dirty="0"/>
              <a:t>separation anxiety </a:t>
            </a:r>
            <a:r>
              <a:rPr lang="en-GB" sz="1400" dirty="0"/>
              <a:t>can imply that she is looking for comfort and emotional security when detached from familiar caregivers. From a Bowlby standpoint, a </a:t>
            </a:r>
            <a:r>
              <a:rPr lang="en-GB" sz="1400" b="1" dirty="0"/>
              <a:t>safe and secure base</a:t>
            </a:r>
            <a:r>
              <a:rPr lang="en-GB" sz="1400" dirty="0"/>
              <a:t> provided by a regular caregiver can help Shona feel confident enough to explore and partake in nursery activities.</a:t>
            </a:r>
          </a:p>
          <a:p>
            <a:r>
              <a:rPr lang="en-GB" sz="1400" dirty="0"/>
              <a:t>Nonetheless, separation anxiety on its own does </a:t>
            </a:r>
            <a:r>
              <a:rPr lang="en-GB" sz="1400" b="1" dirty="0"/>
              <a:t>not</a:t>
            </a:r>
            <a:r>
              <a:rPr lang="en-GB" sz="1400" dirty="0"/>
              <a:t> show insecure attachment. Shona’s </a:t>
            </a:r>
            <a:r>
              <a:rPr lang="en-GB" sz="1400" b="1" dirty="0"/>
              <a:t>limited verbal communication and difficulty with group play</a:t>
            </a:r>
            <a:r>
              <a:rPr lang="en-GB" sz="1400" dirty="0"/>
              <a:t> may also be affected by her individual temperament, communication needs, prior experiences and changeover into nursery. Bowlby’s theory thus provides one valuable viewpoint  for understanding Shona but should not be used as the only explanation for her behaviour.</a:t>
            </a:r>
          </a:p>
          <a:p>
            <a:pPr marL="0" indent="0">
              <a:buNone/>
            </a:pPr>
            <a:r>
              <a:rPr lang="en-US" sz="1400" b="1" dirty="0"/>
              <a:t>(Ainsworth et al., 1978; Bowlby, 1974)</a:t>
            </a:r>
            <a:r>
              <a:rPr lang="en-US" sz="1400" dirty="0"/>
              <a:t>.</a:t>
            </a:r>
            <a:endParaRPr lang="en-GB" sz="1400" dirty="0"/>
          </a:p>
        </p:txBody>
      </p:sp>
      <p:sp>
        <p:nvSpPr>
          <p:cNvPr id="4" name="Title 3"/>
          <p:cNvSpPr>
            <a:spLocks noGrp="1"/>
          </p:cNvSpPr>
          <p:nvPr>
            <p:ph type="title"/>
          </p:nvPr>
        </p:nvSpPr>
        <p:spPr/>
        <p:txBody>
          <a:bodyPr>
            <a:normAutofit/>
          </a:bodyPr>
          <a:lstStyle/>
          <a:p>
            <a:r>
              <a:rPr lang="en-US" sz="2800" dirty="0"/>
              <a:t>Applying Bowlby’s Theory to Shona</a:t>
            </a:r>
            <a:endParaRPr lang="en-GB" sz="2800" dirty="0"/>
          </a:p>
        </p:txBody>
      </p:sp>
      <p:pic>
        <p:nvPicPr>
          <p:cNvPr id="3" name="Picture Placeholder 2"/>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9344" r="9344"/>
          <a:stretch>
            <a:fillRect/>
          </a:stretch>
        </p:blipFill>
        <p:spPr>
          <a:xfrm>
            <a:off x="6206836" y="0"/>
            <a:ext cx="5985164" cy="6872249"/>
          </a:xfrm>
        </p:spPr>
      </p:pic>
      <p:sp>
        <p:nvSpPr>
          <p:cNvPr id="7" name="Slide Number Placeholder 6"/>
          <p:cNvSpPr>
            <a:spLocks noGrp="1"/>
          </p:cNvSpPr>
          <p:nvPr>
            <p:ph type="sldNum" sz="quarter" idx="15"/>
          </p:nvPr>
        </p:nvSpPr>
        <p:spPr/>
        <p:txBody>
          <a:bodyPr/>
          <a:lstStyle/>
          <a:p>
            <a:fld id="{8699F50C-BE38-4BD0-BA84-9B090E1F2B9B}" type="slidenum">
              <a:rPr lang="en-US" noProof="0" smtClean="0"/>
              <a:t>4</a:t>
            </a:fld>
            <a:endParaRPr lang="en-US" noProof="0" dirty="0"/>
          </a:p>
        </p:txBody>
      </p:sp>
    </p:spTree>
    <p:extLst>
      <p:ext uri="{BB962C8B-B14F-4D97-AF65-F5344CB8AC3E}">
        <p14:creationId xmlns:p14="http://schemas.microsoft.com/office/powerpoint/2010/main" val="328103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8530" y="2650666"/>
            <a:ext cx="6589858" cy="2958275"/>
          </a:xfrm>
        </p:spPr>
        <p:txBody>
          <a:bodyPr>
            <a:normAutofit fontScale="92500" lnSpcReduction="20000"/>
          </a:bodyPr>
          <a:lstStyle/>
          <a:p>
            <a:r>
              <a:rPr lang="en-US" dirty="0"/>
              <a:t>A consistent </a:t>
            </a:r>
            <a:r>
              <a:rPr lang="en-US" b="1" dirty="0"/>
              <a:t>key person</a:t>
            </a:r>
            <a:r>
              <a:rPr lang="en-US" dirty="0"/>
              <a:t> can provide Shona with a secure relationship and support her transition into nursery </a:t>
            </a:r>
            <a:r>
              <a:rPr lang="en-US" b="1" dirty="0"/>
              <a:t>(</a:t>
            </a:r>
            <a:r>
              <a:rPr lang="en-GB" b="1" dirty="0"/>
              <a:t>Wood</a:t>
            </a:r>
            <a:r>
              <a:rPr lang="en-US" b="1" dirty="0"/>
              <a:t>, 2020)</a:t>
            </a:r>
            <a:r>
              <a:rPr lang="en-US" dirty="0"/>
              <a:t>. </a:t>
            </a:r>
          </a:p>
          <a:p>
            <a:r>
              <a:rPr lang="en-US" b="1" dirty="0"/>
              <a:t>Gradual separation</a:t>
            </a:r>
            <a:r>
              <a:rPr lang="en-US" dirty="0"/>
              <a:t>, predictable goodbye routines and a familiar object from home may reduce distress.</a:t>
            </a:r>
          </a:p>
          <a:p>
            <a:r>
              <a:rPr lang="en-US" dirty="0"/>
              <a:t>A safe base with a visual timetable will support exploration, and emotion coaching will enable Shona to acknowledge and communicate emotions. With the assistance of the key person, the gradual development of small-group or parallel play can be used to help foster social confidence </a:t>
            </a:r>
            <a:r>
              <a:rPr lang="en-US" b="1" dirty="0"/>
              <a:t>(Ainsworth et al., 1978).</a:t>
            </a:r>
            <a:endParaRPr lang="en-GB" b="1" dirty="0"/>
          </a:p>
        </p:txBody>
      </p:sp>
      <p:sp>
        <p:nvSpPr>
          <p:cNvPr id="5" name="Title 4"/>
          <p:cNvSpPr>
            <a:spLocks noGrp="1"/>
          </p:cNvSpPr>
          <p:nvPr>
            <p:ph type="title"/>
          </p:nvPr>
        </p:nvSpPr>
        <p:spPr/>
        <p:txBody>
          <a:bodyPr>
            <a:normAutofit/>
          </a:bodyPr>
          <a:lstStyle/>
          <a:p>
            <a:r>
              <a:rPr lang="en-GB" sz="2800" dirty="0"/>
              <a:t>Practical Strategies in Nursery</a:t>
            </a:r>
          </a:p>
        </p:txBody>
      </p:sp>
      <p:sp>
        <p:nvSpPr>
          <p:cNvPr id="6" name="Footer Placeholder 5"/>
          <p:cNvSpPr>
            <a:spLocks noGrp="1"/>
          </p:cNvSpPr>
          <p:nvPr>
            <p:ph type="ftr" sz="quarter" idx="15"/>
          </p:nvPr>
        </p:nvSpPr>
        <p:spPr/>
        <p:txBody>
          <a:bodyPr/>
          <a:lstStyle/>
          <a:p>
            <a:r>
              <a:rPr lang="en-US" noProof="0"/>
              <a:t>Add a footer</a:t>
            </a:r>
            <a:endParaRPr lang="en-US" noProof="0" dirty="0"/>
          </a:p>
        </p:txBody>
      </p:sp>
      <p:sp>
        <p:nvSpPr>
          <p:cNvPr id="7" name="Slide Number Placeholder 6"/>
          <p:cNvSpPr>
            <a:spLocks noGrp="1"/>
          </p:cNvSpPr>
          <p:nvPr>
            <p:ph type="sldNum" sz="quarter" idx="16"/>
          </p:nvPr>
        </p:nvSpPr>
        <p:spPr/>
        <p:txBody>
          <a:bodyPr/>
          <a:lstStyle/>
          <a:p>
            <a:fld id="{8699F50C-BE38-4BD0-BA84-9B090E1F2B9B}" type="slidenum">
              <a:rPr lang="en-US" noProof="0" smtClean="0"/>
              <a:t>5</a:t>
            </a:fld>
            <a:endParaRPr lang="en-US" noProof="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4631" y="0"/>
            <a:ext cx="5207369" cy="3506294"/>
          </a:xfrm>
          <a:prstGeom prst="rect">
            <a:avLst/>
          </a:prstGeom>
        </p:spPr>
      </p:pic>
    </p:spTree>
    <p:extLst>
      <p:ext uri="{BB962C8B-B14F-4D97-AF65-F5344CB8AC3E}">
        <p14:creationId xmlns:p14="http://schemas.microsoft.com/office/powerpoint/2010/main" val="1640214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10000"/>
          </a:bodyPr>
          <a:lstStyle/>
          <a:p>
            <a:r>
              <a:rPr lang="en-US" sz="2000" b="1" dirty="0"/>
              <a:t>Nature: </a:t>
            </a:r>
            <a:r>
              <a:rPr lang="en-US" sz="2000" dirty="0"/>
              <a:t>Shona's temperament, development and how she reacts to stress can affect her anxiety, communication and </a:t>
            </a:r>
            <a:r>
              <a:rPr lang="en-US" sz="2000" dirty="0" err="1"/>
              <a:t>behaviour</a:t>
            </a:r>
            <a:r>
              <a:rPr lang="en-US" sz="2000" dirty="0"/>
              <a:t>. Children's reactions to new situations may vary according to individual differences in temperament </a:t>
            </a:r>
            <a:r>
              <a:rPr lang="en-US" sz="2000" b="1" dirty="0"/>
              <a:t>(Kagan, 2018).</a:t>
            </a:r>
          </a:p>
          <a:p>
            <a:r>
              <a:rPr lang="en-US" sz="2000" b="1" dirty="0"/>
              <a:t>Nurture:</a:t>
            </a:r>
            <a:r>
              <a:rPr lang="en-US" sz="2000" dirty="0"/>
              <a:t> Her </a:t>
            </a:r>
            <a:r>
              <a:rPr lang="en-US" sz="2000" b="1" dirty="0"/>
              <a:t>recent transition to nursery, caregiver relationships, home environment, language exposure and nursery quality</a:t>
            </a:r>
            <a:r>
              <a:rPr lang="en-US" sz="2000" dirty="0"/>
              <a:t> may also shape her development. Bowlby </a:t>
            </a:r>
            <a:r>
              <a:rPr lang="en-US" sz="2000" dirty="0" err="1"/>
              <a:t>emphasised</a:t>
            </a:r>
            <a:r>
              <a:rPr lang="en-US" sz="2000" dirty="0"/>
              <a:t> the interaction between children’s biological need for attachment and their caregiving environment </a:t>
            </a:r>
            <a:r>
              <a:rPr lang="en-US" sz="2000" b="1" dirty="0"/>
              <a:t>(Bowlby, 1974)</a:t>
            </a:r>
            <a:r>
              <a:rPr lang="en-US" sz="2000" dirty="0"/>
              <a:t>. </a:t>
            </a:r>
            <a:r>
              <a:rPr lang="en-GB" sz="2000" dirty="0"/>
              <a:t>How Shona reacts to stress can influence her anxiety.</a:t>
            </a:r>
          </a:p>
        </p:txBody>
      </p:sp>
      <p:sp>
        <p:nvSpPr>
          <p:cNvPr id="5" name="Title 4"/>
          <p:cNvSpPr>
            <a:spLocks noGrp="1"/>
          </p:cNvSpPr>
          <p:nvPr>
            <p:ph type="title"/>
          </p:nvPr>
        </p:nvSpPr>
        <p:spPr/>
        <p:txBody>
          <a:bodyPr/>
          <a:lstStyle/>
          <a:p>
            <a:r>
              <a:rPr lang="en-GB" dirty="0"/>
              <a:t>Nature and Nurture</a:t>
            </a:r>
          </a:p>
        </p:txBody>
      </p:sp>
      <p:sp>
        <p:nvSpPr>
          <p:cNvPr id="6" name="Footer Placeholder 5"/>
          <p:cNvSpPr>
            <a:spLocks noGrp="1"/>
          </p:cNvSpPr>
          <p:nvPr>
            <p:ph type="ftr" sz="quarter" idx="15"/>
          </p:nvPr>
        </p:nvSpPr>
        <p:spPr/>
        <p:txBody>
          <a:bodyPr/>
          <a:lstStyle/>
          <a:p>
            <a:r>
              <a:rPr lang="en-US" noProof="0"/>
              <a:t>Add a footer</a:t>
            </a:r>
            <a:endParaRPr lang="en-US" noProof="0" dirty="0"/>
          </a:p>
        </p:txBody>
      </p:sp>
      <p:sp>
        <p:nvSpPr>
          <p:cNvPr id="7" name="Slide Number Placeholder 6"/>
          <p:cNvSpPr>
            <a:spLocks noGrp="1"/>
          </p:cNvSpPr>
          <p:nvPr>
            <p:ph type="sldNum" sz="quarter" idx="16"/>
          </p:nvPr>
        </p:nvSpPr>
        <p:spPr/>
        <p:txBody>
          <a:bodyPr/>
          <a:lstStyle/>
          <a:p>
            <a:fld id="{8699F50C-BE38-4BD0-BA84-9B090E1F2B9B}" type="slidenum">
              <a:rPr lang="en-US" noProof="0" smtClean="0"/>
              <a:t>6</a:t>
            </a:fld>
            <a:endParaRPr lang="en-US" noProof="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28325" y="471054"/>
            <a:ext cx="6165273" cy="6165273"/>
          </a:xfrm>
          <a:prstGeom prst="rect">
            <a:avLst/>
          </a:prstGeom>
        </p:spPr>
      </p:pic>
      <p:sp>
        <p:nvSpPr>
          <p:cNvPr id="8" name="Rectangle 7"/>
          <p:cNvSpPr/>
          <p:nvPr/>
        </p:nvSpPr>
        <p:spPr>
          <a:xfrm>
            <a:off x="11146971" y="314036"/>
            <a:ext cx="814120" cy="415637"/>
          </a:xfrm>
          <a:prstGeom prst="rect">
            <a:avLst/>
          </a:prstGeom>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37690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6723" y="2535730"/>
            <a:ext cx="6026441" cy="2958275"/>
          </a:xfrm>
        </p:spPr>
        <p:txBody>
          <a:bodyPr>
            <a:normAutofit fontScale="25000" lnSpcReduction="20000"/>
          </a:bodyPr>
          <a:lstStyle/>
          <a:p>
            <a:r>
              <a:rPr lang="en-US" sz="7200" b="1" dirty="0"/>
              <a:t>Strengths: </a:t>
            </a:r>
            <a:r>
              <a:rPr lang="en-US" sz="7200" dirty="0"/>
              <a:t>Bowlby’s theory helps practitioners understand Shona’s </a:t>
            </a:r>
            <a:r>
              <a:rPr lang="en-US" sz="7200" b="1" dirty="0"/>
              <a:t>separation anxiety, emotional security and need for a secure base</a:t>
            </a:r>
            <a:r>
              <a:rPr lang="en-US" sz="7200" dirty="0"/>
              <a:t>. It supports consistent relationships and sensitive responses in the nursery </a:t>
            </a:r>
            <a:r>
              <a:rPr lang="en-US" sz="7200" b="1" dirty="0"/>
              <a:t>(Bowlby, 1974)</a:t>
            </a:r>
            <a:r>
              <a:rPr lang="en-US" sz="7200" dirty="0"/>
              <a:t>.</a:t>
            </a:r>
          </a:p>
          <a:p>
            <a:r>
              <a:rPr lang="en-US" sz="7200" b="1" dirty="0"/>
              <a:t>Limitations: </a:t>
            </a:r>
            <a:r>
              <a:rPr lang="en-US" sz="7200" dirty="0"/>
              <a:t>The theory may place strong emphasis on early caregiver relationships and overlook </a:t>
            </a:r>
            <a:r>
              <a:rPr lang="en-US" sz="7200" b="1" dirty="0"/>
              <a:t>temperament, communication, previous experiences and nursery transition</a:t>
            </a:r>
            <a:r>
              <a:rPr lang="en-US" sz="7200" dirty="0"/>
              <a:t>. Therefore, separation anxiety should not automatically be interpreted as insecure </a:t>
            </a:r>
            <a:r>
              <a:rPr lang="en-US" sz="8000" dirty="0"/>
              <a:t>attachment </a:t>
            </a:r>
            <a:r>
              <a:rPr lang="en-GB" sz="8000" b="1" dirty="0"/>
              <a:t>(Rutter, 2007)</a:t>
            </a:r>
            <a:r>
              <a:rPr lang="en-US" sz="8000" b="1" dirty="0"/>
              <a:t>.</a:t>
            </a:r>
          </a:p>
          <a:p>
            <a:r>
              <a:rPr lang="en-US" sz="7200" b="1" dirty="0"/>
              <a:t>Alternative:</a:t>
            </a:r>
            <a:r>
              <a:rPr lang="en-US" sz="7200" dirty="0"/>
              <a:t> </a:t>
            </a:r>
            <a:r>
              <a:rPr lang="en-US" sz="7200" b="1" dirty="0"/>
              <a:t>Vygotsky’s Sociocultural Theory</a:t>
            </a:r>
            <a:r>
              <a:rPr lang="en-US" sz="7200" dirty="0"/>
              <a:t> could complement Bowlby by focusing on </a:t>
            </a:r>
            <a:r>
              <a:rPr lang="en-US" sz="7200" b="1" dirty="0"/>
              <a:t>language, social interaction and learning</a:t>
            </a:r>
            <a:r>
              <a:rPr lang="en-US" sz="7200" dirty="0"/>
              <a:t>, which are important areas of difficulty for Shona.</a:t>
            </a:r>
          </a:p>
          <a:p>
            <a:r>
              <a:rPr lang="en-US" sz="7200" b="1" dirty="0"/>
              <a:t>Critical point:</a:t>
            </a:r>
            <a:r>
              <a:rPr lang="en-US" sz="7200" dirty="0"/>
              <a:t> Combining theories would provide a </a:t>
            </a:r>
            <a:r>
              <a:rPr lang="en-US" sz="7200" b="1" dirty="0"/>
              <a:t>more holistic understanding and support plan</a:t>
            </a:r>
            <a:r>
              <a:rPr lang="en-US" sz="7200" dirty="0"/>
              <a:t> for Shona.</a:t>
            </a:r>
          </a:p>
          <a:p>
            <a:endParaRPr lang="en-GB" sz="3600" dirty="0"/>
          </a:p>
        </p:txBody>
      </p:sp>
      <p:sp>
        <p:nvSpPr>
          <p:cNvPr id="4" name="Title 3"/>
          <p:cNvSpPr>
            <a:spLocks noGrp="1"/>
          </p:cNvSpPr>
          <p:nvPr>
            <p:ph type="title"/>
          </p:nvPr>
        </p:nvSpPr>
        <p:spPr>
          <a:xfrm>
            <a:off x="0" y="1012001"/>
            <a:ext cx="7342622" cy="1215566"/>
          </a:xfrm>
        </p:spPr>
        <p:txBody>
          <a:bodyPr>
            <a:normAutofit/>
          </a:bodyPr>
          <a:lstStyle/>
          <a:p>
            <a:r>
              <a:rPr lang="en-US" sz="2000" dirty="0"/>
              <a:t>Critical Evaluation – Strengths and Limitations</a:t>
            </a:r>
            <a:endParaRPr lang="en-GB" sz="2000" dirty="0"/>
          </a:p>
        </p:txBody>
      </p:sp>
      <p:sp>
        <p:nvSpPr>
          <p:cNvPr id="6" name="Footer Placeholder 5"/>
          <p:cNvSpPr>
            <a:spLocks noGrp="1"/>
          </p:cNvSpPr>
          <p:nvPr>
            <p:ph type="ftr" sz="quarter" idx="14"/>
          </p:nvPr>
        </p:nvSpPr>
        <p:spPr/>
        <p:txBody>
          <a:bodyPr/>
          <a:lstStyle/>
          <a:p>
            <a:r>
              <a:rPr lang="en-US" noProof="0"/>
              <a:t>Add a footer</a:t>
            </a:r>
            <a:endParaRPr lang="en-US" noProof="0" dirty="0"/>
          </a:p>
        </p:txBody>
      </p:sp>
      <p:sp>
        <p:nvSpPr>
          <p:cNvPr id="7" name="Slide Number Placeholder 6"/>
          <p:cNvSpPr>
            <a:spLocks noGrp="1"/>
          </p:cNvSpPr>
          <p:nvPr>
            <p:ph type="sldNum" sz="quarter" idx="15"/>
          </p:nvPr>
        </p:nvSpPr>
        <p:spPr/>
        <p:txBody>
          <a:bodyPr/>
          <a:lstStyle/>
          <a:p>
            <a:fld id="{8699F50C-BE38-4BD0-BA84-9B090E1F2B9B}" type="slidenum">
              <a:rPr lang="en-US" noProof="0" smtClean="0"/>
              <a:t>7</a:t>
            </a:fld>
            <a:endParaRPr lang="en-US" noProof="0"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44936" y="1619784"/>
            <a:ext cx="6261100" cy="4174067"/>
          </a:xfrm>
          <a:prstGeom prst="rect">
            <a:avLst/>
          </a:prstGeom>
        </p:spPr>
      </p:pic>
    </p:spTree>
    <p:extLst>
      <p:ext uri="{BB962C8B-B14F-4D97-AF65-F5344CB8AC3E}">
        <p14:creationId xmlns:p14="http://schemas.microsoft.com/office/powerpoint/2010/main" val="2700473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7"/>
          </p:nvPr>
        </p:nvSpPr>
        <p:spPr/>
        <p:txBody>
          <a:bodyPr/>
          <a:lstStyle/>
          <a:p>
            <a:r>
              <a:rPr lang="en-US" noProof="0"/>
              <a:t>Add a footer</a:t>
            </a:r>
            <a:endParaRPr lang="en-US" noProof="0" dirty="0"/>
          </a:p>
        </p:txBody>
      </p:sp>
      <p:sp>
        <p:nvSpPr>
          <p:cNvPr id="3" name="Slide Number Placeholder 2"/>
          <p:cNvSpPr>
            <a:spLocks noGrp="1"/>
          </p:cNvSpPr>
          <p:nvPr>
            <p:ph type="sldNum" sz="quarter" idx="18"/>
          </p:nvPr>
        </p:nvSpPr>
        <p:spPr/>
        <p:txBody>
          <a:bodyPr/>
          <a:lstStyle/>
          <a:p>
            <a:fld id="{8699F50C-BE38-4BD0-BA84-9B090E1F2B9B}" type="slidenum">
              <a:rPr lang="en-US" noProof="0" smtClean="0"/>
              <a:t>8</a:t>
            </a:fld>
            <a:endParaRPr lang="en-US" noProof="0" dirty="0"/>
          </a:p>
        </p:txBody>
      </p:sp>
      <p:sp>
        <p:nvSpPr>
          <p:cNvPr id="4" name="Title 3"/>
          <p:cNvSpPr>
            <a:spLocks noGrp="1"/>
          </p:cNvSpPr>
          <p:nvPr>
            <p:ph type="title"/>
          </p:nvPr>
        </p:nvSpPr>
        <p:spPr/>
        <p:txBody>
          <a:bodyPr/>
          <a:lstStyle/>
          <a:p>
            <a:r>
              <a:rPr lang="en-GB" dirty="0"/>
              <a:t>Conclusion</a:t>
            </a:r>
          </a:p>
        </p:txBody>
      </p:sp>
      <p:sp>
        <p:nvSpPr>
          <p:cNvPr id="5" name="Content Placeholder 4"/>
          <p:cNvSpPr>
            <a:spLocks noGrp="1"/>
          </p:cNvSpPr>
          <p:nvPr>
            <p:ph idx="1"/>
          </p:nvPr>
        </p:nvSpPr>
        <p:spPr/>
        <p:txBody>
          <a:bodyPr/>
          <a:lstStyle/>
          <a:p>
            <a:pPr marL="0" indent="0">
              <a:buNone/>
            </a:pPr>
            <a:r>
              <a:rPr lang="en-US" dirty="0"/>
              <a:t>The Attachment Theory, developed by Bowlby, can be used to assist practitioners to </a:t>
            </a:r>
            <a:r>
              <a:rPr lang="en-GB" dirty="0"/>
              <a:t>Bowlby’s Attachment Theory can aid practitioners recognise Shona’s separation anxiety as a likely expression of her demand for emotional security instead of merely seeing it as challenging behaviour</a:t>
            </a:r>
            <a:r>
              <a:rPr lang="en-US" dirty="0"/>
              <a:t>. A secure base helps her with emotional, social, communication and overall development. Bowlby's theory should not be the only one used though as Bowlby may not be the only factor affecting Shona's </a:t>
            </a:r>
            <a:r>
              <a:rPr lang="en-US" dirty="0" err="1"/>
              <a:t>behaviour</a:t>
            </a:r>
            <a:r>
              <a:rPr lang="en-US" dirty="0"/>
              <a:t>, as she could also have a temperament, language development, previous experiences and transition into the nursery that could be affecting her </a:t>
            </a:r>
            <a:r>
              <a:rPr lang="en-US" dirty="0" err="1"/>
              <a:t>behaviour</a:t>
            </a:r>
            <a:r>
              <a:rPr lang="en-US" dirty="0"/>
              <a:t>. Therefore, continuous evaluation, collaboration with parents, and if required, multi-agency work and support should be used to enable a holistic and child centered approach to providing care.</a:t>
            </a:r>
            <a:endParaRPr lang="en-GB" dirty="0"/>
          </a:p>
        </p:txBody>
      </p:sp>
      <p:sp>
        <p:nvSpPr>
          <p:cNvPr id="6" name="Rectangle 5"/>
          <p:cNvSpPr/>
          <p:nvPr/>
        </p:nvSpPr>
        <p:spPr>
          <a:xfrm>
            <a:off x="11146971" y="314036"/>
            <a:ext cx="814120" cy="415637"/>
          </a:xfrm>
          <a:prstGeom prst="rect">
            <a:avLst/>
          </a:prstGeom>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052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7"/>
          </p:nvPr>
        </p:nvSpPr>
        <p:spPr/>
        <p:txBody>
          <a:bodyPr/>
          <a:lstStyle/>
          <a:p>
            <a:r>
              <a:rPr lang="en-US" noProof="0" dirty="0"/>
              <a:t>Add a footer</a:t>
            </a:r>
          </a:p>
        </p:txBody>
      </p:sp>
      <p:sp>
        <p:nvSpPr>
          <p:cNvPr id="3" name="Slide Number Placeholder 2"/>
          <p:cNvSpPr>
            <a:spLocks noGrp="1"/>
          </p:cNvSpPr>
          <p:nvPr>
            <p:ph type="sldNum" sz="quarter" idx="18"/>
          </p:nvPr>
        </p:nvSpPr>
        <p:spPr/>
        <p:txBody>
          <a:bodyPr/>
          <a:lstStyle/>
          <a:p>
            <a:fld id="{8699F50C-BE38-4BD0-BA84-9B090E1F2B9B}" type="slidenum">
              <a:rPr lang="en-US" noProof="0" smtClean="0"/>
              <a:t>9</a:t>
            </a:fld>
            <a:endParaRPr lang="en-US" noProof="0" dirty="0"/>
          </a:p>
        </p:txBody>
      </p:sp>
      <p:sp>
        <p:nvSpPr>
          <p:cNvPr id="4" name="Title 3"/>
          <p:cNvSpPr>
            <a:spLocks noGrp="1"/>
          </p:cNvSpPr>
          <p:nvPr>
            <p:ph type="title"/>
          </p:nvPr>
        </p:nvSpPr>
        <p:spPr/>
        <p:txBody>
          <a:bodyPr/>
          <a:lstStyle/>
          <a:p>
            <a:r>
              <a:rPr lang="en-GB" dirty="0"/>
              <a:t>References</a:t>
            </a:r>
          </a:p>
        </p:txBody>
      </p:sp>
      <p:sp>
        <p:nvSpPr>
          <p:cNvPr id="5" name="Content Placeholder 4"/>
          <p:cNvSpPr>
            <a:spLocks noGrp="1"/>
          </p:cNvSpPr>
          <p:nvPr>
            <p:ph idx="1"/>
          </p:nvPr>
        </p:nvSpPr>
        <p:spPr/>
        <p:txBody>
          <a:bodyPr/>
          <a:lstStyle/>
          <a:p>
            <a:r>
              <a:rPr lang="en-GB" sz="2000" dirty="0"/>
              <a:t>Ainsworth, M.D.S., </a:t>
            </a:r>
            <a:r>
              <a:rPr lang="en-GB" sz="2000" dirty="0" err="1"/>
              <a:t>Blehar</a:t>
            </a:r>
            <a:r>
              <a:rPr lang="en-GB" sz="2000" dirty="0"/>
              <a:t>, M.C., Waters, E. and Wall, S. (1978) </a:t>
            </a:r>
            <a:r>
              <a:rPr lang="en-GB" sz="2000" i="1" dirty="0"/>
              <a:t>Patterns of attachment: A psychological study of the strange situation.</a:t>
            </a:r>
            <a:r>
              <a:rPr lang="en-GB" sz="2000" dirty="0"/>
              <a:t> Hillsdale, NJ: Lawrence Erlbaum Associates.</a:t>
            </a:r>
          </a:p>
          <a:p>
            <a:r>
              <a:rPr lang="en-GB" sz="2000" dirty="0"/>
              <a:t>Bergin, C.C. and Bergin, D.A. (2011) </a:t>
            </a:r>
            <a:r>
              <a:rPr lang="en-GB" sz="2000" i="1" dirty="0"/>
              <a:t>Child and adolescent development in your classroom</a:t>
            </a:r>
            <a:r>
              <a:rPr lang="en-GB" sz="2000" dirty="0"/>
              <a:t>. Belmont, CA: Wadsworth </a:t>
            </a:r>
            <a:r>
              <a:rPr lang="en-GB" sz="2000" dirty="0" err="1"/>
              <a:t>Cengage</a:t>
            </a:r>
            <a:r>
              <a:rPr lang="en-GB" sz="2000" dirty="0"/>
              <a:t> Learning.</a:t>
            </a:r>
          </a:p>
          <a:p>
            <a:r>
              <a:rPr lang="en-GB" sz="2000" dirty="0"/>
              <a:t>Bowlby, J. (1974) Attachment and loss: Volume 1. Attachment. London: Hogarth Press and the Institute of Psycho-Analysis.</a:t>
            </a:r>
          </a:p>
          <a:p>
            <a:r>
              <a:rPr lang="en-GB" sz="2000" dirty="0" err="1"/>
              <a:t>Bretherton</a:t>
            </a:r>
            <a:r>
              <a:rPr lang="en-GB" sz="2000" dirty="0"/>
              <a:t>, I. (1992) ‘The origins of attachment theory: John Bowlby and Mary Ainsworth’, </a:t>
            </a:r>
            <a:r>
              <a:rPr lang="en-GB" sz="2000" i="1" dirty="0"/>
              <a:t>Developmental Psychology</a:t>
            </a:r>
            <a:r>
              <a:rPr lang="en-GB" sz="2000" dirty="0"/>
              <a:t>, 28(5), pp. 759–775. </a:t>
            </a:r>
            <a:r>
              <a:rPr lang="en-GB" sz="2000" dirty="0" err="1"/>
              <a:t>doi</a:t>
            </a:r>
            <a:r>
              <a:rPr lang="en-GB" sz="2000" dirty="0"/>
              <a:t>: 10.1037/0012-1649.28.5.759.</a:t>
            </a:r>
          </a:p>
          <a:p>
            <a:r>
              <a:rPr lang="en-GB" sz="2000" dirty="0" err="1"/>
              <a:t>Kagan</a:t>
            </a:r>
            <a:r>
              <a:rPr lang="en-GB" sz="2000" dirty="0"/>
              <a:t>, J. (2018) </a:t>
            </a:r>
            <a:r>
              <a:rPr lang="en-GB" sz="2000" i="1" dirty="0"/>
              <a:t>Galen’s prophecy: Temperament in human nature</a:t>
            </a:r>
            <a:r>
              <a:rPr lang="en-GB" sz="2000" dirty="0"/>
              <a:t>. New York: </a:t>
            </a:r>
            <a:r>
              <a:rPr lang="en-GB" sz="2000" dirty="0" err="1"/>
              <a:t>Routledge</a:t>
            </a:r>
            <a:r>
              <a:rPr lang="en-GB" sz="2000" dirty="0"/>
              <a:t>.</a:t>
            </a:r>
          </a:p>
          <a:p>
            <a:r>
              <a:rPr lang="en-GB" sz="2000" dirty="0"/>
              <a:t>Rutter, M. (2007) ‘Gene–environment interdependence’, </a:t>
            </a:r>
            <a:r>
              <a:rPr lang="en-GB" sz="2000" i="1" dirty="0"/>
              <a:t>Developmental Science</a:t>
            </a:r>
            <a:r>
              <a:rPr lang="en-GB" sz="2000" dirty="0"/>
              <a:t>, 10(1), pp. 12–18. </a:t>
            </a:r>
            <a:r>
              <a:rPr lang="en-GB" sz="2000" dirty="0" err="1"/>
              <a:t>doi</a:t>
            </a:r>
            <a:r>
              <a:rPr lang="en-GB" sz="2000" dirty="0"/>
              <a:t>: 10.1111/j.1467-7687.2007.00557.x.</a:t>
            </a:r>
          </a:p>
          <a:p>
            <a:r>
              <a:rPr lang="en-GB" sz="2000" dirty="0"/>
              <a:t>Wood, E. (2020) ‘Learning, development and the early childhood curriculum: A critical discourse analysis of the Early Years Foundation Stage in England’, </a:t>
            </a:r>
            <a:r>
              <a:rPr lang="en-GB" sz="2000" i="1" dirty="0"/>
              <a:t>Journal of Early Childhood Research</a:t>
            </a:r>
            <a:r>
              <a:rPr lang="en-GB" sz="2000" dirty="0"/>
              <a:t>, 18(3), pp. 321–336. </a:t>
            </a:r>
            <a:r>
              <a:rPr lang="en-GB" sz="2000" dirty="0" err="1"/>
              <a:t>doi</a:t>
            </a:r>
            <a:r>
              <a:rPr lang="en-GB" sz="2000" dirty="0"/>
              <a:t>: 10.1177/1476718X20927726.</a:t>
            </a:r>
          </a:p>
        </p:txBody>
      </p:sp>
    </p:spTree>
    <p:extLst>
      <p:ext uri="{BB962C8B-B14F-4D97-AF65-F5344CB8AC3E}">
        <p14:creationId xmlns:p14="http://schemas.microsoft.com/office/powerpoint/2010/main" val="902334264"/>
      </p:ext>
    </p:extLst>
  </p:cSld>
  <p:clrMapOvr>
    <a:masterClrMapping/>
  </p:clrMapOvr>
</p:sld>
</file>

<file path=ppt/theme/theme1.xml><?xml version="1.0" encoding="utf-8"?>
<a:theme xmlns:a="http://schemas.openxmlformats.org/drawingml/2006/main" name="Office Theme">
  <a:themeElements>
    <a:clrScheme name="Custom 13">
      <a:dk1>
        <a:srgbClr val="3F3F3F"/>
      </a:dk1>
      <a:lt1>
        <a:srgbClr val="FFFFFF"/>
      </a:lt1>
      <a:dk2>
        <a:srgbClr val="F2F2F2"/>
      </a:dk2>
      <a:lt2>
        <a:srgbClr val="A5A5A5"/>
      </a:lt2>
      <a:accent1>
        <a:srgbClr val="00194C"/>
      </a:accent1>
      <a:accent2>
        <a:srgbClr val="EAB200"/>
      </a:accent2>
      <a:accent3>
        <a:srgbClr val="F2F2F2"/>
      </a:accent3>
      <a:accent4>
        <a:srgbClr val="954F72"/>
      </a:accent4>
      <a:accent5>
        <a:srgbClr val="00843B"/>
      </a:accent5>
      <a:accent6>
        <a:srgbClr val="014067"/>
      </a:accent6>
      <a:hlink>
        <a:srgbClr val="00194C"/>
      </a:hlink>
      <a:folHlink>
        <a:srgbClr val="954F72"/>
      </a:folHlink>
    </a:clrScheme>
    <a:fontScheme name="Calibri">
      <a:maj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89027928_Hexagon presentation dark_AAS_v4" id="{00715B48-F6B0-4FD0-BA2D-34714F23D55A}" vid="{445656DE-313E-4A78-B834-A775A8573BF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B759597-1FA4-4F46-9BA8-01240C56026E}">
  <ds:schemaRefs>
    <ds:schemaRef ds:uri="http://schemas.microsoft.com/sharepoint/v3/contenttype/forms"/>
  </ds:schemaRefs>
</ds:datastoreItem>
</file>

<file path=customXml/itemProps2.xml><?xml version="1.0" encoding="utf-8"?>
<ds:datastoreItem xmlns:ds="http://schemas.openxmlformats.org/officeDocument/2006/customXml" ds:itemID="{2940343A-75DB-4E03-95EA-4A75BA0D7FF2}">
  <ds:schemaRefs>
    <ds:schemaRef ds:uri="71af3243-3dd4-4a8d-8c0d-dd76da1f02a5"/>
    <ds:schemaRef ds:uri="http://www.w3.org/XML/1998/namespace"/>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16c05727-aa75-4e4a-9b5f-8a80a1165891"/>
    <ds:schemaRef ds:uri="http://schemas.microsoft.com/office/2006/metadata/properties"/>
    <ds:schemaRef ds:uri="http://purl.org/dc/elements/1.1/"/>
  </ds:schemaRefs>
</ds:datastoreItem>
</file>

<file path=customXml/itemProps3.xml><?xml version="1.0" encoding="utf-8"?>
<ds:datastoreItem xmlns:ds="http://schemas.openxmlformats.org/officeDocument/2006/customXml" ds:itemID="{C9C3589D-EF2D-4AF3-8B55-088F4B14D6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Hexagon presentation dark</Template>
  <TotalTime>0</TotalTime>
  <Words>1074</Words>
  <Application>Microsoft Macintosh PowerPoint</Application>
  <PresentationFormat>Widescreen</PresentationFormat>
  <Paragraphs>54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Arial Black</vt:lpstr>
      <vt:lpstr>Calibri</vt:lpstr>
      <vt:lpstr>Times New Roman</vt:lpstr>
      <vt:lpstr>Office Theme</vt:lpstr>
      <vt:lpstr>Understanding Shona’s Developmental Needs Through Bowlby’s Attachment Theory</vt:lpstr>
      <vt:lpstr>Introduction: Who is Shona?</vt:lpstr>
      <vt:lpstr>Bowlby’s Attachment Theory</vt:lpstr>
      <vt:lpstr>Applying Bowlby’s Theory to Shona</vt:lpstr>
      <vt:lpstr>Practical Strategies in Nursery</vt:lpstr>
      <vt:lpstr>Nature and Nurture</vt:lpstr>
      <vt:lpstr>Critical Evaluation – Strengths and Limitations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2026-09-18T12:26:11Z</dcterms:created>
  <dcterms:modified xsi:type="dcterms:W3CDTF">2026-10-09T10:00:23Z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