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66" r:id="rId1"/>
  </p:sldMasterIdLst>
  <p:notesMasterIdLst>
    <p:notesMasterId r:id="rId2"/>
  </p:notesMasterIdLst>
  <p:sldIdLst>
    <p:sldId id="285" r:id="rId3"/>
    <p:sldId id="283" r:id="rId4"/>
  </p:sldIdLst>
  <p:sldSz cy="21383625" cx="1511935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9342" autoAdjust="0"/>
    <p:restoredTop sz="81868" autoAdjust="0"/>
  </p:normalViewPr>
  <p:slideViewPr>
    <p:cSldViewPr snapToGrid="0">
      <p:cViewPr>
        <p:scale>
          <a:sx n="40" d="100"/>
          <a:sy n="40" d="100"/>
        </p:scale>
        <p:origin x="72" y="-1320"/>
      </p:cViewPr>
    </p:cSldViewPr>
  </p:slideViewPr>
  <p:notesTextViewPr>
    <p:cViewPr>
      <p:scale>
        <a:sx n="1" d="1"/>
        <a:sy n="1" d="1"/>
      </p:scale>
      <p:origin x="0" y="-5664"/>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tableStyles" Target="tableStyles.xml"/><Relationship Id="rId6" Type="http://schemas.openxmlformats.org/officeDocument/2006/relationships/presProps" Target="presProps.xml"/><Relationship Id="rId7" Type="http://schemas.openxmlformats.org/officeDocument/2006/relationships/viewProps" Target="viewProps.xml"/><Relationship Id="rId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9" name=""/>
        <p:cNvGrpSpPr/>
        <p:nvPr/>
      </p:nvGrpSpPr>
      <p:grpSpPr>
        <a:xfrm>
          <a:off x="0" y="0"/>
          <a:ext cx="0" cy="0"/>
          <a:chOff x="0" y="0"/>
          <a:chExt cx="0" cy="0"/>
        </a:xfrm>
      </p:grpSpPr>
      <p:sp>
        <p:nvSpPr>
          <p:cNvPr id="1048650"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GB"/>
          </a:p>
        </p:txBody>
      </p:sp>
      <p:sp>
        <p:nvSpPr>
          <p:cNvPr id="1048651"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13BB2FEC-3C0F-4ECC-9112-2C4EE09C065E}" type="datetimeFigureOut">
              <a:rPr lang="en-GB" smtClean="0"/>
              <a:t>05/04/2026</a:t>
            </a:fld>
            <a:endParaRPr lang="en-GB"/>
          </a:p>
        </p:txBody>
      </p:sp>
      <p:sp>
        <p:nvSpPr>
          <p:cNvPr id="1048652" name="Slide Image Placeholder 3"/>
          <p:cNvSpPr>
            <a:spLocks noChangeAspect="1" noRot="1" noGrp="1"/>
          </p:cNvSpPr>
          <p:nvPr>
            <p:ph type="sldImg" idx="2"/>
          </p:nvPr>
        </p:nvSpPr>
        <p:spPr>
          <a:xfrm>
            <a:off x="2338388" y="1143000"/>
            <a:ext cx="2181225" cy="3086100"/>
          </a:xfrm>
          <a:prstGeom prst="rect"/>
          <a:noFill/>
          <a:ln w="12700">
            <a:solidFill>
              <a:prstClr val="black"/>
            </a:solidFill>
          </a:ln>
        </p:spPr>
        <p:txBody>
          <a:bodyPr anchor="ctr" bIns="45720" lIns="91440" rIns="91440" rtlCol="0" tIns="45720" vert="horz"/>
          <a:p>
            <a:endParaRPr lang="en-GB"/>
          </a:p>
        </p:txBody>
      </p:sp>
      <p:sp>
        <p:nvSpPr>
          <p:cNvPr id="1048653"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048654"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GB"/>
          </a:p>
        </p:txBody>
      </p:sp>
      <p:sp>
        <p:nvSpPr>
          <p:cNvPr id="1048655"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B3568ABB-351D-42B5-AAF9-216E6A37BE3D}" type="slidenum">
              <a:rPr lang="en-GB" smtClean="0"/>
              <a:t>‹#›</a:t>
            </a:fld>
            <a:endParaRPr lang="en-GB"/>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8" name=""/>
        <p:cNvGrpSpPr/>
        <p:nvPr/>
      </p:nvGrpSpPr>
      <p:grpSpPr>
        <a:xfrm>
          <a:off x="0" y="0"/>
          <a:ext cx="0" cy="0"/>
          <a:chOff x="0" y="0"/>
          <a:chExt cx="0" cy="0"/>
        </a:xfrm>
      </p:grpSpPr>
      <p:sp>
        <p:nvSpPr>
          <p:cNvPr id="1048594" name="Slide Image Placeholder 1"/>
          <p:cNvSpPr>
            <a:spLocks noChangeAspect="1" noRot="1" noGrp="1"/>
          </p:cNvSpPr>
          <p:nvPr>
            <p:ph type="sldImg"/>
          </p:nvPr>
        </p:nvSpPr>
        <p:spPr/>
      </p:sp>
      <p:sp>
        <p:nvSpPr>
          <p:cNvPr id="1048595" name="Notes Placeholder 2"/>
          <p:cNvSpPr>
            <a:spLocks noGrp="1"/>
          </p:cNvSpPr>
          <p:nvPr>
            <p:ph type="body" idx="1"/>
          </p:nvPr>
        </p:nvSpPr>
        <p:spPr/>
        <p:txBody>
          <a:bodyPr/>
          <a:p>
            <a:r>
              <a:rPr b="1" dirty="0" sz="1200" kern="1200" lang="en-GB" smtClean="0">
                <a:solidFill>
                  <a:schemeClr val="tx1"/>
                </a:solidFill>
                <a:effectLst/>
                <a:latin typeface="+mn-lt"/>
                <a:ea typeface="+mn-ea"/>
                <a:cs typeface="+mn-cs"/>
              </a:rPr>
              <a:t>Introduction to Brand Extension</a:t>
            </a:r>
          </a:p>
          <a:p>
            <a:r>
              <a:rPr b="1" dirty="0" sz="1200" kern="1200" lang="en-GB" smtClean="0">
                <a:solidFill>
                  <a:schemeClr val="tx1"/>
                </a:solidFill>
                <a:effectLst/>
                <a:latin typeface="+mn-lt"/>
                <a:ea typeface="+mn-ea"/>
                <a:cs typeface="+mn-cs"/>
              </a:rPr>
              <a:t>Brand Extension</a:t>
            </a:r>
            <a:r>
              <a:rPr dirty="0" sz="1200" kern="1200" lang="en-GB" smtClean="0">
                <a:solidFill>
                  <a:schemeClr val="tx1"/>
                </a:solidFill>
                <a:effectLst/>
                <a:latin typeface="+mn-lt"/>
                <a:ea typeface="+mn-ea"/>
                <a:cs typeface="+mn-cs"/>
              </a:rPr>
              <a:t>: A brand extension refers to the use of an already existing brand name by a business enterprise to introduce new products or services under the pretext of using the existing brand name and its reputation with its customers. </a:t>
            </a:r>
          </a:p>
          <a:p>
            <a:r>
              <a:rPr b="1" dirty="0" sz="1200" kern="1200" lang="en-GB" err="1" smtClean="0">
                <a:solidFill>
                  <a:schemeClr val="tx1"/>
                </a:solidFill>
                <a:effectLst/>
                <a:latin typeface="+mn-lt"/>
                <a:ea typeface="+mn-ea"/>
                <a:cs typeface="+mn-cs"/>
              </a:rPr>
              <a:t>Revolut</a:t>
            </a:r>
            <a:r>
              <a:rPr b="1" dirty="0" sz="1200" kern="1200" lang="en-GB" smtClean="0">
                <a:solidFill>
                  <a:schemeClr val="tx1"/>
                </a:solidFill>
                <a:effectLst/>
                <a:latin typeface="+mn-lt"/>
                <a:ea typeface="+mn-ea"/>
                <a:cs typeface="+mn-cs"/>
              </a:rPr>
              <a:t> Overview</a:t>
            </a:r>
            <a:r>
              <a:rPr dirty="0" sz="1200" kern="1200" lang="en-GB" smtClean="0">
                <a:solidFill>
                  <a:schemeClr val="tx1"/>
                </a:solidFill>
                <a:effectLst/>
                <a:latin typeface="+mn-lt"/>
                <a:ea typeface="+mn-ea"/>
                <a:cs typeface="+mn-cs"/>
              </a:rPr>
              <a:t>: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is a multinational financial technology firm that provides a range of financial services such as banking, payments, and cryptocurrencies. It is characterized by being a digital-first organisation with a mission to upset the established financial services and offering its users a smooth international transaction and financial experience. </a:t>
            </a:r>
          </a:p>
          <a:p>
            <a:r>
              <a:rPr b="1" dirty="0" sz="1200" kern="1200" lang="en-GB" smtClean="0">
                <a:solidFill>
                  <a:schemeClr val="tx1"/>
                </a:solidFill>
                <a:effectLst/>
                <a:latin typeface="+mn-lt"/>
                <a:ea typeface="+mn-ea"/>
                <a:cs typeface="+mn-cs"/>
              </a:rPr>
              <a:t>Why the Brand Extension Would Appeal to the Current Market</a:t>
            </a:r>
          </a:p>
          <a:p>
            <a:r>
              <a:rPr b="1" dirty="0" sz="1200" kern="1200" lang="en-GB" smtClean="0">
                <a:solidFill>
                  <a:schemeClr val="tx1"/>
                </a:solidFill>
                <a:effectLst/>
                <a:latin typeface="+mn-lt"/>
                <a:ea typeface="+mn-ea"/>
                <a:cs typeface="+mn-cs"/>
              </a:rPr>
              <a:t>Emerging Trends</a:t>
            </a:r>
            <a:r>
              <a:rPr dirty="0" sz="1200" kern="1200" lang="en-GB" smtClean="0">
                <a:solidFill>
                  <a:schemeClr val="tx1"/>
                </a:solidFill>
                <a:effectLst/>
                <a:latin typeface="+mn-lt"/>
                <a:ea typeface="+mn-ea"/>
                <a:cs typeface="+mn-cs"/>
              </a:rPr>
              <a:t>: Financial technology is becoming dynamic and there is an increasing demand of digital-first services, mobile wallets and customized financial environments. The current platform of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already addresses these needs, and further expanding its brand to other segments such as sustainable financial services or investment offerings that are eco-friendly would provide an opportunity to exploit this emerging trend (</a:t>
            </a:r>
            <a:r>
              <a:rPr dirty="0" sz="1200" kern="1200" lang="en-GB" err="1" smtClean="0">
                <a:solidFill>
                  <a:schemeClr val="tx1"/>
                </a:solidFill>
                <a:effectLst/>
                <a:latin typeface="+mn-lt"/>
                <a:ea typeface="+mn-ea"/>
                <a:cs typeface="+mn-cs"/>
              </a:rPr>
              <a:t>Kunar</a:t>
            </a:r>
            <a:r>
              <a:rPr dirty="0" sz="1200" kern="1200" lang="en-GB" smtClean="0">
                <a:solidFill>
                  <a:schemeClr val="tx1"/>
                </a:solidFill>
                <a:effectLst/>
                <a:latin typeface="+mn-lt"/>
                <a:ea typeface="+mn-ea"/>
                <a:cs typeface="+mn-cs"/>
              </a:rPr>
              <a:t> et al, 2020). </a:t>
            </a:r>
          </a:p>
          <a:p>
            <a:r>
              <a:rPr b="1" dirty="0" sz="1200" kern="1200" lang="en-GB" smtClean="0">
                <a:solidFill>
                  <a:schemeClr val="tx1"/>
                </a:solidFill>
                <a:effectLst/>
                <a:latin typeface="+mn-lt"/>
                <a:ea typeface="+mn-ea"/>
                <a:cs typeface="+mn-cs"/>
              </a:rPr>
              <a:t>Consumer Preferences</a:t>
            </a:r>
            <a:r>
              <a:rPr dirty="0" sz="1200" kern="1200" lang="en-GB" smtClean="0">
                <a:solidFill>
                  <a:schemeClr val="tx1"/>
                </a:solidFill>
                <a:effectLst/>
                <a:latin typeface="+mn-lt"/>
                <a:ea typeface="+mn-ea"/>
                <a:cs typeface="+mn-cs"/>
              </a:rPr>
              <a:t>: The demands of services are fraught with the need to approach sustainability, transparency and ethical business practices. As a company with already existing trust and user base,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may expand by providing green investment plans, carbon offset products, or sustainability payment solutions to </a:t>
            </a:r>
            <a:r>
              <a:rPr dirty="0" sz="1200" kern="1200" lang="en-GB" err="1" smtClean="0">
                <a:solidFill>
                  <a:schemeClr val="tx1"/>
                </a:solidFill>
                <a:effectLst/>
                <a:latin typeface="+mn-lt"/>
                <a:ea typeface="+mn-ea"/>
                <a:cs typeface="+mn-cs"/>
              </a:rPr>
              <a:t>fulfill</a:t>
            </a:r>
            <a:r>
              <a:rPr dirty="0" sz="1200" kern="1200" lang="en-GB" smtClean="0">
                <a:solidFill>
                  <a:schemeClr val="tx1"/>
                </a:solidFill>
                <a:effectLst/>
                <a:latin typeface="+mn-lt"/>
                <a:ea typeface="+mn-ea"/>
                <a:cs typeface="+mn-cs"/>
              </a:rPr>
              <a:t> the preferences (Smith et al, 2022). </a:t>
            </a:r>
          </a:p>
          <a:p>
            <a:r>
              <a:rPr b="1" dirty="0" sz="1200" kern="1200" lang="en-GB" smtClean="0">
                <a:solidFill>
                  <a:schemeClr val="tx1"/>
                </a:solidFill>
                <a:effectLst/>
                <a:latin typeface="+mn-lt"/>
                <a:ea typeface="+mn-ea"/>
                <a:cs typeface="+mn-cs"/>
              </a:rPr>
              <a:t>Technology Integration</a:t>
            </a:r>
            <a:r>
              <a:rPr dirty="0" sz="1200" kern="1200" lang="en-GB" smtClean="0">
                <a:solidFill>
                  <a:schemeClr val="tx1"/>
                </a:solidFill>
                <a:effectLst/>
                <a:latin typeface="+mn-lt"/>
                <a:ea typeface="+mn-ea"/>
                <a:cs typeface="+mn-cs"/>
              </a:rPr>
              <a:t>: As technology keeps improving in terms of mobile applications and AI,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will be able to incorporate any new offerings derived through technology and the extension will fit perfectly with customer expectations of convenience and innovation. </a:t>
            </a:r>
          </a:p>
          <a:p>
            <a:r>
              <a:rPr b="1" dirty="0" sz="1200" kern="1200" lang="en-GB" smtClean="0">
                <a:solidFill>
                  <a:schemeClr val="tx1"/>
                </a:solidFill>
                <a:effectLst/>
                <a:latin typeface="+mn-lt"/>
                <a:ea typeface="+mn-ea"/>
                <a:cs typeface="+mn-cs"/>
              </a:rPr>
              <a:t>Alignment with Sustainability Goals</a:t>
            </a:r>
          </a:p>
          <a:p>
            <a:r>
              <a:rPr b="1" dirty="0" sz="1200" kern="1200" lang="en-GB" smtClean="0">
                <a:solidFill>
                  <a:schemeClr val="tx1"/>
                </a:solidFill>
                <a:effectLst/>
                <a:latin typeface="+mn-lt"/>
                <a:ea typeface="+mn-ea"/>
                <a:cs typeface="+mn-cs"/>
              </a:rPr>
              <a:t>Sustainable Finance</a:t>
            </a:r>
            <a:r>
              <a:rPr dirty="0" sz="1200" kern="1200" lang="en-GB" smtClean="0">
                <a:solidFill>
                  <a:schemeClr val="tx1"/>
                </a:solidFill>
                <a:effectLst/>
                <a:latin typeface="+mn-lt"/>
                <a:ea typeface="+mn-ea"/>
                <a:cs typeface="+mn-cs"/>
              </a:rPr>
              <a:t>: An extension of the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brand can be based on the environmental issue of eco-consumable financial services, including the provision of carbon footprint trackers, ethically managed investment funds, or the financing of sustainable organisations. </a:t>
            </a:r>
          </a:p>
          <a:p>
            <a:r>
              <a:rPr b="1" dirty="0" sz="1200" kern="1200" lang="en-GB" smtClean="0">
                <a:solidFill>
                  <a:schemeClr val="tx1"/>
                </a:solidFill>
                <a:effectLst/>
                <a:latin typeface="+mn-lt"/>
                <a:ea typeface="+mn-ea"/>
                <a:cs typeface="+mn-cs"/>
              </a:rPr>
              <a:t>Corporate Social Responsibility (CSR)</a:t>
            </a:r>
            <a:r>
              <a:rPr dirty="0" sz="1200" kern="1200" lang="en-GB" smtClean="0">
                <a:solidFill>
                  <a:schemeClr val="tx1"/>
                </a:solidFill>
                <a:effectLst/>
                <a:latin typeface="+mn-lt"/>
                <a:ea typeface="+mn-ea"/>
                <a:cs typeface="+mn-cs"/>
              </a:rPr>
              <a:t>: Since customers are increasingly asking companies to become more sustainable,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should transition to sustainable finance because it is related to global sustainability and the growing pressure on corporations to be responsible in the financial sector (</a:t>
            </a:r>
            <a:r>
              <a:rPr dirty="0" sz="1200" kern="1200" lang="en-GB" err="1" smtClean="0">
                <a:solidFill>
                  <a:schemeClr val="tx1"/>
                </a:solidFill>
                <a:effectLst/>
                <a:latin typeface="+mn-lt"/>
                <a:ea typeface="+mn-ea"/>
                <a:cs typeface="+mn-cs"/>
              </a:rPr>
              <a:t>Kunar</a:t>
            </a:r>
            <a:r>
              <a:rPr dirty="0" sz="1200" kern="1200" lang="en-GB" smtClean="0">
                <a:solidFill>
                  <a:schemeClr val="tx1"/>
                </a:solidFill>
                <a:effectLst/>
                <a:latin typeface="+mn-lt"/>
                <a:ea typeface="+mn-ea"/>
                <a:cs typeface="+mn-cs"/>
              </a:rPr>
              <a:t> et al, 2020). </a:t>
            </a:r>
          </a:p>
          <a:p>
            <a:r>
              <a:rPr dirty="0" sz="1200" kern="1200" lang="en-GB" smtClean="0">
                <a:solidFill>
                  <a:schemeClr val="tx1"/>
                </a:solidFill>
                <a:effectLst/>
                <a:latin typeface="+mn-lt"/>
                <a:ea typeface="+mn-ea"/>
                <a:cs typeface="+mn-cs"/>
              </a:rPr>
              <a:t> </a:t>
            </a:r>
          </a:p>
          <a:p>
            <a:r>
              <a:rPr b="1" dirty="0" sz="1200" kern="1200" lang="en-GB" smtClean="0">
                <a:solidFill>
                  <a:schemeClr val="tx1"/>
                </a:solidFill>
                <a:effectLst/>
                <a:latin typeface="+mn-lt"/>
                <a:ea typeface="+mn-ea"/>
                <a:cs typeface="+mn-cs"/>
              </a:rPr>
              <a:t>Global Impact</a:t>
            </a:r>
            <a:r>
              <a:rPr dirty="0" sz="1200" kern="1200" lang="en-GB" smtClean="0">
                <a:solidFill>
                  <a:schemeClr val="tx1"/>
                </a:solidFill>
                <a:effectLst/>
                <a:latin typeface="+mn-lt"/>
                <a:ea typeface="+mn-ea"/>
                <a:cs typeface="+mn-cs"/>
              </a:rPr>
              <a:t>: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already made positive steps in ensuring sustainability by investing and making a positive change in the environmental protection. It can also strengthen its sustainability initiatives through a brand extension that will make the company the leader in green fintech (Thompson et al, 2023). </a:t>
            </a:r>
          </a:p>
          <a:p>
            <a:r>
              <a:rPr b="1" dirty="0" sz="1200" kern="1200" lang="en-GB" smtClean="0">
                <a:solidFill>
                  <a:schemeClr val="tx1"/>
                </a:solidFill>
                <a:effectLst/>
                <a:latin typeface="+mn-lt"/>
                <a:ea typeface="+mn-ea"/>
                <a:cs typeface="+mn-cs"/>
              </a:rPr>
              <a:t>Persuasiveness of the Brand Extension</a:t>
            </a:r>
          </a:p>
          <a:p>
            <a:r>
              <a:rPr b="1" dirty="0" sz="1200" kern="1200" lang="en-GB" smtClean="0">
                <a:solidFill>
                  <a:schemeClr val="tx1"/>
                </a:solidFill>
                <a:effectLst/>
                <a:latin typeface="+mn-lt"/>
                <a:ea typeface="+mn-ea"/>
                <a:cs typeface="+mn-cs"/>
              </a:rPr>
              <a:t>Appeal to Investors</a:t>
            </a:r>
            <a:r>
              <a:rPr dirty="0" sz="1200" kern="1200" lang="en-GB" smtClean="0">
                <a:solidFill>
                  <a:schemeClr val="tx1"/>
                </a:solidFill>
                <a:effectLst/>
                <a:latin typeface="+mn-lt"/>
                <a:ea typeface="+mn-ea"/>
                <a:cs typeface="+mn-cs"/>
              </a:rPr>
              <a:t>: An environmentally friendly brand extension can provide a lot of market expansion as it will take advantage of the emerging market of green financial products. Established customer base and technological platform will minimise the risk of market entry to investors by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and guarantee a good return of the investment (Smith et al, 2022). </a:t>
            </a:r>
          </a:p>
          <a:p>
            <a:r>
              <a:rPr b="1" dirty="0" sz="1200" kern="1200" lang="en-GB" smtClean="0">
                <a:solidFill>
                  <a:schemeClr val="tx1"/>
                </a:solidFill>
                <a:effectLst/>
                <a:latin typeface="+mn-lt"/>
                <a:ea typeface="+mn-ea"/>
                <a:cs typeface="+mn-cs"/>
              </a:rPr>
              <a:t>Appeal to Customers</a:t>
            </a:r>
            <a:r>
              <a:rPr dirty="0" sz="1200" kern="1200" lang="en-GB" smtClean="0">
                <a:solidFill>
                  <a:schemeClr val="tx1"/>
                </a:solidFill>
                <a:effectLst/>
                <a:latin typeface="+mn-lt"/>
                <a:ea typeface="+mn-ea"/>
                <a:cs typeface="+mn-cs"/>
              </a:rPr>
              <a:t>: The brand extension targets the consumers who are environmentalists and want to spend money on businesses that share their values. The current reputation of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as a company regarding innovation and security in the fintech scene will further boost consumer confidence in the newly launched products or services.</a:t>
            </a:r>
          </a:p>
          <a:p>
            <a:r>
              <a:rPr b="1" dirty="0" sz="1200" kern="1200" lang="en-GB" smtClean="0">
                <a:solidFill>
                  <a:schemeClr val="tx1"/>
                </a:solidFill>
                <a:effectLst/>
                <a:latin typeface="+mn-lt"/>
                <a:ea typeface="+mn-ea"/>
                <a:cs typeface="+mn-cs"/>
              </a:rPr>
              <a:t>Innovation and Trust</a:t>
            </a:r>
            <a:r>
              <a:rPr dirty="0" sz="1200" kern="1200" lang="en-GB" smtClean="0">
                <a:solidFill>
                  <a:schemeClr val="tx1"/>
                </a:solidFill>
                <a:effectLst/>
                <a:latin typeface="+mn-lt"/>
                <a:ea typeface="+mn-ea"/>
                <a:cs typeface="+mn-cs"/>
              </a:rPr>
              <a:t>: The brand with extension will rest on the prevalence of Trust and the added advantage of sustainability being offered by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and the company will be able to appeal to both the market of tech-friendly people and the environmentalists (</a:t>
            </a:r>
            <a:r>
              <a:rPr dirty="0" sz="1200" kern="1200" lang="en-GB" err="1" smtClean="0">
                <a:solidFill>
                  <a:schemeClr val="tx1"/>
                </a:solidFill>
                <a:effectLst/>
                <a:latin typeface="+mn-lt"/>
                <a:ea typeface="+mn-ea"/>
                <a:cs typeface="+mn-cs"/>
              </a:rPr>
              <a:t>Kunar</a:t>
            </a:r>
            <a:r>
              <a:rPr dirty="0" sz="1200" kern="1200" lang="en-GB" smtClean="0">
                <a:solidFill>
                  <a:schemeClr val="tx1"/>
                </a:solidFill>
                <a:effectLst/>
                <a:latin typeface="+mn-lt"/>
                <a:ea typeface="+mn-ea"/>
                <a:cs typeface="+mn-cs"/>
              </a:rPr>
              <a:t> et al, 2020). </a:t>
            </a:r>
          </a:p>
          <a:p>
            <a:r>
              <a:rPr dirty="0" sz="1200" kern="1200" lang="en-GB" smtClean="0">
                <a:solidFill>
                  <a:schemeClr val="tx1"/>
                </a:solidFill>
                <a:effectLst/>
                <a:latin typeface="+mn-lt"/>
                <a:ea typeface="+mn-ea"/>
                <a:cs typeface="+mn-cs"/>
              </a:rPr>
              <a:t> </a:t>
            </a:r>
          </a:p>
          <a:p>
            <a:r>
              <a:rPr b="1" dirty="0" sz="1200" kern="1200" lang="en-GB" smtClean="0">
                <a:solidFill>
                  <a:schemeClr val="tx1"/>
                </a:solidFill>
                <a:effectLst/>
                <a:latin typeface="+mn-lt"/>
                <a:ea typeface="+mn-ea"/>
                <a:cs typeface="+mn-cs"/>
              </a:rPr>
              <a:t>Conclusion</a:t>
            </a:r>
          </a:p>
          <a:p>
            <a:r>
              <a:rPr dirty="0" sz="1200" kern="1200" lang="en-GB" smtClean="0">
                <a:solidFill>
                  <a:schemeClr val="tx1"/>
                </a:solidFill>
                <a:effectLst/>
                <a:latin typeface="+mn-lt"/>
                <a:ea typeface="+mn-ea"/>
                <a:cs typeface="+mn-cs"/>
              </a:rPr>
              <a:t>The brand extension will provide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with an opening to expand its product range and further its dedication to sustainability and innovation. The extension can make </a:t>
            </a:r>
            <a:r>
              <a:rPr dirty="0" sz="1200" kern="1200" lang="en-GB" err="1" smtClean="0">
                <a:solidFill>
                  <a:schemeClr val="tx1"/>
                </a:solidFill>
                <a:effectLst/>
                <a:latin typeface="+mn-lt"/>
                <a:ea typeface="+mn-ea"/>
                <a:cs typeface="+mn-cs"/>
              </a:rPr>
              <a:t>Revolut</a:t>
            </a:r>
            <a:r>
              <a:rPr dirty="0" sz="1200" kern="1200" lang="en-GB" smtClean="0">
                <a:solidFill>
                  <a:schemeClr val="tx1"/>
                </a:solidFill>
                <a:effectLst/>
                <a:latin typeface="+mn-lt"/>
                <a:ea typeface="+mn-ea"/>
                <a:cs typeface="+mn-cs"/>
              </a:rPr>
              <a:t> a leader in the green fintech industry that appeals to investors and customers seeking sustainable fintech offerings.</a:t>
            </a:r>
          </a:p>
          <a:p>
            <a:r>
              <a:rPr b="1" dirty="0" sz="1200" kern="1200" lang="en-GB" smtClean="0">
                <a:solidFill>
                  <a:schemeClr val="tx1"/>
                </a:solidFill>
                <a:effectLst/>
                <a:latin typeface="+mn-lt"/>
                <a:ea typeface="+mn-ea"/>
                <a:cs typeface="+mn-cs"/>
              </a:rPr>
              <a:t>References</a:t>
            </a:r>
          </a:p>
          <a:p>
            <a:r>
              <a:rPr dirty="0" sz="1200" kern="1200" lang="en-GB" smtClean="0">
                <a:solidFill>
                  <a:schemeClr val="tx1"/>
                </a:solidFill>
                <a:effectLst/>
                <a:latin typeface="+mn-lt"/>
                <a:ea typeface="+mn-ea"/>
                <a:cs typeface="+mn-cs"/>
              </a:rPr>
              <a:t>Kumar, P., &amp; Sharma, A. (2020). </a:t>
            </a:r>
            <a:r>
              <a:rPr dirty="0" sz="1200" i="1" kern="1200" lang="en-GB" smtClean="0">
                <a:solidFill>
                  <a:schemeClr val="tx1"/>
                </a:solidFill>
                <a:effectLst/>
                <a:latin typeface="+mn-lt"/>
                <a:ea typeface="+mn-ea"/>
                <a:cs typeface="+mn-cs"/>
              </a:rPr>
              <a:t>The Role of Brand Extension in Building Customer Loyalty in the Digital Age</a:t>
            </a:r>
            <a:r>
              <a:rPr dirty="0" sz="1200" kern="1200" lang="en-GB" smtClean="0">
                <a:solidFill>
                  <a:schemeClr val="tx1"/>
                </a:solidFill>
                <a:effectLst/>
                <a:latin typeface="+mn-lt"/>
                <a:ea typeface="+mn-ea"/>
                <a:cs typeface="+mn-cs"/>
              </a:rPr>
              <a:t>. Journal of Business Research, 112, 312-318. </a:t>
            </a:r>
          </a:p>
          <a:p>
            <a:r>
              <a:rPr dirty="0" sz="1200" kern="1200" lang="en-GB" smtClean="0">
                <a:solidFill>
                  <a:schemeClr val="tx1"/>
                </a:solidFill>
                <a:effectLst/>
                <a:latin typeface="+mn-lt"/>
                <a:ea typeface="+mn-ea"/>
                <a:cs typeface="+mn-cs"/>
              </a:rPr>
              <a:t>Smith, J., &amp; Patel, R. (2022). Sustainability in Financial Technology: Exploring Green Investment Options. </a:t>
            </a:r>
            <a:r>
              <a:rPr dirty="0" sz="1200" kern="1200" lang="en-GB" err="1" smtClean="0">
                <a:solidFill>
                  <a:schemeClr val="tx1"/>
                </a:solidFill>
                <a:effectLst/>
                <a:latin typeface="+mn-lt"/>
                <a:ea typeface="+mn-ea"/>
                <a:cs typeface="+mn-cs"/>
              </a:rPr>
              <a:t>FinTech</a:t>
            </a:r>
            <a:r>
              <a:rPr dirty="0" sz="1200" kern="1200" lang="en-GB" smtClean="0">
                <a:solidFill>
                  <a:schemeClr val="tx1"/>
                </a:solidFill>
                <a:effectLst/>
                <a:latin typeface="+mn-lt"/>
                <a:ea typeface="+mn-ea"/>
                <a:cs typeface="+mn-cs"/>
              </a:rPr>
              <a:t> Innovations, 15(3), 22-30. </a:t>
            </a:r>
          </a:p>
          <a:p>
            <a:r>
              <a:rPr dirty="0" sz="1200" kern="1200" lang="en-GB" smtClean="0">
                <a:solidFill>
                  <a:schemeClr val="tx1"/>
                </a:solidFill>
                <a:effectLst/>
                <a:latin typeface="+mn-lt"/>
                <a:ea typeface="+mn-ea"/>
                <a:cs typeface="+mn-cs"/>
              </a:rPr>
              <a:t>Thompson, K., &amp; Wallace, L. (2023). </a:t>
            </a:r>
            <a:r>
              <a:rPr dirty="0" sz="1200" i="1" kern="1200" lang="en-GB" smtClean="0">
                <a:solidFill>
                  <a:schemeClr val="tx1"/>
                </a:solidFill>
                <a:effectLst/>
                <a:latin typeface="+mn-lt"/>
                <a:ea typeface="+mn-ea"/>
                <a:cs typeface="+mn-cs"/>
              </a:rPr>
              <a:t>Brand Extension Strategies in </a:t>
            </a:r>
            <a:r>
              <a:rPr dirty="0" sz="1200" i="1" kern="1200" lang="en-GB" err="1" smtClean="0">
                <a:solidFill>
                  <a:schemeClr val="tx1"/>
                </a:solidFill>
                <a:effectLst/>
                <a:latin typeface="+mn-lt"/>
                <a:ea typeface="+mn-ea"/>
                <a:cs typeface="+mn-cs"/>
              </a:rPr>
              <a:t>FinTech</a:t>
            </a:r>
            <a:r>
              <a:rPr dirty="0" sz="1200" i="1" kern="1200" lang="en-GB" smtClean="0">
                <a:solidFill>
                  <a:schemeClr val="tx1"/>
                </a:solidFill>
                <a:effectLst/>
                <a:latin typeface="+mn-lt"/>
                <a:ea typeface="+mn-ea"/>
                <a:cs typeface="+mn-cs"/>
              </a:rPr>
              <a:t>: Aligning with Emerging Trends</a:t>
            </a:r>
            <a:r>
              <a:rPr dirty="0" sz="1200" kern="1200" lang="en-GB" smtClean="0">
                <a:solidFill>
                  <a:schemeClr val="tx1"/>
                </a:solidFill>
                <a:effectLst/>
                <a:latin typeface="+mn-lt"/>
                <a:ea typeface="+mn-ea"/>
                <a:cs typeface="+mn-cs"/>
              </a:rPr>
              <a:t>. </a:t>
            </a:r>
            <a:r>
              <a:rPr sz="1200" kern="1200" lang="en-GB" smtClean="0">
                <a:solidFill>
                  <a:schemeClr val="tx1"/>
                </a:solidFill>
                <a:effectLst/>
                <a:latin typeface="+mn-lt"/>
                <a:ea typeface="+mn-ea"/>
                <a:cs typeface="+mn-cs"/>
              </a:rPr>
              <a:t>Journal of Digital Business, 5(2), 75-83.</a:t>
            </a:r>
            <a:endParaRPr sz="1200" kern="1200" lang="en-GB">
              <a:solidFill>
                <a:schemeClr val="tx1"/>
              </a:solidFill>
              <a:effectLst/>
              <a:latin typeface="+mn-lt"/>
              <a:ea typeface="+mn-ea"/>
              <a:cs typeface="+mn-cs"/>
            </a:endParaRPr>
          </a:p>
        </p:txBody>
      </p:sp>
      <p:sp>
        <p:nvSpPr>
          <p:cNvPr id="1048596" name="Slide Number Placeholder 3"/>
          <p:cNvSpPr>
            <a:spLocks noGrp="1"/>
          </p:cNvSpPr>
          <p:nvPr>
            <p:ph type="sldNum" sz="quarter" idx="10"/>
          </p:nvPr>
        </p:nvSpPr>
        <p:spPr/>
        <p:txBody>
          <a:bodyPr/>
          <a:p>
            <a:fld id="{B3568ABB-351D-42B5-AAF9-216E6A37BE3D}"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5" name=""/>
        <p:cNvGrpSpPr/>
        <p:nvPr/>
      </p:nvGrpSpPr>
      <p:grpSpPr>
        <a:xfrm>
          <a:off x="0" y="0"/>
          <a:ext cx="0" cy="0"/>
          <a:chOff x="0" y="0"/>
          <a:chExt cx="0" cy="0"/>
        </a:xfrm>
      </p:grpSpPr>
      <p:sp>
        <p:nvSpPr>
          <p:cNvPr id="1048581" name="Title 1"/>
          <p:cNvSpPr>
            <a:spLocks noGrp="1"/>
          </p:cNvSpPr>
          <p:nvPr>
            <p:ph type="ctrTitle"/>
          </p:nvPr>
        </p:nvSpPr>
        <p:spPr>
          <a:xfrm>
            <a:off x="1133951" y="3499590"/>
            <a:ext cx="12851448" cy="7444669"/>
          </a:xfrm>
        </p:spPr>
        <p:txBody>
          <a:bodyPr anchor="b"/>
          <a:lstStyle>
            <a:lvl1pPr algn="ctr">
              <a:defRPr sz="9921"/>
            </a:lvl1pPr>
          </a:lstStyle>
          <a:p>
            <a:r>
              <a:rPr lang="en-US" smtClean="0"/>
              <a:t>Click to edit Master title style</a:t>
            </a:r>
            <a:endParaRPr dirty="0" lang="en-US"/>
          </a:p>
        </p:txBody>
      </p:sp>
      <p:sp>
        <p:nvSpPr>
          <p:cNvPr id="1048582" name="Subtitle 2"/>
          <p:cNvSpPr>
            <a:spLocks noGrp="1"/>
          </p:cNvSpPr>
          <p:nvPr>
            <p:ph type="subTitle" idx="1"/>
          </p:nvPr>
        </p:nvSpPr>
        <p:spPr>
          <a:xfrm>
            <a:off x="1889919" y="11231355"/>
            <a:ext cx="11339513" cy="5162758"/>
          </a:xfrm>
        </p:spPr>
        <p:txBody>
          <a:bodyPr/>
          <a:lstStyle>
            <a:lvl1pPr algn="ctr" indent="0" marL="0">
              <a:buNone/>
              <a:defRPr sz="3968"/>
            </a:lvl1pPr>
            <a:lvl2pPr algn="ctr" indent="0" marL="755980">
              <a:buNone/>
              <a:defRPr sz="3307"/>
            </a:lvl2pPr>
            <a:lvl3pPr algn="ctr" indent="0" marL="1511960">
              <a:buNone/>
              <a:defRPr sz="2976"/>
            </a:lvl3pPr>
            <a:lvl4pPr algn="ctr" indent="0" marL="2267941">
              <a:buNone/>
              <a:defRPr sz="2646"/>
            </a:lvl4pPr>
            <a:lvl5pPr algn="ctr" indent="0" marL="3023921">
              <a:buNone/>
              <a:defRPr sz="2646"/>
            </a:lvl5pPr>
            <a:lvl6pPr algn="ctr" indent="0" marL="3779901">
              <a:buNone/>
              <a:defRPr sz="2646"/>
            </a:lvl6pPr>
            <a:lvl7pPr algn="ctr" indent="0" marL="4535881">
              <a:buNone/>
              <a:defRPr sz="2646"/>
            </a:lvl7pPr>
            <a:lvl8pPr algn="ctr" indent="0" marL="5291861">
              <a:buNone/>
              <a:defRPr sz="2646"/>
            </a:lvl8pPr>
            <a:lvl9pPr algn="ctr" indent="0" marL="6047842">
              <a:buNone/>
              <a:defRPr sz="2646"/>
            </a:lvl9pPr>
          </a:lstStyle>
          <a:p>
            <a:r>
              <a:rPr lang="en-US" smtClean="0"/>
              <a:t>Click to edit Master subtitle style</a:t>
            </a:r>
            <a:endParaRPr dirty="0" lang="en-US"/>
          </a:p>
        </p:txBody>
      </p:sp>
      <p:sp>
        <p:nvSpPr>
          <p:cNvPr id="1048583" name="Date Placeholder 3"/>
          <p:cNvSpPr>
            <a:spLocks noGrp="1"/>
          </p:cNvSpPr>
          <p:nvPr>
            <p:ph type="dt" sz="half" idx="10"/>
          </p:nvPr>
        </p:nvSpPr>
        <p:spPr/>
        <p:txBody>
          <a:bodyPr/>
          <a:p>
            <a:fld id="{5C6896F0-4770-4108-B7AD-2C2A902712E9}" type="datetimeFigureOut">
              <a:rPr lang="en-GB" smtClean="0"/>
              <a:t>05/04/2026</a:t>
            </a:fld>
            <a:endParaRPr lang="en-GB"/>
          </a:p>
        </p:txBody>
      </p:sp>
      <p:sp>
        <p:nvSpPr>
          <p:cNvPr id="1048584" name="Footer Placeholder 4"/>
          <p:cNvSpPr>
            <a:spLocks noGrp="1"/>
          </p:cNvSpPr>
          <p:nvPr>
            <p:ph type="ftr" sz="quarter" idx="11"/>
          </p:nvPr>
        </p:nvSpPr>
        <p:spPr/>
        <p:txBody>
          <a:bodyPr/>
          <a:p>
            <a:endParaRPr lang="en-GB"/>
          </a:p>
        </p:txBody>
      </p:sp>
      <p:sp>
        <p:nvSpPr>
          <p:cNvPr id="1048585" name="Slide Number Placeholder 5"/>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1" name=""/>
        <p:cNvGrpSpPr/>
        <p:nvPr/>
      </p:nvGrpSpPr>
      <p:grpSpPr>
        <a:xfrm>
          <a:off x="0" y="0"/>
          <a:ext cx="0" cy="0"/>
          <a:chOff x="0" y="0"/>
          <a:chExt cx="0" cy="0"/>
        </a:xfrm>
      </p:grpSpPr>
      <p:sp>
        <p:nvSpPr>
          <p:cNvPr id="1048606" name="Title 1"/>
          <p:cNvSpPr>
            <a:spLocks noGrp="1"/>
          </p:cNvSpPr>
          <p:nvPr>
            <p:ph type="title"/>
          </p:nvPr>
        </p:nvSpPr>
        <p:spPr/>
        <p:txBody>
          <a:bodyPr/>
          <a:p>
            <a:r>
              <a:rPr lang="en-US" smtClean="0"/>
              <a:t>Click to edit Master title style</a:t>
            </a:r>
            <a:endParaRPr dirty="0" lang="en-US"/>
          </a:p>
        </p:txBody>
      </p:sp>
      <p:sp>
        <p:nvSpPr>
          <p:cNvPr id="1048607" name="Content Placeholder 2"/>
          <p:cNvSpPr>
            <a:spLocks noGrp="1"/>
          </p:cNvSpPr>
          <p:nvPr>
            <p:ph idx="1"/>
          </p:nvPr>
        </p:nvSpPr>
        <p:spPr/>
        <p:txBody>
          <a:bodyPr/>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08" name="Date Placeholder 3"/>
          <p:cNvSpPr>
            <a:spLocks noGrp="1"/>
          </p:cNvSpPr>
          <p:nvPr>
            <p:ph type="dt" sz="half" idx="10"/>
          </p:nvPr>
        </p:nvSpPr>
        <p:spPr/>
        <p:txBody>
          <a:bodyPr/>
          <a:p>
            <a:fld id="{5C6896F0-4770-4108-B7AD-2C2A902712E9}" type="datetimeFigureOut">
              <a:rPr lang="en-GB" smtClean="0"/>
              <a:t>05/04/2026</a:t>
            </a:fld>
            <a:endParaRPr lang="en-GB"/>
          </a:p>
        </p:txBody>
      </p:sp>
      <p:sp>
        <p:nvSpPr>
          <p:cNvPr id="1048609" name="Footer Placeholder 4"/>
          <p:cNvSpPr>
            <a:spLocks noGrp="1"/>
          </p:cNvSpPr>
          <p:nvPr>
            <p:ph type="ftr" sz="quarter" idx="11"/>
          </p:nvPr>
        </p:nvSpPr>
        <p:spPr/>
        <p:txBody>
          <a:bodyPr/>
          <a:p>
            <a:endParaRPr lang="en-GB"/>
          </a:p>
        </p:txBody>
      </p:sp>
      <p:sp>
        <p:nvSpPr>
          <p:cNvPr id="1048610" name="Slide Number Placeholder 5"/>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24" name=""/>
        <p:cNvGrpSpPr/>
        <p:nvPr/>
      </p:nvGrpSpPr>
      <p:grpSpPr>
        <a:xfrm>
          <a:off x="0" y="0"/>
          <a:ext cx="0" cy="0"/>
          <a:chOff x="0" y="0"/>
          <a:chExt cx="0" cy="0"/>
        </a:xfrm>
      </p:grpSpPr>
      <p:sp>
        <p:nvSpPr>
          <p:cNvPr id="1048622" name="Title 1"/>
          <p:cNvSpPr>
            <a:spLocks noGrp="1"/>
          </p:cNvSpPr>
          <p:nvPr>
            <p:ph type="title"/>
          </p:nvPr>
        </p:nvSpPr>
        <p:spPr>
          <a:xfrm>
            <a:off x="1031582" y="5331063"/>
            <a:ext cx="13040439" cy="8894992"/>
          </a:xfrm>
        </p:spPr>
        <p:txBody>
          <a:bodyPr anchor="b"/>
          <a:lstStyle>
            <a:lvl1pPr>
              <a:defRPr sz="9921"/>
            </a:lvl1pPr>
          </a:lstStyle>
          <a:p>
            <a:r>
              <a:rPr lang="en-US" smtClean="0"/>
              <a:t>Click to edit Master title style</a:t>
            </a:r>
            <a:endParaRPr dirty="0" lang="en-US"/>
          </a:p>
        </p:txBody>
      </p:sp>
      <p:sp>
        <p:nvSpPr>
          <p:cNvPr id="1048623" name="Text Placeholder 2"/>
          <p:cNvSpPr>
            <a:spLocks noGrp="1"/>
          </p:cNvSpPr>
          <p:nvPr>
            <p:ph type="body" idx="1"/>
          </p:nvPr>
        </p:nvSpPr>
        <p:spPr>
          <a:xfrm>
            <a:off x="1031582" y="14310205"/>
            <a:ext cx="13040439" cy="4677666"/>
          </a:xfrm>
        </p:spPr>
        <p:txBody>
          <a:bodyPr/>
          <a:lstStyle>
            <a:lvl1pPr indent="0" marL="0">
              <a:buNone/>
              <a:defRPr sz="3968">
                <a:solidFill>
                  <a:schemeClr val="tx1"/>
                </a:solidFill>
              </a:defRPr>
            </a:lvl1pPr>
            <a:lvl2pPr indent="0" marL="755980">
              <a:buNone/>
              <a:defRPr sz="3307">
                <a:solidFill>
                  <a:schemeClr val="tx1">
                    <a:tint val="75000"/>
                  </a:schemeClr>
                </a:solidFill>
              </a:defRPr>
            </a:lvl2pPr>
            <a:lvl3pPr indent="0" marL="1511960">
              <a:buNone/>
              <a:defRPr sz="2976">
                <a:solidFill>
                  <a:schemeClr val="tx1">
                    <a:tint val="75000"/>
                  </a:schemeClr>
                </a:solidFill>
              </a:defRPr>
            </a:lvl3pPr>
            <a:lvl4pPr indent="0" marL="2267941">
              <a:buNone/>
              <a:defRPr sz="2646">
                <a:solidFill>
                  <a:schemeClr val="tx1">
                    <a:tint val="75000"/>
                  </a:schemeClr>
                </a:solidFill>
              </a:defRPr>
            </a:lvl4pPr>
            <a:lvl5pPr indent="0" marL="3023921">
              <a:buNone/>
              <a:defRPr sz="2646">
                <a:solidFill>
                  <a:schemeClr val="tx1">
                    <a:tint val="75000"/>
                  </a:schemeClr>
                </a:solidFill>
              </a:defRPr>
            </a:lvl5pPr>
            <a:lvl6pPr indent="0" marL="3779901">
              <a:buNone/>
              <a:defRPr sz="2646">
                <a:solidFill>
                  <a:schemeClr val="tx1">
                    <a:tint val="75000"/>
                  </a:schemeClr>
                </a:solidFill>
              </a:defRPr>
            </a:lvl6pPr>
            <a:lvl7pPr indent="0" marL="4535881">
              <a:buNone/>
              <a:defRPr sz="2646">
                <a:solidFill>
                  <a:schemeClr val="tx1">
                    <a:tint val="75000"/>
                  </a:schemeClr>
                </a:solidFill>
              </a:defRPr>
            </a:lvl7pPr>
            <a:lvl8pPr indent="0" marL="5291861">
              <a:buNone/>
              <a:defRPr sz="2646">
                <a:solidFill>
                  <a:schemeClr val="tx1">
                    <a:tint val="75000"/>
                  </a:schemeClr>
                </a:solidFill>
              </a:defRPr>
            </a:lvl8pPr>
            <a:lvl9pPr indent="0" marL="6047842">
              <a:buNone/>
              <a:defRPr sz="2646">
                <a:solidFill>
                  <a:schemeClr val="tx1">
                    <a:tint val="75000"/>
                  </a:schemeClr>
                </a:solidFill>
              </a:defRPr>
            </a:lvl9pPr>
          </a:lstStyle>
          <a:p>
            <a:pPr lvl="0"/>
            <a:r>
              <a:rPr lang="en-US" smtClean="0"/>
              <a:t>Edit Master text styles</a:t>
            </a:r>
          </a:p>
        </p:txBody>
      </p:sp>
      <p:sp>
        <p:nvSpPr>
          <p:cNvPr id="1048624" name="Date Placeholder 3"/>
          <p:cNvSpPr>
            <a:spLocks noGrp="1"/>
          </p:cNvSpPr>
          <p:nvPr>
            <p:ph type="dt" sz="half" idx="10"/>
          </p:nvPr>
        </p:nvSpPr>
        <p:spPr/>
        <p:txBody>
          <a:bodyPr/>
          <a:p>
            <a:fld id="{5C6896F0-4770-4108-B7AD-2C2A902712E9}" type="datetimeFigureOut">
              <a:rPr lang="en-GB" smtClean="0"/>
              <a:t>05/04/2026</a:t>
            </a:fld>
            <a:endParaRPr lang="en-GB"/>
          </a:p>
        </p:txBody>
      </p:sp>
      <p:sp>
        <p:nvSpPr>
          <p:cNvPr id="1048625" name="Footer Placeholder 4"/>
          <p:cNvSpPr>
            <a:spLocks noGrp="1"/>
          </p:cNvSpPr>
          <p:nvPr>
            <p:ph type="ftr" sz="quarter" idx="11"/>
          </p:nvPr>
        </p:nvSpPr>
        <p:spPr/>
        <p:txBody>
          <a:bodyPr/>
          <a:p>
            <a:endParaRPr lang="en-GB"/>
          </a:p>
        </p:txBody>
      </p:sp>
      <p:sp>
        <p:nvSpPr>
          <p:cNvPr id="1048626" name="Slide Number Placeholder 5"/>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25" name=""/>
        <p:cNvGrpSpPr/>
        <p:nvPr/>
      </p:nvGrpSpPr>
      <p:grpSpPr>
        <a:xfrm>
          <a:off x="0" y="0"/>
          <a:ext cx="0" cy="0"/>
          <a:chOff x="0" y="0"/>
          <a:chExt cx="0" cy="0"/>
        </a:xfrm>
      </p:grpSpPr>
      <p:sp>
        <p:nvSpPr>
          <p:cNvPr id="1048627" name="Title 1"/>
          <p:cNvSpPr>
            <a:spLocks noGrp="1"/>
          </p:cNvSpPr>
          <p:nvPr>
            <p:ph type="title"/>
          </p:nvPr>
        </p:nvSpPr>
        <p:spPr/>
        <p:txBody>
          <a:bodyPr/>
          <a:p>
            <a:r>
              <a:rPr lang="en-US" smtClean="0"/>
              <a:t>Click to edit Master title style</a:t>
            </a:r>
            <a:endParaRPr dirty="0" lang="en-US"/>
          </a:p>
        </p:txBody>
      </p:sp>
      <p:sp>
        <p:nvSpPr>
          <p:cNvPr id="1048628" name="Content Placeholder 2"/>
          <p:cNvSpPr>
            <a:spLocks noGrp="1"/>
          </p:cNvSpPr>
          <p:nvPr>
            <p:ph sz="half" idx="1"/>
          </p:nvPr>
        </p:nvSpPr>
        <p:spPr>
          <a:xfrm>
            <a:off x="1039455" y="5692400"/>
            <a:ext cx="6425724" cy="13567714"/>
          </a:xfrm>
        </p:spPr>
        <p:txBody>
          <a:bodyPr/>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29" name="Content Placeholder 3"/>
          <p:cNvSpPr>
            <a:spLocks noGrp="1"/>
          </p:cNvSpPr>
          <p:nvPr>
            <p:ph sz="half" idx="2"/>
          </p:nvPr>
        </p:nvSpPr>
        <p:spPr>
          <a:xfrm>
            <a:off x="7654171" y="5692400"/>
            <a:ext cx="6425724" cy="13567714"/>
          </a:xfrm>
        </p:spPr>
        <p:txBody>
          <a:bodyPr/>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30" name="Date Placeholder 4"/>
          <p:cNvSpPr>
            <a:spLocks noGrp="1"/>
          </p:cNvSpPr>
          <p:nvPr>
            <p:ph type="dt" sz="half" idx="10"/>
          </p:nvPr>
        </p:nvSpPr>
        <p:spPr/>
        <p:txBody>
          <a:bodyPr/>
          <a:p>
            <a:fld id="{5C6896F0-4770-4108-B7AD-2C2A902712E9}" type="datetimeFigureOut">
              <a:rPr lang="en-GB" smtClean="0"/>
              <a:t>05/04/2026</a:t>
            </a:fld>
            <a:endParaRPr lang="en-GB"/>
          </a:p>
        </p:txBody>
      </p:sp>
      <p:sp>
        <p:nvSpPr>
          <p:cNvPr id="1048631" name="Footer Placeholder 5"/>
          <p:cNvSpPr>
            <a:spLocks noGrp="1"/>
          </p:cNvSpPr>
          <p:nvPr>
            <p:ph type="ftr" sz="quarter" idx="11"/>
          </p:nvPr>
        </p:nvSpPr>
        <p:spPr/>
        <p:txBody>
          <a:bodyPr/>
          <a:p>
            <a:endParaRPr lang="en-GB"/>
          </a:p>
        </p:txBody>
      </p:sp>
      <p:sp>
        <p:nvSpPr>
          <p:cNvPr id="1048632" name="Slide Number Placeholder 6"/>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26" name=""/>
        <p:cNvGrpSpPr/>
        <p:nvPr/>
      </p:nvGrpSpPr>
      <p:grpSpPr>
        <a:xfrm>
          <a:off x="0" y="0"/>
          <a:ext cx="0" cy="0"/>
          <a:chOff x="0" y="0"/>
          <a:chExt cx="0" cy="0"/>
        </a:xfrm>
      </p:grpSpPr>
      <p:sp>
        <p:nvSpPr>
          <p:cNvPr id="1048633" name="Title 1"/>
          <p:cNvSpPr>
            <a:spLocks noGrp="1"/>
          </p:cNvSpPr>
          <p:nvPr>
            <p:ph type="title"/>
          </p:nvPr>
        </p:nvSpPr>
        <p:spPr>
          <a:xfrm>
            <a:off x="1041425" y="1138485"/>
            <a:ext cx="13040439" cy="4133179"/>
          </a:xfrm>
        </p:spPr>
        <p:txBody>
          <a:bodyPr/>
          <a:p>
            <a:r>
              <a:rPr lang="en-US" smtClean="0"/>
              <a:t>Click to edit Master title style</a:t>
            </a:r>
            <a:endParaRPr dirty="0" lang="en-US"/>
          </a:p>
        </p:txBody>
      </p:sp>
      <p:sp>
        <p:nvSpPr>
          <p:cNvPr id="1048634" name="Text Placeholder 2"/>
          <p:cNvSpPr>
            <a:spLocks noGrp="1"/>
          </p:cNvSpPr>
          <p:nvPr>
            <p:ph type="body" idx="1"/>
          </p:nvPr>
        </p:nvSpPr>
        <p:spPr>
          <a:xfrm>
            <a:off x="1041426" y="5241960"/>
            <a:ext cx="6396193" cy="2569003"/>
          </a:xfrm>
        </p:spPr>
        <p:txBody>
          <a:bodyPr anchor="b"/>
          <a:lstStyle>
            <a:lvl1pPr indent="0" marL="0">
              <a:buNone/>
              <a:defRPr b="1" sz="3968"/>
            </a:lvl1pPr>
            <a:lvl2pPr indent="0" marL="755980">
              <a:buNone/>
              <a:defRPr b="1" sz="3307"/>
            </a:lvl2pPr>
            <a:lvl3pPr indent="0" marL="1511960">
              <a:buNone/>
              <a:defRPr b="1" sz="2976"/>
            </a:lvl3pPr>
            <a:lvl4pPr indent="0" marL="2267941">
              <a:buNone/>
              <a:defRPr b="1" sz="2646"/>
            </a:lvl4pPr>
            <a:lvl5pPr indent="0" marL="3023921">
              <a:buNone/>
              <a:defRPr b="1" sz="2646"/>
            </a:lvl5pPr>
            <a:lvl6pPr indent="0" marL="3779901">
              <a:buNone/>
              <a:defRPr b="1" sz="2646"/>
            </a:lvl6pPr>
            <a:lvl7pPr indent="0" marL="4535881">
              <a:buNone/>
              <a:defRPr b="1" sz="2646"/>
            </a:lvl7pPr>
            <a:lvl8pPr indent="0" marL="5291861">
              <a:buNone/>
              <a:defRPr b="1" sz="2646"/>
            </a:lvl8pPr>
            <a:lvl9pPr indent="0" marL="6047842">
              <a:buNone/>
              <a:defRPr b="1" sz="2646"/>
            </a:lvl9pPr>
          </a:lstStyle>
          <a:p>
            <a:pPr lvl="0"/>
            <a:r>
              <a:rPr lang="en-US" smtClean="0"/>
              <a:t>Edit Master text styles</a:t>
            </a:r>
          </a:p>
        </p:txBody>
      </p:sp>
      <p:sp>
        <p:nvSpPr>
          <p:cNvPr id="1048635" name="Content Placeholder 3"/>
          <p:cNvSpPr>
            <a:spLocks noGrp="1"/>
          </p:cNvSpPr>
          <p:nvPr>
            <p:ph sz="half" idx="2"/>
          </p:nvPr>
        </p:nvSpPr>
        <p:spPr>
          <a:xfrm>
            <a:off x="1041426" y="7810963"/>
            <a:ext cx="6396193" cy="11488750"/>
          </a:xfrm>
        </p:spPr>
        <p:txBody>
          <a:bodyPr/>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36" name="Text Placeholder 4"/>
          <p:cNvSpPr>
            <a:spLocks noGrp="1"/>
          </p:cNvSpPr>
          <p:nvPr>
            <p:ph type="body" sz="quarter" idx="3"/>
          </p:nvPr>
        </p:nvSpPr>
        <p:spPr>
          <a:xfrm>
            <a:off x="7654172" y="5241960"/>
            <a:ext cx="6427693" cy="2569003"/>
          </a:xfrm>
        </p:spPr>
        <p:txBody>
          <a:bodyPr anchor="b"/>
          <a:lstStyle>
            <a:lvl1pPr indent="0" marL="0">
              <a:buNone/>
              <a:defRPr b="1" sz="3968"/>
            </a:lvl1pPr>
            <a:lvl2pPr indent="0" marL="755980">
              <a:buNone/>
              <a:defRPr b="1" sz="3307"/>
            </a:lvl2pPr>
            <a:lvl3pPr indent="0" marL="1511960">
              <a:buNone/>
              <a:defRPr b="1" sz="2976"/>
            </a:lvl3pPr>
            <a:lvl4pPr indent="0" marL="2267941">
              <a:buNone/>
              <a:defRPr b="1" sz="2646"/>
            </a:lvl4pPr>
            <a:lvl5pPr indent="0" marL="3023921">
              <a:buNone/>
              <a:defRPr b="1" sz="2646"/>
            </a:lvl5pPr>
            <a:lvl6pPr indent="0" marL="3779901">
              <a:buNone/>
              <a:defRPr b="1" sz="2646"/>
            </a:lvl6pPr>
            <a:lvl7pPr indent="0" marL="4535881">
              <a:buNone/>
              <a:defRPr b="1" sz="2646"/>
            </a:lvl7pPr>
            <a:lvl8pPr indent="0" marL="5291861">
              <a:buNone/>
              <a:defRPr b="1" sz="2646"/>
            </a:lvl8pPr>
            <a:lvl9pPr indent="0" marL="6047842">
              <a:buNone/>
              <a:defRPr b="1" sz="2646"/>
            </a:lvl9pPr>
          </a:lstStyle>
          <a:p>
            <a:pPr lvl="0"/>
            <a:r>
              <a:rPr lang="en-US" smtClean="0"/>
              <a:t>Edit Master text styles</a:t>
            </a:r>
          </a:p>
        </p:txBody>
      </p:sp>
      <p:sp>
        <p:nvSpPr>
          <p:cNvPr id="1048637" name="Content Placeholder 5"/>
          <p:cNvSpPr>
            <a:spLocks noGrp="1"/>
          </p:cNvSpPr>
          <p:nvPr>
            <p:ph sz="quarter" idx="4"/>
          </p:nvPr>
        </p:nvSpPr>
        <p:spPr>
          <a:xfrm>
            <a:off x="7654172" y="7810963"/>
            <a:ext cx="6427693" cy="11488750"/>
          </a:xfrm>
        </p:spPr>
        <p:txBody>
          <a:bodyPr/>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38" name="Date Placeholder 6"/>
          <p:cNvSpPr>
            <a:spLocks noGrp="1"/>
          </p:cNvSpPr>
          <p:nvPr>
            <p:ph type="dt" sz="half" idx="10"/>
          </p:nvPr>
        </p:nvSpPr>
        <p:spPr/>
        <p:txBody>
          <a:bodyPr/>
          <a:p>
            <a:fld id="{5C6896F0-4770-4108-B7AD-2C2A902712E9}" type="datetimeFigureOut">
              <a:rPr lang="en-GB" smtClean="0"/>
              <a:t>05/04/2026</a:t>
            </a:fld>
            <a:endParaRPr lang="en-GB"/>
          </a:p>
        </p:txBody>
      </p:sp>
      <p:sp>
        <p:nvSpPr>
          <p:cNvPr id="1048639" name="Footer Placeholder 7"/>
          <p:cNvSpPr>
            <a:spLocks noGrp="1"/>
          </p:cNvSpPr>
          <p:nvPr>
            <p:ph type="ftr" sz="quarter" idx="11"/>
          </p:nvPr>
        </p:nvSpPr>
        <p:spPr/>
        <p:txBody>
          <a:bodyPr/>
          <a:p>
            <a:endParaRPr lang="en-GB"/>
          </a:p>
        </p:txBody>
      </p:sp>
      <p:sp>
        <p:nvSpPr>
          <p:cNvPr id="1048640" name="Slide Number Placeholder 8"/>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9" name=""/>
        <p:cNvGrpSpPr/>
        <p:nvPr/>
      </p:nvGrpSpPr>
      <p:grpSpPr>
        <a:xfrm>
          <a:off x="0" y="0"/>
          <a:ext cx="0" cy="0"/>
          <a:chOff x="0" y="0"/>
          <a:chExt cx="0" cy="0"/>
        </a:xfrm>
      </p:grpSpPr>
      <p:sp>
        <p:nvSpPr>
          <p:cNvPr id="1048597" name="Title 1"/>
          <p:cNvSpPr>
            <a:spLocks noGrp="1"/>
          </p:cNvSpPr>
          <p:nvPr>
            <p:ph type="title"/>
          </p:nvPr>
        </p:nvSpPr>
        <p:spPr/>
        <p:txBody>
          <a:bodyPr/>
          <a:p>
            <a:r>
              <a:rPr lang="en-US" smtClean="0"/>
              <a:t>Click to edit Master title style</a:t>
            </a:r>
            <a:endParaRPr dirty="0" lang="en-US"/>
          </a:p>
        </p:txBody>
      </p:sp>
      <p:sp>
        <p:nvSpPr>
          <p:cNvPr id="1048598" name="Date Placeholder 2"/>
          <p:cNvSpPr>
            <a:spLocks noGrp="1"/>
          </p:cNvSpPr>
          <p:nvPr>
            <p:ph type="dt" sz="half" idx="10"/>
          </p:nvPr>
        </p:nvSpPr>
        <p:spPr/>
        <p:txBody>
          <a:bodyPr/>
          <a:p>
            <a:fld id="{5C6896F0-4770-4108-B7AD-2C2A902712E9}" type="datetimeFigureOut">
              <a:rPr lang="en-GB" smtClean="0"/>
              <a:t>05/04/2026</a:t>
            </a:fld>
            <a:endParaRPr lang="en-GB"/>
          </a:p>
        </p:txBody>
      </p:sp>
      <p:sp>
        <p:nvSpPr>
          <p:cNvPr id="1048599" name="Footer Placeholder 3"/>
          <p:cNvSpPr>
            <a:spLocks noGrp="1"/>
          </p:cNvSpPr>
          <p:nvPr>
            <p:ph type="ftr" sz="quarter" idx="11"/>
          </p:nvPr>
        </p:nvSpPr>
        <p:spPr/>
        <p:txBody>
          <a:bodyPr/>
          <a:p>
            <a:endParaRPr lang="en-GB"/>
          </a:p>
        </p:txBody>
      </p:sp>
      <p:sp>
        <p:nvSpPr>
          <p:cNvPr id="1048600" name="Slide Number Placeholder 4"/>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7" name=""/>
        <p:cNvGrpSpPr/>
        <p:nvPr/>
      </p:nvGrpSpPr>
      <p:grpSpPr>
        <a:xfrm>
          <a:off x="0" y="0"/>
          <a:ext cx="0" cy="0"/>
          <a:chOff x="0" y="0"/>
          <a:chExt cx="0" cy="0"/>
        </a:xfrm>
      </p:grpSpPr>
      <p:sp>
        <p:nvSpPr>
          <p:cNvPr id="1048641" name="Date Placeholder 1"/>
          <p:cNvSpPr>
            <a:spLocks noGrp="1"/>
          </p:cNvSpPr>
          <p:nvPr>
            <p:ph type="dt" sz="half" idx="10"/>
          </p:nvPr>
        </p:nvSpPr>
        <p:spPr/>
        <p:txBody>
          <a:bodyPr/>
          <a:p>
            <a:fld id="{5C6896F0-4770-4108-B7AD-2C2A902712E9}" type="datetimeFigureOut">
              <a:rPr lang="en-GB" smtClean="0"/>
              <a:t>05/04/2026</a:t>
            </a:fld>
            <a:endParaRPr lang="en-GB"/>
          </a:p>
        </p:txBody>
      </p:sp>
      <p:sp>
        <p:nvSpPr>
          <p:cNvPr id="1048642" name="Footer Placeholder 2"/>
          <p:cNvSpPr>
            <a:spLocks noGrp="1"/>
          </p:cNvSpPr>
          <p:nvPr>
            <p:ph type="ftr" sz="quarter" idx="11"/>
          </p:nvPr>
        </p:nvSpPr>
        <p:spPr/>
        <p:txBody>
          <a:bodyPr/>
          <a:p>
            <a:endParaRPr lang="en-GB"/>
          </a:p>
        </p:txBody>
      </p:sp>
      <p:sp>
        <p:nvSpPr>
          <p:cNvPr id="1048643" name="Slide Number Placeholder 3"/>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28" name=""/>
        <p:cNvGrpSpPr/>
        <p:nvPr/>
      </p:nvGrpSpPr>
      <p:grpSpPr>
        <a:xfrm>
          <a:off x="0" y="0"/>
          <a:ext cx="0" cy="0"/>
          <a:chOff x="0" y="0"/>
          <a:chExt cx="0" cy="0"/>
        </a:xfrm>
      </p:grpSpPr>
      <p:sp>
        <p:nvSpPr>
          <p:cNvPr id="1048644" name="Title 1"/>
          <p:cNvSpPr>
            <a:spLocks noGrp="1"/>
          </p:cNvSpPr>
          <p:nvPr>
            <p:ph type="title"/>
          </p:nvPr>
        </p:nvSpPr>
        <p:spPr>
          <a:xfrm>
            <a:off x="1041425" y="1425575"/>
            <a:ext cx="4876384" cy="4989513"/>
          </a:xfrm>
        </p:spPr>
        <p:txBody>
          <a:bodyPr anchor="b"/>
          <a:lstStyle>
            <a:lvl1pPr>
              <a:defRPr sz="5291"/>
            </a:lvl1pPr>
          </a:lstStyle>
          <a:p>
            <a:r>
              <a:rPr lang="en-US" smtClean="0"/>
              <a:t>Click to edit Master title style</a:t>
            </a:r>
            <a:endParaRPr dirty="0" lang="en-US"/>
          </a:p>
        </p:txBody>
      </p:sp>
      <p:sp>
        <p:nvSpPr>
          <p:cNvPr id="1048645" name="Content Placeholder 2"/>
          <p:cNvSpPr>
            <a:spLocks noGrp="1"/>
          </p:cNvSpPr>
          <p:nvPr>
            <p:ph idx="1"/>
          </p:nvPr>
        </p:nvSpPr>
        <p:spPr>
          <a:xfrm>
            <a:off x="6427693" y="3078850"/>
            <a:ext cx="7654171" cy="15196234"/>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46" name="Text Placeholder 3"/>
          <p:cNvSpPr>
            <a:spLocks noGrp="1"/>
          </p:cNvSpPr>
          <p:nvPr>
            <p:ph type="body" sz="half" idx="2"/>
          </p:nvPr>
        </p:nvSpPr>
        <p:spPr>
          <a:xfrm>
            <a:off x="1041425" y="6415088"/>
            <a:ext cx="4876384" cy="11884743"/>
          </a:xfrm>
        </p:spPr>
        <p:txBody>
          <a:bodyPr/>
          <a:lstStyle>
            <a:lvl1pPr indent="0" marL="0">
              <a:buNone/>
              <a:defRPr sz="2646"/>
            </a:lvl1pPr>
            <a:lvl2pPr indent="0" marL="755980">
              <a:buNone/>
              <a:defRPr sz="2315"/>
            </a:lvl2pPr>
            <a:lvl3pPr indent="0" marL="1511960">
              <a:buNone/>
              <a:defRPr sz="1984"/>
            </a:lvl3pPr>
            <a:lvl4pPr indent="0" marL="2267941">
              <a:buNone/>
              <a:defRPr sz="1654"/>
            </a:lvl4pPr>
            <a:lvl5pPr indent="0" marL="3023921">
              <a:buNone/>
              <a:defRPr sz="1654"/>
            </a:lvl5pPr>
            <a:lvl6pPr indent="0" marL="3779901">
              <a:buNone/>
              <a:defRPr sz="1654"/>
            </a:lvl6pPr>
            <a:lvl7pPr indent="0" marL="4535881">
              <a:buNone/>
              <a:defRPr sz="1654"/>
            </a:lvl7pPr>
            <a:lvl8pPr indent="0" marL="5291861">
              <a:buNone/>
              <a:defRPr sz="1654"/>
            </a:lvl8pPr>
            <a:lvl9pPr indent="0" marL="6047842">
              <a:buNone/>
              <a:defRPr sz="1654"/>
            </a:lvl9pPr>
          </a:lstStyle>
          <a:p>
            <a:pPr lvl="0"/>
            <a:r>
              <a:rPr lang="en-US" smtClean="0"/>
              <a:t>Edit Master text styles</a:t>
            </a:r>
          </a:p>
        </p:txBody>
      </p:sp>
      <p:sp>
        <p:nvSpPr>
          <p:cNvPr id="1048647" name="Date Placeholder 4"/>
          <p:cNvSpPr>
            <a:spLocks noGrp="1"/>
          </p:cNvSpPr>
          <p:nvPr>
            <p:ph type="dt" sz="half" idx="10"/>
          </p:nvPr>
        </p:nvSpPr>
        <p:spPr/>
        <p:txBody>
          <a:bodyPr/>
          <a:p>
            <a:fld id="{5C6896F0-4770-4108-B7AD-2C2A902712E9}" type="datetimeFigureOut">
              <a:rPr lang="en-GB" smtClean="0"/>
              <a:t>05/04/2026</a:t>
            </a:fld>
            <a:endParaRPr lang="en-GB"/>
          </a:p>
        </p:txBody>
      </p:sp>
      <p:sp>
        <p:nvSpPr>
          <p:cNvPr id="1048648" name="Footer Placeholder 5"/>
          <p:cNvSpPr>
            <a:spLocks noGrp="1"/>
          </p:cNvSpPr>
          <p:nvPr>
            <p:ph type="ftr" sz="quarter" idx="11"/>
          </p:nvPr>
        </p:nvSpPr>
        <p:spPr/>
        <p:txBody>
          <a:bodyPr/>
          <a:p>
            <a:endParaRPr lang="en-GB"/>
          </a:p>
        </p:txBody>
      </p:sp>
      <p:sp>
        <p:nvSpPr>
          <p:cNvPr id="1048649" name="Slide Number Placeholder 6"/>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22" name=""/>
        <p:cNvGrpSpPr/>
        <p:nvPr/>
      </p:nvGrpSpPr>
      <p:grpSpPr>
        <a:xfrm>
          <a:off x="0" y="0"/>
          <a:ext cx="0" cy="0"/>
          <a:chOff x="0" y="0"/>
          <a:chExt cx="0" cy="0"/>
        </a:xfrm>
      </p:grpSpPr>
      <p:sp>
        <p:nvSpPr>
          <p:cNvPr id="1048611" name="Title 1"/>
          <p:cNvSpPr>
            <a:spLocks noGrp="1"/>
          </p:cNvSpPr>
          <p:nvPr>
            <p:ph type="title"/>
          </p:nvPr>
        </p:nvSpPr>
        <p:spPr>
          <a:xfrm>
            <a:off x="1041425" y="1425575"/>
            <a:ext cx="4876384" cy="4989513"/>
          </a:xfrm>
        </p:spPr>
        <p:txBody>
          <a:bodyPr anchor="b"/>
          <a:lstStyle>
            <a:lvl1pPr>
              <a:defRPr sz="5291"/>
            </a:lvl1pPr>
          </a:lstStyle>
          <a:p>
            <a:r>
              <a:rPr lang="en-US" smtClean="0"/>
              <a:t>Click to edit Master title style</a:t>
            </a:r>
            <a:endParaRPr dirty="0" lang="en-US"/>
          </a:p>
        </p:txBody>
      </p:sp>
      <p:sp>
        <p:nvSpPr>
          <p:cNvPr id="1048612" name="Picture Placeholder 2"/>
          <p:cNvSpPr>
            <a:spLocks noChangeAspect="1" noGrp="1"/>
          </p:cNvSpPr>
          <p:nvPr>
            <p:ph type="pic" idx="1"/>
          </p:nvPr>
        </p:nvSpPr>
        <p:spPr>
          <a:xfrm>
            <a:off x="6427693" y="3078850"/>
            <a:ext cx="7654171" cy="15196234"/>
          </a:xfrm>
        </p:spPr>
        <p:txBody>
          <a:bodyPr anchor="t"/>
          <a:lstStyle>
            <a:lvl1pPr indent="0" marL="0">
              <a:buNone/>
              <a:defRPr sz="5291"/>
            </a:lvl1pPr>
            <a:lvl2pPr indent="0" marL="755980">
              <a:buNone/>
              <a:defRPr sz="4630"/>
            </a:lvl2pPr>
            <a:lvl3pPr indent="0" marL="1511960">
              <a:buNone/>
              <a:defRPr sz="3968"/>
            </a:lvl3pPr>
            <a:lvl4pPr indent="0" marL="2267941">
              <a:buNone/>
              <a:defRPr sz="3307"/>
            </a:lvl4pPr>
            <a:lvl5pPr indent="0" marL="3023921">
              <a:buNone/>
              <a:defRPr sz="3307"/>
            </a:lvl5pPr>
            <a:lvl6pPr indent="0" marL="3779901">
              <a:buNone/>
              <a:defRPr sz="3307"/>
            </a:lvl6pPr>
            <a:lvl7pPr indent="0" marL="4535881">
              <a:buNone/>
              <a:defRPr sz="3307"/>
            </a:lvl7pPr>
            <a:lvl8pPr indent="0" marL="5291861">
              <a:buNone/>
              <a:defRPr sz="3307"/>
            </a:lvl8pPr>
            <a:lvl9pPr indent="0" marL="6047842">
              <a:buNone/>
              <a:defRPr sz="3307"/>
            </a:lvl9pPr>
          </a:lstStyle>
          <a:p>
            <a:r>
              <a:rPr lang="en-US" smtClean="0"/>
              <a:t>Click icon to add picture</a:t>
            </a:r>
            <a:endParaRPr dirty="0" lang="en-US"/>
          </a:p>
        </p:txBody>
      </p:sp>
      <p:sp>
        <p:nvSpPr>
          <p:cNvPr id="1048613" name="Text Placeholder 3"/>
          <p:cNvSpPr>
            <a:spLocks noGrp="1"/>
          </p:cNvSpPr>
          <p:nvPr>
            <p:ph type="body" sz="half" idx="2"/>
          </p:nvPr>
        </p:nvSpPr>
        <p:spPr>
          <a:xfrm>
            <a:off x="1041425" y="6415088"/>
            <a:ext cx="4876384" cy="11884743"/>
          </a:xfrm>
        </p:spPr>
        <p:txBody>
          <a:bodyPr/>
          <a:lstStyle>
            <a:lvl1pPr indent="0" marL="0">
              <a:buNone/>
              <a:defRPr sz="2646"/>
            </a:lvl1pPr>
            <a:lvl2pPr indent="0" marL="755980">
              <a:buNone/>
              <a:defRPr sz="2315"/>
            </a:lvl2pPr>
            <a:lvl3pPr indent="0" marL="1511960">
              <a:buNone/>
              <a:defRPr sz="1984"/>
            </a:lvl3pPr>
            <a:lvl4pPr indent="0" marL="2267941">
              <a:buNone/>
              <a:defRPr sz="1654"/>
            </a:lvl4pPr>
            <a:lvl5pPr indent="0" marL="3023921">
              <a:buNone/>
              <a:defRPr sz="1654"/>
            </a:lvl5pPr>
            <a:lvl6pPr indent="0" marL="3779901">
              <a:buNone/>
              <a:defRPr sz="1654"/>
            </a:lvl6pPr>
            <a:lvl7pPr indent="0" marL="4535881">
              <a:buNone/>
              <a:defRPr sz="1654"/>
            </a:lvl7pPr>
            <a:lvl8pPr indent="0" marL="5291861">
              <a:buNone/>
              <a:defRPr sz="1654"/>
            </a:lvl8pPr>
            <a:lvl9pPr indent="0" marL="6047842">
              <a:buNone/>
              <a:defRPr sz="1654"/>
            </a:lvl9pPr>
          </a:lstStyle>
          <a:p>
            <a:pPr lvl="0"/>
            <a:r>
              <a:rPr lang="en-US" smtClean="0"/>
              <a:t>Edit Master text styles</a:t>
            </a:r>
          </a:p>
        </p:txBody>
      </p:sp>
      <p:sp>
        <p:nvSpPr>
          <p:cNvPr id="1048614" name="Date Placeholder 4"/>
          <p:cNvSpPr>
            <a:spLocks noGrp="1"/>
          </p:cNvSpPr>
          <p:nvPr>
            <p:ph type="dt" sz="half" idx="10"/>
          </p:nvPr>
        </p:nvSpPr>
        <p:spPr/>
        <p:txBody>
          <a:bodyPr/>
          <a:p>
            <a:fld id="{5C6896F0-4770-4108-B7AD-2C2A902712E9}" type="datetimeFigureOut">
              <a:rPr lang="en-GB" smtClean="0"/>
              <a:t>05/04/2026</a:t>
            </a:fld>
            <a:endParaRPr lang="en-GB"/>
          </a:p>
        </p:txBody>
      </p:sp>
      <p:sp>
        <p:nvSpPr>
          <p:cNvPr id="1048615" name="Footer Placeholder 5"/>
          <p:cNvSpPr>
            <a:spLocks noGrp="1"/>
          </p:cNvSpPr>
          <p:nvPr>
            <p:ph type="ftr" sz="quarter" idx="11"/>
          </p:nvPr>
        </p:nvSpPr>
        <p:spPr/>
        <p:txBody>
          <a:bodyPr/>
          <a:p>
            <a:endParaRPr lang="en-GB"/>
          </a:p>
        </p:txBody>
      </p:sp>
      <p:sp>
        <p:nvSpPr>
          <p:cNvPr id="1048616" name="Slide Number Placeholder 6"/>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23" name=""/>
        <p:cNvGrpSpPr/>
        <p:nvPr/>
      </p:nvGrpSpPr>
      <p:grpSpPr>
        <a:xfrm>
          <a:off x="0" y="0"/>
          <a:ext cx="0" cy="0"/>
          <a:chOff x="0" y="0"/>
          <a:chExt cx="0" cy="0"/>
        </a:xfrm>
      </p:grpSpPr>
      <p:sp>
        <p:nvSpPr>
          <p:cNvPr id="1048617" name="Title 1"/>
          <p:cNvSpPr>
            <a:spLocks noGrp="1"/>
          </p:cNvSpPr>
          <p:nvPr>
            <p:ph type="title"/>
          </p:nvPr>
        </p:nvSpPr>
        <p:spPr/>
        <p:txBody>
          <a:bodyPr/>
          <a:p>
            <a:r>
              <a:rPr lang="en-US" smtClean="0"/>
              <a:t>Click to edit Master title style</a:t>
            </a:r>
            <a:endParaRPr dirty="0" lang="en-US"/>
          </a:p>
        </p:txBody>
      </p:sp>
      <p:sp>
        <p:nvSpPr>
          <p:cNvPr id="1048618" name="Vertical Text Placeholder 2"/>
          <p:cNvSpPr>
            <a:spLocks noGrp="1"/>
          </p:cNvSpPr>
          <p:nvPr>
            <p:ph type="body" orient="vert" idx="1"/>
          </p:nvPr>
        </p:nvSpPr>
        <p:spPr/>
        <p:txBody>
          <a:bodyPr vert="eaVert"/>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19" name="Date Placeholder 3"/>
          <p:cNvSpPr>
            <a:spLocks noGrp="1"/>
          </p:cNvSpPr>
          <p:nvPr>
            <p:ph type="dt" sz="half" idx="10"/>
          </p:nvPr>
        </p:nvSpPr>
        <p:spPr/>
        <p:txBody>
          <a:bodyPr/>
          <a:p>
            <a:fld id="{5C6896F0-4770-4108-B7AD-2C2A902712E9}" type="datetimeFigureOut">
              <a:rPr lang="en-GB" smtClean="0"/>
              <a:t>05/04/2026</a:t>
            </a:fld>
            <a:endParaRPr lang="en-GB"/>
          </a:p>
        </p:txBody>
      </p:sp>
      <p:sp>
        <p:nvSpPr>
          <p:cNvPr id="1048620" name="Footer Placeholder 4"/>
          <p:cNvSpPr>
            <a:spLocks noGrp="1"/>
          </p:cNvSpPr>
          <p:nvPr>
            <p:ph type="ftr" sz="quarter" idx="11"/>
          </p:nvPr>
        </p:nvSpPr>
        <p:spPr/>
        <p:txBody>
          <a:bodyPr/>
          <a:p>
            <a:endParaRPr lang="en-GB"/>
          </a:p>
        </p:txBody>
      </p:sp>
      <p:sp>
        <p:nvSpPr>
          <p:cNvPr id="1048621" name="Slide Number Placeholder 5"/>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0" name=""/>
        <p:cNvGrpSpPr/>
        <p:nvPr/>
      </p:nvGrpSpPr>
      <p:grpSpPr>
        <a:xfrm>
          <a:off x="0" y="0"/>
          <a:ext cx="0" cy="0"/>
          <a:chOff x="0" y="0"/>
          <a:chExt cx="0" cy="0"/>
        </a:xfrm>
      </p:grpSpPr>
      <p:sp>
        <p:nvSpPr>
          <p:cNvPr id="1048601" name="Vertical Title 1"/>
          <p:cNvSpPr>
            <a:spLocks noGrp="1"/>
          </p:cNvSpPr>
          <p:nvPr>
            <p:ph type="title" orient="vert"/>
          </p:nvPr>
        </p:nvSpPr>
        <p:spPr>
          <a:xfrm>
            <a:off x="10819786" y="1138480"/>
            <a:ext cx="3260110" cy="18121634"/>
          </a:xfrm>
        </p:spPr>
        <p:txBody>
          <a:bodyPr vert="eaVert"/>
          <a:p>
            <a:r>
              <a:rPr lang="en-US" smtClean="0"/>
              <a:t>Click to edit Master title style</a:t>
            </a:r>
            <a:endParaRPr dirty="0" lang="en-US"/>
          </a:p>
        </p:txBody>
      </p:sp>
      <p:sp>
        <p:nvSpPr>
          <p:cNvPr id="1048602" name="Vertical Text Placeholder 2"/>
          <p:cNvSpPr>
            <a:spLocks noGrp="1"/>
          </p:cNvSpPr>
          <p:nvPr>
            <p:ph type="body" orient="vert" idx="1"/>
          </p:nvPr>
        </p:nvSpPr>
        <p:spPr>
          <a:xfrm>
            <a:off x="1039456" y="1138480"/>
            <a:ext cx="9591338" cy="18121634"/>
          </a:xfrm>
        </p:spPr>
        <p:txBody>
          <a:bodyPr vert="eaVert"/>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603" name="Date Placeholder 3"/>
          <p:cNvSpPr>
            <a:spLocks noGrp="1"/>
          </p:cNvSpPr>
          <p:nvPr>
            <p:ph type="dt" sz="half" idx="10"/>
          </p:nvPr>
        </p:nvSpPr>
        <p:spPr/>
        <p:txBody>
          <a:bodyPr/>
          <a:p>
            <a:fld id="{5C6896F0-4770-4108-B7AD-2C2A902712E9}" type="datetimeFigureOut">
              <a:rPr lang="en-GB" smtClean="0"/>
              <a:t>05/04/2026</a:t>
            </a:fld>
            <a:endParaRPr lang="en-GB"/>
          </a:p>
        </p:txBody>
      </p:sp>
      <p:sp>
        <p:nvSpPr>
          <p:cNvPr id="1048604" name="Footer Placeholder 4"/>
          <p:cNvSpPr>
            <a:spLocks noGrp="1"/>
          </p:cNvSpPr>
          <p:nvPr>
            <p:ph type="ftr" sz="quarter" idx="11"/>
          </p:nvPr>
        </p:nvSpPr>
        <p:spPr/>
        <p:txBody>
          <a:bodyPr/>
          <a:p>
            <a:endParaRPr lang="en-GB"/>
          </a:p>
        </p:txBody>
      </p:sp>
      <p:sp>
        <p:nvSpPr>
          <p:cNvPr id="1048605" name="Slide Number Placeholder 5"/>
          <p:cNvSpPr>
            <a:spLocks noGrp="1"/>
          </p:cNvSpPr>
          <p:nvPr>
            <p:ph type="sldNum" sz="quarter" idx="12"/>
          </p:nvPr>
        </p:nvSpPr>
        <p:spPr/>
        <p:txBody>
          <a:bodyPr/>
          <a:p>
            <a:fld id="{F787AB9A-84C7-45BC-AA4E-2226799BBB9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3" name=""/>
        <p:cNvGrpSpPr/>
        <p:nvPr/>
      </p:nvGrpSpPr>
      <p:grpSpPr>
        <a:xfrm>
          <a:off x="0" y="0"/>
          <a:ext cx="0" cy="0"/>
          <a:chOff x="0" y="0"/>
          <a:chExt cx="0" cy="0"/>
        </a:xfrm>
      </p:grpSpPr>
      <p:sp>
        <p:nvSpPr>
          <p:cNvPr id="1048576" name="Title Placeholder 1"/>
          <p:cNvSpPr>
            <a:spLocks noGrp="1"/>
          </p:cNvSpPr>
          <p:nvPr>
            <p:ph type="title"/>
          </p:nvPr>
        </p:nvSpPr>
        <p:spPr>
          <a:xfrm>
            <a:off x="1039456" y="1138485"/>
            <a:ext cx="13040439" cy="4133179"/>
          </a:xfrm>
          <a:prstGeom prst="rect"/>
        </p:spPr>
        <p:txBody>
          <a:bodyPr anchor="ctr" bIns="45720" lIns="91440" rIns="91440" rtlCol="0" tIns="45720" vert="horz">
            <a:normAutofit/>
          </a:bodyPr>
          <a:p>
            <a:r>
              <a:rPr lang="en-US" smtClean="0"/>
              <a:t>Click to edit Master title style</a:t>
            </a:r>
            <a:endParaRPr dirty="0" lang="en-US"/>
          </a:p>
        </p:txBody>
      </p:sp>
      <p:sp>
        <p:nvSpPr>
          <p:cNvPr id="1048577" name="Text Placeholder 2"/>
          <p:cNvSpPr>
            <a:spLocks noGrp="1"/>
          </p:cNvSpPr>
          <p:nvPr>
            <p:ph type="body" idx="1"/>
          </p:nvPr>
        </p:nvSpPr>
        <p:spPr>
          <a:xfrm>
            <a:off x="1039456" y="5692400"/>
            <a:ext cx="13040439" cy="13567714"/>
          </a:xfrm>
          <a:prstGeom prst="rect"/>
        </p:spPr>
        <p:txBody>
          <a:bodyPr bIns="45720" lIns="91440" rIns="91440" rtlCol="0" tIns="45720" vert="horz">
            <a:normAutofit/>
          </a:bodyPr>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048578" name="Date Placeholder 3"/>
          <p:cNvSpPr>
            <a:spLocks noGrp="1"/>
          </p:cNvSpPr>
          <p:nvPr>
            <p:ph type="dt" sz="half" idx="2"/>
          </p:nvPr>
        </p:nvSpPr>
        <p:spPr>
          <a:xfrm>
            <a:off x="1039455" y="19819457"/>
            <a:ext cx="3401854" cy="1138480"/>
          </a:xfrm>
          <a:prstGeom prst="rect"/>
        </p:spPr>
        <p:txBody>
          <a:bodyPr anchor="ctr" bIns="45720" lIns="91440" rIns="91440" rtlCol="0" tIns="45720" vert="horz"/>
          <a:lstStyle>
            <a:lvl1pPr algn="l">
              <a:defRPr sz="1984">
                <a:solidFill>
                  <a:schemeClr val="tx1">
                    <a:tint val="75000"/>
                  </a:schemeClr>
                </a:solidFill>
              </a:defRPr>
            </a:lvl1pPr>
          </a:lstStyle>
          <a:p>
            <a:fld id="{5C6896F0-4770-4108-B7AD-2C2A902712E9}" type="datetimeFigureOut">
              <a:rPr lang="en-GB" smtClean="0"/>
              <a:t>05/04/2026</a:t>
            </a:fld>
            <a:endParaRPr lang="en-GB"/>
          </a:p>
        </p:txBody>
      </p:sp>
      <p:sp>
        <p:nvSpPr>
          <p:cNvPr id="1048579" name="Footer Placeholder 4"/>
          <p:cNvSpPr>
            <a:spLocks noGrp="1"/>
          </p:cNvSpPr>
          <p:nvPr>
            <p:ph type="ftr" sz="quarter" idx="3"/>
          </p:nvPr>
        </p:nvSpPr>
        <p:spPr>
          <a:xfrm>
            <a:off x="5008285" y="19819457"/>
            <a:ext cx="5102781" cy="1138480"/>
          </a:xfrm>
          <a:prstGeom prst="rect"/>
        </p:spPr>
        <p:txBody>
          <a:bodyPr anchor="ctr" bIns="45720" lIns="91440" rIns="91440" rtlCol="0" tIns="45720" vert="horz"/>
          <a:lstStyle>
            <a:lvl1pPr algn="ctr">
              <a:defRPr sz="1984">
                <a:solidFill>
                  <a:schemeClr val="tx1">
                    <a:tint val="75000"/>
                  </a:schemeClr>
                </a:solidFill>
              </a:defRPr>
            </a:lvl1pPr>
          </a:lstStyle>
          <a:p>
            <a:endParaRPr lang="en-GB"/>
          </a:p>
        </p:txBody>
      </p:sp>
      <p:sp>
        <p:nvSpPr>
          <p:cNvPr id="1048580" name="Slide Number Placeholder 5"/>
          <p:cNvSpPr>
            <a:spLocks noGrp="1"/>
          </p:cNvSpPr>
          <p:nvPr>
            <p:ph type="sldNum" sz="quarter" idx="4"/>
          </p:nvPr>
        </p:nvSpPr>
        <p:spPr>
          <a:xfrm>
            <a:off x="10678041" y="19819457"/>
            <a:ext cx="3401854" cy="1138480"/>
          </a:xfrm>
          <a:prstGeom prst="rect"/>
        </p:spPr>
        <p:txBody>
          <a:bodyPr anchor="ctr" bIns="45720" lIns="91440" rIns="91440" rtlCol="0" tIns="45720" vert="horz"/>
          <a:lstStyle>
            <a:lvl1pPr algn="r">
              <a:defRPr sz="1984">
                <a:solidFill>
                  <a:schemeClr val="tx1">
                    <a:tint val="75000"/>
                  </a:schemeClr>
                </a:solidFill>
              </a:defRPr>
            </a:lvl1pPr>
          </a:lstStyle>
          <a:p>
            <a:fld id="{F787AB9A-84C7-45BC-AA4E-2226799BBB92}" type="slidenum">
              <a:rPr lang="en-GB" smtClean="0"/>
              <a:t>‹#›</a:t>
            </a:fld>
            <a:endParaRPr lang="en-GB"/>
          </a:p>
        </p:txBody>
      </p:sp>
    </p:spTree>
  </p:cSld>
  <p:clrMap accent1="accent1" accent2="accent2" accent3="accent3" accent4="accent4" accent5="accent5" accent6="accent6" bg1="lt1" bg2="lt2" tx1="dk1" tx2="dk2"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1511960" eaLnBrk="1" hangingPunct="1" latinLnBrk="0" rtl="0">
        <a:lnSpc>
          <a:spcPct val="90000"/>
        </a:lnSpc>
        <a:spcBef>
          <a:spcPct val="0"/>
        </a:spcBef>
        <a:buNone/>
        <a:defRPr sz="7275" kern="1200">
          <a:solidFill>
            <a:schemeClr val="tx1"/>
          </a:solidFill>
          <a:latin typeface="+mj-lt"/>
          <a:ea typeface="+mj-ea"/>
          <a:cs typeface="+mj-cs"/>
        </a:defRPr>
      </a:lvl1pPr>
    </p:titleStyle>
    <p:bodyStyle>
      <a:lvl1pPr algn="l" defTabSz="1511960" eaLnBrk="1" hangingPunct="1" indent="-377990" latinLnBrk="0" marL="377990" rtl="0">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algn="l" defTabSz="1511960" eaLnBrk="1" hangingPunct="1" indent="-377990" latinLnBrk="0" marL="1133970" rtl="0">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algn="l" defTabSz="1511960" eaLnBrk="1" hangingPunct="1" indent="-377990" latinLnBrk="0" marL="1889951" rtl="0">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algn="l" defTabSz="1511960" eaLnBrk="1" hangingPunct="1" indent="-377990" latinLnBrk="0" marL="2645931" rtl="0">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algn="l" defTabSz="1511960" eaLnBrk="1" hangingPunct="1" indent="-377990" latinLnBrk="0" marL="3401911" rtl="0">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algn="l" defTabSz="1511960" eaLnBrk="1" hangingPunct="1" indent="-377990" latinLnBrk="0" marL="4157891" rtl="0">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algn="l" defTabSz="1511960" eaLnBrk="1" hangingPunct="1" indent="-377990" latinLnBrk="0" marL="4913871" rtl="0">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algn="l" defTabSz="1511960" eaLnBrk="1" hangingPunct="1" indent="-377990" latinLnBrk="0" marL="5669852" rtl="0">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algn="l" defTabSz="1511960" eaLnBrk="1" hangingPunct="1" indent="-377990" latinLnBrk="0" marL="6425832" rtl="0">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algn="l" defTabSz="1511960" eaLnBrk="1" hangingPunct="1" latinLnBrk="0" marL="0" rtl="0">
        <a:defRPr sz="2976" kern="1200">
          <a:solidFill>
            <a:schemeClr val="tx1"/>
          </a:solidFill>
          <a:latin typeface="+mn-lt"/>
          <a:ea typeface="+mn-ea"/>
          <a:cs typeface="+mn-cs"/>
        </a:defRPr>
      </a:lvl1pPr>
      <a:lvl2pPr algn="l" defTabSz="1511960" eaLnBrk="1" hangingPunct="1" latinLnBrk="0" marL="755980" rtl="0">
        <a:defRPr sz="2976" kern="1200">
          <a:solidFill>
            <a:schemeClr val="tx1"/>
          </a:solidFill>
          <a:latin typeface="+mn-lt"/>
          <a:ea typeface="+mn-ea"/>
          <a:cs typeface="+mn-cs"/>
        </a:defRPr>
      </a:lvl2pPr>
      <a:lvl3pPr algn="l" defTabSz="1511960" eaLnBrk="1" hangingPunct="1" latinLnBrk="0" marL="1511960" rtl="0">
        <a:defRPr sz="2976" kern="1200">
          <a:solidFill>
            <a:schemeClr val="tx1"/>
          </a:solidFill>
          <a:latin typeface="+mn-lt"/>
          <a:ea typeface="+mn-ea"/>
          <a:cs typeface="+mn-cs"/>
        </a:defRPr>
      </a:lvl3pPr>
      <a:lvl4pPr algn="l" defTabSz="1511960" eaLnBrk="1" hangingPunct="1" latinLnBrk="0" marL="2267941" rtl="0">
        <a:defRPr sz="2976" kern="1200">
          <a:solidFill>
            <a:schemeClr val="tx1"/>
          </a:solidFill>
          <a:latin typeface="+mn-lt"/>
          <a:ea typeface="+mn-ea"/>
          <a:cs typeface="+mn-cs"/>
        </a:defRPr>
      </a:lvl4pPr>
      <a:lvl5pPr algn="l" defTabSz="1511960" eaLnBrk="1" hangingPunct="1" latinLnBrk="0" marL="3023921" rtl="0">
        <a:defRPr sz="2976" kern="1200">
          <a:solidFill>
            <a:schemeClr val="tx1"/>
          </a:solidFill>
          <a:latin typeface="+mn-lt"/>
          <a:ea typeface="+mn-ea"/>
          <a:cs typeface="+mn-cs"/>
        </a:defRPr>
      </a:lvl5pPr>
      <a:lvl6pPr algn="l" defTabSz="1511960" eaLnBrk="1" hangingPunct="1" latinLnBrk="0" marL="3779901" rtl="0">
        <a:defRPr sz="2976" kern="1200">
          <a:solidFill>
            <a:schemeClr val="tx1"/>
          </a:solidFill>
          <a:latin typeface="+mn-lt"/>
          <a:ea typeface="+mn-ea"/>
          <a:cs typeface="+mn-cs"/>
        </a:defRPr>
      </a:lvl6pPr>
      <a:lvl7pPr algn="l" defTabSz="1511960" eaLnBrk="1" hangingPunct="1" latinLnBrk="0" marL="4535881" rtl="0">
        <a:defRPr sz="2976" kern="1200">
          <a:solidFill>
            <a:schemeClr val="tx1"/>
          </a:solidFill>
          <a:latin typeface="+mn-lt"/>
          <a:ea typeface="+mn-ea"/>
          <a:cs typeface="+mn-cs"/>
        </a:defRPr>
      </a:lvl7pPr>
      <a:lvl8pPr algn="l" defTabSz="1511960" eaLnBrk="1" hangingPunct="1" latinLnBrk="0" marL="5291861" rtl="0">
        <a:defRPr sz="2976" kern="1200">
          <a:solidFill>
            <a:schemeClr val="tx1"/>
          </a:solidFill>
          <a:latin typeface="+mn-lt"/>
          <a:ea typeface="+mn-ea"/>
          <a:cs typeface="+mn-cs"/>
        </a:defRPr>
      </a:lvl8pPr>
      <a:lvl9pPr algn="l" defTabSz="1511960" eaLnBrk="1" hangingPunct="1" latinLnBrk="0" marL="6047842" rtl="0">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slideLayout" Target="../slideLayouts/slideLayout1.xml"/><Relationship Id="rId8"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xmlns:r="http://schemas.openxmlformats.org/officeDocument/2006/relationships" r:embed="rId1"/>
          <a:stretch>
            <a:fillRect/>
          </a:stretch>
        </a:blipFill>
      </p:bgPr>
    </p:bg>
    <p:spTree>
      <p:nvGrpSpPr>
        <p:cNvPr id="30" name=""/>
        <p:cNvGrpSpPr/>
        <p:nvPr/>
      </p:nvGrpSpPr>
      <p:grpSpPr>
        <a:xfrm>
          <a:off x="0" y="0"/>
          <a:ext cx="0" cy="0"/>
          <a:chOff x="0" y="0"/>
          <a:chExt cx="0" cy="0"/>
        </a:xfrm>
      </p:grpSpPr>
      <p:sp>
        <p:nvSpPr>
          <p:cNvPr id="1048656" name=""/>
          <p:cNvSpPr>
            <a:spLocks noGrp="1"/>
          </p:cNvSpPr>
          <p:nvPr>
            <p:ph type="ctrTitle"/>
          </p:nvPr>
        </p:nvSpPr>
        <p:spPr/>
        <p:txBody>
          <a:bodyPr/>
          <a:p>
            <a:r>
              <a:rPr sz="4800" lang="en-US">
                <a:solidFill>
                  <a:srgbClr val="FFFFFF"/>
                </a:solidFill>
              </a:rPr>
              <a:t>LCMB7024_LON</a:t>
            </a:r>
            <a:br>
              <a:rPr sz="4800" lang="en-US">
                <a:solidFill>
                  <a:srgbClr val="FFFFFF"/>
                </a:solidFill>
              </a:rPr>
            </a:br>
            <a:r>
              <a:rPr sz="4800" lang="en-US">
                <a:solidFill>
                  <a:srgbClr val="FFFFFF"/>
                </a:solidFill>
              </a:rPr>
              <a:t>M</a:t>
            </a:r>
            <a:r>
              <a:rPr sz="4800" lang="en-US">
                <a:solidFill>
                  <a:srgbClr val="FFFFFF"/>
                </a:solidFill>
              </a:rPr>
              <a:t>a</a:t>
            </a:r>
            <a:r>
              <a:rPr sz="4800" lang="en-US">
                <a:solidFill>
                  <a:srgbClr val="FFFFFF"/>
                </a:solidFill>
              </a:rPr>
              <a:t>r</a:t>
            </a:r>
            <a:r>
              <a:rPr sz="4800" lang="en-US">
                <a:solidFill>
                  <a:srgbClr val="FFFFFF"/>
                </a:solidFill>
              </a:rPr>
              <a:t>ket</a:t>
            </a:r>
            <a:r>
              <a:rPr sz="4800" lang="en-US">
                <a:solidFill>
                  <a:srgbClr val="FFFFFF"/>
                </a:solidFill>
              </a:rPr>
              <a:t>i</a:t>
            </a:r>
            <a:r>
              <a:rPr sz="4800" lang="en-US">
                <a:solidFill>
                  <a:srgbClr val="FFFFFF"/>
                </a:solidFill>
              </a:rPr>
              <a:t>n</a:t>
            </a:r>
            <a:r>
              <a:rPr sz="4800" lang="en-US">
                <a:solidFill>
                  <a:srgbClr val="FFFFFF"/>
                </a:solidFill>
              </a:rPr>
              <a:t>g</a:t>
            </a:r>
            <a:r>
              <a:rPr sz="4800" lang="en-US">
                <a:solidFill>
                  <a:srgbClr val="FFFFFF"/>
                </a:solidFill>
              </a:rPr>
              <a:t> </a:t>
            </a:r>
            <a:r>
              <a:rPr sz="4800" lang="en-US">
                <a:solidFill>
                  <a:srgbClr val="FFFFFF"/>
                </a:solidFill>
              </a:rPr>
              <a:t>M</a:t>
            </a:r>
            <a:r>
              <a:rPr sz="4800" lang="en-US">
                <a:solidFill>
                  <a:srgbClr val="FFFFFF"/>
                </a:solidFill>
              </a:rPr>
              <a:t>a</a:t>
            </a:r>
            <a:r>
              <a:rPr sz="4800" lang="en-US">
                <a:solidFill>
                  <a:srgbClr val="FFFFFF"/>
                </a:solidFill>
              </a:rPr>
              <a:t>nagement</a:t>
            </a:r>
            <a:br>
              <a:rPr sz="4800" lang="en-US">
                <a:solidFill>
                  <a:srgbClr val="FFFFFF"/>
                </a:solidFill>
              </a:rPr>
            </a:br>
            <a:endParaRPr lang="en-US">
              <a:solidFill>
                <a:srgbClr val="FFFFFF"/>
              </a:solidFill>
            </a:endParaRPr>
          </a:p>
        </p:txBody>
      </p:sp>
      <p:sp>
        <p:nvSpPr>
          <p:cNvPr id="1048657" name=""/>
          <p:cNvSpPr>
            <a:spLocks noGrp="1"/>
          </p:cNvSpPr>
          <p:nvPr>
            <p:ph type="subTitle" idx="1"/>
          </p:nvPr>
        </p:nvSpPr>
        <p:spPr>
          <a:xfrm>
            <a:off x="1889919" y="14291460"/>
            <a:ext cx="11339513" cy="5162758"/>
          </a:xfrm>
        </p:spPr>
        <p:txBody>
          <a:bodyPr/>
          <a:p>
            <a:pPr algn="l"/>
            <a:r>
              <a:rPr lang="en-US">
                <a:solidFill>
                  <a:srgbClr val="FFFFFF"/>
                </a:solidFill>
              </a:rPr>
              <a:t>S</a:t>
            </a:r>
            <a:r>
              <a:rPr lang="en-US">
                <a:solidFill>
                  <a:srgbClr val="FFFFFF"/>
                </a:solidFill>
              </a:rPr>
              <a:t>u</a:t>
            </a:r>
            <a:r>
              <a:rPr lang="en-US">
                <a:solidFill>
                  <a:srgbClr val="FFFFFF"/>
                </a:solidFill>
              </a:rPr>
              <a:t>b</a:t>
            </a:r>
            <a:r>
              <a:rPr lang="en-US">
                <a:solidFill>
                  <a:srgbClr val="FFFFFF"/>
                </a:solidFill>
              </a:rPr>
              <a:t>mitted</a:t>
            </a:r>
            <a:r>
              <a:rPr lang="en-US">
                <a:solidFill>
                  <a:srgbClr val="FFFFFF"/>
                </a:solidFill>
              </a:rPr>
              <a:t> </a:t>
            </a:r>
            <a:r>
              <a:rPr lang="en-US">
                <a:solidFill>
                  <a:srgbClr val="FFFFFF"/>
                </a:solidFill>
              </a:rPr>
              <a:t>b</a:t>
            </a:r>
            <a:r>
              <a:rPr lang="en-US">
                <a:solidFill>
                  <a:srgbClr val="FFFFFF"/>
                </a:solidFill>
              </a:rPr>
              <a:t>y</a:t>
            </a:r>
            <a:r>
              <a:rPr lang="en-US">
                <a:solidFill>
                  <a:srgbClr val="FFFFFF"/>
                </a:solidFill>
              </a:rPr>
              <a:t>:</a:t>
            </a:r>
            <a:endParaRPr lang="en-US">
              <a:solidFill>
                <a:srgbClr val="FFFFFF"/>
              </a:solidFill>
            </a:endParaRPr>
          </a:p>
          <a:p>
            <a:pPr algn="l"/>
            <a:endParaRPr lang="en-US">
              <a:solidFill>
                <a:srgbClr val="FFFFFF"/>
              </a:solidFill>
            </a:endParaRPr>
          </a:p>
          <a:p>
            <a:pPr algn="l"/>
            <a:r>
              <a:rPr lang="en-US">
                <a:solidFill>
                  <a:srgbClr val="FFFFFF"/>
                </a:solidFill>
              </a:rPr>
              <a:t>F</a:t>
            </a:r>
            <a:r>
              <a:rPr lang="en-US">
                <a:solidFill>
                  <a:srgbClr val="FFFFFF"/>
                </a:solidFill>
              </a:rPr>
              <a:t>a</a:t>
            </a:r>
            <a:r>
              <a:rPr lang="en-US">
                <a:solidFill>
                  <a:srgbClr val="FFFFFF"/>
                </a:solidFill>
              </a:rPr>
              <a:t>t</a:t>
            </a:r>
            <a:r>
              <a:rPr lang="en-US">
                <a:solidFill>
                  <a:srgbClr val="FFFFFF"/>
                </a:solidFill>
              </a:rPr>
              <a:t>e</a:t>
            </a:r>
            <a:r>
              <a:rPr lang="en-US">
                <a:solidFill>
                  <a:srgbClr val="FFFFFF"/>
                </a:solidFill>
              </a:rPr>
              <a:t>m</a:t>
            </a:r>
            <a:r>
              <a:rPr lang="en-US">
                <a:solidFill>
                  <a:srgbClr val="FFFFFF"/>
                </a:solidFill>
              </a:rPr>
              <a:t>a</a:t>
            </a:r>
            <a:r>
              <a:rPr lang="en-US">
                <a:solidFill>
                  <a:srgbClr val="FFFFFF"/>
                </a:solidFill>
              </a:rPr>
              <a:t> </a:t>
            </a:r>
            <a:r>
              <a:rPr lang="en-US">
                <a:solidFill>
                  <a:srgbClr val="FFFFFF"/>
                </a:solidFill>
              </a:rPr>
              <a:t>A</a:t>
            </a:r>
            <a:r>
              <a:rPr lang="en-US">
                <a:solidFill>
                  <a:srgbClr val="FFFFFF"/>
                </a:solidFill>
              </a:rPr>
              <a:t>k</a:t>
            </a:r>
            <a:r>
              <a:rPr lang="en-US">
                <a:solidFill>
                  <a:srgbClr val="FFFFFF"/>
                </a:solidFill>
              </a:rPr>
              <a:t>t</a:t>
            </a:r>
            <a:r>
              <a:rPr lang="en-US">
                <a:solidFill>
                  <a:srgbClr val="FFFFFF"/>
                </a:solidFill>
              </a:rPr>
              <a:t>e</a:t>
            </a:r>
            <a:r>
              <a:rPr lang="en-US">
                <a:solidFill>
                  <a:srgbClr val="FFFFFF"/>
                </a:solidFill>
              </a:rPr>
              <a:t>r</a:t>
            </a:r>
            <a:endParaRPr lang="en-US">
              <a:solidFill>
                <a:srgbClr val="FFFFFF"/>
              </a:solidFill>
            </a:endParaRPr>
          </a:p>
          <a:p>
            <a:pPr algn="l"/>
            <a:r>
              <a:rPr lang="en-US">
                <a:solidFill>
                  <a:srgbClr val="FFFFFF"/>
                </a:solidFill>
              </a:rPr>
              <a:t>I</a:t>
            </a:r>
            <a:r>
              <a:rPr lang="en-US">
                <a:solidFill>
                  <a:srgbClr val="FFFFFF"/>
                </a:solidFill>
              </a:rPr>
              <a:t>D</a:t>
            </a:r>
            <a:r>
              <a:rPr lang="en-US">
                <a:solidFill>
                  <a:srgbClr val="FFFFFF"/>
                </a:solidFill>
              </a:rPr>
              <a:t>-</a:t>
            </a:r>
            <a:r>
              <a:rPr lang="en-US">
                <a:solidFill>
                  <a:srgbClr val="FFFFFF"/>
                </a:solidFill>
              </a:rPr>
              <a:t> </a:t>
            </a:r>
            <a:r>
              <a:rPr lang="en-US">
                <a:solidFill>
                  <a:srgbClr val="FFFFFF"/>
                </a:solidFill>
              </a:rPr>
              <a:t>2519958</a:t>
            </a:r>
            <a:endParaRPr lang="en-US">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24000">
              <a:schemeClr val="accent6">
                <a:lumMod val="45000"/>
                <a:lumOff val="55000"/>
              </a:schemeClr>
            </a:gs>
            <a:gs pos="44000">
              <a:schemeClr val="accent6">
                <a:lumMod val="45000"/>
                <a:lumOff val="55000"/>
              </a:schemeClr>
            </a:gs>
            <a:gs pos="74000">
              <a:schemeClr val="accent6">
                <a:lumMod val="30000"/>
                <a:lumOff val="70000"/>
              </a:schemeClr>
            </a:gs>
          </a:gsLst>
          <a:lin ang="5400000" scaled="1"/>
        </a:gradFill>
        <a:effectLst/>
      </p:bgPr>
    </p:bg>
    <p:spTree>
      <p:nvGrpSpPr>
        <p:cNvPr id="16" name=""/>
        <p:cNvGrpSpPr/>
        <p:nvPr/>
      </p:nvGrpSpPr>
      <p:grpSpPr>
        <a:xfrm>
          <a:off x="0" y="0"/>
          <a:ext cx="0" cy="0"/>
          <a:chOff x="0" y="0"/>
          <a:chExt cx="0" cy="0"/>
        </a:xfrm>
      </p:grpSpPr>
      <p:sp>
        <p:nvSpPr>
          <p:cNvPr id="1048586" name="Text Box 5"/>
          <p:cNvSpPr txBox="1"/>
          <p:nvPr/>
        </p:nvSpPr>
        <p:spPr>
          <a:xfrm>
            <a:off x="1576" y="54473"/>
            <a:ext cx="15117774" cy="830997"/>
          </a:xfrm>
          <a:prstGeom prst="rect"/>
          <a:noFill/>
        </p:spPr>
        <p:txBody>
          <a:bodyPr rtlCol="0" wrap="square">
            <a:spAutoFit/>
          </a:bodyPr>
          <a:p>
            <a:pPr algn="ctr"/>
            <a:r>
              <a:rPr dirty="0" sz="4800" lang="en-GB">
                <a:latin typeface="Times New Roman" panose="02020603050405020304" pitchFamily="18" charset="0"/>
                <a:cs typeface="Times New Roman" panose="02020603050405020304" pitchFamily="18" charset="0"/>
              </a:rPr>
              <a:t>Brand Extension</a:t>
            </a:r>
          </a:p>
        </p:txBody>
      </p:sp>
      <p:sp>
        <p:nvSpPr>
          <p:cNvPr id="1048587" name="Rectangles 7"/>
          <p:cNvSpPr/>
          <p:nvPr/>
        </p:nvSpPr>
        <p:spPr>
          <a:xfrm>
            <a:off x="-26773" y="1462365"/>
            <a:ext cx="7576999" cy="4024035"/>
          </a:xfrm>
          <a:prstGeom prst="rect"/>
          <a:noFill/>
          <a:ln w="12700">
            <a:noFill/>
          </a:ln>
        </p:spPr>
        <p:style>
          <a:lnRef idx="2">
            <a:schemeClr val="accent1">
              <a:lumMod val="75000"/>
            </a:schemeClr>
          </a:lnRef>
          <a:fillRef idx="1">
            <a:schemeClr val="accent1"/>
          </a:fillRef>
          <a:effectRef idx="0">
            <a:srgbClr val="FFFFFF"/>
          </a:effectRef>
          <a:fontRef idx="minor">
            <a:schemeClr val="lt1"/>
          </a:fontRef>
        </p:style>
        <p:txBody>
          <a:bodyPr anchor="t" rtlCol="0"/>
          <a:p>
            <a:pPr algn="ctr">
              <a:spcAft>
                <a:spcPts val="600"/>
              </a:spcAft>
            </a:pPr>
            <a:r>
              <a:rPr b="1" dirty="0" sz="2800" lang="en-GB">
                <a:solidFill>
                  <a:schemeClr val="tx1"/>
                </a:solidFill>
                <a:latin typeface="Times New Roman" panose="02020603050405020304" pitchFamily="18" charset="0"/>
                <a:cs typeface="Times New Roman" panose="02020603050405020304" pitchFamily="18" charset="0"/>
              </a:rPr>
              <a:t>Introduction to Brand </a:t>
            </a:r>
            <a:r>
              <a:rPr b="1" dirty="0" sz="2800" lang="en-GB" smtClean="0">
                <a:solidFill>
                  <a:schemeClr val="tx1"/>
                </a:solidFill>
                <a:latin typeface="Times New Roman" panose="02020603050405020304" pitchFamily="18" charset="0"/>
                <a:cs typeface="Times New Roman" panose="02020603050405020304" pitchFamily="18" charset="0"/>
              </a:rPr>
              <a:t>Extension</a:t>
            </a:r>
          </a:p>
          <a:p>
            <a:pPr algn="just">
              <a:spcAft>
                <a:spcPts val="600"/>
              </a:spcAft>
            </a:pPr>
            <a:r>
              <a:rPr b="1" dirty="0" sz="2400" lang="en-GB">
                <a:solidFill>
                  <a:schemeClr val="tx1"/>
                </a:solidFill>
                <a:latin typeface="Times New Roman" panose="02020603050405020304" pitchFamily="18" charset="0"/>
                <a:cs typeface="Times New Roman" panose="02020603050405020304" pitchFamily="18" charset="0"/>
              </a:rPr>
              <a:t>Brand Extension Introduction.</a:t>
            </a:r>
            <a:endParaRPr dirty="0" sz="2400" lang="en-GB">
              <a:solidFill>
                <a:schemeClr val="tx1"/>
              </a:solidFill>
              <a:latin typeface="Times New Roman" panose="02020603050405020304" pitchFamily="18" charset="0"/>
              <a:cs typeface="Times New Roman" panose="02020603050405020304" pitchFamily="18" charset="0"/>
            </a:endParaRPr>
          </a:p>
          <a:p>
            <a:pPr algn="just" indent="-342900" lvl="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Leverage brand name is used to introduce new products/services. </a:t>
            </a:r>
          </a:p>
          <a:p>
            <a:pPr algn="just" indent="-342900" lvl="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Increase market presence and offer diversification. </a:t>
            </a:r>
          </a:p>
          <a:p>
            <a:pPr algn="just">
              <a:spcAft>
                <a:spcPts val="600"/>
              </a:spcAft>
            </a:pPr>
            <a:r>
              <a:rPr b="1" dirty="0" sz="2400" lang="en-GB" err="1">
                <a:solidFill>
                  <a:schemeClr val="tx1"/>
                </a:solidFill>
                <a:latin typeface="Times New Roman" panose="02020603050405020304" pitchFamily="18" charset="0"/>
                <a:cs typeface="Times New Roman" panose="02020603050405020304" pitchFamily="18" charset="0"/>
              </a:rPr>
              <a:t>Revolut</a:t>
            </a:r>
            <a:r>
              <a:rPr b="1" dirty="0" sz="2400" lang="en-GB">
                <a:solidFill>
                  <a:schemeClr val="tx1"/>
                </a:solidFill>
                <a:latin typeface="Times New Roman" panose="02020603050405020304" pitchFamily="18" charset="0"/>
                <a:cs typeface="Times New Roman" panose="02020603050405020304" pitchFamily="18" charset="0"/>
              </a:rPr>
              <a:t> Overview</a:t>
            </a:r>
            <a:endParaRPr dirty="0" sz="2400" lang="en-GB">
              <a:solidFill>
                <a:schemeClr val="tx1"/>
              </a:solidFill>
              <a:latin typeface="Times New Roman" panose="02020603050405020304" pitchFamily="18" charset="0"/>
              <a:cs typeface="Times New Roman" panose="02020603050405020304" pitchFamily="18" charset="0"/>
            </a:endParaRPr>
          </a:p>
          <a:p>
            <a:pPr algn="just" indent="-342900" lvl="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International fintech: banking, payments, and crypto. </a:t>
            </a:r>
          </a:p>
          <a:p>
            <a:pPr algn="just" indent="-342900" lvl="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Make emphasis on the smooth transactions and innovation. </a:t>
            </a:r>
          </a:p>
          <a:p>
            <a:pPr algn="just">
              <a:spcAft>
                <a:spcPts val="600"/>
              </a:spcAft>
            </a:pPr>
            <a:endParaRPr b="1" dirty="0" lang="en-GB">
              <a:solidFill>
                <a:schemeClr val="tx1"/>
              </a:solidFill>
              <a:latin typeface="Times New Roman" panose="02020603050405020304" pitchFamily="18" charset="0"/>
              <a:cs typeface="Times New Roman" panose="02020603050405020304" pitchFamily="18" charset="0"/>
            </a:endParaRPr>
          </a:p>
        </p:txBody>
      </p:sp>
      <p:sp>
        <p:nvSpPr>
          <p:cNvPr id="1048588" name="Rectangles 12"/>
          <p:cNvSpPr/>
          <p:nvPr/>
        </p:nvSpPr>
        <p:spPr>
          <a:xfrm>
            <a:off x="-5512" y="8492651"/>
            <a:ext cx="7565187" cy="3470753"/>
          </a:xfrm>
          <a:prstGeom prst="rect"/>
          <a:noFill/>
          <a:ln w="12700">
            <a:noFill/>
          </a:ln>
        </p:spPr>
        <p:style>
          <a:lnRef idx="2">
            <a:schemeClr val="accent1">
              <a:lumMod val="75000"/>
            </a:schemeClr>
          </a:lnRef>
          <a:fillRef idx="1">
            <a:schemeClr val="accent1"/>
          </a:fillRef>
          <a:effectRef idx="0">
            <a:srgbClr val="FFFFFF"/>
          </a:effectRef>
          <a:fontRef idx="minor">
            <a:schemeClr val="lt1"/>
          </a:fontRef>
        </p:style>
        <p:txBody>
          <a:bodyPr anchor="t" rtlCol="0"/>
          <a:p>
            <a:pPr algn="ctr">
              <a:spcAft>
                <a:spcPts val="600"/>
              </a:spcAft>
            </a:pPr>
            <a:r>
              <a:rPr b="1" dirty="0" sz="2800" lang="en-GB">
                <a:solidFill>
                  <a:schemeClr val="tx1"/>
                </a:solidFill>
                <a:latin typeface="Times New Roman" panose="02020603050405020304" pitchFamily="18" charset="0"/>
                <a:cs typeface="Times New Roman" panose="02020603050405020304" pitchFamily="18" charset="0"/>
              </a:rPr>
              <a:t>Why the Brand Extension Would Appeal to the Current </a:t>
            </a:r>
            <a:r>
              <a:rPr b="1" dirty="0" sz="2800" lang="en-GB" smtClean="0">
                <a:solidFill>
                  <a:schemeClr val="tx1"/>
                </a:solidFill>
                <a:latin typeface="Times New Roman" panose="02020603050405020304" pitchFamily="18" charset="0"/>
                <a:cs typeface="Times New Roman" panose="02020603050405020304" pitchFamily="18" charset="0"/>
              </a:rPr>
              <a:t>Market</a:t>
            </a:r>
          </a:p>
          <a:p>
            <a:pPr algn="just" indent="-285750" marL="28575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Mobile wallet and digital first services. </a:t>
            </a:r>
          </a:p>
          <a:p>
            <a:pPr algn="just" indent="-285750" marL="28575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Increase in sustainable fintech solutions. </a:t>
            </a:r>
          </a:p>
          <a:p>
            <a:pPr algn="just" indent="-285750" marL="28575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Respond to values with green products. </a:t>
            </a:r>
          </a:p>
          <a:p>
            <a:pPr algn="just" indent="-285750" marL="285750">
              <a:spcAft>
                <a:spcPts val="600"/>
              </a:spcAft>
              <a:buFont typeface="Arial" panose="020B0604020202020204" pitchFamily="34" charset="0"/>
              <a:buChar char="•"/>
            </a:pPr>
            <a:r>
              <a:rPr dirty="0" sz="2400" lang="en-GB" err="1">
                <a:solidFill>
                  <a:schemeClr val="tx1"/>
                </a:solidFill>
                <a:latin typeface="Times New Roman" panose="02020603050405020304" pitchFamily="18" charset="0"/>
                <a:cs typeface="Times New Roman" panose="02020603050405020304" pitchFamily="18" charset="0"/>
              </a:rPr>
              <a:t>Revolut</a:t>
            </a:r>
            <a:r>
              <a:rPr dirty="0" sz="2400" lang="en-GB">
                <a:solidFill>
                  <a:schemeClr val="tx1"/>
                </a:solidFill>
                <a:latin typeface="Times New Roman" panose="02020603050405020304" pitchFamily="18" charset="0"/>
                <a:cs typeface="Times New Roman" panose="02020603050405020304" pitchFamily="18" charset="0"/>
              </a:rPr>
              <a:t> has an infrastructure that facilitates growth. </a:t>
            </a:r>
          </a:p>
          <a:p>
            <a:pPr algn="just">
              <a:spcAft>
                <a:spcPts val="600"/>
              </a:spcAft>
            </a:pPr>
            <a:endParaRPr b="1" dirty="0" lang="en-GB">
              <a:solidFill>
                <a:schemeClr val="tx1"/>
              </a:solidFill>
              <a:latin typeface="Times New Roman" panose="02020603050405020304" pitchFamily="18" charset="0"/>
              <a:cs typeface="Times New Roman" panose="02020603050405020304" pitchFamily="18" charset="0"/>
            </a:endParaRPr>
          </a:p>
        </p:txBody>
      </p:sp>
      <p:sp>
        <p:nvSpPr>
          <p:cNvPr id="1048589" name="Rectangles 15"/>
          <p:cNvSpPr/>
          <p:nvPr/>
        </p:nvSpPr>
        <p:spPr>
          <a:xfrm>
            <a:off x="7532902" y="5898703"/>
            <a:ext cx="7523452" cy="2881035"/>
          </a:xfrm>
          <a:prstGeom prst="rect"/>
          <a:noFill/>
          <a:ln w="12700">
            <a:noFill/>
          </a:ln>
        </p:spPr>
        <p:style>
          <a:lnRef idx="2">
            <a:schemeClr val="accent1">
              <a:lumMod val="75000"/>
            </a:schemeClr>
          </a:lnRef>
          <a:fillRef idx="1">
            <a:schemeClr val="accent1"/>
          </a:fillRef>
          <a:effectRef idx="0">
            <a:srgbClr val="FFFFFF"/>
          </a:effectRef>
          <a:fontRef idx="minor">
            <a:schemeClr val="lt1"/>
          </a:fontRef>
        </p:style>
        <p:txBody>
          <a:bodyPr anchor="t" rtlCol="0"/>
          <a:p>
            <a:pPr algn="ctr">
              <a:spcAft>
                <a:spcPts val="600"/>
              </a:spcAft>
            </a:pPr>
            <a:r>
              <a:rPr b="1" dirty="0" sz="2800" lang="en-GB">
                <a:solidFill>
                  <a:schemeClr val="tx1"/>
                </a:solidFill>
                <a:latin typeface="Times New Roman" panose="02020603050405020304" pitchFamily="18" charset="0"/>
                <a:cs typeface="Times New Roman" panose="02020603050405020304" pitchFamily="18" charset="0"/>
              </a:rPr>
              <a:t>Alignment with Sustainability </a:t>
            </a:r>
            <a:r>
              <a:rPr b="1" dirty="0" sz="2800" lang="en-GB" smtClean="0">
                <a:solidFill>
                  <a:schemeClr val="tx1"/>
                </a:solidFill>
                <a:latin typeface="Times New Roman" panose="02020603050405020304" pitchFamily="18" charset="0"/>
                <a:cs typeface="Times New Roman" panose="02020603050405020304" pitchFamily="18" charset="0"/>
              </a:rPr>
              <a:t>Goals</a:t>
            </a:r>
          </a:p>
          <a:p>
            <a:pPr indent="-285750" marL="28575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Ethical investment portfolios. </a:t>
            </a:r>
          </a:p>
          <a:p>
            <a:pPr indent="-285750" marL="28575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Adhere to responsible investing trends. </a:t>
            </a:r>
          </a:p>
          <a:p>
            <a:pPr indent="-285750" marL="28575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Improve CSR efforts through green fintech. </a:t>
            </a:r>
          </a:p>
          <a:p>
            <a:pPr indent="-285750" marL="28575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Make in line with global sustainability objectives. </a:t>
            </a:r>
          </a:p>
          <a:p>
            <a:pPr>
              <a:spcAft>
                <a:spcPts val="600"/>
              </a:spcAft>
            </a:pPr>
            <a:endParaRPr b="1" dirty="0" lang="en-GB">
              <a:solidFill>
                <a:schemeClr val="tx1"/>
              </a:solidFill>
              <a:latin typeface="Times New Roman" panose="02020603050405020304" pitchFamily="18" charset="0"/>
              <a:cs typeface="Times New Roman" panose="02020603050405020304" pitchFamily="18" charset="0"/>
            </a:endParaRPr>
          </a:p>
        </p:txBody>
      </p:sp>
      <p:sp>
        <p:nvSpPr>
          <p:cNvPr id="1048590" name="Rectangles 17"/>
          <p:cNvSpPr/>
          <p:nvPr/>
        </p:nvSpPr>
        <p:spPr>
          <a:xfrm>
            <a:off x="7543927" y="11963404"/>
            <a:ext cx="7529751" cy="3319170"/>
          </a:xfrm>
          <a:prstGeom prst="rect"/>
          <a:noFill/>
          <a:ln w="12700">
            <a:noFill/>
          </a:ln>
        </p:spPr>
        <p:style>
          <a:lnRef idx="2">
            <a:schemeClr val="accent1">
              <a:lumMod val="75000"/>
            </a:schemeClr>
          </a:lnRef>
          <a:fillRef idx="1">
            <a:schemeClr val="accent1"/>
          </a:fillRef>
          <a:effectRef idx="0">
            <a:srgbClr val="FFFFFF"/>
          </a:effectRef>
          <a:fontRef idx="minor">
            <a:schemeClr val="lt1"/>
          </a:fontRef>
        </p:style>
        <p:txBody>
          <a:bodyPr anchor="t" rtlCol="0"/>
          <a:p>
            <a:pPr algn="ctr">
              <a:spcAft>
                <a:spcPts val="600"/>
              </a:spcAft>
            </a:pPr>
            <a:r>
              <a:rPr b="1" dirty="0" sz="2800" lang="en-GB">
                <a:solidFill>
                  <a:schemeClr val="tx1"/>
                </a:solidFill>
                <a:latin typeface="Times New Roman" panose="02020603050405020304" pitchFamily="18" charset="0"/>
                <a:cs typeface="Times New Roman" panose="02020603050405020304" pitchFamily="18" charset="0"/>
              </a:rPr>
              <a:t>Persuasiveness of the Brand </a:t>
            </a:r>
            <a:r>
              <a:rPr b="1" dirty="0" sz="2800" lang="en-GB" smtClean="0">
                <a:solidFill>
                  <a:schemeClr val="tx1"/>
                </a:solidFill>
                <a:latin typeface="Times New Roman" panose="02020603050405020304" pitchFamily="18" charset="0"/>
                <a:cs typeface="Times New Roman" panose="02020603050405020304" pitchFamily="18" charset="0"/>
              </a:rPr>
              <a:t>Extension</a:t>
            </a:r>
          </a:p>
          <a:p>
            <a:pPr algn="just" indent="-34290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Potential high growth of the market. </a:t>
            </a:r>
          </a:p>
          <a:p>
            <a:pPr algn="just" indent="-34290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Reduced risks because of existing customers. </a:t>
            </a:r>
          </a:p>
          <a:p>
            <a:pPr algn="just" indent="-34290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Appeal to environmentally friendly people. </a:t>
            </a:r>
          </a:p>
          <a:p>
            <a:pPr algn="just" indent="-34290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Tap into the reputation of </a:t>
            </a:r>
            <a:r>
              <a:rPr dirty="0" sz="2400" lang="en-GB" err="1">
                <a:solidFill>
                  <a:schemeClr val="tx1"/>
                </a:solidFill>
                <a:latin typeface="Times New Roman" panose="02020603050405020304" pitchFamily="18" charset="0"/>
                <a:cs typeface="Times New Roman" panose="02020603050405020304" pitchFamily="18" charset="0"/>
              </a:rPr>
              <a:t>Revolut</a:t>
            </a:r>
            <a:r>
              <a:rPr dirty="0" sz="2400" lang="en-GB">
                <a:solidFill>
                  <a:schemeClr val="tx1"/>
                </a:solidFill>
                <a:latin typeface="Times New Roman" panose="02020603050405020304" pitchFamily="18" charset="0"/>
                <a:cs typeface="Times New Roman" panose="02020603050405020304" pitchFamily="18" charset="0"/>
              </a:rPr>
              <a:t> as trustworthy. </a:t>
            </a:r>
          </a:p>
          <a:p>
            <a:pPr algn="just" indent="-342900" marL="342900">
              <a:spcAft>
                <a:spcPts val="600"/>
              </a:spcAft>
              <a:buFont typeface="Arial" panose="020B0604020202020204" pitchFamily="34" charset="0"/>
              <a:buChar char="•"/>
            </a:pPr>
            <a:r>
              <a:rPr dirty="0" sz="2400" lang="en-GB">
                <a:solidFill>
                  <a:schemeClr val="tx1"/>
                </a:solidFill>
                <a:latin typeface="Times New Roman" panose="02020603050405020304" pitchFamily="18" charset="0"/>
                <a:cs typeface="Times New Roman" panose="02020603050405020304" pitchFamily="18" charset="0"/>
              </a:rPr>
              <a:t>Reinforce </a:t>
            </a:r>
            <a:r>
              <a:rPr dirty="0" sz="2400" lang="en-GB" err="1">
                <a:solidFill>
                  <a:schemeClr val="tx1"/>
                </a:solidFill>
                <a:latin typeface="Times New Roman" panose="02020603050405020304" pitchFamily="18" charset="0"/>
                <a:cs typeface="Times New Roman" panose="02020603050405020304" pitchFamily="18" charset="0"/>
              </a:rPr>
              <a:t>Revolut’s</a:t>
            </a:r>
            <a:r>
              <a:rPr dirty="0" sz="2400" lang="en-GB">
                <a:solidFill>
                  <a:schemeClr val="tx1"/>
                </a:solidFill>
                <a:latin typeface="Times New Roman" panose="02020603050405020304" pitchFamily="18" charset="0"/>
                <a:cs typeface="Times New Roman" panose="02020603050405020304" pitchFamily="18" charset="0"/>
              </a:rPr>
              <a:t> innovative image. </a:t>
            </a:r>
          </a:p>
        </p:txBody>
      </p:sp>
      <p:sp>
        <p:nvSpPr>
          <p:cNvPr id="1048591" name="Rectangle 1"/>
          <p:cNvSpPr/>
          <p:nvPr/>
        </p:nvSpPr>
        <p:spPr>
          <a:xfrm>
            <a:off x="7559675" y="17874972"/>
            <a:ext cx="7559675" cy="3469643"/>
          </a:xfrm>
          <a:prstGeom prst="rect"/>
        </p:spPr>
        <p:txBody>
          <a:bodyPr>
            <a:spAutoFit/>
          </a:bodyPr>
          <a:p>
            <a:pPr algn="ctr"/>
            <a:r>
              <a:rPr b="1" dirty="0" sz="3200" lang="en-GB">
                <a:latin typeface="Times New Roman" panose="02020603050405020304" pitchFamily="18" charset="0"/>
                <a:cs typeface="Times New Roman" panose="02020603050405020304" pitchFamily="18" charset="0"/>
              </a:rPr>
              <a:t>References</a:t>
            </a:r>
            <a:r>
              <a:rPr b="1" dirty="0" sz="2400" lang="en-GB">
                <a:latin typeface="Times New Roman" panose="02020603050405020304" pitchFamily="18" charset="0"/>
                <a:cs typeface="Times New Roman" panose="02020603050405020304" pitchFamily="18" charset="0"/>
              </a:rPr>
              <a:t> </a:t>
            </a:r>
          </a:p>
          <a:p>
            <a:pPr algn="just">
              <a:spcAft>
                <a:spcPts val="600"/>
              </a:spcAft>
            </a:pPr>
            <a:r>
              <a:rPr dirty="0" sz="2000" lang="en-GB">
                <a:latin typeface="Times New Roman" panose="02020603050405020304" pitchFamily="18" charset="0"/>
                <a:cs typeface="Times New Roman" panose="02020603050405020304" pitchFamily="18" charset="0"/>
              </a:rPr>
              <a:t>Kumar, P., &amp; Sharma, A. (2020). </a:t>
            </a:r>
            <a:r>
              <a:rPr dirty="0" sz="2000" i="1" lang="en-GB">
                <a:latin typeface="Times New Roman" panose="02020603050405020304" pitchFamily="18" charset="0"/>
                <a:cs typeface="Times New Roman" panose="02020603050405020304" pitchFamily="18" charset="0"/>
              </a:rPr>
              <a:t>The Role of Brand Extension in Building Customer Loyalty in the Digital Age</a:t>
            </a:r>
            <a:r>
              <a:rPr dirty="0" sz="2000" lang="en-GB">
                <a:latin typeface="Times New Roman" panose="02020603050405020304" pitchFamily="18" charset="0"/>
                <a:cs typeface="Times New Roman" panose="02020603050405020304" pitchFamily="18" charset="0"/>
              </a:rPr>
              <a:t>. Journal of Business Research, 112, 312-318. </a:t>
            </a:r>
          </a:p>
          <a:p>
            <a:pPr algn="just">
              <a:spcAft>
                <a:spcPts val="600"/>
              </a:spcAft>
            </a:pPr>
            <a:r>
              <a:rPr dirty="0" sz="2000" lang="en-GB">
                <a:latin typeface="Times New Roman" panose="02020603050405020304" pitchFamily="18" charset="0"/>
                <a:cs typeface="Times New Roman" panose="02020603050405020304" pitchFamily="18" charset="0"/>
              </a:rPr>
              <a:t>Smith, J., &amp; Patel, R. (2022). Sustainability in Financial Technology: Exploring Green Investment Options. </a:t>
            </a:r>
            <a:r>
              <a:rPr dirty="0" sz="2000" lang="en-GB" err="1">
                <a:latin typeface="Times New Roman" panose="02020603050405020304" pitchFamily="18" charset="0"/>
                <a:cs typeface="Times New Roman" panose="02020603050405020304" pitchFamily="18" charset="0"/>
              </a:rPr>
              <a:t>FinTech</a:t>
            </a:r>
            <a:r>
              <a:rPr dirty="0" sz="2000" lang="en-GB">
                <a:latin typeface="Times New Roman" panose="02020603050405020304" pitchFamily="18" charset="0"/>
                <a:cs typeface="Times New Roman" panose="02020603050405020304" pitchFamily="18" charset="0"/>
              </a:rPr>
              <a:t> Innovations, 15(3), 22-30. </a:t>
            </a:r>
          </a:p>
          <a:p>
            <a:pPr algn="just">
              <a:spcAft>
                <a:spcPts val="600"/>
              </a:spcAft>
            </a:pPr>
            <a:r>
              <a:rPr dirty="0" sz="2000" lang="en-GB">
                <a:latin typeface="Times New Roman" panose="02020603050405020304" pitchFamily="18" charset="0"/>
                <a:cs typeface="Times New Roman" panose="02020603050405020304" pitchFamily="18" charset="0"/>
              </a:rPr>
              <a:t>Thompson, K., &amp; Wallace, L. (2023). </a:t>
            </a:r>
            <a:r>
              <a:rPr dirty="0" sz="2000" i="1" lang="en-GB">
                <a:latin typeface="Times New Roman" panose="02020603050405020304" pitchFamily="18" charset="0"/>
                <a:cs typeface="Times New Roman" panose="02020603050405020304" pitchFamily="18" charset="0"/>
              </a:rPr>
              <a:t>Brand Extension Strategies in </a:t>
            </a:r>
            <a:r>
              <a:rPr dirty="0" sz="2000" i="1" lang="en-GB" err="1">
                <a:latin typeface="Times New Roman" panose="02020603050405020304" pitchFamily="18" charset="0"/>
                <a:cs typeface="Times New Roman" panose="02020603050405020304" pitchFamily="18" charset="0"/>
              </a:rPr>
              <a:t>FinTech</a:t>
            </a:r>
            <a:r>
              <a:rPr dirty="0" sz="2000" i="1" lang="en-GB">
                <a:latin typeface="Times New Roman" panose="02020603050405020304" pitchFamily="18" charset="0"/>
                <a:cs typeface="Times New Roman" panose="02020603050405020304" pitchFamily="18" charset="0"/>
              </a:rPr>
              <a:t>: Aligning with Emerging Trends</a:t>
            </a:r>
            <a:r>
              <a:rPr dirty="0" sz="2000" lang="en-GB">
                <a:latin typeface="Times New Roman" panose="02020603050405020304" pitchFamily="18" charset="0"/>
                <a:cs typeface="Times New Roman" panose="02020603050405020304" pitchFamily="18" charset="0"/>
              </a:rPr>
              <a:t>. Journal of Digital Business, 5(2), 75-83.</a:t>
            </a:r>
          </a:p>
        </p:txBody>
      </p:sp>
      <p:sp>
        <p:nvSpPr>
          <p:cNvPr id="1048592" name="Rectangle 6"/>
          <p:cNvSpPr/>
          <p:nvPr/>
        </p:nvSpPr>
        <p:spPr>
          <a:xfrm>
            <a:off x="1576" y="15282574"/>
            <a:ext cx="7559675" cy="2726691"/>
          </a:xfrm>
          <a:prstGeom prst="rect"/>
        </p:spPr>
        <p:txBody>
          <a:bodyPr>
            <a:spAutoFit/>
          </a:bodyPr>
          <a:p>
            <a:pPr algn="ctr">
              <a:lnSpc>
                <a:spcPct val="150000"/>
              </a:lnSpc>
              <a:spcBef>
                <a:spcPts val="500"/>
              </a:spcBef>
              <a:spcAft>
                <a:spcPts val="600"/>
              </a:spcAft>
            </a:pPr>
            <a:r>
              <a:rPr b="1" dirty="0" sz="2800" kern="0" lang="en-GB">
                <a:latin typeface="Times New Roman" panose="02020603050405020304" pitchFamily="18" charset="0"/>
                <a:ea typeface="Times New Roman" panose="02020603050405020304" pitchFamily="18" charset="0"/>
                <a:cs typeface="Times New Roman" panose="02020603050405020304" pitchFamily="18" charset="0"/>
              </a:rPr>
              <a:t>Conclusion</a:t>
            </a:r>
            <a:endParaRPr b="1" dirty="0" sz="3200" kern="0" lang="en-GB">
              <a:latin typeface="Times New Roman" panose="02020603050405020304" pitchFamily="18" charset="0"/>
              <a:ea typeface="Times New Roman" panose="02020603050405020304" pitchFamily="18" charset="0"/>
              <a:cs typeface="Times New Roman" panose="02020603050405020304" pitchFamily="18" charset="0"/>
            </a:endParaRPr>
          </a:p>
          <a:p>
            <a:pPr algn="just" indent="-342900" marL="342900">
              <a:spcAft>
                <a:spcPts val="600"/>
              </a:spcAft>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Portfolio product diversification and strengthen innovation. </a:t>
            </a:r>
          </a:p>
          <a:p>
            <a:pPr algn="just" indent="-342900" marL="342900">
              <a:spcAft>
                <a:spcPts val="600"/>
              </a:spcAft>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Be a leader in the green fintech arena. </a:t>
            </a:r>
          </a:p>
          <a:p>
            <a:pPr algn="just" indent="-342900" marL="342900">
              <a:spcAft>
                <a:spcPts val="600"/>
              </a:spcAft>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Being environmentally friendly helps the company to attract investors.</a:t>
            </a:r>
          </a:p>
        </p:txBody>
      </p:sp>
      <p:pic>
        <p:nvPicPr>
          <p:cNvPr id="2097152" name="Picture 8"/>
          <p:cNvPicPr>
            <a:picLocks noChangeAspect="1"/>
          </p:cNvPicPr>
          <p:nvPr/>
        </p:nvPicPr>
        <p:blipFill>
          <a:blip xmlns:r="http://schemas.openxmlformats.org/officeDocument/2006/relationships" r:embed="rId1"/>
          <a:stretch>
            <a:fillRect/>
          </a:stretch>
        </p:blipFill>
        <p:spPr>
          <a:xfrm>
            <a:off x="7559674" y="1462365"/>
            <a:ext cx="7496679" cy="4436338"/>
          </a:xfrm>
          <a:prstGeom prst="rect"/>
        </p:spPr>
      </p:pic>
      <p:pic>
        <p:nvPicPr>
          <p:cNvPr id="2097153" name="Picture 11"/>
          <p:cNvPicPr>
            <a:picLocks noChangeAspect="1"/>
          </p:cNvPicPr>
          <p:nvPr/>
        </p:nvPicPr>
        <p:blipFill>
          <a:blip xmlns:r="http://schemas.openxmlformats.org/officeDocument/2006/relationships" r:embed="rId2"/>
          <a:stretch>
            <a:fillRect/>
          </a:stretch>
        </p:blipFill>
        <p:spPr>
          <a:xfrm>
            <a:off x="62994" y="5462795"/>
            <a:ext cx="7460459" cy="3029856"/>
          </a:xfrm>
          <a:prstGeom prst="rect"/>
        </p:spPr>
      </p:pic>
      <p:pic>
        <p:nvPicPr>
          <p:cNvPr id="2097154" name="Picture 2" descr="Sustainable Develop - Western University"/>
          <p:cNvPicPr>
            <a:picLocks noChangeAspect="1" noChangeArrowheads="1"/>
          </p:cNvPicPr>
          <p:nvPr/>
        </p:nvPicPr>
        <p:blipFill>
          <a:blip xmlns:r="http://schemas.openxmlformats.org/officeDocument/2006/relationships" r:embed="rId3"/>
          <a:srcRect/>
          <a:stretch>
            <a:fillRect/>
          </a:stretch>
        </p:blipFill>
        <p:spPr bwMode="auto">
          <a:xfrm>
            <a:off x="7565439" y="8172632"/>
            <a:ext cx="7490914" cy="3849336"/>
          </a:xfrm>
          <a:prstGeom prst="rect"/>
          <a:noFill/>
        </p:spPr>
      </p:pic>
      <p:pic>
        <p:nvPicPr>
          <p:cNvPr id="2097155" name="Picture 13"/>
          <p:cNvPicPr>
            <a:picLocks noChangeAspect="1"/>
          </p:cNvPicPr>
          <p:nvPr/>
        </p:nvPicPr>
        <p:blipFill>
          <a:blip xmlns:r="http://schemas.openxmlformats.org/officeDocument/2006/relationships" r:embed="rId4"/>
          <a:stretch>
            <a:fillRect/>
          </a:stretch>
        </p:blipFill>
        <p:spPr>
          <a:xfrm>
            <a:off x="-26773" y="11256544"/>
            <a:ext cx="7550226" cy="4216067"/>
          </a:xfrm>
          <a:prstGeom prst="rect"/>
        </p:spPr>
      </p:pic>
      <p:pic>
        <p:nvPicPr>
          <p:cNvPr id="2097156" name="Picture 14"/>
          <p:cNvPicPr>
            <a:picLocks noChangeAspect="1"/>
          </p:cNvPicPr>
          <p:nvPr/>
        </p:nvPicPr>
        <p:blipFill>
          <a:blip xmlns:r="http://schemas.openxmlformats.org/officeDocument/2006/relationships" r:embed="rId5"/>
          <a:stretch>
            <a:fillRect/>
          </a:stretch>
        </p:blipFill>
        <p:spPr>
          <a:xfrm>
            <a:off x="7523453" y="14760467"/>
            <a:ext cx="7532900" cy="3114505"/>
          </a:xfrm>
          <a:prstGeom prst="rect"/>
        </p:spPr>
      </p:pic>
      <p:pic>
        <p:nvPicPr>
          <p:cNvPr id="2097157" name="Picture 16"/>
          <p:cNvPicPr>
            <a:picLocks noChangeAspect="1"/>
          </p:cNvPicPr>
          <p:nvPr/>
        </p:nvPicPr>
        <p:blipFill>
          <a:blip xmlns:r="http://schemas.openxmlformats.org/officeDocument/2006/relationships" r:embed="rId6"/>
          <a:stretch>
            <a:fillRect/>
          </a:stretch>
        </p:blipFill>
        <p:spPr>
          <a:xfrm>
            <a:off x="-26773" y="18032830"/>
            <a:ext cx="7550226" cy="3350795"/>
          </a:xfrm>
          <a:prstGeom prst="rect"/>
        </p:spPr>
      </p:pic>
      <p:sp>
        <p:nvSpPr>
          <p:cNvPr id="1048593" name=""/>
          <p:cNvSpPr txBox="1"/>
          <p:nvPr/>
        </p:nvSpPr>
        <p:spPr>
          <a:xfrm>
            <a:off x="11294628" y="382499"/>
            <a:ext cx="4000000" cy="751839"/>
          </a:xfrm>
          <a:prstGeom prst="rect"/>
        </p:spPr>
        <p:txBody>
          <a:bodyPr rtlCol="0" wrap="square">
            <a:spAutoFit/>
          </a:bodyPr>
          <a:p>
            <a:r>
              <a:rPr b="1" sz="4400" lang="en-US">
                <a:solidFill>
                  <a:srgbClr val="000000"/>
                </a:solidFill>
              </a:rPr>
              <a:t>E</a:t>
            </a:r>
            <a:r>
              <a:rPr b="1" sz="4400" lang="en-US">
                <a:solidFill>
                  <a:srgbClr val="000000"/>
                </a:solidFill>
              </a:rPr>
              <a:t>l</a:t>
            </a:r>
            <a:r>
              <a:rPr b="1" sz="4400" lang="en-US">
                <a:solidFill>
                  <a:srgbClr val="000000"/>
                </a:solidFill>
              </a:rPr>
              <a:t>e</a:t>
            </a:r>
            <a:r>
              <a:rPr b="1" sz="4400" lang="en-US">
                <a:solidFill>
                  <a:srgbClr val="000000"/>
                </a:solidFill>
              </a:rPr>
              <a:t>m</a:t>
            </a:r>
            <a:r>
              <a:rPr b="1" sz="4400" lang="en-US">
                <a:solidFill>
                  <a:srgbClr val="000000"/>
                </a:solidFill>
              </a:rPr>
              <a:t>e</a:t>
            </a:r>
            <a:r>
              <a:rPr b="1" sz="4400" lang="en-US">
                <a:solidFill>
                  <a:srgbClr val="000000"/>
                </a:solidFill>
              </a:rPr>
              <a:t>nt</a:t>
            </a:r>
            <a:r>
              <a:rPr b="1" sz="4400" lang="en-US">
                <a:solidFill>
                  <a:srgbClr val="000000"/>
                </a:solidFill>
              </a:rPr>
              <a:t> </a:t>
            </a:r>
            <a:r>
              <a:rPr b="1" sz="4400" lang="en-US">
                <a:solidFill>
                  <a:srgbClr val="000000"/>
                </a:solidFill>
              </a:rPr>
              <a:t>1</a:t>
            </a:r>
            <a:endParaRPr b="1" sz="2800" lang="en-US">
              <a:solidFill>
                <a:srgbClr val="000000"/>
              </a:solidFill>
            </a:endParaRPr>
          </a:p>
        </p:txBody>
      </p:sp>
    </p:spTree>
  </p:cSld>
  <p:clrMapOvr>
    <a:masterClrMapping/>
  </p:clrMapOvr>
</p:sld>
</file>

<file path=ppt/theme/theme1.xml><?xml version="1.0" encoding="utf-8"?>
<a:theme xmlns:a="http://schemas.openxmlformats.org/drawingml/2006/main" name="Office Theme">
  <a:themeElements>
    <a:clrScheme name="Blue">
      <a:dk1>
        <a:sysClr lastClr="000000" val="windowText"/>
      </a:dk1>
      <a:lt1>
        <a:sysClr lastClr="FFFFFF" val="window"/>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PowerPoint Presentation</dc:title>
  <dc:creator>y</dc:creator>
  <cp:lastModifiedBy>Asus</cp:lastModifiedBy>
  <dcterms:created xsi:type="dcterms:W3CDTF">2025-05-13T15:26:47Z</dcterms:created>
  <dcterms:modified xsi:type="dcterms:W3CDTF">2026-04-05T08:12:10Z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111369</vt:lpwstr>
  </property>
  <property fmtid="{D5CDD505-2E9C-101B-9397-08002B2CF9AE}" pid="3" name="NXPowerLiteSettings">
    <vt:lpwstr>F70005D002A000</vt:lpwstr>
  </property>
  <property fmtid="{D5CDD505-2E9C-101B-9397-08002B2CF9AE}" pid="4" name="NXPowerLiteVersion">
    <vt:lpwstr>D10.2.0</vt:lpwstr>
  </property>
  <property fmtid="{D5CDD505-2E9C-101B-9397-08002B2CF9AE}" pid="5" name="ICV">
    <vt:lpwstr>9abdbf5926014baabe7fa66877707618</vt:lpwstr>
  </property>
</Properties>
</file>