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notesMasterIdLst>
    <p:notesMasterId r:id="rId31"/>
  </p:notesMasterIdLst>
  <p:sldIdLst>
    <p:sldId id="256" r:id="rId2"/>
    <p:sldId id="257" r:id="rId3"/>
    <p:sldId id="259" r:id="rId4"/>
    <p:sldId id="284" r:id="rId5"/>
    <p:sldId id="258" r:id="rId6"/>
    <p:sldId id="264" r:id="rId7"/>
    <p:sldId id="260" r:id="rId8"/>
    <p:sldId id="261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80" r:id="rId24"/>
    <p:sldId id="278" r:id="rId25"/>
    <p:sldId id="282" r:id="rId26"/>
    <p:sldId id="279" r:id="rId27"/>
    <p:sldId id="281" r:id="rId28"/>
    <p:sldId id="283" r:id="rId29"/>
    <p:sldId id="26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07"/>
  </p:normalViewPr>
  <p:slideViewPr>
    <p:cSldViewPr snapToGrid="0" snapToObjects="1">
      <p:cViewPr varScale="1">
        <p:scale>
          <a:sx n="111" d="100"/>
          <a:sy n="111" d="100"/>
        </p:scale>
        <p:origin x="63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4T21:38:51.4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CE45A4-5435-1A4B-B5F1-9E9E9C89E86E}" type="datetimeFigureOut">
              <a:rPr lang="en-US" smtClean="0"/>
              <a:t>2/14/22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0AC13-B85A-354C-A761-4F934ECC31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70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Ontology: Nature of Being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Epistemology: Knowledge and confirming reality/ how do we know what we know.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Methodology: contextual framework for research/ methods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Axiology: Ethics, what is right, wrong, good or bad.  </a:t>
            </a:r>
          </a:p>
          <a:p>
            <a:endParaRPr lang="en-GB" dirty="0"/>
          </a:p>
          <a:p>
            <a:r>
              <a:rPr lang="en-GB" dirty="0"/>
              <a:t> Nonaka et al (2001 and 2001) emphasis on the ‘justified’ and not the ‘true’</a:t>
            </a:r>
            <a:r>
              <a:rPr lang="en-US" dirty="0" err="1"/>
              <a:t>ing</a:t>
            </a:r>
            <a:r>
              <a:rPr lang="en-US" dirty="0"/>
              <a:t> evidence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0AC13-B85A-354C-A761-4F934ECC317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875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0AC13-B85A-354C-A761-4F934ECC317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353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32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996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313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February 14, 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557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56017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7507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673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34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60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52259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February 14,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712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February 14,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10595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27" r:id="rId7"/>
    <p:sldLayoutId id="2147483728" r:id="rId8"/>
    <p:sldLayoutId id="2147483729" r:id="rId9"/>
    <p:sldLayoutId id="2147483730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_Y3utIeT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tMhpEYAHAE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C47741D-36A8-4C70-BBA7-B31B9E737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9E86B748-A671-4409-B64C-3B8939825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9604" y="0"/>
            <a:ext cx="2422397" cy="6858000"/>
          </a:xfrm>
          <a:custGeom>
            <a:avLst/>
            <a:gdLst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42723 w 2422397"/>
              <a:gd name="connsiteY94" fmla="*/ 2117686 h 6858000"/>
              <a:gd name="connsiteX95" fmla="*/ 1582995 w 2422397"/>
              <a:gd name="connsiteY95" fmla="*/ 2101627 h 6858000"/>
              <a:gd name="connsiteX96" fmla="*/ 1612413 w 2422397"/>
              <a:gd name="connsiteY96" fmla="*/ 2069584 h 6858000"/>
              <a:gd name="connsiteX97" fmla="*/ 1569289 w 2422397"/>
              <a:gd name="connsiteY97" fmla="*/ 2032263 h 6858000"/>
              <a:gd name="connsiteX98" fmla="*/ 1562841 w 2422397"/>
              <a:gd name="connsiteY98" fmla="*/ 1890085 h 6858000"/>
              <a:gd name="connsiteX99" fmla="*/ 1564944 w 2422397"/>
              <a:gd name="connsiteY99" fmla="*/ 1821321 h 6858000"/>
              <a:gd name="connsiteX100" fmla="*/ 1579022 w 2422397"/>
              <a:gd name="connsiteY100" fmla="*/ 1718757 h 6858000"/>
              <a:gd name="connsiteX101" fmla="*/ 1590196 w 2422397"/>
              <a:gd name="connsiteY101" fmla="*/ 1595914 h 6858000"/>
              <a:gd name="connsiteX102" fmla="*/ 1624363 w 2422397"/>
              <a:gd name="connsiteY102" fmla="*/ 1502483 h 6858000"/>
              <a:gd name="connsiteX103" fmla="*/ 1631539 w 2422397"/>
              <a:gd name="connsiteY103" fmla="*/ 1431520 h 6858000"/>
              <a:gd name="connsiteX104" fmla="*/ 1646296 w 2422397"/>
              <a:gd name="connsiteY104" fmla="*/ 1333057 h 6858000"/>
              <a:gd name="connsiteX105" fmla="*/ 1659787 w 2422397"/>
              <a:gd name="connsiteY105" fmla="*/ 1197540 h 6858000"/>
              <a:gd name="connsiteX106" fmla="*/ 1706993 w 2422397"/>
              <a:gd name="connsiteY106" fmla="*/ 1104797 h 6858000"/>
              <a:gd name="connsiteX107" fmla="*/ 1777273 w 2422397"/>
              <a:gd name="connsiteY107" fmla="*/ 916268 h 6858000"/>
              <a:gd name="connsiteX108" fmla="*/ 1859912 w 2422397"/>
              <a:gd name="connsiteY108" fmla="*/ 775598 h 6858000"/>
              <a:gd name="connsiteX109" fmla="*/ 1911831 w 2422397"/>
              <a:gd name="connsiteY109" fmla="*/ 696577 h 6858000"/>
              <a:gd name="connsiteX110" fmla="*/ 1942209 w 2422397"/>
              <a:gd name="connsiteY110" fmla="*/ 575807 h 6858000"/>
              <a:gd name="connsiteX111" fmla="*/ 1951374 w 2422397"/>
              <a:gd name="connsiteY111" fmla="*/ 556682 h 6858000"/>
              <a:gd name="connsiteX112" fmla="*/ 1951170 w 2422397"/>
              <a:gd name="connsiteY112" fmla="*/ 526639 h 6858000"/>
              <a:gd name="connsiteX113" fmla="*/ 1949059 w 2422397"/>
              <a:gd name="connsiteY113" fmla="*/ 405872 h 6858000"/>
              <a:gd name="connsiteX114" fmla="*/ 1935866 w 2422397"/>
              <a:gd name="connsiteY114" fmla="*/ 307622 h 6858000"/>
              <a:gd name="connsiteX115" fmla="*/ 1967790 w 2422397"/>
              <a:gd name="connsiteY115" fmla="*/ 198682 h 6858000"/>
              <a:gd name="connsiteX116" fmla="*/ 1971093 w 2422397"/>
              <a:gd name="connsiteY116" fmla="*/ 127747 h 6858000"/>
              <a:gd name="connsiteX117" fmla="*/ 1951841 w 2422397"/>
              <a:gd name="connsiteY117" fmla="*/ 4678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01627 h 6858000"/>
              <a:gd name="connsiteX95" fmla="*/ 1612413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89008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612413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89008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89008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91277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62841 w 2422397"/>
              <a:gd name="connsiteY97" fmla="*/ 1912775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9912 w 2422397"/>
              <a:gd name="connsiteY107" fmla="*/ 775598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8667 w 2422397"/>
              <a:gd name="connsiteY38" fmla="*/ 5430788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78119 w 2422397"/>
              <a:gd name="connsiteY48" fmla="*/ 5302536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44025 w 2422397"/>
              <a:gd name="connsiteY47" fmla="*/ 5308392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40184 w 2422397"/>
              <a:gd name="connsiteY46" fmla="*/ 5323549 h 6858000"/>
              <a:gd name="connsiteX47" fmla="*/ 784867 w 2422397"/>
              <a:gd name="connsiteY47" fmla="*/ 5235785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849095 w 2422397"/>
              <a:gd name="connsiteY46" fmla="*/ 5305397 h 6858000"/>
              <a:gd name="connsiteX47" fmla="*/ 784867 w 2422397"/>
              <a:gd name="connsiteY47" fmla="*/ 5235785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6871 w 2422397"/>
              <a:gd name="connsiteY18" fmla="*/ 6192715 h 6858000"/>
              <a:gd name="connsiteX19" fmla="*/ 478259 w 2422397"/>
              <a:gd name="connsiteY19" fmla="*/ 6183918 h 6858000"/>
              <a:gd name="connsiteX20" fmla="*/ 482177 w 2422397"/>
              <a:gd name="connsiteY20" fmla="*/ 6173358 h 6858000"/>
              <a:gd name="connsiteX21" fmla="*/ 482556 w 2422397"/>
              <a:gd name="connsiteY21" fmla="*/ 6173443 h 6858000"/>
              <a:gd name="connsiteX22" fmla="*/ 485673 w 2422397"/>
              <a:gd name="connsiteY22" fmla="*/ 6162875 h 6858000"/>
              <a:gd name="connsiteX23" fmla="*/ 497360 w 2422397"/>
              <a:gd name="connsiteY23" fmla="*/ 6106789 h 6858000"/>
              <a:gd name="connsiteX24" fmla="*/ 547843 w 2422397"/>
              <a:gd name="connsiteY24" fmla="*/ 6075666 h 6858000"/>
              <a:gd name="connsiteX25" fmla="*/ 562259 w 2422397"/>
              <a:gd name="connsiteY25" fmla="*/ 6054865 h 6858000"/>
              <a:gd name="connsiteX26" fmla="*/ 571463 w 2422397"/>
              <a:gd name="connsiteY26" fmla="*/ 6045606 h 6858000"/>
              <a:gd name="connsiteX27" fmla="*/ 573012 w 2422397"/>
              <a:gd name="connsiteY27" fmla="*/ 6046223 h 6858000"/>
              <a:gd name="connsiteX28" fmla="*/ 584071 w 2422397"/>
              <a:gd name="connsiteY28" fmla="*/ 5992286 h 6858000"/>
              <a:gd name="connsiteX29" fmla="*/ 587812 w 2422397"/>
              <a:gd name="connsiteY29" fmla="*/ 5987907 h 6858000"/>
              <a:gd name="connsiteX30" fmla="*/ 592115 w 2422397"/>
              <a:gd name="connsiteY30" fmla="*/ 5949187 h 6858000"/>
              <a:gd name="connsiteX31" fmla="*/ 595889 w 2422397"/>
              <a:gd name="connsiteY31" fmla="*/ 5931081 h 6858000"/>
              <a:gd name="connsiteX32" fmla="*/ 593758 w 2422397"/>
              <a:gd name="connsiteY32" fmla="*/ 5922047 h 6858000"/>
              <a:gd name="connsiteX33" fmla="*/ 600949 w 2422397"/>
              <a:gd name="connsiteY33" fmla="*/ 5897316 h 6858000"/>
              <a:gd name="connsiteX34" fmla="*/ 602981 w 2422397"/>
              <a:gd name="connsiteY34" fmla="*/ 5895955 h 6858000"/>
              <a:gd name="connsiteX35" fmla="*/ 604430 w 2422397"/>
              <a:gd name="connsiteY35" fmla="*/ 5870052 h 6858000"/>
              <a:gd name="connsiteX36" fmla="*/ 600218 w 2422397"/>
              <a:gd name="connsiteY36" fmla="*/ 5841702 h 6858000"/>
              <a:gd name="connsiteX37" fmla="*/ 678370 w 2422397"/>
              <a:gd name="connsiteY37" fmla="*/ 5652188 h 6858000"/>
              <a:gd name="connsiteX38" fmla="*/ 694129 w 2422397"/>
              <a:gd name="connsiteY38" fmla="*/ 5471630 h 6858000"/>
              <a:gd name="connsiteX39" fmla="*/ 723657 w 2422397"/>
              <a:gd name="connsiteY39" fmla="*/ 5356170 h 6858000"/>
              <a:gd name="connsiteX40" fmla="*/ 723661 w 2422397"/>
              <a:gd name="connsiteY40" fmla="*/ 5356076 h 6858000"/>
              <a:gd name="connsiteX41" fmla="*/ 720651 w 2422397"/>
              <a:gd name="connsiteY41" fmla="*/ 5331990 h 6858000"/>
              <a:gd name="connsiteX42" fmla="*/ 725358 w 2422397"/>
              <a:gd name="connsiteY42" fmla="*/ 5309193 h 6858000"/>
              <a:gd name="connsiteX43" fmla="*/ 726926 w 2422397"/>
              <a:gd name="connsiteY43" fmla="*/ 5311182 h 6858000"/>
              <a:gd name="connsiteX44" fmla="*/ 727761 w 2422397"/>
              <a:gd name="connsiteY44" fmla="*/ 5304702 h 6858000"/>
              <a:gd name="connsiteX45" fmla="*/ 732974 w 2422397"/>
              <a:gd name="connsiteY45" fmla="*/ 5303522 h 6858000"/>
              <a:gd name="connsiteX46" fmla="*/ 762873 w 2422397"/>
              <a:gd name="connsiteY46" fmla="*/ 5269094 h 6858000"/>
              <a:gd name="connsiteX47" fmla="*/ 784867 w 2422397"/>
              <a:gd name="connsiteY47" fmla="*/ 5235785 h 6858000"/>
              <a:gd name="connsiteX48" fmla="*/ 796271 w 2422397"/>
              <a:gd name="connsiteY48" fmla="*/ 5175473 h 6858000"/>
              <a:gd name="connsiteX49" fmla="*/ 821529 w 2422397"/>
              <a:gd name="connsiteY49" fmla="*/ 5012929 h 6858000"/>
              <a:gd name="connsiteX50" fmla="*/ 846340 w 2422397"/>
              <a:gd name="connsiteY50" fmla="*/ 4944976 h 6858000"/>
              <a:gd name="connsiteX51" fmla="*/ 840157 w 2422397"/>
              <a:gd name="connsiteY51" fmla="*/ 4872869 h 6858000"/>
              <a:gd name="connsiteX52" fmla="*/ 855718 w 2422397"/>
              <a:gd name="connsiteY52" fmla="*/ 4850916 h 6858000"/>
              <a:gd name="connsiteX53" fmla="*/ 858709 w 2422397"/>
              <a:gd name="connsiteY53" fmla="*/ 4847264 h 6858000"/>
              <a:gd name="connsiteX54" fmla="*/ 863990 w 2422397"/>
              <a:gd name="connsiteY54" fmla="*/ 4829718 h 6858000"/>
              <a:gd name="connsiteX55" fmla="*/ 873842 w 2422397"/>
              <a:gd name="connsiteY55" fmla="*/ 4828439 h 6858000"/>
              <a:gd name="connsiteX56" fmla="*/ 887779 w 2422397"/>
              <a:gd name="connsiteY56" fmla="*/ 4804655 h 6858000"/>
              <a:gd name="connsiteX57" fmla="*/ 893894 w 2422397"/>
              <a:gd name="connsiteY57" fmla="*/ 4777060 h 6858000"/>
              <a:gd name="connsiteX58" fmla="*/ 883546 w 2422397"/>
              <a:gd name="connsiteY58" fmla="*/ 4777089 h 6858000"/>
              <a:gd name="connsiteX59" fmla="*/ 883812 w 2422397"/>
              <a:gd name="connsiteY59" fmla="*/ 4774559 h 6858000"/>
              <a:gd name="connsiteX60" fmla="*/ 903401 w 2422397"/>
              <a:gd name="connsiteY60" fmla="*/ 4679442 h 6858000"/>
              <a:gd name="connsiteX61" fmla="*/ 916253 w 2422397"/>
              <a:gd name="connsiteY61" fmla="*/ 4651970 h 6858000"/>
              <a:gd name="connsiteX62" fmla="*/ 922608 w 2422397"/>
              <a:gd name="connsiteY62" fmla="*/ 4649785 h 6858000"/>
              <a:gd name="connsiteX63" fmla="*/ 924139 w 2422397"/>
              <a:gd name="connsiteY63" fmla="*/ 4631605 h 6858000"/>
              <a:gd name="connsiteX64" fmla="*/ 920872 w 2422397"/>
              <a:gd name="connsiteY64" fmla="*/ 4609075 h 6858000"/>
              <a:gd name="connsiteX65" fmla="*/ 941607 w 2422397"/>
              <a:gd name="connsiteY65" fmla="*/ 4514226 h 6858000"/>
              <a:gd name="connsiteX66" fmla="*/ 957889 w 2422397"/>
              <a:gd name="connsiteY66" fmla="*/ 4481699 h 6858000"/>
              <a:gd name="connsiteX67" fmla="*/ 974975 w 2422397"/>
              <a:gd name="connsiteY67" fmla="*/ 4433921 h 6858000"/>
              <a:gd name="connsiteX68" fmla="*/ 1011638 w 2422397"/>
              <a:gd name="connsiteY68" fmla="*/ 4352312 h 6858000"/>
              <a:gd name="connsiteX69" fmla="*/ 1049579 w 2422397"/>
              <a:gd name="connsiteY69" fmla="*/ 4237953 h 6858000"/>
              <a:gd name="connsiteX70" fmla="*/ 1041314 w 2422397"/>
              <a:gd name="connsiteY70" fmla="*/ 4139706 h 6858000"/>
              <a:gd name="connsiteX71" fmla="*/ 1049328 w 2422397"/>
              <a:gd name="connsiteY71" fmla="*/ 4134671 h 6858000"/>
              <a:gd name="connsiteX72" fmla="*/ 1061133 w 2422397"/>
              <a:gd name="connsiteY72" fmla="*/ 4074160 h 6858000"/>
              <a:gd name="connsiteX73" fmla="*/ 1059121 w 2422397"/>
              <a:gd name="connsiteY73" fmla="*/ 3844497 h 6858000"/>
              <a:gd name="connsiteX74" fmla="*/ 1083386 w 2422397"/>
              <a:gd name="connsiteY74" fmla="*/ 3726730 h 6858000"/>
              <a:gd name="connsiteX75" fmla="*/ 1098990 w 2422397"/>
              <a:gd name="connsiteY75" fmla="*/ 3687782 h 6858000"/>
              <a:gd name="connsiteX76" fmla="*/ 1124701 w 2422397"/>
              <a:gd name="connsiteY76" fmla="*/ 3622348 h 6858000"/>
              <a:gd name="connsiteX77" fmla="*/ 1161137 w 2422397"/>
              <a:gd name="connsiteY77" fmla="*/ 3580464 h 6858000"/>
              <a:gd name="connsiteX78" fmla="*/ 1175812 w 2422397"/>
              <a:gd name="connsiteY78" fmla="*/ 3522969 h 6858000"/>
              <a:gd name="connsiteX79" fmla="*/ 1156951 w 2422397"/>
              <a:gd name="connsiteY79" fmla="*/ 3500538 h 6858000"/>
              <a:gd name="connsiteX80" fmla="*/ 1179877 w 2422397"/>
              <a:gd name="connsiteY80" fmla="*/ 3441984 h 6858000"/>
              <a:gd name="connsiteX81" fmla="*/ 1217096 w 2422397"/>
              <a:gd name="connsiteY81" fmla="*/ 3354156 h 6858000"/>
              <a:gd name="connsiteX82" fmla="*/ 1232811 w 2422397"/>
              <a:gd name="connsiteY82" fmla="*/ 3301153 h 6858000"/>
              <a:gd name="connsiteX83" fmla="*/ 1281985 w 2422397"/>
              <a:gd name="connsiteY83" fmla="*/ 3158933 h 6858000"/>
              <a:gd name="connsiteX84" fmla="*/ 1335997 w 2422397"/>
              <a:gd name="connsiteY84" fmla="*/ 3018423 h 6858000"/>
              <a:gd name="connsiteX85" fmla="*/ 1394864 w 2422397"/>
              <a:gd name="connsiteY85" fmla="*/ 2946152 h 6858000"/>
              <a:gd name="connsiteX86" fmla="*/ 1436360 w 2422397"/>
              <a:gd name="connsiteY86" fmla="*/ 2829469 h 6858000"/>
              <a:gd name="connsiteX87" fmla="*/ 1447242 w 2422397"/>
              <a:gd name="connsiteY87" fmla="*/ 2811546 h 6858000"/>
              <a:gd name="connsiteX88" fmla="*/ 1449881 w 2422397"/>
              <a:gd name="connsiteY88" fmla="*/ 2781535 h 6858000"/>
              <a:gd name="connsiteX89" fmla="*/ 1459218 w 2422397"/>
              <a:gd name="connsiteY89" fmla="*/ 2660724 h 6858000"/>
              <a:gd name="connsiteX90" fmla="*/ 1455455 w 2422397"/>
              <a:gd name="connsiteY90" fmla="*/ 2560980 h 6858000"/>
              <a:gd name="connsiteX91" fmla="*/ 1497362 w 2422397"/>
              <a:gd name="connsiteY91" fmla="*/ 2456303 h 6858000"/>
              <a:gd name="connsiteX92" fmla="*/ 1507343 w 2422397"/>
              <a:gd name="connsiteY92" fmla="*/ 2385923 h 6858000"/>
              <a:gd name="connsiteX93" fmla="*/ 1499931 w 2422397"/>
              <a:gd name="connsiteY93" fmla="*/ 2260635 h 6858000"/>
              <a:gd name="connsiteX94" fmla="*/ 1582995 w 2422397"/>
              <a:gd name="connsiteY94" fmla="*/ 2133393 h 6858000"/>
              <a:gd name="connsiteX95" fmla="*/ 1580647 w 2422397"/>
              <a:gd name="connsiteY95" fmla="*/ 2069584 h 6858000"/>
              <a:gd name="connsiteX96" fmla="*/ 1569289 w 2422397"/>
              <a:gd name="connsiteY96" fmla="*/ 2032263 h 6858000"/>
              <a:gd name="connsiteX97" fmla="*/ 1571917 w 2422397"/>
              <a:gd name="connsiteY97" fmla="*/ 1903700 h 6858000"/>
              <a:gd name="connsiteX98" fmla="*/ 1564944 w 2422397"/>
              <a:gd name="connsiteY98" fmla="*/ 1821321 h 6858000"/>
              <a:gd name="connsiteX99" fmla="*/ 1579022 w 2422397"/>
              <a:gd name="connsiteY99" fmla="*/ 1718757 h 6858000"/>
              <a:gd name="connsiteX100" fmla="*/ 1590196 w 2422397"/>
              <a:gd name="connsiteY100" fmla="*/ 1595914 h 6858000"/>
              <a:gd name="connsiteX101" fmla="*/ 1624363 w 2422397"/>
              <a:gd name="connsiteY101" fmla="*/ 1502483 h 6858000"/>
              <a:gd name="connsiteX102" fmla="*/ 1631539 w 2422397"/>
              <a:gd name="connsiteY102" fmla="*/ 1431520 h 6858000"/>
              <a:gd name="connsiteX103" fmla="*/ 1646296 w 2422397"/>
              <a:gd name="connsiteY103" fmla="*/ 1333057 h 6858000"/>
              <a:gd name="connsiteX104" fmla="*/ 1659787 w 2422397"/>
              <a:gd name="connsiteY104" fmla="*/ 1197540 h 6858000"/>
              <a:gd name="connsiteX105" fmla="*/ 1706993 w 2422397"/>
              <a:gd name="connsiteY105" fmla="*/ 1104797 h 6858000"/>
              <a:gd name="connsiteX106" fmla="*/ 1777273 w 2422397"/>
              <a:gd name="connsiteY106" fmla="*/ 916268 h 6858000"/>
              <a:gd name="connsiteX107" fmla="*/ 1850836 w 2422397"/>
              <a:gd name="connsiteY107" fmla="*/ 802826 h 6858000"/>
              <a:gd name="connsiteX108" fmla="*/ 1911831 w 2422397"/>
              <a:gd name="connsiteY108" fmla="*/ 696577 h 6858000"/>
              <a:gd name="connsiteX109" fmla="*/ 1942209 w 2422397"/>
              <a:gd name="connsiteY109" fmla="*/ 575807 h 6858000"/>
              <a:gd name="connsiteX110" fmla="*/ 1951374 w 2422397"/>
              <a:gd name="connsiteY110" fmla="*/ 556682 h 6858000"/>
              <a:gd name="connsiteX111" fmla="*/ 1951170 w 2422397"/>
              <a:gd name="connsiteY111" fmla="*/ 526639 h 6858000"/>
              <a:gd name="connsiteX112" fmla="*/ 1949059 w 2422397"/>
              <a:gd name="connsiteY112" fmla="*/ 405872 h 6858000"/>
              <a:gd name="connsiteX113" fmla="*/ 1935866 w 2422397"/>
              <a:gd name="connsiteY113" fmla="*/ 307622 h 6858000"/>
              <a:gd name="connsiteX114" fmla="*/ 1967790 w 2422397"/>
              <a:gd name="connsiteY114" fmla="*/ 198682 h 6858000"/>
              <a:gd name="connsiteX115" fmla="*/ 1971093 w 2422397"/>
              <a:gd name="connsiteY115" fmla="*/ 127747 h 6858000"/>
              <a:gd name="connsiteX116" fmla="*/ 1951841 w 2422397"/>
              <a:gd name="connsiteY116" fmla="*/ 4678 h 6858000"/>
              <a:gd name="connsiteX117" fmla="*/ 1953649 w 2422397"/>
              <a:gd name="connsiteY11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411681 w 2422397"/>
              <a:gd name="connsiteY15" fmla="*/ 6232635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8259 w 2422397"/>
              <a:gd name="connsiteY18" fmla="*/ 6183918 h 6858000"/>
              <a:gd name="connsiteX19" fmla="*/ 482177 w 2422397"/>
              <a:gd name="connsiteY19" fmla="*/ 6173358 h 6858000"/>
              <a:gd name="connsiteX20" fmla="*/ 482556 w 2422397"/>
              <a:gd name="connsiteY20" fmla="*/ 6173443 h 6858000"/>
              <a:gd name="connsiteX21" fmla="*/ 485673 w 2422397"/>
              <a:gd name="connsiteY21" fmla="*/ 6162875 h 6858000"/>
              <a:gd name="connsiteX22" fmla="*/ 497360 w 2422397"/>
              <a:gd name="connsiteY22" fmla="*/ 6106789 h 6858000"/>
              <a:gd name="connsiteX23" fmla="*/ 547843 w 2422397"/>
              <a:gd name="connsiteY23" fmla="*/ 6075666 h 6858000"/>
              <a:gd name="connsiteX24" fmla="*/ 562259 w 2422397"/>
              <a:gd name="connsiteY24" fmla="*/ 6054865 h 6858000"/>
              <a:gd name="connsiteX25" fmla="*/ 571463 w 2422397"/>
              <a:gd name="connsiteY25" fmla="*/ 6045606 h 6858000"/>
              <a:gd name="connsiteX26" fmla="*/ 573012 w 2422397"/>
              <a:gd name="connsiteY26" fmla="*/ 6046223 h 6858000"/>
              <a:gd name="connsiteX27" fmla="*/ 584071 w 2422397"/>
              <a:gd name="connsiteY27" fmla="*/ 5992286 h 6858000"/>
              <a:gd name="connsiteX28" fmla="*/ 587812 w 2422397"/>
              <a:gd name="connsiteY28" fmla="*/ 5987907 h 6858000"/>
              <a:gd name="connsiteX29" fmla="*/ 592115 w 2422397"/>
              <a:gd name="connsiteY29" fmla="*/ 5949187 h 6858000"/>
              <a:gd name="connsiteX30" fmla="*/ 595889 w 2422397"/>
              <a:gd name="connsiteY30" fmla="*/ 5931081 h 6858000"/>
              <a:gd name="connsiteX31" fmla="*/ 593758 w 2422397"/>
              <a:gd name="connsiteY31" fmla="*/ 5922047 h 6858000"/>
              <a:gd name="connsiteX32" fmla="*/ 600949 w 2422397"/>
              <a:gd name="connsiteY32" fmla="*/ 5897316 h 6858000"/>
              <a:gd name="connsiteX33" fmla="*/ 602981 w 2422397"/>
              <a:gd name="connsiteY33" fmla="*/ 5895955 h 6858000"/>
              <a:gd name="connsiteX34" fmla="*/ 604430 w 2422397"/>
              <a:gd name="connsiteY34" fmla="*/ 5870052 h 6858000"/>
              <a:gd name="connsiteX35" fmla="*/ 600218 w 2422397"/>
              <a:gd name="connsiteY35" fmla="*/ 5841702 h 6858000"/>
              <a:gd name="connsiteX36" fmla="*/ 678370 w 2422397"/>
              <a:gd name="connsiteY36" fmla="*/ 5652188 h 6858000"/>
              <a:gd name="connsiteX37" fmla="*/ 694129 w 2422397"/>
              <a:gd name="connsiteY37" fmla="*/ 5471630 h 6858000"/>
              <a:gd name="connsiteX38" fmla="*/ 723657 w 2422397"/>
              <a:gd name="connsiteY38" fmla="*/ 5356170 h 6858000"/>
              <a:gd name="connsiteX39" fmla="*/ 723661 w 2422397"/>
              <a:gd name="connsiteY39" fmla="*/ 5356076 h 6858000"/>
              <a:gd name="connsiteX40" fmla="*/ 720651 w 2422397"/>
              <a:gd name="connsiteY40" fmla="*/ 5331990 h 6858000"/>
              <a:gd name="connsiteX41" fmla="*/ 725358 w 2422397"/>
              <a:gd name="connsiteY41" fmla="*/ 5309193 h 6858000"/>
              <a:gd name="connsiteX42" fmla="*/ 726926 w 2422397"/>
              <a:gd name="connsiteY42" fmla="*/ 5311182 h 6858000"/>
              <a:gd name="connsiteX43" fmla="*/ 727761 w 2422397"/>
              <a:gd name="connsiteY43" fmla="*/ 5304702 h 6858000"/>
              <a:gd name="connsiteX44" fmla="*/ 732974 w 2422397"/>
              <a:gd name="connsiteY44" fmla="*/ 5303522 h 6858000"/>
              <a:gd name="connsiteX45" fmla="*/ 762873 w 2422397"/>
              <a:gd name="connsiteY45" fmla="*/ 5269094 h 6858000"/>
              <a:gd name="connsiteX46" fmla="*/ 784867 w 2422397"/>
              <a:gd name="connsiteY46" fmla="*/ 5235785 h 6858000"/>
              <a:gd name="connsiteX47" fmla="*/ 796271 w 2422397"/>
              <a:gd name="connsiteY47" fmla="*/ 5175473 h 6858000"/>
              <a:gd name="connsiteX48" fmla="*/ 821529 w 2422397"/>
              <a:gd name="connsiteY48" fmla="*/ 5012929 h 6858000"/>
              <a:gd name="connsiteX49" fmla="*/ 846340 w 2422397"/>
              <a:gd name="connsiteY49" fmla="*/ 4944976 h 6858000"/>
              <a:gd name="connsiteX50" fmla="*/ 840157 w 2422397"/>
              <a:gd name="connsiteY50" fmla="*/ 4872869 h 6858000"/>
              <a:gd name="connsiteX51" fmla="*/ 855718 w 2422397"/>
              <a:gd name="connsiteY51" fmla="*/ 4850916 h 6858000"/>
              <a:gd name="connsiteX52" fmla="*/ 858709 w 2422397"/>
              <a:gd name="connsiteY52" fmla="*/ 4847264 h 6858000"/>
              <a:gd name="connsiteX53" fmla="*/ 863990 w 2422397"/>
              <a:gd name="connsiteY53" fmla="*/ 4829718 h 6858000"/>
              <a:gd name="connsiteX54" fmla="*/ 873842 w 2422397"/>
              <a:gd name="connsiteY54" fmla="*/ 4828439 h 6858000"/>
              <a:gd name="connsiteX55" fmla="*/ 887779 w 2422397"/>
              <a:gd name="connsiteY55" fmla="*/ 4804655 h 6858000"/>
              <a:gd name="connsiteX56" fmla="*/ 893894 w 2422397"/>
              <a:gd name="connsiteY56" fmla="*/ 4777060 h 6858000"/>
              <a:gd name="connsiteX57" fmla="*/ 883546 w 2422397"/>
              <a:gd name="connsiteY57" fmla="*/ 4777089 h 6858000"/>
              <a:gd name="connsiteX58" fmla="*/ 883812 w 2422397"/>
              <a:gd name="connsiteY58" fmla="*/ 4774559 h 6858000"/>
              <a:gd name="connsiteX59" fmla="*/ 903401 w 2422397"/>
              <a:gd name="connsiteY59" fmla="*/ 4679442 h 6858000"/>
              <a:gd name="connsiteX60" fmla="*/ 916253 w 2422397"/>
              <a:gd name="connsiteY60" fmla="*/ 4651970 h 6858000"/>
              <a:gd name="connsiteX61" fmla="*/ 922608 w 2422397"/>
              <a:gd name="connsiteY61" fmla="*/ 4649785 h 6858000"/>
              <a:gd name="connsiteX62" fmla="*/ 924139 w 2422397"/>
              <a:gd name="connsiteY62" fmla="*/ 4631605 h 6858000"/>
              <a:gd name="connsiteX63" fmla="*/ 920872 w 2422397"/>
              <a:gd name="connsiteY63" fmla="*/ 4609075 h 6858000"/>
              <a:gd name="connsiteX64" fmla="*/ 941607 w 2422397"/>
              <a:gd name="connsiteY64" fmla="*/ 4514226 h 6858000"/>
              <a:gd name="connsiteX65" fmla="*/ 957889 w 2422397"/>
              <a:gd name="connsiteY65" fmla="*/ 4481699 h 6858000"/>
              <a:gd name="connsiteX66" fmla="*/ 974975 w 2422397"/>
              <a:gd name="connsiteY66" fmla="*/ 4433921 h 6858000"/>
              <a:gd name="connsiteX67" fmla="*/ 1011638 w 2422397"/>
              <a:gd name="connsiteY67" fmla="*/ 4352312 h 6858000"/>
              <a:gd name="connsiteX68" fmla="*/ 1049579 w 2422397"/>
              <a:gd name="connsiteY68" fmla="*/ 4237953 h 6858000"/>
              <a:gd name="connsiteX69" fmla="*/ 1041314 w 2422397"/>
              <a:gd name="connsiteY69" fmla="*/ 4139706 h 6858000"/>
              <a:gd name="connsiteX70" fmla="*/ 1049328 w 2422397"/>
              <a:gd name="connsiteY70" fmla="*/ 4134671 h 6858000"/>
              <a:gd name="connsiteX71" fmla="*/ 1061133 w 2422397"/>
              <a:gd name="connsiteY71" fmla="*/ 4074160 h 6858000"/>
              <a:gd name="connsiteX72" fmla="*/ 1059121 w 2422397"/>
              <a:gd name="connsiteY72" fmla="*/ 3844497 h 6858000"/>
              <a:gd name="connsiteX73" fmla="*/ 1083386 w 2422397"/>
              <a:gd name="connsiteY73" fmla="*/ 3726730 h 6858000"/>
              <a:gd name="connsiteX74" fmla="*/ 1098990 w 2422397"/>
              <a:gd name="connsiteY74" fmla="*/ 3687782 h 6858000"/>
              <a:gd name="connsiteX75" fmla="*/ 1124701 w 2422397"/>
              <a:gd name="connsiteY75" fmla="*/ 3622348 h 6858000"/>
              <a:gd name="connsiteX76" fmla="*/ 1161137 w 2422397"/>
              <a:gd name="connsiteY76" fmla="*/ 3580464 h 6858000"/>
              <a:gd name="connsiteX77" fmla="*/ 1175812 w 2422397"/>
              <a:gd name="connsiteY77" fmla="*/ 3522969 h 6858000"/>
              <a:gd name="connsiteX78" fmla="*/ 1156951 w 2422397"/>
              <a:gd name="connsiteY78" fmla="*/ 3500538 h 6858000"/>
              <a:gd name="connsiteX79" fmla="*/ 1179877 w 2422397"/>
              <a:gd name="connsiteY79" fmla="*/ 3441984 h 6858000"/>
              <a:gd name="connsiteX80" fmla="*/ 1217096 w 2422397"/>
              <a:gd name="connsiteY80" fmla="*/ 3354156 h 6858000"/>
              <a:gd name="connsiteX81" fmla="*/ 1232811 w 2422397"/>
              <a:gd name="connsiteY81" fmla="*/ 3301153 h 6858000"/>
              <a:gd name="connsiteX82" fmla="*/ 1281985 w 2422397"/>
              <a:gd name="connsiteY82" fmla="*/ 3158933 h 6858000"/>
              <a:gd name="connsiteX83" fmla="*/ 1335997 w 2422397"/>
              <a:gd name="connsiteY83" fmla="*/ 3018423 h 6858000"/>
              <a:gd name="connsiteX84" fmla="*/ 1394864 w 2422397"/>
              <a:gd name="connsiteY84" fmla="*/ 2946152 h 6858000"/>
              <a:gd name="connsiteX85" fmla="*/ 1436360 w 2422397"/>
              <a:gd name="connsiteY85" fmla="*/ 2829469 h 6858000"/>
              <a:gd name="connsiteX86" fmla="*/ 1447242 w 2422397"/>
              <a:gd name="connsiteY86" fmla="*/ 2811546 h 6858000"/>
              <a:gd name="connsiteX87" fmla="*/ 1449881 w 2422397"/>
              <a:gd name="connsiteY87" fmla="*/ 2781535 h 6858000"/>
              <a:gd name="connsiteX88" fmla="*/ 1459218 w 2422397"/>
              <a:gd name="connsiteY88" fmla="*/ 2660724 h 6858000"/>
              <a:gd name="connsiteX89" fmla="*/ 1455455 w 2422397"/>
              <a:gd name="connsiteY89" fmla="*/ 2560980 h 6858000"/>
              <a:gd name="connsiteX90" fmla="*/ 1497362 w 2422397"/>
              <a:gd name="connsiteY90" fmla="*/ 2456303 h 6858000"/>
              <a:gd name="connsiteX91" fmla="*/ 1507343 w 2422397"/>
              <a:gd name="connsiteY91" fmla="*/ 2385923 h 6858000"/>
              <a:gd name="connsiteX92" fmla="*/ 1499931 w 2422397"/>
              <a:gd name="connsiteY92" fmla="*/ 2260635 h 6858000"/>
              <a:gd name="connsiteX93" fmla="*/ 1582995 w 2422397"/>
              <a:gd name="connsiteY93" fmla="*/ 2133393 h 6858000"/>
              <a:gd name="connsiteX94" fmla="*/ 1580647 w 2422397"/>
              <a:gd name="connsiteY94" fmla="*/ 2069584 h 6858000"/>
              <a:gd name="connsiteX95" fmla="*/ 1569289 w 2422397"/>
              <a:gd name="connsiteY95" fmla="*/ 2032263 h 6858000"/>
              <a:gd name="connsiteX96" fmla="*/ 1571917 w 2422397"/>
              <a:gd name="connsiteY96" fmla="*/ 1903700 h 6858000"/>
              <a:gd name="connsiteX97" fmla="*/ 1564944 w 2422397"/>
              <a:gd name="connsiteY97" fmla="*/ 1821321 h 6858000"/>
              <a:gd name="connsiteX98" fmla="*/ 1579022 w 2422397"/>
              <a:gd name="connsiteY98" fmla="*/ 1718757 h 6858000"/>
              <a:gd name="connsiteX99" fmla="*/ 1590196 w 2422397"/>
              <a:gd name="connsiteY99" fmla="*/ 1595914 h 6858000"/>
              <a:gd name="connsiteX100" fmla="*/ 1624363 w 2422397"/>
              <a:gd name="connsiteY100" fmla="*/ 1502483 h 6858000"/>
              <a:gd name="connsiteX101" fmla="*/ 1631539 w 2422397"/>
              <a:gd name="connsiteY101" fmla="*/ 1431520 h 6858000"/>
              <a:gd name="connsiteX102" fmla="*/ 1646296 w 2422397"/>
              <a:gd name="connsiteY102" fmla="*/ 1333057 h 6858000"/>
              <a:gd name="connsiteX103" fmla="*/ 1659787 w 2422397"/>
              <a:gd name="connsiteY103" fmla="*/ 1197540 h 6858000"/>
              <a:gd name="connsiteX104" fmla="*/ 1706993 w 2422397"/>
              <a:gd name="connsiteY104" fmla="*/ 1104797 h 6858000"/>
              <a:gd name="connsiteX105" fmla="*/ 1777273 w 2422397"/>
              <a:gd name="connsiteY105" fmla="*/ 916268 h 6858000"/>
              <a:gd name="connsiteX106" fmla="*/ 1850836 w 2422397"/>
              <a:gd name="connsiteY106" fmla="*/ 802826 h 6858000"/>
              <a:gd name="connsiteX107" fmla="*/ 1911831 w 2422397"/>
              <a:gd name="connsiteY107" fmla="*/ 696577 h 6858000"/>
              <a:gd name="connsiteX108" fmla="*/ 1942209 w 2422397"/>
              <a:gd name="connsiteY108" fmla="*/ 575807 h 6858000"/>
              <a:gd name="connsiteX109" fmla="*/ 1951374 w 2422397"/>
              <a:gd name="connsiteY109" fmla="*/ 556682 h 6858000"/>
              <a:gd name="connsiteX110" fmla="*/ 1951170 w 2422397"/>
              <a:gd name="connsiteY110" fmla="*/ 526639 h 6858000"/>
              <a:gd name="connsiteX111" fmla="*/ 1949059 w 2422397"/>
              <a:gd name="connsiteY111" fmla="*/ 405872 h 6858000"/>
              <a:gd name="connsiteX112" fmla="*/ 1935866 w 2422397"/>
              <a:gd name="connsiteY112" fmla="*/ 307622 h 6858000"/>
              <a:gd name="connsiteX113" fmla="*/ 1967790 w 2422397"/>
              <a:gd name="connsiteY113" fmla="*/ 198682 h 6858000"/>
              <a:gd name="connsiteX114" fmla="*/ 1971093 w 2422397"/>
              <a:gd name="connsiteY114" fmla="*/ 127747 h 6858000"/>
              <a:gd name="connsiteX115" fmla="*/ 1951841 w 2422397"/>
              <a:gd name="connsiteY115" fmla="*/ 4678 h 6858000"/>
              <a:gd name="connsiteX116" fmla="*/ 1953649 w 2422397"/>
              <a:gd name="connsiteY11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66639 w 2422397"/>
              <a:gd name="connsiteY16" fmla="*/ 6218313 h 6858000"/>
              <a:gd name="connsiteX17" fmla="*/ 470822 w 2422397"/>
              <a:gd name="connsiteY17" fmla="*/ 6213220 h 6858000"/>
              <a:gd name="connsiteX18" fmla="*/ 478259 w 2422397"/>
              <a:gd name="connsiteY18" fmla="*/ 6183918 h 6858000"/>
              <a:gd name="connsiteX19" fmla="*/ 482177 w 2422397"/>
              <a:gd name="connsiteY19" fmla="*/ 6173358 h 6858000"/>
              <a:gd name="connsiteX20" fmla="*/ 482556 w 2422397"/>
              <a:gd name="connsiteY20" fmla="*/ 6173443 h 6858000"/>
              <a:gd name="connsiteX21" fmla="*/ 485673 w 2422397"/>
              <a:gd name="connsiteY21" fmla="*/ 6162875 h 6858000"/>
              <a:gd name="connsiteX22" fmla="*/ 497360 w 2422397"/>
              <a:gd name="connsiteY22" fmla="*/ 6106789 h 6858000"/>
              <a:gd name="connsiteX23" fmla="*/ 547843 w 2422397"/>
              <a:gd name="connsiteY23" fmla="*/ 6075666 h 6858000"/>
              <a:gd name="connsiteX24" fmla="*/ 562259 w 2422397"/>
              <a:gd name="connsiteY24" fmla="*/ 6054865 h 6858000"/>
              <a:gd name="connsiteX25" fmla="*/ 571463 w 2422397"/>
              <a:gd name="connsiteY25" fmla="*/ 6045606 h 6858000"/>
              <a:gd name="connsiteX26" fmla="*/ 573012 w 2422397"/>
              <a:gd name="connsiteY26" fmla="*/ 6046223 h 6858000"/>
              <a:gd name="connsiteX27" fmla="*/ 584071 w 2422397"/>
              <a:gd name="connsiteY27" fmla="*/ 5992286 h 6858000"/>
              <a:gd name="connsiteX28" fmla="*/ 587812 w 2422397"/>
              <a:gd name="connsiteY28" fmla="*/ 5987907 h 6858000"/>
              <a:gd name="connsiteX29" fmla="*/ 592115 w 2422397"/>
              <a:gd name="connsiteY29" fmla="*/ 5949187 h 6858000"/>
              <a:gd name="connsiteX30" fmla="*/ 595889 w 2422397"/>
              <a:gd name="connsiteY30" fmla="*/ 5931081 h 6858000"/>
              <a:gd name="connsiteX31" fmla="*/ 593758 w 2422397"/>
              <a:gd name="connsiteY31" fmla="*/ 5922047 h 6858000"/>
              <a:gd name="connsiteX32" fmla="*/ 600949 w 2422397"/>
              <a:gd name="connsiteY32" fmla="*/ 5897316 h 6858000"/>
              <a:gd name="connsiteX33" fmla="*/ 602981 w 2422397"/>
              <a:gd name="connsiteY33" fmla="*/ 5895955 h 6858000"/>
              <a:gd name="connsiteX34" fmla="*/ 604430 w 2422397"/>
              <a:gd name="connsiteY34" fmla="*/ 5870052 h 6858000"/>
              <a:gd name="connsiteX35" fmla="*/ 600218 w 2422397"/>
              <a:gd name="connsiteY35" fmla="*/ 5841702 h 6858000"/>
              <a:gd name="connsiteX36" fmla="*/ 678370 w 2422397"/>
              <a:gd name="connsiteY36" fmla="*/ 5652188 h 6858000"/>
              <a:gd name="connsiteX37" fmla="*/ 694129 w 2422397"/>
              <a:gd name="connsiteY37" fmla="*/ 5471630 h 6858000"/>
              <a:gd name="connsiteX38" fmla="*/ 723657 w 2422397"/>
              <a:gd name="connsiteY38" fmla="*/ 5356170 h 6858000"/>
              <a:gd name="connsiteX39" fmla="*/ 723661 w 2422397"/>
              <a:gd name="connsiteY39" fmla="*/ 5356076 h 6858000"/>
              <a:gd name="connsiteX40" fmla="*/ 720651 w 2422397"/>
              <a:gd name="connsiteY40" fmla="*/ 5331990 h 6858000"/>
              <a:gd name="connsiteX41" fmla="*/ 725358 w 2422397"/>
              <a:gd name="connsiteY41" fmla="*/ 5309193 h 6858000"/>
              <a:gd name="connsiteX42" fmla="*/ 726926 w 2422397"/>
              <a:gd name="connsiteY42" fmla="*/ 5311182 h 6858000"/>
              <a:gd name="connsiteX43" fmla="*/ 727761 w 2422397"/>
              <a:gd name="connsiteY43" fmla="*/ 5304702 h 6858000"/>
              <a:gd name="connsiteX44" fmla="*/ 732974 w 2422397"/>
              <a:gd name="connsiteY44" fmla="*/ 5303522 h 6858000"/>
              <a:gd name="connsiteX45" fmla="*/ 762873 w 2422397"/>
              <a:gd name="connsiteY45" fmla="*/ 5269094 h 6858000"/>
              <a:gd name="connsiteX46" fmla="*/ 784867 w 2422397"/>
              <a:gd name="connsiteY46" fmla="*/ 5235785 h 6858000"/>
              <a:gd name="connsiteX47" fmla="*/ 796271 w 2422397"/>
              <a:gd name="connsiteY47" fmla="*/ 5175473 h 6858000"/>
              <a:gd name="connsiteX48" fmla="*/ 821529 w 2422397"/>
              <a:gd name="connsiteY48" fmla="*/ 5012929 h 6858000"/>
              <a:gd name="connsiteX49" fmla="*/ 846340 w 2422397"/>
              <a:gd name="connsiteY49" fmla="*/ 4944976 h 6858000"/>
              <a:gd name="connsiteX50" fmla="*/ 840157 w 2422397"/>
              <a:gd name="connsiteY50" fmla="*/ 4872869 h 6858000"/>
              <a:gd name="connsiteX51" fmla="*/ 855718 w 2422397"/>
              <a:gd name="connsiteY51" fmla="*/ 4850916 h 6858000"/>
              <a:gd name="connsiteX52" fmla="*/ 858709 w 2422397"/>
              <a:gd name="connsiteY52" fmla="*/ 4847264 h 6858000"/>
              <a:gd name="connsiteX53" fmla="*/ 863990 w 2422397"/>
              <a:gd name="connsiteY53" fmla="*/ 4829718 h 6858000"/>
              <a:gd name="connsiteX54" fmla="*/ 873842 w 2422397"/>
              <a:gd name="connsiteY54" fmla="*/ 4828439 h 6858000"/>
              <a:gd name="connsiteX55" fmla="*/ 887779 w 2422397"/>
              <a:gd name="connsiteY55" fmla="*/ 4804655 h 6858000"/>
              <a:gd name="connsiteX56" fmla="*/ 893894 w 2422397"/>
              <a:gd name="connsiteY56" fmla="*/ 4777060 h 6858000"/>
              <a:gd name="connsiteX57" fmla="*/ 883546 w 2422397"/>
              <a:gd name="connsiteY57" fmla="*/ 4777089 h 6858000"/>
              <a:gd name="connsiteX58" fmla="*/ 883812 w 2422397"/>
              <a:gd name="connsiteY58" fmla="*/ 4774559 h 6858000"/>
              <a:gd name="connsiteX59" fmla="*/ 903401 w 2422397"/>
              <a:gd name="connsiteY59" fmla="*/ 4679442 h 6858000"/>
              <a:gd name="connsiteX60" fmla="*/ 916253 w 2422397"/>
              <a:gd name="connsiteY60" fmla="*/ 4651970 h 6858000"/>
              <a:gd name="connsiteX61" fmla="*/ 922608 w 2422397"/>
              <a:gd name="connsiteY61" fmla="*/ 4649785 h 6858000"/>
              <a:gd name="connsiteX62" fmla="*/ 924139 w 2422397"/>
              <a:gd name="connsiteY62" fmla="*/ 4631605 h 6858000"/>
              <a:gd name="connsiteX63" fmla="*/ 920872 w 2422397"/>
              <a:gd name="connsiteY63" fmla="*/ 4609075 h 6858000"/>
              <a:gd name="connsiteX64" fmla="*/ 941607 w 2422397"/>
              <a:gd name="connsiteY64" fmla="*/ 4514226 h 6858000"/>
              <a:gd name="connsiteX65" fmla="*/ 957889 w 2422397"/>
              <a:gd name="connsiteY65" fmla="*/ 4481699 h 6858000"/>
              <a:gd name="connsiteX66" fmla="*/ 974975 w 2422397"/>
              <a:gd name="connsiteY66" fmla="*/ 4433921 h 6858000"/>
              <a:gd name="connsiteX67" fmla="*/ 1011638 w 2422397"/>
              <a:gd name="connsiteY67" fmla="*/ 4352312 h 6858000"/>
              <a:gd name="connsiteX68" fmla="*/ 1049579 w 2422397"/>
              <a:gd name="connsiteY68" fmla="*/ 4237953 h 6858000"/>
              <a:gd name="connsiteX69" fmla="*/ 1041314 w 2422397"/>
              <a:gd name="connsiteY69" fmla="*/ 4139706 h 6858000"/>
              <a:gd name="connsiteX70" fmla="*/ 1049328 w 2422397"/>
              <a:gd name="connsiteY70" fmla="*/ 4134671 h 6858000"/>
              <a:gd name="connsiteX71" fmla="*/ 1061133 w 2422397"/>
              <a:gd name="connsiteY71" fmla="*/ 4074160 h 6858000"/>
              <a:gd name="connsiteX72" fmla="*/ 1059121 w 2422397"/>
              <a:gd name="connsiteY72" fmla="*/ 3844497 h 6858000"/>
              <a:gd name="connsiteX73" fmla="*/ 1083386 w 2422397"/>
              <a:gd name="connsiteY73" fmla="*/ 3726730 h 6858000"/>
              <a:gd name="connsiteX74" fmla="*/ 1098990 w 2422397"/>
              <a:gd name="connsiteY74" fmla="*/ 3687782 h 6858000"/>
              <a:gd name="connsiteX75" fmla="*/ 1124701 w 2422397"/>
              <a:gd name="connsiteY75" fmla="*/ 3622348 h 6858000"/>
              <a:gd name="connsiteX76" fmla="*/ 1161137 w 2422397"/>
              <a:gd name="connsiteY76" fmla="*/ 3580464 h 6858000"/>
              <a:gd name="connsiteX77" fmla="*/ 1175812 w 2422397"/>
              <a:gd name="connsiteY77" fmla="*/ 3522969 h 6858000"/>
              <a:gd name="connsiteX78" fmla="*/ 1156951 w 2422397"/>
              <a:gd name="connsiteY78" fmla="*/ 3500538 h 6858000"/>
              <a:gd name="connsiteX79" fmla="*/ 1179877 w 2422397"/>
              <a:gd name="connsiteY79" fmla="*/ 3441984 h 6858000"/>
              <a:gd name="connsiteX80" fmla="*/ 1217096 w 2422397"/>
              <a:gd name="connsiteY80" fmla="*/ 3354156 h 6858000"/>
              <a:gd name="connsiteX81" fmla="*/ 1232811 w 2422397"/>
              <a:gd name="connsiteY81" fmla="*/ 3301153 h 6858000"/>
              <a:gd name="connsiteX82" fmla="*/ 1281985 w 2422397"/>
              <a:gd name="connsiteY82" fmla="*/ 3158933 h 6858000"/>
              <a:gd name="connsiteX83" fmla="*/ 1335997 w 2422397"/>
              <a:gd name="connsiteY83" fmla="*/ 3018423 h 6858000"/>
              <a:gd name="connsiteX84" fmla="*/ 1394864 w 2422397"/>
              <a:gd name="connsiteY84" fmla="*/ 2946152 h 6858000"/>
              <a:gd name="connsiteX85" fmla="*/ 1436360 w 2422397"/>
              <a:gd name="connsiteY85" fmla="*/ 2829469 h 6858000"/>
              <a:gd name="connsiteX86" fmla="*/ 1447242 w 2422397"/>
              <a:gd name="connsiteY86" fmla="*/ 2811546 h 6858000"/>
              <a:gd name="connsiteX87" fmla="*/ 1449881 w 2422397"/>
              <a:gd name="connsiteY87" fmla="*/ 2781535 h 6858000"/>
              <a:gd name="connsiteX88" fmla="*/ 1459218 w 2422397"/>
              <a:gd name="connsiteY88" fmla="*/ 2660724 h 6858000"/>
              <a:gd name="connsiteX89" fmla="*/ 1455455 w 2422397"/>
              <a:gd name="connsiteY89" fmla="*/ 2560980 h 6858000"/>
              <a:gd name="connsiteX90" fmla="*/ 1497362 w 2422397"/>
              <a:gd name="connsiteY90" fmla="*/ 2456303 h 6858000"/>
              <a:gd name="connsiteX91" fmla="*/ 1507343 w 2422397"/>
              <a:gd name="connsiteY91" fmla="*/ 2385923 h 6858000"/>
              <a:gd name="connsiteX92" fmla="*/ 1499931 w 2422397"/>
              <a:gd name="connsiteY92" fmla="*/ 2260635 h 6858000"/>
              <a:gd name="connsiteX93" fmla="*/ 1582995 w 2422397"/>
              <a:gd name="connsiteY93" fmla="*/ 2133393 h 6858000"/>
              <a:gd name="connsiteX94" fmla="*/ 1580647 w 2422397"/>
              <a:gd name="connsiteY94" fmla="*/ 2069584 h 6858000"/>
              <a:gd name="connsiteX95" fmla="*/ 1569289 w 2422397"/>
              <a:gd name="connsiteY95" fmla="*/ 2032263 h 6858000"/>
              <a:gd name="connsiteX96" fmla="*/ 1571917 w 2422397"/>
              <a:gd name="connsiteY96" fmla="*/ 1903700 h 6858000"/>
              <a:gd name="connsiteX97" fmla="*/ 1564944 w 2422397"/>
              <a:gd name="connsiteY97" fmla="*/ 1821321 h 6858000"/>
              <a:gd name="connsiteX98" fmla="*/ 1579022 w 2422397"/>
              <a:gd name="connsiteY98" fmla="*/ 1718757 h 6858000"/>
              <a:gd name="connsiteX99" fmla="*/ 1590196 w 2422397"/>
              <a:gd name="connsiteY99" fmla="*/ 1595914 h 6858000"/>
              <a:gd name="connsiteX100" fmla="*/ 1624363 w 2422397"/>
              <a:gd name="connsiteY100" fmla="*/ 1502483 h 6858000"/>
              <a:gd name="connsiteX101" fmla="*/ 1631539 w 2422397"/>
              <a:gd name="connsiteY101" fmla="*/ 1431520 h 6858000"/>
              <a:gd name="connsiteX102" fmla="*/ 1646296 w 2422397"/>
              <a:gd name="connsiteY102" fmla="*/ 1333057 h 6858000"/>
              <a:gd name="connsiteX103" fmla="*/ 1659787 w 2422397"/>
              <a:gd name="connsiteY103" fmla="*/ 1197540 h 6858000"/>
              <a:gd name="connsiteX104" fmla="*/ 1706993 w 2422397"/>
              <a:gd name="connsiteY104" fmla="*/ 1104797 h 6858000"/>
              <a:gd name="connsiteX105" fmla="*/ 1777273 w 2422397"/>
              <a:gd name="connsiteY105" fmla="*/ 916268 h 6858000"/>
              <a:gd name="connsiteX106" fmla="*/ 1850836 w 2422397"/>
              <a:gd name="connsiteY106" fmla="*/ 802826 h 6858000"/>
              <a:gd name="connsiteX107" fmla="*/ 1911831 w 2422397"/>
              <a:gd name="connsiteY107" fmla="*/ 696577 h 6858000"/>
              <a:gd name="connsiteX108" fmla="*/ 1942209 w 2422397"/>
              <a:gd name="connsiteY108" fmla="*/ 575807 h 6858000"/>
              <a:gd name="connsiteX109" fmla="*/ 1951374 w 2422397"/>
              <a:gd name="connsiteY109" fmla="*/ 556682 h 6858000"/>
              <a:gd name="connsiteX110" fmla="*/ 1951170 w 2422397"/>
              <a:gd name="connsiteY110" fmla="*/ 526639 h 6858000"/>
              <a:gd name="connsiteX111" fmla="*/ 1949059 w 2422397"/>
              <a:gd name="connsiteY111" fmla="*/ 405872 h 6858000"/>
              <a:gd name="connsiteX112" fmla="*/ 1935866 w 2422397"/>
              <a:gd name="connsiteY112" fmla="*/ 307622 h 6858000"/>
              <a:gd name="connsiteX113" fmla="*/ 1967790 w 2422397"/>
              <a:gd name="connsiteY113" fmla="*/ 198682 h 6858000"/>
              <a:gd name="connsiteX114" fmla="*/ 1971093 w 2422397"/>
              <a:gd name="connsiteY114" fmla="*/ 127747 h 6858000"/>
              <a:gd name="connsiteX115" fmla="*/ 1951841 w 2422397"/>
              <a:gd name="connsiteY115" fmla="*/ 4678 h 6858000"/>
              <a:gd name="connsiteX116" fmla="*/ 1953649 w 2422397"/>
              <a:gd name="connsiteY11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6663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497360 w 2422397"/>
              <a:gd name="connsiteY21" fmla="*/ 6106789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00218 w 2422397"/>
              <a:gd name="connsiteY34" fmla="*/ 5841702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497360 w 2422397"/>
              <a:gd name="connsiteY21" fmla="*/ 6106789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00218 w 2422397"/>
              <a:gd name="connsiteY34" fmla="*/ 5841702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00218 w 2422397"/>
              <a:gd name="connsiteY34" fmla="*/ 5841702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82995 w 2422397"/>
              <a:gd name="connsiteY92" fmla="*/ 2133393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69381 w 2422397"/>
              <a:gd name="connsiteY92" fmla="*/ 2165158 h 6858000"/>
              <a:gd name="connsiteX93" fmla="*/ 1580647 w 2422397"/>
              <a:gd name="connsiteY93" fmla="*/ 2069584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9289 w 2422397"/>
              <a:gd name="connsiteY94" fmla="*/ 2032263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499931 w 2422397"/>
              <a:gd name="connsiteY91" fmla="*/ 2260635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35866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59787 w 2422397"/>
              <a:gd name="connsiteY102" fmla="*/ 1197540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96091 w 2422397"/>
              <a:gd name="connsiteY102" fmla="*/ 1202078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0282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96091 w 2422397"/>
              <a:gd name="connsiteY102" fmla="*/ 1202078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2551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41607 w 2422397"/>
              <a:gd name="connsiteY63" fmla="*/ 4514226 h 6858000"/>
              <a:gd name="connsiteX64" fmla="*/ 957889 w 2422397"/>
              <a:gd name="connsiteY64" fmla="*/ 4481699 h 6858000"/>
              <a:gd name="connsiteX65" fmla="*/ 974975 w 2422397"/>
              <a:gd name="connsiteY65" fmla="*/ 4433921 h 6858000"/>
              <a:gd name="connsiteX66" fmla="*/ 1011638 w 2422397"/>
              <a:gd name="connsiteY66" fmla="*/ 4352312 h 6858000"/>
              <a:gd name="connsiteX67" fmla="*/ 1049579 w 2422397"/>
              <a:gd name="connsiteY67" fmla="*/ 4237953 h 6858000"/>
              <a:gd name="connsiteX68" fmla="*/ 1041314 w 2422397"/>
              <a:gd name="connsiteY68" fmla="*/ 4139706 h 6858000"/>
              <a:gd name="connsiteX69" fmla="*/ 1049328 w 2422397"/>
              <a:gd name="connsiteY69" fmla="*/ 4134671 h 6858000"/>
              <a:gd name="connsiteX70" fmla="*/ 1061133 w 2422397"/>
              <a:gd name="connsiteY70" fmla="*/ 4074160 h 6858000"/>
              <a:gd name="connsiteX71" fmla="*/ 1059121 w 2422397"/>
              <a:gd name="connsiteY71" fmla="*/ 3844497 h 6858000"/>
              <a:gd name="connsiteX72" fmla="*/ 1083386 w 2422397"/>
              <a:gd name="connsiteY72" fmla="*/ 3726730 h 6858000"/>
              <a:gd name="connsiteX73" fmla="*/ 1098990 w 2422397"/>
              <a:gd name="connsiteY73" fmla="*/ 3687782 h 6858000"/>
              <a:gd name="connsiteX74" fmla="*/ 1124701 w 2422397"/>
              <a:gd name="connsiteY74" fmla="*/ 3622348 h 6858000"/>
              <a:gd name="connsiteX75" fmla="*/ 1161137 w 2422397"/>
              <a:gd name="connsiteY75" fmla="*/ 3580464 h 6858000"/>
              <a:gd name="connsiteX76" fmla="*/ 1175812 w 2422397"/>
              <a:gd name="connsiteY76" fmla="*/ 3522969 h 6858000"/>
              <a:gd name="connsiteX77" fmla="*/ 1156951 w 2422397"/>
              <a:gd name="connsiteY77" fmla="*/ 3500538 h 6858000"/>
              <a:gd name="connsiteX78" fmla="*/ 1179877 w 2422397"/>
              <a:gd name="connsiteY78" fmla="*/ 3441984 h 6858000"/>
              <a:gd name="connsiteX79" fmla="*/ 1217096 w 2422397"/>
              <a:gd name="connsiteY79" fmla="*/ 3354156 h 6858000"/>
              <a:gd name="connsiteX80" fmla="*/ 1232811 w 2422397"/>
              <a:gd name="connsiteY80" fmla="*/ 3301153 h 6858000"/>
              <a:gd name="connsiteX81" fmla="*/ 1281985 w 2422397"/>
              <a:gd name="connsiteY81" fmla="*/ 3158933 h 6858000"/>
              <a:gd name="connsiteX82" fmla="*/ 1335997 w 2422397"/>
              <a:gd name="connsiteY82" fmla="*/ 3018423 h 6858000"/>
              <a:gd name="connsiteX83" fmla="*/ 1394864 w 2422397"/>
              <a:gd name="connsiteY83" fmla="*/ 2946152 h 6858000"/>
              <a:gd name="connsiteX84" fmla="*/ 1436360 w 2422397"/>
              <a:gd name="connsiteY84" fmla="*/ 2829469 h 6858000"/>
              <a:gd name="connsiteX85" fmla="*/ 1447242 w 2422397"/>
              <a:gd name="connsiteY85" fmla="*/ 2811546 h 6858000"/>
              <a:gd name="connsiteX86" fmla="*/ 1449881 w 2422397"/>
              <a:gd name="connsiteY86" fmla="*/ 2781535 h 6858000"/>
              <a:gd name="connsiteX87" fmla="*/ 1459218 w 2422397"/>
              <a:gd name="connsiteY87" fmla="*/ 2660724 h 6858000"/>
              <a:gd name="connsiteX88" fmla="*/ 1455455 w 2422397"/>
              <a:gd name="connsiteY88" fmla="*/ 2560980 h 6858000"/>
              <a:gd name="connsiteX89" fmla="*/ 1497362 w 2422397"/>
              <a:gd name="connsiteY89" fmla="*/ 2456303 h 6858000"/>
              <a:gd name="connsiteX90" fmla="*/ 1507343 w 2422397"/>
              <a:gd name="connsiteY90" fmla="*/ 2385923 h 6858000"/>
              <a:gd name="connsiteX91" fmla="*/ 1540772 w 2422397"/>
              <a:gd name="connsiteY91" fmla="*/ 2256097 h 6858000"/>
              <a:gd name="connsiteX92" fmla="*/ 1569381 w 2422397"/>
              <a:gd name="connsiteY92" fmla="*/ 2165158 h 6858000"/>
              <a:gd name="connsiteX93" fmla="*/ 1576109 w 2422397"/>
              <a:gd name="connsiteY93" fmla="*/ 2078660 h 6858000"/>
              <a:gd name="connsiteX94" fmla="*/ 1564751 w 2422397"/>
              <a:gd name="connsiteY94" fmla="*/ 2009574 h 6858000"/>
              <a:gd name="connsiteX95" fmla="*/ 1571917 w 2422397"/>
              <a:gd name="connsiteY95" fmla="*/ 1903700 h 6858000"/>
              <a:gd name="connsiteX96" fmla="*/ 1564944 w 2422397"/>
              <a:gd name="connsiteY96" fmla="*/ 1821321 h 6858000"/>
              <a:gd name="connsiteX97" fmla="*/ 1579022 w 2422397"/>
              <a:gd name="connsiteY97" fmla="*/ 1718757 h 6858000"/>
              <a:gd name="connsiteX98" fmla="*/ 1590196 w 2422397"/>
              <a:gd name="connsiteY98" fmla="*/ 1595914 h 6858000"/>
              <a:gd name="connsiteX99" fmla="*/ 1624363 w 2422397"/>
              <a:gd name="connsiteY99" fmla="*/ 1502483 h 6858000"/>
              <a:gd name="connsiteX100" fmla="*/ 1631539 w 2422397"/>
              <a:gd name="connsiteY100" fmla="*/ 1431520 h 6858000"/>
              <a:gd name="connsiteX101" fmla="*/ 1646296 w 2422397"/>
              <a:gd name="connsiteY101" fmla="*/ 1333057 h 6858000"/>
              <a:gd name="connsiteX102" fmla="*/ 1696091 w 2422397"/>
              <a:gd name="connsiteY102" fmla="*/ 1202078 h 6858000"/>
              <a:gd name="connsiteX103" fmla="*/ 1706993 w 2422397"/>
              <a:gd name="connsiteY103" fmla="*/ 1104797 h 6858000"/>
              <a:gd name="connsiteX104" fmla="*/ 1777273 w 2422397"/>
              <a:gd name="connsiteY104" fmla="*/ 916268 h 6858000"/>
              <a:gd name="connsiteX105" fmla="*/ 1850836 w 2422397"/>
              <a:gd name="connsiteY105" fmla="*/ 825516 h 6858000"/>
              <a:gd name="connsiteX106" fmla="*/ 1911831 w 2422397"/>
              <a:gd name="connsiteY106" fmla="*/ 696577 h 6858000"/>
              <a:gd name="connsiteX107" fmla="*/ 1942209 w 2422397"/>
              <a:gd name="connsiteY107" fmla="*/ 575807 h 6858000"/>
              <a:gd name="connsiteX108" fmla="*/ 1951374 w 2422397"/>
              <a:gd name="connsiteY108" fmla="*/ 556682 h 6858000"/>
              <a:gd name="connsiteX109" fmla="*/ 1951170 w 2422397"/>
              <a:gd name="connsiteY109" fmla="*/ 526639 h 6858000"/>
              <a:gd name="connsiteX110" fmla="*/ 1949059 w 2422397"/>
              <a:gd name="connsiteY110" fmla="*/ 405872 h 6858000"/>
              <a:gd name="connsiteX111" fmla="*/ 1954018 w 2422397"/>
              <a:gd name="connsiteY111" fmla="*/ 307622 h 6858000"/>
              <a:gd name="connsiteX112" fmla="*/ 1967790 w 2422397"/>
              <a:gd name="connsiteY112" fmla="*/ 198682 h 6858000"/>
              <a:gd name="connsiteX113" fmla="*/ 1971093 w 2422397"/>
              <a:gd name="connsiteY113" fmla="*/ 127747 h 6858000"/>
              <a:gd name="connsiteX114" fmla="*/ 1951841 w 2422397"/>
              <a:gd name="connsiteY114" fmla="*/ 4678 h 6858000"/>
              <a:gd name="connsiteX115" fmla="*/ 1953649 w 2422397"/>
              <a:gd name="connsiteY11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20872 w 2422397"/>
              <a:gd name="connsiteY62" fmla="*/ 4609075 h 6858000"/>
              <a:gd name="connsiteX63" fmla="*/ 957889 w 2422397"/>
              <a:gd name="connsiteY63" fmla="*/ 4481699 h 6858000"/>
              <a:gd name="connsiteX64" fmla="*/ 974975 w 2422397"/>
              <a:gd name="connsiteY64" fmla="*/ 4433921 h 6858000"/>
              <a:gd name="connsiteX65" fmla="*/ 1011638 w 2422397"/>
              <a:gd name="connsiteY65" fmla="*/ 4352312 h 6858000"/>
              <a:gd name="connsiteX66" fmla="*/ 1049579 w 2422397"/>
              <a:gd name="connsiteY66" fmla="*/ 4237953 h 6858000"/>
              <a:gd name="connsiteX67" fmla="*/ 1041314 w 2422397"/>
              <a:gd name="connsiteY67" fmla="*/ 4139706 h 6858000"/>
              <a:gd name="connsiteX68" fmla="*/ 1049328 w 2422397"/>
              <a:gd name="connsiteY68" fmla="*/ 4134671 h 6858000"/>
              <a:gd name="connsiteX69" fmla="*/ 1061133 w 2422397"/>
              <a:gd name="connsiteY69" fmla="*/ 4074160 h 6858000"/>
              <a:gd name="connsiteX70" fmla="*/ 1059121 w 2422397"/>
              <a:gd name="connsiteY70" fmla="*/ 3844497 h 6858000"/>
              <a:gd name="connsiteX71" fmla="*/ 1083386 w 2422397"/>
              <a:gd name="connsiteY71" fmla="*/ 3726730 h 6858000"/>
              <a:gd name="connsiteX72" fmla="*/ 1098990 w 2422397"/>
              <a:gd name="connsiteY72" fmla="*/ 3687782 h 6858000"/>
              <a:gd name="connsiteX73" fmla="*/ 1124701 w 2422397"/>
              <a:gd name="connsiteY73" fmla="*/ 3622348 h 6858000"/>
              <a:gd name="connsiteX74" fmla="*/ 1161137 w 2422397"/>
              <a:gd name="connsiteY74" fmla="*/ 3580464 h 6858000"/>
              <a:gd name="connsiteX75" fmla="*/ 1175812 w 2422397"/>
              <a:gd name="connsiteY75" fmla="*/ 3522969 h 6858000"/>
              <a:gd name="connsiteX76" fmla="*/ 1156951 w 2422397"/>
              <a:gd name="connsiteY76" fmla="*/ 3500538 h 6858000"/>
              <a:gd name="connsiteX77" fmla="*/ 1179877 w 2422397"/>
              <a:gd name="connsiteY77" fmla="*/ 3441984 h 6858000"/>
              <a:gd name="connsiteX78" fmla="*/ 1217096 w 2422397"/>
              <a:gd name="connsiteY78" fmla="*/ 3354156 h 6858000"/>
              <a:gd name="connsiteX79" fmla="*/ 1232811 w 2422397"/>
              <a:gd name="connsiteY79" fmla="*/ 3301153 h 6858000"/>
              <a:gd name="connsiteX80" fmla="*/ 1281985 w 2422397"/>
              <a:gd name="connsiteY80" fmla="*/ 3158933 h 6858000"/>
              <a:gd name="connsiteX81" fmla="*/ 1335997 w 2422397"/>
              <a:gd name="connsiteY81" fmla="*/ 3018423 h 6858000"/>
              <a:gd name="connsiteX82" fmla="*/ 1394864 w 2422397"/>
              <a:gd name="connsiteY82" fmla="*/ 2946152 h 6858000"/>
              <a:gd name="connsiteX83" fmla="*/ 1436360 w 2422397"/>
              <a:gd name="connsiteY83" fmla="*/ 2829469 h 6858000"/>
              <a:gd name="connsiteX84" fmla="*/ 1447242 w 2422397"/>
              <a:gd name="connsiteY84" fmla="*/ 2811546 h 6858000"/>
              <a:gd name="connsiteX85" fmla="*/ 1449881 w 2422397"/>
              <a:gd name="connsiteY85" fmla="*/ 2781535 h 6858000"/>
              <a:gd name="connsiteX86" fmla="*/ 1459218 w 2422397"/>
              <a:gd name="connsiteY86" fmla="*/ 2660724 h 6858000"/>
              <a:gd name="connsiteX87" fmla="*/ 1455455 w 2422397"/>
              <a:gd name="connsiteY87" fmla="*/ 2560980 h 6858000"/>
              <a:gd name="connsiteX88" fmla="*/ 1497362 w 2422397"/>
              <a:gd name="connsiteY88" fmla="*/ 2456303 h 6858000"/>
              <a:gd name="connsiteX89" fmla="*/ 1507343 w 2422397"/>
              <a:gd name="connsiteY89" fmla="*/ 2385923 h 6858000"/>
              <a:gd name="connsiteX90" fmla="*/ 1540772 w 2422397"/>
              <a:gd name="connsiteY90" fmla="*/ 2256097 h 6858000"/>
              <a:gd name="connsiteX91" fmla="*/ 1569381 w 2422397"/>
              <a:gd name="connsiteY91" fmla="*/ 2165158 h 6858000"/>
              <a:gd name="connsiteX92" fmla="*/ 1576109 w 2422397"/>
              <a:gd name="connsiteY92" fmla="*/ 2078660 h 6858000"/>
              <a:gd name="connsiteX93" fmla="*/ 1564751 w 2422397"/>
              <a:gd name="connsiteY93" fmla="*/ 2009574 h 6858000"/>
              <a:gd name="connsiteX94" fmla="*/ 1571917 w 2422397"/>
              <a:gd name="connsiteY94" fmla="*/ 1903700 h 6858000"/>
              <a:gd name="connsiteX95" fmla="*/ 1564944 w 2422397"/>
              <a:gd name="connsiteY95" fmla="*/ 1821321 h 6858000"/>
              <a:gd name="connsiteX96" fmla="*/ 1579022 w 2422397"/>
              <a:gd name="connsiteY96" fmla="*/ 1718757 h 6858000"/>
              <a:gd name="connsiteX97" fmla="*/ 1590196 w 2422397"/>
              <a:gd name="connsiteY97" fmla="*/ 1595914 h 6858000"/>
              <a:gd name="connsiteX98" fmla="*/ 1624363 w 2422397"/>
              <a:gd name="connsiteY98" fmla="*/ 1502483 h 6858000"/>
              <a:gd name="connsiteX99" fmla="*/ 1631539 w 2422397"/>
              <a:gd name="connsiteY99" fmla="*/ 1431520 h 6858000"/>
              <a:gd name="connsiteX100" fmla="*/ 1646296 w 2422397"/>
              <a:gd name="connsiteY100" fmla="*/ 1333057 h 6858000"/>
              <a:gd name="connsiteX101" fmla="*/ 1696091 w 2422397"/>
              <a:gd name="connsiteY101" fmla="*/ 1202078 h 6858000"/>
              <a:gd name="connsiteX102" fmla="*/ 1706993 w 2422397"/>
              <a:gd name="connsiteY102" fmla="*/ 1104797 h 6858000"/>
              <a:gd name="connsiteX103" fmla="*/ 1777273 w 2422397"/>
              <a:gd name="connsiteY103" fmla="*/ 916268 h 6858000"/>
              <a:gd name="connsiteX104" fmla="*/ 1850836 w 2422397"/>
              <a:gd name="connsiteY104" fmla="*/ 825516 h 6858000"/>
              <a:gd name="connsiteX105" fmla="*/ 1911831 w 2422397"/>
              <a:gd name="connsiteY105" fmla="*/ 696577 h 6858000"/>
              <a:gd name="connsiteX106" fmla="*/ 1942209 w 2422397"/>
              <a:gd name="connsiteY106" fmla="*/ 575807 h 6858000"/>
              <a:gd name="connsiteX107" fmla="*/ 1951374 w 2422397"/>
              <a:gd name="connsiteY107" fmla="*/ 556682 h 6858000"/>
              <a:gd name="connsiteX108" fmla="*/ 1951170 w 2422397"/>
              <a:gd name="connsiteY108" fmla="*/ 526639 h 6858000"/>
              <a:gd name="connsiteX109" fmla="*/ 1949059 w 2422397"/>
              <a:gd name="connsiteY109" fmla="*/ 405872 h 6858000"/>
              <a:gd name="connsiteX110" fmla="*/ 1954018 w 2422397"/>
              <a:gd name="connsiteY110" fmla="*/ 307622 h 6858000"/>
              <a:gd name="connsiteX111" fmla="*/ 1967790 w 2422397"/>
              <a:gd name="connsiteY111" fmla="*/ 198682 h 6858000"/>
              <a:gd name="connsiteX112" fmla="*/ 1971093 w 2422397"/>
              <a:gd name="connsiteY112" fmla="*/ 127747 h 6858000"/>
              <a:gd name="connsiteX113" fmla="*/ 1951841 w 2422397"/>
              <a:gd name="connsiteY113" fmla="*/ 4678 h 6858000"/>
              <a:gd name="connsiteX114" fmla="*/ 1953649 w 2422397"/>
              <a:gd name="connsiteY114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57889 w 2422397"/>
              <a:gd name="connsiteY62" fmla="*/ 4481699 h 6858000"/>
              <a:gd name="connsiteX63" fmla="*/ 974975 w 2422397"/>
              <a:gd name="connsiteY63" fmla="*/ 4433921 h 6858000"/>
              <a:gd name="connsiteX64" fmla="*/ 1011638 w 2422397"/>
              <a:gd name="connsiteY64" fmla="*/ 4352312 h 6858000"/>
              <a:gd name="connsiteX65" fmla="*/ 1049579 w 2422397"/>
              <a:gd name="connsiteY65" fmla="*/ 4237953 h 6858000"/>
              <a:gd name="connsiteX66" fmla="*/ 1041314 w 2422397"/>
              <a:gd name="connsiteY66" fmla="*/ 4139706 h 6858000"/>
              <a:gd name="connsiteX67" fmla="*/ 1049328 w 2422397"/>
              <a:gd name="connsiteY67" fmla="*/ 4134671 h 6858000"/>
              <a:gd name="connsiteX68" fmla="*/ 1061133 w 2422397"/>
              <a:gd name="connsiteY68" fmla="*/ 4074160 h 6858000"/>
              <a:gd name="connsiteX69" fmla="*/ 1059121 w 2422397"/>
              <a:gd name="connsiteY69" fmla="*/ 3844497 h 6858000"/>
              <a:gd name="connsiteX70" fmla="*/ 1083386 w 2422397"/>
              <a:gd name="connsiteY70" fmla="*/ 3726730 h 6858000"/>
              <a:gd name="connsiteX71" fmla="*/ 1098990 w 2422397"/>
              <a:gd name="connsiteY71" fmla="*/ 3687782 h 6858000"/>
              <a:gd name="connsiteX72" fmla="*/ 1124701 w 2422397"/>
              <a:gd name="connsiteY72" fmla="*/ 3622348 h 6858000"/>
              <a:gd name="connsiteX73" fmla="*/ 1161137 w 2422397"/>
              <a:gd name="connsiteY73" fmla="*/ 3580464 h 6858000"/>
              <a:gd name="connsiteX74" fmla="*/ 1175812 w 2422397"/>
              <a:gd name="connsiteY74" fmla="*/ 3522969 h 6858000"/>
              <a:gd name="connsiteX75" fmla="*/ 1156951 w 2422397"/>
              <a:gd name="connsiteY75" fmla="*/ 3500538 h 6858000"/>
              <a:gd name="connsiteX76" fmla="*/ 1179877 w 2422397"/>
              <a:gd name="connsiteY76" fmla="*/ 3441984 h 6858000"/>
              <a:gd name="connsiteX77" fmla="*/ 1217096 w 2422397"/>
              <a:gd name="connsiteY77" fmla="*/ 3354156 h 6858000"/>
              <a:gd name="connsiteX78" fmla="*/ 1232811 w 2422397"/>
              <a:gd name="connsiteY78" fmla="*/ 3301153 h 6858000"/>
              <a:gd name="connsiteX79" fmla="*/ 1281985 w 2422397"/>
              <a:gd name="connsiteY79" fmla="*/ 3158933 h 6858000"/>
              <a:gd name="connsiteX80" fmla="*/ 1335997 w 2422397"/>
              <a:gd name="connsiteY80" fmla="*/ 3018423 h 6858000"/>
              <a:gd name="connsiteX81" fmla="*/ 1394864 w 2422397"/>
              <a:gd name="connsiteY81" fmla="*/ 2946152 h 6858000"/>
              <a:gd name="connsiteX82" fmla="*/ 1436360 w 2422397"/>
              <a:gd name="connsiteY82" fmla="*/ 2829469 h 6858000"/>
              <a:gd name="connsiteX83" fmla="*/ 1447242 w 2422397"/>
              <a:gd name="connsiteY83" fmla="*/ 2811546 h 6858000"/>
              <a:gd name="connsiteX84" fmla="*/ 1449881 w 2422397"/>
              <a:gd name="connsiteY84" fmla="*/ 2781535 h 6858000"/>
              <a:gd name="connsiteX85" fmla="*/ 1459218 w 2422397"/>
              <a:gd name="connsiteY85" fmla="*/ 2660724 h 6858000"/>
              <a:gd name="connsiteX86" fmla="*/ 1455455 w 2422397"/>
              <a:gd name="connsiteY86" fmla="*/ 2560980 h 6858000"/>
              <a:gd name="connsiteX87" fmla="*/ 1497362 w 2422397"/>
              <a:gd name="connsiteY87" fmla="*/ 2456303 h 6858000"/>
              <a:gd name="connsiteX88" fmla="*/ 1507343 w 2422397"/>
              <a:gd name="connsiteY88" fmla="*/ 2385923 h 6858000"/>
              <a:gd name="connsiteX89" fmla="*/ 1540772 w 2422397"/>
              <a:gd name="connsiteY89" fmla="*/ 2256097 h 6858000"/>
              <a:gd name="connsiteX90" fmla="*/ 1569381 w 2422397"/>
              <a:gd name="connsiteY90" fmla="*/ 2165158 h 6858000"/>
              <a:gd name="connsiteX91" fmla="*/ 1576109 w 2422397"/>
              <a:gd name="connsiteY91" fmla="*/ 2078660 h 6858000"/>
              <a:gd name="connsiteX92" fmla="*/ 1564751 w 2422397"/>
              <a:gd name="connsiteY92" fmla="*/ 2009574 h 6858000"/>
              <a:gd name="connsiteX93" fmla="*/ 1571917 w 2422397"/>
              <a:gd name="connsiteY93" fmla="*/ 1903700 h 6858000"/>
              <a:gd name="connsiteX94" fmla="*/ 1564944 w 2422397"/>
              <a:gd name="connsiteY94" fmla="*/ 1821321 h 6858000"/>
              <a:gd name="connsiteX95" fmla="*/ 1579022 w 2422397"/>
              <a:gd name="connsiteY95" fmla="*/ 1718757 h 6858000"/>
              <a:gd name="connsiteX96" fmla="*/ 1590196 w 2422397"/>
              <a:gd name="connsiteY96" fmla="*/ 1595914 h 6858000"/>
              <a:gd name="connsiteX97" fmla="*/ 1624363 w 2422397"/>
              <a:gd name="connsiteY97" fmla="*/ 1502483 h 6858000"/>
              <a:gd name="connsiteX98" fmla="*/ 1631539 w 2422397"/>
              <a:gd name="connsiteY98" fmla="*/ 1431520 h 6858000"/>
              <a:gd name="connsiteX99" fmla="*/ 1646296 w 2422397"/>
              <a:gd name="connsiteY99" fmla="*/ 1333057 h 6858000"/>
              <a:gd name="connsiteX100" fmla="*/ 1696091 w 2422397"/>
              <a:gd name="connsiteY100" fmla="*/ 1202078 h 6858000"/>
              <a:gd name="connsiteX101" fmla="*/ 1706993 w 2422397"/>
              <a:gd name="connsiteY101" fmla="*/ 1104797 h 6858000"/>
              <a:gd name="connsiteX102" fmla="*/ 1777273 w 2422397"/>
              <a:gd name="connsiteY102" fmla="*/ 916268 h 6858000"/>
              <a:gd name="connsiteX103" fmla="*/ 1850836 w 2422397"/>
              <a:gd name="connsiteY103" fmla="*/ 825516 h 6858000"/>
              <a:gd name="connsiteX104" fmla="*/ 1911831 w 2422397"/>
              <a:gd name="connsiteY104" fmla="*/ 696577 h 6858000"/>
              <a:gd name="connsiteX105" fmla="*/ 1942209 w 2422397"/>
              <a:gd name="connsiteY105" fmla="*/ 575807 h 6858000"/>
              <a:gd name="connsiteX106" fmla="*/ 1951374 w 2422397"/>
              <a:gd name="connsiteY106" fmla="*/ 556682 h 6858000"/>
              <a:gd name="connsiteX107" fmla="*/ 1951170 w 2422397"/>
              <a:gd name="connsiteY107" fmla="*/ 526639 h 6858000"/>
              <a:gd name="connsiteX108" fmla="*/ 1949059 w 2422397"/>
              <a:gd name="connsiteY108" fmla="*/ 405872 h 6858000"/>
              <a:gd name="connsiteX109" fmla="*/ 1954018 w 2422397"/>
              <a:gd name="connsiteY109" fmla="*/ 307622 h 6858000"/>
              <a:gd name="connsiteX110" fmla="*/ 1967790 w 2422397"/>
              <a:gd name="connsiteY110" fmla="*/ 198682 h 6858000"/>
              <a:gd name="connsiteX111" fmla="*/ 1971093 w 2422397"/>
              <a:gd name="connsiteY111" fmla="*/ 127747 h 6858000"/>
              <a:gd name="connsiteX112" fmla="*/ 1951841 w 2422397"/>
              <a:gd name="connsiteY112" fmla="*/ 4678 h 6858000"/>
              <a:gd name="connsiteX113" fmla="*/ 1953649 w 2422397"/>
              <a:gd name="connsiteY11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85938 w 2422397"/>
              <a:gd name="connsiteY62" fmla="*/ 4515358 h 6858000"/>
              <a:gd name="connsiteX63" fmla="*/ 974975 w 2422397"/>
              <a:gd name="connsiteY63" fmla="*/ 4433921 h 6858000"/>
              <a:gd name="connsiteX64" fmla="*/ 1011638 w 2422397"/>
              <a:gd name="connsiteY64" fmla="*/ 4352312 h 6858000"/>
              <a:gd name="connsiteX65" fmla="*/ 1049579 w 2422397"/>
              <a:gd name="connsiteY65" fmla="*/ 4237953 h 6858000"/>
              <a:gd name="connsiteX66" fmla="*/ 1041314 w 2422397"/>
              <a:gd name="connsiteY66" fmla="*/ 4139706 h 6858000"/>
              <a:gd name="connsiteX67" fmla="*/ 1049328 w 2422397"/>
              <a:gd name="connsiteY67" fmla="*/ 4134671 h 6858000"/>
              <a:gd name="connsiteX68" fmla="*/ 1061133 w 2422397"/>
              <a:gd name="connsiteY68" fmla="*/ 4074160 h 6858000"/>
              <a:gd name="connsiteX69" fmla="*/ 1059121 w 2422397"/>
              <a:gd name="connsiteY69" fmla="*/ 3844497 h 6858000"/>
              <a:gd name="connsiteX70" fmla="*/ 1083386 w 2422397"/>
              <a:gd name="connsiteY70" fmla="*/ 3726730 h 6858000"/>
              <a:gd name="connsiteX71" fmla="*/ 1098990 w 2422397"/>
              <a:gd name="connsiteY71" fmla="*/ 3687782 h 6858000"/>
              <a:gd name="connsiteX72" fmla="*/ 1124701 w 2422397"/>
              <a:gd name="connsiteY72" fmla="*/ 3622348 h 6858000"/>
              <a:gd name="connsiteX73" fmla="*/ 1161137 w 2422397"/>
              <a:gd name="connsiteY73" fmla="*/ 3580464 h 6858000"/>
              <a:gd name="connsiteX74" fmla="*/ 1175812 w 2422397"/>
              <a:gd name="connsiteY74" fmla="*/ 3522969 h 6858000"/>
              <a:gd name="connsiteX75" fmla="*/ 1156951 w 2422397"/>
              <a:gd name="connsiteY75" fmla="*/ 3500538 h 6858000"/>
              <a:gd name="connsiteX76" fmla="*/ 1179877 w 2422397"/>
              <a:gd name="connsiteY76" fmla="*/ 3441984 h 6858000"/>
              <a:gd name="connsiteX77" fmla="*/ 1217096 w 2422397"/>
              <a:gd name="connsiteY77" fmla="*/ 3354156 h 6858000"/>
              <a:gd name="connsiteX78" fmla="*/ 1232811 w 2422397"/>
              <a:gd name="connsiteY78" fmla="*/ 3301153 h 6858000"/>
              <a:gd name="connsiteX79" fmla="*/ 1281985 w 2422397"/>
              <a:gd name="connsiteY79" fmla="*/ 3158933 h 6858000"/>
              <a:gd name="connsiteX80" fmla="*/ 1335997 w 2422397"/>
              <a:gd name="connsiteY80" fmla="*/ 3018423 h 6858000"/>
              <a:gd name="connsiteX81" fmla="*/ 1394864 w 2422397"/>
              <a:gd name="connsiteY81" fmla="*/ 2946152 h 6858000"/>
              <a:gd name="connsiteX82" fmla="*/ 1436360 w 2422397"/>
              <a:gd name="connsiteY82" fmla="*/ 2829469 h 6858000"/>
              <a:gd name="connsiteX83" fmla="*/ 1447242 w 2422397"/>
              <a:gd name="connsiteY83" fmla="*/ 2811546 h 6858000"/>
              <a:gd name="connsiteX84" fmla="*/ 1449881 w 2422397"/>
              <a:gd name="connsiteY84" fmla="*/ 2781535 h 6858000"/>
              <a:gd name="connsiteX85" fmla="*/ 1459218 w 2422397"/>
              <a:gd name="connsiteY85" fmla="*/ 2660724 h 6858000"/>
              <a:gd name="connsiteX86" fmla="*/ 1455455 w 2422397"/>
              <a:gd name="connsiteY86" fmla="*/ 2560980 h 6858000"/>
              <a:gd name="connsiteX87" fmla="*/ 1497362 w 2422397"/>
              <a:gd name="connsiteY87" fmla="*/ 2456303 h 6858000"/>
              <a:gd name="connsiteX88" fmla="*/ 1507343 w 2422397"/>
              <a:gd name="connsiteY88" fmla="*/ 2385923 h 6858000"/>
              <a:gd name="connsiteX89" fmla="*/ 1540772 w 2422397"/>
              <a:gd name="connsiteY89" fmla="*/ 2256097 h 6858000"/>
              <a:gd name="connsiteX90" fmla="*/ 1569381 w 2422397"/>
              <a:gd name="connsiteY90" fmla="*/ 2165158 h 6858000"/>
              <a:gd name="connsiteX91" fmla="*/ 1576109 w 2422397"/>
              <a:gd name="connsiteY91" fmla="*/ 2078660 h 6858000"/>
              <a:gd name="connsiteX92" fmla="*/ 1564751 w 2422397"/>
              <a:gd name="connsiteY92" fmla="*/ 2009574 h 6858000"/>
              <a:gd name="connsiteX93" fmla="*/ 1571917 w 2422397"/>
              <a:gd name="connsiteY93" fmla="*/ 1903700 h 6858000"/>
              <a:gd name="connsiteX94" fmla="*/ 1564944 w 2422397"/>
              <a:gd name="connsiteY94" fmla="*/ 1821321 h 6858000"/>
              <a:gd name="connsiteX95" fmla="*/ 1579022 w 2422397"/>
              <a:gd name="connsiteY95" fmla="*/ 1718757 h 6858000"/>
              <a:gd name="connsiteX96" fmla="*/ 1590196 w 2422397"/>
              <a:gd name="connsiteY96" fmla="*/ 1595914 h 6858000"/>
              <a:gd name="connsiteX97" fmla="*/ 1624363 w 2422397"/>
              <a:gd name="connsiteY97" fmla="*/ 1502483 h 6858000"/>
              <a:gd name="connsiteX98" fmla="*/ 1631539 w 2422397"/>
              <a:gd name="connsiteY98" fmla="*/ 1431520 h 6858000"/>
              <a:gd name="connsiteX99" fmla="*/ 1646296 w 2422397"/>
              <a:gd name="connsiteY99" fmla="*/ 1333057 h 6858000"/>
              <a:gd name="connsiteX100" fmla="*/ 1696091 w 2422397"/>
              <a:gd name="connsiteY100" fmla="*/ 1202078 h 6858000"/>
              <a:gd name="connsiteX101" fmla="*/ 1706993 w 2422397"/>
              <a:gd name="connsiteY101" fmla="*/ 1104797 h 6858000"/>
              <a:gd name="connsiteX102" fmla="*/ 1777273 w 2422397"/>
              <a:gd name="connsiteY102" fmla="*/ 916268 h 6858000"/>
              <a:gd name="connsiteX103" fmla="*/ 1850836 w 2422397"/>
              <a:gd name="connsiteY103" fmla="*/ 825516 h 6858000"/>
              <a:gd name="connsiteX104" fmla="*/ 1911831 w 2422397"/>
              <a:gd name="connsiteY104" fmla="*/ 696577 h 6858000"/>
              <a:gd name="connsiteX105" fmla="*/ 1942209 w 2422397"/>
              <a:gd name="connsiteY105" fmla="*/ 575807 h 6858000"/>
              <a:gd name="connsiteX106" fmla="*/ 1951374 w 2422397"/>
              <a:gd name="connsiteY106" fmla="*/ 556682 h 6858000"/>
              <a:gd name="connsiteX107" fmla="*/ 1951170 w 2422397"/>
              <a:gd name="connsiteY107" fmla="*/ 526639 h 6858000"/>
              <a:gd name="connsiteX108" fmla="*/ 1949059 w 2422397"/>
              <a:gd name="connsiteY108" fmla="*/ 405872 h 6858000"/>
              <a:gd name="connsiteX109" fmla="*/ 1954018 w 2422397"/>
              <a:gd name="connsiteY109" fmla="*/ 307622 h 6858000"/>
              <a:gd name="connsiteX110" fmla="*/ 1967790 w 2422397"/>
              <a:gd name="connsiteY110" fmla="*/ 198682 h 6858000"/>
              <a:gd name="connsiteX111" fmla="*/ 1971093 w 2422397"/>
              <a:gd name="connsiteY111" fmla="*/ 127747 h 6858000"/>
              <a:gd name="connsiteX112" fmla="*/ 1951841 w 2422397"/>
              <a:gd name="connsiteY112" fmla="*/ 4678 h 6858000"/>
              <a:gd name="connsiteX113" fmla="*/ 1953649 w 2422397"/>
              <a:gd name="connsiteY11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78370 w 2422397"/>
              <a:gd name="connsiteY35" fmla="*/ 5652188 h 6858000"/>
              <a:gd name="connsiteX36" fmla="*/ 694129 w 2422397"/>
              <a:gd name="connsiteY36" fmla="*/ 5471630 h 6858000"/>
              <a:gd name="connsiteX37" fmla="*/ 723657 w 2422397"/>
              <a:gd name="connsiteY37" fmla="*/ 5356170 h 6858000"/>
              <a:gd name="connsiteX38" fmla="*/ 723661 w 2422397"/>
              <a:gd name="connsiteY38" fmla="*/ 5356076 h 6858000"/>
              <a:gd name="connsiteX39" fmla="*/ 720651 w 2422397"/>
              <a:gd name="connsiteY39" fmla="*/ 5331990 h 6858000"/>
              <a:gd name="connsiteX40" fmla="*/ 725358 w 2422397"/>
              <a:gd name="connsiteY40" fmla="*/ 5309193 h 6858000"/>
              <a:gd name="connsiteX41" fmla="*/ 726926 w 2422397"/>
              <a:gd name="connsiteY41" fmla="*/ 5311182 h 6858000"/>
              <a:gd name="connsiteX42" fmla="*/ 727761 w 2422397"/>
              <a:gd name="connsiteY42" fmla="*/ 5304702 h 6858000"/>
              <a:gd name="connsiteX43" fmla="*/ 732974 w 2422397"/>
              <a:gd name="connsiteY43" fmla="*/ 5303522 h 6858000"/>
              <a:gd name="connsiteX44" fmla="*/ 762873 w 2422397"/>
              <a:gd name="connsiteY44" fmla="*/ 5269094 h 6858000"/>
              <a:gd name="connsiteX45" fmla="*/ 784867 w 2422397"/>
              <a:gd name="connsiteY45" fmla="*/ 5235785 h 6858000"/>
              <a:gd name="connsiteX46" fmla="*/ 796271 w 2422397"/>
              <a:gd name="connsiteY46" fmla="*/ 5175473 h 6858000"/>
              <a:gd name="connsiteX47" fmla="*/ 821529 w 2422397"/>
              <a:gd name="connsiteY47" fmla="*/ 5012929 h 6858000"/>
              <a:gd name="connsiteX48" fmla="*/ 846340 w 2422397"/>
              <a:gd name="connsiteY48" fmla="*/ 4944976 h 6858000"/>
              <a:gd name="connsiteX49" fmla="*/ 840157 w 2422397"/>
              <a:gd name="connsiteY49" fmla="*/ 4872869 h 6858000"/>
              <a:gd name="connsiteX50" fmla="*/ 855718 w 2422397"/>
              <a:gd name="connsiteY50" fmla="*/ 4850916 h 6858000"/>
              <a:gd name="connsiteX51" fmla="*/ 858709 w 2422397"/>
              <a:gd name="connsiteY51" fmla="*/ 4847264 h 6858000"/>
              <a:gd name="connsiteX52" fmla="*/ 863990 w 2422397"/>
              <a:gd name="connsiteY52" fmla="*/ 4829718 h 6858000"/>
              <a:gd name="connsiteX53" fmla="*/ 873842 w 2422397"/>
              <a:gd name="connsiteY53" fmla="*/ 4828439 h 6858000"/>
              <a:gd name="connsiteX54" fmla="*/ 887779 w 2422397"/>
              <a:gd name="connsiteY54" fmla="*/ 4804655 h 6858000"/>
              <a:gd name="connsiteX55" fmla="*/ 893894 w 2422397"/>
              <a:gd name="connsiteY55" fmla="*/ 4777060 h 6858000"/>
              <a:gd name="connsiteX56" fmla="*/ 883546 w 2422397"/>
              <a:gd name="connsiteY56" fmla="*/ 4777089 h 6858000"/>
              <a:gd name="connsiteX57" fmla="*/ 883812 w 2422397"/>
              <a:gd name="connsiteY57" fmla="*/ 4774559 h 6858000"/>
              <a:gd name="connsiteX58" fmla="*/ 903401 w 2422397"/>
              <a:gd name="connsiteY58" fmla="*/ 4679442 h 6858000"/>
              <a:gd name="connsiteX59" fmla="*/ 916253 w 2422397"/>
              <a:gd name="connsiteY59" fmla="*/ 4651970 h 6858000"/>
              <a:gd name="connsiteX60" fmla="*/ 922608 w 2422397"/>
              <a:gd name="connsiteY60" fmla="*/ 4649785 h 6858000"/>
              <a:gd name="connsiteX61" fmla="*/ 924139 w 2422397"/>
              <a:gd name="connsiteY61" fmla="*/ 4631605 h 6858000"/>
              <a:gd name="connsiteX62" fmla="*/ 985938 w 2422397"/>
              <a:gd name="connsiteY62" fmla="*/ 4515358 h 6858000"/>
              <a:gd name="connsiteX63" fmla="*/ 1011638 w 2422397"/>
              <a:gd name="connsiteY63" fmla="*/ 4352312 h 6858000"/>
              <a:gd name="connsiteX64" fmla="*/ 1049579 w 2422397"/>
              <a:gd name="connsiteY64" fmla="*/ 4237953 h 6858000"/>
              <a:gd name="connsiteX65" fmla="*/ 1041314 w 2422397"/>
              <a:gd name="connsiteY65" fmla="*/ 4139706 h 6858000"/>
              <a:gd name="connsiteX66" fmla="*/ 1049328 w 2422397"/>
              <a:gd name="connsiteY66" fmla="*/ 4134671 h 6858000"/>
              <a:gd name="connsiteX67" fmla="*/ 1061133 w 2422397"/>
              <a:gd name="connsiteY67" fmla="*/ 4074160 h 6858000"/>
              <a:gd name="connsiteX68" fmla="*/ 1059121 w 2422397"/>
              <a:gd name="connsiteY68" fmla="*/ 3844497 h 6858000"/>
              <a:gd name="connsiteX69" fmla="*/ 1083386 w 2422397"/>
              <a:gd name="connsiteY69" fmla="*/ 3726730 h 6858000"/>
              <a:gd name="connsiteX70" fmla="*/ 1098990 w 2422397"/>
              <a:gd name="connsiteY70" fmla="*/ 3687782 h 6858000"/>
              <a:gd name="connsiteX71" fmla="*/ 1124701 w 2422397"/>
              <a:gd name="connsiteY71" fmla="*/ 3622348 h 6858000"/>
              <a:gd name="connsiteX72" fmla="*/ 1161137 w 2422397"/>
              <a:gd name="connsiteY72" fmla="*/ 3580464 h 6858000"/>
              <a:gd name="connsiteX73" fmla="*/ 1175812 w 2422397"/>
              <a:gd name="connsiteY73" fmla="*/ 3522969 h 6858000"/>
              <a:gd name="connsiteX74" fmla="*/ 1156951 w 2422397"/>
              <a:gd name="connsiteY74" fmla="*/ 3500538 h 6858000"/>
              <a:gd name="connsiteX75" fmla="*/ 1179877 w 2422397"/>
              <a:gd name="connsiteY75" fmla="*/ 3441984 h 6858000"/>
              <a:gd name="connsiteX76" fmla="*/ 1217096 w 2422397"/>
              <a:gd name="connsiteY76" fmla="*/ 3354156 h 6858000"/>
              <a:gd name="connsiteX77" fmla="*/ 1232811 w 2422397"/>
              <a:gd name="connsiteY77" fmla="*/ 3301153 h 6858000"/>
              <a:gd name="connsiteX78" fmla="*/ 1281985 w 2422397"/>
              <a:gd name="connsiteY78" fmla="*/ 3158933 h 6858000"/>
              <a:gd name="connsiteX79" fmla="*/ 1335997 w 2422397"/>
              <a:gd name="connsiteY79" fmla="*/ 3018423 h 6858000"/>
              <a:gd name="connsiteX80" fmla="*/ 1394864 w 2422397"/>
              <a:gd name="connsiteY80" fmla="*/ 2946152 h 6858000"/>
              <a:gd name="connsiteX81" fmla="*/ 1436360 w 2422397"/>
              <a:gd name="connsiteY81" fmla="*/ 2829469 h 6858000"/>
              <a:gd name="connsiteX82" fmla="*/ 1447242 w 2422397"/>
              <a:gd name="connsiteY82" fmla="*/ 2811546 h 6858000"/>
              <a:gd name="connsiteX83" fmla="*/ 1449881 w 2422397"/>
              <a:gd name="connsiteY83" fmla="*/ 2781535 h 6858000"/>
              <a:gd name="connsiteX84" fmla="*/ 1459218 w 2422397"/>
              <a:gd name="connsiteY84" fmla="*/ 2660724 h 6858000"/>
              <a:gd name="connsiteX85" fmla="*/ 1455455 w 2422397"/>
              <a:gd name="connsiteY85" fmla="*/ 2560980 h 6858000"/>
              <a:gd name="connsiteX86" fmla="*/ 1497362 w 2422397"/>
              <a:gd name="connsiteY86" fmla="*/ 2456303 h 6858000"/>
              <a:gd name="connsiteX87" fmla="*/ 1507343 w 2422397"/>
              <a:gd name="connsiteY87" fmla="*/ 2385923 h 6858000"/>
              <a:gd name="connsiteX88" fmla="*/ 1540772 w 2422397"/>
              <a:gd name="connsiteY88" fmla="*/ 2256097 h 6858000"/>
              <a:gd name="connsiteX89" fmla="*/ 1569381 w 2422397"/>
              <a:gd name="connsiteY89" fmla="*/ 2165158 h 6858000"/>
              <a:gd name="connsiteX90" fmla="*/ 1576109 w 2422397"/>
              <a:gd name="connsiteY90" fmla="*/ 2078660 h 6858000"/>
              <a:gd name="connsiteX91" fmla="*/ 1564751 w 2422397"/>
              <a:gd name="connsiteY91" fmla="*/ 2009574 h 6858000"/>
              <a:gd name="connsiteX92" fmla="*/ 1571917 w 2422397"/>
              <a:gd name="connsiteY92" fmla="*/ 1903700 h 6858000"/>
              <a:gd name="connsiteX93" fmla="*/ 1564944 w 2422397"/>
              <a:gd name="connsiteY93" fmla="*/ 1821321 h 6858000"/>
              <a:gd name="connsiteX94" fmla="*/ 1579022 w 2422397"/>
              <a:gd name="connsiteY94" fmla="*/ 1718757 h 6858000"/>
              <a:gd name="connsiteX95" fmla="*/ 1590196 w 2422397"/>
              <a:gd name="connsiteY95" fmla="*/ 1595914 h 6858000"/>
              <a:gd name="connsiteX96" fmla="*/ 1624363 w 2422397"/>
              <a:gd name="connsiteY96" fmla="*/ 1502483 h 6858000"/>
              <a:gd name="connsiteX97" fmla="*/ 1631539 w 2422397"/>
              <a:gd name="connsiteY97" fmla="*/ 1431520 h 6858000"/>
              <a:gd name="connsiteX98" fmla="*/ 1646296 w 2422397"/>
              <a:gd name="connsiteY98" fmla="*/ 1333057 h 6858000"/>
              <a:gd name="connsiteX99" fmla="*/ 1696091 w 2422397"/>
              <a:gd name="connsiteY99" fmla="*/ 1202078 h 6858000"/>
              <a:gd name="connsiteX100" fmla="*/ 1706993 w 2422397"/>
              <a:gd name="connsiteY100" fmla="*/ 1104797 h 6858000"/>
              <a:gd name="connsiteX101" fmla="*/ 1777273 w 2422397"/>
              <a:gd name="connsiteY101" fmla="*/ 916268 h 6858000"/>
              <a:gd name="connsiteX102" fmla="*/ 1850836 w 2422397"/>
              <a:gd name="connsiteY102" fmla="*/ 825516 h 6858000"/>
              <a:gd name="connsiteX103" fmla="*/ 1911831 w 2422397"/>
              <a:gd name="connsiteY103" fmla="*/ 696577 h 6858000"/>
              <a:gd name="connsiteX104" fmla="*/ 1942209 w 2422397"/>
              <a:gd name="connsiteY104" fmla="*/ 575807 h 6858000"/>
              <a:gd name="connsiteX105" fmla="*/ 1951374 w 2422397"/>
              <a:gd name="connsiteY105" fmla="*/ 556682 h 6858000"/>
              <a:gd name="connsiteX106" fmla="*/ 1951170 w 2422397"/>
              <a:gd name="connsiteY106" fmla="*/ 526639 h 6858000"/>
              <a:gd name="connsiteX107" fmla="*/ 1949059 w 2422397"/>
              <a:gd name="connsiteY107" fmla="*/ 405872 h 6858000"/>
              <a:gd name="connsiteX108" fmla="*/ 1954018 w 2422397"/>
              <a:gd name="connsiteY108" fmla="*/ 307622 h 6858000"/>
              <a:gd name="connsiteX109" fmla="*/ 1967790 w 2422397"/>
              <a:gd name="connsiteY109" fmla="*/ 198682 h 6858000"/>
              <a:gd name="connsiteX110" fmla="*/ 1971093 w 2422397"/>
              <a:gd name="connsiteY110" fmla="*/ 127747 h 6858000"/>
              <a:gd name="connsiteX111" fmla="*/ 1951841 w 2422397"/>
              <a:gd name="connsiteY111" fmla="*/ 4678 h 6858000"/>
              <a:gd name="connsiteX112" fmla="*/ 1953649 w 2422397"/>
              <a:gd name="connsiteY11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94129 w 2422397"/>
              <a:gd name="connsiteY35" fmla="*/ 5471630 h 6858000"/>
              <a:gd name="connsiteX36" fmla="*/ 723657 w 2422397"/>
              <a:gd name="connsiteY36" fmla="*/ 5356170 h 6858000"/>
              <a:gd name="connsiteX37" fmla="*/ 723661 w 2422397"/>
              <a:gd name="connsiteY37" fmla="*/ 5356076 h 6858000"/>
              <a:gd name="connsiteX38" fmla="*/ 720651 w 2422397"/>
              <a:gd name="connsiteY38" fmla="*/ 5331990 h 6858000"/>
              <a:gd name="connsiteX39" fmla="*/ 725358 w 2422397"/>
              <a:gd name="connsiteY39" fmla="*/ 5309193 h 6858000"/>
              <a:gd name="connsiteX40" fmla="*/ 726926 w 2422397"/>
              <a:gd name="connsiteY40" fmla="*/ 5311182 h 6858000"/>
              <a:gd name="connsiteX41" fmla="*/ 727761 w 2422397"/>
              <a:gd name="connsiteY41" fmla="*/ 5304702 h 6858000"/>
              <a:gd name="connsiteX42" fmla="*/ 732974 w 2422397"/>
              <a:gd name="connsiteY42" fmla="*/ 5303522 h 6858000"/>
              <a:gd name="connsiteX43" fmla="*/ 762873 w 2422397"/>
              <a:gd name="connsiteY43" fmla="*/ 5269094 h 6858000"/>
              <a:gd name="connsiteX44" fmla="*/ 784867 w 2422397"/>
              <a:gd name="connsiteY44" fmla="*/ 5235785 h 6858000"/>
              <a:gd name="connsiteX45" fmla="*/ 796271 w 2422397"/>
              <a:gd name="connsiteY45" fmla="*/ 5175473 h 6858000"/>
              <a:gd name="connsiteX46" fmla="*/ 821529 w 2422397"/>
              <a:gd name="connsiteY46" fmla="*/ 5012929 h 6858000"/>
              <a:gd name="connsiteX47" fmla="*/ 846340 w 2422397"/>
              <a:gd name="connsiteY47" fmla="*/ 4944976 h 6858000"/>
              <a:gd name="connsiteX48" fmla="*/ 840157 w 2422397"/>
              <a:gd name="connsiteY48" fmla="*/ 4872869 h 6858000"/>
              <a:gd name="connsiteX49" fmla="*/ 855718 w 2422397"/>
              <a:gd name="connsiteY49" fmla="*/ 4850916 h 6858000"/>
              <a:gd name="connsiteX50" fmla="*/ 858709 w 2422397"/>
              <a:gd name="connsiteY50" fmla="*/ 4847264 h 6858000"/>
              <a:gd name="connsiteX51" fmla="*/ 863990 w 2422397"/>
              <a:gd name="connsiteY51" fmla="*/ 4829718 h 6858000"/>
              <a:gd name="connsiteX52" fmla="*/ 873842 w 2422397"/>
              <a:gd name="connsiteY52" fmla="*/ 4828439 h 6858000"/>
              <a:gd name="connsiteX53" fmla="*/ 887779 w 2422397"/>
              <a:gd name="connsiteY53" fmla="*/ 4804655 h 6858000"/>
              <a:gd name="connsiteX54" fmla="*/ 893894 w 2422397"/>
              <a:gd name="connsiteY54" fmla="*/ 4777060 h 6858000"/>
              <a:gd name="connsiteX55" fmla="*/ 883546 w 2422397"/>
              <a:gd name="connsiteY55" fmla="*/ 4777089 h 6858000"/>
              <a:gd name="connsiteX56" fmla="*/ 883812 w 2422397"/>
              <a:gd name="connsiteY56" fmla="*/ 4774559 h 6858000"/>
              <a:gd name="connsiteX57" fmla="*/ 903401 w 2422397"/>
              <a:gd name="connsiteY57" fmla="*/ 4679442 h 6858000"/>
              <a:gd name="connsiteX58" fmla="*/ 916253 w 2422397"/>
              <a:gd name="connsiteY58" fmla="*/ 4651970 h 6858000"/>
              <a:gd name="connsiteX59" fmla="*/ 922608 w 2422397"/>
              <a:gd name="connsiteY59" fmla="*/ 4649785 h 6858000"/>
              <a:gd name="connsiteX60" fmla="*/ 924139 w 2422397"/>
              <a:gd name="connsiteY60" fmla="*/ 4631605 h 6858000"/>
              <a:gd name="connsiteX61" fmla="*/ 985938 w 2422397"/>
              <a:gd name="connsiteY61" fmla="*/ 4515358 h 6858000"/>
              <a:gd name="connsiteX62" fmla="*/ 1011638 w 2422397"/>
              <a:gd name="connsiteY62" fmla="*/ 4352312 h 6858000"/>
              <a:gd name="connsiteX63" fmla="*/ 1049579 w 2422397"/>
              <a:gd name="connsiteY63" fmla="*/ 4237953 h 6858000"/>
              <a:gd name="connsiteX64" fmla="*/ 1041314 w 2422397"/>
              <a:gd name="connsiteY64" fmla="*/ 4139706 h 6858000"/>
              <a:gd name="connsiteX65" fmla="*/ 1049328 w 2422397"/>
              <a:gd name="connsiteY65" fmla="*/ 4134671 h 6858000"/>
              <a:gd name="connsiteX66" fmla="*/ 1061133 w 2422397"/>
              <a:gd name="connsiteY66" fmla="*/ 4074160 h 6858000"/>
              <a:gd name="connsiteX67" fmla="*/ 1059121 w 2422397"/>
              <a:gd name="connsiteY67" fmla="*/ 3844497 h 6858000"/>
              <a:gd name="connsiteX68" fmla="*/ 1083386 w 2422397"/>
              <a:gd name="connsiteY68" fmla="*/ 3726730 h 6858000"/>
              <a:gd name="connsiteX69" fmla="*/ 1098990 w 2422397"/>
              <a:gd name="connsiteY69" fmla="*/ 3687782 h 6858000"/>
              <a:gd name="connsiteX70" fmla="*/ 1124701 w 2422397"/>
              <a:gd name="connsiteY70" fmla="*/ 3622348 h 6858000"/>
              <a:gd name="connsiteX71" fmla="*/ 1161137 w 2422397"/>
              <a:gd name="connsiteY71" fmla="*/ 3580464 h 6858000"/>
              <a:gd name="connsiteX72" fmla="*/ 1175812 w 2422397"/>
              <a:gd name="connsiteY72" fmla="*/ 3522969 h 6858000"/>
              <a:gd name="connsiteX73" fmla="*/ 1156951 w 2422397"/>
              <a:gd name="connsiteY73" fmla="*/ 3500538 h 6858000"/>
              <a:gd name="connsiteX74" fmla="*/ 1179877 w 2422397"/>
              <a:gd name="connsiteY74" fmla="*/ 3441984 h 6858000"/>
              <a:gd name="connsiteX75" fmla="*/ 1217096 w 2422397"/>
              <a:gd name="connsiteY75" fmla="*/ 3354156 h 6858000"/>
              <a:gd name="connsiteX76" fmla="*/ 1232811 w 2422397"/>
              <a:gd name="connsiteY76" fmla="*/ 3301153 h 6858000"/>
              <a:gd name="connsiteX77" fmla="*/ 1281985 w 2422397"/>
              <a:gd name="connsiteY77" fmla="*/ 3158933 h 6858000"/>
              <a:gd name="connsiteX78" fmla="*/ 1335997 w 2422397"/>
              <a:gd name="connsiteY78" fmla="*/ 3018423 h 6858000"/>
              <a:gd name="connsiteX79" fmla="*/ 1394864 w 2422397"/>
              <a:gd name="connsiteY79" fmla="*/ 2946152 h 6858000"/>
              <a:gd name="connsiteX80" fmla="*/ 1436360 w 2422397"/>
              <a:gd name="connsiteY80" fmla="*/ 2829469 h 6858000"/>
              <a:gd name="connsiteX81" fmla="*/ 1447242 w 2422397"/>
              <a:gd name="connsiteY81" fmla="*/ 2811546 h 6858000"/>
              <a:gd name="connsiteX82" fmla="*/ 1449881 w 2422397"/>
              <a:gd name="connsiteY82" fmla="*/ 2781535 h 6858000"/>
              <a:gd name="connsiteX83" fmla="*/ 1459218 w 2422397"/>
              <a:gd name="connsiteY83" fmla="*/ 2660724 h 6858000"/>
              <a:gd name="connsiteX84" fmla="*/ 1455455 w 2422397"/>
              <a:gd name="connsiteY84" fmla="*/ 2560980 h 6858000"/>
              <a:gd name="connsiteX85" fmla="*/ 1497362 w 2422397"/>
              <a:gd name="connsiteY85" fmla="*/ 2456303 h 6858000"/>
              <a:gd name="connsiteX86" fmla="*/ 1507343 w 2422397"/>
              <a:gd name="connsiteY86" fmla="*/ 2385923 h 6858000"/>
              <a:gd name="connsiteX87" fmla="*/ 1540772 w 2422397"/>
              <a:gd name="connsiteY87" fmla="*/ 2256097 h 6858000"/>
              <a:gd name="connsiteX88" fmla="*/ 1569381 w 2422397"/>
              <a:gd name="connsiteY88" fmla="*/ 2165158 h 6858000"/>
              <a:gd name="connsiteX89" fmla="*/ 1576109 w 2422397"/>
              <a:gd name="connsiteY89" fmla="*/ 2078660 h 6858000"/>
              <a:gd name="connsiteX90" fmla="*/ 1564751 w 2422397"/>
              <a:gd name="connsiteY90" fmla="*/ 2009574 h 6858000"/>
              <a:gd name="connsiteX91" fmla="*/ 1571917 w 2422397"/>
              <a:gd name="connsiteY91" fmla="*/ 1903700 h 6858000"/>
              <a:gd name="connsiteX92" fmla="*/ 1564944 w 2422397"/>
              <a:gd name="connsiteY92" fmla="*/ 1821321 h 6858000"/>
              <a:gd name="connsiteX93" fmla="*/ 1579022 w 2422397"/>
              <a:gd name="connsiteY93" fmla="*/ 1718757 h 6858000"/>
              <a:gd name="connsiteX94" fmla="*/ 1590196 w 2422397"/>
              <a:gd name="connsiteY94" fmla="*/ 1595914 h 6858000"/>
              <a:gd name="connsiteX95" fmla="*/ 1624363 w 2422397"/>
              <a:gd name="connsiteY95" fmla="*/ 1502483 h 6858000"/>
              <a:gd name="connsiteX96" fmla="*/ 1631539 w 2422397"/>
              <a:gd name="connsiteY96" fmla="*/ 1431520 h 6858000"/>
              <a:gd name="connsiteX97" fmla="*/ 1646296 w 2422397"/>
              <a:gd name="connsiteY97" fmla="*/ 1333057 h 6858000"/>
              <a:gd name="connsiteX98" fmla="*/ 1696091 w 2422397"/>
              <a:gd name="connsiteY98" fmla="*/ 1202078 h 6858000"/>
              <a:gd name="connsiteX99" fmla="*/ 1706993 w 2422397"/>
              <a:gd name="connsiteY99" fmla="*/ 1104797 h 6858000"/>
              <a:gd name="connsiteX100" fmla="*/ 1777273 w 2422397"/>
              <a:gd name="connsiteY100" fmla="*/ 916268 h 6858000"/>
              <a:gd name="connsiteX101" fmla="*/ 1850836 w 2422397"/>
              <a:gd name="connsiteY101" fmla="*/ 825516 h 6858000"/>
              <a:gd name="connsiteX102" fmla="*/ 1911831 w 2422397"/>
              <a:gd name="connsiteY102" fmla="*/ 696577 h 6858000"/>
              <a:gd name="connsiteX103" fmla="*/ 1942209 w 2422397"/>
              <a:gd name="connsiteY103" fmla="*/ 575807 h 6858000"/>
              <a:gd name="connsiteX104" fmla="*/ 1951374 w 2422397"/>
              <a:gd name="connsiteY104" fmla="*/ 556682 h 6858000"/>
              <a:gd name="connsiteX105" fmla="*/ 1951170 w 2422397"/>
              <a:gd name="connsiteY105" fmla="*/ 526639 h 6858000"/>
              <a:gd name="connsiteX106" fmla="*/ 1949059 w 2422397"/>
              <a:gd name="connsiteY106" fmla="*/ 405872 h 6858000"/>
              <a:gd name="connsiteX107" fmla="*/ 1954018 w 2422397"/>
              <a:gd name="connsiteY107" fmla="*/ 307622 h 6858000"/>
              <a:gd name="connsiteX108" fmla="*/ 1967790 w 2422397"/>
              <a:gd name="connsiteY108" fmla="*/ 198682 h 6858000"/>
              <a:gd name="connsiteX109" fmla="*/ 1971093 w 2422397"/>
              <a:gd name="connsiteY109" fmla="*/ 127747 h 6858000"/>
              <a:gd name="connsiteX110" fmla="*/ 1951841 w 2422397"/>
              <a:gd name="connsiteY110" fmla="*/ 4678 h 6858000"/>
              <a:gd name="connsiteX111" fmla="*/ 1953649 w 2422397"/>
              <a:gd name="connsiteY111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94129 w 2422397"/>
              <a:gd name="connsiteY35" fmla="*/ 5471630 h 6858000"/>
              <a:gd name="connsiteX36" fmla="*/ 723657 w 2422397"/>
              <a:gd name="connsiteY36" fmla="*/ 5356170 h 6858000"/>
              <a:gd name="connsiteX37" fmla="*/ 723661 w 2422397"/>
              <a:gd name="connsiteY37" fmla="*/ 5356076 h 6858000"/>
              <a:gd name="connsiteX38" fmla="*/ 725358 w 2422397"/>
              <a:gd name="connsiteY38" fmla="*/ 5309193 h 6858000"/>
              <a:gd name="connsiteX39" fmla="*/ 726926 w 2422397"/>
              <a:gd name="connsiteY39" fmla="*/ 5311182 h 6858000"/>
              <a:gd name="connsiteX40" fmla="*/ 727761 w 2422397"/>
              <a:gd name="connsiteY40" fmla="*/ 5304702 h 6858000"/>
              <a:gd name="connsiteX41" fmla="*/ 732974 w 2422397"/>
              <a:gd name="connsiteY41" fmla="*/ 5303522 h 6858000"/>
              <a:gd name="connsiteX42" fmla="*/ 762873 w 2422397"/>
              <a:gd name="connsiteY42" fmla="*/ 5269094 h 6858000"/>
              <a:gd name="connsiteX43" fmla="*/ 784867 w 2422397"/>
              <a:gd name="connsiteY43" fmla="*/ 5235785 h 6858000"/>
              <a:gd name="connsiteX44" fmla="*/ 796271 w 2422397"/>
              <a:gd name="connsiteY44" fmla="*/ 5175473 h 6858000"/>
              <a:gd name="connsiteX45" fmla="*/ 821529 w 2422397"/>
              <a:gd name="connsiteY45" fmla="*/ 5012929 h 6858000"/>
              <a:gd name="connsiteX46" fmla="*/ 846340 w 2422397"/>
              <a:gd name="connsiteY46" fmla="*/ 4944976 h 6858000"/>
              <a:gd name="connsiteX47" fmla="*/ 840157 w 2422397"/>
              <a:gd name="connsiteY47" fmla="*/ 4872869 h 6858000"/>
              <a:gd name="connsiteX48" fmla="*/ 855718 w 2422397"/>
              <a:gd name="connsiteY48" fmla="*/ 4850916 h 6858000"/>
              <a:gd name="connsiteX49" fmla="*/ 858709 w 2422397"/>
              <a:gd name="connsiteY49" fmla="*/ 4847264 h 6858000"/>
              <a:gd name="connsiteX50" fmla="*/ 863990 w 2422397"/>
              <a:gd name="connsiteY50" fmla="*/ 4829718 h 6858000"/>
              <a:gd name="connsiteX51" fmla="*/ 873842 w 2422397"/>
              <a:gd name="connsiteY51" fmla="*/ 4828439 h 6858000"/>
              <a:gd name="connsiteX52" fmla="*/ 887779 w 2422397"/>
              <a:gd name="connsiteY52" fmla="*/ 4804655 h 6858000"/>
              <a:gd name="connsiteX53" fmla="*/ 893894 w 2422397"/>
              <a:gd name="connsiteY53" fmla="*/ 4777060 h 6858000"/>
              <a:gd name="connsiteX54" fmla="*/ 883546 w 2422397"/>
              <a:gd name="connsiteY54" fmla="*/ 4777089 h 6858000"/>
              <a:gd name="connsiteX55" fmla="*/ 883812 w 2422397"/>
              <a:gd name="connsiteY55" fmla="*/ 4774559 h 6858000"/>
              <a:gd name="connsiteX56" fmla="*/ 903401 w 2422397"/>
              <a:gd name="connsiteY56" fmla="*/ 4679442 h 6858000"/>
              <a:gd name="connsiteX57" fmla="*/ 916253 w 2422397"/>
              <a:gd name="connsiteY57" fmla="*/ 4651970 h 6858000"/>
              <a:gd name="connsiteX58" fmla="*/ 922608 w 2422397"/>
              <a:gd name="connsiteY58" fmla="*/ 4649785 h 6858000"/>
              <a:gd name="connsiteX59" fmla="*/ 924139 w 2422397"/>
              <a:gd name="connsiteY59" fmla="*/ 4631605 h 6858000"/>
              <a:gd name="connsiteX60" fmla="*/ 985938 w 2422397"/>
              <a:gd name="connsiteY60" fmla="*/ 4515358 h 6858000"/>
              <a:gd name="connsiteX61" fmla="*/ 1011638 w 2422397"/>
              <a:gd name="connsiteY61" fmla="*/ 4352312 h 6858000"/>
              <a:gd name="connsiteX62" fmla="*/ 1049579 w 2422397"/>
              <a:gd name="connsiteY62" fmla="*/ 4237953 h 6858000"/>
              <a:gd name="connsiteX63" fmla="*/ 1041314 w 2422397"/>
              <a:gd name="connsiteY63" fmla="*/ 4139706 h 6858000"/>
              <a:gd name="connsiteX64" fmla="*/ 1049328 w 2422397"/>
              <a:gd name="connsiteY64" fmla="*/ 4134671 h 6858000"/>
              <a:gd name="connsiteX65" fmla="*/ 1061133 w 2422397"/>
              <a:gd name="connsiteY65" fmla="*/ 4074160 h 6858000"/>
              <a:gd name="connsiteX66" fmla="*/ 1059121 w 2422397"/>
              <a:gd name="connsiteY66" fmla="*/ 3844497 h 6858000"/>
              <a:gd name="connsiteX67" fmla="*/ 1083386 w 2422397"/>
              <a:gd name="connsiteY67" fmla="*/ 3726730 h 6858000"/>
              <a:gd name="connsiteX68" fmla="*/ 1098990 w 2422397"/>
              <a:gd name="connsiteY68" fmla="*/ 3687782 h 6858000"/>
              <a:gd name="connsiteX69" fmla="*/ 1124701 w 2422397"/>
              <a:gd name="connsiteY69" fmla="*/ 3622348 h 6858000"/>
              <a:gd name="connsiteX70" fmla="*/ 1161137 w 2422397"/>
              <a:gd name="connsiteY70" fmla="*/ 3580464 h 6858000"/>
              <a:gd name="connsiteX71" fmla="*/ 1175812 w 2422397"/>
              <a:gd name="connsiteY71" fmla="*/ 3522969 h 6858000"/>
              <a:gd name="connsiteX72" fmla="*/ 1156951 w 2422397"/>
              <a:gd name="connsiteY72" fmla="*/ 3500538 h 6858000"/>
              <a:gd name="connsiteX73" fmla="*/ 1179877 w 2422397"/>
              <a:gd name="connsiteY73" fmla="*/ 3441984 h 6858000"/>
              <a:gd name="connsiteX74" fmla="*/ 1217096 w 2422397"/>
              <a:gd name="connsiteY74" fmla="*/ 3354156 h 6858000"/>
              <a:gd name="connsiteX75" fmla="*/ 1232811 w 2422397"/>
              <a:gd name="connsiteY75" fmla="*/ 3301153 h 6858000"/>
              <a:gd name="connsiteX76" fmla="*/ 1281985 w 2422397"/>
              <a:gd name="connsiteY76" fmla="*/ 3158933 h 6858000"/>
              <a:gd name="connsiteX77" fmla="*/ 1335997 w 2422397"/>
              <a:gd name="connsiteY77" fmla="*/ 3018423 h 6858000"/>
              <a:gd name="connsiteX78" fmla="*/ 1394864 w 2422397"/>
              <a:gd name="connsiteY78" fmla="*/ 2946152 h 6858000"/>
              <a:gd name="connsiteX79" fmla="*/ 1436360 w 2422397"/>
              <a:gd name="connsiteY79" fmla="*/ 2829469 h 6858000"/>
              <a:gd name="connsiteX80" fmla="*/ 1447242 w 2422397"/>
              <a:gd name="connsiteY80" fmla="*/ 2811546 h 6858000"/>
              <a:gd name="connsiteX81" fmla="*/ 1449881 w 2422397"/>
              <a:gd name="connsiteY81" fmla="*/ 2781535 h 6858000"/>
              <a:gd name="connsiteX82" fmla="*/ 1459218 w 2422397"/>
              <a:gd name="connsiteY82" fmla="*/ 2660724 h 6858000"/>
              <a:gd name="connsiteX83" fmla="*/ 1455455 w 2422397"/>
              <a:gd name="connsiteY83" fmla="*/ 2560980 h 6858000"/>
              <a:gd name="connsiteX84" fmla="*/ 1497362 w 2422397"/>
              <a:gd name="connsiteY84" fmla="*/ 2456303 h 6858000"/>
              <a:gd name="connsiteX85" fmla="*/ 1507343 w 2422397"/>
              <a:gd name="connsiteY85" fmla="*/ 2385923 h 6858000"/>
              <a:gd name="connsiteX86" fmla="*/ 1540772 w 2422397"/>
              <a:gd name="connsiteY86" fmla="*/ 2256097 h 6858000"/>
              <a:gd name="connsiteX87" fmla="*/ 1569381 w 2422397"/>
              <a:gd name="connsiteY87" fmla="*/ 2165158 h 6858000"/>
              <a:gd name="connsiteX88" fmla="*/ 1576109 w 2422397"/>
              <a:gd name="connsiteY88" fmla="*/ 2078660 h 6858000"/>
              <a:gd name="connsiteX89" fmla="*/ 1564751 w 2422397"/>
              <a:gd name="connsiteY89" fmla="*/ 2009574 h 6858000"/>
              <a:gd name="connsiteX90" fmla="*/ 1571917 w 2422397"/>
              <a:gd name="connsiteY90" fmla="*/ 1903700 h 6858000"/>
              <a:gd name="connsiteX91" fmla="*/ 1564944 w 2422397"/>
              <a:gd name="connsiteY91" fmla="*/ 1821321 h 6858000"/>
              <a:gd name="connsiteX92" fmla="*/ 1579022 w 2422397"/>
              <a:gd name="connsiteY92" fmla="*/ 1718757 h 6858000"/>
              <a:gd name="connsiteX93" fmla="*/ 1590196 w 2422397"/>
              <a:gd name="connsiteY93" fmla="*/ 1595914 h 6858000"/>
              <a:gd name="connsiteX94" fmla="*/ 1624363 w 2422397"/>
              <a:gd name="connsiteY94" fmla="*/ 1502483 h 6858000"/>
              <a:gd name="connsiteX95" fmla="*/ 1631539 w 2422397"/>
              <a:gd name="connsiteY95" fmla="*/ 1431520 h 6858000"/>
              <a:gd name="connsiteX96" fmla="*/ 1646296 w 2422397"/>
              <a:gd name="connsiteY96" fmla="*/ 1333057 h 6858000"/>
              <a:gd name="connsiteX97" fmla="*/ 1696091 w 2422397"/>
              <a:gd name="connsiteY97" fmla="*/ 1202078 h 6858000"/>
              <a:gd name="connsiteX98" fmla="*/ 1706993 w 2422397"/>
              <a:gd name="connsiteY98" fmla="*/ 1104797 h 6858000"/>
              <a:gd name="connsiteX99" fmla="*/ 1777273 w 2422397"/>
              <a:gd name="connsiteY99" fmla="*/ 916268 h 6858000"/>
              <a:gd name="connsiteX100" fmla="*/ 1850836 w 2422397"/>
              <a:gd name="connsiteY100" fmla="*/ 825516 h 6858000"/>
              <a:gd name="connsiteX101" fmla="*/ 1911831 w 2422397"/>
              <a:gd name="connsiteY101" fmla="*/ 696577 h 6858000"/>
              <a:gd name="connsiteX102" fmla="*/ 1942209 w 2422397"/>
              <a:gd name="connsiteY102" fmla="*/ 575807 h 6858000"/>
              <a:gd name="connsiteX103" fmla="*/ 1951374 w 2422397"/>
              <a:gd name="connsiteY103" fmla="*/ 556682 h 6858000"/>
              <a:gd name="connsiteX104" fmla="*/ 1951170 w 2422397"/>
              <a:gd name="connsiteY104" fmla="*/ 526639 h 6858000"/>
              <a:gd name="connsiteX105" fmla="*/ 1949059 w 2422397"/>
              <a:gd name="connsiteY105" fmla="*/ 405872 h 6858000"/>
              <a:gd name="connsiteX106" fmla="*/ 1954018 w 2422397"/>
              <a:gd name="connsiteY106" fmla="*/ 307622 h 6858000"/>
              <a:gd name="connsiteX107" fmla="*/ 1967790 w 2422397"/>
              <a:gd name="connsiteY107" fmla="*/ 198682 h 6858000"/>
              <a:gd name="connsiteX108" fmla="*/ 1971093 w 2422397"/>
              <a:gd name="connsiteY108" fmla="*/ 127747 h 6858000"/>
              <a:gd name="connsiteX109" fmla="*/ 1951841 w 2422397"/>
              <a:gd name="connsiteY109" fmla="*/ 4678 h 6858000"/>
              <a:gd name="connsiteX110" fmla="*/ 1953649 w 2422397"/>
              <a:gd name="connsiteY110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79667 w 2422397"/>
              <a:gd name="connsiteY9" fmla="*/ 6581637 h 6858000"/>
              <a:gd name="connsiteX10" fmla="*/ 168724 w 2422397"/>
              <a:gd name="connsiteY10" fmla="*/ 6547069 h 6858000"/>
              <a:gd name="connsiteX11" fmla="*/ 199197 w 2422397"/>
              <a:gd name="connsiteY11" fmla="*/ 6509743 h 6858000"/>
              <a:gd name="connsiteX12" fmla="*/ 247224 w 2422397"/>
              <a:gd name="connsiteY12" fmla="*/ 6455839 h 6858000"/>
              <a:gd name="connsiteX13" fmla="*/ 270687 w 2422397"/>
              <a:gd name="connsiteY13" fmla="*/ 6418363 h 6858000"/>
              <a:gd name="connsiteX14" fmla="*/ 339376 w 2422397"/>
              <a:gd name="connsiteY14" fmla="*/ 6322934 h 6858000"/>
              <a:gd name="connsiteX15" fmla="*/ 393529 w 2422397"/>
              <a:gd name="connsiteY15" fmla="*/ 6259863 h 6858000"/>
              <a:gd name="connsiteX16" fmla="*/ 443949 w 2422397"/>
              <a:gd name="connsiteY16" fmla="*/ 6218313 h 6858000"/>
              <a:gd name="connsiteX17" fmla="*/ 478259 w 2422397"/>
              <a:gd name="connsiteY17" fmla="*/ 6183918 h 6858000"/>
              <a:gd name="connsiteX18" fmla="*/ 482177 w 2422397"/>
              <a:gd name="connsiteY18" fmla="*/ 6173358 h 6858000"/>
              <a:gd name="connsiteX19" fmla="*/ 482556 w 2422397"/>
              <a:gd name="connsiteY19" fmla="*/ 6173443 h 6858000"/>
              <a:gd name="connsiteX20" fmla="*/ 485673 w 2422397"/>
              <a:gd name="connsiteY20" fmla="*/ 6162875 h 6858000"/>
              <a:gd name="connsiteX21" fmla="*/ 524588 w 2422397"/>
              <a:gd name="connsiteY21" fmla="*/ 6111327 h 6858000"/>
              <a:gd name="connsiteX22" fmla="*/ 547843 w 2422397"/>
              <a:gd name="connsiteY22" fmla="*/ 6075666 h 6858000"/>
              <a:gd name="connsiteX23" fmla="*/ 562259 w 2422397"/>
              <a:gd name="connsiteY23" fmla="*/ 6054865 h 6858000"/>
              <a:gd name="connsiteX24" fmla="*/ 571463 w 2422397"/>
              <a:gd name="connsiteY24" fmla="*/ 6045606 h 6858000"/>
              <a:gd name="connsiteX25" fmla="*/ 573012 w 2422397"/>
              <a:gd name="connsiteY25" fmla="*/ 6046223 h 6858000"/>
              <a:gd name="connsiteX26" fmla="*/ 584071 w 2422397"/>
              <a:gd name="connsiteY26" fmla="*/ 5992286 h 6858000"/>
              <a:gd name="connsiteX27" fmla="*/ 587812 w 2422397"/>
              <a:gd name="connsiteY27" fmla="*/ 5987907 h 6858000"/>
              <a:gd name="connsiteX28" fmla="*/ 592115 w 2422397"/>
              <a:gd name="connsiteY28" fmla="*/ 5949187 h 6858000"/>
              <a:gd name="connsiteX29" fmla="*/ 595889 w 2422397"/>
              <a:gd name="connsiteY29" fmla="*/ 5931081 h 6858000"/>
              <a:gd name="connsiteX30" fmla="*/ 593758 w 2422397"/>
              <a:gd name="connsiteY30" fmla="*/ 5922047 h 6858000"/>
              <a:gd name="connsiteX31" fmla="*/ 600949 w 2422397"/>
              <a:gd name="connsiteY31" fmla="*/ 5897316 h 6858000"/>
              <a:gd name="connsiteX32" fmla="*/ 602981 w 2422397"/>
              <a:gd name="connsiteY32" fmla="*/ 5895955 h 6858000"/>
              <a:gd name="connsiteX33" fmla="*/ 604430 w 2422397"/>
              <a:gd name="connsiteY33" fmla="*/ 5870052 h 6858000"/>
              <a:gd name="connsiteX34" fmla="*/ 631983 w 2422397"/>
              <a:gd name="connsiteY34" fmla="*/ 5814475 h 6858000"/>
              <a:gd name="connsiteX35" fmla="*/ 654861 w 2422397"/>
              <a:gd name="connsiteY35" fmla="*/ 5538948 h 6858000"/>
              <a:gd name="connsiteX36" fmla="*/ 723657 w 2422397"/>
              <a:gd name="connsiteY36" fmla="*/ 5356170 h 6858000"/>
              <a:gd name="connsiteX37" fmla="*/ 723661 w 2422397"/>
              <a:gd name="connsiteY37" fmla="*/ 5356076 h 6858000"/>
              <a:gd name="connsiteX38" fmla="*/ 725358 w 2422397"/>
              <a:gd name="connsiteY38" fmla="*/ 5309193 h 6858000"/>
              <a:gd name="connsiteX39" fmla="*/ 726926 w 2422397"/>
              <a:gd name="connsiteY39" fmla="*/ 5311182 h 6858000"/>
              <a:gd name="connsiteX40" fmla="*/ 727761 w 2422397"/>
              <a:gd name="connsiteY40" fmla="*/ 5304702 h 6858000"/>
              <a:gd name="connsiteX41" fmla="*/ 732974 w 2422397"/>
              <a:gd name="connsiteY41" fmla="*/ 5303522 h 6858000"/>
              <a:gd name="connsiteX42" fmla="*/ 762873 w 2422397"/>
              <a:gd name="connsiteY42" fmla="*/ 5269094 h 6858000"/>
              <a:gd name="connsiteX43" fmla="*/ 784867 w 2422397"/>
              <a:gd name="connsiteY43" fmla="*/ 5235785 h 6858000"/>
              <a:gd name="connsiteX44" fmla="*/ 796271 w 2422397"/>
              <a:gd name="connsiteY44" fmla="*/ 5175473 h 6858000"/>
              <a:gd name="connsiteX45" fmla="*/ 821529 w 2422397"/>
              <a:gd name="connsiteY45" fmla="*/ 5012929 h 6858000"/>
              <a:gd name="connsiteX46" fmla="*/ 846340 w 2422397"/>
              <a:gd name="connsiteY46" fmla="*/ 4944976 h 6858000"/>
              <a:gd name="connsiteX47" fmla="*/ 840157 w 2422397"/>
              <a:gd name="connsiteY47" fmla="*/ 4872869 h 6858000"/>
              <a:gd name="connsiteX48" fmla="*/ 855718 w 2422397"/>
              <a:gd name="connsiteY48" fmla="*/ 4850916 h 6858000"/>
              <a:gd name="connsiteX49" fmla="*/ 858709 w 2422397"/>
              <a:gd name="connsiteY49" fmla="*/ 4847264 h 6858000"/>
              <a:gd name="connsiteX50" fmla="*/ 863990 w 2422397"/>
              <a:gd name="connsiteY50" fmla="*/ 4829718 h 6858000"/>
              <a:gd name="connsiteX51" fmla="*/ 873842 w 2422397"/>
              <a:gd name="connsiteY51" fmla="*/ 4828439 h 6858000"/>
              <a:gd name="connsiteX52" fmla="*/ 887779 w 2422397"/>
              <a:gd name="connsiteY52" fmla="*/ 4804655 h 6858000"/>
              <a:gd name="connsiteX53" fmla="*/ 893894 w 2422397"/>
              <a:gd name="connsiteY53" fmla="*/ 4777060 h 6858000"/>
              <a:gd name="connsiteX54" fmla="*/ 883546 w 2422397"/>
              <a:gd name="connsiteY54" fmla="*/ 4777089 h 6858000"/>
              <a:gd name="connsiteX55" fmla="*/ 883812 w 2422397"/>
              <a:gd name="connsiteY55" fmla="*/ 4774559 h 6858000"/>
              <a:gd name="connsiteX56" fmla="*/ 903401 w 2422397"/>
              <a:gd name="connsiteY56" fmla="*/ 4679442 h 6858000"/>
              <a:gd name="connsiteX57" fmla="*/ 916253 w 2422397"/>
              <a:gd name="connsiteY57" fmla="*/ 4651970 h 6858000"/>
              <a:gd name="connsiteX58" fmla="*/ 922608 w 2422397"/>
              <a:gd name="connsiteY58" fmla="*/ 4649785 h 6858000"/>
              <a:gd name="connsiteX59" fmla="*/ 924139 w 2422397"/>
              <a:gd name="connsiteY59" fmla="*/ 4631605 h 6858000"/>
              <a:gd name="connsiteX60" fmla="*/ 985938 w 2422397"/>
              <a:gd name="connsiteY60" fmla="*/ 4515358 h 6858000"/>
              <a:gd name="connsiteX61" fmla="*/ 1011638 w 2422397"/>
              <a:gd name="connsiteY61" fmla="*/ 4352312 h 6858000"/>
              <a:gd name="connsiteX62" fmla="*/ 1049579 w 2422397"/>
              <a:gd name="connsiteY62" fmla="*/ 4237953 h 6858000"/>
              <a:gd name="connsiteX63" fmla="*/ 1041314 w 2422397"/>
              <a:gd name="connsiteY63" fmla="*/ 4139706 h 6858000"/>
              <a:gd name="connsiteX64" fmla="*/ 1049328 w 2422397"/>
              <a:gd name="connsiteY64" fmla="*/ 4134671 h 6858000"/>
              <a:gd name="connsiteX65" fmla="*/ 1061133 w 2422397"/>
              <a:gd name="connsiteY65" fmla="*/ 4074160 h 6858000"/>
              <a:gd name="connsiteX66" fmla="*/ 1059121 w 2422397"/>
              <a:gd name="connsiteY66" fmla="*/ 3844497 h 6858000"/>
              <a:gd name="connsiteX67" fmla="*/ 1083386 w 2422397"/>
              <a:gd name="connsiteY67" fmla="*/ 3726730 h 6858000"/>
              <a:gd name="connsiteX68" fmla="*/ 1098990 w 2422397"/>
              <a:gd name="connsiteY68" fmla="*/ 3687782 h 6858000"/>
              <a:gd name="connsiteX69" fmla="*/ 1124701 w 2422397"/>
              <a:gd name="connsiteY69" fmla="*/ 3622348 h 6858000"/>
              <a:gd name="connsiteX70" fmla="*/ 1161137 w 2422397"/>
              <a:gd name="connsiteY70" fmla="*/ 3580464 h 6858000"/>
              <a:gd name="connsiteX71" fmla="*/ 1175812 w 2422397"/>
              <a:gd name="connsiteY71" fmla="*/ 3522969 h 6858000"/>
              <a:gd name="connsiteX72" fmla="*/ 1156951 w 2422397"/>
              <a:gd name="connsiteY72" fmla="*/ 3500538 h 6858000"/>
              <a:gd name="connsiteX73" fmla="*/ 1179877 w 2422397"/>
              <a:gd name="connsiteY73" fmla="*/ 3441984 h 6858000"/>
              <a:gd name="connsiteX74" fmla="*/ 1217096 w 2422397"/>
              <a:gd name="connsiteY74" fmla="*/ 3354156 h 6858000"/>
              <a:gd name="connsiteX75" fmla="*/ 1232811 w 2422397"/>
              <a:gd name="connsiteY75" fmla="*/ 3301153 h 6858000"/>
              <a:gd name="connsiteX76" fmla="*/ 1281985 w 2422397"/>
              <a:gd name="connsiteY76" fmla="*/ 3158933 h 6858000"/>
              <a:gd name="connsiteX77" fmla="*/ 1335997 w 2422397"/>
              <a:gd name="connsiteY77" fmla="*/ 3018423 h 6858000"/>
              <a:gd name="connsiteX78" fmla="*/ 1394864 w 2422397"/>
              <a:gd name="connsiteY78" fmla="*/ 2946152 h 6858000"/>
              <a:gd name="connsiteX79" fmla="*/ 1436360 w 2422397"/>
              <a:gd name="connsiteY79" fmla="*/ 2829469 h 6858000"/>
              <a:gd name="connsiteX80" fmla="*/ 1447242 w 2422397"/>
              <a:gd name="connsiteY80" fmla="*/ 2811546 h 6858000"/>
              <a:gd name="connsiteX81" fmla="*/ 1449881 w 2422397"/>
              <a:gd name="connsiteY81" fmla="*/ 2781535 h 6858000"/>
              <a:gd name="connsiteX82" fmla="*/ 1459218 w 2422397"/>
              <a:gd name="connsiteY82" fmla="*/ 2660724 h 6858000"/>
              <a:gd name="connsiteX83" fmla="*/ 1455455 w 2422397"/>
              <a:gd name="connsiteY83" fmla="*/ 2560980 h 6858000"/>
              <a:gd name="connsiteX84" fmla="*/ 1497362 w 2422397"/>
              <a:gd name="connsiteY84" fmla="*/ 2456303 h 6858000"/>
              <a:gd name="connsiteX85" fmla="*/ 1507343 w 2422397"/>
              <a:gd name="connsiteY85" fmla="*/ 2385923 h 6858000"/>
              <a:gd name="connsiteX86" fmla="*/ 1540772 w 2422397"/>
              <a:gd name="connsiteY86" fmla="*/ 2256097 h 6858000"/>
              <a:gd name="connsiteX87" fmla="*/ 1569381 w 2422397"/>
              <a:gd name="connsiteY87" fmla="*/ 2165158 h 6858000"/>
              <a:gd name="connsiteX88" fmla="*/ 1576109 w 2422397"/>
              <a:gd name="connsiteY88" fmla="*/ 2078660 h 6858000"/>
              <a:gd name="connsiteX89" fmla="*/ 1564751 w 2422397"/>
              <a:gd name="connsiteY89" fmla="*/ 2009574 h 6858000"/>
              <a:gd name="connsiteX90" fmla="*/ 1571917 w 2422397"/>
              <a:gd name="connsiteY90" fmla="*/ 1903700 h 6858000"/>
              <a:gd name="connsiteX91" fmla="*/ 1564944 w 2422397"/>
              <a:gd name="connsiteY91" fmla="*/ 1821321 h 6858000"/>
              <a:gd name="connsiteX92" fmla="*/ 1579022 w 2422397"/>
              <a:gd name="connsiteY92" fmla="*/ 1718757 h 6858000"/>
              <a:gd name="connsiteX93" fmla="*/ 1590196 w 2422397"/>
              <a:gd name="connsiteY93" fmla="*/ 1595914 h 6858000"/>
              <a:gd name="connsiteX94" fmla="*/ 1624363 w 2422397"/>
              <a:gd name="connsiteY94" fmla="*/ 1502483 h 6858000"/>
              <a:gd name="connsiteX95" fmla="*/ 1631539 w 2422397"/>
              <a:gd name="connsiteY95" fmla="*/ 1431520 h 6858000"/>
              <a:gd name="connsiteX96" fmla="*/ 1646296 w 2422397"/>
              <a:gd name="connsiteY96" fmla="*/ 1333057 h 6858000"/>
              <a:gd name="connsiteX97" fmla="*/ 1696091 w 2422397"/>
              <a:gd name="connsiteY97" fmla="*/ 1202078 h 6858000"/>
              <a:gd name="connsiteX98" fmla="*/ 1706993 w 2422397"/>
              <a:gd name="connsiteY98" fmla="*/ 1104797 h 6858000"/>
              <a:gd name="connsiteX99" fmla="*/ 1777273 w 2422397"/>
              <a:gd name="connsiteY99" fmla="*/ 916268 h 6858000"/>
              <a:gd name="connsiteX100" fmla="*/ 1850836 w 2422397"/>
              <a:gd name="connsiteY100" fmla="*/ 825516 h 6858000"/>
              <a:gd name="connsiteX101" fmla="*/ 1911831 w 2422397"/>
              <a:gd name="connsiteY101" fmla="*/ 696577 h 6858000"/>
              <a:gd name="connsiteX102" fmla="*/ 1942209 w 2422397"/>
              <a:gd name="connsiteY102" fmla="*/ 575807 h 6858000"/>
              <a:gd name="connsiteX103" fmla="*/ 1951374 w 2422397"/>
              <a:gd name="connsiteY103" fmla="*/ 556682 h 6858000"/>
              <a:gd name="connsiteX104" fmla="*/ 1951170 w 2422397"/>
              <a:gd name="connsiteY104" fmla="*/ 526639 h 6858000"/>
              <a:gd name="connsiteX105" fmla="*/ 1949059 w 2422397"/>
              <a:gd name="connsiteY105" fmla="*/ 405872 h 6858000"/>
              <a:gd name="connsiteX106" fmla="*/ 1954018 w 2422397"/>
              <a:gd name="connsiteY106" fmla="*/ 307622 h 6858000"/>
              <a:gd name="connsiteX107" fmla="*/ 1967790 w 2422397"/>
              <a:gd name="connsiteY107" fmla="*/ 198682 h 6858000"/>
              <a:gd name="connsiteX108" fmla="*/ 1971093 w 2422397"/>
              <a:gd name="connsiteY108" fmla="*/ 127747 h 6858000"/>
              <a:gd name="connsiteX109" fmla="*/ 1951841 w 2422397"/>
              <a:gd name="connsiteY109" fmla="*/ 4678 h 6858000"/>
              <a:gd name="connsiteX110" fmla="*/ 1953649 w 2422397"/>
              <a:gd name="connsiteY110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56158 w 2422397"/>
              <a:gd name="connsiteY8" fmla="*/ 6624029 h 6858000"/>
              <a:gd name="connsiteX9" fmla="*/ 168724 w 2422397"/>
              <a:gd name="connsiteY9" fmla="*/ 6547069 h 6858000"/>
              <a:gd name="connsiteX10" fmla="*/ 199197 w 2422397"/>
              <a:gd name="connsiteY10" fmla="*/ 6509743 h 6858000"/>
              <a:gd name="connsiteX11" fmla="*/ 247224 w 2422397"/>
              <a:gd name="connsiteY11" fmla="*/ 6455839 h 6858000"/>
              <a:gd name="connsiteX12" fmla="*/ 270687 w 2422397"/>
              <a:gd name="connsiteY12" fmla="*/ 6418363 h 6858000"/>
              <a:gd name="connsiteX13" fmla="*/ 339376 w 2422397"/>
              <a:gd name="connsiteY13" fmla="*/ 6322934 h 6858000"/>
              <a:gd name="connsiteX14" fmla="*/ 393529 w 2422397"/>
              <a:gd name="connsiteY14" fmla="*/ 6259863 h 6858000"/>
              <a:gd name="connsiteX15" fmla="*/ 443949 w 2422397"/>
              <a:gd name="connsiteY15" fmla="*/ 6218313 h 6858000"/>
              <a:gd name="connsiteX16" fmla="*/ 478259 w 2422397"/>
              <a:gd name="connsiteY16" fmla="*/ 6183918 h 6858000"/>
              <a:gd name="connsiteX17" fmla="*/ 482177 w 2422397"/>
              <a:gd name="connsiteY17" fmla="*/ 6173358 h 6858000"/>
              <a:gd name="connsiteX18" fmla="*/ 482556 w 2422397"/>
              <a:gd name="connsiteY18" fmla="*/ 6173443 h 6858000"/>
              <a:gd name="connsiteX19" fmla="*/ 485673 w 2422397"/>
              <a:gd name="connsiteY19" fmla="*/ 6162875 h 6858000"/>
              <a:gd name="connsiteX20" fmla="*/ 524588 w 2422397"/>
              <a:gd name="connsiteY20" fmla="*/ 6111327 h 6858000"/>
              <a:gd name="connsiteX21" fmla="*/ 547843 w 2422397"/>
              <a:gd name="connsiteY21" fmla="*/ 6075666 h 6858000"/>
              <a:gd name="connsiteX22" fmla="*/ 562259 w 2422397"/>
              <a:gd name="connsiteY22" fmla="*/ 6054865 h 6858000"/>
              <a:gd name="connsiteX23" fmla="*/ 571463 w 2422397"/>
              <a:gd name="connsiteY23" fmla="*/ 6045606 h 6858000"/>
              <a:gd name="connsiteX24" fmla="*/ 573012 w 2422397"/>
              <a:gd name="connsiteY24" fmla="*/ 6046223 h 6858000"/>
              <a:gd name="connsiteX25" fmla="*/ 584071 w 2422397"/>
              <a:gd name="connsiteY25" fmla="*/ 5992286 h 6858000"/>
              <a:gd name="connsiteX26" fmla="*/ 587812 w 2422397"/>
              <a:gd name="connsiteY26" fmla="*/ 5987907 h 6858000"/>
              <a:gd name="connsiteX27" fmla="*/ 592115 w 2422397"/>
              <a:gd name="connsiteY27" fmla="*/ 5949187 h 6858000"/>
              <a:gd name="connsiteX28" fmla="*/ 595889 w 2422397"/>
              <a:gd name="connsiteY28" fmla="*/ 5931081 h 6858000"/>
              <a:gd name="connsiteX29" fmla="*/ 593758 w 2422397"/>
              <a:gd name="connsiteY29" fmla="*/ 5922047 h 6858000"/>
              <a:gd name="connsiteX30" fmla="*/ 600949 w 2422397"/>
              <a:gd name="connsiteY30" fmla="*/ 5897316 h 6858000"/>
              <a:gd name="connsiteX31" fmla="*/ 602981 w 2422397"/>
              <a:gd name="connsiteY31" fmla="*/ 5895955 h 6858000"/>
              <a:gd name="connsiteX32" fmla="*/ 604430 w 2422397"/>
              <a:gd name="connsiteY32" fmla="*/ 5870052 h 6858000"/>
              <a:gd name="connsiteX33" fmla="*/ 631983 w 2422397"/>
              <a:gd name="connsiteY33" fmla="*/ 5814475 h 6858000"/>
              <a:gd name="connsiteX34" fmla="*/ 654861 w 2422397"/>
              <a:gd name="connsiteY34" fmla="*/ 5538948 h 6858000"/>
              <a:gd name="connsiteX35" fmla="*/ 723657 w 2422397"/>
              <a:gd name="connsiteY35" fmla="*/ 5356170 h 6858000"/>
              <a:gd name="connsiteX36" fmla="*/ 723661 w 2422397"/>
              <a:gd name="connsiteY36" fmla="*/ 5356076 h 6858000"/>
              <a:gd name="connsiteX37" fmla="*/ 725358 w 2422397"/>
              <a:gd name="connsiteY37" fmla="*/ 5309193 h 6858000"/>
              <a:gd name="connsiteX38" fmla="*/ 726926 w 2422397"/>
              <a:gd name="connsiteY38" fmla="*/ 5311182 h 6858000"/>
              <a:gd name="connsiteX39" fmla="*/ 727761 w 2422397"/>
              <a:gd name="connsiteY39" fmla="*/ 5304702 h 6858000"/>
              <a:gd name="connsiteX40" fmla="*/ 732974 w 2422397"/>
              <a:gd name="connsiteY40" fmla="*/ 5303522 h 6858000"/>
              <a:gd name="connsiteX41" fmla="*/ 762873 w 2422397"/>
              <a:gd name="connsiteY41" fmla="*/ 5269094 h 6858000"/>
              <a:gd name="connsiteX42" fmla="*/ 784867 w 2422397"/>
              <a:gd name="connsiteY42" fmla="*/ 5235785 h 6858000"/>
              <a:gd name="connsiteX43" fmla="*/ 796271 w 2422397"/>
              <a:gd name="connsiteY43" fmla="*/ 5175473 h 6858000"/>
              <a:gd name="connsiteX44" fmla="*/ 821529 w 2422397"/>
              <a:gd name="connsiteY44" fmla="*/ 5012929 h 6858000"/>
              <a:gd name="connsiteX45" fmla="*/ 846340 w 2422397"/>
              <a:gd name="connsiteY45" fmla="*/ 4944976 h 6858000"/>
              <a:gd name="connsiteX46" fmla="*/ 840157 w 2422397"/>
              <a:gd name="connsiteY46" fmla="*/ 4872869 h 6858000"/>
              <a:gd name="connsiteX47" fmla="*/ 855718 w 2422397"/>
              <a:gd name="connsiteY47" fmla="*/ 4850916 h 6858000"/>
              <a:gd name="connsiteX48" fmla="*/ 858709 w 2422397"/>
              <a:gd name="connsiteY48" fmla="*/ 4847264 h 6858000"/>
              <a:gd name="connsiteX49" fmla="*/ 863990 w 2422397"/>
              <a:gd name="connsiteY49" fmla="*/ 4829718 h 6858000"/>
              <a:gd name="connsiteX50" fmla="*/ 873842 w 2422397"/>
              <a:gd name="connsiteY50" fmla="*/ 4828439 h 6858000"/>
              <a:gd name="connsiteX51" fmla="*/ 887779 w 2422397"/>
              <a:gd name="connsiteY51" fmla="*/ 4804655 h 6858000"/>
              <a:gd name="connsiteX52" fmla="*/ 893894 w 2422397"/>
              <a:gd name="connsiteY52" fmla="*/ 4777060 h 6858000"/>
              <a:gd name="connsiteX53" fmla="*/ 883546 w 2422397"/>
              <a:gd name="connsiteY53" fmla="*/ 4777089 h 6858000"/>
              <a:gd name="connsiteX54" fmla="*/ 883812 w 2422397"/>
              <a:gd name="connsiteY54" fmla="*/ 4774559 h 6858000"/>
              <a:gd name="connsiteX55" fmla="*/ 903401 w 2422397"/>
              <a:gd name="connsiteY55" fmla="*/ 4679442 h 6858000"/>
              <a:gd name="connsiteX56" fmla="*/ 916253 w 2422397"/>
              <a:gd name="connsiteY56" fmla="*/ 4651970 h 6858000"/>
              <a:gd name="connsiteX57" fmla="*/ 922608 w 2422397"/>
              <a:gd name="connsiteY57" fmla="*/ 4649785 h 6858000"/>
              <a:gd name="connsiteX58" fmla="*/ 924139 w 2422397"/>
              <a:gd name="connsiteY58" fmla="*/ 4631605 h 6858000"/>
              <a:gd name="connsiteX59" fmla="*/ 985938 w 2422397"/>
              <a:gd name="connsiteY59" fmla="*/ 4515358 h 6858000"/>
              <a:gd name="connsiteX60" fmla="*/ 1011638 w 2422397"/>
              <a:gd name="connsiteY60" fmla="*/ 4352312 h 6858000"/>
              <a:gd name="connsiteX61" fmla="*/ 1049579 w 2422397"/>
              <a:gd name="connsiteY61" fmla="*/ 4237953 h 6858000"/>
              <a:gd name="connsiteX62" fmla="*/ 1041314 w 2422397"/>
              <a:gd name="connsiteY62" fmla="*/ 4139706 h 6858000"/>
              <a:gd name="connsiteX63" fmla="*/ 1049328 w 2422397"/>
              <a:gd name="connsiteY63" fmla="*/ 4134671 h 6858000"/>
              <a:gd name="connsiteX64" fmla="*/ 1061133 w 2422397"/>
              <a:gd name="connsiteY64" fmla="*/ 4074160 h 6858000"/>
              <a:gd name="connsiteX65" fmla="*/ 1059121 w 2422397"/>
              <a:gd name="connsiteY65" fmla="*/ 3844497 h 6858000"/>
              <a:gd name="connsiteX66" fmla="*/ 1083386 w 2422397"/>
              <a:gd name="connsiteY66" fmla="*/ 3726730 h 6858000"/>
              <a:gd name="connsiteX67" fmla="*/ 1098990 w 2422397"/>
              <a:gd name="connsiteY67" fmla="*/ 3687782 h 6858000"/>
              <a:gd name="connsiteX68" fmla="*/ 1124701 w 2422397"/>
              <a:gd name="connsiteY68" fmla="*/ 3622348 h 6858000"/>
              <a:gd name="connsiteX69" fmla="*/ 1161137 w 2422397"/>
              <a:gd name="connsiteY69" fmla="*/ 3580464 h 6858000"/>
              <a:gd name="connsiteX70" fmla="*/ 1175812 w 2422397"/>
              <a:gd name="connsiteY70" fmla="*/ 3522969 h 6858000"/>
              <a:gd name="connsiteX71" fmla="*/ 1156951 w 2422397"/>
              <a:gd name="connsiteY71" fmla="*/ 3500538 h 6858000"/>
              <a:gd name="connsiteX72" fmla="*/ 1179877 w 2422397"/>
              <a:gd name="connsiteY72" fmla="*/ 3441984 h 6858000"/>
              <a:gd name="connsiteX73" fmla="*/ 1217096 w 2422397"/>
              <a:gd name="connsiteY73" fmla="*/ 3354156 h 6858000"/>
              <a:gd name="connsiteX74" fmla="*/ 1232811 w 2422397"/>
              <a:gd name="connsiteY74" fmla="*/ 3301153 h 6858000"/>
              <a:gd name="connsiteX75" fmla="*/ 1281985 w 2422397"/>
              <a:gd name="connsiteY75" fmla="*/ 3158933 h 6858000"/>
              <a:gd name="connsiteX76" fmla="*/ 1335997 w 2422397"/>
              <a:gd name="connsiteY76" fmla="*/ 3018423 h 6858000"/>
              <a:gd name="connsiteX77" fmla="*/ 1394864 w 2422397"/>
              <a:gd name="connsiteY77" fmla="*/ 2946152 h 6858000"/>
              <a:gd name="connsiteX78" fmla="*/ 1436360 w 2422397"/>
              <a:gd name="connsiteY78" fmla="*/ 2829469 h 6858000"/>
              <a:gd name="connsiteX79" fmla="*/ 1447242 w 2422397"/>
              <a:gd name="connsiteY79" fmla="*/ 2811546 h 6858000"/>
              <a:gd name="connsiteX80" fmla="*/ 1449881 w 2422397"/>
              <a:gd name="connsiteY80" fmla="*/ 2781535 h 6858000"/>
              <a:gd name="connsiteX81" fmla="*/ 1459218 w 2422397"/>
              <a:gd name="connsiteY81" fmla="*/ 2660724 h 6858000"/>
              <a:gd name="connsiteX82" fmla="*/ 1455455 w 2422397"/>
              <a:gd name="connsiteY82" fmla="*/ 2560980 h 6858000"/>
              <a:gd name="connsiteX83" fmla="*/ 1497362 w 2422397"/>
              <a:gd name="connsiteY83" fmla="*/ 2456303 h 6858000"/>
              <a:gd name="connsiteX84" fmla="*/ 1507343 w 2422397"/>
              <a:gd name="connsiteY84" fmla="*/ 2385923 h 6858000"/>
              <a:gd name="connsiteX85" fmla="*/ 1540772 w 2422397"/>
              <a:gd name="connsiteY85" fmla="*/ 2256097 h 6858000"/>
              <a:gd name="connsiteX86" fmla="*/ 1569381 w 2422397"/>
              <a:gd name="connsiteY86" fmla="*/ 2165158 h 6858000"/>
              <a:gd name="connsiteX87" fmla="*/ 1576109 w 2422397"/>
              <a:gd name="connsiteY87" fmla="*/ 2078660 h 6858000"/>
              <a:gd name="connsiteX88" fmla="*/ 1564751 w 2422397"/>
              <a:gd name="connsiteY88" fmla="*/ 2009574 h 6858000"/>
              <a:gd name="connsiteX89" fmla="*/ 1571917 w 2422397"/>
              <a:gd name="connsiteY89" fmla="*/ 1903700 h 6858000"/>
              <a:gd name="connsiteX90" fmla="*/ 1564944 w 2422397"/>
              <a:gd name="connsiteY90" fmla="*/ 1821321 h 6858000"/>
              <a:gd name="connsiteX91" fmla="*/ 1579022 w 2422397"/>
              <a:gd name="connsiteY91" fmla="*/ 1718757 h 6858000"/>
              <a:gd name="connsiteX92" fmla="*/ 1590196 w 2422397"/>
              <a:gd name="connsiteY92" fmla="*/ 1595914 h 6858000"/>
              <a:gd name="connsiteX93" fmla="*/ 1624363 w 2422397"/>
              <a:gd name="connsiteY93" fmla="*/ 1502483 h 6858000"/>
              <a:gd name="connsiteX94" fmla="*/ 1631539 w 2422397"/>
              <a:gd name="connsiteY94" fmla="*/ 1431520 h 6858000"/>
              <a:gd name="connsiteX95" fmla="*/ 1646296 w 2422397"/>
              <a:gd name="connsiteY95" fmla="*/ 1333057 h 6858000"/>
              <a:gd name="connsiteX96" fmla="*/ 1696091 w 2422397"/>
              <a:gd name="connsiteY96" fmla="*/ 1202078 h 6858000"/>
              <a:gd name="connsiteX97" fmla="*/ 1706993 w 2422397"/>
              <a:gd name="connsiteY97" fmla="*/ 1104797 h 6858000"/>
              <a:gd name="connsiteX98" fmla="*/ 1777273 w 2422397"/>
              <a:gd name="connsiteY98" fmla="*/ 916268 h 6858000"/>
              <a:gd name="connsiteX99" fmla="*/ 1850836 w 2422397"/>
              <a:gd name="connsiteY99" fmla="*/ 825516 h 6858000"/>
              <a:gd name="connsiteX100" fmla="*/ 1911831 w 2422397"/>
              <a:gd name="connsiteY100" fmla="*/ 696577 h 6858000"/>
              <a:gd name="connsiteX101" fmla="*/ 1942209 w 2422397"/>
              <a:gd name="connsiteY101" fmla="*/ 575807 h 6858000"/>
              <a:gd name="connsiteX102" fmla="*/ 1951374 w 2422397"/>
              <a:gd name="connsiteY102" fmla="*/ 556682 h 6858000"/>
              <a:gd name="connsiteX103" fmla="*/ 1951170 w 2422397"/>
              <a:gd name="connsiteY103" fmla="*/ 526639 h 6858000"/>
              <a:gd name="connsiteX104" fmla="*/ 1949059 w 2422397"/>
              <a:gd name="connsiteY104" fmla="*/ 405872 h 6858000"/>
              <a:gd name="connsiteX105" fmla="*/ 1954018 w 2422397"/>
              <a:gd name="connsiteY105" fmla="*/ 307622 h 6858000"/>
              <a:gd name="connsiteX106" fmla="*/ 1967790 w 2422397"/>
              <a:gd name="connsiteY106" fmla="*/ 198682 h 6858000"/>
              <a:gd name="connsiteX107" fmla="*/ 1971093 w 2422397"/>
              <a:gd name="connsiteY107" fmla="*/ 127747 h 6858000"/>
              <a:gd name="connsiteX108" fmla="*/ 1951841 w 2422397"/>
              <a:gd name="connsiteY108" fmla="*/ 4678 h 6858000"/>
              <a:gd name="connsiteX109" fmla="*/ 1953649 w 2422397"/>
              <a:gd name="connsiteY109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393529 w 2422397"/>
              <a:gd name="connsiteY13" fmla="*/ 6259863 h 6858000"/>
              <a:gd name="connsiteX14" fmla="*/ 443949 w 2422397"/>
              <a:gd name="connsiteY14" fmla="*/ 6218313 h 6858000"/>
              <a:gd name="connsiteX15" fmla="*/ 478259 w 2422397"/>
              <a:gd name="connsiteY15" fmla="*/ 6183918 h 6858000"/>
              <a:gd name="connsiteX16" fmla="*/ 482177 w 2422397"/>
              <a:gd name="connsiteY16" fmla="*/ 6173358 h 6858000"/>
              <a:gd name="connsiteX17" fmla="*/ 482556 w 2422397"/>
              <a:gd name="connsiteY17" fmla="*/ 6173443 h 6858000"/>
              <a:gd name="connsiteX18" fmla="*/ 485673 w 2422397"/>
              <a:gd name="connsiteY18" fmla="*/ 6162875 h 6858000"/>
              <a:gd name="connsiteX19" fmla="*/ 524588 w 2422397"/>
              <a:gd name="connsiteY19" fmla="*/ 6111327 h 6858000"/>
              <a:gd name="connsiteX20" fmla="*/ 547843 w 2422397"/>
              <a:gd name="connsiteY20" fmla="*/ 6075666 h 6858000"/>
              <a:gd name="connsiteX21" fmla="*/ 562259 w 2422397"/>
              <a:gd name="connsiteY21" fmla="*/ 6054865 h 6858000"/>
              <a:gd name="connsiteX22" fmla="*/ 571463 w 2422397"/>
              <a:gd name="connsiteY22" fmla="*/ 6045606 h 6858000"/>
              <a:gd name="connsiteX23" fmla="*/ 573012 w 2422397"/>
              <a:gd name="connsiteY23" fmla="*/ 6046223 h 6858000"/>
              <a:gd name="connsiteX24" fmla="*/ 584071 w 2422397"/>
              <a:gd name="connsiteY24" fmla="*/ 5992286 h 6858000"/>
              <a:gd name="connsiteX25" fmla="*/ 587812 w 2422397"/>
              <a:gd name="connsiteY25" fmla="*/ 5987907 h 6858000"/>
              <a:gd name="connsiteX26" fmla="*/ 592115 w 2422397"/>
              <a:gd name="connsiteY26" fmla="*/ 5949187 h 6858000"/>
              <a:gd name="connsiteX27" fmla="*/ 595889 w 2422397"/>
              <a:gd name="connsiteY27" fmla="*/ 5931081 h 6858000"/>
              <a:gd name="connsiteX28" fmla="*/ 593758 w 2422397"/>
              <a:gd name="connsiteY28" fmla="*/ 5922047 h 6858000"/>
              <a:gd name="connsiteX29" fmla="*/ 600949 w 2422397"/>
              <a:gd name="connsiteY29" fmla="*/ 5897316 h 6858000"/>
              <a:gd name="connsiteX30" fmla="*/ 602981 w 2422397"/>
              <a:gd name="connsiteY30" fmla="*/ 5895955 h 6858000"/>
              <a:gd name="connsiteX31" fmla="*/ 604430 w 2422397"/>
              <a:gd name="connsiteY31" fmla="*/ 5870052 h 6858000"/>
              <a:gd name="connsiteX32" fmla="*/ 631983 w 2422397"/>
              <a:gd name="connsiteY32" fmla="*/ 5814475 h 6858000"/>
              <a:gd name="connsiteX33" fmla="*/ 654861 w 2422397"/>
              <a:gd name="connsiteY33" fmla="*/ 5538948 h 6858000"/>
              <a:gd name="connsiteX34" fmla="*/ 723657 w 2422397"/>
              <a:gd name="connsiteY34" fmla="*/ 5356170 h 6858000"/>
              <a:gd name="connsiteX35" fmla="*/ 723661 w 2422397"/>
              <a:gd name="connsiteY35" fmla="*/ 5356076 h 6858000"/>
              <a:gd name="connsiteX36" fmla="*/ 725358 w 2422397"/>
              <a:gd name="connsiteY36" fmla="*/ 5309193 h 6858000"/>
              <a:gd name="connsiteX37" fmla="*/ 726926 w 2422397"/>
              <a:gd name="connsiteY37" fmla="*/ 5311182 h 6858000"/>
              <a:gd name="connsiteX38" fmla="*/ 727761 w 2422397"/>
              <a:gd name="connsiteY38" fmla="*/ 5304702 h 6858000"/>
              <a:gd name="connsiteX39" fmla="*/ 732974 w 2422397"/>
              <a:gd name="connsiteY39" fmla="*/ 5303522 h 6858000"/>
              <a:gd name="connsiteX40" fmla="*/ 762873 w 2422397"/>
              <a:gd name="connsiteY40" fmla="*/ 5269094 h 6858000"/>
              <a:gd name="connsiteX41" fmla="*/ 784867 w 2422397"/>
              <a:gd name="connsiteY41" fmla="*/ 5235785 h 6858000"/>
              <a:gd name="connsiteX42" fmla="*/ 796271 w 2422397"/>
              <a:gd name="connsiteY42" fmla="*/ 5175473 h 6858000"/>
              <a:gd name="connsiteX43" fmla="*/ 821529 w 2422397"/>
              <a:gd name="connsiteY43" fmla="*/ 5012929 h 6858000"/>
              <a:gd name="connsiteX44" fmla="*/ 846340 w 2422397"/>
              <a:gd name="connsiteY44" fmla="*/ 4944976 h 6858000"/>
              <a:gd name="connsiteX45" fmla="*/ 840157 w 2422397"/>
              <a:gd name="connsiteY45" fmla="*/ 4872869 h 6858000"/>
              <a:gd name="connsiteX46" fmla="*/ 855718 w 2422397"/>
              <a:gd name="connsiteY46" fmla="*/ 4850916 h 6858000"/>
              <a:gd name="connsiteX47" fmla="*/ 858709 w 2422397"/>
              <a:gd name="connsiteY47" fmla="*/ 4847264 h 6858000"/>
              <a:gd name="connsiteX48" fmla="*/ 863990 w 2422397"/>
              <a:gd name="connsiteY48" fmla="*/ 4829718 h 6858000"/>
              <a:gd name="connsiteX49" fmla="*/ 873842 w 2422397"/>
              <a:gd name="connsiteY49" fmla="*/ 4828439 h 6858000"/>
              <a:gd name="connsiteX50" fmla="*/ 887779 w 2422397"/>
              <a:gd name="connsiteY50" fmla="*/ 4804655 h 6858000"/>
              <a:gd name="connsiteX51" fmla="*/ 893894 w 2422397"/>
              <a:gd name="connsiteY51" fmla="*/ 4777060 h 6858000"/>
              <a:gd name="connsiteX52" fmla="*/ 883546 w 2422397"/>
              <a:gd name="connsiteY52" fmla="*/ 4777089 h 6858000"/>
              <a:gd name="connsiteX53" fmla="*/ 883812 w 2422397"/>
              <a:gd name="connsiteY53" fmla="*/ 4774559 h 6858000"/>
              <a:gd name="connsiteX54" fmla="*/ 903401 w 2422397"/>
              <a:gd name="connsiteY54" fmla="*/ 4679442 h 6858000"/>
              <a:gd name="connsiteX55" fmla="*/ 916253 w 2422397"/>
              <a:gd name="connsiteY55" fmla="*/ 4651970 h 6858000"/>
              <a:gd name="connsiteX56" fmla="*/ 922608 w 2422397"/>
              <a:gd name="connsiteY56" fmla="*/ 4649785 h 6858000"/>
              <a:gd name="connsiteX57" fmla="*/ 924139 w 2422397"/>
              <a:gd name="connsiteY57" fmla="*/ 4631605 h 6858000"/>
              <a:gd name="connsiteX58" fmla="*/ 985938 w 2422397"/>
              <a:gd name="connsiteY58" fmla="*/ 4515358 h 6858000"/>
              <a:gd name="connsiteX59" fmla="*/ 1011638 w 2422397"/>
              <a:gd name="connsiteY59" fmla="*/ 4352312 h 6858000"/>
              <a:gd name="connsiteX60" fmla="*/ 1049579 w 2422397"/>
              <a:gd name="connsiteY60" fmla="*/ 4237953 h 6858000"/>
              <a:gd name="connsiteX61" fmla="*/ 1041314 w 2422397"/>
              <a:gd name="connsiteY61" fmla="*/ 4139706 h 6858000"/>
              <a:gd name="connsiteX62" fmla="*/ 1049328 w 2422397"/>
              <a:gd name="connsiteY62" fmla="*/ 4134671 h 6858000"/>
              <a:gd name="connsiteX63" fmla="*/ 1061133 w 2422397"/>
              <a:gd name="connsiteY63" fmla="*/ 4074160 h 6858000"/>
              <a:gd name="connsiteX64" fmla="*/ 1059121 w 2422397"/>
              <a:gd name="connsiteY64" fmla="*/ 3844497 h 6858000"/>
              <a:gd name="connsiteX65" fmla="*/ 1083386 w 2422397"/>
              <a:gd name="connsiteY65" fmla="*/ 3726730 h 6858000"/>
              <a:gd name="connsiteX66" fmla="*/ 1098990 w 2422397"/>
              <a:gd name="connsiteY66" fmla="*/ 3687782 h 6858000"/>
              <a:gd name="connsiteX67" fmla="*/ 1124701 w 2422397"/>
              <a:gd name="connsiteY67" fmla="*/ 3622348 h 6858000"/>
              <a:gd name="connsiteX68" fmla="*/ 1161137 w 2422397"/>
              <a:gd name="connsiteY68" fmla="*/ 3580464 h 6858000"/>
              <a:gd name="connsiteX69" fmla="*/ 1175812 w 2422397"/>
              <a:gd name="connsiteY69" fmla="*/ 3522969 h 6858000"/>
              <a:gd name="connsiteX70" fmla="*/ 1156951 w 2422397"/>
              <a:gd name="connsiteY70" fmla="*/ 3500538 h 6858000"/>
              <a:gd name="connsiteX71" fmla="*/ 1179877 w 2422397"/>
              <a:gd name="connsiteY71" fmla="*/ 3441984 h 6858000"/>
              <a:gd name="connsiteX72" fmla="*/ 1217096 w 2422397"/>
              <a:gd name="connsiteY72" fmla="*/ 3354156 h 6858000"/>
              <a:gd name="connsiteX73" fmla="*/ 1232811 w 2422397"/>
              <a:gd name="connsiteY73" fmla="*/ 3301153 h 6858000"/>
              <a:gd name="connsiteX74" fmla="*/ 1281985 w 2422397"/>
              <a:gd name="connsiteY74" fmla="*/ 3158933 h 6858000"/>
              <a:gd name="connsiteX75" fmla="*/ 1335997 w 2422397"/>
              <a:gd name="connsiteY75" fmla="*/ 3018423 h 6858000"/>
              <a:gd name="connsiteX76" fmla="*/ 1394864 w 2422397"/>
              <a:gd name="connsiteY76" fmla="*/ 2946152 h 6858000"/>
              <a:gd name="connsiteX77" fmla="*/ 1436360 w 2422397"/>
              <a:gd name="connsiteY77" fmla="*/ 2829469 h 6858000"/>
              <a:gd name="connsiteX78" fmla="*/ 1447242 w 2422397"/>
              <a:gd name="connsiteY78" fmla="*/ 2811546 h 6858000"/>
              <a:gd name="connsiteX79" fmla="*/ 1449881 w 2422397"/>
              <a:gd name="connsiteY79" fmla="*/ 2781535 h 6858000"/>
              <a:gd name="connsiteX80" fmla="*/ 1459218 w 2422397"/>
              <a:gd name="connsiteY80" fmla="*/ 2660724 h 6858000"/>
              <a:gd name="connsiteX81" fmla="*/ 1455455 w 2422397"/>
              <a:gd name="connsiteY81" fmla="*/ 2560980 h 6858000"/>
              <a:gd name="connsiteX82" fmla="*/ 1497362 w 2422397"/>
              <a:gd name="connsiteY82" fmla="*/ 2456303 h 6858000"/>
              <a:gd name="connsiteX83" fmla="*/ 1507343 w 2422397"/>
              <a:gd name="connsiteY83" fmla="*/ 2385923 h 6858000"/>
              <a:gd name="connsiteX84" fmla="*/ 1540772 w 2422397"/>
              <a:gd name="connsiteY84" fmla="*/ 2256097 h 6858000"/>
              <a:gd name="connsiteX85" fmla="*/ 1569381 w 2422397"/>
              <a:gd name="connsiteY85" fmla="*/ 2165158 h 6858000"/>
              <a:gd name="connsiteX86" fmla="*/ 1576109 w 2422397"/>
              <a:gd name="connsiteY86" fmla="*/ 2078660 h 6858000"/>
              <a:gd name="connsiteX87" fmla="*/ 1564751 w 2422397"/>
              <a:gd name="connsiteY87" fmla="*/ 2009574 h 6858000"/>
              <a:gd name="connsiteX88" fmla="*/ 1571917 w 2422397"/>
              <a:gd name="connsiteY88" fmla="*/ 1903700 h 6858000"/>
              <a:gd name="connsiteX89" fmla="*/ 1564944 w 2422397"/>
              <a:gd name="connsiteY89" fmla="*/ 1821321 h 6858000"/>
              <a:gd name="connsiteX90" fmla="*/ 1579022 w 2422397"/>
              <a:gd name="connsiteY90" fmla="*/ 1718757 h 6858000"/>
              <a:gd name="connsiteX91" fmla="*/ 1590196 w 2422397"/>
              <a:gd name="connsiteY91" fmla="*/ 1595914 h 6858000"/>
              <a:gd name="connsiteX92" fmla="*/ 1624363 w 2422397"/>
              <a:gd name="connsiteY92" fmla="*/ 1502483 h 6858000"/>
              <a:gd name="connsiteX93" fmla="*/ 1631539 w 2422397"/>
              <a:gd name="connsiteY93" fmla="*/ 1431520 h 6858000"/>
              <a:gd name="connsiteX94" fmla="*/ 1646296 w 2422397"/>
              <a:gd name="connsiteY94" fmla="*/ 1333057 h 6858000"/>
              <a:gd name="connsiteX95" fmla="*/ 1696091 w 2422397"/>
              <a:gd name="connsiteY95" fmla="*/ 1202078 h 6858000"/>
              <a:gd name="connsiteX96" fmla="*/ 1706993 w 2422397"/>
              <a:gd name="connsiteY96" fmla="*/ 1104797 h 6858000"/>
              <a:gd name="connsiteX97" fmla="*/ 1777273 w 2422397"/>
              <a:gd name="connsiteY97" fmla="*/ 916268 h 6858000"/>
              <a:gd name="connsiteX98" fmla="*/ 1850836 w 2422397"/>
              <a:gd name="connsiteY98" fmla="*/ 825516 h 6858000"/>
              <a:gd name="connsiteX99" fmla="*/ 1911831 w 2422397"/>
              <a:gd name="connsiteY99" fmla="*/ 696577 h 6858000"/>
              <a:gd name="connsiteX100" fmla="*/ 1942209 w 2422397"/>
              <a:gd name="connsiteY100" fmla="*/ 575807 h 6858000"/>
              <a:gd name="connsiteX101" fmla="*/ 1951374 w 2422397"/>
              <a:gd name="connsiteY101" fmla="*/ 556682 h 6858000"/>
              <a:gd name="connsiteX102" fmla="*/ 1951170 w 2422397"/>
              <a:gd name="connsiteY102" fmla="*/ 526639 h 6858000"/>
              <a:gd name="connsiteX103" fmla="*/ 1949059 w 2422397"/>
              <a:gd name="connsiteY103" fmla="*/ 405872 h 6858000"/>
              <a:gd name="connsiteX104" fmla="*/ 1954018 w 2422397"/>
              <a:gd name="connsiteY104" fmla="*/ 307622 h 6858000"/>
              <a:gd name="connsiteX105" fmla="*/ 1967790 w 2422397"/>
              <a:gd name="connsiteY105" fmla="*/ 198682 h 6858000"/>
              <a:gd name="connsiteX106" fmla="*/ 1971093 w 2422397"/>
              <a:gd name="connsiteY106" fmla="*/ 127747 h 6858000"/>
              <a:gd name="connsiteX107" fmla="*/ 1951841 w 2422397"/>
              <a:gd name="connsiteY107" fmla="*/ 4678 h 6858000"/>
              <a:gd name="connsiteX108" fmla="*/ 1953649 w 2422397"/>
              <a:gd name="connsiteY108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73012 w 2422397"/>
              <a:gd name="connsiteY22" fmla="*/ 6046223 h 6858000"/>
              <a:gd name="connsiteX23" fmla="*/ 584071 w 2422397"/>
              <a:gd name="connsiteY23" fmla="*/ 5992286 h 6858000"/>
              <a:gd name="connsiteX24" fmla="*/ 587812 w 2422397"/>
              <a:gd name="connsiteY24" fmla="*/ 5987907 h 6858000"/>
              <a:gd name="connsiteX25" fmla="*/ 592115 w 2422397"/>
              <a:gd name="connsiteY25" fmla="*/ 5949187 h 6858000"/>
              <a:gd name="connsiteX26" fmla="*/ 595889 w 2422397"/>
              <a:gd name="connsiteY26" fmla="*/ 5931081 h 6858000"/>
              <a:gd name="connsiteX27" fmla="*/ 593758 w 2422397"/>
              <a:gd name="connsiteY27" fmla="*/ 5922047 h 6858000"/>
              <a:gd name="connsiteX28" fmla="*/ 600949 w 2422397"/>
              <a:gd name="connsiteY28" fmla="*/ 5897316 h 6858000"/>
              <a:gd name="connsiteX29" fmla="*/ 602981 w 2422397"/>
              <a:gd name="connsiteY29" fmla="*/ 5895955 h 6858000"/>
              <a:gd name="connsiteX30" fmla="*/ 604430 w 2422397"/>
              <a:gd name="connsiteY30" fmla="*/ 5870052 h 6858000"/>
              <a:gd name="connsiteX31" fmla="*/ 631983 w 2422397"/>
              <a:gd name="connsiteY31" fmla="*/ 5814475 h 6858000"/>
              <a:gd name="connsiteX32" fmla="*/ 654861 w 2422397"/>
              <a:gd name="connsiteY32" fmla="*/ 5538948 h 6858000"/>
              <a:gd name="connsiteX33" fmla="*/ 723657 w 2422397"/>
              <a:gd name="connsiteY33" fmla="*/ 5356170 h 6858000"/>
              <a:gd name="connsiteX34" fmla="*/ 723661 w 2422397"/>
              <a:gd name="connsiteY34" fmla="*/ 5356076 h 6858000"/>
              <a:gd name="connsiteX35" fmla="*/ 725358 w 2422397"/>
              <a:gd name="connsiteY35" fmla="*/ 5309193 h 6858000"/>
              <a:gd name="connsiteX36" fmla="*/ 726926 w 2422397"/>
              <a:gd name="connsiteY36" fmla="*/ 5311182 h 6858000"/>
              <a:gd name="connsiteX37" fmla="*/ 727761 w 2422397"/>
              <a:gd name="connsiteY37" fmla="*/ 5304702 h 6858000"/>
              <a:gd name="connsiteX38" fmla="*/ 732974 w 2422397"/>
              <a:gd name="connsiteY38" fmla="*/ 5303522 h 6858000"/>
              <a:gd name="connsiteX39" fmla="*/ 762873 w 2422397"/>
              <a:gd name="connsiteY39" fmla="*/ 5269094 h 6858000"/>
              <a:gd name="connsiteX40" fmla="*/ 784867 w 2422397"/>
              <a:gd name="connsiteY40" fmla="*/ 5235785 h 6858000"/>
              <a:gd name="connsiteX41" fmla="*/ 796271 w 2422397"/>
              <a:gd name="connsiteY41" fmla="*/ 5175473 h 6858000"/>
              <a:gd name="connsiteX42" fmla="*/ 821529 w 2422397"/>
              <a:gd name="connsiteY42" fmla="*/ 5012929 h 6858000"/>
              <a:gd name="connsiteX43" fmla="*/ 846340 w 2422397"/>
              <a:gd name="connsiteY43" fmla="*/ 4944976 h 6858000"/>
              <a:gd name="connsiteX44" fmla="*/ 840157 w 2422397"/>
              <a:gd name="connsiteY44" fmla="*/ 4872869 h 6858000"/>
              <a:gd name="connsiteX45" fmla="*/ 855718 w 2422397"/>
              <a:gd name="connsiteY45" fmla="*/ 4850916 h 6858000"/>
              <a:gd name="connsiteX46" fmla="*/ 858709 w 2422397"/>
              <a:gd name="connsiteY46" fmla="*/ 4847264 h 6858000"/>
              <a:gd name="connsiteX47" fmla="*/ 863990 w 2422397"/>
              <a:gd name="connsiteY47" fmla="*/ 4829718 h 6858000"/>
              <a:gd name="connsiteX48" fmla="*/ 873842 w 2422397"/>
              <a:gd name="connsiteY48" fmla="*/ 4828439 h 6858000"/>
              <a:gd name="connsiteX49" fmla="*/ 887779 w 2422397"/>
              <a:gd name="connsiteY49" fmla="*/ 4804655 h 6858000"/>
              <a:gd name="connsiteX50" fmla="*/ 893894 w 2422397"/>
              <a:gd name="connsiteY50" fmla="*/ 4777060 h 6858000"/>
              <a:gd name="connsiteX51" fmla="*/ 883546 w 2422397"/>
              <a:gd name="connsiteY51" fmla="*/ 4777089 h 6858000"/>
              <a:gd name="connsiteX52" fmla="*/ 883812 w 2422397"/>
              <a:gd name="connsiteY52" fmla="*/ 4774559 h 6858000"/>
              <a:gd name="connsiteX53" fmla="*/ 903401 w 2422397"/>
              <a:gd name="connsiteY53" fmla="*/ 4679442 h 6858000"/>
              <a:gd name="connsiteX54" fmla="*/ 916253 w 2422397"/>
              <a:gd name="connsiteY54" fmla="*/ 4651970 h 6858000"/>
              <a:gd name="connsiteX55" fmla="*/ 922608 w 2422397"/>
              <a:gd name="connsiteY55" fmla="*/ 4649785 h 6858000"/>
              <a:gd name="connsiteX56" fmla="*/ 924139 w 2422397"/>
              <a:gd name="connsiteY56" fmla="*/ 4631605 h 6858000"/>
              <a:gd name="connsiteX57" fmla="*/ 985938 w 2422397"/>
              <a:gd name="connsiteY57" fmla="*/ 4515358 h 6858000"/>
              <a:gd name="connsiteX58" fmla="*/ 1011638 w 2422397"/>
              <a:gd name="connsiteY58" fmla="*/ 4352312 h 6858000"/>
              <a:gd name="connsiteX59" fmla="*/ 1049579 w 2422397"/>
              <a:gd name="connsiteY59" fmla="*/ 4237953 h 6858000"/>
              <a:gd name="connsiteX60" fmla="*/ 1041314 w 2422397"/>
              <a:gd name="connsiteY60" fmla="*/ 4139706 h 6858000"/>
              <a:gd name="connsiteX61" fmla="*/ 1049328 w 2422397"/>
              <a:gd name="connsiteY61" fmla="*/ 4134671 h 6858000"/>
              <a:gd name="connsiteX62" fmla="*/ 1061133 w 2422397"/>
              <a:gd name="connsiteY62" fmla="*/ 4074160 h 6858000"/>
              <a:gd name="connsiteX63" fmla="*/ 1059121 w 2422397"/>
              <a:gd name="connsiteY63" fmla="*/ 3844497 h 6858000"/>
              <a:gd name="connsiteX64" fmla="*/ 1083386 w 2422397"/>
              <a:gd name="connsiteY64" fmla="*/ 3726730 h 6858000"/>
              <a:gd name="connsiteX65" fmla="*/ 1098990 w 2422397"/>
              <a:gd name="connsiteY65" fmla="*/ 3687782 h 6858000"/>
              <a:gd name="connsiteX66" fmla="*/ 1124701 w 2422397"/>
              <a:gd name="connsiteY66" fmla="*/ 3622348 h 6858000"/>
              <a:gd name="connsiteX67" fmla="*/ 1161137 w 2422397"/>
              <a:gd name="connsiteY67" fmla="*/ 3580464 h 6858000"/>
              <a:gd name="connsiteX68" fmla="*/ 1175812 w 2422397"/>
              <a:gd name="connsiteY68" fmla="*/ 3522969 h 6858000"/>
              <a:gd name="connsiteX69" fmla="*/ 1156951 w 2422397"/>
              <a:gd name="connsiteY69" fmla="*/ 3500538 h 6858000"/>
              <a:gd name="connsiteX70" fmla="*/ 1179877 w 2422397"/>
              <a:gd name="connsiteY70" fmla="*/ 3441984 h 6858000"/>
              <a:gd name="connsiteX71" fmla="*/ 1217096 w 2422397"/>
              <a:gd name="connsiteY71" fmla="*/ 3354156 h 6858000"/>
              <a:gd name="connsiteX72" fmla="*/ 1232811 w 2422397"/>
              <a:gd name="connsiteY72" fmla="*/ 3301153 h 6858000"/>
              <a:gd name="connsiteX73" fmla="*/ 1281985 w 2422397"/>
              <a:gd name="connsiteY73" fmla="*/ 3158933 h 6858000"/>
              <a:gd name="connsiteX74" fmla="*/ 1335997 w 2422397"/>
              <a:gd name="connsiteY74" fmla="*/ 3018423 h 6858000"/>
              <a:gd name="connsiteX75" fmla="*/ 1394864 w 2422397"/>
              <a:gd name="connsiteY75" fmla="*/ 2946152 h 6858000"/>
              <a:gd name="connsiteX76" fmla="*/ 1436360 w 2422397"/>
              <a:gd name="connsiteY76" fmla="*/ 2829469 h 6858000"/>
              <a:gd name="connsiteX77" fmla="*/ 1447242 w 2422397"/>
              <a:gd name="connsiteY77" fmla="*/ 2811546 h 6858000"/>
              <a:gd name="connsiteX78" fmla="*/ 1449881 w 2422397"/>
              <a:gd name="connsiteY78" fmla="*/ 2781535 h 6858000"/>
              <a:gd name="connsiteX79" fmla="*/ 1459218 w 2422397"/>
              <a:gd name="connsiteY79" fmla="*/ 2660724 h 6858000"/>
              <a:gd name="connsiteX80" fmla="*/ 1455455 w 2422397"/>
              <a:gd name="connsiteY80" fmla="*/ 2560980 h 6858000"/>
              <a:gd name="connsiteX81" fmla="*/ 1497362 w 2422397"/>
              <a:gd name="connsiteY81" fmla="*/ 2456303 h 6858000"/>
              <a:gd name="connsiteX82" fmla="*/ 1507343 w 2422397"/>
              <a:gd name="connsiteY82" fmla="*/ 2385923 h 6858000"/>
              <a:gd name="connsiteX83" fmla="*/ 1540772 w 2422397"/>
              <a:gd name="connsiteY83" fmla="*/ 2256097 h 6858000"/>
              <a:gd name="connsiteX84" fmla="*/ 1569381 w 2422397"/>
              <a:gd name="connsiteY84" fmla="*/ 2165158 h 6858000"/>
              <a:gd name="connsiteX85" fmla="*/ 1576109 w 2422397"/>
              <a:gd name="connsiteY85" fmla="*/ 2078660 h 6858000"/>
              <a:gd name="connsiteX86" fmla="*/ 1564751 w 2422397"/>
              <a:gd name="connsiteY86" fmla="*/ 2009574 h 6858000"/>
              <a:gd name="connsiteX87" fmla="*/ 1571917 w 2422397"/>
              <a:gd name="connsiteY87" fmla="*/ 1903700 h 6858000"/>
              <a:gd name="connsiteX88" fmla="*/ 1564944 w 2422397"/>
              <a:gd name="connsiteY88" fmla="*/ 1821321 h 6858000"/>
              <a:gd name="connsiteX89" fmla="*/ 1579022 w 2422397"/>
              <a:gd name="connsiteY89" fmla="*/ 1718757 h 6858000"/>
              <a:gd name="connsiteX90" fmla="*/ 1590196 w 2422397"/>
              <a:gd name="connsiteY90" fmla="*/ 1595914 h 6858000"/>
              <a:gd name="connsiteX91" fmla="*/ 1624363 w 2422397"/>
              <a:gd name="connsiteY91" fmla="*/ 1502483 h 6858000"/>
              <a:gd name="connsiteX92" fmla="*/ 1631539 w 2422397"/>
              <a:gd name="connsiteY92" fmla="*/ 1431520 h 6858000"/>
              <a:gd name="connsiteX93" fmla="*/ 1646296 w 2422397"/>
              <a:gd name="connsiteY93" fmla="*/ 1333057 h 6858000"/>
              <a:gd name="connsiteX94" fmla="*/ 1696091 w 2422397"/>
              <a:gd name="connsiteY94" fmla="*/ 1202078 h 6858000"/>
              <a:gd name="connsiteX95" fmla="*/ 1706993 w 2422397"/>
              <a:gd name="connsiteY95" fmla="*/ 1104797 h 6858000"/>
              <a:gd name="connsiteX96" fmla="*/ 1777273 w 2422397"/>
              <a:gd name="connsiteY96" fmla="*/ 916268 h 6858000"/>
              <a:gd name="connsiteX97" fmla="*/ 1850836 w 2422397"/>
              <a:gd name="connsiteY97" fmla="*/ 825516 h 6858000"/>
              <a:gd name="connsiteX98" fmla="*/ 1911831 w 2422397"/>
              <a:gd name="connsiteY98" fmla="*/ 696577 h 6858000"/>
              <a:gd name="connsiteX99" fmla="*/ 1942209 w 2422397"/>
              <a:gd name="connsiteY99" fmla="*/ 575807 h 6858000"/>
              <a:gd name="connsiteX100" fmla="*/ 1951374 w 2422397"/>
              <a:gd name="connsiteY100" fmla="*/ 556682 h 6858000"/>
              <a:gd name="connsiteX101" fmla="*/ 1951170 w 2422397"/>
              <a:gd name="connsiteY101" fmla="*/ 526639 h 6858000"/>
              <a:gd name="connsiteX102" fmla="*/ 1949059 w 2422397"/>
              <a:gd name="connsiteY102" fmla="*/ 405872 h 6858000"/>
              <a:gd name="connsiteX103" fmla="*/ 1954018 w 2422397"/>
              <a:gd name="connsiteY103" fmla="*/ 307622 h 6858000"/>
              <a:gd name="connsiteX104" fmla="*/ 1967790 w 2422397"/>
              <a:gd name="connsiteY104" fmla="*/ 198682 h 6858000"/>
              <a:gd name="connsiteX105" fmla="*/ 1971093 w 2422397"/>
              <a:gd name="connsiteY105" fmla="*/ 127747 h 6858000"/>
              <a:gd name="connsiteX106" fmla="*/ 1951841 w 2422397"/>
              <a:gd name="connsiteY106" fmla="*/ 4678 h 6858000"/>
              <a:gd name="connsiteX107" fmla="*/ 1953649 w 2422397"/>
              <a:gd name="connsiteY107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54861 w 2422397"/>
              <a:gd name="connsiteY31" fmla="*/ 5538948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5812 w 2422397"/>
              <a:gd name="connsiteY67" fmla="*/ 3522969 h 6858000"/>
              <a:gd name="connsiteX68" fmla="*/ 1156951 w 2422397"/>
              <a:gd name="connsiteY68" fmla="*/ 3500538 h 6858000"/>
              <a:gd name="connsiteX69" fmla="*/ 1179877 w 2422397"/>
              <a:gd name="connsiteY69" fmla="*/ 3441984 h 6858000"/>
              <a:gd name="connsiteX70" fmla="*/ 1217096 w 2422397"/>
              <a:gd name="connsiteY70" fmla="*/ 3354156 h 6858000"/>
              <a:gd name="connsiteX71" fmla="*/ 1232811 w 2422397"/>
              <a:gd name="connsiteY71" fmla="*/ 3301153 h 6858000"/>
              <a:gd name="connsiteX72" fmla="*/ 1281985 w 2422397"/>
              <a:gd name="connsiteY72" fmla="*/ 3158933 h 6858000"/>
              <a:gd name="connsiteX73" fmla="*/ 1335997 w 2422397"/>
              <a:gd name="connsiteY73" fmla="*/ 3018423 h 6858000"/>
              <a:gd name="connsiteX74" fmla="*/ 1394864 w 2422397"/>
              <a:gd name="connsiteY74" fmla="*/ 2946152 h 6858000"/>
              <a:gd name="connsiteX75" fmla="*/ 1436360 w 2422397"/>
              <a:gd name="connsiteY75" fmla="*/ 2829469 h 6858000"/>
              <a:gd name="connsiteX76" fmla="*/ 1447242 w 2422397"/>
              <a:gd name="connsiteY76" fmla="*/ 2811546 h 6858000"/>
              <a:gd name="connsiteX77" fmla="*/ 1449881 w 2422397"/>
              <a:gd name="connsiteY77" fmla="*/ 2781535 h 6858000"/>
              <a:gd name="connsiteX78" fmla="*/ 1459218 w 2422397"/>
              <a:gd name="connsiteY78" fmla="*/ 2660724 h 6858000"/>
              <a:gd name="connsiteX79" fmla="*/ 1455455 w 2422397"/>
              <a:gd name="connsiteY79" fmla="*/ 2560980 h 6858000"/>
              <a:gd name="connsiteX80" fmla="*/ 1497362 w 2422397"/>
              <a:gd name="connsiteY80" fmla="*/ 2456303 h 6858000"/>
              <a:gd name="connsiteX81" fmla="*/ 1507343 w 2422397"/>
              <a:gd name="connsiteY81" fmla="*/ 2385923 h 6858000"/>
              <a:gd name="connsiteX82" fmla="*/ 1540772 w 2422397"/>
              <a:gd name="connsiteY82" fmla="*/ 2256097 h 6858000"/>
              <a:gd name="connsiteX83" fmla="*/ 1569381 w 2422397"/>
              <a:gd name="connsiteY83" fmla="*/ 2165158 h 6858000"/>
              <a:gd name="connsiteX84" fmla="*/ 1576109 w 2422397"/>
              <a:gd name="connsiteY84" fmla="*/ 2078660 h 6858000"/>
              <a:gd name="connsiteX85" fmla="*/ 1564751 w 2422397"/>
              <a:gd name="connsiteY85" fmla="*/ 2009574 h 6858000"/>
              <a:gd name="connsiteX86" fmla="*/ 1571917 w 2422397"/>
              <a:gd name="connsiteY86" fmla="*/ 1903700 h 6858000"/>
              <a:gd name="connsiteX87" fmla="*/ 1564944 w 2422397"/>
              <a:gd name="connsiteY87" fmla="*/ 1821321 h 6858000"/>
              <a:gd name="connsiteX88" fmla="*/ 1579022 w 2422397"/>
              <a:gd name="connsiteY88" fmla="*/ 1718757 h 6858000"/>
              <a:gd name="connsiteX89" fmla="*/ 1590196 w 2422397"/>
              <a:gd name="connsiteY89" fmla="*/ 1595914 h 6858000"/>
              <a:gd name="connsiteX90" fmla="*/ 1624363 w 2422397"/>
              <a:gd name="connsiteY90" fmla="*/ 1502483 h 6858000"/>
              <a:gd name="connsiteX91" fmla="*/ 1631539 w 2422397"/>
              <a:gd name="connsiteY91" fmla="*/ 1431520 h 6858000"/>
              <a:gd name="connsiteX92" fmla="*/ 1646296 w 2422397"/>
              <a:gd name="connsiteY92" fmla="*/ 1333057 h 6858000"/>
              <a:gd name="connsiteX93" fmla="*/ 1696091 w 2422397"/>
              <a:gd name="connsiteY93" fmla="*/ 1202078 h 6858000"/>
              <a:gd name="connsiteX94" fmla="*/ 1706993 w 2422397"/>
              <a:gd name="connsiteY94" fmla="*/ 1104797 h 6858000"/>
              <a:gd name="connsiteX95" fmla="*/ 1777273 w 2422397"/>
              <a:gd name="connsiteY95" fmla="*/ 916268 h 6858000"/>
              <a:gd name="connsiteX96" fmla="*/ 1850836 w 2422397"/>
              <a:gd name="connsiteY96" fmla="*/ 825516 h 6858000"/>
              <a:gd name="connsiteX97" fmla="*/ 1911831 w 2422397"/>
              <a:gd name="connsiteY97" fmla="*/ 696577 h 6858000"/>
              <a:gd name="connsiteX98" fmla="*/ 1942209 w 2422397"/>
              <a:gd name="connsiteY98" fmla="*/ 575807 h 6858000"/>
              <a:gd name="connsiteX99" fmla="*/ 1951374 w 2422397"/>
              <a:gd name="connsiteY99" fmla="*/ 556682 h 6858000"/>
              <a:gd name="connsiteX100" fmla="*/ 1951170 w 2422397"/>
              <a:gd name="connsiteY100" fmla="*/ 526639 h 6858000"/>
              <a:gd name="connsiteX101" fmla="*/ 1949059 w 2422397"/>
              <a:gd name="connsiteY101" fmla="*/ 405872 h 6858000"/>
              <a:gd name="connsiteX102" fmla="*/ 1954018 w 2422397"/>
              <a:gd name="connsiteY102" fmla="*/ 307622 h 6858000"/>
              <a:gd name="connsiteX103" fmla="*/ 1967790 w 2422397"/>
              <a:gd name="connsiteY103" fmla="*/ 198682 h 6858000"/>
              <a:gd name="connsiteX104" fmla="*/ 1971093 w 2422397"/>
              <a:gd name="connsiteY104" fmla="*/ 127747 h 6858000"/>
              <a:gd name="connsiteX105" fmla="*/ 1951841 w 2422397"/>
              <a:gd name="connsiteY105" fmla="*/ 4678 h 6858000"/>
              <a:gd name="connsiteX106" fmla="*/ 1953649 w 2422397"/>
              <a:gd name="connsiteY10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5812 w 2422397"/>
              <a:gd name="connsiteY67" fmla="*/ 3522969 h 6858000"/>
              <a:gd name="connsiteX68" fmla="*/ 1156951 w 2422397"/>
              <a:gd name="connsiteY68" fmla="*/ 3500538 h 6858000"/>
              <a:gd name="connsiteX69" fmla="*/ 1179877 w 2422397"/>
              <a:gd name="connsiteY69" fmla="*/ 3441984 h 6858000"/>
              <a:gd name="connsiteX70" fmla="*/ 1217096 w 2422397"/>
              <a:gd name="connsiteY70" fmla="*/ 3354156 h 6858000"/>
              <a:gd name="connsiteX71" fmla="*/ 1232811 w 2422397"/>
              <a:gd name="connsiteY71" fmla="*/ 3301153 h 6858000"/>
              <a:gd name="connsiteX72" fmla="*/ 1281985 w 2422397"/>
              <a:gd name="connsiteY72" fmla="*/ 3158933 h 6858000"/>
              <a:gd name="connsiteX73" fmla="*/ 1335997 w 2422397"/>
              <a:gd name="connsiteY73" fmla="*/ 3018423 h 6858000"/>
              <a:gd name="connsiteX74" fmla="*/ 1394864 w 2422397"/>
              <a:gd name="connsiteY74" fmla="*/ 2946152 h 6858000"/>
              <a:gd name="connsiteX75" fmla="*/ 1436360 w 2422397"/>
              <a:gd name="connsiteY75" fmla="*/ 2829469 h 6858000"/>
              <a:gd name="connsiteX76" fmla="*/ 1447242 w 2422397"/>
              <a:gd name="connsiteY76" fmla="*/ 2811546 h 6858000"/>
              <a:gd name="connsiteX77" fmla="*/ 1449881 w 2422397"/>
              <a:gd name="connsiteY77" fmla="*/ 2781535 h 6858000"/>
              <a:gd name="connsiteX78" fmla="*/ 1459218 w 2422397"/>
              <a:gd name="connsiteY78" fmla="*/ 2660724 h 6858000"/>
              <a:gd name="connsiteX79" fmla="*/ 1455455 w 2422397"/>
              <a:gd name="connsiteY79" fmla="*/ 2560980 h 6858000"/>
              <a:gd name="connsiteX80" fmla="*/ 1497362 w 2422397"/>
              <a:gd name="connsiteY80" fmla="*/ 2456303 h 6858000"/>
              <a:gd name="connsiteX81" fmla="*/ 1507343 w 2422397"/>
              <a:gd name="connsiteY81" fmla="*/ 2385923 h 6858000"/>
              <a:gd name="connsiteX82" fmla="*/ 1540772 w 2422397"/>
              <a:gd name="connsiteY82" fmla="*/ 2256097 h 6858000"/>
              <a:gd name="connsiteX83" fmla="*/ 1569381 w 2422397"/>
              <a:gd name="connsiteY83" fmla="*/ 2165158 h 6858000"/>
              <a:gd name="connsiteX84" fmla="*/ 1576109 w 2422397"/>
              <a:gd name="connsiteY84" fmla="*/ 2078660 h 6858000"/>
              <a:gd name="connsiteX85" fmla="*/ 1564751 w 2422397"/>
              <a:gd name="connsiteY85" fmla="*/ 2009574 h 6858000"/>
              <a:gd name="connsiteX86" fmla="*/ 1571917 w 2422397"/>
              <a:gd name="connsiteY86" fmla="*/ 1903700 h 6858000"/>
              <a:gd name="connsiteX87" fmla="*/ 1564944 w 2422397"/>
              <a:gd name="connsiteY87" fmla="*/ 1821321 h 6858000"/>
              <a:gd name="connsiteX88" fmla="*/ 1579022 w 2422397"/>
              <a:gd name="connsiteY88" fmla="*/ 1718757 h 6858000"/>
              <a:gd name="connsiteX89" fmla="*/ 1590196 w 2422397"/>
              <a:gd name="connsiteY89" fmla="*/ 1595914 h 6858000"/>
              <a:gd name="connsiteX90" fmla="*/ 1624363 w 2422397"/>
              <a:gd name="connsiteY90" fmla="*/ 1502483 h 6858000"/>
              <a:gd name="connsiteX91" fmla="*/ 1631539 w 2422397"/>
              <a:gd name="connsiteY91" fmla="*/ 1431520 h 6858000"/>
              <a:gd name="connsiteX92" fmla="*/ 1646296 w 2422397"/>
              <a:gd name="connsiteY92" fmla="*/ 1333057 h 6858000"/>
              <a:gd name="connsiteX93" fmla="*/ 1696091 w 2422397"/>
              <a:gd name="connsiteY93" fmla="*/ 1202078 h 6858000"/>
              <a:gd name="connsiteX94" fmla="*/ 1706993 w 2422397"/>
              <a:gd name="connsiteY94" fmla="*/ 1104797 h 6858000"/>
              <a:gd name="connsiteX95" fmla="*/ 1777273 w 2422397"/>
              <a:gd name="connsiteY95" fmla="*/ 916268 h 6858000"/>
              <a:gd name="connsiteX96" fmla="*/ 1850836 w 2422397"/>
              <a:gd name="connsiteY96" fmla="*/ 825516 h 6858000"/>
              <a:gd name="connsiteX97" fmla="*/ 1911831 w 2422397"/>
              <a:gd name="connsiteY97" fmla="*/ 696577 h 6858000"/>
              <a:gd name="connsiteX98" fmla="*/ 1942209 w 2422397"/>
              <a:gd name="connsiteY98" fmla="*/ 575807 h 6858000"/>
              <a:gd name="connsiteX99" fmla="*/ 1951374 w 2422397"/>
              <a:gd name="connsiteY99" fmla="*/ 556682 h 6858000"/>
              <a:gd name="connsiteX100" fmla="*/ 1951170 w 2422397"/>
              <a:gd name="connsiteY100" fmla="*/ 526639 h 6858000"/>
              <a:gd name="connsiteX101" fmla="*/ 1949059 w 2422397"/>
              <a:gd name="connsiteY101" fmla="*/ 405872 h 6858000"/>
              <a:gd name="connsiteX102" fmla="*/ 1954018 w 2422397"/>
              <a:gd name="connsiteY102" fmla="*/ 307622 h 6858000"/>
              <a:gd name="connsiteX103" fmla="*/ 1967790 w 2422397"/>
              <a:gd name="connsiteY103" fmla="*/ 198682 h 6858000"/>
              <a:gd name="connsiteX104" fmla="*/ 1971093 w 2422397"/>
              <a:gd name="connsiteY104" fmla="*/ 127747 h 6858000"/>
              <a:gd name="connsiteX105" fmla="*/ 1951841 w 2422397"/>
              <a:gd name="connsiteY105" fmla="*/ 4678 h 6858000"/>
              <a:gd name="connsiteX106" fmla="*/ 1953649 w 2422397"/>
              <a:gd name="connsiteY106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5812 w 2422397"/>
              <a:gd name="connsiteY67" fmla="*/ 3522969 h 6858000"/>
              <a:gd name="connsiteX68" fmla="*/ 1179877 w 2422397"/>
              <a:gd name="connsiteY68" fmla="*/ 3441984 h 6858000"/>
              <a:gd name="connsiteX69" fmla="*/ 1217096 w 2422397"/>
              <a:gd name="connsiteY69" fmla="*/ 3354156 h 6858000"/>
              <a:gd name="connsiteX70" fmla="*/ 1232811 w 2422397"/>
              <a:gd name="connsiteY70" fmla="*/ 3301153 h 6858000"/>
              <a:gd name="connsiteX71" fmla="*/ 1281985 w 2422397"/>
              <a:gd name="connsiteY71" fmla="*/ 3158933 h 6858000"/>
              <a:gd name="connsiteX72" fmla="*/ 1335997 w 2422397"/>
              <a:gd name="connsiteY72" fmla="*/ 3018423 h 6858000"/>
              <a:gd name="connsiteX73" fmla="*/ 1394864 w 2422397"/>
              <a:gd name="connsiteY73" fmla="*/ 2946152 h 6858000"/>
              <a:gd name="connsiteX74" fmla="*/ 1436360 w 2422397"/>
              <a:gd name="connsiteY74" fmla="*/ 2829469 h 6858000"/>
              <a:gd name="connsiteX75" fmla="*/ 1447242 w 2422397"/>
              <a:gd name="connsiteY75" fmla="*/ 2811546 h 6858000"/>
              <a:gd name="connsiteX76" fmla="*/ 1449881 w 2422397"/>
              <a:gd name="connsiteY76" fmla="*/ 2781535 h 6858000"/>
              <a:gd name="connsiteX77" fmla="*/ 1459218 w 2422397"/>
              <a:gd name="connsiteY77" fmla="*/ 2660724 h 6858000"/>
              <a:gd name="connsiteX78" fmla="*/ 1455455 w 2422397"/>
              <a:gd name="connsiteY78" fmla="*/ 2560980 h 6858000"/>
              <a:gd name="connsiteX79" fmla="*/ 1497362 w 2422397"/>
              <a:gd name="connsiteY79" fmla="*/ 2456303 h 6858000"/>
              <a:gd name="connsiteX80" fmla="*/ 1507343 w 2422397"/>
              <a:gd name="connsiteY80" fmla="*/ 2385923 h 6858000"/>
              <a:gd name="connsiteX81" fmla="*/ 1540772 w 2422397"/>
              <a:gd name="connsiteY81" fmla="*/ 2256097 h 6858000"/>
              <a:gd name="connsiteX82" fmla="*/ 1569381 w 2422397"/>
              <a:gd name="connsiteY82" fmla="*/ 2165158 h 6858000"/>
              <a:gd name="connsiteX83" fmla="*/ 1576109 w 2422397"/>
              <a:gd name="connsiteY83" fmla="*/ 2078660 h 6858000"/>
              <a:gd name="connsiteX84" fmla="*/ 1564751 w 2422397"/>
              <a:gd name="connsiteY84" fmla="*/ 2009574 h 6858000"/>
              <a:gd name="connsiteX85" fmla="*/ 1571917 w 2422397"/>
              <a:gd name="connsiteY85" fmla="*/ 1903700 h 6858000"/>
              <a:gd name="connsiteX86" fmla="*/ 1564944 w 2422397"/>
              <a:gd name="connsiteY86" fmla="*/ 1821321 h 6858000"/>
              <a:gd name="connsiteX87" fmla="*/ 1579022 w 2422397"/>
              <a:gd name="connsiteY87" fmla="*/ 1718757 h 6858000"/>
              <a:gd name="connsiteX88" fmla="*/ 1590196 w 2422397"/>
              <a:gd name="connsiteY88" fmla="*/ 1595914 h 6858000"/>
              <a:gd name="connsiteX89" fmla="*/ 1624363 w 2422397"/>
              <a:gd name="connsiteY89" fmla="*/ 1502483 h 6858000"/>
              <a:gd name="connsiteX90" fmla="*/ 1631539 w 2422397"/>
              <a:gd name="connsiteY90" fmla="*/ 1431520 h 6858000"/>
              <a:gd name="connsiteX91" fmla="*/ 1646296 w 2422397"/>
              <a:gd name="connsiteY91" fmla="*/ 1333057 h 6858000"/>
              <a:gd name="connsiteX92" fmla="*/ 1696091 w 2422397"/>
              <a:gd name="connsiteY92" fmla="*/ 1202078 h 6858000"/>
              <a:gd name="connsiteX93" fmla="*/ 1706993 w 2422397"/>
              <a:gd name="connsiteY93" fmla="*/ 1104797 h 6858000"/>
              <a:gd name="connsiteX94" fmla="*/ 1777273 w 2422397"/>
              <a:gd name="connsiteY94" fmla="*/ 916268 h 6858000"/>
              <a:gd name="connsiteX95" fmla="*/ 1850836 w 2422397"/>
              <a:gd name="connsiteY95" fmla="*/ 825516 h 6858000"/>
              <a:gd name="connsiteX96" fmla="*/ 1911831 w 2422397"/>
              <a:gd name="connsiteY96" fmla="*/ 696577 h 6858000"/>
              <a:gd name="connsiteX97" fmla="*/ 1942209 w 2422397"/>
              <a:gd name="connsiteY97" fmla="*/ 575807 h 6858000"/>
              <a:gd name="connsiteX98" fmla="*/ 1951374 w 2422397"/>
              <a:gd name="connsiteY98" fmla="*/ 556682 h 6858000"/>
              <a:gd name="connsiteX99" fmla="*/ 1951170 w 2422397"/>
              <a:gd name="connsiteY99" fmla="*/ 526639 h 6858000"/>
              <a:gd name="connsiteX100" fmla="*/ 1949059 w 2422397"/>
              <a:gd name="connsiteY100" fmla="*/ 405872 h 6858000"/>
              <a:gd name="connsiteX101" fmla="*/ 1954018 w 2422397"/>
              <a:gd name="connsiteY101" fmla="*/ 307622 h 6858000"/>
              <a:gd name="connsiteX102" fmla="*/ 1967790 w 2422397"/>
              <a:gd name="connsiteY102" fmla="*/ 198682 h 6858000"/>
              <a:gd name="connsiteX103" fmla="*/ 1971093 w 2422397"/>
              <a:gd name="connsiteY103" fmla="*/ 127747 h 6858000"/>
              <a:gd name="connsiteX104" fmla="*/ 1951841 w 2422397"/>
              <a:gd name="connsiteY104" fmla="*/ 4678 h 6858000"/>
              <a:gd name="connsiteX105" fmla="*/ 1953649 w 2422397"/>
              <a:gd name="connsiteY105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61137 w 2422397"/>
              <a:gd name="connsiteY66" fmla="*/ 3580464 h 6858000"/>
              <a:gd name="connsiteX67" fmla="*/ 1179877 w 2422397"/>
              <a:gd name="connsiteY67" fmla="*/ 3441984 h 6858000"/>
              <a:gd name="connsiteX68" fmla="*/ 1217096 w 2422397"/>
              <a:gd name="connsiteY68" fmla="*/ 3354156 h 6858000"/>
              <a:gd name="connsiteX69" fmla="*/ 1232811 w 2422397"/>
              <a:gd name="connsiteY69" fmla="*/ 3301153 h 6858000"/>
              <a:gd name="connsiteX70" fmla="*/ 1281985 w 2422397"/>
              <a:gd name="connsiteY70" fmla="*/ 3158933 h 6858000"/>
              <a:gd name="connsiteX71" fmla="*/ 1335997 w 2422397"/>
              <a:gd name="connsiteY71" fmla="*/ 3018423 h 6858000"/>
              <a:gd name="connsiteX72" fmla="*/ 1394864 w 2422397"/>
              <a:gd name="connsiteY72" fmla="*/ 2946152 h 6858000"/>
              <a:gd name="connsiteX73" fmla="*/ 1436360 w 2422397"/>
              <a:gd name="connsiteY73" fmla="*/ 2829469 h 6858000"/>
              <a:gd name="connsiteX74" fmla="*/ 1447242 w 2422397"/>
              <a:gd name="connsiteY74" fmla="*/ 2811546 h 6858000"/>
              <a:gd name="connsiteX75" fmla="*/ 1449881 w 2422397"/>
              <a:gd name="connsiteY75" fmla="*/ 2781535 h 6858000"/>
              <a:gd name="connsiteX76" fmla="*/ 1459218 w 2422397"/>
              <a:gd name="connsiteY76" fmla="*/ 2660724 h 6858000"/>
              <a:gd name="connsiteX77" fmla="*/ 1455455 w 2422397"/>
              <a:gd name="connsiteY77" fmla="*/ 2560980 h 6858000"/>
              <a:gd name="connsiteX78" fmla="*/ 1497362 w 2422397"/>
              <a:gd name="connsiteY78" fmla="*/ 2456303 h 6858000"/>
              <a:gd name="connsiteX79" fmla="*/ 1507343 w 2422397"/>
              <a:gd name="connsiteY79" fmla="*/ 2385923 h 6858000"/>
              <a:gd name="connsiteX80" fmla="*/ 1540772 w 2422397"/>
              <a:gd name="connsiteY80" fmla="*/ 2256097 h 6858000"/>
              <a:gd name="connsiteX81" fmla="*/ 1569381 w 2422397"/>
              <a:gd name="connsiteY81" fmla="*/ 2165158 h 6858000"/>
              <a:gd name="connsiteX82" fmla="*/ 1576109 w 2422397"/>
              <a:gd name="connsiteY82" fmla="*/ 2078660 h 6858000"/>
              <a:gd name="connsiteX83" fmla="*/ 1564751 w 2422397"/>
              <a:gd name="connsiteY83" fmla="*/ 2009574 h 6858000"/>
              <a:gd name="connsiteX84" fmla="*/ 1571917 w 2422397"/>
              <a:gd name="connsiteY84" fmla="*/ 1903700 h 6858000"/>
              <a:gd name="connsiteX85" fmla="*/ 1564944 w 2422397"/>
              <a:gd name="connsiteY85" fmla="*/ 1821321 h 6858000"/>
              <a:gd name="connsiteX86" fmla="*/ 1579022 w 2422397"/>
              <a:gd name="connsiteY86" fmla="*/ 1718757 h 6858000"/>
              <a:gd name="connsiteX87" fmla="*/ 1590196 w 2422397"/>
              <a:gd name="connsiteY87" fmla="*/ 1595914 h 6858000"/>
              <a:gd name="connsiteX88" fmla="*/ 1624363 w 2422397"/>
              <a:gd name="connsiteY88" fmla="*/ 1502483 h 6858000"/>
              <a:gd name="connsiteX89" fmla="*/ 1631539 w 2422397"/>
              <a:gd name="connsiteY89" fmla="*/ 1431520 h 6858000"/>
              <a:gd name="connsiteX90" fmla="*/ 1646296 w 2422397"/>
              <a:gd name="connsiteY90" fmla="*/ 1333057 h 6858000"/>
              <a:gd name="connsiteX91" fmla="*/ 1696091 w 2422397"/>
              <a:gd name="connsiteY91" fmla="*/ 1202078 h 6858000"/>
              <a:gd name="connsiteX92" fmla="*/ 1706993 w 2422397"/>
              <a:gd name="connsiteY92" fmla="*/ 1104797 h 6858000"/>
              <a:gd name="connsiteX93" fmla="*/ 1777273 w 2422397"/>
              <a:gd name="connsiteY93" fmla="*/ 916268 h 6858000"/>
              <a:gd name="connsiteX94" fmla="*/ 1850836 w 2422397"/>
              <a:gd name="connsiteY94" fmla="*/ 825516 h 6858000"/>
              <a:gd name="connsiteX95" fmla="*/ 1911831 w 2422397"/>
              <a:gd name="connsiteY95" fmla="*/ 696577 h 6858000"/>
              <a:gd name="connsiteX96" fmla="*/ 1942209 w 2422397"/>
              <a:gd name="connsiteY96" fmla="*/ 575807 h 6858000"/>
              <a:gd name="connsiteX97" fmla="*/ 1951374 w 2422397"/>
              <a:gd name="connsiteY97" fmla="*/ 556682 h 6858000"/>
              <a:gd name="connsiteX98" fmla="*/ 1951170 w 2422397"/>
              <a:gd name="connsiteY98" fmla="*/ 526639 h 6858000"/>
              <a:gd name="connsiteX99" fmla="*/ 1949059 w 2422397"/>
              <a:gd name="connsiteY99" fmla="*/ 405872 h 6858000"/>
              <a:gd name="connsiteX100" fmla="*/ 1954018 w 2422397"/>
              <a:gd name="connsiteY100" fmla="*/ 307622 h 6858000"/>
              <a:gd name="connsiteX101" fmla="*/ 1967790 w 2422397"/>
              <a:gd name="connsiteY101" fmla="*/ 198682 h 6858000"/>
              <a:gd name="connsiteX102" fmla="*/ 1971093 w 2422397"/>
              <a:gd name="connsiteY102" fmla="*/ 127747 h 6858000"/>
              <a:gd name="connsiteX103" fmla="*/ 1951841 w 2422397"/>
              <a:gd name="connsiteY103" fmla="*/ 4678 h 6858000"/>
              <a:gd name="connsiteX104" fmla="*/ 1953649 w 2422397"/>
              <a:gd name="connsiteY104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49917 w 2422397"/>
              <a:gd name="connsiteY66" fmla="*/ 3558025 h 6858000"/>
              <a:gd name="connsiteX67" fmla="*/ 1179877 w 2422397"/>
              <a:gd name="connsiteY67" fmla="*/ 3441984 h 6858000"/>
              <a:gd name="connsiteX68" fmla="*/ 1217096 w 2422397"/>
              <a:gd name="connsiteY68" fmla="*/ 3354156 h 6858000"/>
              <a:gd name="connsiteX69" fmla="*/ 1232811 w 2422397"/>
              <a:gd name="connsiteY69" fmla="*/ 3301153 h 6858000"/>
              <a:gd name="connsiteX70" fmla="*/ 1281985 w 2422397"/>
              <a:gd name="connsiteY70" fmla="*/ 3158933 h 6858000"/>
              <a:gd name="connsiteX71" fmla="*/ 1335997 w 2422397"/>
              <a:gd name="connsiteY71" fmla="*/ 3018423 h 6858000"/>
              <a:gd name="connsiteX72" fmla="*/ 1394864 w 2422397"/>
              <a:gd name="connsiteY72" fmla="*/ 2946152 h 6858000"/>
              <a:gd name="connsiteX73" fmla="*/ 1436360 w 2422397"/>
              <a:gd name="connsiteY73" fmla="*/ 2829469 h 6858000"/>
              <a:gd name="connsiteX74" fmla="*/ 1447242 w 2422397"/>
              <a:gd name="connsiteY74" fmla="*/ 2811546 h 6858000"/>
              <a:gd name="connsiteX75" fmla="*/ 1449881 w 2422397"/>
              <a:gd name="connsiteY75" fmla="*/ 2781535 h 6858000"/>
              <a:gd name="connsiteX76" fmla="*/ 1459218 w 2422397"/>
              <a:gd name="connsiteY76" fmla="*/ 2660724 h 6858000"/>
              <a:gd name="connsiteX77" fmla="*/ 1455455 w 2422397"/>
              <a:gd name="connsiteY77" fmla="*/ 2560980 h 6858000"/>
              <a:gd name="connsiteX78" fmla="*/ 1497362 w 2422397"/>
              <a:gd name="connsiteY78" fmla="*/ 2456303 h 6858000"/>
              <a:gd name="connsiteX79" fmla="*/ 1507343 w 2422397"/>
              <a:gd name="connsiteY79" fmla="*/ 2385923 h 6858000"/>
              <a:gd name="connsiteX80" fmla="*/ 1540772 w 2422397"/>
              <a:gd name="connsiteY80" fmla="*/ 2256097 h 6858000"/>
              <a:gd name="connsiteX81" fmla="*/ 1569381 w 2422397"/>
              <a:gd name="connsiteY81" fmla="*/ 2165158 h 6858000"/>
              <a:gd name="connsiteX82" fmla="*/ 1576109 w 2422397"/>
              <a:gd name="connsiteY82" fmla="*/ 2078660 h 6858000"/>
              <a:gd name="connsiteX83" fmla="*/ 1564751 w 2422397"/>
              <a:gd name="connsiteY83" fmla="*/ 2009574 h 6858000"/>
              <a:gd name="connsiteX84" fmla="*/ 1571917 w 2422397"/>
              <a:gd name="connsiteY84" fmla="*/ 1903700 h 6858000"/>
              <a:gd name="connsiteX85" fmla="*/ 1564944 w 2422397"/>
              <a:gd name="connsiteY85" fmla="*/ 1821321 h 6858000"/>
              <a:gd name="connsiteX86" fmla="*/ 1579022 w 2422397"/>
              <a:gd name="connsiteY86" fmla="*/ 1718757 h 6858000"/>
              <a:gd name="connsiteX87" fmla="*/ 1590196 w 2422397"/>
              <a:gd name="connsiteY87" fmla="*/ 1595914 h 6858000"/>
              <a:gd name="connsiteX88" fmla="*/ 1624363 w 2422397"/>
              <a:gd name="connsiteY88" fmla="*/ 1502483 h 6858000"/>
              <a:gd name="connsiteX89" fmla="*/ 1631539 w 2422397"/>
              <a:gd name="connsiteY89" fmla="*/ 1431520 h 6858000"/>
              <a:gd name="connsiteX90" fmla="*/ 1646296 w 2422397"/>
              <a:gd name="connsiteY90" fmla="*/ 1333057 h 6858000"/>
              <a:gd name="connsiteX91" fmla="*/ 1696091 w 2422397"/>
              <a:gd name="connsiteY91" fmla="*/ 1202078 h 6858000"/>
              <a:gd name="connsiteX92" fmla="*/ 1706993 w 2422397"/>
              <a:gd name="connsiteY92" fmla="*/ 1104797 h 6858000"/>
              <a:gd name="connsiteX93" fmla="*/ 1777273 w 2422397"/>
              <a:gd name="connsiteY93" fmla="*/ 916268 h 6858000"/>
              <a:gd name="connsiteX94" fmla="*/ 1850836 w 2422397"/>
              <a:gd name="connsiteY94" fmla="*/ 825516 h 6858000"/>
              <a:gd name="connsiteX95" fmla="*/ 1911831 w 2422397"/>
              <a:gd name="connsiteY95" fmla="*/ 696577 h 6858000"/>
              <a:gd name="connsiteX96" fmla="*/ 1942209 w 2422397"/>
              <a:gd name="connsiteY96" fmla="*/ 575807 h 6858000"/>
              <a:gd name="connsiteX97" fmla="*/ 1951374 w 2422397"/>
              <a:gd name="connsiteY97" fmla="*/ 556682 h 6858000"/>
              <a:gd name="connsiteX98" fmla="*/ 1951170 w 2422397"/>
              <a:gd name="connsiteY98" fmla="*/ 526639 h 6858000"/>
              <a:gd name="connsiteX99" fmla="*/ 1949059 w 2422397"/>
              <a:gd name="connsiteY99" fmla="*/ 405872 h 6858000"/>
              <a:gd name="connsiteX100" fmla="*/ 1954018 w 2422397"/>
              <a:gd name="connsiteY100" fmla="*/ 307622 h 6858000"/>
              <a:gd name="connsiteX101" fmla="*/ 1967790 w 2422397"/>
              <a:gd name="connsiteY101" fmla="*/ 198682 h 6858000"/>
              <a:gd name="connsiteX102" fmla="*/ 1971093 w 2422397"/>
              <a:gd name="connsiteY102" fmla="*/ 127747 h 6858000"/>
              <a:gd name="connsiteX103" fmla="*/ 1951841 w 2422397"/>
              <a:gd name="connsiteY103" fmla="*/ 4678 h 6858000"/>
              <a:gd name="connsiteX104" fmla="*/ 1953649 w 2422397"/>
              <a:gd name="connsiteY104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24701 w 2422397"/>
              <a:gd name="connsiteY65" fmla="*/ 3622348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55455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85923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55455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85923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85923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497362 w 2422397"/>
              <a:gd name="connsiteY77" fmla="*/ 245630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777273 w 2422397"/>
              <a:gd name="connsiteY92" fmla="*/ 916268 h 6858000"/>
              <a:gd name="connsiteX93" fmla="*/ 1850836 w 2422397"/>
              <a:gd name="connsiteY93" fmla="*/ 825516 h 6858000"/>
              <a:gd name="connsiteX94" fmla="*/ 1911831 w 2422397"/>
              <a:gd name="connsiteY94" fmla="*/ 696577 h 6858000"/>
              <a:gd name="connsiteX95" fmla="*/ 1942209 w 2422397"/>
              <a:gd name="connsiteY95" fmla="*/ 575807 h 6858000"/>
              <a:gd name="connsiteX96" fmla="*/ 1951374 w 2422397"/>
              <a:gd name="connsiteY96" fmla="*/ 556682 h 6858000"/>
              <a:gd name="connsiteX97" fmla="*/ 1951170 w 2422397"/>
              <a:gd name="connsiteY97" fmla="*/ 526639 h 6858000"/>
              <a:gd name="connsiteX98" fmla="*/ 1949059 w 2422397"/>
              <a:gd name="connsiteY98" fmla="*/ 405872 h 6858000"/>
              <a:gd name="connsiteX99" fmla="*/ 1954018 w 2422397"/>
              <a:gd name="connsiteY99" fmla="*/ 307622 h 6858000"/>
              <a:gd name="connsiteX100" fmla="*/ 1967790 w 2422397"/>
              <a:gd name="connsiteY100" fmla="*/ 198682 h 6858000"/>
              <a:gd name="connsiteX101" fmla="*/ 1971093 w 2422397"/>
              <a:gd name="connsiteY101" fmla="*/ 127747 h 6858000"/>
              <a:gd name="connsiteX102" fmla="*/ 1951841 w 2422397"/>
              <a:gd name="connsiteY102" fmla="*/ 4678 h 6858000"/>
              <a:gd name="connsiteX103" fmla="*/ 1953649 w 2422397"/>
              <a:gd name="connsiteY103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06993 w 2422397"/>
              <a:gd name="connsiteY91" fmla="*/ 1104797 h 6858000"/>
              <a:gd name="connsiteX92" fmla="*/ 1850836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49059 w 2422397"/>
              <a:gd name="connsiteY97" fmla="*/ 405872 h 6858000"/>
              <a:gd name="connsiteX98" fmla="*/ 1954018 w 2422397"/>
              <a:gd name="connsiteY98" fmla="*/ 307622 h 6858000"/>
              <a:gd name="connsiteX99" fmla="*/ 1967790 w 2422397"/>
              <a:gd name="connsiteY99" fmla="*/ 198682 h 6858000"/>
              <a:gd name="connsiteX100" fmla="*/ 1971093 w 2422397"/>
              <a:gd name="connsiteY100" fmla="*/ 127747 h 6858000"/>
              <a:gd name="connsiteX101" fmla="*/ 1951841 w 2422397"/>
              <a:gd name="connsiteY101" fmla="*/ 4678 h 6858000"/>
              <a:gd name="connsiteX102" fmla="*/ 1953649 w 2422397"/>
              <a:gd name="connsiteY10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50836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49059 w 2422397"/>
              <a:gd name="connsiteY97" fmla="*/ 405872 h 6858000"/>
              <a:gd name="connsiteX98" fmla="*/ 1954018 w 2422397"/>
              <a:gd name="connsiteY98" fmla="*/ 307622 h 6858000"/>
              <a:gd name="connsiteX99" fmla="*/ 1967790 w 2422397"/>
              <a:gd name="connsiteY99" fmla="*/ 198682 h 6858000"/>
              <a:gd name="connsiteX100" fmla="*/ 1971093 w 2422397"/>
              <a:gd name="connsiteY100" fmla="*/ 127747 h 6858000"/>
              <a:gd name="connsiteX101" fmla="*/ 1951841 w 2422397"/>
              <a:gd name="connsiteY101" fmla="*/ 4678 h 6858000"/>
              <a:gd name="connsiteX102" fmla="*/ 1953649 w 2422397"/>
              <a:gd name="connsiteY10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90105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49059 w 2422397"/>
              <a:gd name="connsiteY97" fmla="*/ 405872 h 6858000"/>
              <a:gd name="connsiteX98" fmla="*/ 1954018 w 2422397"/>
              <a:gd name="connsiteY98" fmla="*/ 307622 h 6858000"/>
              <a:gd name="connsiteX99" fmla="*/ 1967790 w 2422397"/>
              <a:gd name="connsiteY99" fmla="*/ 198682 h 6858000"/>
              <a:gd name="connsiteX100" fmla="*/ 1971093 w 2422397"/>
              <a:gd name="connsiteY100" fmla="*/ 127747 h 6858000"/>
              <a:gd name="connsiteX101" fmla="*/ 1951841 w 2422397"/>
              <a:gd name="connsiteY101" fmla="*/ 4678 h 6858000"/>
              <a:gd name="connsiteX102" fmla="*/ 1953649 w 2422397"/>
              <a:gd name="connsiteY102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90105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54018 w 2422397"/>
              <a:gd name="connsiteY97" fmla="*/ 307622 h 6858000"/>
              <a:gd name="connsiteX98" fmla="*/ 1967790 w 2422397"/>
              <a:gd name="connsiteY98" fmla="*/ 198682 h 6858000"/>
              <a:gd name="connsiteX99" fmla="*/ 1971093 w 2422397"/>
              <a:gd name="connsiteY99" fmla="*/ 127747 h 6858000"/>
              <a:gd name="connsiteX100" fmla="*/ 1951841 w 2422397"/>
              <a:gd name="connsiteY100" fmla="*/ 4678 h 6858000"/>
              <a:gd name="connsiteX101" fmla="*/ 1953649 w 2422397"/>
              <a:gd name="connsiteY101" fmla="*/ 0 h 6858000"/>
              <a:gd name="connsiteX0" fmla="*/ 1953649 w 2422397"/>
              <a:gd name="connsiteY0" fmla="*/ 0 h 6858000"/>
              <a:gd name="connsiteX1" fmla="*/ 2422397 w 2422397"/>
              <a:gd name="connsiteY1" fmla="*/ 0 h 6858000"/>
              <a:gd name="connsiteX2" fmla="*/ 2422397 w 2422397"/>
              <a:gd name="connsiteY2" fmla="*/ 6858000 h 6858000"/>
              <a:gd name="connsiteX3" fmla="*/ 0 w 2422397"/>
              <a:gd name="connsiteY3" fmla="*/ 6858000 h 6858000"/>
              <a:gd name="connsiteX4" fmla="*/ 19858 w 2422397"/>
              <a:gd name="connsiteY4" fmla="*/ 6793329 h 6858000"/>
              <a:gd name="connsiteX5" fmla="*/ 63278 w 2422397"/>
              <a:gd name="connsiteY5" fmla="*/ 6702245 h 6858000"/>
              <a:gd name="connsiteX6" fmla="*/ 83839 w 2422397"/>
              <a:gd name="connsiteY6" fmla="*/ 6677678 h 6858000"/>
              <a:gd name="connsiteX7" fmla="*/ 117966 w 2422397"/>
              <a:gd name="connsiteY7" fmla="*/ 6636037 h 6858000"/>
              <a:gd name="connsiteX8" fmla="*/ 168724 w 2422397"/>
              <a:gd name="connsiteY8" fmla="*/ 6547069 h 6858000"/>
              <a:gd name="connsiteX9" fmla="*/ 199197 w 2422397"/>
              <a:gd name="connsiteY9" fmla="*/ 6509743 h 6858000"/>
              <a:gd name="connsiteX10" fmla="*/ 247224 w 2422397"/>
              <a:gd name="connsiteY10" fmla="*/ 6455839 h 6858000"/>
              <a:gd name="connsiteX11" fmla="*/ 270687 w 2422397"/>
              <a:gd name="connsiteY11" fmla="*/ 6418363 h 6858000"/>
              <a:gd name="connsiteX12" fmla="*/ 339376 w 2422397"/>
              <a:gd name="connsiteY12" fmla="*/ 6322934 h 6858000"/>
              <a:gd name="connsiteX13" fmla="*/ 443949 w 2422397"/>
              <a:gd name="connsiteY13" fmla="*/ 6218313 h 6858000"/>
              <a:gd name="connsiteX14" fmla="*/ 478259 w 2422397"/>
              <a:gd name="connsiteY14" fmla="*/ 6183918 h 6858000"/>
              <a:gd name="connsiteX15" fmla="*/ 482177 w 2422397"/>
              <a:gd name="connsiteY15" fmla="*/ 6173358 h 6858000"/>
              <a:gd name="connsiteX16" fmla="*/ 482556 w 2422397"/>
              <a:gd name="connsiteY16" fmla="*/ 6173443 h 6858000"/>
              <a:gd name="connsiteX17" fmla="*/ 485673 w 2422397"/>
              <a:gd name="connsiteY17" fmla="*/ 6162875 h 6858000"/>
              <a:gd name="connsiteX18" fmla="*/ 524588 w 2422397"/>
              <a:gd name="connsiteY18" fmla="*/ 6111327 h 6858000"/>
              <a:gd name="connsiteX19" fmla="*/ 547843 w 2422397"/>
              <a:gd name="connsiteY19" fmla="*/ 6075666 h 6858000"/>
              <a:gd name="connsiteX20" fmla="*/ 562259 w 2422397"/>
              <a:gd name="connsiteY20" fmla="*/ 6054865 h 6858000"/>
              <a:gd name="connsiteX21" fmla="*/ 571463 w 2422397"/>
              <a:gd name="connsiteY21" fmla="*/ 6045606 h 6858000"/>
              <a:gd name="connsiteX22" fmla="*/ 584071 w 2422397"/>
              <a:gd name="connsiteY22" fmla="*/ 5992286 h 6858000"/>
              <a:gd name="connsiteX23" fmla="*/ 587812 w 2422397"/>
              <a:gd name="connsiteY23" fmla="*/ 5987907 h 6858000"/>
              <a:gd name="connsiteX24" fmla="*/ 592115 w 2422397"/>
              <a:gd name="connsiteY24" fmla="*/ 5949187 h 6858000"/>
              <a:gd name="connsiteX25" fmla="*/ 595889 w 2422397"/>
              <a:gd name="connsiteY25" fmla="*/ 5931081 h 6858000"/>
              <a:gd name="connsiteX26" fmla="*/ 593758 w 2422397"/>
              <a:gd name="connsiteY26" fmla="*/ 5922047 h 6858000"/>
              <a:gd name="connsiteX27" fmla="*/ 600949 w 2422397"/>
              <a:gd name="connsiteY27" fmla="*/ 5897316 h 6858000"/>
              <a:gd name="connsiteX28" fmla="*/ 602981 w 2422397"/>
              <a:gd name="connsiteY28" fmla="*/ 5895955 h 6858000"/>
              <a:gd name="connsiteX29" fmla="*/ 604430 w 2422397"/>
              <a:gd name="connsiteY29" fmla="*/ 5870052 h 6858000"/>
              <a:gd name="connsiteX30" fmla="*/ 631983 w 2422397"/>
              <a:gd name="connsiteY30" fmla="*/ 5814475 h 6858000"/>
              <a:gd name="connsiteX31" fmla="*/ 699739 w 2422397"/>
              <a:gd name="connsiteY31" fmla="*/ 5516509 h 6858000"/>
              <a:gd name="connsiteX32" fmla="*/ 723657 w 2422397"/>
              <a:gd name="connsiteY32" fmla="*/ 5356170 h 6858000"/>
              <a:gd name="connsiteX33" fmla="*/ 723661 w 2422397"/>
              <a:gd name="connsiteY33" fmla="*/ 5356076 h 6858000"/>
              <a:gd name="connsiteX34" fmla="*/ 725358 w 2422397"/>
              <a:gd name="connsiteY34" fmla="*/ 5309193 h 6858000"/>
              <a:gd name="connsiteX35" fmla="*/ 726926 w 2422397"/>
              <a:gd name="connsiteY35" fmla="*/ 5311182 h 6858000"/>
              <a:gd name="connsiteX36" fmla="*/ 727761 w 2422397"/>
              <a:gd name="connsiteY36" fmla="*/ 5304702 h 6858000"/>
              <a:gd name="connsiteX37" fmla="*/ 732974 w 2422397"/>
              <a:gd name="connsiteY37" fmla="*/ 5303522 h 6858000"/>
              <a:gd name="connsiteX38" fmla="*/ 762873 w 2422397"/>
              <a:gd name="connsiteY38" fmla="*/ 5269094 h 6858000"/>
              <a:gd name="connsiteX39" fmla="*/ 784867 w 2422397"/>
              <a:gd name="connsiteY39" fmla="*/ 5235785 h 6858000"/>
              <a:gd name="connsiteX40" fmla="*/ 796271 w 2422397"/>
              <a:gd name="connsiteY40" fmla="*/ 5175473 h 6858000"/>
              <a:gd name="connsiteX41" fmla="*/ 821529 w 2422397"/>
              <a:gd name="connsiteY41" fmla="*/ 5012929 h 6858000"/>
              <a:gd name="connsiteX42" fmla="*/ 846340 w 2422397"/>
              <a:gd name="connsiteY42" fmla="*/ 4944976 h 6858000"/>
              <a:gd name="connsiteX43" fmla="*/ 840157 w 2422397"/>
              <a:gd name="connsiteY43" fmla="*/ 4872869 h 6858000"/>
              <a:gd name="connsiteX44" fmla="*/ 855718 w 2422397"/>
              <a:gd name="connsiteY44" fmla="*/ 4850916 h 6858000"/>
              <a:gd name="connsiteX45" fmla="*/ 858709 w 2422397"/>
              <a:gd name="connsiteY45" fmla="*/ 4847264 h 6858000"/>
              <a:gd name="connsiteX46" fmla="*/ 863990 w 2422397"/>
              <a:gd name="connsiteY46" fmla="*/ 4829718 h 6858000"/>
              <a:gd name="connsiteX47" fmla="*/ 873842 w 2422397"/>
              <a:gd name="connsiteY47" fmla="*/ 4828439 h 6858000"/>
              <a:gd name="connsiteX48" fmla="*/ 887779 w 2422397"/>
              <a:gd name="connsiteY48" fmla="*/ 4804655 h 6858000"/>
              <a:gd name="connsiteX49" fmla="*/ 893894 w 2422397"/>
              <a:gd name="connsiteY49" fmla="*/ 4777060 h 6858000"/>
              <a:gd name="connsiteX50" fmla="*/ 883546 w 2422397"/>
              <a:gd name="connsiteY50" fmla="*/ 4777089 h 6858000"/>
              <a:gd name="connsiteX51" fmla="*/ 883812 w 2422397"/>
              <a:gd name="connsiteY51" fmla="*/ 4774559 h 6858000"/>
              <a:gd name="connsiteX52" fmla="*/ 903401 w 2422397"/>
              <a:gd name="connsiteY52" fmla="*/ 4679442 h 6858000"/>
              <a:gd name="connsiteX53" fmla="*/ 916253 w 2422397"/>
              <a:gd name="connsiteY53" fmla="*/ 4651970 h 6858000"/>
              <a:gd name="connsiteX54" fmla="*/ 922608 w 2422397"/>
              <a:gd name="connsiteY54" fmla="*/ 4649785 h 6858000"/>
              <a:gd name="connsiteX55" fmla="*/ 924139 w 2422397"/>
              <a:gd name="connsiteY55" fmla="*/ 4631605 h 6858000"/>
              <a:gd name="connsiteX56" fmla="*/ 985938 w 2422397"/>
              <a:gd name="connsiteY56" fmla="*/ 4515358 h 6858000"/>
              <a:gd name="connsiteX57" fmla="*/ 1011638 w 2422397"/>
              <a:gd name="connsiteY57" fmla="*/ 4352312 h 6858000"/>
              <a:gd name="connsiteX58" fmla="*/ 1049579 w 2422397"/>
              <a:gd name="connsiteY58" fmla="*/ 4237953 h 6858000"/>
              <a:gd name="connsiteX59" fmla="*/ 1041314 w 2422397"/>
              <a:gd name="connsiteY59" fmla="*/ 4139706 h 6858000"/>
              <a:gd name="connsiteX60" fmla="*/ 1049328 w 2422397"/>
              <a:gd name="connsiteY60" fmla="*/ 4134671 h 6858000"/>
              <a:gd name="connsiteX61" fmla="*/ 1061133 w 2422397"/>
              <a:gd name="connsiteY61" fmla="*/ 4074160 h 6858000"/>
              <a:gd name="connsiteX62" fmla="*/ 1059121 w 2422397"/>
              <a:gd name="connsiteY62" fmla="*/ 3844497 h 6858000"/>
              <a:gd name="connsiteX63" fmla="*/ 1083386 w 2422397"/>
              <a:gd name="connsiteY63" fmla="*/ 3726730 h 6858000"/>
              <a:gd name="connsiteX64" fmla="*/ 1098990 w 2422397"/>
              <a:gd name="connsiteY64" fmla="*/ 3687782 h 6858000"/>
              <a:gd name="connsiteX65" fmla="*/ 1147140 w 2422397"/>
              <a:gd name="connsiteY65" fmla="*/ 3543810 h 6858000"/>
              <a:gd name="connsiteX66" fmla="*/ 1179877 w 2422397"/>
              <a:gd name="connsiteY66" fmla="*/ 3441984 h 6858000"/>
              <a:gd name="connsiteX67" fmla="*/ 1217096 w 2422397"/>
              <a:gd name="connsiteY67" fmla="*/ 3354156 h 6858000"/>
              <a:gd name="connsiteX68" fmla="*/ 1232811 w 2422397"/>
              <a:gd name="connsiteY68" fmla="*/ 3301153 h 6858000"/>
              <a:gd name="connsiteX69" fmla="*/ 1281985 w 2422397"/>
              <a:gd name="connsiteY69" fmla="*/ 3158933 h 6858000"/>
              <a:gd name="connsiteX70" fmla="*/ 1335997 w 2422397"/>
              <a:gd name="connsiteY70" fmla="*/ 3018423 h 6858000"/>
              <a:gd name="connsiteX71" fmla="*/ 1394864 w 2422397"/>
              <a:gd name="connsiteY71" fmla="*/ 2946152 h 6858000"/>
              <a:gd name="connsiteX72" fmla="*/ 1436360 w 2422397"/>
              <a:gd name="connsiteY72" fmla="*/ 2829469 h 6858000"/>
              <a:gd name="connsiteX73" fmla="*/ 1447242 w 2422397"/>
              <a:gd name="connsiteY73" fmla="*/ 2811546 h 6858000"/>
              <a:gd name="connsiteX74" fmla="*/ 1449881 w 2422397"/>
              <a:gd name="connsiteY74" fmla="*/ 2781535 h 6858000"/>
              <a:gd name="connsiteX75" fmla="*/ 1459218 w 2422397"/>
              <a:gd name="connsiteY75" fmla="*/ 2660724 h 6858000"/>
              <a:gd name="connsiteX76" fmla="*/ 1483504 w 2422397"/>
              <a:gd name="connsiteY76" fmla="*/ 2560980 h 6858000"/>
              <a:gd name="connsiteX77" fmla="*/ 1519801 w 2422397"/>
              <a:gd name="connsiteY77" fmla="*/ 2467523 h 6858000"/>
              <a:gd name="connsiteX78" fmla="*/ 1507343 w 2422397"/>
              <a:gd name="connsiteY78" fmla="*/ 2357874 h 6858000"/>
              <a:gd name="connsiteX79" fmla="*/ 1540772 w 2422397"/>
              <a:gd name="connsiteY79" fmla="*/ 2256097 h 6858000"/>
              <a:gd name="connsiteX80" fmla="*/ 1569381 w 2422397"/>
              <a:gd name="connsiteY80" fmla="*/ 2165158 h 6858000"/>
              <a:gd name="connsiteX81" fmla="*/ 1576109 w 2422397"/>
              <a:gd name="connsiteY81" fmla="*/ 2078660 h 6858000"/>
              <a:gd name="connsiteX82" fmla="*/ 1564751 w 2422397"/>
              <a:gd name="connsiteY82" fmla="*/ 2009574 h 6858000"/>
              <a:gd name="connsiteX83" fmla="*/ 1571917 w 2422397"/>
              <a:gd name="connsiteY83" fmla="*/ 1903700 h 6858000"/>
              <a:gd name="connsiteX84" fmla="*/ 1564944 w 2422397"/>
              <a:gd name="connsiteY84" fmla="*/ 1821321 h 6858000"/>
              <a:gd name="connsiteX85" fmla="*/ 1579022 w 2422397"/>
              <a:gd name="connsiteY85" fmla="*/ 1718757 h 6858000"/>
              <a:gd name="connsiteX86" fmla="*/ 1590196 w 2422397"/>
              <a:gd name="connsiteY86" fmla="*/ 1595914 h 6858000"/>
              <a:gd name="connsiteX87" fmla="*/ 1624363 w 2422397"/>
              <a:gd name="connsiteY87" fmla="*/ 1502483 h 6858000"/>
              <a:gd name="connsiteX88" fmla="*/ 1631539 w 2422397"/>
              <a:gd name="connsiteY88" fmla="*/ 1431520 h 6858000"/>
              <a:gd name="connsiteX89" fmla="*/ 1646296 w 2422397"/>
              <a:gd name="connsiteY89" fmla="*/ 1333057 h 6858000"/>
              <a:gd name="connsiteX90" fmla="*/ 1696091 w 2422397"/>
              <a:gd name="connsiteY90" fmla="*/ 1202078 h 6858000"/>
              <a:gd name="connsiteX91" fmla="*/ 1735042 w 2422397"/>
              <a:gd name="connsiteY91" fmla="*/ 1076748 h 6858000"/>
              <a:gd name="connsiteX92" fmla="*/ 1890105 w 2422397"/>
              <a:gd name="connsiteY92" fmla="*/ 825516 h 6858000"/>
              <a:gd name="connsiteX93" fmla="*/ 1911831 w 2422397"/>
              <a:gd name="connsiteY93" fmla="*/ 696577 h 6858000"/>
              <a:gd name="connsiteX94" fmla="*/ 1942209 w 2422397"/>
              <a:gd name="connsiteY94" fmla="*/ 575807 h 6858000"/>
              <a:gd name="connsiteX95" fmla="*/ 1951374 w 2422397"/>
              <a:gd name="connsiteY95" fmla="*/ 556682 h 6858000"/>
              <a:gd name="connsiteX96" fmla="*/ 1951170 w 2422397"/>
              <a:gd name="connsiteY96" fmla="*/ 526639 h 6858000"/>
              <a:gd name="connsiteX97" fmla="*/ 1987677 w 2422397"/>
              <a:gd name="connsiteY97" fmla="*/ 330061 h 6858000"/>
              <a:gd name="connsiteX98" fmla="*/ 1967790 w 2422397"/>
              <a:gd name="connsiteY98" fmla="*/ 198682 h 6858000"/>
              <a:gd name="connsiteX99" fmla="*/ 1971093 w 2422397"/>
              <a:gd name="connsiteY99" fmla="*/ 127747 h 6858000"/>
              <a:gd name="connsiteX100" fmla="*/ 1951841 w 2422397"/>
              <a:gd name="connsiteY100" fmla="*/ 4678 h 6858000"/>
              <a:gd name="connsiteX101" fmla="*/ 1953649 w 2422397"/>
              <a:gd name="connsiteY10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422397" h="6858000">
                <a:moveTo>
                  <a:pt x="1953649" y="0"/>
                </a:moveTo>
                <a:lnTo>
                  <a:pt x="2422397" y="0"/>
                </a:lnTo>
                <a:lnTo>
                  <a:pt x="2422397" y="6858000"/>
                </a:lnTo>
                <a:lnTo>
                  <a:pt x="0" y="6858000"/>
                </a:lnTo>
                <a:lnTo>
                  <a:pt x="19858" y="6793329"/>
                </a:lnTo>
                <a:cubicBezTo>
                  <a:pt x="42769" y="6729276"/>
                  <a:pt x="55252" y="6812236"/>
                  <a:pt x="63278" y="6702245"/>
                </a:cubicBezTo>
                <a:cubicBezTo>
                  <a:pt x="77123" y="6709403"/>
                  <a:pt x="81770" y="6700737"/>
                  <a:pt x="83839" y="6677678"/>
                </a:cubicBezTo>
                <a:cubicBezTo>
                  <a:pt x="95740" y="6647685"/>
                  <a:pt x="120684" y="6687998"/>
                  <a:pt x="117966" y="6636037"/>
                </a:cubicBezTo>
                <a:cubicBezTo>
                  <a:pt x="132113" y="6614269"/>
                  <a:pt x="155186" y="6568118"/>
                  <a:pt x="168724" y="6547069"/>
                </a:cubicBezTo>
                <a:cubicBezTo>
                  <a:pt x="182500" y="6520811"/>
                  <a:pt x="156942" y="6483313"/>
                  <a:pt x="199197" y="6509743"/>
                </a:cubicBezTo>
                <a:cubicBezTo>
                  <a:pt x="204521" y="6468877"/>
                  <a:pt x="221716" y="6484779"/>
                  <a:pt x="247224" y="6455839"/>
                </a:cubicBezTo>
                <a:cubicBezTo>
                  <a:pt x="246715" y="6427188"/>
                  <a:pt x="256832" y="6419751"/>
                  <a:pt x="270687" y="6418363"/>
                </a:cubicBezTo>
                <a:cubicBezTo>
                  <a:pt x="286394" y="6376676"/>
                  <a:pt x="314554" y="6359162"/>
                  <a:pt x="339376" y="6322934"/>
                </a:cubicBezTo>
                <a:cubicBezTo>
                  <a:pt x="368253" y="6289592"/>
                  <a:pt x="420802" y="6241482"/>
                  <a:pt x="443949" y="6218313"/>
                </a:cubicBezTo>
                <a:lnTo>
                  <a:pt x="478259" y="6183918"/>
                </a:lnTo>
                <a:cubicBezTo>
                  <a:pt x="479546" y="6178262"/>
                  <a:pt x="480824" y="6175024"/>
                  <a:pt x="482177" y="6173358"/>
                </a:cubicBezTo>
                <a:lnTo>
                  <a:pt x="482556" y="6173443"/>
                </a:lnTo>
                <a:lnTo>
                  <a:pt x="485673" y="6162875"/>
                </a:lnTo>
                <a:cubicBezTo>
                  <a:pt x="490289" y="6144248"/>
                  <a:pt x="521395" y="6129912"/>
                  <a:pt x="524588" y="6111327"/>
                </a:cubicBezTo>
                <a:cubicBezTo>
                  <a:pt x="545199" y="6117591"/>
                  <a:pt x="520376" y="6032883"/>
                  <a:pt x="547843" y="6075666"/>
                </a:cubicBezTo>
                <a:cubicBezTo>
                  <a:pt x="553033" y="6051683"/>
                  <a:pt x="545320" y="6023873"/>
                  <a:pt x="562259" y="6054865"/>
                </a:cubicBezTo>
                <a:cubicBezTo>
                  <a:pt x="564526" y="6047659"/>
                  <a:pt x="567747" y="6045453"/>
                  <a:pt x="571463" y="6045606"/>
                </a:cubicBezTo>
                <a:lnTo>
                  <a:pt x="584071" y="5992286"/>
                </a:lnTo>
                <a:lnTo>
                  <a:pt x="587812" y="5987907"/>
                </a:lnTo>
                <a:lnTo>
                  <a:pt x="592115" y="5949187"/>
                </a:lnTo>
                <a:lnTo>
                  <a:pt x="595889" y="5931081"/>
                </a:lnTo>
                <a:lnTo>
                  <a:pt x="593758" y="5922047"/>
                </a:lnTo>
                <a:cubicBezTo>
                  <a:pt x="593232" y="5914467"/>
                  <a:pt x="594765" y="5906406"/>
                  <a:pt x="600949" y="5897316"/>
                </a:cubicBezTo>
                <a:lnTo>
                  <a:pt x="602981" y="5895955"/>
                </a:lnTo>
                <a:lnTo>
                  <a:pt x="604430" y="5870052"/>
                </a:lnTo>
                <a:cubicBezTo>
                  <a:pt x="604113" y="5860761"/>
                  <a:pt x="634607" y="5824080"/>
                  <a:pt x="631983" y="5814475"/>
                </a:cubicBezTo>
                <a:cubicBezTo>
                  <a:pt x="646933" y="5748071"/>
                  <a:pt x="684460" y="5592893"/>
                  <a:pt x="699739" y="5516509"/>
                </a:cubicBezTo>
                <a:cubicBezTo>
                  <a:pt x="710735" y="5477214"/>
                  <a:pt x="721727" y="5401610"/>
                  <a:pt x="723657" y="5356170"/>
                </a:cubicBezTo>
                <a:cubicBezTo>
                  <a:pt x="723658" y="5356139"/>
                  <a:pt x="723659" y="5356108"/>
                  <a:pt x="723661" y="5356076"/>
                </a:cubicBezTo>
                <a:cubicBezTo>
                  <a:pt x="724227" y="5340448"/>
                  <a:pt x="724792" y="5324821"/>
                  <a:pt x="725358" y="5309193"/>
                </a:cubicBezTo>
                <a:lnTo>
                  <a:pt x="726926" y="5311182"/>
                </a:lnTo>
                <a:cubicBezTo>
                  <a:pt x="727205" y="5309022"/>
                  <a:pt x="727483" y="5306862"/>
                  <a:pt x="727761" y="5304702"/>
                </a:cubicBezTo>
                <a:cubicBezTo>
                  <a:pt x="728980" y="5300689"/>
                  <a:pt x="730634" y="5299849"/>
                  <a:pt x="732974" y="5303522"/>
                </a:cubicBezTo>
                <a:lnTo>
                  <a:pt x="762873" y="5269094"/>
                </a:lnTo>
                <a:lnTo>
                  <a:pt x="784867" y="5235785"/>
                </a:lnTo>
                <a:cubicBezTo>
                  <a:pt x="792922" y="5219992"/>
                  <a:pt x="786676" y="5159363"/>
                  <a:pt x="796271" y="5175473"/>
                </a:cubicBezTo>
                <a:cubicBezTo>
                  <a:pt x="778757" y="5082200"/>
                  <a:pt x="818431" y="5108289"/>
                  <a:pt x="821529" y="5012929"/>
                </a:cubicBezTo>
                <a:cubicBezTo>
                  <a:pt x="868827" y="4980943"/>
                  <a:pt x="828924" y="4992027"/>
                  <a:pt x="846340" y="4944976"/>
                </a:cubicBezTo>
                <a:cubicBezTo>
                  <a:pt x="809217" y="4943653"/>
                  <a:pt x="878251" y="4892572"/>
                  <a:pt x="840157" y="4872869"/>
                </a:cubicBezTo>
                <a:cubicBezTo>
                  <a:pt x="844532" y="4864931"/>
                  <a:pt x="849972" y="4857863"/>
                  <a:pt x="855718" y="4850916"/>
                </a:cubicBezTo>
                <a:lnTo>
                  <a:pt x="858709" y="4847264"/>
                </a:lnTo>
                <a:lnTo>
                  <a:pt x="863990" y="4829718"/>
                </a:lnTo>
                <a:lnTo>
                  <a:pt x="873842" y="4828439"/>
                </a:lnTo>
                <a:lnTo>
                  <a:pt x="887779" y="4804655"/>
                </a:lnTo>
                <a:lnTo>
                  <a:pt x="893894" y="4777060"/>
                </a:lnTo>
                <a:lnTo>
                  <a:pt x="883546" y="4777089"/>
                </a:lnTo>
                <a:cubicBezTo>
                  <a:pt x="883635" y="4776246"/>
                  <a:pt x="883723" y="4775402"/>
                  <a:pt x="883812" y="4774559"/>
                </a:cubicBezTo>
                <a:cubicBezTo>
                  <a:pt x="889352" y="4740245"/>
                  <a:pt x="897422" y="4710432"/>
                  <a:pt x="903401" y="4679442"/>
                </a:cubicBezTo>
                <a:cubicBezTo>
                  <a:pt x="907602" y="4662863"/>
                  <a:pt x="912023" y="4655463"/>
                  <a:pt x="916253" y="4651970"/>
                </a:cubicBezTo>
                <a:lnTo>
                  <a:pt x="922608" y="4649785"/>
                </a:lnTo>
                <a:lnTo>
                  <a:pt x="924139" y="4631605"/>
                </a:lnTo>
                <a:cubicBezTo>
                  <a:pt x="930019" y="4603591"/>
                  <a:pt x="977465" y="4548305"/>
                  <a:pt x="985938" y="4515358"/>
                </a:cubicBezTo>
                <a:cubicBezTo>
                  <a:pt x="1000521" y="4468809"/>
                  <a:pt x="1001031" y="4398546"/>
                  <a:pt x="1011638" y="4352312"/>
                </a:cubicBezTo>
                <a:cubicBezTo>
                  <a:pt x="999171" y="4322984"/>
                  <a:pt x="1036712" y="4297443"/>
                  <a:pt x="1049579" y="4237953"/>
                </a:cubicBezTo>
                <a:cubicBezTo>
                  <a:pt x="1034947" y="4205504"/>
                  <a:pt x="1058502" y="4197944"/>
                  <a:pt x="1041314" y="4139706"/>
                </a:cubicBezTo>
                <a:cubicBezTo>
                  <a:pt x="1044116" y="4138580"/>
                  <a:pt x="1046813" y="4136885"/>
                  <a:pt x="1049328" y="4134671"/>
                </a:cubicBezTo>
                <a:cubicBezTo>
                  <a:pt x="1063926" y="4121829"/>
                  <a:pt x="1069213" y="4094735"/>
                  <a:pt x="1061133" y="4074160"/>
                </a:cubicBezTo>
                <a:cubicBezTo>
                  <a:pt x="1040322" y="3983713"/>
                  <a:pt x="1054371" y="3913536"/>
                  <a:pt x="1059121" y="3844497"/>
                </a:cubicBezTo>
                <a:cubicBezTo>
                  <a:pt x="1068381" y="3767866"/>
                  <a:pt x="1099542" y="3832893"/>
                  <a:pt x="1083386" y="3726730"/>
                </a:cubicBezTo>
                <a:cubicBezTo>
                  <a:pt x="1099146" y="3721970"/>
                  <a:pt x="1101983" y="3710351"/>
                  <a:pt x="1098990" y="3687782"/>
                </a:cubicBezTo>
                <a:cubicBezTo>
                  <a:pt x="1104533" y="3650944"/>
                  <a:pt x="1161436" y="3588678"/>
                  <a:pt x="1147140" y="3543810"/>
                </a:cubicBezTo>
                <a:cubicBezTo>
                  <a:pt x="1160621" y="3502844"/>
                  <a:pt x="1164478" y="3486683"/>
                  <a:pt x="1179877" y="3441984"/>
                </a:cubicBezTo>
                <a:cubicBezTo>
                  <a:pt x="1176270" y="3400635"/>
                  <a:pt x="1197396" y="3401080"/>
                  <a:pt x="1217096" y="3354156"/>
                </a:cubicBezTo>
                <a:cubicBezTo>
                  <a:pt x="1210227" y="3328615"/>
                  <a:pt x="1218935" y="3313665"/>
                  <a:pt x="1232811" y="3301153"/>
                </a:cubicBezTo>
                <a:cubicBezTo>
                  <a:pt x="1239655" y="3250638"/>
                  <a:pt x="1264601" y="3211909"/>
                  <a:pt x="1281985" y="3158933"/>
                </a:cubicBezTo>
                <a:cubicBezTo>
                  <a:pt x="1281309" y="3094002"/>
                  <a:pt x="1317544" y="3075087"/>
                  <a:pt x="1335997" y="3018423"/>
                </a:cubicBezTo>
                <a:cubicBezTo>
                  <a:pt x="1319548" y="2948716"/>
                  <a:pt x="1385893" y="2996429"/>
                  <a:pt x="1394864" y="2946152"/>
                </a:cubicBezTo>
                <a:cubicBezTo>
                  <a:pt x="1386054" y="2855081"/>
                  <a:pt x="1417868" y="2957394"/>
                  <a:pt x="1436360" y="2829469"/>
                </a:cubicBezTo>
                <a:cubicBezTo>
                  <a:pt x="1433456" y="2820666"/>
                  <a:pt x="1441456" y="2807478"/>
                  <a:pt x="1447242" y="2811546"/>
                </a:cubicBezTo>
                <a:cubicBezTo>
                  <a:pt x="1447128" y="2802912"/>
                  <a:pt x="1439623" y="2779356"/>
                  <a:pt x="1449881" y="2781535"/>
                </a:cubicBezTo>
                <a:cubicBezTo>
                  <a:pt x="1460050" y="2742552"/>
                  <a:pt x="1463265" y="2700943"/>
                  <a:pt x="1459218" y="2660724"/>
                </a:cubicBezTo>
                <a:cubicBezTo>
                  <a:pt x="1493445" y="2591685"/>
                  <a:pt x="1466236" y="2614008"/>
                  <a:pt x="1483504" y="2560980"/>
                </a:cubicBezTo>
                <a:cubicBezTo>
                  <a:pt x="1512916" y="2524928"/>
                  <a:pt x="1495288" y="2513130"/>
                  <a:pt x="1519801" y="2467523"/>
                </a:cubicBezTo>
                <a:cubicBezTo>
                  <a:pt x="1531326" y="2419682"/>
                  <a:pt x="1511699" y="2381655"/>
                  <a:pt x="1507343" y="2357874"/>
                </a:cubicBezTo>
                <a:cubicBezTo>
                  <a:pt x="1551636" y="2342193"/>
                  <a:pt x="1532391" y="2288926"/>
                  <a:pt x="1540772" y="2256097"/>
                </a:cubicBezTo>
                <a:cubicBezTo>
                  <a:pt x="1553381" y="2208714"/>
                  <a:pt x="1550634" y="2197000"/>
                  <a:pt x="1569381" y="2165158"/>
                </a:cubicBezTo>
                <a:cubicBezTo>
                  <a:pt x="1580105" y="2155928"/>
                  <a:pt x="1581085" y="2109597"/>
                  <a:pt x="1576109" y="2078660"/>
                </a:cubicBezTo>
                <a:cubicBezTo>
                  <a:pt x="1547799" y="2101317"/>
                  <a:pt x="1589878" y="2015526"/>
                  <a:pt x="1564751" y="2009574"/>
                </a:cubicBezTo>
                <a:cubicBezTo>
                  <a:pt x="1559571" y="1963291"/>
                  <a:pt x="1588815" y="1945661"/>
                  <a:pt x="1571917" y="1903700"/>
                </a:cubicBezTo>
                <a:cubicBezTo>
                  <a:pt x="1549507" y="1880543"/>
                  <a:pt x="1592171" y="1834174"/>
                  <a:pt x="1564944" y="1821321"/>
                </a:cubicBezTo>
                <a:cubicBezTo>
                  <a:pt x="1588094" y="1807284"/>
                  <a:pt x="1569084" y="1754663"/>
                  <a:pt x="1579022" y="1718757"/>
                </a:cubicBezTo>
                <a:cubicBezTo>
                  <a:pt x="1595838" y="1682773"/>
                  <a:pt x="1574235" y="1630904"/>
                  <a:pt x="1590196" y="1595914"/>
                </a:cubicBezTo>
                <a:cubicBezTo>
                  <a:pt x="1597786" y="1565262"/>
                  <a:pt x="1620889" y="1525339"/>
                  <a:pt x="1624363" y="1502483"/>
                </a:cubicBezTo>
                <a:cubicBezTo>
                  <a:pt x="1639643" y="1495767"/>
                  <a:pt x="1636662" y="1453480"/>
                  <a:pt x="1631539" y="1431520"/>
                </a:cubicBezTo>
                <a:cubicBezTo>
                  <a:pt x="1633585" y="1394352"/>
                  <a:pt x="1664810" y="1375650"/>
                  <a:pt x="1646296" y="1333057"/>
                </a:cubicBezTo>
                <a:cubicBezTo>
                  <a:pt x="1647212" y="1290268"/>
                  <a:pt x="1695950" y="1251319"/>
                  <a:pt x="1696091" y="1202078"/>
                </a:cubicBezTo>
                <a:cubicBezTo>
                  <a:pt x="1689295" y="1170314"/>
                  <a:pt x="1726633" y="1136633"/>
                  <a:pt x="1735042" y="1076748"/>
                </a:cubicBezTo>
                <a:cubicBezTo>
                  <a:pt x="1760833" y="1013988"/>
                  <a:pt x="1855965" y="893553"/>
                  <a:pt x="1890105" y="825516"/>
                </a:cubicBezTo>
                <a:cubicBezTo>
                  <a:pt x="1894319" y="763149"/>
                  <a:pt x="1907634" y="747482"/>
                  <a:pt x="1911831" y="696577"/>
                </a:cubicBezTo>
                <a:cubicBezTo>
                  <a:pt x="1894422" y="607554"/>
                  <a:pt x="1935856" y="704780"/>
                  <a:pt x="1942209" y="575807"/>
                </a:cubicBezTo>
                <a:cubicBezTo>
                  <a:pt x="1938478" y="567461"/>
                  <a:pt x="1945215" y="553391"/>
                  <a:pt x="1951374" y="556682"/>
                </a:cubicBezTo>
                <a:cubicBezTo>
                  <a:pt x="1950445" y="548151"/>
                  <a:pt x="1940725" y="525788"/>
                  <a:pt x="1951170" y="526639"/>
                </a:cubicBezTo>
                <a:cubicBezTo>
                  <a:pt x="1951611" y="485129"/>
                  <a:pt x="1984907" y="384720"/>
                  <a:pt x="1987677" y="330061"/>
                </a:cubicBezTo>
                <a:cubicBezTo>
                  <a:pt x="2013622" y="290636"/>
                  <a:pt x="1947639" y="246940"/>
                  <a:pt x="1967790" y="198682"/>
                </a:cubicBezTo>
                <a:cubicBezTo>
                  <a:pt x="1937165" y="171513"/>
                  <a:pt x="1977692" y="150734"/>
                  <a:pt x="1971093" y="127747"/>
                </a:cubicBezTo>
                <a:cubicBezTo>
                  <a:pt x="2013820" y="106594"/>
                  <a:pt x="1946583" y="38239"/>
                  <a:pt x="1951841" y="4678"/>
                </a:cubicBezTo>
                <a:lnTo>
                  <a:pt x="195364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755D9-0A03-3940-A6C0-827F34230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2553" y="609600"/>
            <a:ext cx="9112195" cy="932953"/>
          </a:xfrm>
        </p:spPr>
        <p:txBody>
          <a:bodyPr anchor="b"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Evidence- Based Practice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E5C83A-26CC-C348-9740-D1B649F76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16087" y="5609761"/>
            <a:ext cx="6559825" cy="558494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1026" name="Picture 2" descr="Celebrating Our Culture of Improvement">
            <a:extLst>
              <a:ext uri="{FF2B5EF4-FFF2-40B4-BE49-F238E27FC236}">
                <a16:creationId xmlns:a16="http://schemas.microsoft.com/office/drawing/2014/main" id="{824FBA8E-A01A-644F-9673-115A7F126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4607" y="1982146"/>
            <a:ext cx="6542786" cy="327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06A3FFF4-52D9-44D8-8971-2079F1B43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713350"/>
            <a:ext cx="2621065" cy="5144650"/>
          </a:xfrm>
          <a:custGeom>
            <a:avLst/>
            <a:gdLst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109208 w 2621065"/>
              <a:gd name="connsiteY86" fmla="*/ 4034091 h 5144650"/>
              <a:gd name="connsiteX87" fmla="*/ 2114159 w 2621065"/>
              <a:gd name="connsiteY87" fmla="*/ 4047777 h 5144650"/>
              <a:gd name="connsiteX88" fmla="*/ 2168943 w 2621065"/>
              <a:gd name="connsiteY88" fmla="*/ 4139227 h 5144650"/>
              <a:gd name="connsiteX89" fmla="*/ 2222521 w 2621065"/>
              <a:gd name="connsiteY89" fmla="*/ 4263395 h 5144650"/>
              <a:gd name="connsiteX90" fmla="*/ 2241588 w 2621065"/>
              <a:gd name="connsiteY90" fmla="*/ 4306265 h 5144650"/>
              <a:gd name="connsiteX91" fmla="*/ 2277640 w 2621065"/>
              <a:gd name="connsiteY91" fmla="*/ 4462156 h 5144650"/>
              <a:gd name="connsiteX92" fmla="*/ 2332737 w 2621065"/>
              <a:gd name="connsiteY92" fmla="*/ 4624013 h 5144650"/>
              <a:gd name="connsiteX93" fmla="*/ 2379211 w 2621065"/>
              <a:gd name="connsiteY93" fmla="*/ 4692084 h 5144650"/>
              <a:gd name="connsiteX94" fmla="*/ 2437986 w 2621065"/>
              <a:gd name="connsiteY94" fmla="*/ 4815024 h 5144650"/>
              <a:gd name="connsiteX95" fmla="*/ 2466665 w 2621065"/>
              <a:gd name="connsiteY95" fmla="*/ 4853969 h 5144650"/>
              <a:gd name="connsiteX96" fmla="*/ 2469772 w 2621065"/>
              <a:gd name="connsiteY96" fmla="*/ 4906386 h 5144650"/>
              <a:gd name="connsiteX97" fmla="*/ 2485381 w 2621065"/>
              <a:gd name="connsiteY97" fmla="*/ 4916393 h 5144650"/>
              <a:gd name="connsiteX98" fmla="*/ 2494775 w 2621065"/>
              <a:gd name="connsiteY98" fmla="*/ 4928363 h 5144650"/>
              <a:gd name="connsiteX99" fmla="*/ 2503199 w 2621065"/>
              <a:gd name="connsiteY99" fmla="*/ 4925898 h 5144650"/>
              <a:gd name="connsiteX100" fmla="*/ 2517652 w 2621065"/>
              <a:gd name="connsiteY100" fmla="*/ 4937733 h 5144650"/>
              <a:gd name="connsiteX101" fmla="*/ 2527697 w 2621065"/>
              <a:gd name="connsiteY101" fmla="*/ 4958461 h 5144650"/>
              <a:gd name="connsiteX102" fmla="*/ 2567995 w 2621065"/>
              <a:gd name="connsiteY102" fmla="*/ 5062892 h 5144650"/>
              <a:gd name="connsiteX103" fmla="*/ 2596347 w 2621065"/>
              <a:gd name="connsiteY103" fmla="*/ 5121988 h 5144650"/>
              <a:gd name="connsiteX104" fmla="*/ 2613775 w 2621065"/>
              <a:gd name="connsiteY104" fmla="*/ 5139128 h 5144650"/>
              <a:gd name="connsiteX105" fmla="*/ 2621065 w 2621065"/>
              <a:gd name="connsiteY105" fmla="*/ 5144650 h 5144650"/>
              <a:gd name="connsiteX106" fmla="*/ 0 w 2621065"/>
              <a:gd name="connsiteY106" fmla="*/ 514465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109208 w 2621065"/>
              <a:gd name="connsiteY86" fmla="*/ 4034091 h 5144650"/>
              <a:gd name="connsiteX87" fmla="*/ 2168943 w 2621065"/>
              <a:gd name="connsiteY87" fmla="*/ 4139227 h 5144650"/>
              <a:gd name="connsiteX88" fmla="*/ 2222521 w 2621065"/>
              <a:gd name="connsiteY88" fmla="*/ 4263395 h 5144650"/>
              <a:gd name="connsiteX89" fmla="*/ 2241588 w 2621065"/>
              <a:gd name="connsiteY89" fmla="*/ 4306265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68943 w 2621065"/>
              <a:gd name="connsiteY87" fmla="*/ 4139227 h 5144650"/>
              <a:gd name="connsiteX88" fmla="*/ 2222521 w 2621065"/>
              <a:gd name="connsiteY88" fmla="*/ 4263395 h 5144650"/>
              <a:gd name="connsiteX89" fmla="*/ 2241588 w 2621065"/>
              <a:gd name="connsiteY89" fmla="*/ 4306265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222521 w 2621065"/>
              <a:gd name="connsiteY88" fmla="*/ 4263395 h 5144650"/>
              <a:gd name="connsiteX89" fmla="*/ 2241588 w 2621065"/>
              <a:gd name="connsiteY89" fmla="*/ 4306265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222521 w 2621065"/>
              <a:gd name="connsiteY88" fmla="*/ 4263395 h 5144650"/>
              <a:gd name="connsiteX89" fmla="*/ 2109385 w 2621065"/>
              <a:gd name="connsiteY89" fmla="*/ 4438467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77640 w 2621065"/>
              <a:gd name="connsiteY90" fmla="*/ 446215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105455 w 2621065"/>
              <a:gd name="connsiteY85" fmla="*/ 4030666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2054287 w 2621065"/>
              <a:gd name="connsiteY84" fmla="*/ 4020666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89535 w 2621065"/>
              <a:gd name="connsiteY83" fmla="*/ 3960000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23433 w 2621065"/>
              <a:gd name="connsiteY83" fmla="*/ 3982033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332737 w 2621065"/>
              <a:gd name="connsiteY91" fmla="*/ 4624013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23433 w 2621065"/>
              <a:gd name="connsiteY83" fmla="*/ 3982033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237258 w 2621065"/>
              <a:gd name="connsiteY91" fmla="*/ 4638702 h 5144650"/>
              <a:gd name="connsiteX92" fmla="*/ 2379211 w 2621065"/>
              <a:gd name="connsiteY92" fmla="*/ 4692084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8367 w 2621065"/>
              <a:gd name="connsiteY82" fmla="*/ 3895959 h 5144650"/>
              <a:gd name="connsiteX83" fmla="*/ 1923433 w 2621065"/>
              <a:gd name="connsiteY83" fmla="*/ 3982033 h 5144650"/>
              <a:gd name="connsiteX84" fmla="*/ 1980841 w 2621065"/>
              <a:gd name="connsiteY84" fmla="*/ 4057389 h 5144650"/>
              <a:gd name="connsiteX85" fmla="*/ 2024665 w 2621065"/>
              <a:gd name="connsiteY85" fmla="*/ 4118801 h 5144650"/>
              <a:gd name="connsiteX86" fmla="*/ 2072486 w 2621065"/>
              <a:gd name="connsiteY86" fmla="*/ 4180983 h 5144650"/>
              <a:gd name="connsiteX87" fmla="*/ 2102842 w 2621065"/>
              <a:gd name="connsiteY87" fmla="*/ 4242051 h 5144650"/>
              <a:gd name="connsiteX88" fmla="*/ 2090319 w 2621065"/>
              <a:gd name="connsiteY88" fmla="*/ 4351530 h 5144650"/>
              <a:gd name="connsiteX89" fmla="*/ 2109385 w 2621065"/>
              <a:gd name="connsiteY89" fmla="*/ 4438467 h 5144650"/>
              <a:gd name="connsiteX90" fmla="*/ 2204194 w 2621065"/>
              <a:gd name="connsiteY90" fmla="*/ 4542946 h 5144650"/>
              <a:gd name="connsiteX91" fmla="*/ 2237258 w 2621065"/>
              <a:gd name="connsiteY91" fmla="*/ 4638702 h 5144650"/>
              <a:gd name="connsiteX92" fmla="*/ 2313109 w 2621065"/>
              <a:gd name="connsiteY92" fmla="*/ 4699429 h 5144650"/>
              <a:gd name="connsiteX93" fmla="*/ 2437986 w 2621065"/>
              <a:gd name="connsiteY93" fmla="*/ 4815024 h 5144650"/>
              <a:gd name="connsiteX94" fmla="*/ 2466665 w 2621065"/>
              <a:gd name="connsiteY94" fmla="*/ 4853969 h 5144650"/>
              <a:gd name="connsiteX95" fmla="*/ 2469772 w 2621065"/>
              <a:gd name="connsiteY95" fmla="*/ 4906386 h 5144650"/>
              <a:gd name="connsiteX96" fmla="*/ 2485381 w 2621065"/>
              <a:gd name="connsiteY96" fmla="*/ 4916393 h 5144650"/>
              <a:gd name="connsiteX97" fmla="*/ 2494775 w 2621065"/>
              <a:gd name="connsiteY97" fmla="*/ 4928363 h 5144650"/>
              <a:gd name="connsiteX98" fmla="*/ 2503199 w 2621065"/>
              <a:gd name="connsiteY98" fmla="*/ 4925898 h 5144650"/>
              <a:gd name="connsiteX99" fmla="*/ 2517652 w 2621065"/>
              <a:gd name="connsiteY99" fmla="*/ 4937733 h 5144650"/>
              <a:gd name="connsiteX100" fmla="*/ 2527697 w 2621065"/>
              <a:gd name="connsiteY100" fmla="*/ 4958461 h 5144650"/>
              <a:gd name="connsiteX101" fmla="*/ 2567995 w 2621065"/>
              <a:gd name="connsiteY101" fmla="*/ 5062892 h 5144650"/>
              <a:gd name="connsiteX102" fmla="*/ 2596347 w 2621065"/>
              <a:gd name="connsiteY102" fmla="*/ 5121988 h 5144650"/>
              <a:gd name="connsiteX103" fmla="*/ 2613775 w 2621065"/>
              <a:gd name="connsiteY103" fmla="*/ 5139128 h 5144650"/>
              <a:gd name="connsiteX104" fmla="*/ 2621065 w 2621065"/>
              <a:gd name="connsiteY104" fmla="*/ 5144650 h 5144650"/>
              <a:gd name="connsiteX105" fmla="*/ 0 w 2621065"/>
              <a:gd name="connsiteY105" fmla="*/ 5144650 h 5144650"/>
              <a:gd name="connsiteX106" fmla="*/ 0 w 2621065"/>
              <a:gd name="connsiteY106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07648 w 2621065"/>
              <a:gd name="connsiteY81" fmla="*/ 3870839 h 5144650"/>
              <a:gd name="connsiteX82" fmla="*/ 1923433 w 2621065"/>
              <a:gd name="connsiteY82" fmla="*/ 3982033 h 5144650"/>
              <a:gd name="connsiteX83" fmla="*/ 1980841 w 2621065"/>
              <a:gd name="connsiteY83" fmla="*/ 4057389 h 5144650"/>
              <a:gd name="connsiteX84" fmla="*/ 2024665 w 2621065"/>
              <a:gd name="connsiteY84" fmla="*/ 4118801 h 5144650"/>
              <a:gd name="connsiteX85" fmla="*/ 2072486 w 2621065"/>
              <a:gd name="connsiteY85" fmla="*/ 4180983 h 5144650"/>
              <a:gd name="connsiteX86" fmla="*/ 2102842 w 2621065"/>
              <a:gd name="connsiteY86" fmla="*/ 4242051 h 5144650"/>
              <a:gd name="connsiteX87" fmla="*/ 2090319 w 2621065"/>
              <a:gd name="connsiteY87" fmla="*/ 4351530 h 5144650"/>
              <a:gd name="connsiteX88" fmla="*/ 2109385 w 2621065"/>
              <a:gd name="connsiteY88" fmla="*/ 4438467 h 5144650"/>
              <a:gd name="connsiteX89" fmla="*/ 2204194 w 2621065"/>
              <a:gd name="connsiteY89" fmla="*/ 4542946 h 5144650"/>
              <a:gd name="connsiteX90" fmla="*/ 2237258 w 2621065"/>
              <a:gd name="connsiteY90" fmla="*/ 4638702 h 5144650"/>
              <a:gd name="connsiteX91" fmla="*/ 2313109 w 2621065"/>
              <a:gd name="connsiteY91" fmla="*/ 4699429 h 5144650"/>
              <a:gd name="connsiteX92" fmla="*/ 2437986 w 2621065"/>
              <a:gd name="connsiteY92" fmla="*/ 4815024 h 5144650"/>
              <a:gd name="connsiteX93" fmla="*/ 2466665 w 2621065"/>
              <a:gd name="connsiteY93" fmla="*/ 4853969 h 5144650"/>
              <a:gd name="connsiteX94" fmla="*/ 2469772 w 2621065"/>
              <a:gd name="connsiteY94" fmla="*/ 4906386 h 5144650"/>
              <a:gd name="connsiteX95" fmla="*/ 2485381 w 2621065"/>
              <a:gd name="connsiteY95" fmla="*/ 4916393 h 5144650"/>
              <a:gd name="connsiteX96" fmla="*/ 2494775 w 2621065"/>
              <a:gd name="connsiteY96" fmla="*/ 4928363 h 5144650"/>
              <a:gd name="connsiteX97" fmla="*/ 2503199 w 2621065"/>
              <a:gd name="connsiteY97" fmla="*/ 4925898 h 5144650"/>
              <a:gd name="connsiteX98" fmla="*/ 2517652 w 2621065"/>
              <a:gd name="connsiteY98" fmla="*/ 4937733 h 5144650"/>
              <a:gd name="connsiteX99" fmla="*/ 2527697 w 2621065"/>
              <a:gd name="connsiteY99" fmla="*/ 4958461 h 5144650"/>
              <a:gd name="connsiteX100" fmla="*/ 2567995 w 2621065"/>
              <a:gd name="connsiteY100" fmla="*/ 5062892 h 5144650"/>
              <a:gd name="connsiteX101" fmla="*/ 2596347 w 2621065"/>
              <a:gd name="connsiteY101" fmla="*/ 5121988 h 5144650"/>
              <a:gd name="connsiteX102" fmla="*/ 2613775 w 2621065"/>
              <a:gd name="connsiteY102" fmla="*/ 5139128 h 5144650"/>
              <a:gd name="connsiteX103" fmla="*/ 2621065 w 2621065"/>
              <a:gd name="connsiteY103" fmla="*/ 5144650 h 5144650"/>
              <a:gd name="connsiteX104" fmla="*/ 0 w 2621065"/>
              <a:gd name="connsiteY104" fmla="*/ 5144650 h 5144650"/>
              <a:gd name="connsiteX105" fmla="*/ 0 w 2621065"/>
              <a:gd name="connsiteY105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64422 w 2621065"/>
              <a:gd name="connsiteY80" fmla="*/ 3834579 h 5144650"/>
              <a:gd name="connsiteX81" fmla="*/ 1923433 w 2621065"/>
              <a:gd name="connsiteY81" fmla="*/ 3982033 h 5144650"/>
              <a:gd name="connsiteX82" fmla="*/ 1980841 w 2621065"/>
              <a:gd name="connsiteY82" fmla="*/ 4057389 h 5144650"/>
              <a:gd name="connsiteX83" fmla="*/ 2024665 w 2621065"/>
              <a:gd name="connsiteY83" fmla="*/ 4118801 h 5144650"/>
              <a:gd name="connsiteX84" fmla="*/ 2072486 w 2621065"/>
              <a:gd name="connsiteY84" fmla="*/ 4180983 h 5144650"/>
              <a:gd name="connsiteX85" fmla="*/ 2102842 w 2621065"/>
              <a:gd name="connsiteY85" fmla="*/ 4242051 h 5144650"/>
              <a:gd name="connsiteX86" fmla="*/ 2090319 w 2621065"/>
              <a:gd name="connsiteY86" fmla="*/ 4351530 h 5144650"/>
              <a:gd name="connsiteX87" fmla="*/ 2109385 w 2621065"/>
              <a:gd name="connsiteY87" fmla="*/ 4438467 h 5144650"/>
              <a:gd name="connsiteX88" fmla="*/ 2204194 w 2621065"/>
              <a:gd name="connsiteY88" fmla="*/ 4542946 h 5144650"/>
              <a:gd name="connsiteX89" fmla="*/ 2237258 w 2621065"/>
              <a:gd name="connsiteY89" fmla="*/ 4638702 h 5144650"/>
              <a:gd name="connsiteX90" fmla="*/ 2313109 w 2621065"/>
              <a:gd name="connsiteY90" fmla="*/ 4699429 h 5144650"/>
              <a:gd name="connsiteX91" fmla="*/ 2437986 w 2621065"/>
              <a:gd name="connsiteY91" fmla="*/ 4815024 h 5144650"/>
              <a:gd name="connsiteX92" fmla="*/ 2466665 w 2621065"/>
              <a:gd name="connsiteY92" fmla="*/ 4853969 h 5144650"/>
              <a:gd name="connsiteX93" fmla="*/ 2469772 w 2621065"/>
              <a:gd name="connsiteY93" fmla="*/ 4906386 h 5144650"/>
              <a:gd name="connsiteX94" fmla="*/ 2485381 w 2621065"/>
              <a:gd name="connsiteY94" fmla="*/ 4916393 h 5144650"/>
              <a:gd name="connsiteX95" fmla="*/ 2494775 w 2621065"/>
              <a:gd name="connsiteY95" fmla="*/ 4928363 h 5144650"/>
              <a:gd name="connsiteX96" fmla="*/ 2503199 w 2621065"/>
              <a:gd name="connsiteY96" fmla="*/ 4925898 h 5144650"/>
              <a:gd name="connsiteX97" fmla="*/ 2517652 w 2621065"/>
              <a:gd name="connsiteY97" fmla="*/ 4937733 h 5144650"/>
              <a:gd name="connsiteX98" fmla="*/ 2527697 w 2621065"/>
              <a:gd name="connsiteY98" fmla="*/ 4958461 h 5144650"/>
              <a:gd name="connsiteX99" fmla="*/ 2567995 w 2621065"/>
              <a:gd name="connsiteY99" fmla="*/ 5062892 h 5144650"/>
              <a:gd name="connsiteX100" fmla="*/ 2596347 w 2621065"/>
              <a:gd name="connsiteY100" fmla="*/ 5121988 h 5144650"/>
              <a:gd name="connsiteX101" fmla="*/ 2613775 w 2621065"/>
              <a:gd name="connsiteY101" fmla="*/ 5139128 h 5144650"/>
              <a:gd name="connsiteX102" fmla="*/ 2621065 w 2621065"/>
              <a:gd name="connsiteY102" fmla="*/ 5144650 h 5144650"/>
              <a:gd name="connsiteX103" fmla="*/ 0 w 2621065"/>
              <a:gd name="connsiteY103" fmla="*/ 5144650 h 5144650"/>
              <a:gd name="connsiteX104" fmla="*/ 0 w 2621065"/>
              <a:gd name="connsiteY104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21849 h 5144650"/>
              <a:gd name="connsiteX80" fmla="*/ 1857078 w 2621065"/>
              <a:gd name="connsiteY80" fmla="*/ 3885992 h 5144650"/>
              <a:gd name="connsiteX81" fmla="*/ 1923433 w 2621065"/>
              <a:gd name="connsiteY81" fmla="*/ 3982033 h 5144650"/>
              <a:gd name="connsiteX82" fmla="*/ 1980841 w 2621065"/>
              <a:gd name="connsiteY82" fmla="*/ 4057389 h 5144650"/>
              <a:gd name="connsiteX83" fmla="*/ 2024665 w 2621065"/>
              <a:gd name="connsiteY83" fmla="*/ 4118801 h 5144650"/>
              <a:gd name="connsiteX84" fmla="*/ 2072486 w 2621065"/>
              <a:gd name="connsiteY84" fmla="*/ 4180983 h 5144650"/>
              <a:gd name="connsiteX85" fmla="*/ 2102842 w 2621065"/>
              <a:gd name="connsiteY85" fmla="*/ 4242051 h 5144650"/>
              <a:gd name="connsiteX86" fmla="*/ 2090319 w 2621065"/>
              <a:gd name="connsiteY86" fmla="*/ 4351530 h 5144650"/>
              <a:gd name="connsiteX87" fmla="*/ 2109385 w 2621065"/>
              <a:gd name="connsiteY87" fmla="*/ 4438467 h 5144650"/>
              <a:gd name="connsiteX88" fmla="*/ 2204194 w 2621065"/>
              <a:gd name="connsiteY88" fmla="*/ 4542946 h 5144650"/>
              <a:gd name="connsiteX89" fmla="*/ 2237258 w 2621065"/>
              <a:gd name="connsiteY89" fmla="*/ 4638702 h 5144650"/>
              <a:gd name="connsiteX90" fmla="*/ 2313109 w 2621065"/>
              <a:gd name="connsiteY90" fmla="*/ 4699429 h 5144650"/>
              <a:gd name="connsiteX91" fmla="*/ 2437986 w 2621065"/>
              <a:gd name="connsiteY91" fmla="*/ 4815024 h 5144650"/>
              <a:gd name="connsiteX92" fmla="*/ 2466665 w 2621065"/>
              <a:gd name="connsiteY92" fmla="*/ 4853969 h 5144650"/>
              <a:gd name="connsiteX93" fmla="*/ 2469772 w 2621065"/>
              <a:gd name="connsiteY93" fmla="*/ 4906386 h 5144650"/>
              <a:gd name="connsiteX94" fmla="*/ 2485381 w 2621065"/>
              <a:gd name="connsiteY94" fmla="*/ 4916393 h 5144650"/>
              <a:gd name="connsiteX95" fmla="*/ 2494775 w 2621065"/>
              <a:gd name="connsiteY95" fmla="*/ 4928363 h 5144650"/>
              <a:gd name="connsiteX96" fmla="*/ 2503199 w 2621065"/>
              <a:gd name="connsiteY96" fmla="*/ 4925898 h 5144650"/>
              <a:gd name="connsiteX97" fmla="*/ 2517652 w 2621065"/>
              <a:gd name="connsiteY97" fmla="*/ 4937733 h 5144650"/>
              <a:gd name="connsiteX98" fmla="*/ 2527697 w 2621065"/>
              <a:gd name="connsiteY98" fmla="*/ 4958461 h 5144650"/>
              <a:gd name="connsiteX99" fmla="*/ 2567995 w 2621065"/>
              <a:gd name="connsiteY99" fmla="*/ 5062892 h 5144650"/>
              <a:gd name="connsiteX100" fmla="*/ 2596347 w 2621065"/>
              <a:gd name="connsiteY100" fmla="*/ 5121988 h 5144650"/>
              <a:gd name="connsiteX101" fmla="*/ 2613775 w 2621065"/>
              <a:gd name="connsiteY101" fmla="*/ 5139128 h 5144650"/>
              <a:gd name="connsiteX102" fmla="*/ 2621065 w 2621065"/>
              <a:gd name="connsiteY102" fmla="*/ 5144650 h 5144650"/>
              <a:gd name="connsiteX103" fmla="*/ 0 w 2621065"/>
              <a:gd name="connsiteY103" fmla="*/ 5144650 h 5144650"/>
              <a:gd name="connsiteX104" fmla="*/ 0 w 2621065"/>
              <a:gd name="connsiteY104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40351 w 2621065"/>
              <a:gd name="connsiteY79" fmla="*/ 3807160 h 5144650"/>
              <a:gd name="connsiteX80" fmla="*/ 1857078 w 2621065"/>
              <a:gd name="connsiteY80" fmla="*/ 3885992 h 5144650"/>
              <a:gd name="connsiteX81" fmla="*/ 1923433 w 2621065"/>
              <a:gd name="connsiteY81" fmla="*/ 3982033 h 5144650"/>
              <a:gd name="connsiteX82" fmla="*/ 1980841 w 2621065"/>
              <a:gd name="connsiteY82" fmla="*/ 4057389 h 5144650"/>
              <a:gd name="connsiteX83" fmla="*/ 2024665 w 2621065"/>
              <a:gd name="connsiteY83" fmla="*/ 4118801 h 5144650"/>
              <a:gd name="connsiteX84" fmla="*/ 2072486 w 2621065"/>
              <a:gd name="connsiteY84" fmla="*/ 4180983 h 5144650"/>
              <a:gd name="connsiteX85" fmla="*/ 2102842 w 2621065"/>
              <a:gd name="connsiteY85" fmla="*/ 4242051 h 5144650"/>
              <a:gd name="connsiteX86" fmla="*/ 2090319 w 2621065"/>
              <a:gd name="connsiteY86" fmla="*/ 4351530 h 5144650"/>
              <a:gd name="connsiteX87" fmla="*/ 2109385 w 2621065"/>
              <a:gd name="connsiteY87" fmla="*/ 4438467 h 5144650"/>
              <a:gd name="connsiteX88" fmla="*/ 2204194 w 2621065"/>
              <a:gd name="connsiteY88" fmla="*/ 4542946 h 5144650"/>
              <a:gd name="connsiteX89" fmla="*/ 2237258 w 2621065"/>
              <a:gd name="connsiteY89" fmla="*/ 4638702 h 5144650"/>
              <a:gd name="connsiteX90" fmla="*/ 2313109 w 2621065"/>
              <a:gd name="connsiteY90" fmla="*/ 4699429 h 5144650"/>
              <a:gd name="connsiteX91" fmla="*/ 2437986 w 2621065"/>
              <a:gd name="connsiteY91" fmla="*/ 4815024 h 5144650"/>
              <a:gd name="connsiteX92" fmla="*/ 2466665 w 2621065"/>
              <a:gd name="connsiteY92" fmla="*/ 4853969 h 5144650"/>
              <a:gd name="connsiteX93" fmla="*/ 2469772 w 2621065"/>
              <a:gd name="connsiteY93" fmla="*/ 4906386 h 5144650"/>
              <a:gd name="connsiteX94" fmla="*/ 2485381 w 2621065"/>
              <a:gd name="connsiteY94" fmla="*/ 4916393 h 5144650"/>
              <a:gd name="connsiteX95" fmla="*/ 2494775 w 2621065"/>
              <a:gd name="connsiteY95" fmla="*/ 4928363 h 5144650"/>
              <a:gd name="connsiteX96" fmla="*/ 2503199 w 2621065"/>
              <a:gd name="connsiteY96" fmla="*/ 4925898 h 5144650"/>
              <a:gd name="connsiteX97" fmla="*/ 2517652 w 2621065"/>
              <a:gd name="connsiteY97" fmla="*/ 4937733 h 5144650"/>
              <a:gd name="connsiteX98" fmla="*/ 2527697 w 2621065"/>
              <a:gd name="connsiteY98" fmla="*/ 4958461 h 5144650"/>
              <a:gd name="connsiteX99" fmla="*/ 2567995 w 2621065"/>
              <a:gd name="connsiteY99" fmla="*/ 5062892 h 5144650"/>
              <a:gd name="connsiteX100" fmla="*/ 2596347 w 2621065"/>
              <a:gd name="connsiteY100" fmla="*/ 5121988 h 5144650"/>
              <a:gd name="connsiteX101" fmla="*/ 2613775 w 2621065"/>
              <a:gd name="connsiteY101" fmla="*/ 5139128 h 5144650"/>
              <a:gd name="connsiteX102" fmla="*/ 2621065 w 2621065"/>
              <a:gd name="connsiteY102" fmla="*/ 5144650 h 5144650"/>
              <a:gd name="connsiteX103" fmla="*/ 0 w 2621065"/>
              <a:gd name="connsiteY103" fmla="*/ 5144650 h 5144650"/>
              <a:gd name="connsiteX104" fmla="*/ 0 w 2621065"/>
              <a:gd name="connsiteY104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36058 w 2621065"/>
              <a:gd name="connsiteY78" fmla="*/ 3823774 h 5144650"/>
              <a:gd name="connsiteX79" fmla="*/ 1857078 w 2621065"/>
              <a:gd name="connsiteY79" fmla="*/ 3885992 h 5144650"/>
              <a:gd name="connsiteX80" fmla="*/ 1923433 w 2621065"/>
              <a:gd name="connsiteY80" fmla="*/ 3982033 h 5144650"/>
              <a:gd name="connsiteX81" fmla="*/ 1980841 w 2621065"/>
              <a:gd name="connsiteY81" fmla="*/ 4057389 h 5144650"/>
              <a:gd name="connsiteX82" fmla="*/ 2024665 w 2621065"/>
              <a:gd name="connsiteY82" fmla="*/ 4118801 h 5144650"/>
              <a:gd name="connsiteX83" fmla="*/ 2072486 w 2621065"/>
              <a:gd name="connsiteY83" fmla="*/ 4180983 h 5144650"/>
              <a:gd name="connsiteX84" fmla="*/ 2102842 w 2621065"/>
              <a:gd name="connsiteY84" fmla="*/ 4242051 h 5144650"/>
              <a:gd name="connsiteX85" fmla="*/ 2090319 w 2621065"/>
              <a:gd name="connsiteY85" fmla="*/ 4351530 h 5144650"/>
              <a:gd name="connsiteX86" fmla="*/ 2109385 w 2621065"/>
              <a:gd name="connsiteY86" fmla="*/ 4438467 h 5144650"/>
              <a:gd name="connsiteX87" fmla="*/ 2204194 w 2621065"/>
              <a:gd name="connsiteY87" fmla="*/ 4542946 h 5144650"/>
              <a:gd name="connsiteX88" fmla="*/ 2237258 w 2621065"/>
              <a:gd name="connsiteY88" fmla="*/ 4638702 h 5144650"/>
              <a:gd name="connsiteX89" fmla="*/ 2313109 w 2621065"/>
              <a:gd name="connsiteY89" fmla="*/ 4699429 h 5144650"/>
              <a:gd name="connsiteX90" fmla="*/ 2437986 w 2621065"/>
              <a:gd name="connsiteY90" fmla="*/ 4815024 h 5144650"/>
              <a:gd name="connsiteX91" fmla="*/ 2466665 w 2621065"/>
              <a:gd name="connsiteY91" fmla="*/ 4853969 h 5144650"/>
              <a:gd name="connsiteX92" fmla="*/ 2469772 w 2621065"/>
              <a:gd name="connsiteY92" fmla="*/ 4906386 h 5144650"/>
              <a:gd name="connsiteX93" fmla="*/ 2485381 w 2621065"/>
              <a:gd name="connsiteY93" fmla="*/ 4916393 h 5144650"/>
              <a:gd name="connsiteX94" fmla="*/ 2494775 w 2621065"/>
              <a:gd name="connsiteY94" fmla="*/ 4928363 h 5144650"/>
              <a:gd name="connsiteX95" fmla="*/ 2503199 w 2621065"/>
              <a:gd name="connsiteY95" fmla="*/ 4925898 h 5144650"/>
              <a:gd name="connsiteX96" fmla="*/ 2517652 w 2621065"/>
              <a:gd name="connsiteY96" fmla="*/ 4937733 h 5144650"/>
              <a:gd name="connsiteX97" fmla="*/ 2527697 w 2621065"/>
              <a:gd name="connsiteY97" fmla="*/ 4958461 h 5144650"/>
              <a:gd name="connsiteX98" fmla="*/ 2567995 w 2621065"/>
              <a:gd name="connsiteY98" fmla="*/ 5062892 h 5144650"/>
              <a:gd name="connsiteX99" fmla="*/ 2596347 w 2621065"/>
              <a:gd name="connsiteY99" fmla="*/ 5121988 h 5144650"/>
              <a:gd name="connsiteX100" fmla="*/ 2613775 w 2621065"/>
              <a:gd name="connsiteY100" fmla="*/ 5139128 h 5144650"/>
              <a:gd name="connsiteX101" fmla="*/ 2621065 w 2621065"/>
              <a:gd name="connsiteY101" fmla="*/ 5144650 h 5144650"/>
              <a:gd name="connsiteX102" fmla="*/ 0 w 2621065"/>
              <a:gd name="connsiteY102" fmla="*/ 5144650 h 5144650"/>
              <a:gd name="connsiteX103" fmla="*/ 0 w 2621065"/>
              <a:gd name="connsiteY103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37258 w 2621065"/>
              <a:gd name="connsiteY87" fmla="*/ 4638702 h 5144650"/>
              <a:gd name="connsiteX88" fmla="*/ 2313109 w 2621065"/>
              <a:gd name="connsiteY88" fmla="*/ 4699429 h 5144650"/>
              <a:gd name="connsiteX89" fmla="*/ 2437986 w 2621065"/>
              <a:gd name="connsiteY89" fmla="*/ 4815024 h 5144650"/>
              <a:gd name="connsiteX90" fmla="*/ 2466665 w 2621065"/>
              <a:gd name="connsiteY90" fmla="*/ 4853969 h 5144650"/>
              <a:gd name="connsiteX91" fmla="*/ 2469772 w 2621065"/>
              <a:gd name="connsiteY91" fmla="*/ 4906386 h 5144650"/>
              <a:gd name="connsiteX92" fmla="*/ 2485381 w 2621065"/>
              <a:gd name="connsiteY92" fmla="*/ 4916393 h 5144650"/>
              <a:gd name="connsiteX93" fmla="*/ 2494775 w 2621065"/>
              <a:gd name="connsiteY93" fmla="*/ 4928363 h 5144650"/>
              <a:gd name="connsiteX94" fmla="*/ 2503199 w 2621065"/>
              <a:gd name="connsiteY94" fmla="*/ 4925898 h 5144650"/>
              <a:gd name="connsiteX95" fmla="*/ 2517652 w 2621065"/>
              <a:gd name="connsiteY95" fmla="*/ 4937733 h 5144650"/>
              <a:gd name="connsiteX96" fmla="*/ 2527697 w 2621065"/>
              <a:gd name="connsiteY96" fmla="*/ 4958461 h 5144650"/>
              <a:gd name="connsiteX97" fmla="*/ 2567995 w 2621065"/>
              <a:gd name="connsiteY97" fmla="*/ 5062892 h 5144650"/>
              <a:gd name="connsiteX98" fmla="*/ 2596347 w 2621065"/>
              <a:gd name="connsiteY98" fmla="*/ 5121988 h 5144650"/>
              <a:gd name="connsiteX99" fmla="*/ 2613775 w 2621065"/>
              <a:gd name="connsiteY99" fmla="*/ 5139128 h 5144650"/>
              <a:gd name="connsiteX100" fmla="*/ 2621065 w 2621065"/>
              <a:gd name="connsiteY100" fmla="*/ 5144650 h 5144650"/>
              <a:gd name="connsiteX101" fmla="*/ 0 w 2621065"/>
              <a:gd name="connsiteY101" fmla="*/ 5144650 h 5144650"/>
              <a:gd name="connsiteX102" fmla="*/ 0 w 2621065"/>
              <a:gd name="connsiteY102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37258 w 2621065"/>
              <a:gd name="connsiteY87" fmla="*/ 4638702 h 5144650"/>
              <a:gd name="connsiteX88" fmla="*/ 2437986 w 2621065"/>
              <a:gd name="connsiteY88" fmla="*/ 481502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37258 w 2621065"/>
              <a:gd name="connsiteY87" fmla="*/ 4638702 h 5144650"/>
              <a:gd name="connsiteX88" fmla="*/ 2349851 w 2621065"/>
              <a:gd name="connsiteY88" fmla="*/ 471954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09385 w 2621065"/>
              <a:gd name="connsiteY85" fmla="*/ 4438467 h 5144650"/>
              <a:gd name="connsiteX86" fmla="*/ 2204194 w 2621065"/>
              <a:gd name="connsiteY86" fmla="*/ 4542946 h 5144650"/>
              <a:gd name="connsiteX87" fmla="*/ 2296014 w 2621065"/>
              <a:gd name="connsiteY87" fmla="*/ 4609323 h 5144650"/>
              <a:gd name="connsiteX88" fmla="*/ 2349851 w 2621065"/>
              <a:gd name="connsiteY88" fmla="*/ 471954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  <a:gd name="connsiteX0" fmla="*/ 0 w 2621065"/>
              <a:gd name="connsiteY0" fmla="*/ 0 h 5144650"/>
              <a:gd name="connsiteX1" fmla="*/ 245438 w 2621065"/>
              <a:gd name="connsiteY1" fmla="*/ 268808 h 5144650"/>
              <a:gd name="connsiteX2" fmla="*/ 252687 w 2621065"/>
              <a:gd name="connsiteY2" fmla="*/ 292650 h 5144650"/>
              <a:gd name="connsiteX3" fmla="*/ 270361 w 2621065"/>
              <a:gd name="connsiteY3" fmla="*/ 304212 h 5144650"/>
              <a:gd name="connsiteX4" fmla="*/ 272327 w 2621065"/>
              <a:gd name="connsiteY4" fmla="*/ 324001 h 5144650"/>
              <a:gd name="connsiteX5" fmla="*/ 272077 w 2621065"/>
              <a:gd name="connsiteY5" fmla="*/ 327214 h 5144650"/>
              <a:gd name="connsiteX6" fmla="*/ 295110 w 2621065"/>
              <a:gd name="connsiteY6" fmla="*/ 357098 h 5144650"/>
              <a:gd name="connsiteX7" fmla="*/ 296727 w 2621065"/>
              <a:gd name="connsiteY7" fmla="*/ 371749 h 5144650"/>
              <a:gd name="connsiteX8" fmla="*/ 332716 w 2621065"/>
              <a:gd name="connsiteY8" fmla="*/ 440404 h 5144650"/>
              <a:gd name="connsiteX9" fmla="*/ 342633 w 2621065"/>
              <a:gd name="connsiteY9" fmla="*/ 459903 h 5144650"/>
              <a:gd name="connsiteX10" fmla="*/ 357304 w 2621065"/>
              <a:gd name="connsiteY10" fmla="*/ 470524 h 5144650"/>
              <a:gd name="connsiteX11" fmla="*/ 366064 w 2621065"/>
              <a:gd name="connsiteY11" fmla="*/ 467634 h 5144650"/>
              <a:gd name="connsiteX12" fmla="*/ 372502 w 2621065"/>
              <a:gd name="connsiteY12" fmla="*/ 477374 h 5144650"/>
              <a:gd name="connsiteX13" fmla="*/ 375501 w 2621065"/>
              <a:gd name="connsiteY13" fmla="*/ 478682 h 5144650"/>
              <a:gd name="connsiteX14" fmla="*/ 419128 w 2621065"/>
              <a:gd name="connsiteY14" fmla="*/ 557106 h 5144650"/>
              <a:gd name="connsiteX15" fmla="*/ 467073 w 2621065"/>
              <a:gd name="connsiteY15" fmla="*/ 632313 h 5144650"/>
              <a:gd name="connsiteX16" fmla="*/ 490229 w 2621065"/>
              <a:gd name="connsiteY16" fmla="*/ 751490 h 5144650"/>
              <a:gd name="connsiteX17" fmla="*/ 516935 w 2621065"/>
              <a:gd name="connsiteY17" fmla="*/ 799823 h 5144650"/>
              <a:gd name="connsiteX18" fmla="*/ 542847 w 2621065"/>
              <a:gd name="connsiteY18" fmla="*/ 848761 h 5144650"/>
              <a:gd name="connsiteX19" fmla="*/ 572074 w 2621065"/>
              <a:gd name="connsiteY19" fmla="*/ 958725 h 5144650"/>
              <a:gd name="connsiteX20" fmla="*/ 620598 w 2621065"/>
              <a:gd name="connsiteY20" fmla="*/ 1033391 h 5144650"/>
              <a:gd name="connsiteX21" fmla="*/ 632660 w 2621065"/>
              <a:gd name="connsiteY21" fmla="*/ 1112764 h 5144650"/>
              <a:gd name="connsiteX22" fmla="*/ 634562 w 2621065"/>
              <a:gd name="connsiteY22" fmla="*/ 1113550 h 5144650"/>
              <a:gd name="connsiteX23" fmla="*/ 640269 w 2621065"/>
              <a:gd name="connsiteY23" fmla="*/ 1129199 h 5144650"/>
              <a:gd name="connsiteX24" fmla="*/ 637728 w 2621065"/>
              <a:gd name="connsiteY24" fmla="*/ 1135143 h 5144650"/>
              <a:gd name="connsiteX25" fmla="*/ 687640 w 2621065"/>
              <a:gd name="connsiteY25" fmla="*/ 1174841 h 5144650"/>
              <a:gd name="connsiteX26" fmla="*/ 724323 w 2621065"/>
              <a:gd name="connsiteY26" fmla="*/ 1244103 h 5144650"/>
              <a:gd name="connsiteX27" fmla="*/ 732765 w 2621065"/>
              <a:gd name="connsiteY27" fmla="*/ 1279809 h 5144650"/>
              <a:gd name="connsiteX28" fmla="*/ 735243 w 2621065"/>
              <a:gd name="connsiteY28" fmla="*/ 1286495 h 5144650"/>
              <a:gd name="connsiteX29" fmla="*/ 735618 w 2621065"/>
              <a:gd name="connsiteY29" fmla="*/ 1286424 h 5144650"/>
              <a:gd name="connsiteX30" fmla="*/ 738875 w 2621065"/>
              <a:gd name="connsiteY30" fmla="*/ 1293066 h 5144650"/>
              <a:gd name="connsiteX31" fmla="*/ 739767 w 2621065"/>
              <a:gd name="connsiteY31" fmla="*/ 1298687 h 5144650"/>
              <a:gd name="connsiteX32" fmla="*/ 744578 w 2621065"/>
              <a:gd name="connsiteY32" fmla="*/ 1311657 h 5144650"/>
              <a:gd name="connsiteX33" fmla="*/ 748379 w 2621065"/>
              <a:gd name="connsiteY33" fmla="*/ 1314753 h 5144650"/>
              <a:gd name="connsiteX34" fmla="*/ 752978 w 2621065"/>
              <a:gd name="connsiteY34" fmla="*/ 1314010 h 5144650"/>
              <a:gd name="connsiteX35" fmla="*/ 752978 w 2621065"/>
              <a:gd name="connsiteY35" fmla="*/ 1315472 h 5144650"/>
              <a:gd name="connsiteX36" fmla="*/ 772880 w 2621065"/>
              <a:gd name="connsiteY36" fmla="*/ 1332740 h 5144650"/>
              <a:gd name="connsiteX37" fmla="*/ 805255 w 2621065"/>
              <a:gd name="connsiteY37" fmla="*/ 1379426 h 5144650"/>
              <a:gd name="connsiteX38" fmla="*/ 861455 w 2621065"/>
              <a:gd name="connsiteY38" fmla="*/ 1487793 h 5144650"/>
              <a:gd name="connsiteX39" fmla="*/ 889172 w 2621065"/>
              <a:gd name="connsiteY39" fmla="*/ 1589794 h 5144650"/>
              <a:gd name="connsiteX40" fmla="*/ 937443 w 2621065"/>
              <a:gd name="connsiteY40" fmla="*/ 1698307 h 5144650"/>
              <a:gd name="connsiteX41" fmla="*/ 974458 w 2621065"/>
              <a:gd name="connsiteY41" fmla="*/ 1768464 h 5144650"/>
              <a:gd name="connsiteX42" fmla="*/ 1013480 w 2621065"/>
              <a:gd name="connsiteY42" fmla="*/ 1853903 h 5144650"/>
              <a:gd name="connsiteX43" fmla="*/ 1031382 w 2621065"/>
              <a:gd name="connsiteY43" fmla="*/ 1948177 h 5144650"/>
              <a:gd name="connsiteX44" fmla="*/ 1031611 w 2621065"/>
              <a:gd name="connsiteY44" fmla="*/ 2064126 h 5144650"/>
              <a:gd name="connsiteX45" fmla="*/ 1043751 w 2621065"/>
              <a:gd name="connsiteY45" fmla="*/ 2210534 h 5144650"/>
              <a:gd name="connsiteX46" fmla="*/ 1055412 w 2621065"/>
              <a:gd name="connsiteY46" fmla="*/ 2309009 h 5144650"/>
              <a:gd name="connsiteX47" fmla="*/ 1077288 w 2621065"/>
              <a:gd name="connsiteY47" fmla="*/ 2438335 h 5144650"/>
              <a:gd name="connsiteX48" fmla="*/ 1095035 w 2621065"/>
              <a:gd name="connsiteY48" fmla="*/ 2483804 h 5144650"/>
              <a:gd name="connsiteX49" fmla="*/ 1084874 w 2621065"/>
              <a:gd name="connsiteY49" fmla="*/ 2535656 h 5144650"/>
              <a:gd name="connsiteX50" fmla="*/ 1097340 w 2621065"/>
              <a:gd name="connsiteY50" fmla="*/ 2549509 h 5144650"/>
              <a:gd name="connsiteX51" fmla="*/ 1099771 w 2621065"/>
              <a:gd name="connsiteY51" fmla="*/ 2551770 h 5144650"/>
              <a:gd name="connsiteX52" fmla="*/ 1103350 w 2621065"/>
              <a:gd name="connsiteY52" fmla="*/ 2563634 h 5144650"/>
              <a:gd name="connsiteX53" fmla="*/ 1112049 w 2621065"/>
              <a:gd name="connsiteY53" fmla="*/ 2563454 h 5144650"/>
              <a:gd name="connsiteX54" fmla="*/ 1127385 w 2621065"/>
              <a:gd name="connsiteY54" fmla="*/ 2601609 h 5144650"/>
              <a:gd name="connsiteX55" fmla="*/ 1139861 w 2621065"/>
              <a:gd name="connsiteY55" fmla="*/ 2713894 h 5144650"/>
              <a:gd name="connsiteX56" fmla="*/ 1152243 w 2621065"/>
              <a:gd name="connsiteY56" fmla="*/ 2778897 h 5144650"/>
              <a:gd name="connsiteX57" fmla="*/ 1164665 w 2621065"/>
              <a:gd name="connsiteY57" fmla="*/ 2800172 h 5144650"/>
              <a:gd name="connsiteX58" fmla="*/ 1176824 w 2621065"/>
              <a:gd name="connsiteY58" fmla="*/ 2832181 h 5144650"/>
              <a:gd name="connsiteX59" fmla="*/ 1204261 w 2621065"/>
              <a:gd name="connsiteY59" fmla="*/ 2886025 h 5144650"/>
              <a:gd name="connsiteX60" fmla="*/ 1256301 w 2621065"/>
              <a:gd name="connsiteY60" fmla="*/ 3039204 h 5144650"/>
              <a:gd name="connsiteX61" fmla="*/ 1282793 w 2621065"/>
              <a:gd name="connsiteY61" fmla="*/ 3166645 h 5144650"/>
              <a:gd name="connsiteX62" fmla="*/ 1353529 w 2621065"/>
              <a:gd name="connsiteY62" fmla="*/ 3266459 h 5144650"/>
              <a:gd name="connsiteX63" fmla="*/ 1443501 w 2621065"/>
              <a:gd name="connsiteY63" fmla="*/ 3351404 h 5144650"/>
              <a:gd name="connsiteX64" fmla="*/ 1502378 w 2621065"/>
              <a:gd name="connsiteY64" fmla="*/ 3451792 h 5144650"/>
              <a:gd name="connsiteX65" fmla="*/ 1608347 w 2621065"/>
              <a:gd name="connsiteY65" fmla="*/ 3567627 h 5144650"/>
              <a:gd name="connsiteX66" fmla="*/ 1672750 w 2621065"/>
              <a:gd name="connsiteY66" fmla="*/ 3660473 h 5144650"/>
              <a:gd name="connsiteX67" fmla="*/ 1674801 w 2621065"/>
              <a:gd name="connsiteY67" fmla="*/ 3660727 h 5144650"/>
              <a:gd name="connsiteX68" fmla="*/ 1684280 w 2621065"/>
              <a:gd name="connsiteY68" fmla="*/ 3674236 h 5144650"/>
              <a:gd name="connsiteX69" fmla="*/ 1683297 w 2621065"/>
              <a:gd name="connsiteY69" fmla="*/ 3680606 h 5144650"/>
              <a:gd name="connsiteX70" fmla="*/ 1688840 w 2621065"/>
              <a:gd name="connsiteY70" fmla="*/ 3690943 h 5144650"/>
              <a:gd name="connsiteX71" fmla="*/ 1697179 w 2621065"/>
              <a:gd name="connsiteY71" fmla="*/ 3714191 h 5144650"/>
              <a:gd name="connsiteX72" fmla="*/ 1812095 w 2621065"/>
              <a:gd name="connsiteY72" fmla="*/ 3794363 h 5144650"/>
              <a:gd name="connsiteX73" fmla="*/ 1816185 w 2621065"/>
              <a:gd name="connsiteY73" fmla="*/ 3800123 h 5144650"/>
              <a:gd name="connsiteX74" fmla="*/ 1816532 w 2621065"/>
              <a:gd name="connsiteY74" fmla="*/ 3799958 h 5144650"/>
              <a:gd name="connsiteX75" fmla="*/ 1821367 w 2621065"/>
              <a:gd name="connsiteY75" fmla="*/ 3805472 h 5144650"/>
              <a:gd name="connsiteX76" fmla="*/ 1823645 w 2621065"/>
              <a:gd name="connsiteY76" fmla="*/ 3810629 h 5144650"/>
              <a:gd name="connsiteX77" fmla="*/ 1831583 w 2621065"/>
              <a:gd name="connsiteY77" fmla="*/ 3821804 h 5144650"/>
              <a:gd name="connsiteX78" fmla="*/ 1857078 w 2621065"/>
              <a:gd name="connsiteY78" fmla="*/ 3885992 h 5144650"/>
              <a:gd name="connsiteX79" fmla="*/ 1923433 w 2621065"/>
              <a:gd name="connsiteY79" fmla="*/ 3982033 h 5144650"/>
              <a:gd name="connsiteX80" fmla="*/ 1980841 w 2621065"/>
              <a:gd name="connsiteY80" fmla="*/ 4057389 h 5144650"/>
              <a:gd name="connsiteX81" fmla="*/ 2024665 w 2621065"/>
              <a:gd name="connsiteY81" fmla="*/ 4118801 h 5144650"/>
              <a:gd name="connsiteX82" fmla="*/ 2072486 w 2621065"/>
              <a:gd name="connsiteY82" fmla="*/ 4180983 h 5144650"/>
              <a:gd name="connsiteX83" fmla="*/ 2102842 w 2621065"/>
              <a:gd name="connsiteY83" fmla="*/ 4242051 h 5144650"/>
              <a:gd name="connsiteX84" fmla="*/ 2090319 w 2621065"/>
              <a:gd name="connsiteY84" fmla="*/ 4351530 h 5144650"/>
              <a:gd name="connsiteX85" fmla="*/ 2197520 w 2621065"/>
              <a:gd name="connsiteY85" fmla="*/ 4467846 h 5144650"/>
              <a:gd name="connsiteX86" fmla="*/ 2204194 w 2621065"/>
              <a:gd name="connsiteY86" fmla="*/ 4542946 h 5144650"/>
              <a:gd name="connsiteX87" fmla="*/ 2296014 w 2621065"/>
              <a:gd name="connsiteY87" fmla="*/ 4609323 h 5144650"/>
              <a:gd name="connsiteX88" fmla="*/ 2349851 w 2621065"/>
              <a:gd name="connsiteY88" fmla="*/ 4719544 h 5144650"/>
              <a:gd name="connsiteX89" fmla="*/ 2466665 w 2621065"/>
              <a:gd name="connsiteY89" fmla="*/ 4853969 h 5144650"/>
              <a:gd name="connsiteX90" fmla="*/ 2469772 w 2621065"/>
              <a:gd name="connsiteY90" fmla="*/ 4906386 h 5144650"/>
              <a:gd name="connsiteX91" fmla="*/ 2485381 w 2621065"/>
              <a:gd name="connsiteY91" fmla="*/ 4916393 h 5144650"/>
              <a:gd name="connsiteX92" fmla="*/ 2494775 w 2621065"/>
              <a:gd name="connsiteY92" fmla="*/ 4928363 h 5144650"/>
              <a:gd name="connsiteX93" fmla="*/ 2503199 w 2621065"/>
              <a:gd name="connsiteY93" fmla="*/ 4925898 h 5144650"/>
              <a:gd name="connsiteX94" fmla="*/ 2517652 w 2621065"/>
              <a:gd name="connsiteY94" fmla="*/ 4937733 h 5144650"/>
              <a:gd name="connsiteX95" fmla="*/ 2527697 w 2621065"/>
              <a:gd name="connsiteY95" fmla="*/ 4958461 h 5144650"/>
              <a:gd name="connsiteX96" fmla="*/ 2567995 w 2621065"/>
              <a:gd name="connsiteY96" fmla="*/ 5062892 h 5144650"/>
              <a:gd name="connsiteX97" fmla="*/ 2596347 w 2621065"/>
              <a:gd name="connsiteY97" fmla="*/ 5121988 h 5144650"/>
              <a:gd name="connsiteX98" fmla="*/ 2613775 w 2621065"/>
              <a:gd name="connsiteY98" fmla="*/ 5139128 h 5144650"/>
              <a:gd name="connsiteX99" fmla="*/ 2621065 w 2621065"/>
              <a:gd name="connsiteY99" fmla="*/ 5144650 h 5144650"/>
              <a:gd name="connsiteX100" fmla="*/ 0 w 2621065"/>
              <a:gd name="connsiteY100" fmla="*/ 5144650 h 5144650"/>
              <a:gd name="connsiteX101" fmla="*/ 0 w 2621065"/>
              <a:gd name="connsiteY101" fmla="*/ 0 h 5144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621065" h="5144650">
                <a:moveTo>
                  <a:pt x="0" y="0"/>
                </a:moveTo>
                <a:lnTo>
                  <a:pt x="245438" y="268808"/>
                </a:lnTo>
                <a:lnTo>
                  <a:pt x="252687" y="292650"/>
                </a:lnTo>
                <a:lnTo>
                  <a:pt x="270361" y="304212"/>
                </a:lnTo>
                <a:cubicBezTo>
                  <a:pt x="273529" y="310126"/>
                  <a:pt x="273234" y="316860"/>
                  <a:pt x="272327" y="324001"/>
                </a:cubicBezTo>
                <a:cubicBezTo>
                  <a:pt x="272244" y="325072"/>
                  <a:pt x="272160" y="326143"/>
                  <a:pt x="272077" y="327214"/>
                </a:cubicBezTo>
                <a:lnTo>
                  <a:pt x="295110" y="357098"/>
                </a:lnTo>
                <a:lnTo>
                  <a:pt x="296727" y="371749"/>
                </a:lnTo>
                <a:cubicBezTo>
                  <a:pt x="307880" y="397452"/>
                  <a:pt x="336849" y="412373"/>
                  <a:pt x="332716" y="440404"/>
                </a:cubicBezTo>
                <a:cubicBezTo>
                  <a:pt x="334711" y="448819"/>
                  <a:pt x="338212" y="455052"/>
                  <a:pt x="342633" y="459903"/>
                </a:cubicBezTo>
                <a:lnTo>
                  <a:pt x="357304" y="470524"/>
                </a:lnTo>
                <a:lnTo>
                  <a:pt x="366064" y="467634"/>
                </a:lnTo>
                <a:lnTo>
                  <a:pt x="372502" y="477374"/>
                </a:lnTo>
                <a:lnTo>
                  <a:pt x="375501" y="478682"/>
                </a:lnTo>
                <a:cubicBezTo>
                  <a:pt x="383272" y="491970"/>
                  <a:pt x="403866" y="531500"/>
                  <a:pt x="419128" y="557106"/>
                </a:cubicBezTo>
                <a:cubicBezTo>
                  <a:pt x="439248" y="581985"/>
                  <a:pt x="451401" y="588102"/>
                  <a:pt x="467073" y="632313"/>
                </a:cubicBezTo>
                <a:cubicBezTo>
                  <a:pt x="479664" y="694967"/>
                  <a:pt x="495907" y="682399"/>
                  <a:pt x="490229" y="751490"/>
                </a:cubicBezTo>
                <a:cubicBezTo>
                  <a:pt x="499208" y="732249"/>
                  <a:pt x="513168" y="781653"/>
                  <a:pt x="516935" y="799823"/>
                </a:cubicBezTo>
                <a:cubicBezTo>
                  <a:pt x="520991" y="859493"/>
                  <a:pt x="569045" y="820005"/>
                  <a:pt x="542847" y="848761"/>
                </a:cubicBezTo>
                <a:cubicBezTo>
                  <a:pt x="562656" y="881830"/>
                  <a:pt x="526272" y="969168"/>
                  <a:pt x="572074" y="958725"/>
                </a:cubicBezTo>
                <a:cubicBezTo>
                  <a:pt x="597644" y="999777"/>
                  <a:pt x="577323" y="1011573"/>
                  <a:pt x="620598" y="1033391"/>
                </a:cubicBezTo>
                <a:cubicBezTo>
                  <a:pt x="630696" y="1059064"/>
                  <a:pt x="633259" y="1106766"/>
                  <a:pt x="632660" y="1112764"/>
                </a:cubicBezTo>
                <a:lnTo>
                  <a:pt x="634562" y="1113550"/>
                </a:lnTo>
                <a:cubicBezTo>
                  <a:pt x="640098" y="1119137"/>
                  <a:pt x="641169" y="1124274"/>
                  <a:pt x="640269" y="1129199"/>
                </a:cubicBezTo>
                <a:lnTo>
                  <a:pt x="637728" y="1135143"/>
                </a:lnTo>
                <a:lnTo>
                  <a:pt x="687640" y="1174841"/>
                </a:lnTo>
                <a:lnTo>
                  <a:pt x="724323" y="1244103"/>
                </a:lnTo>
                <a:cubicBezTo>
                  <a:pt x="726461" y="1255968"/>
                  <a:pt x="729249" y="1267984"/>
                  <a:pt x="732765" y="1279809"/>
                </a:cubicBezTo>
                <a:lnTo>
                  <a:pt x="735243" y="1286495"/>
                </a:lnTo>
                <a:lnTo>
                  <a:pt x="735618" y="1286424"/>
                </a:lnTo>
                <a:cubicBezTo>
                  <a:pt x="736846" y="1287437"/>
                  <a:pt x="737921" y="1289470"/>
                  <a:pt x="738875" y="1293066"/>
                </a:cubicBezTo>
                <a:lnTo>
                  <a:pt x="739767" y="1298687"/>
                </a:lnTo>
                <a:lnTo>
                  <a:pt x="744578" y="1311657"/>
                </a:lnTo>
                <a:lnTo>
                  <a:pt x="748379" y="1314753"/>
                </a:lnTo>
                <a:lnTo>
                  <a:pt x="752978" y="1314010"/>
                </a:lnTo>
                <a:lnTo>
                  <a:pt x="752978" y="1315472"/>
                </a:lnTo>
                <a:cubicBezTo>
                  <a:pt x="749424" y="1328629"/>
                  <a:pt x="740370" y="1337267"/>
                  <a:pt x="772880" y="1332740"/>
                </a:cubicBezTo>
                <a:cubicBezTo>
                  <a:pt x="769449" y="1360171"/>
                  <a:pt x="788120" y="1354435"/>
                  <a:pt x="805255" y="1379426"/>
                </a:cubicBezTo>
                <a:cubicBezTo>
                  <a:pt x="820018" y="1405268"/>
                  <a:pt x="847469" y="1452732"/>
                  <a:pt x="861455" y="1487793"/>
                </a:cubicBezTo>
                <a:cubicBezTo>
                  <a:pt x="860472" y="1529583"/>
                  <a:pt x="873198" y="1558240"/>
                  <a:pt x="889172" y="1589794"/>
                </a:cubicBezTo>
                <a:cubicBezTo>
                  <a:pt x="901837" y="1624879"/>
                  <a:pt x="918553" y="1656375"/>
                  <a:pt x="937443" y="1698307"/>
                </a:cubicBezTo>
                <a:lnTo>
                  <a:pt x="974458" y="1768464"/>
                </a:lnTo>
                <a:lnTo>
                  <a:pt x="1013480" y="1853903"/>
                </a:lnTo>
                <a:lnTo>
                  <a:pt x="1031382" y="1948177"/>
                </a:lnTo>
                <a:cubicBezTo>
                  <a:pt x="1065794" y="1983780"/>
                  <a:pt x="1017975" y="2014601"/>
                  <a:pt x="1031611" y="2064126"/>
                </a:cubicBezTo>
                <a:cubicBezTo>
                  <a:pt x="1011441" y="2152960"/>
                  <a:pt x="1051780" y="2170768"/>
                  <a:pt x="1043751" y="2210534"/>
                </a:cubicBezTo>
                <a:cubicBezTo>
                  <a:pt x="1047718" y="2261633"/>
                  <a:pt x="1043420" y="2260757"/>
                  <a:pt x="1055412" y="2309009"/>
                </a:cubicBezTo>
                <a:cubicBezTo>
                  <a:pt x="1065957" y="2376047"/>
                  <a:pt x="1080662" y="2371020"/>
                  <a:pt x="1077288" y="2438335"/>
                </a:cubicBezTo>
                <a:cubicBezTo>
                  <a:pt x="1117396" y="2455794"/>
                  <a:pt x="1082533" y="2452352"/>
                  <a:pt x="1095035" y="2483804"/>
                </a:cubicBezTo>
                <a:cubicBezTo>
                  <a:pt x="1061853" y="2488858"/>
                  <a:pt x="1120109" y="2517457"/>
                  <a:pt x="1084874" y="2535656"/>
                </a:cubicBezTo>
                <a:cubicBezTo>
                  <a:pt x="1088269" y="2540805"/>
                  <a:pt x="1092665" y="2545220"/>
                  <a:pt x="1097340" y="2549509"/>
                </a:cubicBezTo>
                <a:lnTo>
                  <a:pt x="1099771" y="2551770"/>
                </a:lnTo>
                <a:lnTo>
                  <a:pt x="1103350" y="2563634"/>
                </a:lnTo>
                <a:lnTo>
                  <a:pt x="1112049" y="2563454"/>
                </a:lnTo>
                <a:lnTo>
                  <a:pt x="1127385" y="2601609"/>
                </a:lnTo>
                <a:cubicBezTo>
                  <a:pt x="1113460" y="2637696"/>
                  <a:pt x="1158915" y="2668604"/>
                  <a:pt x="1139861" y="2713894"/>
                </a:cubicBezTo>
                <a:cubicBezTo>
                  <a:pt x="1135736" y="2729724"/>
                  <a:pt x="1140589" y="2773668"/>
                  <a:pt x="1152243" y="2778897"/>
                </a:cubicBezTo>
                <a:cubicBezTo>
                  <a:pt x="1155466" y="2787425"/>
                  <a:pt x="1152635" y="2799266"/>
                  <a:pt x="1164665" y="2800172"/>
                </a:cubicBezTo>
                <a:cubicBezTo>
                  <a:pt x="1179331" y="2803170"/>
                  <a:pt x="1160739" y="2841509"/>
                  <a:pt x="1176824" y="2832181"/>
                </a:cubicBezTo>
                <a:cubicBezTo>
                  <a:pt x="1164161" y="2859250"/>
                  <a:pt x="1195203" y="2868939"/>
                  <a:pt x="1204261" y="2886025"/>
                </a:cubicBezTo>
                <a:cubicBezTo>
                  <a:pt x="1217507" y="2920528"/>
                  <a:pt x="1243211" y="2992435"/>
                  <a:pt x="1256301" y="3039204"/>
                </a:cubicBezTo>
                <a:cubicBezTo>
                  <a:pt x="1264978" y="3073150"/>
                  <a:pt x="1260044" y="3127834"/>
                  <a:pt x="1282793" y="3166645"/>
                </a:cubicBezTo>
                <a:cubicBezTo>
                  <a:pt x="1304595" y="3193363"/>
                  <a:pt x="1317394" y="3226316"/>
                  <a:pt x="1353529" y="3266459"/>
                </a:cubicBezTo>
                <a:cubicBezTo>
                  <a:pt x="1399246" y="3301093"/>
                  <a:pt x="1431707" y="3283631"/>
                  <a:pt x="1443501" y="3351404"/>
                </a:cubicBezTo>
                <a:cubicBezTo>
                  <a:pt x="1476611" y="3383947"/>
                  <a:pt x="1480437" y="3422250"/>
                  <a:pt x="1502378" y="3451792"/>
                </a:cubicBezTo>
                <a:cubicBezTo>
                  <a:pt x="1529852" y="3487829"/>
                  <a:pt x="1579951" y="3532847"/>
                  <a:pt x="1608347" y="3567627"/>
                </a:cubicBezTo>
                <a:cubicBezTo>
                  <a:pt x="1624615" y="3589596"/>
                  <a:pt x="1671830" y="3654562"/>
                  <a:pt x="1672750" y="3660473"/>
                </a:cubicBezTo>
                <a:lnTo>
                  <a:pt x="1674801" y="3660727"/>
                </a:lnTo>
                <a:cubicBezTo>
                  <a:pt x="1681591" y="3664628"/>
                  <a:pt x="1683921" y="3669274"/>
                  <a:pt x="1684280" y="3674236"/>
                </a:cubicBezTo>
                <a:lnTo>
                  <a:pt x="1683297" y="3680606"/>
                </a:lnTo>
                <a:lnTo>
                  <a:pt x="1688840" y="3690943"/>
                </a:lnTo>
                <a:lnTo>
                  <a:pt x="1697179" y="3714191"/>
                </a:lnTo>
                <a:cubicBezTo>
                  <a:pt x="1717721" y="3731428"/>
                  <a:pt x="1792260" y="3780041"/>
                  <a:pt x="1812095" y="3794363"/>
                </a:cubicBezTo>
                <a:lnTo>
                  <a:pt x="1816185" y="3800123"/>
                </a:lnTo>
                <a:lnTo>
                  <a:pt x="1816532" y="3799958"/>
                </a:lnTo>
                <a:cubicBezTo>
                  <a:pt x="1817981" y="3800606"/>
                  <a:pt x="1819537" y="3802274"/>
                  <a:pt x="1821367" y="3805472"/>
                </a:cubicBezTo>
                <a:lnTo>
                  <a:pt x="1823645" y="3810629"/>
                </a:lnTo>
                <a:lnTo>
                  <a:pt x="1831583" y="3821804"/>
                </a:lnTo>
                <a:lnTo>
                  <a:pt x="1857078" y="3885992"/>
                </a:lnTo>
                <a:cubicBezTo>
                  <a:pt x="1870925" y="3912689"/>
                  <a:pt x="1904030" y="3944898"/>
                  <a:pt x="1923433" y="3982033"/>
                </a:cubicBezTo>
                <a:cubicBezTo>
                  <a:pt x="1932954" y="4022380"/>
                  <a:pt x="1957377" y="4031327"/>
                  <a:pt x="1980841" y="4057389"/>
                </a:cubicBezTo>
                <a:cubicBezTo>
                  <a:pt x="1978839" y="4101894"/>
                  <a:pt x="2006008" y="4111963"/>
                  <a:pt x="2024665" y="4118801"/>
                </a:cubicBezTo>
                <a:lnTo>
                  <a:pt x="2072486" y="4180983"/>
                </a:lnTo>
                <a:lnTo>
                  <a:pt x="2102842" y="4242051"/>
                </a:lnTo>
                <a:lnTo>
                  <a:pt x="2090319" y="4351530"/>
                </a:lnTo>
                <a:cubicBezTo>
                  <a:pt x="2089688" y="4357705"/>
                  <a:pt x="2200335" y="4461482"/>
                  <a:pt x="2197520" y="4467846"/>
                </a:cubicBezTo>
                <a:cubicBezTo>
                  <a:pt x="2239949" y="4492943"/>
                  <a:pt x="2178502" y="4499026"/>
                  <a:pt x="2204194" y="4542946"/>
                </a:cubicBezTo>
                <a:cubicBezTo>
                  <a:pt x="2219385" y="4595904"/>
                  <a:pt x="2280978" y="4565135"/>
                  <a:pt x="2296014" y="4609323"/>
                </a:cubicBezTo>
                <a:cubicBezTo>
                  <a:pt x="2334979" y="4654669"/>
                  <a:pt x="2311617" y="4683666"/>
                  <a:pt x="2349851" y="4719544"/>
                </a:cubicBezTo>
                <a:cubicBezTo>
                  <a:pt x="2393277" y="4725733"/>
                  <a:pt x="2446606" y="4827088"/>
                  <a:pt x="2466665" y="4853969"/>
                </a:cubicBezTo>
                <a:cubicBezTo>
                  <a:pt x="2435625" y="4867556"/>
                  <a:pt x="2499515" y="4879650"/>
                  <a:pt x="2469772" y="4906386"/>
                </a:cubicBezTo>
                <a:cubicBezTo>
                  <a:pt x="2474368" y="4910433"/>
                  <a:pt x="2479754" y="4913508"/>
                  <a:pt x="2485381" y="4916393"/>
                </a:cubicBezTo>
                <a:lnTo>
                  <a:pt x="2494775" y="4928363"/>
                </a:lnTo>
                <a:lnTo>
                  <a:pt x="2503199" y="4925898"/>
                </a:lnTo>
                <a:lnTo>
                  <a:pt x="2517652" y="4937733"/>
                </a:lnTo>
                <a:cubicBezTo>
                  <a:pt x="2522042" y="4943002"/>
                  <a:pt x="2525578" y="4949649"/>
                  <a:pt x="2527697" y="4958461"/>
                </a:cubicBezTo>
                <a:cubicBezTo>
                  <a:pt x="2523186" y="4996747"/>
                  <a:pt x="2575192" y="5014427"/>
                  <a:pt x="2567995" y="5062892"/>
                </a:cubicBezTo>
                <a:cubicBezTo>
                  <a:pt x="2567947" y="5079163"/>
                  <a:pt x="2583689" y="5120039"/>
                  <a:pt x="2596347" y="5121988"/>
                </a:cubicBezTo>
                <a:cubicBezTo>
                  <a:pt x="2601622" y="5129320"/>
                  <a:pt x="2601836" y="5141425"/>
                  <a:pt x="2613775" y="5139128"/>
                </a:cubicBezTo>
                <a:lnTo>
                  <a:pt x="2621065" y="5144650"/>
                </a:lnTo>
                <a:lnTo>
                  <a:pt x="0" y="5144650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54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72FAD-B5F0-0446-8F43-BFDBE98F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98" y="109729"/>
            <a:ext cx="9810604" cy="1216024"/>
          </a:xfrm>
        </p:spPr>
        <p:txBody>
          <a:bodyPr/>
          <a:lstStyle/>
          <a:p>
            <a:pPr algn="ctr"/>
            <a:r>
              <a:rPr lang="en-US" dirty="0"/>
              <a:t>Lesson Aims and Objectives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D553E-253D-FD43-84E1-6CA2AC152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033" y="1325753"/>
            <a:ext cx="9810604" cy="442875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Today’s lesson will aim to: </a:t>
            </a:r>
          </a:p>
          <a:p>
            <a:pPr marL="0" indent="0">
              <a:buNone/>
            </a:pPr>
            <a:r>
              <a:rPr lang="en-US" dirty="0"/>
              <a:t>Introduce students to Evidence-based practice and the theory of knowledge and evidence which underpins it. </a:t>
            </a:r>
          </a:p>
          <a:p>
            <a:pPr marL="0" indent="0">
              <a:buNone/>
            </a:pPr>
            <a:r>
              <a:rPr lang="en-US" dirty="0"/>
              <a:t>  </a:t>
            </a:r>
          </a:p>
          <a:p>
            <a:pPr marL="0" indent="0">
              <a:buNone/>
            </a:pPr>
            <a:r>
              <a:rPr lang="en-US" dirty="0"/>
              <a:t>By the end of the lessons, students should be able to:</a:t>
            </a:r>
          </a:p>
          <a:p>
            <a:r>
              <a:rPr lang="en-US" dirty="0"/>
              <a:t>Describe what is EBP </a:t>
            </a:r>
          </a:p>
          <a:p>
            <a:r>
              <a:rPr lang="en-US" dirty="0"/>
              <a:t>Identify evidence-based practice advantages and barriers </a:t>
            </a:r>
          </a:p>
          <a:p>
            <a:r>
              <a:rPr lang="en-US" dirty="0"/>
              <a:t>Understand EBP importance and its processes</a:t>
            </a:r>
          </a:p>
          <a:p>
            <a:r>
              <a:rPr lang="en-US" dirty="0"/>
              <a:t>Understand and identify the correlation between knowledge and EBP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641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2D95A-DA48-BB49-82B4-59316F0F5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Lesson 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CD67E-D3A9-4945-8736-6D9FC3EA7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today’s lesson, we will be exploring:</a:t>
            </a:r>
          </a:p>
          <a:p>
            <a:r>
              <a:rPr lang="en-US" dirty="0"/>
              <a:t>What is knowledge? </a:t>
            </a:r>
          </a:p>
          <a:p>
            <a:r>
              <a:rPr lang="en-US" dirty="0"/>
              <a:t>What is Evidence? </a:t>
            </a:r>
          </a:p>
          <a:p>
            <a:r>
              <a:rPr lang="en-US" dirty="0"/>
              <a:t>The importance of evidence </a:t>
            </a:r>
          </a:p>
          <a:p>
            <a:r>
              <a:rPr lang="en-US" dirty="0"/>
              <a:t>Evidence Types </a:t>
            </a:r>
          </a:p>
          <a:p>
            <a:r>
              <a:rPr lang="en-US" dirty="0"/>
              <a:t>Evidence-based practice (EBP) (definitions)</a:t>
            </a:r>
          </a:p>
          <a:p>
            <a:r>
              <a:rPr lang="en-US" dirty="0"/>
              <a:t>Who uses EBP</a:t>
            </a:r>
          </a:p>
          <a:p>
            <a:r>
              <a:rPr lang="en-US" dirty="0"/>
              <a:t>Advantages, disadvantages and barriers of EBP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053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C1368-A859-4648-BE77-CB2F8CCBA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 dirty="0"/>
              <a:t>Knowledge?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C6EFE-8B18-3241-AB81-6E6DED0CA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r>
              <a:rPr lang="en-US" sz="4000" dirty="0"/>
              <a:t>What is Knowledge? </a:t>
            </a:r>
          </a:p>
          <a:p>
            <a:r>
              <a:rPr lang="en-US" sz="4000" dirty="0"/>
              <a:t>How do you know what you know? </a:t>
            </a:r>
          </a:p>
        </p:txBody>
      </p:sp>
      <p:pic>
        <p:nvPicPr>
          <p:cNvPr id="18434" name="Picture 2">
            <a:extLst>
              <a:ext uri="{FF2B5EF4-FFF2-40B4-BE49-F238E27FC236}">
                <a16:creationId xmlns:a16="http://schemas.microsoft.com/office/drawing/2014/main" id="{9AE39328-1F69-FE48-A788-E3D955D909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27"/>
          <a:stretch/>
        </p:blipFill>
        <p:spPr bwMode="auto"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1021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C1CE4-802D-2C4A-A752-EB26F2234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So, what is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97189-10DC-494F-9CF4-D137918D3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127" y="1935352"/>
            <a:ext cx="9810604" cy="44287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Before exploring Evidence-based practice, it is important to make the distinction  between what we think and what we know.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Epistemology:</a:t>
            </a:r>
          </a:p>
          <a:p>
            <a:r>
              <a:rPr lang="en-US" dirty="0"/>
              <a:t>Theory of Knowledge</a:t>
            </a:r>
          </a:p>
          <a:p>
            <a:r>
              <a:rPr lang="en-US" dirty="0"/>
              <a:t> Concentrates of establishing a connection between mind and reality.</a:t>
            </a:r>
          </a:p>
          <a:p>
            <a:pPr marL="0" indent="0">
              <a:buNone/>
            </a:pPr>
            <a:r>
              <a:rPr lang="en-GB" dirty="0"/>
              <a:t>A branch of philosophy (Ontology</a:t>
            </a:r>
            <a:r>
              <a:rPr lang="en-GB" dirty="0">
                <a:solidFill>
                  <a:srgbClr val="FF0000"/>
                </a:solidFill>
              </a:rPr>
              <a:t>, Epistemology</a:t>
            </a:r>
            <a:r>
              <a:rPr lang="en-GB" dirty="0"/>
              <a:t>, Methodology and Axiology) concentrates on addressing:</a:t>
            </a:r>
          </a:p>
          <a:p>
            <a:r>
              <a:rPr lang="en-GB" dirty="0"/>
              <a:t> Do we know things? </a:t>
            </a:r>
          </a:p>
          <a:p>
            <a:r>
              <a:rPr lang="en-GB" dirty="0"/>
              <a:t>How do we know things? </a:t>
            </a:r>
          </a:p>
          <a:p>
            <a:r>
              <a:rPr lang="en-US" dirty="0"/>
              <a:t>Nonaka et al (2001) defines knowledge as ‘justified true belief’. </a:t>
            </a:r>
          </a:p>
        </p:txBody>
      </p:sp>
    </p:spTree>
    <p:extLst>
      <p:ext uri="{BB962C8B-B14F-4D97-AF65-F5344CB8AC3E}">
        <p14:creationId xmlns:p14="http://schemas.microsoft.com/office/powerpoint/2010/main" val="1273958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9D3B9-A2A2-B342-91FB-D807CFDC0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So, what is knowledge?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A51C-B410-3741-A499-E59EAFA36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 you wil find a short video exploring the concept of knowledge:  </a:t>
            </a:r>
          </a:p>
          <a:p>
            <a:pPr marL="0" indent="0">
              <a:buNone/>
            </a:pPr>
            <a:endParaRPr lang="en-US" dirty="0">
              <a:solidFill>
                <a:srgbClr val="A25872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A2587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https://www.youtube.com/watch?v=r_Y3utIeTPg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462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C1CE4-802D-2C4A-A752-EB26F2234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What is Evidence?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97189-10DC-494F-9CF4-D137918D3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09" y="2296161"/>
            <a:ext cx="5741575" cy="3846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A common way of confirming knowledge, or what we know, is through evidence.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GB" sz="2800" dirty="0"/>
              <a:t>What do you think constitutes as evidence? </a:t>
            </a:r>
            <a:endParaRPr lang="en-US" sz="28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How much evidence is in evidence-based practice? - Students 4 Best Evidence">
            <a:extLst>
              <a:ext uri="{FF2B5EF4-FFF2-40B4-BE49-F238E27FC236}">
                <a16:creationId xmlns:a16="http://schemas.microsoft.com/office/drawing/2014/main" id="{83DBB8A9-CFAE-204F-AE71-D57BC1E5E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7356" y="2307911"/>
            <a:ext cx="5741575" cy="318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21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9CBA58E7-9A9C-4C81-A025-88F5595B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7" name="Freeform: Shape 72">
            <a:extLst>
              <a:ext uri="{FF2B5EF4-FFF2-40B4-BE49-F238E27FC236}">
                <a16:creationId xmlns:a16="http://schemas.microsoft.com/office/drawing/2014/main" id="{BAD1FD00-072F-41B1-A5C3-D9E51FFF2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0768629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28929 w 10768629"/>
              <a:gd name="connsiteY162" fmla="*/ 193822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686411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28929 w 10768629"/>
              <a:gd name="connsiteY162" fmla="*/ 1938226 h 1978172"/>
              <a:gd name="connsiteX163" fmla="*/ 3091363 w 10768629"/>
              <a:gd name="connsiteY163" fmla="*/ 1929171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31503 w 10768629"/>
              <a:gd name="connsiteY166" fmla="*/ 1931749 h 1978172"/>
              <a:gd name="connsiteX167" fmla="*/ 2560151 w 10768629"/>
              <a:gd name="connsiteY167" fmla="*/ 1963609 h 1978172"/>
              <a:gd name="connsiteX168" fmla="*/ 2367221 w 10768629"/>
              <a:gd name="connsiteY168" fmla="*/ 1971884 h 1978172"/>
              <a:gd name="connsiteX169" fmla="*/ 2272130 w 10768629"/>
              <a:gd name="connsiteY169" fmla="*/ 1961162 h 1978172"/>
              <a:gd name="connsiteX170" fmla="*/ 2189404 w 10768629"/>
              <a:gd name="connsiteY170" fmla="*/ 1978172 h 1978172"/>
              <a:gd name="connsiteX171" fmla="*/ 2077704 w 10768629"/>
              <a:gd name="connsiteY171" fmla="*/ 1965002 h 1978172"/>
              <a:gd name="connsiteX172" fmla="*/ 1967996 w 10768629"/>
              <a:gd name="connsiteY172" fmla="*/ 1953187 h 1978172"/>
              <a:gd name="connsiteX173" fmla="*/ 1855805 w 10768629"/>
              <a:gd name="connsiteY173" fmla="*/ 1926082 h 1978172"/>
              <a:gd name="connsiteX174" fmla="*/ 1790957 w 10768629"/>
              <a:gd name="connsiteY174" fmla="*/ 1919460 h 1978172"/>
              <a:gd name="connsiteX175" fmla="*/ 1613978 w 10768629"/>
              <a:gd name="connsiteY175" fmla="*/ 1891581 h 1978172"/>
              <a:gd name="connsiteX176" fmla="*/ 1436831 w 10768629"/>
              <a:gd name="connsiteY176" fmla="*/ 1856201 h 1978172"/>
              <a:gd name="connsiteX177" fmla="*/ 1332568 w 10768629"/>
              <a:gd name="connsiteY177" fmla="*/ 1793149 h 1978172"/>
              <a:gd name="connsiteX178" fmla="*/ 1186881 w 10768629"/>
              <a:gd name="connsiteY178" fmla="*/ 1768613 h 1978172"/>
              <a:gd name="connsiteX179" fmla="*/ 1162595 w 10768629"/>
              <a:gd name="connsiteY179" fmla="*/ 1758337 h 1978172"/>
              <a:gd name="connsiteX180" fmla="*/ 1128523 w 10768629"/>
              <a:gd name="connsiteY180" fmla="*/ 1763621 h 1978172"/>
              <a:gd name="connsiteX181" fmla="*/ 991903 w 10768629"/>
              <a:gd name="connsiteY181" fmla="*/ 1786741 h 1978172"/>
              <a:gd name="connsiteX182" fmla="*/ 883960 w 10768629"/>
              <a:gd name="connsiteY182" fmla="*/ 1822386 h 1978172"/>
              <a:gd name="connsiteX183" fmla="*/ 766531 w 10768629"/>
              <a:gd name="connsiteY183" fmla="*/ 1805053 h 1978172"/>
              <a:gd name="connsiteX184" fmla="*/ 669779 w 10768629"/>
              <a:gd name="connsiteY184" fmla="*/ 1800537 h 1978172"/>
              <a:gd name="connsiteX185" fmla="*/ 523898 w 10768629"/>
              <a:gd name="connsiteY185" fmla="*/ 1811085 h 1978172"/>
              <a:gd name="connsiteX186" fmla="*/ 360251 w 10768629"/>
              <a:gd name="connsiteY186" fmla="*/ 1830735 h 1978172"/>
              <a:gd name="connsiteX187" fmla="*/ 255207 w 10768629"/>
              <a:gd name="connsiteY187" fmla="*/ 1818275 h 1978172"/>
              <a:gd name="connsiteX188" fmla="*/ 101803 w 10768629"/>
              <a:gd name="connsiteY188" fmla="*/ 1870647 h 1978172"/>
              <a:gd name="connsiteX189" fmla="*/ 25397 w 10768629"/>
              <a:gd name="connsiteY189" fmla="*/ 1888443 h 1978172"/>
              <a:gd name="connsiteX190" fmla="*/ 2370 w 10768629"/>
              <a:gd name="connsiteY190" fmla="*/ 1878311 h 1978172"/>
              <a:gd name="connsiteX191" fmla="*/ 0 w 10768629"/>
              <a:gd name="connsiteY191" fmla="*/ 1878785 h 1978172"/>
              <a:gd name="connsiteX192" fmla="*/ 0 w 10768629"/>
              <a:gd name="connsiteY192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2238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48487 w 10768629"/>
              <a:gd name="connsiteY140" fmla="*/ 1660781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48487 w 10768629"/>
              <a:gd name="connsiteY140" fmla="*/ 1660781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96112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96112 w 10768629"/>
              <a:gd name="connsiteY140" fmla="*/ 1636968 h 1978172"/>
              <a:gd name="connsiteX141" fmla="*/ 5388466 w 10768629"/>
              <a:gd name="connsiteY141" fmla="*/ 1653195 h 1978172"/>
              <a:gd name="connsiteX142" fmla="*/ 4945936 w 10768629"/>
              <a:gd name="connsiteY142" fmla="*/ 1713743 h 1978172"/>
              <a:gd name="connsiteX143" fmla="*/ 4851784 w 10768629"/>
              <a:gd name="connsiteY143" fmla="*/ 1726895 h 1978172"/>
              <a:gd name="connsiteX144" fmla="*/ 4789844 w 10768629"/>
              <a:gd name="connsiteY144" fmla="*/ 1730706 h 1978172"/>
              <a:gd name="connsiteX145" fmla="*/ 4686411 w 10768629"/>
              <a:gd name="connsiteY145" fmla="*/ 1771811 h 1978172"/>
              <a:gd name="connsiteX146" fmla="*/ 4568686 w 10768629"/>
              <a:gd name="connsiteY146" fmla="*/ 1786141 h 1978172"/>
              <a:gd name="connsiteX147" fmla="*/ 4418751 w 10768629"/>
              <a:gd name="connsiteY147" fmla="*/ 1796932 h 1978172"/>
              <a:gd name="connsiteX148" fmla="*/ 4378377 w 10768629"/>
              <a:gd name="connsiteY148" fmla="*/ 1815528 h 1978172"/>
              <a:gd name="connsiteX149" fmla="*/ 4320575 w 10768629"/>
              <a:gd name="connsiteY149" fmla="*/ 1832722 h 1978172"/>
              <a:gd name="connsiteX150" fmla="*/ 4220200 w 10768629"/>
              <a:gd name="connsiteY150" fmla="*/ 1873173 h 1978172"/>
              <a:gd name="connsiteX151" fmla="*/ 4105361 w 10768629"/>
              <a:gd name="connsiteY151" fmla="*/ 1894711 h 1978172"/>
              <a:gd name="connsiteX152" fmla="*/ 3973223 w 10768629"/>
              <a:gd name="connsiteY152" fmla="*/ 1881015 h 1978172"/>
              <a:gd name="connsiteX153" fmla="*/ 3900992 w 10768629"/>
              <a:gd name="connsiteY153" fmla="*/ 1880603 h 1978172"/>
              <a:gd name="connsiteX154" fmla="*/ 3662119 w 10768629"/>
              <a:gd name="connsiteY154" fmla="*/ 1876289 h 1978172"/>
              <a:gd name="connsiteX155" fmla="*/ 3496919 w 10768629"/>
              <a:gd name="connsiteY155" fmla="*/ 1873180 h 1978172"/>
              <a:gd name="connsiteX156" fmla="*/ 3449433 w 10768629"/>
              <a:gd name="connsiteY156" fmla="*/ 1889681 h 1978172"/>
              <a:gd name="connsiteX157" fmla="*/ 3369766 w 10768629"/>
              <a:gd name="connsiteY157" fmla="*/ 1916653 h 1978172"/>
              <a:gd name="connsiteX158" fmla="*/ 3290336 w 10768629"/>
              <a:gd name="connsiteY158" fmla="*/ 1925039 h 1978172"/>
              <a:gd name="connsiteX159" fmla="*/ 3224897 w 10768629"/>
              <a:gd name="connsiteY159" fmla="*/ 1943733 h 1978172"/>
              <a:gd name="connsiteX160" fmla="*/ 3161463 w 10768629"/>
              <a:gd name="connsiteY160" fmla="*/ 1946591 h 1978172"/>
              <a:gd name="connsiteX161" fmla="*/ 3128929 w 10768629"/>
              <a:gd name="connsiteY161" fmla="*/ 1938226 h 1978172"/>
              <a:gd name="connsiteX162" fmla="*/ 3091363 w 10768629"/>
              <a:gd name="connsiteY162" fmla="*/ 1929171 h 1978172"/>
              <a:gd name="connsiteX163" fmla="*/ 3038835 w 10768629"/>
              <a:gd name="connsiteY163" fmla="*/ 1920210 h 1978172"/>
              <a:gd name="connsiteX164" fmla="*/ 2897201 w 10768629"/>
              <a:gd name="connsiteY164" fmla="*/ 1926772 h 1978172"/>
              <a:gd name="connsiteX165" fmla="*/ 2731503 w 10768629"/>
              <a:gd name="connsiteY165" fmla="*/ 1931749 h 1978172"/>
              <a:gd name="connsiteX166" fmla="*/ 2560151 w 10768629"/>
              <a:gd name="connsiteY166" fmla="*/ 1963609 h 1978172"/>
              <a:gd name="connsiteX167" fmla="*/ 2367221 w 10768629"/>
              <a:gd name="connsiteY167" fmla="*/ 1971884 h 1978172"/>
              <a:gd name="connsiteX168" fmla="*/ 2272130 w 10768629"/>
              <a:gd name="connsiteY168" fmla="*/ 1961162 h 1978172"/>
              <a:gd name="connsiteX169" fmla="*/ 2189404 w 10768629"/>
              <a:gd name="connsiteY169" fmla="*/ 1978172 h 1978172"/>
              <a:gd name="connsiteX170" fmla="*/ 2077704 w 10768629"/>
              <a:gd name="connsiteY170" fmla="*/ 1965002 h 1978172"/>
              <a:gd name="connsiteX171" fmla="*/ 1967996 w 10768629"/>
              <a:gd name="connsiteY171" fmla="*/ 1953187 h 1978172"/>
              <a:gd name="connsiteX172" fmla="*/ 1855805 w 10768629"/>
              <a:gd name="connsiteY172" fmla="*/ 1926082 h 1978172"/>
              <a:gd name="connsiteX173" fmla="*/ 1790957 w 10768629"/>
              <a:gd name="connsiteY173" fmla="*/ 1919460 h 1978172"/>
              <a:gd name="connsiteX174" fmla="*/ 1613978 w 10768629"/>
              <a:gd name="connsiteY174" fmla="*/ 1891581 h 1978172"/>
              <a:gd name="connsiteX175" fmla="*/ 1436831 w 10768629"/>
              <a:gd name="connsiteY175" fmla="*/ 1856201 h 1978172"/>
              <a:gd name="connsiteX176" fmla="*/ 1332568 w 10768629"/>
              <a:gd name="connsiteY176" fmla="*/ 1793149 h 1978172"/>
              <a:gd name="connsiteX177" fmla="*/ 1186881 w 10768629"/>
              <a:gd name="connsiteY177" fmla="*/ 1768613 h 1978172"/>
              <a:gd name="connsiteX178" fmla="*/ 1162595 w 10768629"/>
              <a:gd name="connsiteY178" fmla="*/ 1758337 h 1978172"/>
              <a:gd name="connsiteX179" fmla="*/ 1128523 w 10768629"/>
              <a:gd name="connsiteY179" fmla="*/ 1763621 h 1978172"/>
              <a:gd name="connsiteX180" fmla="*/ 991903 w 10768629"/>
              <a:gd name="connsiteY180" fmla="*/ 1786741 h 1978172"/>
              <a:gd name="connsiteX181" fmla="*/ 883960 w 10768629"/>
              <a:gd name="connsiteY181" fmla="*/ 1803336 h 1978172"/>
              <a:gd name="connsiteX182" fmla="*/ 766531 w 10768629"/>
              <a:gd name="connsiteY182" fmla="*/ 1805053 h 1978172"/>
              <a:gd name="connsiteX183" fmla="*/ 669779 w 10768629"/>
              <a:gd name="connsiteY183" fmla="*/ 1800537 h 1978172"/>
              <a:gd name="connsiteX184" fmla="*/ 523898 w 10768629"/>
              <a:gd name="connsiteY184" fmla="*/ 1811085 h 1978172"/>
              <a:gd name="connsiteX185" fmla="*/ 360251 w 10768629"/>
              <a:gd name="connsiteY185" fmla="*/ 1830735 h 1978172"/>
              <a:gd name="connsiteX186" fmla="*/ 255207 w 10768629"/>
              <a:gd name="connsiteY186" fmla="*/ 1818275 h 1978172"/>
              <a:gd name="connsiteX187" fmla="*/ 101803 w 10768629"/>
              <a:gd name="connsiteY187" fmla="*/ 1870647 h 1978172"/>
              <a:gd name="connsiteX188" fmla="*/ 25397 w 10768629"/>
              <a:gd name="connsiteY188" fmla="*/ 1888443 h 1978172"/>
              <a:gd name="connsiteX189" fmla="*/ 2370 w 10768629"/>
              <a:gd name="connsiteY189" fmla="*/ 1878311 h 1978172"/>
              <a:gd name="connsiteX190" fmla="*/ 0 w 10768629"/>
              <a:gd name="connsiteY190" fmla="*/ 1878785 h 1978172"/>
              <a:gd name="connsiteX191" fmla="*/ 0 w 10768629"/>
              <a:gd name="connsiteY191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66262" y="1643128"/>
                  <a:pt x="5596112" y="1636968"/>
                </a:cubicBezTo>
                <a:cubicBezTo>
                  <a:pt x="5561981" y="1612826"/>
                  <a:pt x="5429171" y="1655721"/>
                  <a:pt x="5388466" y="1653195"/>
                </a:cubicBezTo>
                <a:cubicBezTo>
                  <a:pt x="5288041" y="1668530"/>
                  <a:pt x="5074771" y="1739921"/>
                  <a:pt x="4945936" y="1713743"/>
                </a:cubicBezTo>
                <a:cubicBezTo>
                  <a:pt x="4914142" y="1717597"/>
                  <a:pt x="4870655" y="1726609"/>
                  <a:pt x="4851784" y="1726895"/>
                </a:cubicBezTo>
                <a:lnTo>
                  <a:pt x="4789844" y="1730706"/>
                </a:lnTo>
                <a:lnTo>
                  <a:pt x="4686411" y="1771811"/>
                </a:lnTo>
                <a:cubicBezTo>
                  <a:pt x="4633697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28929" y="1938226"/>
                </a:lnTo>
                <a:lnTo>
                  <a:pt x="3091363" y="1929171"/>
                </a:lnTo>
                <a:cubicBezTo>
                  <a:pt x="3071584" y="1922993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31503" y="1931749"/>
                </a:lnTo>
                <a:cubicBezTo>
                  <a:pt x="2675328" y="1937888"/>
                  <a:pt x="2629596" y="1956920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93437" y="1790584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39976" y="1793141"/>
                  <a:pt x="883960" y="1803336"/>
                </a:cubicBezTo>
                <a:cubicBezTo>
                  <a:pt x="831931" y="177181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8A148-B66E-C041-BBC2-7A0E04DF1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6001356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SO, What is Evidence ?</a:t>
            </a:r>
          </a:p>
        </p:txBody>
      </p:sp>
      <p:sp>
        <p:nvSpPr>
          <p:cNvPr id="3078" name="Freeform: Shape 74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48824-E29C-ED4E-9DFC-4DBD460DC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205318"/>
            <a:ext cx="7393998" cy="4652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Evidence can be considered as:</a:t>
            </a:r>
          </a:p>
          <a:p>
            <a:r>
              <a:rPr lang="en-US" sz="2800" dirty="0"/>
              <a:t>Body of facts or information </a:t>
            </a:r>
            <a:endParaRPr lang="en-GB" sz="2800" dirty="0"/>
          </a:p>
          <a:p>
            <a:r>
              <a:rPr lang="en-GB" sz="2800" dirty="0"/>
              <a:t>Audi (1999, p. 293) explains that evidence is "information bearing on the truth or falsity of a proposition”</a:t>
            </a:r>
          </a:p>
          <a:p>
            <a:r>
              <a:rPr lang="en-GB" sz="2800" dirty="0"/>
              <a:t>“Provides a ground for a belief or theory” (Mautner, 1999, p. 184). 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4000" y="753529"/>
            <a:ext cx="4010943" cy="535094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Case Studies Underscore Why Evidence-based Practice Should Inform Policy">
            <a:extLst>
              <a:ext uri="{FF2B5EF4-FFF2-40B4-BE49-F238E27FC236}">
                <a16:creationId xmlns:a16="http://schemas.microsoft.com/office/drawing/2014/main" id="{C66F6258-0367-A443-AEBF-78B8056BAE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9" r="45917" b="1"/>
          <a:stretch/>
        </p:blipFill>
        <p:spPr bwMode="auto">
          <a:xfrm>
            <a:off x="7559508" y="914394"/>
            <a:ext cx="3684567" cy="502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9278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5B237-F485-5B4F-9D2E-9B577BDF3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Why is evidence Important?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C9EE8-1A2C-0B41-A6E6-E197F53BC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09" y="1978172"/>
            <a:ext cx="7846041" cy="487982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800" dirty="0"/>
              <a:t>Building upon the understanding of ‘what is </a:t>
            </a:r>
            <a:r>
              <a:rPr lang="en-US" sz="2800" dirty="0">
                <a:solidFill>
                  <a:srgbClr val="FF0000"/>
                </a:solidFill>
              </a:rPr>
              <a:t>knowledge </a:t>
            </a:r>
            <a:r>
              <a:rPr lang="en-US" sz="2800" dirty="0"/>
              <a:t>and </a:t>
            </a:r>
            <a:r>
              <a:rPr lang="en-US" sz="2800" dirty="0">
                <a:solidFill>
                  <a:srgbClr val="FF0000"/>
                </a:solidFill>
              </a:rPr>
              <a:t>evidence’ </a:t>
            </a:r>
            <a:r>
              <a:rPr lang="en-US" sz="2800" dirty="0"/>
              <a:t>(theoretically),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Why do you think </a:t>
            </a:r>
            <a:r>
              <a:rPr lang="en-US" sz="2800" dirty="0">
                <a:solidFill>
                  <a:srgbClr val="FF0000"/>
                </a:solidFill>
              </a:rPr>
              <a:t>evidence</a:t>
            </a:r>
            <a:r>
              <a:rPr lang="en-US" sz="2800" dirty="0"/>
              <a:t> is important?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Does evidence support </a:t>
            </a:r>
            <a:r>
              <a:rPr lang="en-US" sz="2800" dirty="0">
                <a:solidFill>
                  <a:srgbClr val="FF0000"/>
                </a:solidFill>
              </a:rPr>
              <a:t>knowledge</a:t>
            </a:r>
            <a:r>
              <a:rPr lang="en-US" sz="2800" dirty="0"/>
              <a:t>?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Can evidence be used to generate knew </a:t>
            </a:r>
            <a:r>
              <a:rPr lang="en-US" sz="2800" dirty="0">
                <a:solidFill>
                  <a:srgbClr val="FF0000"/>
                </a:solidFill>
              </a:rPr>
              <a:t>knowledge</a:t>
            </a:r>
            <a:r>
              <a:rPr lang="en-US" sz="2800" dirty="0"/>
              <a:t>? </a:t>
            </a:r>
          </a:p>
          <a:p>
            <a:pPr marL="0" indent="0">
              <a:lnSpc>
                <a:spcPct val="90000"/>
              </a:lnSpc>
              <a:buNone/>
            </a:pPr>
            <a:endParaRPr lang="en-US" sz="2800" dirty="0"/>
          </a:p>
          <a:p>
            <a:pPr marL="0" indent="0">
              <a:lnSpc>
                <a:spcPct val="90000"/>
              </a:lnSpc>
              <a:buNone/>
            </a:pPr>
            <a:endParaRPr lang="en-US" sz="2800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US" sz="2800" dirty="0"/>
              <a:t>Let’s discuss</a:t>
            </a:r>
          </a:p>
        </p:txBody>
      </p:sp>
      <p:pic>
        <p:nvPicPr>
          <p:cNvPr id="4098" name="Picture 2" descr="Summary of PSY3003M | Understanding Evidence: Science, Myth and Fake News |  2020-21">
            <a:extLst>
              <a:ext uri="{FF2B5EF4-FFF2-40B4-BE49-F238E27FC236}">
                <a16:creationId xmlns:a16="http://schemas.microsoft.com/office/drawing/2014/main" id="{D0500EC0-9840-AA47-BB32-13D262828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03217" y="1978172"/>
            <a:ext cx="4788505" cy="26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25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7F703-E93B-D242-99C0-FAD7E6FE3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795"/>
            <a:ext cx="5384468" cy="1216024"/>
          </a:xfrm>
        </p:spPr>
        <p:txBody>
          <a:bodyPr>
            <a:normAutofit/>
          </a:bodyPr>
          <a:lstStyle/>
          <a:p>
            <a:pPr algn="ctr"/>
            <a:r>
              <a:rPr lang="en-GB" sz="2600" dirty="0"/>
              <a:t>Why is evidence important?</a:t>
            </a:r>
            <a:endParaRPr lang="en-US" sz="2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FA8B-4560-E245-82A4-9A44377C2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163685"/>
            <a:ext cx="4926842" cy="4678520"/>
          </a:xfrm>
        </p:spPr>
        <p:txBody>
          <a:bodyPr>
            <a:normAutofit/>
          </a:bodyPr>
          <a:lstStyle/>
          <a:p>
            <a:r>
              <a:rPr lang="en-GB" sz="2800" dirty="0"/>
              <a:t>Provides a basis to inform an effective service or strategy</a:t>
            </a:r>
          </a:p>
          <a:p>
            <a:r>
              <a:rPr lang="en-GB" sz="2800" dirty="0"/>
              <a:t>Allows for corroboration of results (confirmation or support theory, statement and findings)</a:t>
            </a:r>
          </a:p>
          <a:p>
            <a:r>
              <a:rPr lang="en-GB" sz="2800" dirty="0"/>
              <a:t>Provides confidence in process and actions</a:t>
            </a:r>
          </a:p>
          <a:p>
            <a:r>
              <a:rPr lang="en-GB" sz="2800" dirty="0"/>
              <a:t>Repeatability</a:t>
            </a:r>
          </a:p>
          <a:p>
            <a:endParaRPr lang="en-GB" sz="2400" dirty="0"/>
          </a:p>
          <a:p>
            <a:endParaRPr lang="en-US" sz="24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12BE00A-F790-154E-AAAC-455526915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862" r="-1" b="-1"/>
          <a:stretch/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16293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BAB0BC72-1C3A-421F-AB0A-D480DA93F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28763" cy="6858000"/>
          </a:xfrm>
          <a:custGeom>
            <a:avLst/>
            <a:gdLst>
              <a:gd name="connsiteX0" fmla="*/ 0 w 7228763"/>
              <a:gd name="connsiteY0" fmla="*/ 0 h 6858000"/>
              <a:gd name="connsiteX1" fmla="*/ 501961 w 7228763"/>
              <a:gd name="connsiteY1" fmla="*/ 0 h 6858000"/>
              <a:gd name="connsiteX2" fmla="*/ 723901 w 7228763"/>
              <a:gd name="connsiteY2" fmla="*/ 0 h 6858000"/>
              <a:gd name="connsiteX3" fmla="*/ 7228583 w 7228763"/>
              <a:gd name="connsiteY3" fmla="*/ 0 h 6858000"/>
              <a:gd name="connsiteX4" fmla="*/ 7228763 w 7228763"/>
              <a:gd name="connsiteY4" fmla="*/ 1 h 6858000"/>
              <a:gd name="connsiteX5" fmla="*/ 7221350 w 7228763"/>
              <a:gd name="connsiteY5" fmla="*/ 30700 h 6858000"/>
              <a:gd name="connsiteX6" fmla="*/ 7199900 w 7228763"/>
              <a:gd name="connsiteY6" fmla="*/ 310025 h 6858000"/>
              <a:gd name="connsiteX7" fmla="*/ 7214938 w 7228763"/>
              <a:gd name="connsiteY7" fmla="*/ 443960 h 6858000"/>
              <a:gd name="connsiteX8" fmla="*/ 7174238 w 7228763"/>
              <a:gd name="connsiteY8" fmla="*/ 642659 h 6858000"/>
              <a:gd name="connsiteX9" fmla="*/ 7166213 w 7228763"/>
              <a:gd name="connsiteY9" fmla="*/ 673307 h 6858000"/>
              <a:gd name="connsiteX10" fmla="*/ 7128963 w 7228763"/>
              <a:gd name="connsiteY10" fmla="*/ 839641 h 6858000"/>
              <a:gd name="connsiteX11" fmla="*/ 7066183 w 7228763"/>
              <a:gd name="connsiteY11" fmla="*/ 958357 h 6858000"/>
              <a:gd name="connsiteX12" fmla="*/ 7070620 w 7228763"/>
              <a:gd name="connsiteY12" fmla="*/ 963398 h 6858000"/>
              <a:gd name="connsiteX13" fmla="*/ 7022851 w 7228763"/>
              <a:gd name="connsiteY13" fmla="*/ 1117169 h 6858000"/>
              <a:gd name="connsiteX14" fmla="*/ 7019920 w 7228763"/>
              <a:gd name="connsiteY14" fmla="*/ 1144352 h 6858000"/>
              <a:gd name="connsiteX15" fmla="*/ 7021476 w 7228763"/>
              <a:gd name="connsiteY15" fmla="*/ 1164484 h 6858000"/>
              <a:gd name="connsiteX16" fmla="*/ 7005576 w 7228763"/>
              <a:gd name="connsiteY16" fmla="*/ 1213829 h 6858000"/>
              <a:gd name="connsiteX17" fmla="*/ 6970919 w 7228763"/>
              <a:gd name="connsiteY17" fmla="*/ 1294823 h 6858000"/>
              <a:gd name="connsiteX18" fmla="*/ 6965413 w 7228763"/>
              <a:gd name="connsiteY18" fmla="*/ 1312193 h 6858000"/>
              <a:gd name="connsiteX19" fmla="*/ 6968106 w 7228763"/>
              <a:gd name="connsiteY19" fmla="*/ 1327626 h 6858000"/>
              <a:gd name="connsiteX20" fmla="*/ 6975202 w 7228763"/>
              <a:gd name="connsiteY20" fmla="*/ 1331644 h 6858000"/>
              <a:gd name="connsiteX21" fmla="*/ 6973366 w 7228763"/>
              <a:gd name="connsiteY21" fmla="*/ 1341276 h 6858000"/>
              <a:gd name="connsiteX22" fmla="*/ 6974428 w 7228763"/>
              <a:gd name="connsiteY22" fmla="*/ 1343945 h 6858000"/>
              <a:gd name="connsiteX23" fmla="*/ 6978971 w 7228763"/>
              <a:gd name="connsiteY23" fmla="*/ 1359134 h 6858000"/>
              <a:gd name="connsiteX24" fmla="*/ 6946335 w 7228763"/>
              <a:gd name="connsiteY24" fmla="*/ 1427803 h 6858000"/>
              <a:gd name="connsiteX25" fmla="*/ 6907208 w 7228763"/>
              <a:gd name="connsiteY25" fmla="*/ 1540278 h 6858000"/>
              <a:gd name="connsiteX26" fmla="*/ 6901698 w 7228763"/>
              <a:gd name="connsiteY26" fmla="*/ 1547262 h 6858000"/>
              <a:gd name="connsiteX27" fmla="*/ 6902877 w 7228763"/>
              <a:gd name="connsiteY27" fmla="*/ 1577056 h 6858000"/>
              <a:gd name="connsiteX28" fmla="*/ 6904067 w 7228763"/>
              <a:gd name="connsiteY28" fmla="*/ 1595898 h 6858000"/>
              <a:gd name="connsiteX29" fmla="*/ 6891817 w 7228763"/>
              <a:gd name="connsiteY29" fmla="*/ 1703726 h 6858000"/>
              <a:gd name="connsiteX30" fmla="*/ 6898520 w 7228763"/>
              <a:gd name="connsiteY30" fmla="*/ 1809535 h 6858000"/>
              <a:gd name="connsiteX31" fmla="*/ 6897783 w 7228763"/>
              <a:gd name="connsiteY31" fmla="*/ 2018310 h 6858000"/>
              <a:gd name="connsiteX32" fmla="*/ 6887647 w 7228763"/>
              <a:gd name="connsiteY32" fmla="*/ 2071355 h 6858000"/>
              <a:gd name="connsiteX33" fmla="*/ 6888952 w 7228763"/>
              <a:gd name="connsiteY33" fmla="*/ 2141166 h 6858000"/>
              <a:gd name="connsiteX34" fmla="*/ 6887101 w 7228763"/>
              <a:gd name="connsiteY34" fmla="*/ 2154548 h 6858000"/>
              <a:gd name="connsiteX35" fmla="*/ 6880519 w 7228763"/>
              <a:gd name="connsiteY35" fmla="*/ 2158153 h 6858000"/>
              <a:gd name="connsiteX36" fmla="*/ 6873389 w 7228763"/>
              <a:gd name="connsiteY36" fmla="*/ 2178174 h 6858000"/>
              <a:gd name="connsiteX37" fmla="*/ 6871679 w 7228763"/>
              <a:gd name="connsiteY37" fmla="*/ 2202858 h 6858000"/>
              <a:gd name="connsiteX38" fmla="*/ 6870321 w 7228763"/>
              <a:gd name="connsiteY38" fmla="*/ 2320214 h 6858000"/>
              <a:gd name="connsiteX39" fmla="*/ 6857787 w 7228763"/>
              <a:gd name="connsiteY39" fmla="*/ 2417011 h 6858000"/>
              <a:gd name="connsiteX40" fmla="*/ 6850905 w 7228763"/>
              <a:gd name="connsiteY40" fmla="*/ 2454207 h 6858000"/>
              <a:gd name="connsiteX41" fmla="*/ 6848900 w 7228763"/>
              <a:gd name="connsiteY41" fmla="*/ 2487203 h 6858000"/>
              <a:gd name="connsiteX42" fmla="*/ 6837487 w 7228763"/>
              <a:gd name="connsiteY42" fmla="*/ 2512282 h 6858000"/>
              <a:gd name="connsiteX43" fmla="*/ 6838494 w 7228763"/>
              <a:gd name="connsiteY43" fmla="*/ 2514318 h 6858000"/>
              <a:gd name="connsiteX44" fmla="*/ 6863982 w 7228763"/>
              <a:gd name="connsiteY44" fmla="*/ 2574334 h 6858000"/>
              <a:gd name="connsiteX45" fmla="*/ 6862893 w 7228763"/>
              <a:gd name="connsiteY45" fmla="*/ 2579877 h 6858000"/>
              <a:gd name="connsiteX46" fmla="*/ 6863047 w 7228763"/>
              <a:gd name="connsiteY46" fmla="*/ 2608928 h 6858000"/>
              <a:gd name="connsiteX47" fmla="*/ 6862462 w 7228763"/>
              <a:gd name="connsiteY47" fmla="*/ 2613111 h 6858000"/>
              <a:gd name="connsiteX48" fmla="*/ 6854084 w 7228763"/>
              <a:gd name="connsiteY48" fmla="*/ 2621996 h 6858000"/>
              <a:gd name="connsiteX49" fmla="*/ 6856559 w 7228763"/>
              <a:gd name="connsiteY49" fmla="*/ 2634265 h 6858000"/>
              <a:gd name="connsiteX50" fmla="*/ 6847985 w 7228763"/>
              <a:gd name="connsiteY50" fmla="*/ 2647237 h 6858000"/>
              <a:gd name="connsiteX51" fmla="*/ 6854115 w 7228763"/>
              <a:gd name="connsiteY51" fmla="*/ 2650786 h 6858000"/>
              <a:gd name="connsiteX52" fmla="*/ 6859942 w 7228763"/>
              <a:gd name="connsiteY52" fmla="*/ 2661993 h 6858000"/>
              <a:gd name="connsiteX53" fmla="*/ 6851884 w 7228763"/>
              <a:gd name="connsiteY53" fmla="*/ 2670949 h 6858000"/>
              <a:gd name="connsiteX54" fmla="*/ 6846115 w 7228763"/>
              <a:gd name="connsiteY54" fmla="*/ 2690255 h 6858000"/>
              <a:gd name="connsiteX55" fmla="*/ 6846964 w 7228763"/>
              <a:gd name="connsiteY55" fmla="*/ 2695683 h 6858000"/>
              <a:gd name="connsiteX56" fmla="*/ 6836011 w 7228763"/>
              <a:gd name="connsiteY56" fmla="*/ 2713964 h 6858000"/>
              <a:gd name="connsiteX57" fmla="*/ 6830478 w 7228763"/>
              <a:gd name="connsiteY57" fmla="*/ 2730175 h 6858000"/>
              <a:gd name="connsiteX58" fmla="*/ 6841091 w 7228763"/>
              <a:gd name="connsiteY58" fmla="*/ 2763497 h 6858000"/>
              <a:gd name="connsiteX59" fmla="*/ 6803520 w 7228763"/>
              <a:gd name="connsiteY59" fmla="*/ 3051539 h 6858000"/>
              <a:gd name="connsiteX60" fmla="*/ 6733280 w 7228763"/>
              <a:gd name="connsiteY60" fmla="*/ 3335396 h 6858000"/>
              <a:gd name="connsiteX61" fmla="*/ 6735884 w 7228763"/>
              <a:gd name="connsiteY61" fmla="*/ 3456509 h 6858000"/>
              <a:gd name="connsiteX62" fmla="*/ 6715764 w 7228763"/>
              <a:gd name="connsiteY62" fmla="*/ 3531827 h 6858000"/>
              <a:gd name="connsiteX63" fmla="*/ 6730329 w 7228763"/>
              <a:gd name="connsiteY63" fmla="*/ 3570877 h 6858000"/>
              <a:gd name="connsiteX64" fmla="*/ 6727426 w 7228763"/>
              <a:gd name="connsiteY64" fmla="*/ 3583849 h 6858000"/>
              <a:gd name="connsiteX65" fmla="*/ 6718706 w 7228763"/>
              <a:gd name="connsiteY65" fmla="*/ 3592763 h 6858000"/>
              <a:gd name="connsiteX66" fmla="*/ 6693350 w 7228763"/>
              <a:gd name="connsiteY66" fmla="*/ 3653485 h 6858000"/>
              <a:gd name="connsiteX67" fmla="*/ 6685983 w 7228763"/>
              <a:gd name="connsiteY67" fmla="*/ 3670528 h 6858000"/>
              <a:gd name="connsiteX68" fmla="*/ 6687033 w 7228763"/>
              <a:gd name="connsiteY68" fmla="*/ 3685990 h 6858000"/>
              <a:gd name="connsiteX69" fmla="*/ 6693711 w 7228763"/>
              <a:gd name="connsiteY69" fmla="*/ 3690283 h 6858000"/>
              <a:gd name="connsiteX70" fmla="*/ 6690843 w 7228763"/>
              <a:gd name="connsiteY70" fmla="*/ 3699787 h 6858000"/>
              <a:gd name="connsiteX71" fmla="*/ 6691624 w 7228763"/>
              <a:gd name="connsiteY71" fmla="*/ 3702486 h 6858000"/>
              <a:gd name="connsiteX72" fmla="*/ 6694549 w 7228763"/>
              <a:gd name="connsiteY72" fmla="*/ 3717784 h 6858000"/>
              <a:gd name="connsiteX73" fmla="*/ 6662489 w 7228763"/>
              <a:gd name="connsiteY73" fmla="*/ 3746229 h 6858000"/>
              <a:gd name="connsiteX74" fmla="*/ 6575429 w 7228763"/>
              <a:gd name="connsiteY74" fmla="*/ 3924910 h 6858000"/>
              <a:gd name="connsiteX75" fmla="*/ 6538994 w 7228763"/>
              <a:gd name="connsiteY75" fmla="*/ 3989353 h 6858000"/>
              <a:gd name="connsiteX76" fmla="*/ 6535698 w 7228763"/>
              <a:gd name="connsiteY76" fmla="*/ 4033899 h 6858000"/>
              <a:gd name="connsiteX77" fmla="*/ 6527053 w 7228763"/>
              <a:gd name="connsiteY77" fmla="*/ 4142250 h 6858000"/>
              <a:gd name="connsiteX78" fmla="*/ 6501843 w 7228763"/>
              <a:gd name="connsiteY78" fmla="*/ 4329442 h 6858000"/>
              <a:gd name="connsiteX79" fmla="*/ 6489841 w 7228763"/>
              <a:gd name="connsiteY79" fmla="*/ 4456184 h 6858000"/>
              <a:gd name="connsiteX80" fmla="*/ 6482918 w 7228763"/>
              <a:gd name="connsiteY80" fmla="*/ 4468478 h 6858000"/>
              <a:gd name="connsiteX81" fmla="*/ 6484019 w 7228763"/>
              <a:gd name="connsiteY81" fmla="*/ 4469862 h 6858000"/>
              <a:gd name="connsiteX82" fmla="*/ 6481759 w 7228763"/>
              <a:gd name="connsiteY82" fmla="*/ 4483797 h 6858000"/>
              <a:gd name="connsiteX83" fmla="*/ 6477370 w 7228763"/>
              <a:gd name="connsiteY83" fmla="*/ 4487091 h 6858000"/>
              <a:gd name="connsiteX84" fmla="*/ 6474598 w 7228763"/>
              <a:gd name="connsiteY84" fmla="*/ 4496728 h 6858000"/>
              <a:gd name="connsiteX85" fmla="*/ 6465848 w 7228763"/>
              <a:gd name="connsiteY85" fmla="*/ 4515918 h 6858000"/>
              <a:gd name="connsiteX86" fmla="*/ 6467296 w 7228763"/>
              <a:gd name="connsiteY86" fmla="*/ 4519316 h 6858000"/>
              <a:gd name="connsiteX87" fmla="*/ 6458903 w 7228763"/>
              <a:gd name="connsiteY87" fmla="*/ 4547957 h 6858000"/>
              <a:gd name="connsiteX88" fmla="*/ 6460248 w 7228763"/>
              <a:gd name="connsiteY88" fmla="*/ 4548262 h 6858000"/>
              <a:gd name="connsiteX89" fmla="*/ 6464276 w 7228763"/>
              <a:gd name="connsiteY89" fmla="*/ 4555939 h 6858000"/>
              <a:gd name="connsiteX90" fmla="*/ 6468635 w 7228763"/>
              <a:gd name="connsiteY90" fmla="*/ 4570815 h 6858000"/>
              <a:gd name="connsiteX91" fmla="*/ 6488206 w 7228763"/>
              <a:gd name="connsiteY91" fmla="*/ 4633846 h 6858000"/>
              <a:gd name="connsiteX92" fmla="*/ 6487272 w 7228763"/>
              <a:gd name="connsiteY92" fmla="*/ 4639816 h 6858000"/>
              <a:gd name="connsiteX93" fmla="*/ 6487581 w 7228763"/>
              <a:gd name="connsiteY93" fmla="*/ 4639923 h 6858000"/>
              <a:gd name="connsiteX94" fmla="*/ 6487249 w 7228763"/>
              <a:gd name="connsiteY94" fmla="*/ 4646192 h 6858000"/>
              <a:gd name="connsiteX95" fmla="*/ 6485570 w 7228763"/>
              <a:gd name="connsiteY95" fmla="*/ 4650706 h 6858000"/>
              <a:gd name="connsiteX96" fmla="*/ 6483759 w 7228763"/>
              <a:gd name="connsiteY96" fmla="*/ 4662290 h 6858000"/>
              <a:gd name="connsiteX97" fmla="*/ 6485315 w 7228763"/>
              <a:gd name="connsiteY97" fmla="*/ 4666180 h 6858000"/>
              <a:gd name="connsiteX98" fmla="*/ 6489077 w 7228763"/>
              <a:gd name="connsiteY98" fmla="*/ 4667585 h 6858000"/>
              <a:gd name="connsiteX99" fmla="*/ 6488467 w 7228763"/>
              <a:gd name="connsiteY99" fmla="*/ 4668660 h 6858000"/>
              <a:gd name="connsiteX100" fmla="*/ 6496179 w 7228763"/>
              <a:gd name="connsiteY100" fmla="*/ 4689807 h 6858000"/>
              <a:gd name="connsiteX101" fmla="*/ 6500957 w 7228763"/>
              <a:gd name="connsiteY101" fmla="*/ 4737890 h 6858000"/>
              <a:gd name="connsiteX102" fmla="*/ 6498641 w 7228763"/>
              <a:gd name="connsiteY102" fmla="*/ 4765657 h 6858000"/>
              <a:gd name="connsiteX103" fmla="*/ 6497829 w 7228763"/>
              <a:gd name="connsiteY103" fmla="*/ 4841463 h 6858000"/>
              <a:gd name="connsiteX104" fmla="*/ 6521578 w 7228763"/>
              <a:gd name="connsiteY104" fmla="*/ 4969863 h 6858000"/>
              <a:gd name="connsiteX105" fmla="*/ 6518695 w 7228763"/>
              <a:gd name="connsiteY105" fmla="*/ 4974028 h 6858000"/>
              <a:gd name="connsiteX106" fmla="*/ 6516513 w 7228763"/>
              <a:gd name="connsiteY106" fmla="*/ 4980318 h 6858000"/>
              <a:gd name="connsiteX107" fmla="*/ 6516763 w 7228763"/>
              <a:gd name="connsiteY107" fmla="*/ 4980501 h 6858000"/>
              <a:gd name="connsiteX108" fmla="*/ 6514121 w 7228763"/>
              <a:gd name="connsiteY108" fmla="*/ 4986338 h 6858000"/>
              <a:gd name="connsiteX109" fmla="*/ 6511173 w 7228763"/>
              <a:gd name="connsiteY109" fmla="*/ 4991296 h 6858000"/>
              <a:gd name="connsiteX110" fmla="*/ 6546537 w 7228763"/>
              <a:gd name="connsiteY110" fmla="*/ 5076895 h 6858000"/>
              <a:gd name="connsiteX111" fmla="*/ 6544581 w 7228763"/>
              <a:gd name="connsiteY111" fmla="*/ 5081568 h 6858000"/>
              <a:gd name="connsiteX112" fmla="*/ 6543750 w 7228763"/>
              <a:gd name="connsiteY112" fmla="*/ 5088173 h 6858000"/>
              <a:gd name="connsiteX113" fmla="*/ 6544034 w 7228763"/>
              <a:gd name="connsiteY113" fmla="*/ 5088300 h 6858000"/>
              <a:gd name="connsiteX114" fmla="*/ 6542660 w 7228763"/>
              <a:gd name="connsiteY114" fmla="*/ 5094558 h 6858000"/>
              <a:gd name="connsiteX115" fmla="*/ 6532096 w 7228763"/>
              <a:gd name="connsiteY115" fmla="*/ 5125620 h 6858000"/>
              <a:gd name="connsiteX116" fmla="*/ 6533049 w 7228763"/>
              <a:gd name="connsiteY116" fmla="*/ 5268004 h 6858000"/>
              <a:gd name="connsiteX117" fmla="*/ 6533970 w 7228763"/>
              <a:gd name="connsiteY117" fmla="*/ 5269530 h 6858000"/>
              <a:gd name="connsiteX118" fmla="*/ 6502603 w 7228763"/>
              <a:gd name="connsiteY118" fmla="*/ 5390941 h 6858000"/>
              <a:gd name="connsiteX119" fmla="*/ 6477660 w 7228763"/>
              <a:gd name="connsiteY119" fmla="*/ 5539927 h 6858000"/>
              <a:gd name="connsiteX120" fmla="*/ 6456458 w 7228763"/>
              <a:gd name="connsiteY120" fmla="*/ 5791594 h 6858000"/>
              <a:gd name="connsiteX121" fmla="*/ 6434556 w 7228763"/>
              <a:gd name="connsiteY121" fmla="*/ 5855206 h 6858000"/>
              <a:gd name="connsiteX122" fmla="*/ 6418454 w 7228763"/>
              <a:gd name="connsiteY122" fmla="*/ 5873582 h 6858000"/>
              <a:gd name="connsiteX123" fmla="*/ 6419875 w 7228763"/>
              <a:gd name="connsiteY123" fmla="*/ 5876037 h 6858000"/>
              <a:gd name="connsiteX124" fmla="*/ 6419775 w 7228763"/>
              <a:gd name="connsiteY124" fmla="*/ 5886534 h 6858000"/>
              <a:gd name="connsiteX125" fmla="*/ 6426971 w 7228763"/>
              <a:gd name="connsiteY125" fmla="*/ 5888644 h 6858000"/>
              <a:gd name="connsiteX126" fmla="*/ 6431999 w 7228763"/>
              <a:gd name="connsiteY126" fmla="*/ 5903832 h 6858000"/>
              <a:gd name="connsiteX127" fmla="*/ 6429798 w 7228763"/>
              <a:gd name="connsiteY127" fmla="*/ 5923391 h 6858000"/>
              <a:gd name="connsiteX128" fmla="*/ 6434072 w 7228763"/>
              <a:gd name="connsiteY128" fmla="*/ 6013205 h 6858000"/>
              <a:gd name="connsiteX129" fmla="*/ 6439333 w 7228763"/>
              <a:gd name="connsiteY129" fmla="*/ 6074018 h 6858000"/>
              <a:gd name="connsiteX130" fmla="*/ 6463083 w 7228763"/>
              <a:gd name="connsiteY130" fmla="*/ 6130837 h 6858000"/>
              <a:gd name="connsiteX131" fmla="*/ 6457360 w 7228763"/>
              <a:gd name="connsiteY131" fmla="*/ 6152982 h 6858000"/>
              <a:gd name="connsiteX132" fmla="*/ 6495529 w 7228763"/>
              <a:gd name="connsiteY132" fmla="*/ 6221100 h 6858000"/>
              <a:gd name="connsiteX133" fmla="*/ 6514948 w 7228763"/>
              <a:gd name="connsiteY133" fmla="*/ 6287550 h 6858000"/>
              <a:gd name="connsiteX134" fmla="*/ 6545124 w 7228763"/>
              <a:gd name="connsiteY134" fmla="*/ 6401595 h 6858000"/>
              <a:gd name="connsiteX135" fmla="*/ 6525833 w 7228763"/>
              <a:gd name="connsiteY135" fmla="*/ 6487110 h 6858000"/>
              <a:gd name="connsiteX136" fmla="*/ 6554825 w 7228763"/>
              <a:gd name="connsiteY136" fmla="*/ 6588589 h 6858000"/>
              <a:gd name="connsiteX137" fmla="*/ 6601569 w 7228763"/>
              <a:gd name="connsiteY137" fmla="*/ 6769963 h 6858000"/>
              <a:gd name="connsiteX138" fmla="*/ 6620945 w 7228763"/>
              <a:gd name="connsiteY138" fmla="*/ 6835814 h 6858000"/>
              <a:gd name="connsiteX139" fmla="*/ 6625906 w 7228763"/>
              <a:gd name="connsiteY139" fmla="*/ 6858000 h 6858000"/>
              <a:gd name="connsiteX140" fmla="*/ 723901 w 7228763"/>
              <a:gd name="connsiteY140" fmla="*/ 6858000 h 6858000"/>
              <a:gd name="connsiteX141" fmla="*/ 501961 w 7228763"/>
              <a:gd name="connsiteY141" fmla="*/ 6858000 h 6858000"/>
              <a:gd name="connsiteX142" fmla="*/ 0 w 7228763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7228763" h="6858000">
                <a:moveTo>
                  <a:pt x="0" y="0"/>
                </a:moveTo>
                <a:lnTo>
                  <a:pt x="501961" y="0"/>
                </a:lnTo>
                <a:lnTo>
                  <a:pt x="723901" y="0"/>
                </a:lnTo>
                <a:lnTo>
                  <a:pt x="7228583" y="0"/>
                </a:lnTo>
                <a:lnTo>
                  <a:pt x="7228763" y="1"/>
                </a:lnTo>
                <a:lnTo>
                  <a:pt x="7221350" y="30700"/>
                </a:lnTo>
                <a:cubicBezTo>
                  <a:pt x="7216059" y="84364"/>
                  <a:pt x="7200969" y="241149"/>
                  <a:pt x="7199900" y="310025"/>
                </a:cubicBezTo>
                <a:cubicBezTo>
                  <a:pt x="7203643" y="367544"/>
                  <a:pt x="7214102" y="408251"/>
                  <a:pt x="7214938" y="443960"/>
                </a:cubicBezTo>
                <a:cubicBezTo>
                  <a:pt x="7210660" y="499397"/>
                  <a:pt x="7182360" y="604434"/>
                  <a:pt x="7174238" y="642659"/>
                </a:cubicBezTo>
                <a:cubicBezTo>
                  <a:pt x="7182965" y="657287"/>
                  <a:pt x="7155519" y="658191"/>
                  <a:pt x="7166213" y="673307"/>
                </a:cubicBezTo>
                <a:cubicBezTo>
                  <a:pt x="7166618" y="693769"/>
                  <a:pt x="7143764" y="797295"/>
                  <a:pt x="7128963" y="839641"/>
                </a:cubicBezTo>
                <a:cubicBezTo>
                  <a:pt x="7112293" y="887148"/>
                  <a:pt x="7075906" y="937731"/>
                  <a:pt x="7066183" y="958357"/>
                </a:cubicBezTo>
                <a:cubicBezTo>
                  <a:pt x="7056459" y="978983"/>
                  <a:pt x="7077843" y="936930"/>
                  <a:pt x="7070620" y="963398"/>
                </a:cubicBezTo>
                <a:cubicBezTo>
                  <a:pt x="7063399" y="989867"/>
                  <a:pt x="7031301" y="1087010"/>
                  <a:pt x="7022851" y="1117169"/>
                </a:cubicBezTo>
                <a:cubicBezTo>
                  <a:pt x="7039554" y="1118586"/>
                  <a:pt x="7009272" y="1135372"/>
                  <a:pt x="7019920" y="1144352"/>
                </a:cubicBezTo>
                <a:cubicBezTo>
                  <a:pt x="7029274" y="1150681"/>
                  <a:pt x="7022270" y="1157251"/>
                  <a:pt x="7021476" y="1164484"/>
                </a:cubicBezTo>
                <a:cubicBezTo>
                  <a:pt x="7028800" y="1173524"/>
                  <a:pt x="7015215" y="1205209"/>
                  <a:pt x="7005576" y="1213829"/>
                </a:cubicBezTo>
                <a:cubicBezTo>
                  <a:pt x="6972150" y="1235037"/>
                  <a:pt x="6996546" y="1277327"/>
                  <a:pt x="6970919" y="1294823"/>
                </a:cubicBezTo>
                <a:cubicBezTo>
                  <a:pt x="6967139" y="1300845"/>
                  <a:pt x="6965581" y="1306615"/>
                  <a:pt x="6965413" y="1312193"/>
                </a:cubicBezTo>
                <a:lnTo>
                  <a:pt x="6968106" y="1327626"/>
                </a:lnTo>
                <a:lnTo>
                  <a:pt x="6975202" y="1331644"/>
                </a:lnTo>
                <a:lnTo>
                  <a:pt x="6973366" y="1341276"/>
                </a:lnTo>
                <a:cubicBezTo>
                  <a:pt x="6973720" y="1342166"/>
                  <a:pt x="6974074" y="1343055"/>
                  <a:pt x="6974428" y="1343945"/>
                </a:cubicBezTo>
                <a:cubicBezTo>
                  <a:pt x="6976493" y="1349040"/>
                  <a:pt x="6978286" y="1354080"/>
                  <a:pt x="6978971" y="1359134"/>
                </a:cubicBezTo>
                <a:cubicBezTo>
                  <a:pt x="6974288" y="1373109"/>
                  <a:pt x="6958295" y="1397612"/>
                  <a:pt x="6946335" y="1427803"/>
                </a:cubicBezTo>
                <a:cubicBezTo>
                  <a:pt x="6924178" y="1460349"/>
                  <a:pt x="6924483" y="1505076"/>
                  <a:pt x="6907208" y="1540278"/>
                </a:cubicBezTo>
                <a:lnTo>
                  <a:pt x="6901698" y="1547262"/>
                </a:lnTo>
                <a:lnTo>
                  <a:pt x="6902877" y="1577056"/>
                </a:lnTo>
                <a:cubicBezTo>
                  <a:pt x="6907187" y="1582205"/>
                  <a:pt x="6908314" y="1589568"/>
                  <a:pt x="6904067" y="1595898"/>
                </a:cubicBezTo>
                <a:lnTo>
                  <a:pt x="6891817" y="1703726"/>
                </a:lnTo>
                <a:cubicBezTo>
                  <a:pt x="6890892" y="1739332"/>
                  <a:pt x="6882506" y="1754453"/>
                  <a:pt x="6898520" y="1809535"/>
                </a:cubicBezTo>
                <a:cubicBezTo>
                  <a:pt x="6919736" y="1868036"/>
                  <a:pt x="6890400" y="1952670"/>
                  <a:pt x="6897783" y="2018310"/>
                </a:cubicBezTo>
                <a:cubicBezTo>
                  <a:pt x="6868750" y="2053162"/>
                  <a:pt x="6894827" y="2034561"/>
                  <a:pt x="6887647" y="2071355"/>
                </a:cubicBezTo>
                <a:lnTo>
                  <a:pt x="6888952" y="2141166"/>
                </a:lnTo>
                <a:lnTo>
                  <a:pt x="6887101" y="2154548"/>
                </a:lnTo>
                <a:lnTo>
                  <a:pt x="6880519" y="2158153"/>
                </a:lnTo>
                <a:lnTo>
                  <a:pt x="6873389" y="2178174"/>
                </a:lnTo>
                <a:cubicBezTo>
                  <a:pt x="6871658" y="2185696"/>
                  <a:pt x="6870890" y="2193828"/>
                  <a:pt x="6871679" y="2202858"/>
                </a:cubicBezTo>
                <a:cubicBezTo>
                  <a:pt x="6884787" y="2232772"/>
                  <a:pt x="6852680" y="2283357"/>
                  <a:pt x="6870321" y="2320214"/>
                </a:cubicBezTo>
                <a:cubicBezTo>
                  <a:pt x="6868006" y="2355906"/>
                  <a:pt x="6861023" y="2394678"/>
                  <a:pt x="6857787" y="2417011"/>
                </a:cubicBezTo>
                <a:cubicBezTo>
                  <a:pt x="6846931" y="2426377"/>
                  <a:pt x="6863720" y="2456509"/>
                  <a:pt x="6850905" y="2454207"/>
                </a:cubicBezTo>
                <a:cubicBezTo>
                  <a:pt x="6856659" y="2464947"/>
                  <a:pt x="6853850" y="2476105"/>
                  <a:pt x="6848900" y="2487203"/>
                </a:cubicBezTo>
                <a:lnTo>
                  <a:pt x="6837487" y="2512282"/>
                </a:lnTo>
                <a:cubicBezTo>
                  <a:pt x="6837823" y="2512961"/>
                  <a:pt x="6838158" y="2513640"/>
                  <a:pt x="6838494" y="2514318"/>
                </a:cubicBezTo>
                <a:cubicBezTo>
                  <a:pt x="6846991" y="2534324"/>
                  <a:pt x="6855486" y="2554328"/>
                  <a:pt x="6863982" y="2574334"/>
                </a:cubicBezTo>
                <a:lnTo>
                  <a:pt x="6862893" y="2579877"/>
                </a:lnTo>
                <a:cubicBezTo>
                  <a:pt x="6862738" y="2585644"/>
                  <a:pt x="6863120" y="2603388"/>
                  <a:pt x="6863047" y="2608928"/>
                </a:cubicBezTo>
                <a:lnTo>
                  <a:pt x="6862462" y="2613111"/>
                </a:lnTo>
                <a:lnTo>
                  <a:pt x="6854084" y="2621996"/>
                </a:lnTo>
                <a:lnTo>
                  <a:pt x="6856559" y="2634265"/>
                </a:lnTo>
                <a:lnTo>
                  <a:pt x="6847985" y="2647237"/>
                </a:lnTo>
                <a:cubicBezTo>
                  <a:pt x="6850226" y="2648158"/>
                  <a:pt x="6852294" y="2649356"/>
                  <a:pt x="6854115" y="2650786"/>
                </a:cubicBezTo>
                <a:lnTo>
                  <a:pt x="6859942" y="2661993"/>
                </a:lnTo>
                <a:lnTo>
                  <a:pt x="6851884" y="2670949"/>
                </a:lnTo>
                <a:cubicBezTo>
                  <a:pt x="6864376" y="2672007"/>
                  <a:pt x="6849871" y="2681695"/>
                  <a:pt x="6846115" y="2690255"/>
                </a:cubicBezTo>
                <a:lnTo>
                  <a:pt x="6846964" y="2695683"/>
                </a:lnTo>
                <a:lnTo>
                  <a:pt x="6836011" y="2713964"/>
                </a:lnTo>
                <a:lnTo>
                  <a:pt x="6830478" y="2730175"/>
                </a:lnTo>
                <a:lnTo>
                  <a:pt x="6841091" y="2763497"/>
                </a:lnTo>
                <a:lnTo>
                  <a:pt x="6803520" y="3051539"/>
                </a:lnTo>
                <a:cubicBezTo>
                  <a:pt x="6790420" y="3165645"/>
                  <a:pt x="6749912" y="3216611"/>
                  <a:pt x="6733280" y="3335396"/>
                </a:cubicBezTo>
                <a:lnTo>
                  <a:pt x="6735884" y="3456509"/>
                </a:lnTo>
                <a:lnTo>
                  <a:pt x="6715764" y="3531827"/>
                </a:lnTo>
                <a:lnTo>
                  <a:pt x="6730329" y="3570877"/>
                </a:lnTo>
                <a:lnTo>
                  <a:pt x="6727426" y="3583849"/>
                </a:lnTo>
                <a:lnTo>
                  <a:pt x="6718706" y="3592763"/>
                </a:lnTo>
                <a:cubicBezTo>
                  <a:pt x="6707946" y="3613948"/>
                  <a:pt x="6713985" y="3641245"/>
                  <a:pt x="6693350" y="3653485"/>
                </a:cubicBezTo>
                <a:cubicBezTo>
                  <a:pt x="6688922" y="3659316"/>
                  <a:pt x="6686748" y="3664985"/>
                  <a:pt x="6685983" y="3670528"/>
                </a:cubicBezTo>
                <a:lnTo>
                  <a:pt x="6687033" y="3685990"/>
                </a:lnTo>
                <a:lnTo>
                  <a:pt x="6693711" y="3690283"/>
                </a:lnTo>
                <a:lnTo>
                  <a:pt x="6690843" y="3699787"/>
                </a:lnTo>
                <a:cubicBezTo>
                  <a:pt x="6691104" y="3700686"/>
                  <a:pt x="6691364" y="3701586"/>
                  <a:pt x="6691624" y="3702486"/>
                </a:cubicBezTo>
                <a:cubicBezTo>
                  <a:pt x="6693145" y="3707637"/>
                  <a:pt x="6694400" y="3712728"/>
                  <a:pt x="6694549" y="3717784"/>
                </a:cubicBezTo>
                <a:cubicBezTo>
                  <a:pt x="6659304" y="3711701"/>
                  <a:pt x="6689997" y="3759789"/>
                  <a:pt x="6662489" y="3746229"/>
                </a:cubicBezTo>
                <a:cubicBezTo>
                  <a:pt x="6642637" y="3780750"/>
                  <a:pt x="6605132" y="3867558"/>
                  <a:pt x="6575429" y="3924910"/>
                </a:cubicBezTo>
                <a:lnTo>
                  <a:pt x="6538994" y="3989353"/>
                </a:lnTo>
                <a:lnTo>
                  <a:pt x="6535698" y="4033899"/>
                </a:lnTo>
                <a:cubicBezTo>
                  <a:pt x="6533175" y="4070470"/>
                  <a:pt x="6530536" y="4110146"/>
                  <a:pt x="6527053" y="4142250"/>
                </a:cubicBezTo>
                <a:cubicBezTo>
                  <a:pt x="6519001" y="4200007"/>
                  <a:pt x="6506061" y="4278998"/>
                  <a:pt x="6501843" y="4329442"/>
                </a:cubicBezTo>
                <a:cubicBezTo>
                  <a:pt x="6495642" y="4381764"/>
                  <a:pt x="6492993" y="4433012"/>
                  <a:pt x="6489841" y="4456184"/>
                </a:cubicBezTo>
                <a:lnTo>
                  <a:pt x="6482918" y="4468478"/>
                </a:lnTo>
                <a:lnTo>
                  <a:pt x="6484019" y="4469862"/>
                </a:lnTo>
                <a:cubicBezTo>
                  <a:pt x="6485835" y="4476321"/>
                  <a:pt x="6484493" y="4480555"/>
                  <a:pt x="6481759" y="4483797"/>
                </a:cubicBezTo>
                <a:lnTo>
                  <a:pt x="6477370" y="4487091"/>
                </a:lnTo>
                <a:lnTo>
                  <a:pt x="6474598" y="4496728"/>
                </a:lnTo>
                <a:lnTo>
                  <a:pt x="6465848" y="4515918"/>
                </a:lnTo>
                <a:cubicBezTo>
                  <a:pt x="6466332" y="4517049"/>
                  <a:pt x="6466814" y="4518182"/>
                  <a:pt x="6467296" y="4519316"/>
                </a:cubicBezTo>
                <a:lnTo>
                  <a:pt x="6458903" y="4547957"/>
                </a:lnTo>
                <a:lnTo>
                  <a:pt x="6460248" y="4548262"/>
                </a:lnTo>
                <a:cubicBezTo>
                  <a:pt x="6463078" y="4549595"/>
                  <a:pt x="6464808" y="4551811"/>
                  <a:pt x="6464276" y="4555939"/>
                </a:cubicBezTo>
                <a:cubicBezTo>
                  <a:pt x="6486531" y="4548276"/>
                  <a:pt x="6472165" y="4557977"/>
                  <a:pt x="6468635" y="4570815"/>
                </a:cubicBezTo>
                <a:cubicBezTo>
                  <a:pt x="6472622" y="4583801"/>
                  <a:pt x="6485098" y="4622347"/>
                  <a:pt x="6488206" y="4633846"/>
                </a:cubicBezTo>
                <a:lnTo>
                  <a:pt x="6487272" y="4639816"/>
                </a:lnTo>
                <a:lnTo>
                  <a:pt x="6487581" y="4639923"/>
                </a:lnTo>
                <a:cubicBezTo>
                  <a:pt x="6488082" y="4641190"/>
                  <a:pt x="6488037" y="4643141"/>
                  <a:pt x="6487249" y="4646192"/>
                </a:cubicBezTo>
                <a:lnTo>
                  <a:pt x="6485570" y="4650706"/>
                </a:lnTo>
                <a:lnTo>
                  <a:pt x="6483759" y="4662290"/>
                </a:lnTo>
                <a:cubicBezTo>
                  <a:pt x="6484278" y="4663587"/>
                  <a:pt x="6484797" y="4664883"/>
                  <a:pt x="6485315" y="4666180"/>
                </a:cubicBezTo>
                <a:lnTo>
                  <a:pt x="6489077" y="4667585"/>
                </a:lnTo>
                <a:lnTo>
                  <a:pt x="6488467" y="4668660"/>
                </a:lnTo>
                <a:cubicBezTo>
                  <a:pt x="6480300" y="4676831"/>
                  <a:pt x="6469898" y="4679345"/>
                  <a:pt x="6496179" y="4689807"/>
                </a:cubicBezTo>
                <a:cubicBezTo>
                  <a:pt x="6482141" y="4708535"/>
                  <a:pt x="6498545" y="4712235"/>
                  <a:pt x="6500957" y="4737890"/>
                </a:cubicBezTo>
                <a:cubicBezTo>
                  <a:pt x="6488706" y="4748600"/>
                  <a:pt x="6491350" y="4757223"/>
                  <a:pt x="6498641" y="4765657"/>
                </a:cubicBezTo>
                <a:cubicBezTo>
                  <a:pt x="6490164" y="4790618"/>
                  <a:pt x="6498852" y="4813399"/>
                  <a:pt x="6497829" y="4841463"/>
                </a:cubicBezTo>
                <a:lnTo>
                  <a:pt x="6521578" y="4969863"/>
                </a:lnTo>
                <a:lnTo>
                  <a:pt x="6518695" y="4974028"/>
                </a:lnTo>
                <a:cubicBezTo>
                  <a:pt x="6517064" y="4976933"/>
                  <a:pt x="6516439" y="4978909"/>
                  <a:pt x="6516513" y="4980318"/>
                </a:cubicBezTo>
                <a:lnTo>
                  <a:pt x="6516763" y="4980501"/>
                </a:lnTo>
                <a:lnTo>
                  <a:pt x="6514121" y="4986338"/>
                </a:lnTo>
                <a:lnTo>
                  <a:pt x="6511173" y="4991296"/>
                </a:lnTo>
                <a:cubicBezTo>
                  <a:pt x="6522961" y="5019829"/>
                  <a:pt x="6534748" y="5048361"/>
                  <a:pt x="6546537" y="5076895"/>
                </a:cubicBezTo>
                <a:lnTo>
                  <a:pt x="6544581" y="5081568"/>
                </a:lnTo>
                <a:cubicBezTo>
                  <a:pt x="6543589" y="5084748"/>
                  <a:pt x="6543387" y="5086810"/>
                  <a:pt x="6543750" y="5088173"/>
                </a:cubicBezTo>
                <a:lnTo>
                  <a:pt x="6544034" y="5088300"/>
                </a:lnTo>
                <a:lnTo>
                  <a:pt x="6542660" y="5094558"/>
                </a:lnTo>
                <a:cubicBezTo>
                  <a:pt x="6539647" y="5105196"/>
                  <a:pt x="6536055" y="5115626"/>
                  <a:pt x="6532096" y="5125620"/>
                </a:cubicBezTo>
                <a:cubicBezTo>
                  <a:pt x="6530494" y="5154527"/>
                  <a:pt x="6532737" y="5244020"/>
                  <a:pt x="6533049" y="5268004"/>
                </a:cubicBezTo>
                <a:cubicBezTo>
                  <a:pt x="6533356" y="5268513"/>
                  <a:pt x="6533664" y="5269021"/>
                  <a:pt x="6533970" y="5269530"/>
                </a:cubicBezTo>
                <a:lnTo>
                  <a:pt x="6502603" y="5390941"/>
                </a:lnTo>
                <a:cubicBezTo>
                  <a:pt x="6487576" y="5438194"/>
                  <a:pt x="6471524" y="5465286"/>
                  <a:pt x="6477660" y="5539927"/>
                </a:cubicBezTo>
                <a:cubicBezTo>
                  <a:pt x="6469926" y="5610775"/>
                  <a:pt x="6461800" y="5740573"/>
                  <a:pt x="6456458" y="5791594"/>
                </a:cubicBezTo>
                <a:cubicBezTo>
                  <a:pt x="6427890" y="5787060"/>
                  <a:pt x="6468179" y="5849672"/>
                  <a:pt x="6434556" y="5855206"/>
                </a:cubicBezTo>
                <a:cubicBezTo>
                  <a:pt x="6436026" y="5860240"/>
                  <a:pt x="6415712" y="5868910"/>
                  <a:pt x="6418454" y="5873582"/>
                </a:cubicBezTo>
                <a:cubicBezTo>
                  <a:pt x="6418927" y="5874401"/>
                  <a:pt x="6419401" y="5875218"/>
                  <a:pt x="6419875" y="5876037"/>
                </a:cubicBezTo>
                <a:lnTo>
                  <a:pt x="6419775" y="5886534"/>
                </a:lnTo>
                <a:lnTo>
                  <a:pt x="6426971" y="5888644"/>
                </a:lnTo>
                <a:cubicBezTo>
                  <a:pt x="6428647" y="5893707"/>
                  <a:pt x="6430322" y="5898769"/>
                  <a:pt x="6431999" y="5903832"/>
                </a:cubicBezTo>
                <a:cubicBezTo>
                  <a:pt x="6432764" y="5909651"/>
                  <a:pt x="6432285" y="5916068"/>
                  <a:pt x="6429798" y="5923391"/>
                </a:cubicBezTo>
                <a:cubicBezTo>
                  <a:pt x="6409104" y="5948880"/>
                  <a:pt x="6461339" y="5981626"/>
                  <a:pt x="6434072" y="6013205"/>
                </a:cubicBezTo>
                <a:cubicBezTo>
                  <a:pt x="6426624" y="6024901"/>
                  <a:pt x="6431095" y="6066777"/>
                  <a:pt x="6439333" y="6074018"/>
                </a:cubicBezTo>
                <a:cubicBezTo>
                  <a:pt x="6439795" y="6081731"/>
                  <a:pt x="6453428" y="6126985"/>
                  <a:pt x="6463083" y="6130837"/>
                </a:cubicBezTo>
                <a:cubicBezTo>
                  <a:pt x="6474368" y="6137057"/>
                  <a:pt x="6441750" y="6156330"/>
                  <a:pt x="6457360" y="6152982"/>
                </a:cubicBezTo>
                <a:cubicBezTo>
                  <a:pt x="6454563" y="6186619"/>
                  <a:pt x="6497804" y="6191636"/>
                  <a:pt x="6495529" y="6221100"/>
                </a:cubicBezTo>
                <a:cubicBezTo>
                  <a:pt x="6497396" y="6222126"/>
                  <a:pt x="6506682" y="6257468"/>
                  <a:pt x="6514948" y="6287550"/>
                </a:cubicBezTo>
                <a:cubicBezTo>
                  <a:pt x="6523215" y="6317632"/>
                  <a:pt x="6556102" y="6391312"/>
                  <a:pt x="6545124" y="6401595"/>
                </a:cubicBezTo>
                <a:cubicBezTo>
                  <a:pt x="6546214" y="6423902"/>
                  <a:pt x="6525024" y="6432919"/>
                  <a:pt x="6525833" y="6487110"/>
                </a:cubicBezTo>
                <a:cubicBezTo>
                  <a:pt x="6547115" y="6574474"/>
                  <a:pt x="6547900" y="6553611"/>
                  <a:pt x="6554825" y="6588589"/>
                </a:cubicBezTo>
                <a:cubicBezTo>
                  <a:pt x="6583783" y="6637976"/>
                  <a:pt x="6536155" y="6687723"/>
                  <a:pt x="6601569" y="6769963"/>
                </a:cubicBezTo>
                <a:cubicBezTo>
                  <a:pt x="6623036" y="6819284"/>
                  <a:pt x="6607516" y="6817955"/>
                  <a:pt x="6620945" y="6835814"/>
                </a:cubicBezTo>
                <a:lnTo>
                  <a:pt x="6625906" y="6858000"/>
                </a:lnTo>
                <a:lnTo>
                  <a:pt x="723901" y="6858000"/>
                </a:lnTo>
                <a:lnTo>
                  <a:pt x="50196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59CB97-669F-B846-8BB0-F448F0800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5562706" cy="14262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What types of evidence exist ?</a:t>
            </a:r>
            <a:br>
              <a:rPr lang="en-GB" dirty="0"/>
            </a:br>
            <a:r>
              <a:rPr lang="en-GB" dirty="0"/>
              <a:t>Activity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E262B-F887-8342-A7BC-3573F2924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57567"/>
            <a:ext cx="6267305" cy="3896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From our exploration of evidence and its importance, what constitutes as evidence and what forms can it take?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In groups (Breakout rooms), discuss and report your answers to the other groups (10 minuets)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122" name="Picture 2" descr="Question mark from Question words 274288 Vector Art at Vecteezy">
            <a:extLst>
              <a:ext uri="{FF2B5EF4-FFF2-40B4-BE49-F238E27FC236}">
                <a16:creationId xmlns:a16="http://schemas.microsoft.com/office/drawing/2014/main" id="{8C689788-CBD7-D745-B08C-57A0E08B3D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760"/>
          <a:stretch/>
        </p:blipFill>
        <p:spPr bwMode="auto">
          <a:xfrm>
            <a:off x="6457684" y="1481145"/>
            <a:ext cx="4747837" cy="391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758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48" name="Rectangle 7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9" name="Rectangle 7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D14A6-625C-8047-9597-EB34D1A40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" y="158188"/>
            <a:ext cx="447646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Evidence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6BE59-B3A6-1B47-A30D-32C53C09E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3" y="2163684"/>
            <a:ext cx="4826829" cy="469430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Randomised control trials (Medication)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Observational study (healthy ageing)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Descriptive (census, trends/experiences)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Clinical experience (practice evidence)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Questionnaires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 dirty="0"/>
          </a:p>
        </p:txBody>
      </p:sp>
      <p:pic>
        <p:nvPicPr>
          <p:cNvPr id="6146" name="Picture 2" descr="Thinking man with question mark 432074 Vector Art at Vecteezy">
            <a:extLst>
              <a:ext uri="{FF2B5EF4-FFF2-40B4-BE49-F238E27FC236}">
                <a16:creationId xmlns:a16="http://schemas.microsoft.com/office/drawing/2014/main" id="{B373D6A1-9912-2849-98E4-0699AAB3C2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7"/>
          <a:stretch/>
        </p:blipFill>
        <p:spPr bwMode="auto">
          <a:xfrm>
            <a:off x="5116010" y="10"/>
            <a:ext cx="7075992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179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C7331-7416-B041-AA86-4FE2457C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 dirty="0"/>
              <a:t>Further Evidence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A3377-A34F-1C4D-A99F-375B0106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Building upon your previous answers and the discussed types, can you now think of sources which may be classed as forms of evidence?  </a:t>
            </a:r>
          </a:p>
        </p:txBody>
      </p:sp>
      <p:pic>
        <p:nvPicPr>
          <p:cNvPr id="4" name="Picture 2" descr="Summary of PSY3003M | Understanding Evidence: Science, Myth and Fake News |  2020-21">
            <a:extLst>
              <a:ext uri="{FF2B5EF4-FFF2-40B4-BE49-F238E27FC236}">
                <a16:creationId xmlns:a16="http://schemas.microsoft.com/office/drawing/2014/main" id="{0F28FB11-BE44-D34B-8B9C-01097ACE6F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2560396"/>
            <a:ext cx="4788505" cy="26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719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5691E-CEC5-594B-96C0-0B06BC65A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 dirty="0"/>
              <a:t>Typical Evidence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FB46E-140F-784C-A278-44C675087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96160"/>
            <a:ext cx="7200899" cy="4561839"/>
          </a:xfrm>
        </p:spPr>
        <p:txBody>
          <a:bodyPr>
            <a:normAutofit/>
          </a:bodyPr>
          <a:lstStyle/>
          <a:p>
            <a:r>
              <a:rPr lang="en-US" sz="2800" dirty="0"/>
              <a:t>Professional Guidelines (NICE) </a:t>
            </a:r>
          </a:p>
          <a:p>
            <a:r>
              <a:rPr lang="en-US" sz="2800" dirty="0"/>
              <a:t>Published, peer-reviewed literature (Journal Articles) </a:t>
            </a:r>
          </a:p>
          <a:p>
            <a:r>
              <a:rPr lang="en-US" sz="2800" dirty="0"/>
              <a:t>Policy Documents </a:t>
            </a:r>
          </a:p>
          <a:p>
            <a:r>
              <a:rPr lang="en-US" sz="2800" dirty="0"/>
              <a:t>Natural Evidence (Work-based)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2" descr="Summary of PSY3003M | Understanding Evidence: Science, Myth and Fake News |  2020-21">
            <a:extLst>
              <a:ext uri="{FF2B5EF4-FFF2-40B4-BE49-F238E27FC236}">
                <a16:creationId xmlns:a16="http://schemas.microsoft.com/office/drawing/2014/main" id="{AAEB20C6-6ADB-E443-9CD5-F25220524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2560396"/>
            <a:ext cx="4788505" cy="26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774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5440670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82351-D109-C245-84D2-E67279EA4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760499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break TIME </a:t>
            </a:r>
          </a:p>
        </p:txBody>
      </p:sp>
      <p:pic>
        <p:nvPicPr>
          <p:cNvPr id="9218" name="Picture 2" descr="keep-calm-it-s-break-time - Muslim Girl">
            <a:extLst>
              <a:ext uri="{FF2B5EF4-FFF2-40B4-BE49-F238E27FC236}">
                <a16:creationId xmlns:a16="http://schemas.microsoft.com/office/drawing/2014/main" id="{CFAB2398-54C4-7648-A599-F948AF58FF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8689" y="615950"/>
            <a:ext cx="4853803" cy="567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1750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4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5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00E37-55E4-1743-92EC-4A6AB052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Evidence-Based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6125F-4CF0-FA44-BF90-8E30E344A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296161"/>
            <a:ext cx="5839385" cy="3846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Building upon our exploration of knowledge, evidence and its types and sources, please discuss and describe you think evidence-based practice means in groups (Break out rooms; 10 minuets)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42" name="Picture 2" descr="Lets Discuss Stock Illustration - Download Image Now - iStock">
            <a:extLst>
              <a:ext uri="{FF2B5EF4-FFF2-40B4-BE49-F238E27FC236}">
                <a16:creationId xmlns:a16="http://schemas.microsoft.com/office/drawing/2014/main" id="{E4C1E200-F83A-ED4B-8F0F-93C266A0B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7633" y="1978172"/>
            <a:ext cx="4690052" cy="384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2211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DE2A-3EF9-D94F-8B36-871ADD080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236" y="0"/>
            <a:ext cx="9810604" cy="1216024"/>
          </a:xfrm>
        </p:spPr>
        <p:txBody>
          <a:bodyPr/>
          <a:lstStyle/>
          <a:p>
            <a:pPr algn="ctr"/>
            <a:r>
              <a:rPr lang="en-US" dirty="0"/>
              <a:t>evidence-Based practice 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FB150-271F-7C41-8E94-D54B81C7A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72" y="1015396"/>
            <a:ext cx="10861483" cy="50323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/>
              <a:t>Originally, </a:t>
            </a:r>
            <a:r>
              <a:rPr lang="en-US" sz="2800" dirty="0">
                <a:solidFill>
                  <a:srgbClr val="FF0000"/>
                </a:solidFill>
              </a:rPr>
              <a:t>Evidence-Based Medicine </a:t>
            </a:r>
            <a:r>
              <a:rPr lang="en-US" sz="2800" dirty="0"/>
              <a:t>was first coined in 1980s</a:t>
            </a:r>
          </a:p>
          <a:p>
            <a:r>
              <a:rPr lang="en-US" sz="2800" dirty="0"/>
              <a:t>‘described approaches used as scientific evidence to determine best practice’ (</a:t>
            </a:r>
            <a:r>
              <a:rPr lang="en-GB" sz="2800" dirty="0" err="1"/>
              <a:t>Beyea</a:t>
            </a:r>
            <a:r>
              <a:rPr lang="en-GB" sz="2800" dirty="0"/>
              <a:t> and Slattery, 2006). </a:t>
            </a:r>
          </a:p>
          <a:p>
            <a:pPr marL="0" indent="0">
              <a:buNone/>
            </a:pPr>
            <a:r>
              <a:rPr lang="en-GB" sz="2800" dirty="0"/>
              <a:t>From the 1980s other terms have been used synonymously or interchangeably:</a:t>
            </a:r>
          </a:p>
          <a:p>
            <a:r>
              <a:rPr lang="en-GB" sz="2800" dirty="0"/>
              <a:t>Evidence-Based Treatment </a:t>
            </a:r>
          </a:p>
          <a:p>
            <a:r>
              <a:rPr lang="en-GB" sz="2800" dirty="0"/>
              <a:t>Evidence-Based Care </a:t>
            </a:r>
          </a:p>
          <a:p>
            <a:r>
              <a:rPr lang="en-GB" sz="2800" dirty="0"/>
              <a:t>Evidence-Based Interventions</a:t>
            </a:r>
          </a:p>
          <a:p>
            <a:r>
              <a:rPr lang="en-GB" sz="2800" dirty="0"/>
              <a:t>Evidence-Informed Interventions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Evidence-Based Practice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6694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1B299-F58A-CE49-B4E4-345F322C1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11" y="0"/>
            <a:ext cx="9810604" cy="1216024"/>
          </a:xfrm>
        </p:spPr>
        <p:txBody>
          <a:bodyPr/>
          <a:lstStyle/>
          <a:p>
            <a:pPr algn="ctr"/>
            <a:r>
              <a:rPr lang="en-US" dirty="0"/>
              <a:t>So, What is Evidence-based Practice(EBP?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AAB69-0BDB-A84B-8935-09B7AF5AF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0861483" cy="442875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EBP and its synonyms have been well documented and have received several definitions, however the most common definition of EBP is: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GB" dirty="0"/>
              <a:t>“the conscientious, explicit, and judicious use of the current best evidence in making decisions about the care of individual patients” (Sackett, Rosenberg, Gray, Hayes and Richardson, 1996 cited in </a:t>
            </a:r>
            <a:r>
              <a:rPr lang="en-GB" dirty="0" err="1"/>
              <a:t>Beyea</a:t>
            </a:r>
            <a:r>
              <a:rPr lang="en-GB" dirty="0"/>
              <a:t> and Slattery, 2006, p. 1). </a:t>
            </a:r>
          </a:p>
          <a:p>
            <a:pPr marL="0" indent="0">
              <a:buNone/>
            </a:pPr>
            <a:r>
              <a:rPr lang="en-GB" dirty="0"/>
              <a:t> This approach aims to: </a:t>
            </a:r>
          </a:p>
          <a:p>
            <a:r>
              <a:rPr lang="en-GB" dirty="0"/>
              <a:t>Improve the process of practice by utilizing </a:t>
            </a:r>
            <a:r>
              <a:rPr lang="en-GB" dirty="0">
                <a:solidFill>
                  <a:srgbClr val="FF0000"/>
                </a:solidFill>
              </a:rPr>
              <a:t>quality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scientiﬁc research evidence </a:t>
            </a:r>
            <a:r>
              <a:rPr lang="en-GB" dirty="0">
                <a:solidFill>
                  <a:schemeClr val="tx1"/>
                </a:solidFill>
              </a:rPr>
              <a:t>improve </a:t>
            </a:r>
            <a:r>
              <a:rPr lang="en-GB" dirty="0"/>
              <a:t>to improve health.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079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35061-3DE2-AF45-AE31-5C8831074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What Sectors use EBP?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FA99A-B538-7C43-89ED-CC0F63BB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09" y="2296160"/>
            <a:ext cx="5741575" cy="4447539"/>
          </a:xfrm>
        </p:spPr>
        <p:txBody>
          <a:bodyPr>
            <a:normAutofit/>
          </a:bodyPr>
          <a:lstStyle/>
          <a:p>
            <a:r>
              <a:rPr lang="en-GB" sz="3200" dirty="0"/>
              <a:t>Education</a:t>
            </a:r>
          </a:p>
          <a:p>
            <a:r>
              <a:rPr lang="en-GB" sz="3200" dirty="0"/>
              <a:t>Child welfare </a:t>
            </a:r>
          </a:p>
          <a:p>
            <a:r>
              <a:rPr lang="en-GB" sz="3200" dirty="0"/>
              <a:t>Mental heath</a:t>
            </a:r>
          </a:p>
          <a:p>
            <a:r>
              <a:rPr lang="en-GB" sz="3200" dirty="0"/>
              <a:t>Criminal justice. </a:t>
            </a:r>
          </a:p>
          <a:p>
            <a:r>
              <a:rPr lang="en-GB" sz="3200" dirty="0"/>
              <a:t>Nursing (Medicine)</a:t>
            </a:r>
          </a:p>
          <a:p>
            <a:r>
              <a:rPr lang="en-GB" sz="3200" dirty="0"/>
              <a:t>Caring </a:t>
            </a:r>
            <a:endParaRPr lang="en-US" sz="3200" dirty="0"/>
          </a:p>
        </p:txBody>
      </p:sp>
      <p:pic>
        <p:nvPicPr>
          <p:cNvPr id="11266" name="Picture 2" descr="Why is Evidence Based Practice Important? - Video &amp; Lesson Transcript |  Study.com">
            <a:extLst>
              <a:ext uri="{FF2B5EF4-FFF2-40B4-BE49-F238E27FC236}">
                <a16:creationId xmlns:a16="http://schemas.microsoft.com/office/drawing/2014/main" id="{B4ABAC81-7720-704E-B8B5-23EAE8659F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1826" y="1978172"/>
            <a:ext cx="4788505" cy="26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956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2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1FABD-5E19-3146-81B6-2D2EB214C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124" y="6803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EBP and Nursing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AAC78-1358-2A41-9A29-79B87F389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09" y="1284055"/>
            <a:ext cx="5741575" cy="55059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According to </a:t>
            </a:r>
            <a:r>
              <a:rPr lang="en-US" sz="2800" dirty="0" err="1"/>
              <a:t>Beyea</a:t>
            </a:r>
            <a:r>
              <a:rPr lang="en-US" sz="2800" dirty="0"/>
              <a:t> and Slattery (2006), EBP has been used by nurses for decades. </a:t>
            </a:r>
          </a:p>
          <a:p>
            <a:r>
              <a:rPr lang="en-GB" sz="2800" dirty="0"/>
              <a:t>Critical analysis and evaluation of research findings</a:t>
            </a:r>
          </a:p>
          <a:p>
            <a:r>
              <a:rPr lang="en-GB" sz="2800" dirty="0"/>
              <a:t>Determine how to incorporate into clinical practice</a:t>
            </a:r>
          </a:p>
          <a:p>
            <a:r>
              <a:rPr lang="en-GB" sz="2800" dirty="0"/>
              <a:t>Evaluate the implementation (changes effectiveness)</a:t>
            </a:r>
          </a:p>
          <a:p>
            <a:r>
              <a:rPr lang="en-GB" sz="2800" dirty="0"/>
              <a:t>Closes gap between research and practice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2290" name="Picture 2" descr="Pin on Cartoon Nurse">
            <a:extLst>
              <a:ext uri="{FF2B5EF4-FFF2-40B4-BE49-F238E27FC236}">
                <a16:creationId xmlns:a16="http://schemas.microsoft.com/office/drawing/2014/main" id="{E3DFD925-F38A-004B-BD10-C7A9563F48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6191" y="1978172"/>
            <a:ext cx="4611494" cy="384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0117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FDD63-7982-7144-89DB-07517F290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How to engage in the EBP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5765E-EC58-FD47-8C13-19D9076998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1) Formulating the clinical question.</a:t>
            </a:r>
          </a:p>
          <a:p>
            <a:r>
              <a:rPr lang="en-GB" sz="2800" dirty="0"/>
              <a:t>2)Searching efficiently for the best available evidence.</a:t>
            </a:r>
          </a:p>
          <a:p>
            <a:r>
              <a:rPr lang="en-GB" sz="2800" dirty="0"/>
              <a:t>3) Critically </a:t>
            </a:r>
            <a:r>
              <a:rPr lang="en-GB" sz="2800" dirty="0" err="1"/>
              <a:t>analyzing</a:t>
            </a:r>
            <a:r>
              <a:rPr lang="en-GB" sz="2800" dirty="0"/>
              <a:t> evidence for its validity and usefulness.</a:t>
            </a:r>
          </a:p>
          <a:p>
            <a:r>
              <a:rPr lang="en-GB" sz="2800" dirty="0"/>
              <a:t>4) Integrating the appraisal with personal clinical expertise and clients’ preferences.</a:t>
            </a:r>
          </a:p>
          <a:p>
            <a:r>
              <a:rPr lang="en-GB" sz="2800" dirty="0"/>
              <a:t>5) Evaluating one’s performance or outcomes of actions.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8837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9A511-9C23-F940-97F8-05C52B252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79" y="1589"/>
            <a:ext cx="9810604" cy="1216024"/>
          </a:xfrm>
        </p:spPr>
        <p:txBody>
          <a:bodyPr/>
          <a:lstStyle/>
          <a:p>
            <a:pPr algn="ctr"/>
            <a:r>
              <a:rPr lang="en-US" dirty="0"/>
              <a:t>Hierarchy of Evidence in EBP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02E7700-8911-CF4D-82A0-53B5BA3DE3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3841" y="1217613"/>
            <a:ext cx="8050259" cy="5363618"/>
          </a:xfrm>
        </p:spPr>
      </p:pic>
    </p:spTree>
    <p:extLst>
      <p:ext uri="{BB962C8B-B14F-4D97-AF65-F5344CB8AC3E}">
        <p14:creationId xmlns:p14="http://schemas.microsoft.com/office/powerpoint/2010/main" val="7924077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01123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How to do a Research Project: 6 Steps | Top Universities">
            <a:extLst>
              <a:ext uri="{FF2B5EF4-FFF2-40B4-BE49-F238E27FC236}">
                <a16:creationId xmlns:a16="http://schemas.microsoft.com/office/drawing/2014/main" id="{5CBE1169-F6F5-A544-9515-8160BAD3BD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8" r="8653" b="1"/>
          <a:stretch/>
        </p:blipFill>
        <p:spPr bwMode="auto">
          <a:xfrm>
            <a:off x="6136994" y="12"/>
            <a:ext cx="6055017" cy="3428999"/>
          </a:xfrm>
          <a:custGeom>
            <a:avLst/>
            <a:gdLst/>
            <a:ahLst/>
            <a:cxnLst/>
            <a:rect l="l" t="t" r="r" b="b"/>
            <a:pathLst>
              <a:path w="6055017" h="3428999">
                <a:moveTo>
                  <a:pt x="711944" y="0"/>
                </a:moveTo>
                <a:lnTo>
                  <a:pt x="6055017" y="0"/>
                </a:lnTo>
                <a:lnTo>
                  <a:pt x="6055017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78C6C0-F2DB-AE45-B7B0-D555BA873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5083221" cy="1216024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400" dirty="0"/>
              <a:t>What are the barriers Advantages of EBP?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8D8F1-FEAB-9348-A7AD-B9712D306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47357"/>
            <a:ext cx="4554791" cy="4107020"/>
          </a:xfrm>
        </p:spPr>
        <p:txBody>
          <a:bodyPr>
            <a:normAutofit/>
          </a:bodyPr>
          <a:lstStyle/>
          <a:p>
            <a:r>
              <a:rPr lang="en-US" sz="3200" dirty="0"/>
              <a:t>In groups or pairs, think, discuss and report: </a:t>
            </a:r>
          </a:p>
          <a:p>
            <a:r>
              <a:rPr lang="en-US" sz="3200" dirty="0"/>
              <a:t>What are the barriers to EBP</a:t>
            </a:r>
          </a:p>
          <a:p>
            <a:r>
              <a:rPr lang="en-US" sz="3200" dirty="0"/>
              <a:t>What are the advantages of EBP</a:t>
            </a:r>
          </a:p>
        </p:txBody>
      </p:sp>
      <p:pic>
        <p:nvPicPr>
          <p:cNvPr id="14340" name="Picture 4" descr="Advantages And Disadvantages Images – Browse 3,887 Stock Photos, Vectors,  and Video | Adobe Stock">
            <a:extLst>
              <a:ext uri="{FF2B5EF4-FFF2-40B4-BE49-F238E27FC236}">
                <a16:creationId xmlns:a16="http://schemas.microsoft.com/office/drawing/2014/main" id="{5334BD63-1864-E54F-917A-715D16FD04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6" r="6255" b="1"/>
          <a:stretch/>
        </p:blipFill>
        <p:spPr bwMode="auto">
          <a:xfrm>
            <a:off x="6095990" y="3428989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6096000" h="3429000">
                <a:moveTo>
                  <a:pt x="73290" y="0"/>
                </a:moveTo>
                <a:lnTo>
                  <a:pt x="6096000" y="0"/>
                </a:lnTo>
                <a:lnTo>
                  <a:pt x="6096000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3739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7863F-A37B-0B40-9A57-862CD6F40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EBP 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DFDEA-B38A-5641-A736-C44A8B1CF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09" y="2296160"/>
            <a:ext cx="6499761" cy="456183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Provides consistency of care provision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Generalizes information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Closes the gap between research and practice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Supports nurses and care workers to improve quality of care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Provides guidelines for further research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Improves patient outcomes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Increases quality information for practitioners. 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16386" name="Picture 2" descr="Advantages Ribbon Stock Illustrations – 98 Advantages Ribbon Stock  Illustrations, Vectors &amp; Clipart - Dreamstime">
            <a:extLst>
              <a:ext uri="{FF2B5EF4-FFF2-40B4-BE49-F238E27FC236}">
                <a16:creationId xmlns:a16="http://schemas.microsoft.com/office/drawing/2014/main" id="{9E7A5C71-9B20-6348-9A15-89ADA15FA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3034625"/>
            <a:ext cx="4788505" cy="173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3110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EA063B-BA49-6047-A314-646C69A9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EBP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C5744-5CB6-0548-9F12-28FD3E4D3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>
            <a:normAutofit/>
          </a:bodyPr>
          <a:lstStyle/>
          <a:p>
            <a:r>
              <a:rPr lang="en-US" sz="3200" dirty="0"/>
              <a:t>Limited available evidence</a:t>
            </a:r>
          </a:p>
          <a:p>
            <a:r>
              <a:rPr lang="en-US" sz="3200" dirty="0"/>
              <a:t>Time consuming </a:t>
            </a:r>
          </a:p>
          <a:p>
            <a:r>
              <a:rPr lang="en-US" sz="3200" dirty="0"/>
              <a:t>Reduce professional autonomy </a:t>
            </a:r>
          </a:p>
          <a:p>
            <a:r>
              <a:rPr lang="en-US" sz="3200" dirty="0"/>
              <a:t>Suppress creativity </a:t>
            </a:r>
          </a:p>
        </p:txBody>
      </p:sp>
      <p:pic>
        <p:nvPicPr>
          <p:cNvPr id="17410" name="Picture 2" descr="Advantages and Disadvantages of User-Generated Content | Brid.TV">
            <a:extLst>
              <a:ext uri="{FF2B5EF4-FFF2-40B4-BE49-F238E27FC236}">
                <a16:creationId xmlns:a16="http://schemas.microsoft.com/office/drawing/2014/main" id="{19D9ACE0-B500-244E-9327-2E6A6310D0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2958190"/>
            <a:ext cx="4788505" cy="18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297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01F52-D09D-B548-A044-0059F549B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7729" y="139296"/>
            <a:ext cx="9810604" cy="121602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EBP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229F8-0DBC-4B46-9AF9-B3163E6D3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371" y="1643605"/>
            <a:ext cx="6858576" cy="50310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Although EBP has numerous advantages, there are also a number of disadvantages or barriers which can make engaging in EBP difficult: </a:t>
            </a:r>
          </a:p>
          <a:p>
            <a:r>
              <a:rPr lang="en-US" sz="2800" dirty="0"/>
              <a:t>Lack of knowledgeable mentors</a:t>
            </a:r>
          </a:p>
          <a:p>
            <a:r>
              <a:rPr lang="en-US" sz="2800" dirty="0"/>
              <a:t>Lack or limited time to research </a:t>
            </a:r>
          </a:p>
          <a:p>
            <a:r>
              <a:rPr lang="en-US" sz="2800" dirty="0"/>
              <a:t>Lack or limited knowledge and comprehension of research </a:t>
            </a:r>
          </a:p>
          <a:p>
            <a:r>
              <a:rPr lang="en-US" sz="2800" dirty="0"/>
              <a:t>Lack of limited knowledge about EBP and its process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5362" name="Picture 2" descr="50 Creative Solutions For Overcoming 5 Barriers To Employee Wellness">
            <a:extLst>
              <a:ext uri="{FF2B5EF4-FFF2-40B4-BE49-F238E27FC236}">
                <a16:creationId xmlns:a16="http://schemas.microsoft.com/office/drawing/2014/main" id="{D2B43AC4-A709-D649-B242-0F92C8D786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88" r="10722" b="2"/>
          <a:stretch/>
        </p:blipFill>
        <p:spPr bwMode="auto">
          <a:xfrm>
            <a:off x="8319101" y="1768434"/>
            <a:ext cx="3442723" cy="384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5842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59F9D-429F-0545-8FC2-BE8D99AC6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EBP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F0ADB-4EAE-C442-B1A6-D6461CFA9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https://www.youtube.com/watch?v=gtMhpEYAHAE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Please click on the link to watch a short video on EBP and its process. </a:t>
            </a:r>
          </a:p>
        </p:txBody>
      </p:sp>
    </p:spTree>
    <p:extLst>
      <p:ext uri="{BB962C8B-B14F-4D97-AF65-F5344CB8AC3E}">
        <p14:creationId xmlns:p14="http://schemas.microsoft.com/office/powerpoint/2010/main" val="42885637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54C2E-8158-CF40-AE12-8BFF6109E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Lesson Summary and Q+A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6C258-4C67-7F4F-9A8D-5745AFD07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0861483" cy="442875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Individually, can you answer the following questions, and report your answers to the class: </a:t>
            </a:r>
          </a:p>
          <a:p>
            <a:pPr marL="0" indent="0">
              <a:buNone/>
            </a:pPr>
            <a:r>
              <a:rPr lang="en-US" dirty="0"/>
              <a:t>What is EBP?</a:t>
            </a:r>
          </a:p>
          <a:p>
            <a:pPr marL="0" indent="0">
              <a:buNone/>
            </a:pPr>
            <a:r>
              <a:rPr lang="en-US" dirty="0"/>
              <a:t>When was it established? </a:t>
            </a:r>
          </a:p>
          <a:p>
            <a:pPr marL="0" indent="0">
              <a:buNone/>
            </a:pPr>
            <a:r>
              <a:rPr lang="en-US" dirty="0"/>
              <a:t>Who uses EBP?</a:t>
            </a:r>
          </a:p>
          <a:p>
            <a:pPr marL="0" indent="0">
              <a:buNone/>
            </a:pPr>
            <a:r>
              <a:rPr lang="en-US" dirty="0"/>
              <a:t>How many stages are there in EBP, and what are they? </a:t>
            </a:r>
          </a:p>
          <a:p>
            <a:pPr marL="0" indent="0">
              <a:buNone/>
            </a:pPr>
            <a:r>
              <a:rPr lang="en-US" dirty="0"/>
              <a:t>Name a barrier, disadvantage and advantage</a:t>
            </a:r>
          </a:p>
          <a:p>
            <a:pPr marL="0" indent="0">
              <a:buNone/>
            </a:pPr>
            <a:r>
              <a:rPr lang="en-US" dirty="0"/>
              <a:t>What is evidence? </a:t>
            </a:r>
          </a:p>
          <a:p>
            <a:pPr marL="0" indent="0">
              <a:buNone/>
            </a:pPr>
            <a:r>
              <a:rPr lang="en-US" dirty="0"/>
              <a:t>Name a source of evidence, and where does it situate itself in the scale of importance?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4224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4E29-63C2-B341-AE8E-EDF230E68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A3638-A881-A746-948D-2D19C5EF2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Audi, R. (Ed.). (1999) </a:t>
            </a:r>
            <a:r>
              <a:rPr lang="en-GB" i="1" dirty="0"/>
              <a:t>The Cambridge dictionary of philosophy. </a:t>
            </a:r>
            <a:r>
              <a:rPr lang="en-GB" dirty="0"/>
              <a:t>2nd ed. Cambridge: Cambridge University Press.</a:t>
            </a:r>
          </a:p>
          <a:p>
            <a:r>
              <a:rPr lang="en-GB" dirty="0"/>
              <a:t>Mautner, T. (1999) </a:t>
            </a:r>
            <a:r>
              <a:rPr lang="en-GB" i="1" dirty="0"/>
              <a:t>The Penguin dictionary of philosophy</a:t>
            </a:r>
            <a:r>
              <a:rPr lang="en-GB" dirty="0"/>
              <a:t>. London: Penguin Books.</a:t>
            </a:r>
          </a:p>
          <a:p>
            <a:r>
              <a:rPr lang="en-GB" dirty="0" err="1"/>
              <a:t>Beyea</a:t>
            </a:r>
            <a:r>
              <a:rPr lang="en-GB" dirty="0"/>
              <a:t>, S.C. and Slattery, M.J. (2006) </a:t>
            </a:r>
            <a:r>
              <a:rPr lang="en-GB" i="1" dirty="0"/>
              <a:t>CHAPTER 1: What is evidence-based practice? </a:t>
            </a:r>
            <a:r>
              <a:rPr lang="en-GB" dirty="0"/>
              <a:t>Marblehead: </a:t>
            </a:r>
            <a:r>
              <a:rPr lang="en-GB" dirty="0" err="1"/>
              <a:t>HCPro</a:t>
            </a:r>
            <a:r>
              <a:rPr lang="en-GB" dirty="0"/>
              <a:t>, Inc.</a:t>
            </a:r>
          </a:p>
          <a:p>
            <a:r>
              <a:rPr lang="en-GB" dirty="0"/>
              <a:t>Lin, S.H., Murphy, S.L. and Robinson J.C. (2010) ‘Facilitating Evidence-Based Practice: Process, Strategies, and Resources’, </a:t>
            </a:r>
            <a:r>
              <a:rPr lang="en-GB" i="1" dirty="0"/>
              <a:t>The American Journal of Occupational Therapy, </a:t>
            </a:r>
            <a:r>
              <a:rPr lang="en-GB" b="1" dirty="0"/>
              <a:t>64</a:t>
            </a:r>
            <a:r>
              <a:rPr lang="en-GB" dirty="0"/>
              <a:t>(1), pp. 164-71.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205047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1294</Words>
  <Application>Microsoft Macintosh PowerPoint</Application>
  <PresentationFormat>Widescreen</PresentationFormat>
  <Paragraphs>171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Bembo</vt:lpstr>
      <vt:lpstr>Calibri</vt:lpstr>
      <vt:lpstr>Times New Roman</vt:lpstr>
      <vt:lpstr>ArchiveVTI</vt:lpstr>
      <vt:lpstr>Evidence- Based Practice </vt:lpstr>
      <vt:lpstr>Lesson Aims and Objectives  </vt:lpstr>
      <vt:lpstr>Lesson Contents </vt:lpstr>
      <vt:lpstr>Knowledge? </vt:lpstr>
      <vt:lpstr>So, what is knowledge</vt:lpstr>
      <vt:lpstr>So, what is knowledge? </vt:lpstr>
      <vt:lpstr>What is Evidence?</vt:lpstr>
      <vt:lpstr>SO, What is Evidence ?</vt:lpstr>
      <vt:lpstr>Why is evidence Important? </vt:lpstr>
      <vt:lpstr>Why is evidence important?</vt:lpstr>
      <vt:lpstr>What types of evidence exist ? Activity</vt:lpstr>
      <vt:lpstr>Evidence Types</vt:lpstr>
      <vt:lpstr>Further Evidence sources</vt:lpstr>
      <vt:lpstr>Typical Evidence sources</vt:lpstr>
      <vt:lpstr>break TIME </vt:lpstr>
      <vt:lpstr>Evidence-Based Practice</vt:lpstr>
      <vt:lpstr>evidence-Based practice History </vt:lpstr>
      <vt:lpstr>So, What is Evidence-based Practice(EBP?</vt:lpstr>
      <vt:lpstr>What Sectors use EBP? </vt:lpstr>
      <vt:lpstr>EBP and Nursing </vt:lpstr>
      <vt:lpstr>How to engage in the EBP Process</vt:lpstr>
      <vt:lpstr>Hierarchy of Evidence in EBP</vt:lpstr>
      <vt:lpstr>What are the barriers Advantages of EBP?</vt:lpstr>
      <vt:lpstr>EBP Advantages </vt:lpstr>
      <vt:lpstr>EBP Disadvantages</vt:lpstr>
      <vt:lpstr>EBP Barriers</vt:lpstr>
      <vt:lpstr>EBP Video</vt:lpstr>
      <vt:lpstr>Lesson Summary and Q+A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Evidence- Based Practice </dc:title>
  <dc:creator>Jonathan Andrew Wyatt (P144511)</dc:creator>
  <cp:lastModifiedBy>Jonathan Andrew Wyatt (P144511)</cp:lastModifiedBy>
  <cp:revision>10</cp:revision>
  <dcterms:created xsi:type="dcterms:W3CDTF">2022-02-14T19:41:16Z</dcterms:created>
  <dcterms:modified xsi:type="dcterms:W3CDTF">2022-02-14T23:35:49Z</dcterms:modified>
</cp:coreProperties>
</file>