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60" r:id="rId5"/>
    <p:sldId id="350" r:id="rId6"/>
    <p:sldId id="352" r:id="rId7"/>
    <p:sldId id="353" r:id="rId8"/>
    <p:sldId id="354" r:id="rId9"/>
    <p:sldId id="355" r:id="rId10"/>
    <p:sldId id="356" r:id="rId11"/>
    <p:sldId id="357" r:id="rId12"/>
    <p:sldId id="358" r:id="rId13"/>
    <p:sldId id="359" r:id="rId14"/>
    <p:sldId id="284" r:id="rId15"/>
    <p:sldId id="285" r:id="rId16"/>
    <p:sldId id="326" r:id="rId17"/>
    <p:sldId id="310" r:id="rId18"/>
    <p:sldId id="327" r:id="rId19"/>
    <p:sldId id="328" r:id="rId20"/>
    <p:sldId id="329" r:id="rId21"/>
    <p:sldId id="330" r:id="rId22"/>
    <p:sldId id="331" r:id="rId23"/>
    <p:sldId id="332" r:id="rId24"/>
    <p:sldId id="334" r:id="rId25"/>
    <p:sldId id="335" r:id="rId26"/>
    <p:sldId id="336" r:id="rId27"/>
    <p:sldId id="337" r:id="rId28"/>
    <p:sldId id="338" r:id="rId29"/>
    <p:sldId id="339" r:id="rId30"/>
    <p:sldId id="340" r:id="rId31"/>
    <p:sldId id="341" r:id="rId32"/>
    <p:sldId id="342" r:id="rId33"/>
    <p:sldId id="344" r:id="rId34"/>
    <p:sldId id="345" r:id="rId35"/>
    <p:sldId id="346" r:id="rId36"/>
    <p:sldId id="343" r:id="rId37"/>
    <p:sldId id="348" r:id="rId38"/>
    <p:sldId id="347" r:id="rId3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a:srgbClr val="78486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9A7EDF-FAD1-F798-59EF-4371A68F9DB7}" v="318" dt="2023-10-17T10:46:46.929"/>
    <p1510:client id="{8A60AA22-394A-4313-A01F-409AC95A73DC}" v="61" dt="2021-05-06T07:53:53.719"/>
    <p1510:client id="{8EE6846C-BB57-D496-A1AE-2EFA85727D3C}" v="283" dt="2023-10-17T12:29:54.579"/>
    <p1510:client id="{AA23ED71-824F-536C-2DA9-E546C4626644}" v="53" dt="2023-09-27T14:35:52.0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364" autoAdjust="0"/>
  </p:normalViewPr>
  <p:slideViewPr>
    <p:cSldViewPr>
      <p:cViewPr varScale="1">
        <p:scale>
          <a:sx n="64" d="100"/>
          <a:sy n="64" d="100"/>
        </p:scale>
        <p:origin x="1566" y="7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9474"/>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AA23ED71-824F-536C-2DA9-E546C4626644}"/>
    <pc:docChg chg="delSld modSld">
      <pc:chgData name="Laura James" userId="S::laura.james@uwtsd.ac.uk::e815814b-f5ab-4367-85bb-abbbaf16d579" providerId="AD" clId="Web-{AA23ED71-824F-536C-2DA9-E546C4626644}" dt="2023-09-27T14:35:52.036" v="43"/>
      <pc:docMkLst>
        <pc:docMk/>
      </pc:docMkLst>
      <pc:sldChg chg="modSp">
        <pc:chgData name="Laura James" userId="S::laura.james@uwtsd.ac.uk::e815814b-f5ab-4367-85bb-abbbaf16d579" providerId="AD" clId="Web-{AA23ED71-824F-536C-2DA9-E546C4626644}" dt="2023-09-27T14:33:42.468" v="17" actId="20577"/>
        <pc:sldMkLst>
          <pc:docMk/>
          <pc:sldMk cId="3955181165" sldId="260"/>
        </pc:sldMkLst>
        <pc:spChg chg="mod">
          <ac:chgData name="Laura James" userId="S::laura.james@uwtsd.ac.uk::e815814b-f5ab-4367-85bb-abbbaf16d579" providerId="AD" clId="Web-{AA23ED71-824F-536C-2DA9-E546C4626644}" dt="2023-09-27T14:33:37.171" v="12" actId="20577"/>
          <ac:spMkLst>
            <pc:docMk/>
            <pc:sldMk cId="3955181165" sldId="260"/>
            <ac:spMk id="3" creationId="{00000000-0000-0000-0000-000000000000}"/>
          </ac:spMkLst>
        </pc:spChg>
        <pc:spChg chg="mod">
          <ac:chgData name="Laura James" userId="S::laura.james@uwtsd.ac.uk::e815814b-f5ab-4367-85bb-abbbaf16d579" providerId="AD" clId="Web-{AA23ED71-824F-536C-2DA9-E546C4626644}" dt="2023-09-27T14:33:42.468" v="17" actId="20577"/>
          <ac:spMkLst>
            <pc:docMk/>
            <pc:sldMk cId="3955181165" sldId="260"/>
            <ac:spMk id="4" creationId="{00000000-0000-0000-0000-000000000000}"/>
          </ac:spMkLst>
        </pc:spChg>
      </pc:sldChg>
      <pc:sldChg chg="del">
        <pc:chgData name="Laura James" userId="S::laura.james@uwtsd.ac.uk::e815814b-f5ab-4367-85bb-abbbaf16d579" providerId="AD" clId="Web-{AA23ED71-824F-536C-2DA9-E546C4626644}" dt="2023-09-27T14:33:47.593" v="18"/>
        <pc:sldMkLst>
          <pc:docMk/>
          <pc:sldMk cId="2366555965" sldId="261"/>
        </pc:sldMkLst>
      </pc:sldChg>
      <pc:sldChg chg="del">
        <pc:chgData name="Laura James" userId="S::laura.james@uwtsd.ac.uk::e815814b-f5ab-4367-85bb-abbbaf16d579" providerId="AD" clId="Web-{AA23ED71-824F-536C-2DA9-E546C4626644}" dt="2023-09-27T14:35:46.052" v="40"/>
        <pc:sldMkLst>
          <pc:docMk/>
          <pc:sldMk cId="2218088317" sldId="276"/>
        </pc:sldMkLst>
      </pc:sldChg>
      <pc:sldChg chg="delSp">
        <pc:chgData name="Laura James" userId="S::laura.james@uwtsd.ac.uk::e815814b-f5ab-4367-85bb-abbbaf16d579" providerId="AD" clId="Web-{AA23ED71-824F-536C-2DA9-E546C4626644}" dt="2023-09-27T14:34:07.891" v="20"/>
        <pc:sldMkLst>
          <pc:docMk/>
          <pc:sldMk cId="3533973284" sldId="284"/>
        </pc:sldMkLst>
        <pc:spChg chg="del">
          <ac:chgData name="Laura James" userId="S::laura.james@uwtsd.ac.uk::e815814b-f5ab-4367-85bb-abbbaf16d579" providerId="AD" clId="Web-{AA23ED71-824F-536C-2DA9-E546C4626644}" dt="2023-09-27T14:34:07.891" v="20"/>
          <ac:spMkLst>
            <pc:docMk/>
            <pc:sldMk cId="3533973284" sldId="284"/>
            <ac:spMk id="2" creationId="{00000000-0000-0000-0000-000000000000}"/>
          </ac:spMkLst>
        </pc:spChg>
      </pc:sldChg>
      <pc:sldChg chg="del">
        <pc:chgData name="Laura James" userId="S::laura.james@uwtsd.ac.uk::e815814b-f5ab-4367-85bb-abbbaf16d579" providerId="AD" clId="Web-{AA23ED71-824F-536C-2DA9-E546C4626644}" dt="2023-09-27T14:34:58.831" v="25"/>
        <pc:sldMkLst>
          <pc:docMk/>
          <pc:sldMk cId="3382020393" sldId="287"/>
        </pc:sldMkLst>
      </pc:sldChg>
      <pc:sldChg chg="del">
        <pc:chgData name="Laura James" userId="S::laura.james@uwtsd.ac.uk::e815814b-f5ab-4367-85bb-abbbaf16d579" providerId="AD" clId="Web-{AA23ED71-824F-536C-2DA9-E546C4626644}" dt="2023-09-27T14:35:01.112" v="26"/>
        <pc:sldMkLst>
          <pc:docMk/>
          <pc:sldMk cId="1340637848" sldId="288"/>
        </pc:sldMkLst>
      </pc:sldChg>
      <pc:sldChg chg="del">
        <pc:chgData name="Laura James" userId="S::laura.james@uwtsd.ac.uk::e815814b-f5ab-4367-85bb-abbbaf16d579" providerId="AD" clId="Web-{AA23ED71-824F-536C-2DA9-E546C4626644}" dt="2023-09-27T14:35:21.488" v="29"/>
        <pc:sldMkLst>
          <pc:docMk/>
          <pc:sldMk cId="397789105" sldId="289"/>
        </pc:sldMkLst>
      </pc:sldChg>
      <pc:sldChg chg="del">
        <pc:chgData name="Laura James" userId="S::laura.james@uwtsd.ac.uk::e815814b-f5ab-4367-85bb-abbbaf16d579" providerId="AD" clId="Web-{AA23ED71-824F-536C-2DA9-E546C4626644}" dt="2023-09-27T14:35:21.535" v="30"/>
        <pc:sldMkLst>
          <pc:docMk/>
          <pc:sldMk cId="2457117713" sldId="290"/>
        </pc:sldMkLst>
      </pc:sldChg>
      <pc:sldChg chg="del">
        <pc:chgData name="Laura James" userId="S::laura.james@uwtsd.ac.uk::e815814b-f5ab-4367-85bb-abbbaf16d579" providerId="AD" clId="Web-{AA23ED71-824F-536C-2DA9-E546C4626644}" dt="2023-09-27T14:35:03.753" v="27"/>
        <pc:sldMkLst>
          <pc:docMk/>
          <pc:sldMk cId="807229727" sldId="293"/>
        </pc:sldMkLst>
      </pc:sldChg>
      <pc:sldChg chg="del">
        <pc:chgData name="Laura James" userId="S::laura.james@uwtsd.ac.uk::e815814b-f5ab-4367-85bb-abbbaf16d579" providerId="AD" clId="Web-{AA23ED71-824F-536C-2DA9-E546C4626644}" dt="2023-09-27T14:35:32.176" v="31"/>
        <pc:sldMkLst>
          <pc:docMk/>
          <pc:sldMk cId="2383777189" sldId="294"/>
        </pc:sldMkLst>
      </pc:sldChg>
      <pc:sldChg chg="del">
        <pc:chgData name="Laura James" userId="S::laura.james@uwtsd.ac.uk::e815814b-f5ab-4367-85bb-abbbaf16d579" providerId="AD" clId="Web-{AA23ED71-824F-536C-2DA9-E546C4626644}" dt="2023-09-27T14:35:34.348" v="32"/>
        <pc:sldMkLst>
          <pc:docMk/>
          <pc:sldMk cId="2960136173" sldId="295"/>
        </pc:sldMkLst>
      </pc:sldChg>
      <pc:sldChg chg="del">
        <pc:chgData name="Laura James" userId="S::laura.james@uwtsd.ac.uk::e815814b-f5ab-4367-85bb-abbbaf16d579" providerId="AD" clId="Web-{AA23ED71-824F-536C-2DA9-E546C4626644}" dt="2023-09-27T14:35:36.004" v="34"/>
        <pc:sldMkLst>
          <pc:docMk/>
          <pc:sldMk cId="1605394572" sldId="296"/>
        </pc:sldMkLst>
      </pc:sldChg>
      <pc:sldChg chg="del">
        <pc:chgData name="Laura James" userId="S::laura.james@uwtsd.ac.uk::e815814b-f5ab-4367-85bb-abbbaf16d579" providerId="AD" clId="Web-{AA23ED71-824F-536C-2DA9-E546C4626644}" dt="2023-09-27T14:35:36.395" v="35"/>
        <pc:sldMkLst>
          <pc:docMk/>
          <pc:sldMk cId="3306715955" sldId="297"/>
        </pc:sldMkLst>
      </pc:sldChg>
      <pc:sldChg chg="del">
        <pc:chgData name="Laura James" userId="S::laura.james@uwtsd.ac.uk::e815814b-f5ab-4367-85bb-abbbaf16d579" providerId="AD" clId="Web-{AA23ED71-824F-536C-2DA9-E546C4626644}" dt="2023-09-27T14:35:37.942" v="36"/>
        <pc:sldMkLst>
          <pc:docMk/>
          <pc:sldMk cId="688940376" sldId="298"/>
        </pc:sldMkLst>
      </pc:sldChg>
      <pc:sldChg chg="del">
        <pc:chgData name="Laura James" userId="S::laura.james@uwtsd.ac.uk::e815814b-f5ab-4367-85bb-abbbaf16d579" providerId="AD" clId="Web-{AA23ED71-824F-536C-2DA9-E546C4626644}" dt="2023-09-27T14:35:52.036" v="43"/>
        <pc:sldMkLst>
          <pc:docMk/>
          <pc:sldMk cId="2665135710" sldId="306"/>
        </pc:sldMkLst>
      </pc:sldChg>
      <pc:sldChg chg="del">
        <pc:chgData name="Laura James" userId="S::laura.james@uwtsd.ac.uk::e815814b-f5ab-4367-85bb-abbbaf16d579" providerId="AD" clId="Web-{AA23ED71-824F-536C-2DA9-E546C4626644}" dt="2023-09-27T14:35:50.568" v="42"/>
        <pc:sldMkLst>
          <pc:docMk/>
          <pc:sldMk cId="1310660181" sldId="308"/>
        </pc:sldMkLst>
      </pc:sldChg>
      <pc:sldChg chg="del">
        <pc:chgData name="Laura James" userId="S::laura.james@uwtsd.ac.uk::e815814b-f5ab-4367-85bb-abbbaf16d579" providerId="AD" clId="Web-{AA23ED71-824F-536C-2DA9-E546C4626644}" dt="2023-09-27T14:34:54.425" v="23"/>
        <pc:sldMkLst>
          <pc:docMk/>
          <pc:sldMk cId="3677788124" sldId="311"/>
        </pc:sldMkLst>
      </pc:sldChg>
      <pc:sldChg chg="del">
        <pc:chgData name="Laura James" userId="S::laura.james@uwtsd.ac.uk::e815814b-f5ab-4367-85bb-abbbaf16d579" providerId="AD" clId="Web-{AA23ED71-824F-536C-2DA9-E546C4626644}" dt="2023-09-27T14:34:56.893" v="24"/>
        <pc:sldMkLst>
          <pc:docMk/>
          <pc:sldMk cId="4159128873" sldId="315"/>
        </pc:sldMkLst>
      </pc:sldChg>
      <pc:sldChg chg="del">
        <pc:chgData name="Laura James" userId="S::laura.james@uwtsd.ac.uk::e815814b-f5ab-4367-85bb-abbbaf16d579" providerId="AD" clId="Web-{AA23ED71-824F-536C-2DA9-E546C4626644}" dt="2023-09-27T14:35:39.958" v="38"/>
        <pc:sldMkLst>
          <pc:docMk/>
          <pc:sldMk cId="1464808223" sldId="317"/>
        </pc:sldMkLst>
      </pc:sldChg>
      <pc:sldChg chg="del">
        <pc:chgData name="Laura James" userId="S::laura.james@uwtsd.ac.uk::e815814b-f5ab-4367-85bb-abbbaf16d579" providerId="AD" clId="Web-{AA23ED71-824F-536C-2DA9-E546C4626644}" dt="2023-09-27T14:35:35.504" v="33"/>
        <pc:sldMkLst>
          <pc:docMk/>
          <pc:sldMk cId="2094424134" sldId="319"/>
        </pc:sldMkLst>
      </pc:sldChg>
      <pc:sldChg chg="del">
        <pc:chgData name="Laura James" userId="S::laura.james@uwtsd.ac.uk::e815814b-f5ab-4367-85bb-abbbaf16d579" providerId="AD" clId="Web-{AA23ED71-824F-536C-2DA9-E546C4626644}" dt="2023-09-27T14:34:51.315" v="22"/>
        <pc:sldMkLst>
          <pc:docMk/>
          <pc:sldMk cId="2544263540" sldId="321"/>
        </pc:sldMkLst>
      </pc:sldChg>
      <pc:sldChg chg="del">
        <pc:chgData name="Laura James" userId="S::laura.james@uwtsd.ac.uk::e815814b-f5ab-4367-85bb-abbbaf16d579" providerId="AD" clId="Web-{AA23ED71-824F-536C-2DA9-E546C4626644}" dt="2023-09-27T14:35:40.880" v="39"/>
        <pc:sldMkLst>
          <pc:docMk/>
          <pc:sldMk cId="2108234031" sldId="323"/>
        </pc:sldMkLst>
      </pc:sldChg>
      <pc:sldChg chg="del">
        <pc:chgData name="Laura James" userId="S::laura.james@uwtsd.ac.uk::e815814b-f5ab-4367-85bb-abbbaf16d579" providerId="AD" clId="Web-{AA23ED71-824F-536C-2DA9-E546C4626644}" dt="2023-09-27T14:35:48.661" v="41"/>
        <pc:sldMkLst>
          <pc:docMk/>
          <pc:sldMk cId="622852248" sldId="324"/>
        </pc:sldMkLst>
      </pc:sldChg>
      <pc:sldChg chg="modSp">
        <pc:chgData name="Laura James" userId="S::laura.james@uwtsd.ac.uk::e815814b-f5ab-4367-85bb-abbbaf16d579" providerId="AD" clId="Web-{AA23ED71-824F-536C-2DA9-E546C4626644}" dt="2023-09-27T14:34:22.736" v="21" actId="20577"/>
        <pc:sldMkLst>
          <pc:docMk/>
          <pc:sldMk cId="3800770003" sldId="326"/>
        </pc:sldMkLst>
        <pc:spChg chg="mod">
          <ac:chgData name="Laura James" userId="S::laura.james@uwtsd.ac.uk::e815814b-f5ab-4367-85bb-abbbaf16d579" providerId="AD" clId="Web-{AA23ED71-824F-536C-2DA9-E546C4626644}" dt="2023-09-27T14:34:22.736" v="21" actId="20577"/>
          <ac:spMkLst>
            <pc:docMk/>
            <pc:sldMk cId="3800770003" sldId="326"/>
            <ac:spMk id="3" creationId="{00000000-0000-0000-0000-000000000000}"/>
          </ac:spMkLst>
        </pc:spChg>
      </pc:sldChg>
      <pc:sldChg chg="del">
        <pc:chgData name="Laura James" userId="S::laura.james@uwtsd.ac.uk::e815814b-f5ab-4367-85bb-abbbaf16d579" providerId="AD" clId="Web-{AA23ED71-824F-536C-2DA9-E546C4626644}" dt="2023-09-27T14:34:00.782" v="19"/>
        <pc:sldMkLst>
          <pc:docMk/>
          <pc:sldMk cId="2926661089" sldId="327"/>
        </pc:sldMkLst>
      </pc:sldChg>
      <pc:sldChg chg="del">
        <pc:chgData name="Laura James" userId="S::laura.james@uwtsd.ac.uk::e815814b-f5ab-4367-85bb-abbbaf16d579" providerId="AD" clId="Web-{AA23ED71-824F-536C-2DA9-E546C4626644}" dt="2023-09-27T14:35:15.238" v="28"/>
        <pc:sldMkLst>
          <pc:docMk/>
          <pc:sldMk cId="1449290507" sldId="328"/>
        </pc:sldMkLst>
      </pc:sldChg>
      <pc:sldChg chg="del">
        <pc:chgData name="Laura James" userId="S::laura.james@uwtsd.ac.uk::e815814b-f5ab-4367-85bb-abbbaf16d579" providerId="AD" clId="Web-{AA23ED71-824F-536C-2DA9-E546C4626644}" dt="2023-09-27T14:35:39.005" v="37"/>
        <pc:sldMkLst>
          <pc:docMk/>
          <pc:sldMk cId="2238702351" sldId="329"/>
        </pc:sldMkLst>
      </pc:sldChg>
    </pc:docChg>
  </pc:docChgLst>
  <pc:docChgLst>
    <pc:chgData name="Laura James" userId="S::laura.james@uwtsd.ac.uk::e815814b-f5ab-4367-85bb-abbbaf16d579" providerId="AD" clId="Web-{589A7EDF-FAD1-F798-59EF-4371A68F9DB7}"/>
    <pc:docChg chg="addSld delSld modSld">
      <pc:chgData name="Laura James" userId="S::laura.james@uwtsd.ac.uk::e815814b-f5ab-4367-85bb-abbbaf16d579" providerId="AD" clId="Web-{589A7EDF-FAD1-F798-59EF-4371A68F9DB7}" dt="2023-10-17T10:46:46.929" v="301" actId="20577"/>
      <pc:docMkLst>
        <pc:docMk/>
      </pc:docMkLst>
      <pc:sldChg chg="modSp">
        <pc:chgData name="Laura James" userId="S::laura.james@uwtsd.ac.uk::e815814b-f5ab-4367-85bb-abbbaf16d579" providerId="AD" clId="Web-{589A7EDF-FAD1-F798-59EF-4371A68F9DB7}" dt="2023-10-17T09:16:27.664" v="1" actId="20577"/>
        <pc:sldMkLst>
          <pc:docMk/>
          <pc:sldMk cId="2703526228" sldId="310"/>
        </pc:sldMkLst>
        <pc:spChg chg="mod">
          <ac:chgData name="Laura James" userId="S::laura.james@uwtsd.ac.uk::e815814b-f5ab-4367-85bb-abbbaf16d579" providerId="AD" clId="Web-{589A7EDF-FAD1-F798-59EF-4371A68F9DB7}" dt="2023-10-17T09:16:27.664" v="1" actId="20577"/>
          <ac:spMkLst>
            <pc:docMk/>
            <pc:sldMk cId="2703526228" sldId="310"/>
            <ac:spMk id="3" creationId="{00000000-0000-0000-0000-000000000000}"/>
          </ac:spMkLst>
        </pc:spChg>
      </pc:sldChg>
      <pc:sldChg chg="addSp delSp modSp new">
        <pc:chgData name="Laura James" userId="S::laura.james@uwtsd.ac.uk::e815814b-f5ab-4367-85bb-abbbaf16d579" providerId="AD" clId="Web-{589A7EDF-FAD1-F798-59EF-4371A68F9DB7}" dt="2023-10-17T09:18:01.526" v="21" actId="1076"/>
        <pc:sldMkLst>
          <pc:docMk/>
          <pc:sldMk cId="425438186" sldId="327"/>
        </pc:sldMkLst>
        <pc:spChg chg="mod">
          <ac:chgData name="Laura James" userId="S::laura.james@uwtsd.ac.uk::e815814b-f5ab-4367-85bb-abbbaf16d579" providerId="AD" clId="Web-{589A7EDF-FAD1-F798-59EF-4371A68F9DB7}" dt="2023-10-17T09:16:56.993" v="17" actId="1076"/>
          <ac:spMkLst>
            <pc:docMk/>
            <pc:sldMk cId="425438186" sldId="327"/>
            <ac:spMk id="2" creationId="{0DF706B3-13E9-2471-3412-8DF88AC1E58F}"/>
          </ac:spMkLst>
        </pc:spChg>
        <pc:spChg chg="del">
          <ac:chgData name="Laura James" userId="S::laura.james@uwtsd.ac.uk::e815814b-f5ab-4367-85bb-abbbaf16d579" providerId="AD" clId="Web-{589A7EDF-FAD1-F798-59EF-4371A68F9DB7}" dt="2023-10-17T09:16:46.868" v="16"/>
          <ac:spMkLst>
            <pc:docMk/>
            <pc:sldMk cId="425438186" sldId="327"/>
            <ac:spMk id="3" creationId="{4327BA9C-7B9B-4C96-C5DB-24D220287C94}"/>
          </ac:spMkLst>
        </pc:spChg>
        <pc:picChg chg="add mod">
          <ac:chgData name="Laura James" userId="S::laura.james@uwtsd.ac.uk::e815814b-f5ab-4367-85bb-abbbaf16d579" providerId="AD" clId="Web-{589A7EDF-FAD1-F798-59EF-4371A68F9DB7}" dt="2023-10-17T09:17:22.775" v="19" actId="1076"/>
          <ac:picMkLst>
            <pc:docMk/>
            <pc:sldMk cId="425438186" sldId="327"/>
            <ac:picMk id="4" creationId="{53DD00CE-3CE6-222C-1D30-34E5E999937E}"/>
          </ac:picMkLst>
        </pc:picChg>
        <pc:picChg chg="add mod">
          <ac:chgData name="Laura James" userId="S::laura.james@uwtsd.ac.uk::e815814b-f5ab-4367-85bb-abbbaf16d579" providerId="AD" clId="Web-{589A7EDF-FAD1-F798-59EF-4371A68F9DB7}" dt="2023-10-17T09:18:01.526" v="21" actId="1076"/>
          <ac:picMkLst>
            <pc:docMk/>
            <pc:sldMk cId="425438186" sldId="327"/>
            <ac:picMk id="5" creationId="{61E6CB7D-5E9E-2A5D-AE65-4D56547BBA1D}"/>
          </ac:picMkLst>
        </pc:picChg>
      </pc:sldChg>
      <pc:sldChg chg="addSp delSp modSp new mod modClrScheme chgLayout">
        <pc:chgData name="Laura James" userId="S::laura.james@uwtsd.ac.uk::e815814b-f5ab-4367-85bb-abbbaf16d579" providerId="AD" clId="Web-{589A7EDF-FAD1-F798-59EF-4371A68F9DB7}" dt="2023-10-17T09:20:25.875" v="41" actId="1076"/>
        <pc:sldMkLst>
          <pc:docMk/>
          <pc:sldMk cId="1186406308" sldId="328"/>
        </pc:sldMkLst>
        <pc:spChg chg="del">
          <ac:chgData name="Laura James" userId="S::laura.james@uwtsd.ac.uk::e815814b-f5ab-4367-85bb-abbbaf16d579" providerId="AD" clId="Web-{589A7EDF-FAD1-F798-59EF-4371A68F9DB7}" dt="2023-10-17T09:19:19.451" v="25"/>
          <ac:spMkLst>
            <pc:docMk/>
            <pc:sldMk cId="1186406308" sldId="328"/>
            <ac:spMk id="2" creationId="{0ECCEAA1-C63F-26D4-5789-F76C982EB4A8}"/>
          </ac:spMkLst>
        </pc:spChg>
        <pc:spChg chg="mod">
          <ac:chgData name="Laura James" userId="S::laura.james@uwtsd.ac.uk::e815814b-f5ab-4367-85bb-abbbaf16d579" providerId="AD" clId="Web-{589A7EDF-FAD1-F798-59EF-4371A68F9DB7}" dt="2023-10-17T09:20:22.999" v="40" actId="1076"/>
          <ac:spMkLst>
            <pc:docMk/>
            <pc:sldMk cId="1186406308" sldId="328"/>
            <ac:spMk id="3" creationId="{DC2E2603-ABEC-5A9E-EC91-398F07F9E7DD}"/>
          </ac:spMkLst>
        </pc:spChg>
        <pc:spChg chg="add del mod">
          <ac:chgData name="Laura James" userId="S::laura.james@uwtsd.ac.uk::e815814b-f5ab-4367-85bb-abbbaf16d579" providerId="AD" clId="Web-{589A7EDF-FAD1-F798-59EF-4371A68F9DB7}" dt="2023-10-17T09:20:12.890" v="38"/>
          <ac:spMkLst>
            <pc:docMk/>
            <pc:sldMk cId="1186406308" sldId="328"/>
            <ac:spMk id="8" creationId="{508D2D26-916C-C950-3044-3B528CB18B09}"/>
          </ac:spMkLst>
        </pc:spChg>
        <pc:spChg chg="add del mod">
          <ac:chgData name="Laura James" userId="S::laura.james@uwtsd.ac.uk::e815814b-f5ab-4367-85bb-abbbaf16d579" providerId="AD" clId="Web-{589A7EDF-FAD1-F798-59EF-4371A68F9DB7}" dt="2023-10-17T09:19:43.873" v="26"/>
          <ac:spMkLst>
            <pc:docMk/>
            <pc:sldMk cId="1186406308" sldId="328"/>
            <ac:spMk id="10" creationId="{0C7698D1-37F1-644F-B4A4-D70D619736A6}"/>
          </ac:spMkLst>
        </pc:spChg>
        <pc:spChg chg="add del mod">
          <ac:chgData name="Laura James" userId="S::laura.james@uwtsd.ac.uk::e815814b-f5ab-4367-85bb-abbbaf16d579" providerId="AD" clId="Web-{589A7EDF-FAD1-F798-59EF-4371A68F9DB7}" dt="2023-10-17T09:20:08.686" v="36"/>
          <ac:spMkLst>
            <pc:docMk/>
            <pc:sldMk cId="1186406308" sldId="328"/>
            <ac:spMk id="14" creationId="{2B7F5FBB-F1BD-252B-7E0F-C20B4736CDBA}"/>
          </ac:spMkLst>
        </pc:spChg>
        <pc:spChg chg="add del">
          <ac:chgData name="Laura James" userId="S::laura.james@uwtsd.ac.uk::e815814b-f5ab-4367-85bb-abbbaf16d579" providerId="AD" clId="Web-{589A7EDF-FAD1-F798-59EF-4371A68F9DB7}" dt="2023-10-17T09:20:16.999" v="39"/>
          <ac:spMkLst>
            <pc:docMk/>
            <pc:sldMk cId="1186406308" sldId="328"/>
            <ac:spMk id="20" creationId="{EA3ECF8B-18A3-DA92-4CC4-B1CA9ED55B9A}"/>
          </ac:spMkLst>
        </pc:spChg>
        <pc:graphicFrameChg chg="add del mod ord modGraphic">
          <ac:chgData name="Laura James" userId="S::laura.james@uwtsd.ac.uk::e815814b-f5ab-4367-85bb-abbbaf16d579" providerId="AD" clId="Web-{589A7EDF-FAD1-F798-59EF-4371A68F9DB7}" dt="2023-10-17T09:19:51.717" v="27"/>
          <ac:graphicFrameMkLst>
            <pc:docMk/>
            <pc:sldMk cId="1186406308" sldId="328"/>
            <ac:graphicFrameMk id="4" creationId="{E028A0A8-FAE0-5482-775A-AB64E1E34CA4}"/>
          </ac:graphicFrameMkLst>
        </pc:graphicFrameChg>
        <pc:picChg chg="add mod">
          <ac:chgData name="Laura James" userId="S::laura.james@uwtsd.ac.uk::e815814b-f5ab-4367-85bb-abbbaf16d579" providerId="AD" clId="Web-{589A7EDF-FAD1-F798-59EF-4371A68F9DB7}" dt="2023-10-17T09:20:25.875" v="41" actId="1076"/>
          <ac:picMkLst>
            <pc:docMk/>
            <pc:sldMk cId="1186406308" sldId="328"/>
            <ac:picMk id="15" creationId="{E669C76F-43DA-3A5D-A152-E07CD65A88F2}"/>
          </ac:picMkLst>
        </pc:picChg>
      </pc:sldChg>
      <pc:sldChg chg="addSp delSp modSp new mod modClrScheme chgLayout">
        <pc:chgData name="Laura James" userId="S::laura.james@uwtsd.ac.uk::e815814b-f5ab-4367-85bb-abbbaf16d579" providerId="AD" clId="Web-{589A7EDF-FAD1-F798-59EF-4371A68F9DB7}" dt="2023-10-17T09:49:17.875" v="85" actId="20577"/>
        <pc:sldMkLst>
          <pc:docMk/>
          <pc:sldMk cId="1698880716" sldId="329"/>
        </pc:sldMkLst>
        <pc:spChg chg="del">
          <ac:chgData name="Laura James" userId="S::laura.james@uwtsd.ac.uk::e815814b-f5ab-4367-85bb-abbbaf16d579" providerId="AD" clId="Web-{589A7EDF-FAD1-F798-59EF-4371A68F9DB7}" dt="2023-10-17T09:20:47.781" v="43"/>
          <ac:spMkLst>
            <pc:docMk/>
            <pc:sldMk cId="1698880716" sldId="329"/>
            <ac:spMk id="2" creationId="{99CF9FC1-61A3-247C-5871-A671AAE5B2C8}"/>
          </ac:spMkLst>
        </pc:spChg>
        <pc:spChg chg="del">
          <ac:chgData name="Laura James" userId="S::laura.james@uwtsd.ac.uk::e815814b-f5ab-4367-85bb-abbbaf16d579" providerId="AD" clId="Web-{589A7EDF-FAD1-F798-59EF-4371A68F9DB7}" dt="2023-10-17T09:20:50.438" v="45"/>
          <ac:spMkLst>
            <pc:docMk/>
            <pc:sldMk cId="1698880716" sldId="329"/>
            <ac:spMk id="3" creationId="{1D37004A-1E1B-B931-6858-867F5F1D4490}"/>
          </ac:spMkLst>
        </pc:spChg>
        <pc:spChg chg="del">
          <ac:chgData name="Laura James" userId="S::laura.james@uwtsd.ac.uk::e815814b-f5ab-4367-85bb-abbbaf16d579" providerId="AD" clId="Web-{589A7EDF-FAD1-F798-59EF-4371A68F9DB7}" dt="2023-10-17T09:20:49.531" v="44"/>
          <ac:spMkLst>
            <pc:docMk/>
            <pc:sldMk cId="1698880716" sldId="329"/>
            <ac:spMk id="4" creationId="{64F5F150-1A17-C1F0-0020-41525CB9CA2B}"/>
          </ac:spMkLst>
        </pc:spChg>
        <pc:spChg chg="add mod ord">
          <ac:chgData name="Laura James" userId="S::laura.james@uwtsd.ac.uk::e815814b-f5ab-4367-85bb-abbbaf16d579" providerId="AD" clId="Web-{589A7EDF-FAD1-F798-59EF-4371A68F9DB7}" dt="2023-10-17T09:49:17.875" v="85" actId="20577"/>
          <ac:spMkLst>
            <pc:docMk/>
            <pc:sldMk cId="1698880716" sldId="329"/>
            <ac:spMk id="5" creationId="{A1205DCA-B79D-F401-6B0A-7FE2351E24B9}"/>
          </ac:spMkLst>
        </pc:spChg>
        <pc:spChg chg="add mod">
          <ac:chgData name="Laura James" userId="S::laura.james@uwtsd.ac.uk::e815814b-f5ab-4367-85bb-abbbaf16d579" providerId="AD" clId="Web-{589A7EDF-FAD1-F798-59EF-4371A68F9DB7}" dt="2023-10-17T09:49:08.922" v="83" actId="20577"/>
          <ac:spMkLst>
            <pc:docMk/>
            <pc:sldMk cId="1698880716" sldId="329"/>
            <ac:spMk id="10" creationId="{CE1145A0-24BC-C7F2-F57A-44B614324367}"/>
          </ac:spMkLst>
        </pc:spChg>
        <pc:spChg chg="add del mod">
          <ac:chgData name="Laura James" userId="S::laura.james@uwtsd.ac.uk::e815814b-f5ab-4367-85bb-abbbaf16d579" providerId="AD" clId="Web-{589A7EDF-FAD1-F798-59EF-4371A68F9DB7}" dt="2023-10-17T09:23:54.834" v="80"/>
          <ac:spMkLst>
            <pc:docMk/>
            <pc:sldMk cId="1698880716" sldId="329"/>
            <ac:spMk id="12" creationId="{5BA05987-899B-DCD6-E604-1F0ADF40CCE0}"/>
          </ac:spMkLst>
        </pc:spChg>
        <pc:picChg chg="add mod">
          <ac:chgData name="Laura James" userId="S::laura.james@uwtsd.ac.uk::e815814b-f5ab-4367-85bb-abbbaf16d579" providerId="AD" clId="Web-{589A7EDF-FAD1-F798-59EF-4371A68F9DB7}" dt="2023-10-17T09:24:01.053" v="82"/>
          <ac:picMkLst>
            <pc:docMk/>
            <pc:sldMk cId="1698880716" sldId="329"/>
            <ac:picMk id="6" creationId="{79C57FDB-B96B-9312-D12A-DEDD21BC6C89}"/>
          </ac:picMkLst>
        </pc:picChg>
      </pc:sldChg>
      <pc:sldChg chg="addSp delSp modSp new addAnim">
        <pc:chgData name="Laura James" userId="S::laura.james@uwtsd.ac.uk::e815814b-f5ab-4367-85bb-abbbaf16d579" providerId="AD" clId="Web-{589A7EDF-FAD1-F798-59EF-4371A68F9DB7}" dt="2023-10-17T10:02:08.432" v="154"/>
        <pc:sldMkLst>
          <pc:docMk/>
          <pc:sldMk cId="3420696005" sldId="330"/>
        </pc:sldMkLst>
        <pc:spChg chg="mod">
          <ac:chgData name="Laura James" userId="S::laura.james@uwtsd.ac.uk::e815814b-f5ab-4367-85bb-abbbaf16d579" providerId="AD" clId="Web-{589A7EDF-FAD1-F798-59EF-4371A68F9DB7}" dt="2023-10-17T09:51:08.754" v="94" actId="20577"/>
          <ac:spMkLst>
            <pc:docMk/>
            <pc:sldMk cId="3420696005" sldId="330"/>
            <ac:spMk id="2" creationId="{4598D60E-DB85-208C-A79D-E4C9770D903F}"/>
          </ac:spMkLst>
        </pc:spChg>
        <pc:spChg chg="del">
          <ac:chgData name="Laura James" userId="S::laura.james@uwtsd.ac.uk::e815814b-f5ab-4367-85bb-abbbaf16d579" providerId="AD" clId="Web-{589A7EDF-FAD1-F798-59EF-4371A68F9DB7}" dt="2023-10-17T09:51:09.410" v="95"/>
          <ac:spMkLst>
            <pc:docMk/>
            <pc:sldMk cId="3420696005" sldId="330"/>
            <ac:spMk id="3" creationId="{7D27403A-CE01-724F-0A64-5D4FCB9868AB}"/>
          </ac:spMkLst>
        </pc:spChg>
        <pc:spChg chg="del">
          <ac:chgData name="Laura James" userId="S::laura.james@uwtsd.ac.uk::e815814b-f5ab-4367-85bb-abbbaf16d579" providerId="AD" clId="Web-{589A7EDF-FAD1-F798-59EF-4371A68F9DB7}" dt="2023-10-17T09:51:11.316" v="96"/>
          <ac:spMkLst>
            <pc:docMk/>
            <pc:sldMk cId="3420696005" sldId="330"/>
            <ac:spMk id="4" creationId="{0FD710B2-4A34-C753-5A2B-B6C359626122}"/>
          </ac:spMkLst>
        </pc:spChg>
        <pc:spChg chg="add mod">
          <ac:chgData name="Laura James" userId="S::laura.james@uwtsd.ac.uk::e815814b-f5ab-4367-85bb-abbbaf16d579" providerId="AD" clId="Web-{589A7EDF-FAD1-F798-59EF-4371A68F9DB7}" dt="2023-10-17T09:52:54.257" v="139" actId="20577"/>
          <ac:spMkLst>
            <pc:docMk/>
            <pc:sldMk cId="3420696005" sldId="330"/>
            <ac:spMk id="5" creationId="{7ED887DC-D53C-FA81-4219-D979F2F9967B}"/>
          </ac:spMkLst>
        </pc:spChg>
        <pc:spChg chg="add mod">
          <ac:chgData name="Laura James" userId="S::laura.james@uwtsd.ac.uk::e815814b-f5ab-4367-85bb-abbbaf16d579" providerId="AD" clId="Web-{589A7EDF-FAD1-F798-59EF-4371A68F9DB7}" dt="2023-10-17T09:51:48.099" v="120" actId="1076"/>
          <ac:spMkLst>
            <pc:docMk/>
            <pc:sldMk cId="3420696005" sldId="330"/>
            <ac:spMk id="6" creationId="{EAF79E18-35CC-27FE-11D0-319067242B54}"/>
          </ac:spMkLst>
        </pc:spChg>
        <pc:spChg chg="add mod">
          <ac:chgData name="Laura James" userId="S::laura.james@uwtsd.ac.uk::e815814b-f5ab-4367-85bb-abbbaf16d579" providerId="AD" clId="Web-{589A7EDF-FAD1-F798-59EF-4371A68F9DB7}" dt="2023-10-17T09:52:26.975" v="132" actId="1076"/>
          <ac:spMkLst>
            <pc:docMk/>
            <pc:sldMk cId="3420696005" sldId="330"/>
            <ac:spMk id="8" creationId="{F6BF72EF-71A0-2E7A-C79E-EE6AB6817D60}"/>
          </ac:spMkLst>
        </pc:spChg>
        <pc:spChg chg="add mod">
          <ac:chgData name="Laura James" userId="S::laura.james@uwtsd.ac.uk::e815814b-f5ab-4367-85bb-abbbaf16d579" providerId="AD" clId="Web-{589A7EDF-FAD1-F798-59EF-4371A68F9DB7}" dt="2023-10-17T09:53:27.180" v="146" actId="1076"/>
          <ac:spMkLst>
            <pc:docMk/>
            <pc:sldMk cId="3420696005" sldId="330"/>
            <ac:spMk id="10" creationId="{1B89C7BA-97D6-75E2-58B3-105A9D093FDA}"/>
          </ac:spMkLst>
        </pc:spChg>
        <pc:picChg chg="add mod">
          <ac:chgData name="Laura James" userId="S::laura.james@uwtsd.ac.uk::e815814b-f5ab-4367-85bb-abbbaf16d579" providerId="AD" clId="Web-{589A7EDF-FAD1-F798-59EF-4371A68F9DB7}" dt="2023-10-17T09:53:35.712" v="148" actId="1076"/>
          <ac:picMkLst>
            <pc:docMk/>
            <pc:sldMk cId="3420696005" sldId="330"/>
            <ac:picMk id="7" creationId="{BF1705FD-1209-7976-7B5B-DFF086058BE4}"/>
          </ac:picMkLst>
        </pc:picChg>
        <pc:picChg chg="add mod">
          <ac:chgData name="Laura James" userId="S::laura.james@uwtsd.ac.uk::e815814b-f5ab-4367-85bb-abbbaf16d579" providerId="AD" clId="Web-{589A7EDF-FAD1-F798-59EF-4371A68F9DB7}" dt="2023-10-17T09:52:50.226" v="135" actId="1076"/>
          <ac:picMkLst>
            <pc:docMk/>
            <pc:sldMk cId="3420696005" sldId="330"/>
            <ac:picMk id="9" creationId="{DE18A6A5-A3A3-4B28-29F1-E1BC2D104870}"/>
          </ac:picMkLst>
        </pc:picChg>
        <pc:picChg chg="add mod">
          <ac:chgData name="Laura James" userId="S::laura.james@uwtsd.ac.uk::e815814b-f5ab-4367-85bb-abbbaf16d579" providerId="AD" clId="Web-{589A7EDF-FAD1-F798-59EF-4371A68F9DB7}" dt="2023-10-17T09:53:29.087" v="147" actId="1076"/>
          <ac:picMkLst>
            <pc:docMk/>
            <pc:sldMk cId="3420696005" sldId="330"/>
            <ac:picMk id="11" creationId="{43391CEE-B028-6AF2-959D-DFB2929FAB78}"/>
          </ac:picMkLst>
        </pc:picChg>
      </pc:sldChg>
      <pc:sldChg chg="addSp delSp modSp new">
        <pc:chgData name="Laura James" userId="S::laura.james@uwtsd.ac.uk::e815814b-f5ab-4367-85bb-abbbaf16d579" providerId="AD" clId="Web-{589A7EDF-FAD1-F798-59EF-4371A68F9DB7}" dt="2023-10-17T10:12:01.453" v="188" actId="1076"/>
        <pc:sldMkLst>
          <pc:docMk/>
          <pc:sldMk cId="249240517" sldId="331"/>
        </pc:sldMkLst>
        <pc:spChg chg="del">
          <ac:chgData name="Laura James" userId="S::laura.james@uwtsd.ac.uk::e815814b-f5ab-4367-85bb-abbbaf16d579" providerId="AD" clId="Web-{589A7EDF-FAD1-F798-59EF-4371A68F9DB7}" dt="2023-10-17T10:02:38.183" v="156"/>
          <ac:spMkLst>
            <pc:docMk/>
            <pc:sldMk cId="249240517" sldId="331"/>
            <ac:spMk id="2" creationId="{05BEDDFF-C263-1E02-6E74-55B897AC6AA5}"/>
          </ac:spMkLst>
        </pc:spChg>
        <pc:spChg chg="del mod">
          <ac:chgData name="Laura James" userId="S::laura.james@uwtsd.ac.uk::e815814b-f5ab-4367-85bb-abbbaf16d579" providerId="AD" clId="Web-{589A7EDF-FAD1-F798-59EF-4371A68F9DB7}" dt="2023-10-17T10:02:48.090" v="159"/>
          <ac:spMkLst>
            <pc:docMk/>
            <pc:sldMk cId="249240517" sldId="331"/>
            <ac:spMk id="3" creationId="{BF6E319C-7756-8A8F-6C37-D19F6C083572}"/>
          </ac:spMkLst>
        </pc:spChg>
        <pc:spChg chg="del">
          <ac:chgData name="Laura James" userId="S::laura.james@uwtsd.ac.uk::e815814b-f5ab-4367-85bb-abbbaf16d579" providerId="AD" clId="Web-{589A7EDF-FAD1-F798-59EF-4371A68F9DB7}" dt="2023-10-17T10:02:45.606" v="158"/>
          <ac:spMkLst>
            <pc:docMk/>
            <pc:sldMk cId="249240517" sldId="331"/>
            <ac:spMk id="4" creationId="{ED1BEA75-6D6A-2A68-0719-EA7964D429F4}"/>
          </ac:spMkLst>
        </pc:spChg>
        <pc:spChg chg="add mod">
          <ac:chgData name="Laura James" userId="S::laura.james@uwtsd.ac.uk::e815814b-f5ab-4367-85bb-abbbaf16d579" providerId="AD" clId="Web-{589A7EDF-FAD1-F798-59EF-4371A68F9DB7}" dt="2023-10-17T10:11:59.624" v="187" actId="20577"/>
          <ac:spMkLst>
            <pc:docMk/>
            <pc:sldMk cId="249240517" sldId="331"/>
            <ac:spMk id="5" creationId="{FD25B7C4-1C0F-EDAD-6869-5A3D6BAF2B48}"/>
          </ac:spMkLst>
        </pc:spChg>
        <pc:spChg chg="add del">
          <ac:chgData name="Laura James" userId="S::laura.james@uwtsd.ac.uk::e815814b-f5ab-4367-85bb-abbbaf16d579" providerId="AD" clId="Web-{589A7EDF-FAD1-F798-59EF-4371A68F9DB7}" dt="2023-10-17T10:11:46.264" v="183"/>
          <ac:spMkLst>
            <pc:docMk/>
            <pc:sldMk cId="249240517" sldId="331"/>
            <ac:spMk id="11" creationId="{85641ED5-23F3-5592-8060-B345CA80C80E}"/>
          </ac:spMkLst>
        </pc:spChg>
        <pc:picChg chg="add mod">
          <ac:chgData name="Laura James" userId="S::laura.james@uwtsd.ac.uk::e815814b-f5ab-4367-85bb-abbbaf16d579" providerId="AD" clId="Web-{589A7EDF-FAD1-F798-59EF-4371A68F9DB7}" dt="2023-10-17T10:12:01.453" v="188" actId="1076"/>
          <ac:picMkLst>
            <pc:docMk/>
            <pc:sldMk cId="249240517" sldId="331"/>
            <ac:picMk id="6" creationId="{5146C845-F0CE-198E-2A50-E5477F18609F}"/>
          </ac:picMkLst>
        </pc:picChg>
      </pc:sldChg>
      <pc:sldChg chg="delSp modSp new">
        <pc:chgData name="Laura James" userId="S::laura.james@uwtsd.ac.uk::e815814b-f5ab-4367-85bb-abbbaf16d579" providerId="AD" clId="Web-{589A7EDF-FAD1-F798-59EF-4371A68F9DB7}" dt="2023-10-17T10:13:23.049" v="205" actId="14100"/>
        <pc:sldMkLst>
          <pc:docMk/>
          <pc:sldMk cId="210355809" sldId="332"/>
        </pc:sldMkLst>
        <pc:spChg chg="mod">
          <ac:chgData name="Laura James" userId="S::laura.james@uwtsd.ac.uk::e815814b-f5ab-4367-85bb-abbbaf16d579" providerId="AD" clId="Web-{589A7EDF-FAD1-F798-59EF-4371A68F9DB7}" dt="2023-10-17T10:12:21.031" v="192" actId="20577"/>
          <ac:spMkLst>
            <pc:docMk/>
            <pc:sldMk cId="210355809" sldId="332"/>
            <ac:spMk id="2" creationId="{DC0B50A2-3D0A-74FF-3792-0DDF20244D1E}"/>
          </ac:spMkLst>
        </pc:spChg>
        <pc:spChg chg="mod">
          <ac:chgData name="Laura James" userId="S::laura.james@uwtsd.ac.uk::e815814b-f5ab-4367-85bb-abbbaf16d579" providerId="AD" clId="Web-{589A7EDF-FAD1-F798-59EF-4371A68F9DB7}" dt="2023-10-17T10:13:23.049" v="205" actId="14100"/>
          <ac:spMkLst>
            <pc:docMk/>
            <pc:sldMk cId="210355809" sldId="332"/>
            <ac:spMk id="3" creationId="{4DB79768-E204-462C-887F-D7351D56E880}"/>
          </ac:spMkLst>
        </pc:spChg>
        <pc:spChg chg="del">
          <ac:chgData name="Laura James" userId="S::laura.james@uwtsd.ac.uk::e815814b-f5ab-4367-85bb-abbbaf16d579" providerId="AD" clId="Web-{589A7EDF-FAD1-F798-59EF-4371A68F9DB7}" dt="2023-10-17T10:12:23.875" v="193"/>
          <ac:spMkLst>
            <pc:docMk/>
            <pc:sldMk cId="210355809" sldId="332"/>
            <ac:spMk id="4" creationId="{1ECCA47F-0277-C4E0-712C-B5D41668A2E4}"/>
          </ac:spMkLst>
        </pc:spChg>
      </pc:sldChg>
      <pc:sldChg chg="new del">
        <pc:chgData name="Laura James" userId="S::laura.james@uwtsd.ac.uk::e815814b-f5ab-4367-85bb-abbbaf16d579" providerId="AD" clId="Web-{589A7EDF-FAD1-F798-59EF-4371A68F9DB7}" dt="2023-10-17T10:29:04.205" v="237"/>
        <pc:sldMkLst>
          <pc:docMk/>
          <pc:sldMk cId="3579172502" sldId="333"/>
        </pc:sldMkLst>
      </pc:sldChg>
      <pc:sldChg chg="addSp modSp new">
        <pc:chgData name="Laura James" userId="S::laura.james@uwtsd.ac.uk::e815814b-f5ab-4367-85bb-abbbaf16d579" providerId="AD" clId="Web-{589A7EDF-FAD1-F798-59EF-4371A68F9DB7}" dt="2023-10-17T10:14:39.756" v="224" actId="1076"/>
        <pc:sldMkLst>
          <pc:docMk/>
          <pc:sldMk cId="1680630090" sldId="334"/>
        </pc:sldMkLst>
        <pc:spChg chg="add mod">
          <ac:chgData name="Laura James" userId="S::laura.james@uwtsd.ac.uk::e815814b-f5ab-4367-85bb-abbbaf16d579" providerId="AD" clId="Web-{589A7EDF-FAD1-F798-59EF-4371A68F9DB7}" dt="2023-10-17T10:14:39.756" v="224" actId="1076"/>
          <ac:spMkLst>
            <pc:docMk/>
            <pc:sldMk cId="1680630090" sldId="334"/>
            <ac:spMk id="2" creationId="{DDE24A13-37C9-3023-A637-3A3D6F476B10}"/>
          </ac:spMkLst>
        </pc:spChg>
      </pc:sldChg>
      <pc:sldChg chg="addSp modSp new mod modClrScheme chgLayout">
        <pc:chgData name="Laura James" userId="S::laura.james@uwtsd.ac.uk::e815814b-f5ab-4367-85bb-abbbaf16d579" providerId="AD" clId="Web-{589A7EDF-FAD1-F798-59EF-4371A68F9DB7}" dt="2023-10-17T10:20:42.610" v="227"/>
        <pc:sldMkLst>
          <pc:docMk/>
          <pc:sldMk cId="1105610583" sldId="335"/>
        </pc:sldMkLst>
        <pc:picChg chg="add mod">
          <ac:chgData name="Laura James" userId="S::laura.james@uwtsd.ac.uk::e815814b-f5ab-4367-85bb-abbbaf16d579" providerId="AD" clId="Web-{589A7EDF-FAD1-F798-59EF-4371A68F9DB7}" dt="2023-10-17T10:20:42.610" v="227"/>
          <ac:picMkLst>
            <pc:docMk/>
            <pc:sldMk cId="1105610583" sldId="335"/>
            <ac:picMk id="2" creationId="{6A7C2E67-6975-E955-CC0C-098A744F2155}"/>
          </ac:picMkLst>
        </pc:picChg>
      </pc:sldChg>
      <pc:sldChg chg="addSp delSp modSp new mod modClrScheme chgLayout">
        <pc:chgData name="Laura James" userId="S::laura.james@uwtsd.ac.uk::e815814b-f5ab-4367-85bb-abbbaf16d579" providerId="AD" clId="Web-{589A7EDF-FAD1-F798-59EF-4371A68F9DB7}" dt="2023-10-17T10:28:47.720" v="236" actId="1076"/>
        <pc:sldMkLst>
          <pc:docMk/>
          <pc:sldMk cId="1339314270" sldId="336"/>
        </pc:sldMkLst>
        <pc:spChg chg="del">
          <ac:chgData name="Laura James" userId="S::laura.james@uwtsd.ac.uk::e815814b-f5ab-4367-85bb-abbbaf16d579" providerId="AD" clId="Web-{589A7EDF-FAD1-F798-59EF-4371A68F9DB7}" dt="2023-10-17T10:28:09.188" v="229"/>
          <ac:spMkLst>
            <pc:docMk/>
            <pc:sldMk cId="1339314270" sldId="336"/>
            <ac:spMk id="2" creationId="{10E54F29-6BCE-2EB1-B706-E812A5B45B45}"/>
          </ac:spMkLst>
        </pc:spChg>
        <pc:spChg chg="mod ord">
          <ac:chgData name="Laura James" userId="S::laura.james@uwtsd.ac.uk::e815814b-f5ab-4367-85bb-abbbaf16d579" providerId="AD" clId="Web-{589A7EDF-FAD1-F798-59EF-4371A68F9DB7}" dt="2023-10-17T10:28:45.548" v="235" actId="1076"/>
          <ac:spMkLst>
            <pc:docMk/>
            <pc:sldMk cId="1339314270" sldId="336"/>
            <ac:spMk id="3" creationId="{A05D93FE-2164-9534-C2BF-CA578CA2D875}"/>
          </ac:spMkLst>
        </pc:spChg>
        <pc:spChg chg="add del mod">
          <ac:chgData name="Laura James" userId="S::laura.james@uwtsd.ac.uk::e815814b-f5ab-4367-85bb-abbbaf16d579" providerId="AD" clId="Web-{589A7EDF-FAD1-F798-59EF-4371A68F9DB7}" dt="2023-10-17T10:28:42.798" v="234"/>
          <ac:spMkLst>
            <pc:docMk/>
            <pc:sldMk cId="1339314270" sldId="336"/>
            <ac:spMk id="9" creationId="{C12B3357-5FA8-C2CA-D534-AA0E8F90B536}"/>
          </ac:spMkLst>
        </pc:spChg>
        <pc:picChg chg="add mod">
          <ac:chgData name="Laura James" userId="S::laura.james@uwtsd.ac.uk::e815814b-f5ab-4367-85bb-abbbaf16d579" providerId="AD" clId="Web-{589A7EDF-FAD1-F798-59EF-4371A68F9DB7}" dt="2023-10-17T10:28:47.720" v="236" actId="1076"/>
          <ac:picMkLst>
            <pc:docMk/>
            <pc:sldMk cId="1339314270" sldId="336"/>
            <ac:picMk id="4" creationId="{790F92D9-DDAA-2DB8-EFB9-9A36D48BAA3F}"/>
          </ac:picMkLst>
        </pc:picChg>
      </pc:sldChg>
      <pc:sldChg chg="new">
        <pc:chgData name="Laura James" userId="S::laura.james@uwtsd.ac.uk::e815814b-f5ab-4367-85bb-abbbaf16d579" providerId="AD" clId="Web-{589A7EDF-FAD1-F798-59EF-4371A68F9DB7}" dt="2023-10-17T10:29:39.239" v="238"/>
        <pc:sldMkLst>
          <pc:docMk/>
          <pc:sldMk cId="2284927042" sldId="337"/>
        </pc:sldMkLst>
      </pc:sldChg>
      <pc:sldChg chg="addSp delSp modSp new mod modClrScheme chgLayout">
        <pc:chgData name="Laura James" userId="S::laura.james@uwtsd.ac.uk::e815814b-f5ab-4367-85bb-abbbaf16d579" providerId="AD" clId="Web-{589A7EDF-FAD1-F798-59EF-4371A68F9DB7}" dt="2023-10-17T10:30:35.302" v="249"/>
        <pc:sldMkLst>
          <pc:docMk/>
          <pc:sldMk cId="3536508061" sldId="338"/>
        </pc:sldMkLst>
        <pc:spChg chg="mod">
          <ac:chgData name="Laura James" userId="S::laura.james@uwtsd.ac.uk::e815814b-f5ab-4367-85bb-abbbaf16d579" providerId="AD" clId="Web-{589A7EDF-FAD1-F798-59EF-4371A68F9DB7}" dt="2023-10-17T10:30:35.302" v="249"/>
          <ac:spMkLst>
            <pc:docMk/>
            <pc:sldMk cId="3536508061" sldId="338"/>
            <ac:spMk id="2" creationId="{5CE4392E-568D-F53D-95E6-9F7105F32B9B}"/>
          </ac:spMkLst>
        </pc:spChg>
        <pc:spChg chg="del">
          <ac:chgData name="Laura James" userId="S::laura.james@uwtsd.ac.uk::e815814b-f5ab-4367-85bb-abbbaf16d579" providerId="AD" clId="Web-{589A7EDF-FAD1-F798-59EF-4371A68F9DB7}" dt="2023-10-17T10:30:29.678" v="247"/>
          <ac:spMkLst>
            <pc:docMk/>
            <pc:sldMk cId="3536508061" sldId="338"/>
            <ac:spMk id="3" creationId="{7477EF33-E664-A54C-F3E3-8BD63E36F5F5}"/>
          </ac:spMkLst>
        </pc:spChg>
        <pc:picChg chg="add mod">
          <ac:chgData name="Laura James" userId="S::laura.james@uwtsd.ac.uk::e815814b-f5ab-4367-85bb-abbbaf16d579" providerId="AD" clId="Web-{589A7EDF-FAD1-F798-59EF-4371A68F9DB7}" dt="2023-10-17T10:30:35.302" v="249"/>
          <ac:picMkLst>
            <pc:docMk/>
            <pc:sldMk cId="3536508061" sldId="338"/>
            <ac:picMk id="4" creationId="{5482BBE7-719B-1872-6170-510F3077B777}"/>
          </ac:picMkLst>
        </pc:picChg>
      </pc:sldChg>
      <pc:sldChg chg="addSp modSp new modNotes">
        <pc:chgData name="Laura James" userId="S::laura.james@uwtsd.ac.uk::e815814b-f5ab-4367-85bb-abbbaf16d579" providerId="AD" clId="Web-{589A7EDF-FAD1-F798-59EF-4371A68F9DB7}" dt="2023-10-17T10:32:57.838" v="255"/>
        <pc:sldMkLst>
          <pc:docMk/>
          <pc:sldMk cId="3584968962" sldId="339"/>
        </pc:sldMkLst>
        <pc:picChg chg="add mod">
          <ac:chgData name="Laura James" userId="S::laura.james@uwtsd.ac.uk::e815814b-f5ab-4367-85bb-abbbaf16d579" providerId="AD" clId="Web-{589A7EDF-FAD1-F798-59EF-4371A68F9DB7}" dt="2023-10-17T10:32:17.727" v="253" actId="1076"/>
          <ac:picMkLst>
            <pc:docMk/>
            <pc:sldMk cId="3584968962" sldId="339"/>
            <ac:picMk id="2" creationId="{42A8962C-3BBC-A80E-9103-AABA44B934C9}"/>
          </ac:picMkLst>
        </pc:picChg>
      </pc:sldChg>
      <pc:sldChg chg="addSp delSp modSp new mod modClrScheme chgLayout">
        <pc:chgData name="Laura James" userId="S::laura.james@uwtsd.ac.uk::e815814b-f5ab-4367-85bb-abbbaf16d579" providerId="AD" clId="Web-{589A7EDF-FAD1-F798-59EF-4371A68F9DB7}" dt="2023-10-17T10:34:48.108" v="270" actId="20577"/>
        <pc:sldMkLst>
          <pc:docMk/>
          <pc:sldMk cId="1811196053" sldId="340"/>
        </pc:sldMkLst>
        <pc:spChg chg="add mod">
          <ac:chgData name="Laura James" userId="S::laura.james@uwtsd.ac.uk::e815814b-f5ab-4367-85bb-abbbaf16d579" providerId="AD" clId="Web-{589A7EDF-FAD1-F798-59EF-4371A68F9DB7}" dt="2023-10-17T10:34:48.108" v="270" actId="20577"/>
          <ac:spMkLst>
            <pc:docMk/>
            <pc:sldMk cId="1811196053" sldId="340"/>
            <ac:spMk id="2" creationId="{E50B3510-D5DC-6D3B-DA78-21495A43EF54}"/>
          </ac:spMkLst>
        </pc:spChg>
        <pc:spChg chg="add del mod">
          <ac:chgData name="Laura James" userId="S::laura.james@uwtsd.ac.uk::e815814b-f5ab-4367-85bb-abbbaf16d579" providerId="AD" clId="Web-{589A7EDF-FAD1-F798-59EF-4371A68F9DB7}" dt="2023-10-17T10:34:16.638" v="260"/>
          <ac:spMkLst>
            <pc:docMk/>
            <pc:sldMk cId="1811196053" sldId="340"/>
            <ac:spMk id="7" creationId="{D647F6DF-5E00-57B3-C57E-6AE48E79A4D8}"/>
          </ac:spMkLst>
        </pc:spChg>
      </pc:sldChg>
      <pc:sldChg chg="addSp delSp modSp new mod modClrScheme chgLayout">
        <pc:chgData name="Laura James" userId="S::laura.james@uwtsd.ac.uk::e815814b-f5ab-4367-85bb-abbbaf16d579" providerId="AD" clId="Web-{589A7EDF-FAD1-F798-59EF-4371A68F9DB7}" dt="2023-10-17T10:44:10.408" v="285"/>
        <pc:sldMkLst>
          <pc:docMk/>
          <pc:sldMk cId="1122517187" sldId="341"/>
        </pc:sldMkLst>
        <pc:spChg chg="mod">
          <ac:chgData name="Laura James" userId="S::laura.james@uwtsd.ac.uk::e815814b-f5ab-4367-85bb-abbbaf16d579" providerId="AD" clId="Web-{589A7EDF-FAD1-F798-59EF-4371A68F9DB7}" dt="2023-10-17T10:44:10.408" v="285"/>
          <ac:spMkLst>
            <pc:docMk/>
            <pc:sldMk cId="1122517187" sldId="341"/>
            <ac:spMk id="2" creationId="{A2CB46CA-A4FF-B07F-B21E-265EA0AACA3E}"/>
          </ac:spMkLst>
        </pc:spChg>
        <pc:spChg chg="del mod">
          <ac:chgData name="Laura James" userId="S::laura.james@uwtsd.ac.uk::e815814b-f5ab-4367-85bb-abbbaf16d579" providerId="AD" clId="Web-{589A7EDF-FAD1-F798-59EF-4371A68F9DB7}" dt="2023-10-17T10:35:20.343" v="277"/>
          <ac:spMkLst>
            <pc:docMk/>
            <pc:sldMk cId="1122517187" sldId="341"/>
            <ac:spMk id="3" creationId="{9A2BA904-64EF-2291-C5B5-82F1AAF2B3BE}"/>
          </ac:spMkLst>
        </pc:spChg>
        <pc:spChg chg="add mod ord">
          <ac:chgData name="Laura James" userId="S::laura.james@uwtsd.ac.uk::e815814b-f5ab-4367-85bb-abbbaf16d579" providerId="AD" clId="Web-{589A7EDF-FAD1-F798-59EF-4371A68F9DB7}" dt="2023-10-17T10:44:10.408" v="285"/>
          <ac:spMkLst>
            <pc:docMk/>
            <pc:sldMk cId="1122517187" sldId="341"/>
            <ac:spMk id="5" creationId="{23F306A1-30D1-560B-3D6F-0AABD5FC388D}"/>
          </ac:spMkLst>
        </pc:spChg>
        <pc:picChg chg="add mod">
          <ac:chgData name="Laura James" userId="S::laura.james@uwtsd.ac.uk::e815814b-f5ab-4367-85bb-abbbaf16d579" providerId="AD" clId="Web-{589A7EDF-FAD1-F798-59EF-4371A68F9DB7}" dt="2023-10-17T10:44:10.408" v="285"/>
          <ac:picMkLst>
            <pc:docMk/>
            <pc:sldMk cId="1122517187" sldId="341"/>
            <ac:picMk id="6" creationId="{C710DF23-04A1-29C1-B255-28E17DBD0B5F}"/>
          </ac:picMkLst>
        </pc:picChg>
      </pc:sldChg>
      <pc:sldChg chg="addSp delSp modSp new">
        <pc:chgData name="Laura James" userId="S::laura.james@uwtsd.ac.uk::e815814b-f5ab-4367-85bb-abbbaf16d579" providerId="AD" clId="Web-{589A7EDF-FAD1-F798-59EF-4371A68F9DB7}" dt="2023-10-17T10:46:46.929" v="301" actId="20577"/>
        <pc:sldMkLst>
          <pc:docMk/>
          <pc:sldMk cId="1351171098" sldId="342"/>
        </pc:sldMkLst>
        <pc:spChg chg="mod">
          <ac:chgData name="Laura James" userId="S::laura.james@uwtsd.ac.uk::e815814b-f5ab-4367-85bb-abbbaf16d579" providerId="AD" clId="Web-{589A7EDF-FAD1-F798-59EF-4371A68F9DB7}" dt="2023-10-17T10:46:18.975" v="294" actId="20577"/>
          <ac:spMkLst>
            <pc:docMk/>
            <pc:sldMk cId="1351171098" sldId="342"/>
            <ac:spMk id="2" creationId="{B25505F1-603E-4E63-1C1A-C9528B8E3F5E}"/>
          </ac:spMkLst>
        </pc:spChg>
        <pc:spChg chg="del">
          <ac:chgData name="Laura James" userId="S::laura.james@uwtsd.ac.uk::e815814b-f5ab-4367-85bb-abbbaf16d579" providerId="AD" clId="Web-{589A7EDF-FAD1-F798-59EF-4371A68F9DB7}" dt="2023-10-17T10:46:08.383" v="288"/>
          <ac:spMkLst>
            <pc:docMk/>
            <pc:sldMk cId="1351171098" sldId="342"/>
            <ac:spMk id="3" creationId="{DC336B4F-0CEF-62F7-D53D-C77B1EA1011D}"/>
          </ac:spMkLst>
        </pc:spChg>
        <pc:spChg chg="del">
          <ac:chgData name="Laura James" userId="S::laura.james@uwtsd.ac.uk::e815814b-f5ab-4367-85bb-abbbaf16d579" providerId="AD" clId="Web-{589A7EDF-FAD1-F798-59EF-4371A68F9DB7}" dt="2023-10-17T10:46:10.506" v="289"/>
          <ac:spMkLst>
            <pc:docMk/>
            <pc:sldMk cId="1351171098" sldId="342"/>
            <ac:spMk id="4" creationId="{53DE8A05-6EFE-D220-1A4C-AAE08D0B9C39}"/>
          </ac:spMkLst>
        </pc:spChg>
        <pc:spChg chg="add mod">
          <ac:chgData name="Laura James" userId="S::laura.james@uwtsd.ac.uk::e815814b-f5ab-4367-85bb-abbbaf16d579" providerId="AD" clId="Web-{589A7EDF-FAD1-F798-59EF-4371A68F9DB7}" dt="2023-10-17T10:46:46.929" v="301" actId="20577"/>
          <ac:spMkLst>
            <pc:docMk/>
            <pc:sldMk cId="1351171098" sldId="342"/>
            <ac:spMk id="5" creationId="{12C0F086-CA45-4B35-9187-429F2526F289}"/>
          </ac:spMkLst>
        </pc:spChg>
      </pc:sldChg>
      <pc:sldChg chg="new">
        <pc:chgData name="Laura James" userId="S::laura.james@uwtsd.ac.uk::e815814b-f5ab-4367-85bb-abbbaf16d579" providerId="AD" clId="Web-{589A7EDF-FAD1-F798-59EF-4371A68F9DB7}" dt="2023-10-17T10:46:02.255" v="287"/>
        <pc:sldMkLst>
          <pc:docMk/>
          <pc:sldMk cId="2051505571" sldId="343"/>
        </pc:sldMkLst>
      </pc:sldChg>
    </pc:docChg>
  </pc:docChgLst>
  <pc:docChgLst>
    <pc:chgData name="Laura James" userId="S::laura.james@uwtsd.ac.uk::e815814b-f5ab-4367-85bb-abbbaf16d579" providerId="AD" clId="Web-{8EE6846C-BB57-D496-A1AE-2EFA85727D3C}"/>
    <pc:docChg chg="addSld delSld modSld sldOrd">
      <pc:chgData name="Laura James" userId="S::laura.james@uwtsd.ac.uk::e815814b-f5ab-4367-85bb-abbbaf16d579" providerId="AD" clId="Web-{8EE6846C-BB57-D496-A1AE-2EFA85727D3C}" dt="2023-10-17T12:29:54.579" v="217"/>
      <pc:docMkLst>
        <pc:docMk/>
      </pc:docMkLst>
      <pc:sldChg chg="del">
        <pc:chgData name="Laura James" userId="S::laura.james@uwtsd.ac.uk::e815814b-f5ab-4367-85bb-abbbaf16d579" providerId="AD" clId="Web-{8EE6846C-BB57-D496-A1AE-2EFA85727D3C}" dt="2023-10-17T12:13:26.696" v="91"/>
        <pc:sldMkLst>
          <pc:docMk/>
          <pc:sldMk cId="4056056426" sldId="263"/>
        </pc:sldMkLst>
      </pc:sldChg>
      <pc:sldChg chg="addSp modSp">
        <pc:chgData name="Laura James" userId="S::laura.james@uwtsd.ac.uk::e815814b-f5ab-4367-85bb-abbbaf16d579" providerId="AD" clId="Web-{8EE6846C-BB57-D496-A1AE-2EFA85727D3C}" dt="2023-10-17T10:48:45.616" v="1"/>
        <pc:sldMkLst>
          <pc:docMk/>
          <pc:sldMk cId="1351171098" sldId="342"/>
        </pc:sldMkLst>
        <pc:spChg chg="mod">
          <ac:chgData name="Laura James" userId="S::laura.james@uwtsd.ac.uk::e815814b-f5ab-4367-85bb-abbbaf16d579" providerId="AD" clId="Web-{8EE6846C-BB57-D496-A1AE-2EFA85727D3C}" dt="2023-10-17T10:48:45.616" v="1"/>
          <ac:spMkLst>
            <pc:docMk/>
            <pc:sldMk cId="1351171098" sldId="342"/>
            <ac:spMk id="2" creationId="{B25505F1-603E-4E63-1C1A-C9528B8E3F5E}"/>
          </ac:spMkLst>
        </pc:spChg>
        <pc:spChg chg="mod">
          <ac:chgData name="Laura James" userId="S::laura.james@uwtsd.ac.uk::e815814b-f5ab-4367-85bb-abbbaf16d579" providerId="AD" clId="Web-{8EE6846C-BB57-D496-A1AE-2EFA85727D3C}" dt="2023-10-17T10:48:45.616" v="1"/>
          <ac:spMkLst>
            <pc:docMk/>
            <pc:sldMk cId="1351171098" sldId="342"/>
            <ac:spMk id="5" creationId="{12C0F086-CA45-4B35-9187-429F2526F289}"/>
          </ac:spMkLst>
        </pc:spChg>
        <pc:picChg chg="add mod">
          <ac:chgData name="Laura James" userId="S::laura.james@uwtsd.ac.uk::e815814b-f5ab-4367-85bb-abbbaf16d579" providerId="AD" clId="Web-{8EE6846C-BB57-D496-A1AE-2EFA85727D3C}" dt="2023-10-17T10:48:45.616" v="1"/>
          <ac:picMkLst>
            <pc:docMk/>
            <pc:sldMk cId="1351171098" sldId="342"/>
            <ac:picMk id="3" creationId="{3D74C432-BE5C-AA7C-17D1-54EAA36C81EF}"/>
          </ac:picMkLst>
        </pc:picChg>
      </pc:sldChg>
      <pc:sldChg chg="addSp delSp modSp">
        <pc:chgData name="Laura James" userId="S::laura.james@uwtsd.ac.uk::e815814b-f5ab-4367-85bb-abbbaf16d579" providerId="AD" clId="Web-{8EE6846C-BB57-D496-A1AE-2EFA85727D3C}" dt="2023-10-17T10:54:35.015" v="79" actId="20577"/>
        <pc:sldMkLst>
          <pc:docMk/>
          <pc:sldMk cId="2051505571" sldId="343"/>
        </pc:sldMkLst>
        <pc:spChg chg="mod">
          <ac:chgData name="Laura James" userId="S::laura.james@uwtsd.ac.uk::e815814b-f5ab-4367-85bb-abbbaf16d579" providerId="AD" clId="Web-{8EE6846C-BB57-D496-A1AE-2EFA85727D3C}" dt="2023-10-17T10:54:27.624" v="76"/>
          <ac:spMkLst>
            <pc:docMk/>
            <pc:sldMk cId="2051505571" sldId="343"/>
            <ac:spMk id="2" creationId="{CFCCE1D1-D39F-01CD-EF15-DE20FB92DCFE}"/>
          </ac:spMkLst>
        </pc:spChg>
        <pc:spChg chg="del">
          <ac:chgData name="Laura James" userId="S::laura.james@uwtsd.ac.uk::e815814b-f5ab-4367-85bb-abbbaf16d579" providerId="AD" clId="Web-{8EE6846C-BB57-D496-A1AE-2EFA85727D3C}" dt="2023-10-17T10:53:59.905" v="71"/>
          <ac:spMkLst>
            <pc:docMk/>
            <pc:sldMk cId="2051505571" sldId="343"/>
            <ac:spMk id="3" creationId="{AC230832-D731-7313-D53F-97C7528F5278}"/>
          </ac:spMkLst>
        </pc:spChg>
        <pc:spChg chg="del">
          <ac:chgData name="Laura James" userId="S::laura.james@uwtsd.ac.uk::e815814b-f5ab-4367-85bb-abbbaf16d579" providerId="AD" clId="Web-{8EE6846C-BB57-D496-A1AE-2EFA85727D3C}" dt="2023-10-17T10:54:01.546" v="72"/>
          <ac:spMkLst>
            <pc:docMk/>
            <pc:sldMk cId="2051505571" sldId="343"/>
            <ac:spMk id="4" creationId="{655065F3-FAE4-2E3E-011E-63E971BC2A3E}"/>
          </ac:spMkLst>
        </pc:spChg>
        <pc:spChg chg="add mod ord">
          <ac:chgData name="Laura James" userId="S::laura.james@uwtsd.ac.uk::e815814b-f5ab-4367-85bb-abbbaf16d579" providerId="AD" clId="Web-{8EE6846C-BB57-D496-A1AE-2EFA85727D3C}" dt="2023-10-17T10:54:35.015" v="79" actId="20577"/>
          <ac:spMkLst>
            <pc:docMk/>
            <pc:sldMk cId="2051505571" sldId="343"/>
            <ac:spMk id="5" creationId="{5A931EE2-3101-76AF-7806-37A1DE298A39}"/>
          </ac:spMkLst>
        </pc:spChg>
        <pc:picChg chg="add mod">
          <ac:chgData name="Laura James" userId="S::laura.james@uwtsd.ac.uk::e815814b-f5ab-4367-85bb-abbbaf16d579" providerId="AD" clId="Web-{8EE6846C-BB57-D496-A1AE-2EFA85727D3C}" dt="2023-10-17T10:54:27.624" v="76"/>
          <ac:picMkLst>
            <pc:docMk/>
            <pc:sldMk cId="2051505571" sldId="343"/>
            <ac:picMk id="6" creationId="{0DE136C3-5BE5-0A28-721E-1BA6A2D917CD}"/>
          </ac:picMkLst>
        </pc:picChg>
      </pc:sldChg>
      <pc:sldChg chg="addSp delSp modSp new">
        <pc:chgData name="Laura James" userId="S::laura.james@uwtsd.ac.uk::e815814b-f5ab-4367-85bb-abbbaf16d579" providerId="AD" clId="Web-{8EE6846C-BB57-D496-A1AE-2EFA85727D3C}" dt="2023-10-17T10:50:34.087" v="16" actId="20577"/>
        <pc:sldMkLst>
          <pc:docMk/>
          <pc:sldMk cId="237928926" sldId="344"/>
        </pc:sldMkLst>
        <pc:spChg chg="mod">
          <ac:chgData name="Laura James" userId="S::laura.james@uwtsd.ac.uk::e815814b-f5ab-4367-85bb-abbbaf16d579" providerId="AD" clId="Web-{8EE6846C-BB57-D496-A1AE-2EFA85727D3C}" dt="2023-10-17T10:50:02.883" v="14"/>
          <ac:spMkLst>
            <pc:docMk/>
            <pc:sldMk cId="237928926" sldId="344"/>
            <ac:spMk id="2" creationId="{D49658FF-B510-B3F9-D370-A4382CFB619B}"/>
          </ac:spMkLst>
        </pc:spChg>
        <pc:spChg chg="del">
          <ac:chgData name="Laura James" userId="S::laura.james@uwtsd.ac.uk::e815814b-f5ab-4367-85bb-abbbaf16d579" providerId="AD" clId="Web-{8EE6846C-BB57-D496-A1AE-2EFA85727D3C}" dt="2023-10-17T10:49:11.663" v="8"/>
          <ac:spMkLst>
            <pc:docMk/>
            <pc:sldMk cId="237928926" sldId="344"/>
            <ac:spMk id="3" creationId="{4D3E9560-3857-945C-BDF9-06348DBF20F5}"/>
          </ac:spMkLst>
        </pc:spChg>
        <pc:spChg chg="del">
          <ac:chgData name="Laura James" userId="S::laura.james@uwtsd.ac.uk::e815814b-f5ab-4367-85bb-abbbaf16d579" providerId="AD" clId="Web-{8EE6846C-BB57-D496-A1AE-2EFA85727D3C}" dt="2023-10-17T10:49:13.398" v="9"/>
          <ac:spMkLst>
            <pc:docMk/>
            <pc:sldMk cId="237928926" sldId="344"/>
            <ac:spMk id="4" creationId="{D3390109-E96A-ADFD-2E2D-FDE7D0D7BC18}"/>
          </ac:spMkLst>
        </pc:spChg>
        <pc:spChg chg="add mod">
          <ac:chgData name="Laura James" userId="S::laura.james@uwtsd.ac.uk::e815814b-f5ab-4367-85bb-abbbaf16d579" providerId="AD" clId="Web-{8EE6846C-BB57-D496-A1AE-2EFA85727D3C}" dt="2023-10-17T10:50:34.087" v="16" actId="20577"/>
          <ac:spMkLst>
            <pc:docMk/>
            <pc:sldMk cId="237928926" sldId="344"/>
            <ac:spMk id="5" creationId="{D1691099-07C7-E167-A1BD-9B0701C2AAB1}"/>
          </ac:spMkLst>
        </pc:spChg>
        <pc:picChg chg="add mod">
          <ac:chgData name="Laura James" userId="S::laura.james@uwtsd.ac.uk::e815814b-f5ab-4367-85bb-abbbaf16d579" providerId="AD" clId="Web-{8EE6846C-BB57-D496-A1AE-2EFA85727D3C}" dt="2023-10-17T10:50:02.883" v="14"/>
          <ac:picMkLst>
            <pc:docMk/>
            <pc:sldMk cId="237928926" sldId="344"/>
            <ac:picMk id="6" creationId="{80425FC6-6C36-3F28-DC1D-303ACDF9C1B0}"/>
          </ac:picMkLst>
        </pc:picChg>
      </pc:sldChg>
      <pc:sldChg chg="addSp delSp modSp new">
        <pc:chgData name="Laura James" userId="S::laura.james@uwtsd.ac.uk::e815814b-f5ab-4367-85bb-abbbaf16d579" providerId="AD" clId="Web-{8EE6846C-BB57-D496-A1AE-2EFA85727D3C}" dt="2023-10-17T10:51:45.542" v="37" actId="20577"/>
        <pc:sldMkLst>
          <pc:docMk/>
          <pc:sldMk cId="1240284663" sldId="345"/>
        </pc:sldMkLst>
        <pc:spChg chg="mod">
          <ac:chgData name="Laura James" userId="S::laura.james@uwtsd.ac.uk::e815814b-f5ab-4367-85bb-abbbaf16d579" providerId="AD" clId="Web-{8EE6846C-BB57-D496-A1AE-2EFA85727D3C}" dt="2023-10-17T10:51:29.386" v="31"/>
          <ac:spMkLst>
            <pc:docMk/>
            <pc:sldMk cId="1240284663" sldId="345"/>
            <ac:spMk id="2" creationId="{AC39C205-F2DF-6BFA-22CB-9F80CD068163}"/>
          </ac:spMkLst>
        </pc:spChg>
        <pc:spChg chg="del">
          <ac:chgData name="Laura James" userId="S::laura.james@uwtsd.ac.uk::e815814b-f5ab-4367-85bb-abbbaf16d579" providerId="AD" clId="Web-{8EE6846C-BB57-D496-A1AE-2EFA85727D3C}" dt="2023-10-17T10:50:51.869" v="25"/>
          <ac:spMkLst>
            <pc:docMk/>
            <pc:sldMk cId="1240284663" sldId="345"/>
            <ac:spMk id="3" creationId="{5973FA79-7974-BE6D-2345-32762C0BB11E}"/>
          </ac:spMkLst>
        </pc:spChg>
        <pc:spChg chg="del">
          <ac:chgData name="Laura James" userId="S::laura.james@uwtsd.ac.uk::e815814b-f5ab-4367-85bb-abbbaf16d579" providerId="AD" clId="Web-{8EE6846C-BB57-D496-A1AE-2EFA85727D3C}" dt="2023-10-17T10:50:53.369" v="26"/>
          <ac:spMkLst>
            <pc:docMk/>
            <pc:sldMk cId="1240284663" sldId="345"/>
            <ac:spMk id="4" creationId="{01936FB0-6924-B877-3C07-F6241DACD012}"/>
          </ac:spMkLst>
        </pc:spChg>
        <pc:spChg chg="add mod">
          <ac:chgData name="Laura James" userId="S::laura.james@uwtsd.ac.uk::e815814b-f5ab-4367-85bb-abbbaf16d579" providerId="AD" clId="Web-{8EE6846C-BB57-D496-A1AE-2EFA85727D3C}" dt="2023-10-17T10:51:45.542" v="37" actId="20577"/>
          <ac:spMkLst>
            <pc:docMk/>
            <pc:sldMk cId="1240284663" sldId="345"/>
            <ac:spMk id="5" creationId="{81B0F1F3-0707-384F-B79A-41BAF6306F8D}"/>
          </ac:spMkLst>
        </pc:spChg>
        <pc:picChg chg="add mod">
          <ac:chgData name="Laura James" userId="S::laura.james@uwtsd.ac.uk::e815814b-f5ab-4367-85bb-abbbaf16d579" providerId="AD" clId="Web-{8EE6846C-BB57-D496-A1AE-2EFA85727D3C}" dt="2023-10-17T10:51:29.386" v="31"/>
          <ac:picMkLst>
            <pc:docMk/>
            <pc:sldMk cId="1240284663" sldId="345"/>
            <ac:picMk id="6" creationId="{ED398C77-79F5-07FC-5AB2-B090D2BE4034}"/>
          </ac:picMkLst>
        </pc:picChg>
      </pc:sldChg>
      <pc:sldChg chg="addSp delSp modSp new">
        <pc:chgData name="Laura James" userId="S::laura.james@uwtsd.ac.uk::e815814b-f5ab-4367-85bb-abbbaf16d579" providerId="AD" clId="Web-{8EE6846C-BB57-D496-A1AE-2EFA85727D3C}" dt="2023-10-17T10:53:41.201" v="57"/>
        <pc:sldMkLst>
          <pc:docMk/>
          <pc:sldMk cId="1041472567" sldId="346"/>
        </pc:sldMkLst>
        <pc:spChg chg="mod">
          <ac:chgData name="Laura James" userId="S::laura.james@uwtsd.ac.uk::e815814b-f5ab-4367-85bb-abbbaf16d579" providerId="AD" clId="Web-{8EE6846C-BB57-D496-A1AE-2EFA85727D3C}" dt="2023-10-17T10:53:41.201" v="57"/>
          <ac:spMkLst>
            <pc:docMk/>
            <pc:sldMk cId="1041472567" sldId="346"/>
            <ac:spMk id="2" creationId="{49899F9B-94A3-062A-204E-E610741C467B}"/>
          </ac:spMkLst>
        </pc:spChg>
        <pc:spChg chg="del">
          <ac:chgData name="Laura James" userId="S::laura.james@uwtsd.ac.uk::e815814b-f5ab-4367-85bb-abbbaf16d579" providerId="AD" clId="Web-{8EE6846C-BB57-D496-A1AE-2EFA85727D3C}" dt="2023-10-17T10:52:24.028" v="52"/>
          <ac:spMkLst>
            <pc:docMk/>
            <pc:sldMk cId="1041472567" sldId="346"/>
            <ac:spMk id="3" creationId="{59E5E226-F927-AC99-348A-A871BC03729B}"/>
          </ac:spMkLst>
        </pc:spChg>
        <pc:spChg chg="del">
          <ac:chgData name="Laura James" userId="S::laura.james@uwtsd.ac.uk::e815814b-f5ab-4367-85bb-abbbaf16d579" providerId="AD" clId="Web-{8EE6846C-BB57-D496-A1AE-2EFA85727D3C}" dt="2023-10-17T10:52:25.199" v="53"/>
          <ac:spMkLst>
            <pc:docMk/>
            <pc:sldMk cId="1041472567" sldId="346"/>
            <ac:spMk id="4" creationId="{D3CD2C99-9137-A606-1A31-D8D29E47EF46}"/>
          </ac:spMkLst>
        </pc:spChg>
        <pc:spChg chg="add mod ord">
          <ac:chgData name="Laura James" userId="S::laura.james@uwtsd.ac.uk::e815814b-f5ab-4367-85bb-abbbaf16d579" providerId="AD" clId="Web-{8EE6846C-BB57-D496-A1AE-2EFA85727D3C}" dt="2023-10-17T10:53:41.201" v="57"/>
          <ac:spMkLst>
            <pc:docMk/>
            <pc:sldMk cId="1041472567" sldId="346"/>
            <ac:spMk id="5" creationId="{B590289F-F3DF-2F16-A37B-E3BDB0269093}"/>
          </ac:spMkLst>
        </pc:spChg>
        <pc:picChg chg="add mod">
          <ac:chgData name="Laura James" userId="S::laura.james@uwtsd.ac.uk::e815814b-f5ab-4367-85bb-abbbaf16d579" providerId="AD" clId="Web-{8EE6846C-BB57-D496-A1AE-2EFA85727D3C}" dt="2023-10-17T10:53:41.201" v="57"/>
          <ac:picMkLst>
            <pc:docMk/>
            <pc:sldMk cId="1041472567" sldId="346"/>
            <ac:picMk id="6" creationId="{66C026FD-B799-A908-9265-236ED211425C}"/>
          </ac:picMkLst>
        </pc:picChg>
      </pc:sldChg>
      <pc:sldChg chg="addSp delSp modSp new mod ord modClrScheme chgLayout">
        <pc:chgData name="Laura James" userId="S::laura.james@uwtsd.ac.uk::e815814b-f5ab-4367-85bb-abbbaf16d579" providerId="AD" clId="Web-{8EE6846C-BB57-D496-A1AE-2EFA85727D3C}" dt="2023-10-17T12:15:08.420" v="101" actId="1076"/>
        <pc:sldMkLst>
          <pc:docMk/>
          <pc:sldMk cId="4086450186" sldId="347"/>
        </pc:sldMkLst>
        <pc:spChg chg="del mod">
          <ac:chgData name="Laura James" userId="S::laura.james@uwtsd.ac.uk::e815814b-f5ab-4367-85bb-abbbaf16d579" providerId="AD" clId="Web-{8EE6846C-BB57-D496-A1AE-2EFA85727D3C}" dt="2023-10-17T12:14:49.388" v="97"/>
          <ac:spMkLst>
            <pc:docMk/>
            <pc:sldMk cId="4086450186" sldId="347"/>
            <ac:spMk id="2" creationId="{8064A61C-302F-6476-E421-B225FA00FB60}"/>
          </ac:spMkLst>
        </pc:spChg>
        <pc:spChg chg="del">
          <ac:chgData name="Laura James" userId="S::laura.james@uwtsd.ac.uk::e815814b-f5ab-4367-85bb-abbbaf16d579" providerId="AD" clId="Web-{8EE6846C-BB57-D496-A1AE-2EFA85727D3C}" dt="2023-10-17T12:13:48.916" v="95"/>
          <ac:spMkLst>
            <pc:docMk/>
            <pc:sldMk cId="4086450186" sldId="347"/>
            <ac:spMk id="3" creationId="{8DBCD194-C57E-916E-5D97-B04B9A4513E2}"/>
          </ac:spMkLst>
        </pc:spChg>
        <pc:spChg chg="del">
          <ac:chgData name="Laura James" userId="S::laura.james@uwtsd.ac.uk::e815814b-f5ab-4367-85bb-abbbaf16d579" providerId="AD" clId="Web-{8EE6846C-BB57-D496-A1AE-2EFA85727D3C}" dt="2023-10-17T12:13:47.588" v="94"/>
          <ac:spMkLst>
            <pc:docMk/>
            <pc:sldMk cId="4086450186" sldId="347"/>
            <ac:spMk id="4" creationId="{023A67FB-2D5B-758F-7975-1DCD0289EC55}"/>
          </ac:spMkLst>
        </pc:spChg>
        <pc:spChg chg="add del mod">
          <ac:chgData name="Laura James" userId="S::laura.james@uwtsd.ac.uk::e815814b-f5ab-4367-85bb-abbbaf16d579" providerId="AD" clId="Web-{8EE6846C-BB57-D496-A1AE-2EFA85727D3C}" dt="2023-10-17T12:14:53.029" v="98"/>
          <ac:spMkLst>
            <pc:docMk/>
            <pc:sldMk cId="4086450186" sldId="347"/>
            <ac:spMk id="7" creationId="{9306800D-14C7-272C-1F33-391005602E18}"/>
          </ac:spMkLst>
        </pc:spChg>
        <pc:spChg chg="add del mod">
          <ac:chgData name="Laura James" userId="S::laura.james@uwtsd.ac.uk::e815814b-f5ab-4367-85bb-abbbaf16d579" providerId="AD" clId="Web-{8EE6846C-BB57-D496-A1AE-2EFA85727D3C}" dt="2023-10-17T12:15:04.233" v="100"/>
          <ac:spMkLst>
            <pc:docMk/>
            <pc:sldMk cId="4086450186" sldId="347"/>
            <ac:spMk id="10" creationId="{43248B7C-D4E7-B2A2-FB82-7532EDDD4A7D}"/>
          </ac:spMkLst>
        </pc:spChg>
        <pc:picChg chg="add mod">
          <ac:chgData name="Laura James" userId="S::laura.james@uwtsd.ac.uk::e815814b-f5ab-4367-85bb-abbbaf16d579" providerId="AD" clId="Web-{8EE6846C-BB57-D496-A1AE-2EFA85727D3C}" dt="2023-10-17T12:15:08.420" v="101" actId="1076"/>
          <ac:picMkLst>
            <pc:docMk/>
            <pc:sldMk cId="4086450186" sldId="347"/>
            <ac:picMk id="5" creationId="{7238BDF0-F22F-5147-2BBD-4BB49AD5C93A}"/>
          </ac:picMkLst>
        </pc:picChg>
      </pc:sldChg>
      <pc:sldChg chg="addSp delSp modSp new mod modClrScheme chgLayout">
        <pc:chgData name="Laura James" userId="S::laura.james@uwtsd.ac.uk::e815814b-f5ab-4367-85bb-abbbaf16d579" providerId="AD" clId="Web-{8EE6846C-BB57-D496-A1AE-2EFA85727D3C}" dt="2023-10-17T10:55:33.095" v="89" actId="1076"/>
        <pc:sldMkLst>
          <pc:docMk/>
          <pc:sldMk cId="1006297312" sldId="348"/>
        </pc:sldMkLst>
        <pc:spChg chg="add mod ord">
          <ac:chgData name="Laura James" userId="S::laura.james@uwtsd.ac.uk::e815814b-f5ab-4367-85bb-abbbaf16d579" providerId="AD" clId="Web-{8EE6846C-BB57-D496-A1AE-2EFA85727D3C}" dt="2023-10-17T10:55:33.095" v="89" actId="1076"/>
          <ac:spMkLst>
            <pc:docMk/>
            <pc:sldMk cId="1006297312" sldId="348"/>
            <ac:spMk id="2" creationId="{D63BFECE-3D9A-AA3E-CBD5-B020A7BA92DC}"/>
          </ac:spMkLst>
        </pc:spChg>
        <pc:spChg chg="add del mod">
          <ac:chgData name="Laura James" userId="S::laura.james@uwtsd.ac.uk::e815814b-f5ab-4367-85bb-abbbaf16d579" providerId="AD" clId="Web-{8EE6846C-BB57-D496-A1AE-2EFA85727D3C}" dt="2023-10-17T10:55:28.329" v="87"/>
          <ac:spMkLst>
            <pc:docMk/>
            <pc:sldMk cId="1006297312" sldId="348"/>
            <ac:spMk id="8" creationId="{193E5729-963B-4F1B-EE99-D785B60CEF5A}"/>
          </ac:spMkLst>
        </pc:spChg>
        <pc:picChg chg="add mod">
          <ac:chgData name="Laura James" userId="S::laura.james@uwtsd.ac.uk::e815814b-f5ab-4367-85bb-abbbaf16d579" providerId="AD" clId="Web-{8EE6846C-BB57-D496-A1AE-2EFA85727D3C}" dt="2023-10-17T10:55:30.689" v="88" actId="1076"/>
          <ac:picMkLst>
            <pc:docMk/>
            <pc:sldMk cId="1006297312" sldId="348"/>
            <ac:picMk id="3" creationId="{D2089812-510C-5208-F09F-F793EACC017A}"/>
          </ac:picMkLst>
        </pc:picChg>
      </pc:sldChg>
      <pc:sldChg chg="addSp delSp modSp new del">
        <pc:chgData name="Laura James" userId="S::laura.james@uwtsd.ac.uk::e815814b-f5ab-4367-85bb-abbbaf16d579" providerId="AD" clId="Web-{8EE6846C-BB57-D496-A1AE-2EFA85727D3C}" dt="2023-10-17T12:29:54.579" v="217"/>
        <pc:sldMkLst>
          <pc:docMk/>
          <pc:sldMk cId="451725573" sldId="349"/>
        </pc:sldMkLst>
        <pc:spChg chg="del">
          <ac:chgData name="Laura James" userId="S::laura.james@uwtsd.ac.uk::e815814b-f5ab-4367-85bb-abbbaf16d579" providerId="AD" clId="Web-{8EE6846C-BB57-D496-A1AE-2EFA85727D3C}" dt="2023-10-17T12:21:09.659" v="112"/>
          <ac:spMkLst>
            <pc:docMk/>
            <pc:sldMk cId="451725573" sldId="349"/>
            <ac:spMk id="2" creationId="{22C55322-0A8C-1925-86CC-975D1999B58A}"/>
          </ac:spMkLst>
        </pc:spChg>
        <pc:spChg chg="del mod">
          <ac:chgData name="Laura James" userId="S::laura.james@uwtsd.ac.uk::e815814b-f5ab-4367-85bb-abbbaf16d579" providerId="AD" clId="Web-{8EE6846C-BB57-D496-A1AE-2EFA85727D3C}" dt="2023-10-17T12:21:05.440" v="110"/>
          <ac:spMkLst>
            <pc:docMk/>
            <pc:sldMk cId="451725573" sldId="349"/>
            <ac:spMk id="3" creationId="{4523B0BB-A9A1-870A-AD3A-1815FDA54637}"/>
          </ac:spMkLst>
        </pc:spChg>
        <pc:spChg chg="add del mod">
          <ac:chgData name="Laura James" userId="S::laura.james@uwtsd.ac.uk::e815814b-f5ab-4367-85bb-abbbaf16d579" providerId="AD" clId="Web-{8EE6846C-BB57-D496-A1AE-2EFA85727D3C}" dt="2023-10-17T12:21:07.565" v="111"/>
          <ac:spMkLst>
            <pc:docMk/>
            <pc:sldMk cId="451725573" sldId="349"/>
            <ac:spMk id="5" creationId="{EA640EA0-3E0A-8896-A900-C75099403598}"/>
          </ac:spMkLst>
        </pc:spChg>
      </pc:sldChg>
      <pc:sldChg chg="addSp modSp new ord">
        <pc:chgData name="Laura James" userId="S::laura.james@uwtsd.ac.uk::e815814b-f5ab-4367-85bb-abbbaf16d579" providerId="AD" clId="Web-{8EE6846C-BB57-D496-A1AE-2EFA85727D3C}" dt="2023-10-17T12:28:05.338" v="216" actId="20577"/>
        <pc:sldMkLst>
          <pc:docMk/>
          <pc:sldMk cId="2473558940" sldId="350"/>
        </pc:sldMkLst>
        <pc:spChg chg="mod">
          <ac:chgData name="Laura James" userId="S::laura.james@uwtsd.ac.uk::e815814b-f5ab-4367-85bb-abbbaf16d579" providerId="AD" clId="Web-{8EE6846C-BB57-D496-A1AE-2EFA85727D3C}" dt="2023-10-17T12:21:30.441" v="118" actId="20577"/>
          <ac:spMkLst>
            <pc:docMk/>
            <pc:sldMk cId="2473558940" sldId="350"/>
            <ac:spMk id="2" creationId="{07B43BEB-9A74-407F-2E2A-A1217234BF8F}"/>
          </ac:spMkLst>
        </pc:spChg>
        <pc:spChg chg="add mod">
          <ac:chgData name="Laura James" userId="S::laura.james@uwtsd.ac.uk::e815814b-f5ab-4367-85bb-abbbaf16d579" providerId="AD" clId="Web-{8EE6846C-BB57-D496-A1AE-2EFA85727D3C}" dt="2023-10-17T12:28:05.338" v="216" actId="20577"/>
          <ac:spMkLst>
            <pc:docMk/>
            <pc:sldMk cId="2473558940" sldId="350"/>
            <ac:spMk id="3" creationId="{8A6CE4D1-0463-4697-AC4C-BABFD2EFA097}"/>
          </ac:spMkLst>
        </pc:spChg>
      </pc:sldChg>
      <pc:sldChg chg="modSp new del">
        <pc:chgData name="Laura James" userId="S::laura.james@uwtsd.ac.uk::e815814b-f5ab-4367-85bb-abbbaf16d579" providerId="AD" clId="Web-{8EE6846C-BB57-D496-A1AE-2EFA85727D3C}" dt="2023-10-17T12:27:45.650" v="213"/>
        <pc:sldMkLst>
          <pc:docMk/>
          <pc:sldMk cId="1144845210" sldId="351"/>
        </pc:sldMkLst>
        <pc:spChg chg="mod">
          <ac:chgData name="Laura James" userId="S::laura.james@uwtsd.ac.uk::e815814b-f5ab-4367-85bb-abbbaf16d579" providerId="AD" clId="Web-{8EE6846C-BB57-D496-A1AE-2EFA85727D3C}" dt="2023-10-17T12:23:58.371" v="198" actId="20577"/>
          <ac:spMkLst>
            <pc:docMk/>
            <pc:sldMk cId="1144845210" sldId="351"/>
            <ac:spMk id="2" creationId="{2248BE14-46CE-637D-9B69-30A75264D1D9}"/>
          </ac:spMkLst>
        </pc:spChg>
      </pc:sldChg>
      <pc:sldChg chg="add">
        <pc:chgData name="Laura James" userId="S::laura.james@uwtsd.ac.uk::e815814b-f5ab-4367-85bb-abbbaf16d579" providerId="AD" clId="Web-{8EE6846C-BB57-D496-A1AE-2EFA85727D3C}" dt="2023-10-17T12:25:24.736" v="199"/>
        <pc:sldMkLst>
          <pc:docMk/>
          <pc:sldMk cId="620475776" sldId="352"/>
        </pc:sldMkLst>
      </pc:sldChg>
      <pc:sldChg chg="add">
        <pc:chgData name="Laura James" userId="S::laura.james@uwtsd.ac.uk::e815814b-f5ab-4367-85bb-abbbaf16d579" providerId="AD" clId="Web-{8EE6846C-BB57-D496-A1AE-2EFA85727D3C}" dt="2023-10-17T12:25:41.705" v="200"/>
        <pc:sldMkLst>
          <pc:docMk/>
          <pc:sldMk cId="2611284815" sldId="353"/>
        </pc:sldMkLst>
      </pc:sldChg>
      <pc:sldChg chg="modSp add">
        <pc:chgData name="Laura James" userId="S::laura.james@uwtsd.ac.uk::e815814b-f5ab-4367-85bb-abbbaf16d579" providerId="AD" clId="Web-{8EE6846C-BB57-D496-A1AE-2EFA85727D3C}" dt="2023-10-17T12:26:29.161" v="203" actId="20577"/>
        <pc:sldMkLst>
          <pc:docMk/>
          <pc:sldMk cId="2523729779" sldId="354"/>
        </pc:sldMkLst>
        <pc:spChg chg="mod">
          <ac:chgData name="Laura James" userId="S::laura.james@uwtsd.ac.uk::e815814b-f5ab-4367-85bb-abbbaf16d579" providerId="AD" clId="Web-{8EE6846C-BB57-D496-A1AE-2EFA85727D3C}" dt="2023-10-17T12:26:29.161" v="203" actId="20577"/>
          <ac:spMkLst>
            <pc:docMk/>
            <pc:sldMk cId="2523729779" sldId="354"/>
            <ac:spMk id="57347" creationId="{00000000-0000-0000-0000-000000000000}"/>
          </ac:spMkLst>
        </pc:spChg>
      </pc:sldChg>
      <pc:sldChg chg="add">
        <pc:chgData name="Laura James" userId="S::laura.james@uwtsd.ac.uk::e815814b-f5ab-4367-85bb-abbbaf16d579" providerId="AD" clId="Web-{8EE6846C-BB57-D496-A1AE-2EFA85727D3C}" dt="2023-10-17T12:26:31.474" v="204"/>
        <pc:sldMkLst>
          <pc:docMk/>
          <pc:sldMk cId="3216632945" sldId="355"/>
        </pc:sldMkLst>
      </pc:sldChg>
      <pc:sldChg chg="add">
        <pc:chgData name="Laura James" userId="S::laura.james@uwtsd.ac.uk::e815814b-f5ab-4367-85bb-abbbaf16d579" providerId="AD" clId="Web-{8EE6846C-BB57-D496-A1AE-2EFA85727D3C}" dt="2023-10-17T12:26:43.662" v="205"/>
        <pc:sldMkLst>
          <pc:docMk/>
          <pc:sldMk cId="2537923826" sldId="356"/>
        </pc:sldMkLst>
      </pc:sldChg>
      <pc:sldChg chg="add">
        <pc:chgData name="Laura James" userId="S::laura.james@uwtsd.ac.uk::e815814b-f5ab-4367-85bb-abbbaf16d579" providerId="AD" clId="Web-{8EE6846C-BB57-D496-A1AE-2EFA85727D3C}" dt="2023-10-17T12:26:59.725" v="206"/>
        <pc:sldMkLst>
          <pc:docMk/>
          <pc:sldMk cId="2467163979" sldId="357"/>
        </pc:sldMkLst>
      </pc:sldChg>
      <pc:sldChg chg="add">
        <pc:chgData name="Laura James" userId="S::laura.james@uwtsd.ac.uk::e815814b-f5ab-4367-85bb-abbbaf16d579" providerId="AD" clId="Web-{8EE6846C-BB57-D496-A1AE-2EFA85727D3C}" dt="2023-10-17T12:27:15.117" v="207"/>
        <pc:sldMkLst>
          <pc:docMk/>
          <pc:sldMk cId="1792025321" sldId="358"/>
        </pc:sldMkLst>
      </pc:sldChg>
      <pc:sldChg chg="modSp add">
        <pc:chgData name="Laura James" userId="S::laura.james@uwtsd.ac.uk::e815814b-f5ab-4367-85bb-abbbaf16d579" providerId="AD" clId="Web-{8EE6846C-BB57-D496-A1AE-2EFA85727D3C}" dt="2023-10-17T12:27:44.400" v="212" actId="20577"/>
        <pc:sldMkLst>
          <pc:docMk/>
          <pc:sldMk cId="2106421297" sldId="359"/>
        </pc:sldMkLst>
        <pc:spChg chg="mod">
          <ac:chgData name="Laura James" userId="S::laura.james@uwtsd.ac.uk::e815814b-f5ab-4367-85bb-abbbaf16d579" providerId="AD" clId="Web-{8EE6846C-BB57-D496-A1AE-2EFA85727D3C}" dt="2023-10-17T12:27:44.400" v="212" actId="20577"/>
          <ac:spMkLst>
            <pc:docMk/>
            <pc:sldMk cId="2106421297" sldId="359"/>
            <ac:spMk id="4" creationId="{00000000-0000-0000-0000-000000000000}"/>
          </ac:spMkLst>
        </pc:spChg>
      </pc:sldChg>
      <pc:sldMasterChg chg="addSldLayout">
        <pc:chgData name="Laura James" userId="S::laura.james@uwtsd.ac.uk::e815814b-f5ab-4367-85bb-abbbaf16d579" providerId="AD" clId="Web-{8EE6846C-BB57-D496-A1AE-2EFA85727D3C}" dt="2023-10-17T12:25:55.753" v="201"/>
        <pc:sldMasterMkLst>
          <pc:docMk/>
          <pc:sldMasterMk cId="637017333" sldId="2147483648"/>
        </pc:sldMasterMkLst>
        <pc:sldLayoutChg chg="add">
          <pc:chgData name="Laura James" userId="S::laura.james@uwtsd.ac.uk::e815814b-f5ab-4367-85bb-abbbaf16d579" providerId="AD" clId="Web-{8EE6846C-BB57-D496-A1AE-2EFA85727D3C}" dt="2023-10-17T12:25:55.753" v="201"/>
          <pc:sldLayoutMkLst>
            <pc:docMk/>
            <pc:sldMasterMk cId="637017333" sldId="2147483648"/>
            <pc:sldLayoutMk cId="848032393" sldId="214748366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248" tIns="45624" rIns="91248" bIns="45624" rtlCol="0"/>
          <a:lstStyle>
            <a:lvl1pPr algn="l">
              <a:defRPr sz="1200"/>
            </a:lvl1pPr>
          </a:lstStyle>
          <a:p>
            <a:endParaRPr lang="en-GB"/>
          </a:p>
        </p:txBody>
      </p:sp>
      <p:sp>
        <p:nvSpPr>
          <p:cNvPr id="3" name="Date Placeholder 2"/>
          <p:cNvSpPr>
            <a:spLocks noGrp="1"/>
          </p:cNvSpPr>
          <p:nvPr>
            <p:ph type="dt" sz="quarter" idx="1"/>
          </p:nvPr>
        </p:nvSpPr>
        <p:spPr>
          <a:xfrm>
            <a:off x="3777608" y="0"/>
            <a:ext cx="2889938" cy="487680"/>
          </a:xfrm>
          <a:prstGeom prst="rect">
            <a:avLst/>
          </a:prstGeom>
        </p:spPr>
        <p:txBody>
          <a:bodyPr vert="horz" lIns="91248" tIns="45624" rIns="91248" bIns="45624" rtlCol="0"/>
          <a:lstStyle>
            <a:lvl1pPr algn="r">
              <a:defRPr sz="1200"/>
            </a:lvl1pPr>
          </a:lstStyle>
          <a:p>
            <a:fld id="{96D292DE-8B7A-4254-AA83-74C1F4DD4AF0}" type="datetimeFigureOut">
              <a:rPr lang="en-GB" smtClean="0"/>
              <a:t>17/10/2023</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91248" tIns="45624" rIns="91248" bIns="45624" rtlCol="0" anchor="b"/>
          <a:lstStyle>
            <a:lvl1pPr algn="l">
              <a:defRPr sz="1200"/>
            </a:lvl1pPr>
          </a:lstStyle>
          <a:p>
            <a:endParaRPr lang="en-GB"/>
          </a:p>
        </p:txBody>
      </p:sp>
      <p:sp>
        <p:nvSpPr>
          <p:cNvPr id="5" name="Slide Number Placeholder 4"/>
          <p:cNvSpPr>
            <a:spLocks noGrp="1"/>
          </p:cNvSpPr>
          <p:nvPr>
            <p:ph type="sldNum" sz="quarter" idx="3"/>
          </p:nvPr>
        </p:nvSpPr>
        <p:spPr>
          <a:xfrm>
            <a:off x="3777608" y="9264227"/>
            <a:ext cx="2889938" cy="487680"/>
          </a:xfrm>
          <a:prstGeom prst="rect">
            <a:avLst/>
          </a:prstGeom>
        </p:spPr>
        <p:txBody>
          <a:bodyPr vert="horz" lIns="91248" tIns="45624" rIns="91248" bIns="45624"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79" cy="487348"/>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8288" y="0"/>
            <a:ext cx="2889279" cy="487348"/>
          </a:xfrm>
          <a:prstGeom prst="rect">
            <a:avLst/>
          </a:prstGeom>
        </p:spPr>
        <p:txBody>
          <a:bodyPr vert="horz" lIns="89785" tIns="44892" rIns="89785" bIns="44892" rtlCol="0"/>
          <a:lstStyle>
            <a:lvl1pPr algn="r">
              <a:defRPr sz="1200"/>
            </a:lvl1pPr>
          </a:lstStyle>
          <a:p>
            <a:fld id="{3D87EC08-F290-470B-8478-97087C2FA6AA}" type="datetimeFigureOut">
              <a:rPr lang="en-US" smtClean="0"/>
              <a:t>10/17/2023</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757" y="4632296"/>
            <a:ext cx="5335575" cy="4389452"/>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589"/>
            <a:ext cx="2889279" cy="487348"/>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8288" y="9264589"/>
            <a:ext cx="2889279" cy="487348"/>
          </a:xfrm>
          <a:prstGeom prst="rect">
            <a:avLst/>
          </a:prstGeom>
        </p:spPr>
        <p:txBody>
          <a:bodyPr vert="horz" lIns="89785" tIns="44892" rIns="89785" bIns="44892" rtlCol="0" anchor="b"/>
          <a:lstStyle>
            <a:lvl1pPr algn="r">
              <a:defRPr sz="1200"/>
            </a:lvl1pPr>
          </a:lstStyle>
          <a:p>
            <a:fld id="{A15B9567-6F7A-47DA-A35F-D1BD2AB9515E}" type="slidenum">
              <a:rPr lang="en-US" smtClean="0"/>
              <a:t>‹#›</a:t>
            </a:fld>
            <a:endParaRPr lang="en-US"/>
          </a:p>
        </p:txBody>
      </p:sp>
    </p:spTree>
    <p:extLst>
      <p:ext uri="{BB962C8B-B14F-4D97-AF65-F5344CB8AC3E}">
        <p14:creationId xmlns:p14="http://schemas.microsoft.com/office/powerpoint/2010/main" val="3359708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Advantages: know the context well, see a great deal more than an outsider. Research can have a direct and rapid effect </a:t>
            </a:r>
          </a:p>
          <a:p>
            <a:r>
              <a:rPr lang="en-GB"/>
              <a:t>Disadvantages: too subjective, not impartial, may be constraints on what can be done -bias (may be unaware). Ethical issues</a:t>
            </a:r>
          </a:p>
        </p:txBody>
      </p:sp>
      <p:sp>
        <p:nvSpPr>
          <p:cNvPr id="4" name="Slide Number Placeholder 3"/>
          <p:cNvSpPr>
            <a:spLocks noGrp="1"/>
          </p:cNvSpPr>
          <p:nvPr>
            <p:ph type="sldNum" sz="quarter" idx="10"/>
          </p:nvPr>
        </p:nvSpPr>
        <p:spPr/>
        <p:txBody>
          <a:bodyPr/>
          <a:lstStyle/>
          <a:p>
            <a:pPr>
              <a:defRPr/>
            </a:pPr>
            <a:fld id="{992480DF-6079-44D2-8F71-06CD4F7E8A11}" type="slidenum">
              <a:rPr lang="en-GB" smtClean="0"/>
              <a:pPr>
                <a:defRPr/>
              </a:pPr>
              <a:t>11</a:t>
            </a:fld>
            <a:endParaRPr lang="en-GB"/>
          </a:p>
        </p:txBody>
      </p:sp>
    </p:spTree>
    <p:extLst>
      <p:ext uri="{BB962C8B-B14F-4D97-AF65-F5344CB8AC3E}">
        <p14:creationId xmlns:p14="http://schemas.microsoft.com/office/powerpoint/2010/main" val="2736950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ethnography</a:t>
            </a:r>
            <a:endParaRPr lang="en-US" dirty="0"/>
          </a:p>
        </p:txBody>
      </p:sp>
      <p:sp>
        <p:nvSpPr>
          <p:cNvPr id="4" name="Slide Number Placeholder 3"/>
          <p:cNvSpPr>
            <a:spLocks noGrp="1"/>
          </p:cNvSpPr>
          <p:nvPr>
            <p:ph type="sldNum" sz="quarter" idx="10"/>
          </p:nvPr>
        </p:nvSpPr>
        <p:spPr/>
        <p:txBody>
          <a:bodyPr/>
          <a:lstStyle/>
          <a:p>
            <a:fld id="{BDC96C04-2649-4BF6-BF49-6D72CCAAF576}" type="slidenum">
              <a:rPr lang="en-US" smtClean="0"/>
              <a:t>3</a:t>
            </a:fld>
            <a:endParaRPr lang="en-US"/>
          </a:p>
        </p:txBody>
      </p:sp>
    </p:spTree>
    <p:extLst>
      <p:ext uri="{BB962C8B-B14F-4D97-AF65-F5344CB8AC3E}">
        <p14:creationId xmlns:p14="http://schemas.microsoft.com/office/powerpoint/2010/main" val="2264100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https://sho.co/1EIGY</a:t>
            </a:r>
          </a:p>
        </p:txBody>
      </p:sp>
      <p:sp>
        <p:nvSpPr>
          <p:cNvPr id="4" name="Slide Number Placeholder 3"/>
          <p:cNvSpPr>
            <a:spLocks noGrp="1"/>
          </p:cNvSpPr>
          <p:nvPr>
            <p:ph type="sldNum" sz="quarter" idx="5"/>
          </p:nvPr>
        </p:nvSpPr>
        <p:spPr/>
        <p:txBody>
          <a:bodyPr/>
          <a:lstStyle/>
          <a:p>
            <a:fld id="{A15B9567-6F7A-47DA-A35F-D1BD2AB9515E}" type="slidenum">
              <a:rPr lang="en-US" smtClean="0"/>
              <a:t>17</a:t>
            </a:fld>
            <a:endParaRPr lang="en-US"/>
          </a:p>
        </p:txBody>
      </p:sp>
    </p:spTree>
    <p:extLst>
      <p:ext uri="{BB962C8B-B14F-4D97-AF65-F5344CB8AC3E}">
        <p14:creationId xmlns:p14="http://schemas.microsoft.com/office/powerpoint/2010/main" val="34552984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58130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032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cagle.com/tag/informed-consent/" TargetMode="External"/><Relationship Id="rId1" Type="http://schemas.openxmlformats.org/officeDocument/2006/relationships/slideLayout" Target="../slideLayouts/slideLayout13.xml"/><Relationship Id="rId4" Type="http://schemas.openxmlformats.org/officeDocument/2006/relationships/hyperlink" Target="http://www.cagle.com/author/arend-van-dam/"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3.gif"/><Relationship Id="rId5" Type="http://schemas.openxmlformats.org/officeDocument/2006/relationships/image" Target="../media/image12.jpe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 Id="rId4" Type="http://schemas.openxmlformats.org/officeDocument/2006/relationships/image" Target="../media/image20.jpeg"/></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556792"/>
            <a:ext cx="7772400" cy="1470025"/>
          </a:xfrm>
        </p:spPr>
        <p:txBody>
          <a:bodyPr>
            <a:normAutofit/>
          </a:bodyPr>
          <a:lstStyle/>
          <a:p>
            <a:r>
              <a:rPr lang="en-GB" dirty="0">
                <a:solidFill>
                  <a:schemeClr val="accent2"/>
                </a:solidFill>
              </a:rPr>
              <a:t>BMPF7006: Research Methods for Work-based Learning</a:t>
            </a:r>
          </a:p>
        </p:txBody>
      </p:sp>
      <p:sp>
        <p:nvSpPr>
          <p:cNvPr id="3" name="Subtitle 2"/>
          <p:cNvSpPr>
            <a:spLocks noGrp="1"/>
          </p:cNvSpPr>
          <p:nvPr>
            <p:ph type="subTitle" idx="1"/>
          </p:nvPr>
        </p:nvSpPr>
        <p:spPr>
          <a:xfrm>
            <a:off x="0" y="3356992"/>
            <a:ext cx="9144000" cy="792088"/>
          </a:xfrm>
        </p:spPr>
        <p:txBody>
          <a:bodyPr vert="horz" lIns="91440" tIns="45720" rIns="91440" bIns="45720" rtlCol="0" anchor="t">
            <a:normAutofit/>
          </a:bodyPr>
          <a:lstStyle/>
          <a:p>
            <a:r>
              <a:rPr lang="en-GB" dirty="0">
                <a:solidFill>
                  <a:srgbClr val="FF0000"/>
                </a:solidFill>
              </a:rPr>
              <a:t>Ethics and interpreting Qualitative Data</a:t>
            </a:r>
          </a:p>
          <a:p>
            <a:endParaRPr lang="en-GB" dirty="0">
              <a:solidFill>
                <a:srgbClr val="FF0000"/>
              </a:solidFill>
            </a:endParaRPr>
          </a:p>
        </p:txBody>
      </p:sp>
      <p:sp>
        <p:nvSpPr>
          <p:cNvPr id="4" name="TextBox 3"/>
          <p:cNvSpPr txBox="1"/>
          <p:nvPr/>
        </p:nvSpPr>
        <p:spPr>
          <a:xfrm>
            <a:off x="3275856" y="4429224"/>
            <a:ext cx="3096344" cy="369332"/>
          </a:xfrm>
          <a:prstGeom prst="rect">
            <a:avLst/>
          </a:prstGeom>
          <a:noFill/>
        </p:spPr>
        <p:txBody>
          <a:bodyPr wrap="square" lIns="91440" tIns="45720" rIns="91440" bIns="45720" rtlCol="0" anchor="t">
            <a:spAutoFit/>
          </a:bodyPr>
          <a:lstStyle/>
          <a:p>
            <a:r>
              <a:rPr lang="en-GB" dirty="0"/>
              <a:t>Laura James </a:t>
            </a:r>
            <a:endParaRPr lang="en-US" dirty="0"/>
          </a:p>
        </p:txBody>
      </p:sp>
    </p:spTree>
    <p:extLst>
      <p:ext uri="{BB962C8B-B14F-4D97-AF65-F5344CB8AC3E}">
        <p14:creationId xmlns:p14="http://schemas.microsoft.com/office/powerpoint/2010/main" val="3955181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43BEB-9A74-407F-2E2A-A1217234BF8F}"/>
              </a:ext>
            </a:extLst>
          </p:cNvPr>
          <p:cNvSpPr>
            <a:spLocks noGrp="1"/>
          </p:cNvSpPr>
          <p:nvPr>
            <p:ph type="title"/>
          </p:nvPr>
        </p:nvSpPr>
        <p:spPr/>
        <p:txBody>
          <a:bodyPr/>
          <a:lstStyle/>
          <a:p>
            <a:r>
              <a:rPr lang="en-GB" dirty="0"/>
              <a:t>This weeks' objectives;</a:t>
            </a:r>
          </a:p>
        </p:txBody>
      </p:sp>
      <p:sp>
        <p:nvSpPr>
          <p:cNvPr id="3" name="TextBox 2">
            <a:extLst>
              <a:ext uri="{FF2B5EF4-FFF2-40B4-BE49-F238E27FC236}">
                <a16:creationId xmlns:a16="http://schemas.microsoft.com/office/drawing/2014/main" id="{8A6CE4D1-0463-4697-AC4C-BABFD2EFA097}"/>
              </a:ext>
            </a:extLst>
          </p:cNvPr>
          <p:cNvSpPr txBox="1"/>
          <p:nvPr/>
        </p:nvSpPr>
        <p:spPr>
          <a:xfrm>
            <a:off x="814445" y="1952818"/>
            <a:ext cx="752436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t>The Insider Researcher</a:t>
            </a:r>
          </a:p>
          <a:p>
            <a:pPr marL="285750" indent="-285750">
              <a:buFont typeface="Arial"/>
              <a:buChar char="•"/>
            </a:pPr>
            <a:r>
              <a:rPr lang="en-GB" sz="2400" dirty="0"/>
              <a:t>Ethical issues and considerations</a:t>
            </a:r>
          </a:p>
          <a:p>
            <a:pPr marL="285750" indent="-285750">
              <a:buFont typeface="Arial"/>
              <a:buChar char="•"/>
            </a:pPr>
            <a:r>
              <a:rPr lang="en-GB" sz="2400" dirty="0"/>
              <a:t>Analysing qualitative data</a:t>
            </a:r>
          </a:p>
          <a:p>
            <a:pPr marL="285750" indent="-285750">
              <a:buFont typeface="Arial"/>
              <a:buChar char="•"/>
            </a:pPr>
            <a:r>
              <a:rPr lang="en-GB" sz="2400" dirty="0"/>
              <a:t>Thematic Analysis</a:t>
            </a:r>
          </a:p>
        </p:txBody>
      </p:sp>
    </p:spTree>
    <p:extLst>
      <p:ext uri="{BB962C8B-B14F-4D97-AF65-F5344CB8AC3E}">
        <p14:creationId xmlns:p14="http://schemas.microsoft.com/office/powerpoint/2010/main" val="2473558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2.carleton.ca/psychology/ccms/wp-content/ccms-files/Picture1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548680"/>
            <a:ext cx="6519192" cy="45228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5536" y="5301208"/>
            <a:ext cx="5832648" cy="276999"/>
          </a:xfrm>
          <a:prstGeom prst="rect">
            <a:avLst/>
          </a:prstGeom>
          <a:noFill/>
        </p:spPr>
        <p:txBody>
          <a:bodyPr wrap="square" rtlCol="0">
            <a:spAutoFit/>
          </a:bodyPr>
          <a:lstStyle/>
          <a:p>
            <a:r>
              <a:rPr lang="en-GB" sz="1200"/>
              <a:t>http://www2.carleton.ca/psychology/ethics/</a:t>
            </a:r>
          </a:p>
        </p:txBody>
      </p:sp>
    </p:spTree>
    <p:extLst>
      <p:ext uri="{BB962C8B-B14F-4D97-AF65-F5344CB8AC3E}">
        <p14:creationId xmlns:p14="http://schemas.microsoft.com/office/powerpoint/2010/main" val="620475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l_fi" descr="http://09damson.edublogs.org/files/2009/11/reaserch-ethics.JPG"/>
          <p:cNvPicPr/>
          <p:nvPr/>
        </p:nvPicPr>
        <p:blipFill>
          <a:blip r:embed="rId2"/>
          <a:srcRect/>
          <a:stretch>
            <a:fillRect/>
          </a:stretch>
        </p:blipFill>
        <p:spPr bwMode="auto">
          <a:xfrm>
            <a:off x="1706563" y="1282700"/>
            <a:ext cx="5730875" cy="4292600"/>
          </a:xfrm>
          <a:prstGeom prst="rect">
            <a:avLst/>
          </a:prstGeom>
          <a:ln w="38100" cap="sq">
            <a:solidFill>
              <a:srgbClr val="92D05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11284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type="body" sz="half" idx="4294967295"/>
          </p:nvPr>
        </p:nvSpPr>
        <p:spPr>
          <a:xfrm>
            <a:off x="539552" y="908050"/>
            <a:ext cx="8147248" cy="4525963"/>
          </a:xfrm>
        </p:spPr>
        <p:txBody>
          <a:bodyPr vert="horz" lIns="91440" tIns="45720" rIns="91440" bIns="45720" rtlCol="0" anchor="t">
            <a:normAutofit/>
          </a:bodyPr>
          <a:lstStyle/>
          <a:p>
            <a:pPr indent="0" eaLnBrk="1" fontAlgn="auto" hangingPunct="1">
              <a:spcAft>
                <a:spcPts val="0"/>
              </a:spcAft>
              <a:buFontTx/>
              <a:buNone/>
              <a:defRPr/>
            </a:pPr>
            <a:endParaRPr lang="en-GB" sz="2800" i="1"/>
          </a:p>
          <a:p>
            <a:pPr indent="0" eaLnBrk="1" fontAlgn="auto" hangingPunct="1">
              <a:spcAft>
                <a:spcPts val="0"/>
              </a:spcAft>
              <a:buFontTx/>
              <a:buNone/>
              <a:defRPr/>
            </a:pPr>
            <a:endParaRPr lang="en-GB" sz="2800" i="1"/>
          </a:p>
          <a:p>
            <a:pPr marL="0" indent="0">
              <a:spcBef>
                <a:spcPts val="0"/>
              </a:spcBef>
              <a:buNone/>
              <a:defRPr/>
            </a:pPr>
            <a:r>
              <a:rPr lang="en-GB" sz="2800" i="1" dirty="0"/>
              <a:t>What are the ethical considerations linked to each of the following  pictures?</a:t>
            </a:r>
          </a:p>
          <a:p>
            <a:pPr indent="0">
              <a:buNone/>
              <a:defRPr/>
            </a:pPr>
            <a:endParaRPr lang="en-GB" sz="2800" dirty="0"/>
          </a:p>
          <a:p>
            <a:pPr marL="0" indent="0">
              <a:spcBef>
                <a:spcPts val="0"/>
              </a:spcBef>
              <a:buNone/>
              <a:defRPr/>
            </a:pPr>
            <a:endParaRPr lang="en-GB" sz="2800" dirty="0"/>
          </a:p>
          <a:p>
            <a:pPr marL="0" indent="0" eaLnBrk="1" fontAlgn="auto" hangingPunct="1">
              <a:spcBef>
                <a:spcPts val="0"/>
              </a:spcBef>
              <a:spcAft>
                <a:spcPts val="0"/>
              </a:spcAft>
              <a:buFontTx/>
              <a:buNone/>
              <a:defRPr/>
            </a:pPr>
            <a:endParaRPr lang="en-GB" sz="2800">
              <a:latin typeface="Arial" charset="0"/>
            </a:endParaRPr>
          </a:p>
        </p:txBody>
      </p:sp>
    </p:spTree>
    <p:extLst>
      <p:ext uri="{BB962C8B-B14F-4D97-AF65-F5344CB8AC3E}">
        <p14:creationId xmlns:p14="http://schemas.microsoft.com/office/powerpoint/2010/main" val="2523729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119731_600">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303972"/>
            <a:ext cx="6678488" cy="47479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23528" y="5157192"/>
            <a:ext cx="6408712" cy="646331"/>
          </a:xfrm>
          <a:prstGeom prst="rect">
            <a:avLst/>
          </a:prstGeom>
          <a:noFill/>
        </p:spPr>
        <p:txBody>
          <a:bodyPr wrap="square" rtlCol="0">
            <a:spAutoFit/>
          </a:bodyPr>
          <a:lstStyle/>
          <a:p>
            <a:pPr lvl="0"/>
            <a:r>
              <a:rPr lang="en-US" altLang="en-US" i="1">
                <a:latin typeface="Arial" charset="0"/>
                <a:cs typeface="Arial" charset="0"/>
                <a:hlinkClick r:id="rId2"/>
              </a:rPr>
              <a:t>Cartoon</a:t>
            </a:r>
            <a:r>
              <a:rPr lang="en-US" altLang="en-US" i="1">
                <a:latin typeface="Arial" charset="0"/>
                <a:cs typeface="Arial" charset="0"/>
              </a:rPr>
              <a:t> from the Cagle Post by </a:t>
            </a:r>
            <a:r>
              <a:rPr lang="en-US" altLang="en-US" i="1" err="1">
                <a:latin typeface="Arial" charset="0"/>
                <a:cs typeface="Arial" charset="0"/>
                <a:hlinkClick r:id="rId4" tooltip="Posts by Arend van Dam"/>
              </a:rPr>
              <a:t>Arend</a:t>
            </a:r>
            <a:r>
              <a:rPr lang="en-US" altLang="en-US" i="1">
                <a:latin typeface="Arial" charset="0"/>
                <a:cs typeface="Arial" charset="0"/>
                <a:hlinkClick r:id="rId4" tooltip="Posts by Arend van Dam"/>
              </a:rPr>
              <a:t> van Dam</a:t>
            </a:r>
            <a:endParaRPr lang="en-US" altLang="en-US">
              <a:latin typeface="Arial" charset="0"/>
              <a:cs typeface="Arial" charset="0"/>
            </a:endParaRPr>
          </a:p>
          <a:p>
            <a:endParaRPr lang="en-US"/>
          </a:p>
        </p:txBody>
      </p:sp>
    </p:spTree>
    <p:extLst>
      <p:ext uri="{BB962C8B-B14F-4D97-AF65-F5344CB8AC3E}">
        <p14:creationId xmlns:p14="http://schemas.microsoft.com/office/powerpoint/2010/main" val="3216632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www.cbsnews.com/images/2003/08/06/image566885x.jpg"/>
          <p:cNvPicPr/>
          <p:nvPr/>
        </p:nvPicPr>
        <p:blipFill>
          <a:blip r:embed="rId2"/>
          <a:srcRect/>
          <a:stretch>
            <a:fillRect/>
          </a:stretch>
        </p:blipFill>
        <p:spPr bwMode="auto">
          <a:xfrm>
            <a:off x="1187450" y="981075"/>
            <a:ext cx="6840538" cy="46799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37923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doblepescador.files.wordpress.com/2011/03/ethics-tech.jpg"/>
          <p:cNvPicPr/>
          <p:nvPr/>
        </p:nvPicPr>
        <p:blipFill>
          <a:blip r:embed="rId2"/>
          <a:srcRect t="4110" b="5479"/>
          <a:stretch>
            <a:fillRect/>
          </a:stretch>
        </p:blipFill>
        <p:spPr bwMode="auto">
          <a:xfrm>
            <a:off x="900113" y="981075"/>
            <a:ext cx="7632700" cy="47513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p:cNvSpPr txBox="1"/>
          <p:nvPr/>
        </p:nvSpPr>
        <p:spPr>
          <a:xfrm>
            <a:off x="683568" y="5949280"/>
            <a:ext cx="7200800" cy="646331"/>
          </a:xfrm>
          <a:prstGeom prst="rect">
            <a:avLst/>
          </a:prstGeom>
          <a:noFill/>
        </p:spPr>
        <p:txBody>
          <a:bodyPr wrap="square" rtlCol="0">
            <a:spAutoFit/>
          </a:bodyPr>
          <a:lstStyle/>
          <a:p>
            <a:r>
              <a:rPr lang="en-GB"/>
              <a:t>http://doblepescador.wordpress.com/2011/03/19/would-you-like-some-ethics-with-your-burger/</a:t>
            </a:r>
          </a:p>
        </p:txBody>
      </p:sp>
    </p:spTree>
    <p:extLst>
      <p:ext uri="{BB962C8B-B14F-4D97-AF65-F5344CB8AC3E}">
        <p14:creationId xmlns:p14="http://schemas.microsoft.com/office/powerpoint/2010/main" val="2467163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www.ait.net/technos/images/91emmans.jpg"/>
          <p:cNvPicPr>
            <a:picLocks noChangeAspect="1" noChangeArrowheads="1"/>
          </p:cNvPicPr>
          <p:nvPr/>
        </p:nvPicPr>
        <p:blipFill>
          <a:blip r:embed="rId2"/>
          <a:srcRect b="9643"/>
          <a:stretch>
            <a:fillRect/>
          </a:stretch>
        </p:blipFill>
        <p:spPr bwMode="auto">
          <a:xfrm>
            <a:off x="1331913" y="836613"/>
            <a:ext cx="6770687" cy="4464050"/>
          </a:xfrm>
          <a:prstGeom prst="rect">
            <a:avLst/>
          </a:prstGeom>
          <a:ln w="38100" cap="sq">
            <a:solidFill>
              <a:schemeClr val="accent4"/>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92025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94121"/>
          </a:xfrm>
        </p:spPr>
        <p:txBody>
          <a:bodyPr/>
          <a:lstStyle/>
          <a:p>
            <a:r>
              <a:rPr lang="en-US" sz="3600" b="1">
                <a:solidFill>
                  <a:srgbClr val="0070C0"/>
                </a:solidFill>
                <a:latin typeface="Calibri" panose="020F0502020204030204" pitchFamily="34" charset="0"/>
              </a:rPr>
              <a:t>The Insider-Researcher</a:t>
            </a:r>
          </a:p>
        </p:txBody>
      </p:sp>
      <p:sp>
        <p:nvSpPr>
          <p:cNvPr id="3" name="Content Placeholder 2"/>
          <p:cNvSpPr>
            <a:spLocks noGrp="1"/>
          </p:cNvSpPr>
          <p:nvPr>
            <p:ph sz="half" idx="1"/>
          </p:nvPr>
        </p:nvSpPr>
        <p:spPr/>
        <p:txBody>
          <a:bodyPr>
            <a:normAutofit/>
          </a:bodyPr>
          <a:lstStyle/>
          <a:p>
            <a:pPr marL="0" indent="0">
              <a:buNone/>
            </a:pPr>
            <a:endParaRPr lang="en-US"/>
          </a:p>
          <a:p>
            <a:pPr marL="0" indent="0">
              <a:buNone/>
            </a:pPr>
            <a:endParaRPr lang="en-US"/>
          </a:p>
        </p:txBody>
      </p:sp>
      <p:sp>
        <p:nvSpPr>
          <p:cNvPr id="4" name="Content Placeholder 3"/>
          <p:cNvSpPr>
            <a:spLocks noGrp="1"/>
          </p:cNvSpPr>
          <p:nvPr>
            <p:ph sz="half" idx="2"/>
          </p:nvPr>
        </p:nvSpPr>
        <p:spPr>
          <a:xfrm>
            <a:off x="3458329" y="1011182"/>
            <a:ext cx="5419542" cy="4722074"/>
          </a:xfrm>
        </p:spPr>
        <p:txBody>
          <a:bodyPr vert="horz" lIns="91440" tIns="45720" rIns="91440" bIns="45720" rtlCol="0" anchor="t">
            <a:normAutofit/>
          </a:bodyPr>
          <a:lstStyle/>
          <a:p>
            <a:r>
              <a:rPr lang="en-GB" dirty="0"/>
              <a:t>An ‘</a:t>
            </a:r>
            <a:r>
              <a:rPr lang="en-GB" b="1" dirty="0"/>
              <a:t>insider researcher</a:t>
            </a:r>
            <a:r>
              <a:rPr lang="en-GB" dirty="0"/>
              <a:t>’ is  someone who carries out research from inside an organisation, </a:t>
            </a:r>
            <a:r>
              <a:rPr lang="en-GB" dirty="0" err="1"/>
              <a:t>ie</a:t>
            </a:r>
            <a:r>
              <a:rPr lang="en-GB" dirty="0"/>
              <a:t>. an employee of the organisation</a:t>
            </a:r>
          </a:p>
          <a:p>
            <a:pPr marL="0" indent="0">
              <a:buNone/>
            </a:pPr>
            <a:r>
              <a:rPr lang="en-GB" b="1" dirty="0">
                <a:solidFill>
                  <a:schemeClr val="tx2"/>
                </a:solidFill>
              </a:rPr>
              <a:t>Activity:</a:t>
            </a:r>
          </a:p>
          <a:p>
            <a:r>
              <a:rPr lang="en-GB" dirty="0"/>
              <a:t>What are the advantages and/or disadvantages of researching an organisation ‘from the inside’?</a:t>
            </a:r>
          </a:p>
          <a:p>
            <a:endParaRPr lang="en-US"/>
          </a:p>
        </p:txBody>
      </p:sp>
      <p:pic>
        <p:nvPicPr>
          <p:cNvPr id="2050" name="Picture 2" descr="C:\Users\h.fish\AppData\Local\Microsoft\Windows\Temporary Internet Files\Content.IE5\LTIMNGRE\MC900070935[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318" y="1289070"/>
            <a:ext cx="3021011" cy="3744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421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844824"/>
            <a:ext cx="8229600" cy="1540768"/>
          </a:xfrm>
        </p:spPr>
        <p:txBody>
          <a:bodyPr>
            <a:normAutofit/>
          </a:bodyPr>
          <a:lstStyle/>
          <a:p>
            <a:pPr marL="0" indent="0" algn="ctr">
              <a:buNone/>
            </a:pPr>
            <a:r>
              <a:rPr lang="en-GB" sz="4000" dirty="0">
                <a:solidFill>
                  <a:schemeClr val="accent1"/>
                </a:solidFill>
              </a:rPr>
              <a:t>Presenting and analysing the data generated by research</a:t>
            </a:r>
            <a:endParaRPr lang="en-US" sz="4000" dirty="0">
              <a:solidFill>
                <a:schemeClr val="accent1"/>
              </a:solidFill>
            </a:endParaRPr>
          </a:p>
        </p:txBody>
      </p:sp>
    </p:spTree>
    <p:extLst>
      <p:ext uri="{BB962C8B-B14F-4D97-AF65-F5344CB8AC3E}">
        <p14:creationId xmlns:p14="http://schemas.microsoft.com/office/powerpoint/2010/main" val="3533973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337454" y="926109"/>
            <a:ext cx="6931552" cy="4536504"/>
          </a:xfrm>
        </p:spPr>
        <p:txBody>
          <a:bodyPr>
            <a:noAutofit/>
          </a:bodyPr>
          <a:lstStyle/>
          <a:p>
            <a:r>
              <a:rPr lang="en-GB" dirty="0">
                <a:solidFill>
                  <a:schemeClr val="accent5">
                    <a:lumMod val="75000"/>
                  </a:schemeClr>
                </a:solidFill>
              </a:rPr>
              <a:t>Observations, recordings  </a:t>
            </a:r>
          </a:p>
          <a:p>
            <a:r>
              <a:rPr lang="en-GB" dirty="0"/>
              <a:t>Transcripts from Discussions/ dialogues/ interviews/ narratives from individuals or groups</a:t>
            </a:r>
          </a:p>
          <a:p>
            <a:r>
              <a:rPr lang="en-GB" dirty="0"/>
              <a:t> </a:t>
            </a:r>
            <a:r>
              <a:rPr lang="en-GB" dirty="0">
                <a:solidFill>
                  <a:srgbClr val="C00000"/>
                </a:solidFill>
              </a:rPr>
              <a:t>Case Studies: range of possibilities, </a:t>
            </a:r>
            <a:r>
              <a:rPr lang="en-GB" dirty="0" err="1">
                <a:solidFill>
                  <a:srgbClr val="C00000"/>
                </a:solidFill>
              </a:rPr>
              <a:t>eg</a:t>
            </a:r>
            <a:r>
              <a:rPr lang="en-GB" dirty="0">
                <a:solidFill>
                  <a:srgbClr val="C00000"/>
                </a:solidFill>
              </a:rPr>
              <a:t>. pictures, videos, plans, interviews, archive materials</a:t>
            </a:r>
          </a:p>
          <a:p>
            <a:r>
              <a:rPr lang="en-GB" dirty="0">
                <a:solidFill>
                  <a:schemeClr val="tx2"/>
                </a:solidFill>
              </a:rPr>
              <a:t>Measurements, Likert scale responses, % values, and other numerical responses, </a:t>
            </a:r>
            <a:r>
              <a:rPr lang="en-GB" dirty="0" err="1">
                <a:solidFill>
                  <a:schemeClr val="tx2"/>
                </a:solidFill>
              </a:rPr>
              <a:t>eg</a:t>
            </a:r>
            <a:r>
              <a:rPr lang="en-GB" dirty="0">
                <a:solidFill>
                  <a:schemeClr val="tx2"/>
                </a:solidFill>
              </a:rPr>
              <a:t>. on Excel spreadsheet</a:t>
            </a:r>
          </a:p>
          <a:p>
            <a:endParaRPr lang="en-US" dirty="0"/>
          </a:p>
        </p:txBody>
      </p:sp>
      <p:pic>
        <p:nvPicPr>
          <p:cNvPr id="3074" name="Picture 2" descr="C:\Users\christine.davies\AppData\Local\Microsoft\Windows\Temporary Internet Files\Content.IE5\2ZMKIDX1\MC900440388[1].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7313830" y="650797"/>
            <a:ext cx="1121668" cy="1121668"/>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Users\christine.davies\AppData\Local\Microsoft\Windows\Temporary Internet Files\Content.IE5\9G1WGTHI\MC900432639[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8551" y="1742338"/>
            <a:ext cx="1552228" cy="155222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Users\christine.davies\AppData\Local\Microsoft\Windows\Temporary Internet Files\Content.IE5\02O6AI2A\folder-icon[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5080" y="3501008"/>
            <a:ext cx="1239169" cy="92883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843808" y="116632"/>
            <a:ext cx="3528392" cy="523220"/>
          </a:xfrm>
          <a:prstGeom prst="rect">
            <a:avLst/>
          </a:prstGeom>
          <a:noFill/>
        </p:spPr>
        <p:txBody>
          <a:bodyPr wrap="square" rtlCol="0">
            <a:spAutoFit/>
          </a:bodyPr>
          <a:lstStyle/>
          <a:p>
            <a:r>
              <a:rPr lang="en-GB" sz="2800" dirty="0">
                <a:solidFill>
                  <a:schemeClr val="tx2"/>
                </a:solidFill>
              </a:rPr>
              <a:t>Examples of Data</a:t>
            </a:r>
            <a:endParaRPr lang="en-US" sz="2800" dirty="0">
              <a:solidFill>
                <a:schemeClr val="tx2"/>
              </a:solidFill>
            </a:endParaRPr>
          </a:p>
        </p:txBody>
      </p:sp>
      <p:pic>
        <p:nvPicPr>
          <p:cNvPr id="7" name="Picture 2" descr="C:\Users\christine.davies\AppData\Local\Microsoft\Windows\Temporary Internet Files\Content.IE5\DCQZF6EP\MM900234700[1].gif"/>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7475202" y="4725144"/>
            <a:ext cx="798925" cy="737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3167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rmAutofit fontScale="90000"/>
          </a:bodyPr>
          <a:lstStyle/>
          <a:p>
            <a:r>
              <a:rPr lang="en-GB" dirty="0">
                <a:solidFill>
                  <a:schemeClr val="tx2"/>
                </a:solidFill>
              </a:rPr>
              <a:t>Summarising, Analysing, Presenting data</a:t>
            </a:r>
          </a:p>
        </p:txBody>
      </p:sp>
      <p:sp>
        <p:nvSpPr>
          <p:cNvPr id="3" name="Content Placeholder 2"/>
          <p:cNvSpPr>
            <a:spLocks noGrp="1"/>
          </p:cNvSpPr>
          <p:nvPr>
            <p:ph sz="half" idx="1"/>
          </p:nvPr>
        </p:nvSpPr>
        <p:spPr>
          <a:xfrm>
            <a:off x="467544" y="2204864"/>
            <a:ext cx="4176464" cy="2332855"/>
          </a:xfrm>
        </p:spPr>
        <p:txBody>
          <a:bodyPr vert="horz" lIns="91440" tIns="45720" rIns="91440" bIns="45720" rtlCol="0" anchor="t">
            <a:normAutofit/>
          </a:bodyPr>
          <a:lstStyle/>
          <a:p>
            <a:r>
              <a:rPr lang="en-GB" sz="3200" dirty="0"/>
              <a:t>To make data easier to see &amp; understand</a:t>
            </a:r>
          </a:p>
        </p:txBody>
      </p:sp>
      <p:sp>
        <p:nvSpPr>
          <p:cNvPr id="4" name="Content Placeholder 3"/>
          <p:cNvSpPr>
            <a:spLocks noGrp="1"/>
          </p:cNvSpPr>
          <p:nvPr>
            <p:ph sz="half" idx="2"/>
          </p:nvPr>
        </p:nvSpPr>
        <p:spPr>
          <a:xfrm>
            <a:off x="4572000" y="2132856"/>
            <a:ext cx="4110608" cy="2166241"/>
          </a:xfrm>
        </p:spPr>
        <p:txBody>
          <a:bodyPr>
            <a:normAutofit/>
          </a:bodyPr>
          <a:lstStyle/>
          <a:p>
            <a:r>
              <a:rPr lang="en-GB" sz="3200" dirty="0"/>
              <a:t>To help find any trends within the data</a:t>
            </a:r>
          </a:p>
        </p:txBody>
      </p:sp>
    </p:spTree>
    <p:extLst>
      <p:ext uri="{BB962C8B-B14F-4D97-AF65-F5344CB8AC3E}">
        <p14:creationId xmlns:p14="http://schemas.microsoft.com/office/powerpoint/2010/main" val="3800770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8892480" cy="1373014"/>
          </a:xfrm>
        </p:spPr>
        <p:txBody>
          <a:bodyPr>
            <a:normAutofit/>
          </a:bodyPr>
          <a:lstStyle/>
          <a:p>
            <a:r>
              <a:rPr lang="en-GB" sz="3200" dirty="0">
                <a:solidFill>
                  <a:schemeClr val="tx2"/>
                </a:solidFill>
              </a:rPr>
              <a:t>Summarising and Analysing </a:t>
            </a:r>
            <a:r>
              <a:rPr lang="en-GB" sz="3200" b="1" i="1" dirty="0">
                <a:solidFill>
                  <a:schemeClr val="tx2"/>
                </a:solidFill>
              </a:rPr>
              <a:t>qualitative</a:t>
            </a:r>
            <a:r>
              <a:rPr lang="en-GB" sz="3200" dirty="0">
                <a:solidFill>
                  <a:schemeClr val="tx2"/>
                </a:solidFill>
              </a:rPr>
              <a:t> data:</a:t>
            </a:r>
            <a:br>
              <a:rPr lang="en-GB" sz="3200" dirty="0">
                <a:solidFill>
                  <a:schemeClr val="tx2"/>
                </a:solidFill>
              </a:rPr>
            </a:br>
            <a:r>
              <a:rPr lang="en-GB" sz="3200" dirty="0">
                <a:solidFill>
                  <a:schemeClr val="accent1">
                    <a:lumMod val="75000"/>
                  </a:schemeClr>
                </a:solidFill>
              </a:rPr>
              <a:t>Thematic analysis</a:t>
            </a:r>
            <a:endParaRPr lang="en-US" sz="3200" dirty="0">
              <a:solidFill>
                <a:schemeClr val="accent1">
                  <a:lumMod val="75000"/>
                </a:schemeClr>
              </a:solidFill>
            </a:endParaRPr>
          </a:p>
        </p:txBody>
      </p:sp>
      <p:sp>
        <p:nvSpPr>
          <p:cNvPr id="3" name="Content Placeholder 2"/>
          <p:cNvSpPr>
            <a:spLocks noGrp="1"/>
          </p:cNvSpPr>
          <p:nvPr>
            <p:ph idx="1"/>
          </p:nvPr>
        </p:nvSpPr>
        <p:spPr/>
        <p:txBody>
          <a:bodyPr vert="horz" lIns="91440" tIns="45720" rIns="91440" bIns="45720" rtlCol="0" anchor="t">
            <a:normAutofit/>
          </a:bodyPr>
          <a:lstStyle/>
          <a:p>
            <a:r>
              <a:rPr lang="en-GB" dirty="0"/>
              <a:t>Often involves ‘coding’ transcripts (eg. of interviews)</a:t>
            </a:r>
          </a:p>
          <a:p>
            <a:r>
              <a:rPr lang="en-GB" dirty="0"/>
              <a:t>look for emerging themes</a:t>
            </a:r>
          </a:p>
          <a:p>
            <a:r>
              <a:rPr lang="en-GB" dirty="0"/>
              <a:t>Can be done manually or using software (eg. </a:t>
            </a:r>
            <a:r>
              <a:rPr lang="en-GB" dirty="0" err="1"/>
              <a:t>Nvivo</a:t>
            </a:r>
            <a:r>
              <a:rPr lang="en-GB" dirty="0"/>
              <a:t>)</a:t>
            </a:r>
          </a:p>
          <a:p>
            <a:pPr marL="0" indent="0">
              <a:buNone/>
            </a:pPr>
            <a:endParaRPr lang="en-GB" dirty="0">
              <a:solidFill>
                <a:schemeClr val="accent5"/>
              </a:solidFill>
            </a:endParaRPr>
          </a:p>
        </p:txBody>
      </p:sp>
    </p:spTree>
    <p:extLst>
      <p:ext uri="{BB962C8B-B14F-4D97-AF65-F5344CB8AC3E}">
        <p14:creationId xmlns:p14="http://schemas.microsoft.com/office/powerpoint/2010/main" val="2703526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706B3-13E9-2471-3412-8DF88AC1E58F}"/>
              </a:ext>
            </a:extLst>
          </p:cNvPr>
          <p:cNvSpPr>
            <a:spLocks noGrp="1"/>
          </p:cNvSpPr>
          <p:nvPr>
            <p:ph type="title"/>
          </p:nvPr>
        </p:nvSpPr>
        <p:spPr>
          <a:xfrm>
            <a:off x="457200" y="1089083"/>
            <a:ext cx="8229600" cy="1143000"/>
          </a:xfrm>
        </p:spPr>
        <p:txBody>
          <a:bodyPr>
            <a:normAutofit fontScale="90000"/>
          </a:bodyPr>
          <a:lstStyle/>
          <a:p>
            <a:r>
              <a:rPr lang="en-GB" dirty="0"/>
              <a:t>What do you think the advantages and disadvantages are of using software?</a:t>
            </a:r>
          </a:p>
        </p:txBody>
      </p:sp>
      <p:pic>
        <p:nvPicPr>
          <p:cNvPr id="4" name="Picture 3" descr="NVIVO | Information Technology">
            <a:extLst>
              <a:ext uri="{FF2B5EF4-FFF2-40B4-BE49-F238E27FC236}">
                <a16:creationId xmlns:a16="http://schemas.microsoft.com/office/drawing/2014/main" id="{53DD00CE-3CE6-222C-1D30-34E5E999937E}"/>
              </a:ext>
            </a:extLst>
          </p:cNvPr>
          <p:cNvPicPr>
            <a:picLocks noChangeAspect="1"/>
          </p:cNvPicPr>
          <p:nvPr/>
        </p:nvPicPr>
        <p:blipFill>
          <a:blip r:embed="rId2"/>
          <a:stretch>
            <a:fillRect/>
          </a:stretch>
        </p:blipFill>
        <p:spPr>
          <a:xfrm>
            <a:off x="581218" y="2547942"/>
            <a:ext cx="2743200" cy="1428934"/>
          </a:xfrm>
          <a:prstGeom prst="rect">
            <a:avLst/>
          </a:prstGeom>
        </p:spPr>
      </p:pic>
      <p:pic>
        <p:nvPicPr>
          <p:cNvPr id="5" name="Picture 4" descr="8 Best Transcription Software for Video in 2023">
            <a:extLst>
              <a:ext uri="{FF2B5EF4-FFF2-40B4-BE49-F238E27FC236}">
                <a16:creationId xmlns:a16="http://schemas.microsoft.com/office/drawing/2014/main" id="{61E6CB7D-5E9E-2A5D-AE65-4D56547BBA1D}"/>
              </a:ext>
            </a:extLst>
          </p:cNvPr>
          <p:cNvPicPr>
            <a:picLocks noChangeAspect="1"/>
          </p:cNvPicPr>
          <p:nvPr/>
        </p:nvPicPr>
        <p:blipFill>
          <a:blip r:embed="rId3"/>
          <a:stretch>
            <a:fillRect/>
          </a:stretch>
        </p:blipFill>
        <p:spPr>
          <a:xfrm>
            <a:off x="5399421" y="3363192"/>
            <a:ext cx="2676525" cy="1704975"/>
          </a:xfrm>
          <a:prstGeom prst="rect">
            <a:avLst/>
          </a:prstGeom>
        </p:spPr>
      </p:pic>
    </p:spTree>
    <p:extLst>
      <p:ext uri="{BB962C8B-B14F-4D97-AF65-F5344CB8AC3E}">
        <p14:creationId xmlns:p14="http://schemas.microsoft.com/office/powerpoint/2010/main" val="425438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2E2603-ABEC-5A9E-EC91-398F07F9E7DD}"/>
              </a:ext>
            </a:extLst>
          </p:cNvPr>
          <p:cNvSpPr>
            <a:spLocks noGrp="1"/>
          </p:cNvSpPr>
          <p:nvPr>
            <p:ph sz="half" idx="1"/>
          </p:nvPr>
        </p:nvSpPr>
        <p:spPr>
          <a:xfrm>
            <a:off x="420180" y="822776"/>
            <a:ext cx="4038600" cy="3989040"/>
          </a:xfrm>
        </p:spPr>
        <p:txBody>
          <a:bodyPr vert="horz" lIns="91440" tIns="45720" rIns="91440" bIns="45720" rtlCol="0">
            <a:normAutofit/>
          </a:bodyPr>
          <a:lstStyle/>
          <a:p>
            <a:pPr>
              <a:lnSpc>
                <a:spcPct val="90000"/>
              </a:lnSpc>
            </a:pPr>
            <a:r>
              <a:rPr lang="en-GB" sz="2200" i="1" dirty="0"/>
              <a:t>The objective of qualitative research is often to understand the stories, experiences and concepts of the participants in order to gain a deep insight into the research area. </a:t>
            </a:r>
            <a:endParaRPr lang="en-GB" sz="2200" dirty="0"/>
          </a:p>
          <a:p>
            <a:pPr>
              <a:lnSpc>
                <a:spcPct val="90000"/>
              </a:lnSpc>
            </a:pPr>
            <a:r>
              <a:rPr lang="en-GB" sz="2200" i="1"/>
              <a:t>Qualitative research tends to favour a deeper, richer context and analysis that quantitative research methods often miss.</a:t>
            </a:r>
            <a:endParaRPr lang="en-GB" sz="2200"/>
          </a:p>
          <a:p>
            <a:pPr>
              <a:lnSpc>
                <a:spcPct val="90000"/>
              </a:lnSpc>
            </a:pPr>
            <a:endParaRPr lang="en-GB" sz="2200"/>
          </a:p>
        </p:txBody>
      </p:sp>
      <p:pic>
        <p:nvPicPr>
          <p:cNvPr id="15" name="Picture 14" descr="How to Tell a Story in Your Research Presentation - SlideTalk">
            <a:extLst>
              <a:ext uri="{FF2B5EF4-FFF2-40B4-BE49-F238E27FC236}">
                <a16:creationId xmlns:a16="http://schemas.microsoft.com/office/drawing/2014/main" id="{E669C76F-43DA-3A5D-A152-E07CD65A88F2}"/>
              </a:ext>
            </a:extLst>
          </p:cNvPr>
          <p:cNvPicPr>
            <a:picLocks noChangeAspect="1"/>
          </p:cNvPicPr>
          <p:nvPr/>
        </p:nvPicPr>
        <p:blipFill rotWithShape="1">
          <a:blip r:embed="rId2"/>
          <a:srcRect l="15099" r="17529"/>
          <a:stretch/>
        </p:blipFill>
        <p:spPr>
          <a:xfrm>
            <a:off x="4601925" y="822776"/>
            <a:ext cx="4038600" cy="3989040"/>
          </a:xfrm>
          <a:prstGeom prst="rect">
            <a:avLst/>
          </a:prstGeom>
          <a:noFill/>
        </p:spPr>
      </p:pic>
    </p:spTree>
    <p:extLst>
      <p:ext uri="{BB962C8B-B14F-4D97-AF65-F5344CB8AC3E}">
        <p14:creationId xmlns:p14="http://schemas.microsoft.com/office/powerpoint/2010/main" val="1186406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E1145A0-24BC-C7F2-F57A-44B614324367}"/>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b="0" i="1" dirty="0"/>
              <a:t>Qualitative research normally follows </a:t>
            </a:r>
            <a:r>
              <a:rPr lang="en-GB" sz="3700" i="1" dirty="0"/>
              <a:t>a four stage</a:t>
            </a:r>
            <a:r>
              <a:rPr lang="en-GB" sz="3700" b="0" i="1" dirty="0"/>
              <a:t> process</a:t>
            </a:r>
            <a:r>
              <a:rPr lang="en-GB" sz="3700" i="1" dirty="0"/>
              <a:t>;</a:t>
            </a:r>
            <a:r>
              <a:rPr lang="en-GB" sz="3700" b="0" dirty="0"/>
              <a:t> </a:t>
            </a:r>
            <a:endParaRPr lang="en-US" sz="3700" dirty="0"/>
          </a:p>
        </p:txBody>
      </p:sp>
      <p:pic>
        <p:nvPicPr>
          <p:cNvPr id="6" name="Picture 5" descr="Stairs Going Upward Stock Photo, Picture and Royalty Free Image. Image  21035593.">
            <a:extLst>
              <a:ext uri="{FF2B5EF4-FFF2-40B4-BE49-F238E27FC236}">
                <a16:creationId xmlns:a16="http://schemas.microsoft.com/office/drawing/2014/main" id="{79C57FDB-B96B-9312-D12A-DEDD21BC6C89}"/>
              </a:ext>
            </a:extLst>
          </p:cNvPr>
          <p:cNvPicPr>
            <a:picLocks noChangeAspect="1"/>
          </p:cNvPicPr>
          <p:nvPr/>
        </p:nvPicPr>
        <p:blipFill rotWithShape="1">
          <a:blip r:embed="rId2"/>
          <a:srcRect l="6802" r="14278" b="2"/>
          <a:stretch/>
        </p:blipFill>
        <p:spPr>
          <a:xfrm>
            <a:off x="457200" y="1600201"/>
            <a:ext cx="4038600" cy="3989040"/>
          </a:xfrm>
          <a:prstGeom prst="rect">
            <a:avLst/>
          </a:prstGeom>
          <a:noFill/>
        </p:spPr>
      </p:pic>
      <p:sp>
        <p:nvSpPr>
          <p:cNvPr id="5" name="TextBox 4">
            <a:extLst>
              <a:ext uri="{FF2B5EF4-FFF2-40B4-BE49-F238E27FC236}">
                <a16:creationId xmlns:a16="http://schemas.microsoft.com/office/drawing/2014/main" id="{A1205DCA-B79D-F401-6B0A-7FE2351E24B9}"/>
              </a:ext>
            </a:extLst>
          </p:cNvPr>
          <p:cNvSpPr txBox="1"/>
          <p:nvPr/>
        </p:nvSpPr>
        <p:spPr>
          <a:xfrm>
            <a:off x="4648200" y="1600201"/>
            <a:ext cx="4038600" cy="39890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90000"/>
              </a:lnSpc>
              <a:spcBef>
                <a:spcPct val="20000"/>
              </a:spcBef>
              <a:buFont typeface="Arial" pitchFamily="34" charset="0"/>
            </a:pPr>
            <a:endParaRPr lang="en-GB" sz="1100"/>
          </a:p>
          <a:p>
            <a:pPr>
              <a:lnSpc>
                <a:spcPct val="90000"/>
              </a:lnSpc>
              <a:spcBef>
                <a:spcPct val="20000"/>
              </a:spcBef>
              <a:buFont typeface="Arial" pitchFamily="34" charset="0"/>
            </a:pPr>
            <a:endParaRPr lang="en-GB" sz="1100"/>
          </a:p>
          <a:p>
            <a:pPr>
              <a:lnSpc>
                <a:spcPct val="90000"/>
              </a:lnSpc>
              <a:spcBef>
                <a:spcPct val="20000"/>
              </a:spcBef>
              <a:buFont typeface="Arial" pitchFamily="34" charset="0"/>
            </a:pPr>
            <a:endParaRPr lang="en-GB" sz="1100"/>
          </a:p>
          <a:p>
            <a:pPr>
              <a:lnSpc>
                <a:spcPct val="90000"/>
              </a:lnSpc>
              <a:spcBef>
                <a:spcPct val="20000"/>
              </a:spcBef>
              <a:buFont typeface="Arial" pitchFamily="34" charset="0"/>
            </a:pPr>
            <a:endParaRPr lang="en-GB" sz="1400" b="1" u="sng" dirty="0"/>
          </a:p>
          <a:p>
            <a:pPr marL="228600" indent="-228600">
              <a:lnSpc>
                <a:spcPct val="90000"/>
              </a:lnSpc>
              <a:spcBef>
                <a:spcPct val="20000"/>
              </a:spcBef>
              <a:buFont typeface="Arial" pitchFamily="34" charset="0"/>
              <a:buAutoNum type="arabicPeriod"/>
            </a:pPr>
            <a:r>
              <a:rPr lang="en-GB" sz="1400" b="1" i="1" u="sng" dirty="0"/>
              <a:t>Data Collection</a:t>
            </a:r>
            <a:r>
              <a:rPr lang="en-GB" sz="1400" b="1" u="sng" dirty="0"/>
              <a:t> </a:t>
            </a:r>
          </a:p>
          <a:p>
            <a:pPr>
              <a:lnSpc>
                <a:spcPct val="90000"/>
              </a:lnSpc>
              <a:spcBef>
                <a:spcPct val="20000"/>
              </a:spcBef>
              <a:buFont typeface="Arial" pitchFamily="34" charset="0"/>
            </a:pPr>
            <a:r>
              <a:rPr lang="en-GB" sz="1400" i="1" dirty="0"/>
              <a:t>This is the gathering of the data through activities such as interviews, focus groups etc.</a:t>
            </a:r>
            <a:r>
              <a:rPr lang="en-GB" sz="1400" dirty="0"/>
              <a:t> </a:t>
            </a:r>
          </a:p>
          <a:p>
            <a:pPr>
              <a:lnSpc>
                <a:spcPct val="90000"/>
              </a:lnSpc>
              <a:spcBef>
                <a:spcPct val="20000"/>
              </a:spcBef>
              <a:buFont typeface="Arial" pitchFamily="34" charset="0"/>
            </a:pPr>
            <a:endParaRPr lang="en-GB" sz="1400" dirty="0"/>
          </a:p>
          <a:p>
            <a:pPr marL="228600" indent="-228600">
              <a:lnSpc>
                <a:spcPct val="90000"/>
              </a:lnSpc>
              <a:spcBef>
                <a:spcPct val="20000"/>
              </a:spcBef>
              <a:buFont typeface="Arial" pitchFamily="34" charset="0"/>
              <a:buAutoNum type="arabicPeriod" startAt="2"/>
            </a:pPr>
            <a:r>
              <a:rPr lang="en-GB" sz="1400" b="1" i="1" u="sng" dirty="0"/>
              <a:t>Reading and Re-Reading the data</a:t>
            </a:r>
            <a:r>
              <a:rPr lang="en-GB" sz="1400" b="1" u="sng" dirty="0"/>
              <a:t> </a:t>
            </a:r>
          </a:p>
          <a:p>
            <a:pPr>
              <a:lnSpc>
                <a:spcPct val="90000"/>
              </a:lnSpc>
              <a:spcBef>
                <a:spcPct val="20000"/>
              </a:spcBef>
              <a:buFont typeface="Arial" pitchFamily="34" charset="0"/>
            </a:pPr>
            <a:r>
              <a:rPr lang="en-GB" sz="1400" i="1" dirty="0"/>
              <a:t>This is where you ‘code’ the data and identify common or important themes in relation to the research question. Consequently, the bulk of data is broken down into sub-sections through theme analysis.</a:t>
            </a:r>
            <a:r>
              <a:rPr lang="en-GB" sz="1400" dirty="0"/>
              <a:t> </a:t>
            </a:r>
          </a:p>
          <a:p>
            <a:pPr>
              <a:lnSpc>
                <a:spcPct val="90000"/>
              </a:lnSpc>
              <a:spcBef>
                <a:spcPct val="20000"/>
              </a:spcBef>
              <a:buFont typeface="Arial" pitchFamily="34" charset="0"/>
            </a:pPr>
            <a:endParaRPr lang="en-GB" sz="1400" dirty="0"/>
          </a:p>
          <a:p>
            <a:pPr marL="228600" indent="-228600">
              <a:lnSpc>
                <a:spcPct val="90000"/>
              </a:lnSpc>
              <a:spcBef>
                <a:spcPct val="20000"/>
              </a:spcBef>
              <a:buFont typeface="Arial" pitchFamily="34" charset="0"/>
              <a:buAutoNum type="arabicPeriod" startAt="3"/>
            </a:pPr>
            <a:r>
              <a:rPr lang="en-GB" sz="1400" b="1" i="1" u="sng" dirty="0"/>
              <a:t>Interpreting Findings</a:t>
            </a:r>
            <a:r>
              <a:rPr lang="en-GB" sz="1400" b="1" u="sng" dirty="0"/>
              <a:t> </a:t>
            </a:r>
          </a:p>
          <a:p>
            <a:pPr>
              <a:lnSpc>
                <a:spcPct val="90000"/>
              </a:lnSpc>
              <a:spcBef>
                <a:spcPct val="20000"/>
              </a:spcBef>
              <a:buFont typeface="Arial" pitchFamily="34" charset="0"/>
            </a:pPr>
            <a:r>
              <a:rPr lang="en-GB" sz="1400" i="1" dirty="0"/>
              <a:t>This is where you will start to analyse what you have found and interpret the themes and discover meaning within them.</a:t>
            </a:r>
            <a:r>
              <a:rPr lang="en-GB" sz="1400" dirty="0"/>
              <a:t> </a:t>
            </a:r>
          </a:p>
          <a:p>
            <a:pPr>
              <a:lnSpc>
                <a:spcPct val="90000"/>
              </a:lnSpc>
              <a:spcBef>
                <a:spcPct val="20000"/>
              </a:spcBef>
              <a:buFont typeface="Arial" pitchFamily="34" charset="0"/>
            </a:pPr>
            <a:endParaRPr lang="en-GB" sz="1400" dirty="0"/>
          </a:p>
          <a:p>
            <a:pPr>
              <a:lnSpc>
                <a:spcPct val="90000"/>
              </a:lnSpc>
              <a:spcBef>
                <a:spcPct val="20000"/>
              </a:spcBef>
              <a:buFont typeface="Arial" pitchFamily="34" charset="0"/>
            </a:pPr>
            <a:endParaRPr lang="en-GB" sz="1400" dirty="0"/>
          </a:p>
          <a:p>
            <a:pPr marL="228600" indent="-228600">
              <a:lnSpc>
                <a:spcPct val="90000"/>
              </a:lnSpc>
              <a:spcBef>
                <a:spcPct val="20000"/>
              </a:spcBef>
              <a:buFont typeface="Arial" pitchFamily="34" charset="0"/>
              <a:buAutoNum type="arabicPeriod" startAt="4"/>
            </a:pPr>
            <a:r>
              <a:rPr lang="en-GB" sz="1400" i="1" dirty="0"/>
              <a:t>Writing your report </a:t>
            </a:r>
            <a:r>
              <a:rPr lang="en-GB" sz="1100" dirty="0"/>
              <a:t> </a:t>
            </a:r>
          </a:p>
        </p:txBody>
      </p:sp>
    </p:spTree>
    <p:extLst>
      <p:ext uri="{BB962C8B-B14F-4D97-AF65-F5344CB8AC3E}">
        <p14:creationId xmlns:p14="http://schemas.microsoft.com/office/powerpoint/2010/main" val="1698880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D60E-DB85-208C-A79D-E4C9770D903F}"/>
              </a:ext>
            </a:extLst>
          </p:cNvPr>
          <p:cNvSpPr>
            <a:spLocks noGrp="1"/>
          </p:cNvSpPr>
          <p:nvPr>
            <p:ph type="title"/>
          </p:nvPr>
        </p:nvSpPr>
        <p:spPr/>
        <p:txBody>
          <a:bodyPr>
            <a:normAutofit fontScale="90000"/>
          </a:bodyPr>
          <a:lstStyle/>
          <a:p>
            <a:r>
              <a:rPr lang="en-GB" dirty="0"/>
              <a:t>Beginning to Organise your Data</a:t>
            </a:r>
          </a:p>
        </p:txBody>
      </p:sp>
      <p:sp>
        <p:nvSpPr>
          <p:cNvPr id="5" name="TextBox 4">
            <a:extLst>
              <a:ext uri="{FF2B5EF4-FFF2-40B4-BE49-F238E27FC236}">
                <a16:creationId xmlns:a16="http://schemas.microsoft.com/office/drawing/2014/main" id="{7ED887DC-D53C-FA81-4219-D979F2F9967B}"/>
              </a:ext>
            </a:extLst>
          </p:cNvPr>
          <p:cNvSpPr txBox="1"/>
          <p:nvPr/>
        </p:nvSpPr>
        <p:spPr>
          <a:xfrm>
            <a:off x="942165" y="1414173"/>
            <a:ext cx="711158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Calibri"/>
                <a:cs typeface="Segoe UI"/>
              </a:rPr>
              <a:t>Qualitative data can appear in many forms, but these are usually through focus groups or participant interviews. Learning how to </a:t>
            </a:r>
            <a:r>
              <a:rPr lang="en-US" sz="1100" dirty="0" err="1">
                <a:latin typeface="Calibri"/>
                <a:cs typeface="Segoe UI"/>
              </a:rPr>
              <a:t>organise</a:t>
            </a:r>
            <a:r>
              <a:rPr lang="en-US" sz="1100" dirty="0">
                <a:latin typeface="Calibri"/>
                <a:cs typeface="Segoe UI"/>
              </a:rPr>
              <a:t> your data is imperative to help you get the most from your data collection and this journey begins before your data collection.</a:t>
            </a:r>
            <a:r>
              <a:rPr lang="en-GB" sz="1100" dirty="0">
                <a:latin typeface="Calibri"/>
                <a:cs typeface="Calibri"/>
              </a:rPr>
              <a:t> </a:t>
            </a:r>
          </a:p>
          <a:p>
            <a:endParaRPr lang="en-GB" sz="1100" dirty="0">
              <a:latin typeface="Calibri"/>
              <a:cs typeface="Calibri"/>
            </a:endParaRPr>
          </a:p>
        </p:txBody>
      </p:sp>
      <p:sp>
        <p:nvSpPr>
          <p:cNvPr id="6" name="TextBox 5">
            <a:extLst>
              <a:ext uri="{FF2B5EF4-FFF2-40B4-BE49-F238E27FC236}">
                <a16:creationId xmlns:a16="http://schemas.microsoft.com/office/drawing/2014/main" id="{EAF79E18-35CC-27FE-11D0-319067242B54}"/>
              </a:ext>
            </a:extLst>
          </p:cNvPr>
          <p:cNvSpPr txBox="1"/>
          <p:nvPr/>
        </p:nvSpPr>
        <p:spPr>
          <a:xfrm>
            <a:off x="720044" y="3838999"/>
            <a:ext cx="2743200"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latin typeface="Calibri"/>
              </a:rPr>
              <a:t>Having the right equipment- </a:t>
            </a:r>
            <a:r>
              <a:rPr lang="en-US" sz="1100">
                <a:latin typeface="Calibri"/>
              </a:rPr>
              <a:t>Ensure that you have the right recording equipment and that you know how to use it. When you have the recording equipment, remember to ensure that your device is positioned to capture all of the conversation. This is particularly important if you are conducting focus groups as you will need to capture more than one voice. </a:t>
            </a:r>
            <a:endParaRPr lang="en-GB"/>
          </a:p>
        </p:txBody>
      </p:sp>
      <p:pic>
        <p:nvPicPr>
          <p:cNvPr id="7" name="Picture 6" descr="What Equipment Do Audio Producers Use for Vocalists? - IPR">
            <a:extLst>
              <a:ext uri="{FF2B5EF4-FFF2-40B4-BE49-F238E27FC236}">
                <a16:creationId xmlns:a16="http://schemas.microsoft.com/office/drawing/2014/main" id="{BF1705FD-1209-7976-7B5B-DFF086058BE4}"/>
              </a:ext>
            </a:extLst>
          </p:cNvPr>
          <p:cNvPicPr>
            <a:picLocks noChangeAspect="1"/>
          </p:cNvPicPr>
          <p:nvPr/>
        </p:nvPicPr>
        <p:blipFill>
          <a:blip r:embed="rId2"/>
          <a:stretch>
            <a:fillRect/>
          </a:stretch>
        </p:blipFill>
        <p:spPr>
          <a:xfrm>
            <a:off x="3391883" y="4029017"/>
            <a:ext cx="1601319" cy="1067456"/>
          </a:xfrm>
          <a:prstGeom prst="rect">
            <a:avLst/>
          </a:prstGeom>
        </p:spPr>
      </p:pic>
      <p:sp>
        <p:nvSpPr>
          <p:cNvPr id="8" name="TextBox 7">
            <a:extLst>
              <a:ext uri="{FF2B5EF4-FFF2-40B4-BE49-F238E27FC236}">
                <a16:creationId xmlns:a16="http://schemas.microsoft.com/office/drawing/2014/main" id="{F6BF72EF-71A0-2E7A-C79E-EE6AB6817D60}"/>
              </a:ext>
            </a:extLst>
          </p:cNvPr>
          <p:cNvSpPr txBox="1"/>
          <p:nvPr/>
        </p:nvSpPr>
        <p:spPr>
          <a:xfrm>
            <a:off x="6162019" y="2820943"/>
            <a:ext cx="2743200"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cs typeface="Segoe UI"/>
              </a:rPr>
              <a:t>​</a:t>
            </a:r>
          </a:p>
          <a:p>
            <a:r>
              <a:rPr lang="en-US" sz="1100" b="1">
                <a:latin typeface="Calibri"/>
                <a:cs typeface="Segoe UI"/>
              </a:rPr>
              <a:t>Organising dates and times-</a:t>
            </a:r>
            <a:r>
              <a:rPr lang="en-US" sz="1100">
                <a:latin typeface="Calibri"/>
                <a:cs typeface="Segoe UI"/>
              </a:rPr>
              <a:t>When you have booked your interviews or focus group sessions, make sure that you keep a note of the dates and times effectively. This can be done using a diary system or even a simple Excel spreadsheet.</a:t>
            </a:r>
            <a:r>
              <a:rPr lang="en-GB" sz="1100">
                <a:latin typeface="Calibri"/>
                <a:cs typeface="Segoe UI"/>
              </a:rPr>
              <a:t> </a:t>
            </a:r>
          </a:p>
        </p:txBody>
      </p:sp>
      <p:pic>
        <p:nvPicPr>
          <p:cNvPr id="9" name="Picture 8" descr="2024 Donkey Sanctuary Pocket Diary | The Donkey Sanctuary Shop">
            <a:extLst>
              <a:ext uri="{FF2B5EF4-FFF2-40B4-BE49-F238E27FC236}">
                <a16:creationId xmlns:a16="http://schemas.microsoft.com/office/drawing/2014/main" id="{DE18A6A5-A3A3-4B28-29F1-E1BC2D104870}"/>
              </a:ext>
            </a:extLst>
          </p:cNvPr>
          <p:cNvPicPr>
            <a:picLocks noChangeAspect="1"/>
          </p:cNvPicPr>
          <p:nvPr/>
        </p:nvPicPr>
        <p:blipFill>
          <a:blip r:embed="rId3"/>
          <a:stretch>
            <a:fillRect/>
          </a:stretch>
        </p:blipFill>
        <p:spPr>
          <a:xfrm>
            <a:off x="7535644" y="3930798"/>
            <a:ext cx="1273150" cy="1282405"/>
          </a:xfrm>
          <a:prstGeom prst="rect">
            <a:avLst/>
          </a:prstGeom>
        </p:spPr>
      </p:pic>
      <p:sp>
        <p:nvSpPr>
          <p:cNvPr id="10" name="TextBox 9">
            <a:extLst>
              <a:ext uri="{FF2B5EF4-FFF2-40B4-BE49-F238E27FC236}">
                <a16:creationId xmlns:a16="http://schemas.microsoft.com/office/drawing/2014/main" id="{1B89C7BA-97D6-75E2-58B3-105A9D093FDA}"/>
              </a:ext>
            </a:extLst>
          </p:cNvPr>
          <p:cNvSpPr txBox="1"/>
          <p:nvPr/>
        </p:nvSpPr>
        <p:spPr>
          <a:xfrm>
            <a:off x="211015" y="2015752"/>
            <a:ext cx="2743200"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cs typeface="Segoe UI"/>
              </a:rPr>
              <a:t>​</a:t>
            </a:r>
          </a:p>
          <a:p>
            <a:r>
              <a:rPr lang="en-US" sz="1100" b="1">
                <a:latin typeface="Calibri"/>
                <a:cs typeface="Segoe UI"/>
              </a:rPr>
              <a:t>File storage- </a:t>
            </a:r>
            <a:r>
              <a:rPr lang="en-US" sz="1100">
                <a:latin typeface="Calibri"/>
                <a:cs typeface="Segoe UI"/>
              </a:rPr>
              <a:t>Set up a file storage system ready to save your recordings. Best practice would be to use cloud storage but remember not to save the recordings under the participants name if you have advised anonymity. </a:t>
            </a:r>
            <a:r>
              <a:rPr lang="en-GB" sz="1100">
                <a:latin typeface="Calibri"/>
                <a:cs typeface="Segoe UI"/>
              </a:rPr>
              <a:t> </a:t>
            </a:r>
          </a:p>
        </p:txBody>
      </p:sp>
      <p:pic>
        <p:nvPicPr>
          <p:cNvPr id="11" name="Picture 10" descr="Here's How To Exploit Cloud Data Lakes for Advanced Analytics">
            <a:extLst>
              <a:ext uri="{FF2B5EF4-FFF2-40B4-BE49-F238E27FC236}">
                <a16:creationId xmlns:a16="http://schemas.microsoft.com/office/drawing/2014/main" id="{43391CEE-B028-6AF2-959D-DFB2929FAB78}"/>
              </a:ext>
            </a:extLst>
          </p:cNvPr>
          <p:cNvPicPr>
            <a:picLocks noChangeAspect="1"/>
          </p:cNvPicPr>
          <p:nvPr/>
        </p:nvPicPr>
        <p:blipFill>
          <a:blip r:embed="rId4"/>
          <a:stretch>
            <a:fillRect/>
          </a:stretch>
        </p:blipFill>
        <p:spPr>
          <a:xfrm>
            <a:off x="2885727" y="2289702"/>
            <a:ext cx="1882480" cy="936613"/>
          </a:xfrm>
          <a:prstGeom prst="rect">
            <a:avLst/>
          </a:prstGeom>
        </p:spPr>
      </p:pic>
    </p:spTree>
    <p:extLst>
      <p:ext uri="{BB962C8B-B14F-4D97-AF65-F5344CB8AC3E}">
        <p14:creationId xmlns:p14="http://schemas.microsoft.com/office/powerpoint/2010/main" val="342069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25B7C4-1C0F-EDAD-6869-5A3D6BAF2B48}"/>
              </a:ext>
            </a:extLst>
          </p:cNvPr>
          <p:cNvSpPr txBox="1"/>
          <p:nvPr/>
        </p:nvSpPr>
        <p:spPr>
          <a:xfrm>
            <a:off x="410925" y="896816"/>
            <a:ext cx="4038600" cy="39890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ct val="20000"/>
              </a:spcBef>
              <a:buFont typeface="Arial" pitchFamily="34" charset="0"/>
            </a:pPr>
            <a:endParaRPr lang="en-GB" sz="1500" b="1" u="sng" dirty="0"/>
          </a:p>
          <a:p>
            <a:pPr>
              <a:lnSpc>
                <a:spcPct val="90000"/>
              </a:lnSpc>
              <a:spcBef>
                <a:spcPct val="20000"/>
              </a:spcBef>
              <a:buFont typeface="Arial" pitchFamily="34" charset="0"/>
            </a:pPr>
            <a:endParaRPr lang="en-GB" sz="1500"/>
          </a:p>
          <a:p>
            <a:pPr>
              <a:lnSpc>
                <a:spcPct val="90000"/>
              </a:lnSpc>
              <a:spcBef>
                <a:spcPct val="20000"/>
              </a:spcBef>
              <a:buFont typeface="Arial" pitchFamily="34" charset="0"/>
            </a:pPr>
            <a:endParaRPr lang="en-GB" sz="1500"/>
          </a:p>
          <a:p>
            <a:pPr>
              <a:lnSpc>
                <a:spcPct val="90000"/>
              </a:lnSpc>
              <a:spcBef>
                <a:spcPct val="20000"/>
              </a:spcBef>
              <a:buFont typeface="Arial" pitchFamily="34" charset="0"/>
            </a:pPr>
            <a:r>
              <a:rPr lang="en-GB" sz="1500" b="1" dirty="0"/>
              <a:t>Remembering and recalling key learning – </a:t>
            </a:r>
            <a:r>
              <a:rPr lang="en-GB" sz="1500" dirty="0"/>
              <a:t>Take at least 15 minutes to write out a plan on how you might organise your data. Will you adopt any of the suggestions as above? Do you have any further points to add? </a:t>
            </a:r>
          </a:p>
          <a:p>
            <a:pPr>
              <a:lnSpc>
                <a:spcPct val="90000"/>
              </a:lnSpc>
              <a:spcBef>
                <a:spcPct val="20000"/>
              </a:spcBef>
              <a:buFont typeface="Arial" pitchFamily="34" charset="0"/>
            </a:pPr>
            <a:endParaRPr lang="en-GB" sz="1500"/>
          </a:p>
          <a:p>
            <a:pPr>
              <a:lnSpc>
                <a:spcPct val="90000"/>
              </a:lnSpc>
              <a:spcBef>
                <a:spcPct val="20000"/>
              </a:spcBef>
              <a:buFont typeface="Arial" pitchFamily="34" charset="0"/>
            </a:pPr>
            <a:r>
              <a:rPr lang="en-GB" sz="1500" b="1" dirty="0"/>
              <a:t>Application – </a:t>
            </a:r>
            <a:r>
              <a:rPr lang="en-GB" sz="1500" dirty="0"/>
              <a:t>Consider what you think the advantages and disadvantages are of implementing this plan. Is it realistic? You may want to consider where you may store the recording files- cloud storage, USB etc. What are the benefits of cloud storage? </a:t>
            </a:r>
          </a:p>
        </p:txBody>
      </p:sp>
      <p:pic>
        <p:nvPicPr>
          <p:cNvPr id="6" name="Picture 5" descr="Stop and think">
            <a:extLst>
              <a:ext uri="{FF2B5EF4-FFF2-40B4-BE49-F238E27FC236}">
                <a16:creationId xmlns:a16="http://schemas.microsoft.com/office/drawing/2014/main" id="{5146C845-F0CE-198E-2A50-E5477F18609F}"/>
              </a:ext>
            </a:extLst>
          </p:cNvPr>
          <p:cNvPicPr>
            <a:picLocks noChangeAspect="1"/>
          </p:cNvPicPr>
          <p:nvPr/>
        </p:nvPicPr>
        <p:blipFill>
          <a:blip r:embed="rId2"/>
          <a:stretch>
            <a:fillRect/>
          </a:stretch>
        </p:blipFill>
        <p:spPr>
          <a:xfrm>
            <a:off x="4617450" y="896816"/>
            <a:ext cx="3989040" cy="3989040"/>
          </a:xfrm>
          <a:prstGeom prst="rect">
            <a:avLst/>
          </a:prstGeom>
          <a:noFill/>
        </p:spPr>
      </p:pic>
    </p:spTree>
    <p:extLst>
      <p:ext uri="{BB962C8B-B14F-4D97-AF65-F5344CB8AC3E}">
        <p14:creationId xmlns:p14="http://schemas.microsoft.com/office/powerpoint/2010/main" val="249240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50A2-3D0A-74FF-3792-0DDF20244D1E}"/>
              </a:ext>
            </a:extLst>
          </p:cNvPr>
          <p:cNvSpPr>
            <a:spLocks noGrp="1"/>
          </p:cNvSpPr>
          <p:nvPr>
            <p:ph type="title"/>
          </p:nvPr>
        </p:nvSpPr>
        <p:spPr/>
        <p:txBody>
          <a:bodyPr/>
          <a:lstStyle/>
          <a:p>
            <a:r>
              <a:rPr lang="en-GB" dirty="0"/>
              <a:t>Transcribing</a:t>
            </a:r>
          </a:p>
        </p:txBody>
      </p:sp>
      <p:sp>
        <p:nvSpPr>
          <p:cNvPr id="3" name="Content Placeholder 2">
            <a:extLst>
              <a:ext uri="{FF2B5EF4-FFF2-40B4-BE49-F238E27FC236}">
                <a16:creationId xmlns:a16="http://schemas.microsoft.com/office/drawing/2014/main" id="{4DB79768-E204-462C-887F-D7351D56E880}"/>
              </a:ext>
            </a:extLst>
          </p:cNvPr>
          <p:cNvSpPr>
            <a:spLocks noGrp="1"/>
          </p:cNvSpPr>
          <p:nvPr>
            <p:ph sz="half" idx="1"/>
          </p:nvPr>
        </p:nvSpPr>
        <p:spPr>
          <a:xfrm>
            <a:off x="457200" y="1600201"/>
            <a:ext cx="7490737" cy="3989040"/>
          </a:xfrm>
        </p:spPr>
        <p:txBody>
          <a:bodyPr vert="horz" lIns="91440" tIns="45720" rIns="91440" bIns="45720" rtlCol="0" anchor="t">
            <a:normAutofit/>
          </a:bodyPr>
          <a:lstStyle/>
          <a:p>
            <a:pPr marL="0" indent="0" rtl="0">
              <a:buNone/>
            </a:pPr>
            <a:r>
              <a:rPr lang="en-US" sz="1100">
                <a:latin typeface="Calibri"/>
                <a:ea typeface="Segoe UI"/>
                <a:cs typeface="Segoe UI"/>
              </a:rPr>
              <a:t>The next stage to </a:t>
            </a:r>
            <a:r>
              <a:rPr lang="en-US" sz="1100" err="1">
                <a:latin typeface="Calibri"/>
                <a:ea typeface="Segoe UI"/>
                <a:cs typeface="Segoe UI"/>
              </a:rPr>
              <a:t>organising</a:t>
            </a:r>
            <a:r>
              <a:rPr lang="en-US" sz="1100">
                <a:latin typeface="Calibri"/>
                <a:ea typeface="Segoe UI"/>
                <a:cs typeface="Segoe UI"/>
              </a:rPr>
              <a:t> your qualitative research is transcribing your interviews. Although time-consuming, this is a very important step in preparing for your analysis.</a:t>
            </a:r>
            <a:r>
              <a:rPr lang="en-US" sz="1100" dirty="0">
                <a:latin typeface="Calibri"/>
                <a:ea typeface="Calibri"/>
                <a:cs typeface="Calibri"/>
              </a:rPr>
              <a:t> </a:t>
            </a:r>
            <a:endParaRPr lang="en-US" dirty="0"/>
          </a:p>
          <a:p>
            <a:pPr marL="0" indent="0">
              <a:buNone/>
            </a:pPr>
            <a:endParaRPr lang="en-US" sz="1100" dirty="0">
              <a:latin typeface="Calibri"/>
              <a:ea typeface="Segoe UI"/>
              <a:cs typeface="Calibri"/>
            </a:endParaRPr>
          </a:p>
          <a:p>
            <a:pPr marL="0" indent="0" rtl="0">
              <a:buNone/>
            </a:pPr>
            <a:r>
              <a:rPr lang="en-US" sz="1100" b="1">
                <a:latin typeface="Calibri"/>
                <a:ea typeface="Segoe UI"/>
                <a:cs typeface="Segoe UI"/>
              </a:rPr>
              <a:t>Don’t start transcribing straight away- </a:t>
            </a:r>
            <a:r>
              <a:rPr lang="en-US" sz="1100">
                <a:latin typeface="Calibri"/>
                <a:ea typeface="Segoe UI"/>
                <a:cs typeface="Segoe UI"/>
              </a:rPr>
              <a:t>Before you start to transcribe your interview </a:t>
            </a:r>
            <a:r>
              <a:rPr lang="en-US" sz="1100" err="1">
                <a:latin typeface="Calibri"/>
                <a:ea typeface="Segoe UI"/>
                <a:cs typeface="Segoe UI"/>
              </a:rPr>
              <a:t>etc</a:t>
            </a:r>
            <a:r>
              <a:rPr lang="en-US" sz="1100">
                <a:latin typeface="Calibri"/>
                <a:ea typeface="Segoe UI"/>
                <a:cs typeface="Segoe UI"/>
              </a:rPr>
              <a:t> start by listening to the full recording and considering the following;</a:t>
            </a:r>
            <a:r>
              <a:rPr lang="en-US" sz="1100" dirty="0">
                <a:latin typeface="Calibri"/>
                <a:ea typeface="Calibri"/>
                <a:cs typeface="Calibri"/>
              </a:rPr>
              <a:t> </a:t>
            </a:r>
          </a:p>
          <a:p>
            <a:pPr marL="0" indent="0">
              <a:buNone/>
            </a:pPr>
            <a:endParaRPr lang="en-US" sz="1100" dirty="0">
              <a:latin typeface="Calibri"/>
              <a:ea typeface="Calibri"/>
              <a:cs typeface="Calibri"/>
            </a:endParaRPr>
          </a:p>
          <a:p>
            <a:pPr marL="228600" lvl="0" indent="-228600" rtl="0">
              <a:buChar char="•"/>
            </a:pPr>
            <a:r>
              <a:rPr lang="en-US" sz="1100" dirty="0">
                <a:latin typeface="Calibri"/>
                <a:ea typeface="Calibri"/>
                <a:cs typeface="Calibri"/>
              </a:rPr>
              <a:t>The rate that the participants are speaking </a:t>
            </a:r>
          </a:p>
          <a:p>
            <a:pPr marL="228600" lvl="0" indent="-228600" rtl="0">
              <a:buChar char="•"/>
            </a:pPr>
            <a:r>
              <a:rPr lang="en-US" sz="1100" dirty="0">
                <a:latin typeface="Calibri"/>
                <a:ea typeface="Calibri"/>
                <a:cs typeface="Calibri"/>
              </a:rPr>
              <a:t>How many speakers there were </a:t>
            </a:r>
          </a:p>
          <a:p>
            <a:pPr marL="228600" lvl="0" indent="-228600" rtl="0">
              <a:buChar char="•"/>
            </a:pPr>
            <a:r>
              <a:rPr lang="en-US" sz="1100" dirty="0">
                <a:latin typeface="Calibri"/>
                <a:ea typeface="Calibri"/>
                <a:cs typeface="Calibri"/>
              </a:rPr>
              <a:t>The length of the recording </a:t>
            </a:r>
          </a:p>
          <a:p>
            <a:pPr marL="228600" lvl="0" indent="-228600" rtl="0">
              <a:buChar char="•"/>
            </a:pPr>
            <a:r>
              <a:rPr lang="en-US" sz="1100" dirty="0">
                <a:latin typeface="Calibri"/>
                <a:ea typeface="Calibri"/>
                <a:cs typeface="Calibri"/>
              </a:rPr>
              <a:t>Any difficulty in understanding the accents or terminology </a:t>
            </a:r>
          </a:p>
          <a:p>
            <a:pPr marL="228600" lvl="0" indent="-228600" rtl="0">
              <a:buChar char="•"/>
            </a:pPr>
            <a:r>
              <a:rPr lang="en-US" sz="1100" dirty="0">
                <a:latin typeface="Calibri"/>
                <a:ea typeface="Calibri"/>
                <a:cs typeface="Calibri"/>
              </a:rPr>
              <a:t>Do you want to transcribe the full recording or only elements of </a:t>
            </a:r>
            <a:r>
              <a:rPr lang="en-US" sz="1100">
                <a:latin typeface="Calibri"/>
                <a:ea typeface="Calibri"/>
                <a:cs typeface="Calibri"/>
              </a:rPr>
              <a:t>it </a:t>
            </a:r>
          </a:p>
          <a:p>
            <a:pPr marL="0" indent="0">
              <a:buNone/>
            </a:pPr>
            <a:endParaRPr lang="en-US" sz="1100" dirty="0">
              <a:latin typeface="Calibri"/>
              <a:ea typeface="Segoe UI"/>
              <a:cs typeface="Segoe UI"/>
            </a:endParaRPr>
          </a:p>
          <a:p>
            <a:pPr marL="0" indent="0">
              <a:buNone/>
            </a:pPr>
            <a:r>
              <a:rPr lang="en-US" sz="1100" dirty="0">
                <a:latin typeface="Calibri"/>
                <a:ea typeface="Segoe UI"/>
                <a:cs typeface="Segoe UI"/>
              </a:rPr>
              <a:t>This information will ensure that you are prepared for the transcribing process.</a:t>
            </a:r>
            <a:r>
              <a:rPr lang="en-US" sz="1100" dirty="0">
                <a:latin typeface="Calibri"/>
                <a:ea typeface="Calibri"/>
                <a:cs typeface="Calibri"/>
              </a:rPr>
              <a:t> </a:t>
            </a:r>
            <a:endParaRPr lang="en-GB" dirty="0"/>
          </a:p>
        </p:txBody>
      </p:sp>
    </p:spTree>
    <p:extLst>
      <p:ext uri="{BB962C8B-B14F-4D97-AF65-F5344CB8AC3E}">
        <p14:creationId xmlns:p14="http://schemas.microsoft.com/office/powerpoint/2010/main" val="2103558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E24A13-37C9-3023-A637-3A3D6F476B10}"/>
              </a:ext>
            </a:extLst>
          </p:cNvPr>
          <p:cNvSpPr txBox="1"/>
          <p:nvPr/>
        </p:nvSpPr>
        <p:spPr>
          <a:xfrm>
            <a:off x="433138" y="451648"/>
            <a:ext cx="8286980"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Calibri"/>
                <a:cs typeface="Segoe UI"/>
              </a:rPr>
              <a:t>Try and estimate how long it will take- </a:t>
            </a:r>
            <a:r>
              <a:rPr lang="en-US" sz="1400" dirty="0">
                <a:latin typeface="Calibri"/>
                <a:cs typeface="Segoe UI"/>
              </a:rPr>
              <a:t>the speed at which your transcribing will take you will depend on a number of factors; how many speakers there are, audio quality, any strong accents etc. On average, and with a typing speed of 50-60 words per minute you can usually transcribe a basic 1 hour recording in 4-6 hours. This is then increased once any complexities are added (as above). </a:t>
            </a:r>
            <a:r>
              <a:rPr lang="en-GB" sz="1400" dirty="0">
                <a:latin typeface="Calibri"/>
                <a:cs typeface="Calibri"/>
              </a:rPr>
              <a:t> </a:t>
            </a:r>
          </a:p>
          <a:p>
            <a:endParaRPr lang="en-GB" sz="1400" dirty="0">
              <a:latin typeface="Calibri"/>
              <a:cs typeface="Calibri"/>
            </a:endParaRPr>
          </a:p>
          <a:p>
            <a:endParaRPr lang="en-GB" sz="1400" dirty="0">
              <a:latin typeface="Calibri"/>
              <a:cs typeface="Calibri"/>
            </a:endParaRPr>
          </a:p>
          <a:p>
            <a:r>
              <a:rPr lang="en-US" sz="1400" b="1" dirty="0">
                <a:latin typeface="Calibri"/>
                <a:cs typeface="Segoe UI"/>
              </a:rPr>
              <a:t>First draft- </a:t>
            </a:r>
            <a:r>
              <a:rPr lang="en-US" sz="1400" dirty="0">
                <a:latin typeface="Calibri"/>
                <a:cs typeface="Segoe UI"/>
              </a:rPr>
              <a:t>Begin typing your transcript without worrying about spelling mistakes etc. You will need to factor in time to proof read and correct your transcript once your draft is completed. Leave a Time-Stamp for any words that you are unsure of so that you can go back to them. </a:t>
            </a:r>
            <a:r>
              <a:rPr lang="en-GB" sz="1400" dirty="0">
                <a:latin typeface="Calibri"/>
                <a:cs typeface="Calibri"/>
              </a:rPr>
              <a:t> </a:t>
            </a:r>
          </a:p>
          <a:p>
            <a:endParaRPr lang="en-GB" sz="1400" dirty="0">
              <a:latin typeface="Calibri"/>
              <a:cs typeface="Calibri"/>
            </a:endParaRPr>
          </a:p>
          <a:p>
            <a:endParaRPr lang="en-GB" sz="1400" dirty="0">
              <a:latin typeface="Calibri"/>
              <a:cs typeface="Calibri"/>
            </a:endParaRPr>
          </a:p>
          <a:p>
            <a:r>
              <a:rPr lang="en-US" sz="1400" b="1" dirty="0">
                <a:latin typeface="Calibri"/>
                <a:cs typeface="Segoe UI"/>
              </a:rPr>
              <a:t>Embrace short-cuts- </a:t>
            </a:r>
            <a:r>
              <a:rPr lang="en-US" sz="1400" dirty="0">
                <a:latin typeface="Calibri"/>
                <a:cs typeface="Segoe UI"/>
              </a:rPr>
              <a:t>By using auto-correct on Word you will save time when proof reading. In addition, using some shorthand is always helpful. For example, you could use </a:t>
            </a:r>
            <a:r>
              <a:rPr lang="en-US" sz="1400" b="1" dirty="0">
                <a:latin typeface="Calibri"/>
                <a:cs typeface="Segoe UI"/>
              </a:rPr>
              <a:t>P1</a:t>
            </a:r>
            <a:r>
              <a:rPr lang="en-US" sz="1400" dirty="0">
                <a:latin typeface="Calibri"/>
                <a:cs typeface="Segoe UI"/>
              </a:rPr>
              <a:t> instead of </a:t>
            </a:r>
            <a:r>
              <a:rPr lang="en-US" sz="1400" i="1" dirty="0">
                <a:latin typeface="Calibri"/>
                <a:cs typeface="Segoe UI"/>
              </a:rPr>
              <a:t>Participant One</a:t>
            </a:r>
            <a:r>
              <a:rPr lang="en-US" sz="1400" dirty="0">
                <a:latin typeface="Calibri"/>
                <a:cs typeface="Segoe UI"/>
              </a:rPr>
              <a:t> or </a:t>
            </a:r>
            <a:r>
              <a:rPr lang="en-US" sz="1400" b="1" err="1">
                <a:latin typeface="Calibri"/>
                <a:cs typeface="Segoe UI"/>
              </a:rPr>
              <a:t>imo</a:t>
            </a:r>
            <a:r>
              <a:rPr lang="en-US" sz="1400" dirty="0">
                <a:latin typeface="Calibri"/>
                <a:cs typeface="Segoe UI"/>
              </a:rPr>
              <a:t> for </a:t>
            </a:r>
            <a:r>
              <a:rPr lang="en-US" sz="1400" i="1" dirty="0">
                <a:latin typeface="Calibri"/>
                <a:cs typeface="Segoe UI"/>
              </a:rPr>
              <a:t>in my opinion</a:t>
            </a:r>
            <a:r>
              <a:rPr lang="en-US" sz="1400" dirty="0">
                <a:latin typeface="Calibri"/>
                <a:cs typeface="Segoe UI"/>
              </a:rPr>
              <a:t>. These can then be changed at the proof reading stage. </a:t>
            </a:r>
            <a:r>
              <a:rPr lang="en-GB" sz="1400" dirty="0">
                <a:latin typeface="Calibri"/>
                <a:cs typeface="Calibri"/>
              </a:rPr>
              <a:t> </a:t>
            </a:r>
          </a:p>
          <a:p>
            <a:endParaRPr lang="en-GB" sz="1400" dirty="0">
              <a:latin typeface="Calibri"/>
              <a:cs typeface="Calibri"/>
            </a:endParaRPr>
          </a:p>
          <a:p>
            <a:endParaRPr lang="en-GB" sz="1400" dirty="0">
              <a:latin typeface="Calibri"/>
              <a:cs typeface="Calibri"/>
            </a:endParaRPr>
          </a:p>
          <a:p>
            <a:r>
              <a:rPr lang="en-US" sz="1400" b="1" dirty="0">
                <a:latin typeface="Calibri"/>
                <a:cs typeface="Segoe UI"/>
              </a:rPr>
              <a:t>Proofreading- </a:t>
            </a:r>
            <a:r>
              <a:rPr lang="en-US" sz="1400" dirty="0">
                <a:latin typeface="Calibri"/>
                <a:cs typeface="Segoe UI"/>
              </a:rPr>
              <a:t>Once you have written your first draft of the recording, now is the time to proofread. This is best done whilst listening to the recording and following along in the transcript. Now you can correct any mistakes, fill in any blank sections etc. </a:t>
            </a:r>
            <a:r>
              <a:rPr lang="en-GB" sz="1400" dirty="0">
                <a:latin typeface="Calibri"/>
                <a:cs typeface="Calibri"/>
              </a:rPr>
              <a:t> </a:t>
            </a:r>
          </a:p>
          <a:p>
            <a:endParaRPr lang="en-GB" sz="1400" dirty="0">
              <a:latin typeface="Calibri"/>
              <a:cs typeface="Calibri"/>
            </a:endParaRPr>
          </a:p>
          <a:p>
            <a:endParaRPr lang="en-GB" sz="1400" dirty="0">
              <a:latin typeface="Calibri"/>
              <a:cs typeface="Calibri"/>
            </a:endParaRPr>
          </a:p>
          <a:p>
            <a:r>
              <a:rPr lang="en-US" sz="1400" b="1" dirty="0">
                <a:latin typeface="Calibri"/>
                <a:cs typeface="Segoe UI"/>
              </a:rPr>
              <a:t>Format the Document- </a:t>
            </a:r>
            <a:r>
              <a:rPr lang="en-US" sz="1400" dirty="0">
                <a:latin typeface="Calibri"/>
                <a:cs typeface="Segoe UI"/>
              </a:rPr>
              <a:t>This is where you adjust the font size, add headers, titles, page numbers </a:t>
            </a:r>
            <a:r>
              <a:rPr lang="en-US" sz="1400" dirty="0" err="1">
                <a:latin typeface="Calibri"/>
                <a:cs typeface="Segoe UI"/>
              </a:rPr>
              <a:t>etc</a:t>
            </a:r>
            <a:r>
              <a:rPr lang="en-US" sz="1400" dirty="0">
                <a:latin typeface="Calibri"/>
                <a:cs typeface="Segoe UI"/>
              </a:rPr>
              <a:t> </a:t>
            </a:r>
            <a:r>
              <a:rPr lang="en-GB" sz="1400" dirty="0">
                <a:latin typeface="Calibri"/>
                <a:cs typeface="Calibri"/>
              </a:rPr>
              <a:t> </a:t>
            </a:r>
          </a:p>
        </p:txBody>
      </p:sp>
    </p:spTree>
    <p:extLst>
      <p:ext uri="{BB962C8B-B14F-4D97-AF65-F5344CB8AC3E}">
        <p14:creationId xmlns:p14="http://schemas.microsoft.com/office/powerpoint/2010/main" val="1680630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document&#10;&#10;Description automatically generated">
            <a:extLst>
              <a:ext uri="{FF2B5EF4-FFF2-40B4-BE49-F238E27FC236}">
                <a16:creationId xmlns:a16="http://schemas.microsoft.com/office/drawing/2014/main" id="{6A7C2E67-6975-E955-CC0C-098A744F2155}"/>
              </a:ext>
            </a:extLst>
          </p:cNvPr>
          <p:cNvPicPr>
            <a:picLocks noChangeAspect="1"/>
          </p:cNvPicPr>
          <p:nvPr/>
        </p:nvPicPr>
        <p:blipFill>
          <a:blip r:embed="rId2"/>
          <a:stretch>
            <a:fillRect/>
          </a:stretch>
        </p:blipFill>
        <p:spPr>
          <a:xfrm>
            <a:off x="1975831" y="68263"/>
            <a:ext cx="5192339" cy="6721475"/>
          </a:xfrm>
          <a:prstGeom prst="rect">
            <a:avLst/>
          </a:prstGeom>
          <a:noFill/>
        </p:spPr>
      </p:pic>
    </p:spTree>
    <p:extLst>
      <p:ext uri="{BB962C8B-B14F-4D97-AF65-F5344CB8AC3E}">
        <p14:creationId xmlns:p14="http://schemas.microsoft.com/office/powerpoint/2010/main" val="1105610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top and think">
            <a:extLst>
              <a:ext uri="{FF2B5EF4-FFF2-40B4-BE49-F238E27FC236}">
                <a16:creationId xmlns:a16="http://schemas.microsoft.com/office/drawing/2014/main" id="{790F92D9-DDAA-2DB8-EFB9-9A36D48BAA3F}"/>
              </a:ext>
            </a:extLst>
          </p:cNvPr>
          <p:cNvPicPr>
            <a:picLocks noChangeAspect="1"/>
          </p:cNvPicPr>
          <p:nvPr/>
        </p:nvPicPr>
        <p:blipFill>
          <a:blip r:embed="rId2"/>
          <a:stretch>
            <a:fillRect/>
          </a:stretch>
        </p:blipFill>
        <p:spPr>
          <a:xfrm>
            <a:off x="583786" y="961602"/>
            <a:ext cx="3989040" cy="3989040"/>
          </a:xfrm>
          <a:prstGeom prst="rect">
            <a:avLst/>
          </a:prstGeom>
          <a:noFill/>
        </p:spPr>
      </p:pic>
      <p:sp>
        <p:nvSpPr>
          <p:cNvPr id="3" name="Content Placeholder 2">
            <a:extLst>
              <a:ext uri="{FF2B5EF4-FFF2-40B4-BE49-F238E27FC236}">
                <a16:creationId xmlns:a16="http://schemas.microsoft.com/office/drawing/2014/main" id="{A05D93FE-2164-9534-C2BF-CA578CA2D875}"/>
              </a:ext>
            </a:extLst>
          </p:cNvPr>
          <p:cNvSpPr>
            <a:spLocks noGrp="1"/>
          </p:cNvSpPr>
          <p:nvPr>
            <p:ph sz="half" idx="2"/>
          </p:nvPr>
        </p:nvSpPr>
        <p:spPr>
          <a:xfrm>
            <a:off x="4620435" y="961602"/>
            <a:ext cx="4038600" cy="3989040"/>
          </a:xfrm>
        </p:spPr>
        <p:txBody>
          <a:bodyPr vert="horz" lIns="91440" tIns="45720" rIns="91440" bIns="45720" rtlCol="0">
            <a:normAutofit/>
          </a:bodyPr>
          <a:lstStyle/>
          <a:p>
            <a:pPr>
              <a:lnSpc>
                <a:spcPct val="90000"/>
              </a:lnSpc>
            </a:pPr>
            <a:r>
              <a:rPr lang="en-GB" sz="2400" b="1"/>
              <a:t>Remembering and recalling key learning – </a:t>
            </a:r>
            <a:r>
              <a:rPr lang="en-GB" sz="2400"/>
              <a:t>Why is it important to begin to organise your qualitative data before data collection?</a:t>
            </a:r>
          </a:p>
          <a:p>
            <a:pPr>
              <a:lnSpc>
                <a:spcPct val="90000"/>
              </a:lnSpc>
            </a:pPr>
            <a:endParaRPr lang="en-GB" sz="2400"/>
          </a:p>
          <a:p>
            <a:pPr>
              <a:lnSpc>
                <a:spcPct val="90000"/>
              </a:lnSpc>
            </a:pPr>
            <a:r>
              <a:rPr lang="en-GB" sz="2400" b="1"/>
              <a:t>Application –</a:t>
            </a:r>
            <a:r>
              <a:rPr lang="en-GB" sz="2400"/>
              <a:t> How will this affect your planning for your qualitative research in future?</a:t>
            </a:r>
          </a:p>
          <a:p>
            <a:pPr>
              <a:lnSpc>
                <a:spcPct val="90000"/>
              </a:lnSpc>
            </a:pPr>
            <a:endParaRPr lang="en-GB" sz="2400"/>
          </a:p>
        </p:txBody>
      </p:sp>
    </p:spTree>
    <p:extLst>
      <p:ext uri="{BB962C8B-B14F-4D97-AF65-F5344CB8AC3E}">
        <p14:creationId xmlns:p14="http://schemas.microsoft.com/office/powerpoint/2010/main" val="13393142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1F493-2A2E-D3DA-CA98-F67D21A837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26DB64-68DC-C564-B60C-FCD69DCDDF65}"/>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DE79E949-3B05-EFF4-9732-87C2F0E78550}"/>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2849270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4392E-568D-F53D-95E6-9F7105F32B9B}"/>
              </a:ext>
            </a:extLst>
          </p:cNvPr>
          <p:cNvSpPr>
            <a:spLocks noGrp="1"/>
          </p:cNvSpPr>
          <p:nvPr>
            <p:ph type="title"/>
          </p:nvPr>
        </p:nvSpPr>
        <p:spPr>
          <a:xfrm>
            <a:off x="457200" y="274638"/>
            <a:ext cx="8229600" cy="1143000"/>
          </a:xfrm>
        </p:spPr>
        <p:txBody>
          <a:bodyPr anchor="ctr">
            <a:normAutofit/>
          </a:bodyPr>
          <a:lstStyle/>
          <a:p>
            <a:r>
              <a:rPr lang="en-GB" sz="4100"/>
              <a:t>Introduction to thematic analysis</a:t>
            </a:r>
          </a:p>
        </p:txBody>
      </p:sp>
      <p:pic>
        <p:nvPicPr>
          <p:cNvPr id="4" name="Picture 3" descr="How to do thematic analysis — Delve">
            <a:extLst>
              <a:ext uri="{FF2B5EF4-FFF2-40B4-BE49-F238E27FC236}">
                <a16:creationId xmlns:a16="http://schemas.microsoft.com/office/drawing/2014/main" id="{5482BBE7-719B-1872-6170-510F3077B777}"/>
              </a:ext>
            </a:extLst>
          </p:cNvPr>
          <p:cNvPicPr>
            <a:picLocks noChangeAspect="1"/>
          </p:cNvPicPr>
          <p:nvPr/>
        </p:nvPicPr>
        <p:blipFill>
          <a:blip r:embed="rId2"/>
          <a:stretch>
            <a:fillRect/>
          </a:stretch>
        </p:blipFill>
        <p:spPr>
          <a:xfrm>
            <a:off x="457200" y="1772821"/>
            <a:ext cx="8229600" cy="3571791"/>
          </a:xfrm>
          <a:prstGeom prst="rect">
            <a:avLst/>
          </a:prstGeom>
          <a:noFill/>
        </p:spPr>
      </p:pic>
    </p:spTree>
    <p:extLst>
      <p:ext uri="{BB962C8B-B14F-4D97-AF65-F5344CB8AC3E}">
        <p14:creationId xmlns:p14="http://schemas.microsoft.com/office/powerpoint/2010/main" val="35365080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video&#10;&#10;Description automatically generated">
            <a:extLst>
              <a:ext uri="{FF2B5EF4-FFF2-40B4-BE49-F238E27FC236}">
                <a16:creationId xmlns:a16="http://schemas.microsoft.com/office/drawing/2014/main" id="{42A8962C-3BBC-A80E-9103-AABA44B934C9}"/>
              </a:ext>
            </a:extLst>
          </p:cNvPr>
          <p:cNvPicPr>
            <a:picLocks noChangeAspect="1"/>
          </p:cNvPicPr>
          <p:nvPr/>
        </p:nvPicPr>
        <p:blipFill>
          <a:blip r:embed="rId3"/>
          <a:stretch>
            <a:fillRect/>
          </a:stretch>
        </p:blipFill>
        <p:spPr>
          <a:xfrm>
            <a:off x="2228619" y="1594605"/>
            <a:ext cx="4696017" cy="2928385"/>
          </a:xfrm>
          <a:prstGeom prst="rect">
            <a:avLst/>
          </a:prstGeom>
        </p:spPr>
      </p:pic>
    </p:spTree>
    <p:extLst>
      <p:ext uri="{BB962C8B-B14F-4D97-AF65-F5344CB8AC3E}">
        <p14:creationId xmlns:p14="http://schemas.microsoft.com/office/powerpoint/2010/main" val="35849689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0B3510-D5DC-6D3B-DA78-21495A43EF54}"/>
              </a:ext>
            </a:extLst>
          </p:cNvPr>
          <p:cNvSpPr txBox="1"/>
          <p:nvPr/>
        </p:nvSpPr>
        <p:spPr>
          <a:xfrm>
            <a:off x="457200" y="857493"/>
            <a:ext cx="8229600" cy="46597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a:lnSpc>
                <a:spcPct val="90000"/>
              </a:lnSpc>
              <a:spcBef>
                <a:spcPct val="20000"/>
              </a:spcBef>
              <a:buFont typeface="Arial" pitchFamily="34" charset="0"/>
            </a:pPr>
            <a:r>
              <a:rPr lang="en-GB" sz="2200" dirty="0"/>
              <a:t>Thematic analysis is a popular method used by researchers to identify any patterns or themes that emerge from qualitative data. </a:t>
            </a:r>
            <a:endParaRPr lang="en-US"/>
          </a:p>
          <a:p>
            <a:pPr>
              <a:lnSpc>
                <a:spcPct val="90000"/>
              </a:lnSpc>
              <a:spcBef>
                <a:spcPct val="20000"/>
              </a:spcBef>
              <a:buFont typeface="Arial" pitchFamily="34" charset="0"/>
            </a:pPr>
            <a:endParaRPr lang="en-GB" sz="2200" dirty="0"/>
          </a:p>
          <a:p>
            <a:pPr>
              <a:lnSpc>
                <a:spcPct val="90000"/>
              </a:lnSpc>
              <a:spcBef>
                <a:spcPct val="20000"/>
              </a:spcBef>
              <a:buFont typeface="Arial" pitchFamily="34" charset="0"/>
            </a:pPr>
            <a:r>
              <a:rPr lang="en-GB" sz="2200" dirty="0"/>
              <a:t>Sometimes these themes are easy to spot and other times they </a:t>
            </a:r>
            <a:r>
              <a:rPr lang="en-GB" sz="2200"/>
              <a:t>require a little more work by the researcher to uncover them.</a:t>
            </a:r>
            <a:endParaRPr lang="en-GB"/>
          </a:p>
          <a:p>
            <a:pPr>
              <a:lnSpc>
                <a:spcPct val="90000"/>
              </a:lnSpc>
              <a:spcBef>
                <a:spcPct val="20000"/>
              </a:spcBef>
              <a:buFont typeface="Arial" pitchFamily="34" charset="0"/>
            </a:pPr>
            <a:endParaRPr lang="en-GB" sz="2200" dirty="0"/>
          </a:p>
          <a:p>
            <a:pPr>
              <a:lnSpc>
                <a:spcPct val="90000"/>
              </a:lnSpc>
              <a:spcBef>
                <a:spcPct val="20000"/>
              </a:spcBef>
              <a:buFont typeface="Arial" pitchFamily="34" charset="0"/>
            </a:pPr>
            <a:r>
              <a:rPr lang="en-GB" sz="2200" dirty="0"/>
              <a:t>Thematic analysis is used for data from a wide range of disciplines and fields and is effective in answering an array of research questions.  </a:t>
            </a:r>
            <a:endParaRPr lang="en-GB"/>
          </a:p>
          <a:p>
            <a:pPr>
              <a:lnSpc>
                <a:spcPct val="90000"/>
              </a:lnSpc>
              <a:spcBef>
                <a:spcPct val="20000"/>
              </a:spcBef>
              <a:buFont typeface="Arial" pitchFamily="34" charset="0"/>
            </a:pPr>
            <a:endParaRPr lang="en-GB" sz="2200" dirty="0"/>
          </a:p>
          <a:p>
            <a:pPr>
              <a:lnSpc>
                <a:spcPct val="90000"/>
              </a:lnSpc>
              <a:spcBef>
                <a:spcPct val="20000"/>
              </a:spcBef>
              <a:buFont typeface="Arial" pitchFamily="34" charset="0"/>
            </a:pPr>
            <a:r>
              <a:rPr lang="en-GB" sz="2200" dirty="0"/>
              <a:t>When beginning thematic analysis it is important to remember to represent the data and your participants as honestly as possible, whether this is interviews, focus groups etc.  </a:t>
            </a:r>
          </a:p>
          <a:p>
            <a:pPr>
              <a:lnSpc>
                <a:spcPct val="90000"/>
              </a:lnSpc>
              <a:spcBef>
                <a:spcPct val="20000"/>
              </a:spcBef>
              <a:buFont typeface="Arial" pitchFamily="34" charset="0"/>
            </a:pPr>
            <a:endParaRPr lang="en-GB" sz="2200" dirty="0"/>
          </a:p>
        </p:txBody>
      </p:sp>
    </p:spTree>
    <p:extLst>
      <p:ext uri="{BB962C8B-B14F-4D97-AF65-F5344CB8AC3E}">
        <p14:creationId xmlns:p14="http://schemas.microsoft.com/office/powerpoint/2010/main" val="18111960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B46CA-A4FF-B07F-B21E-265EA0AACA3E}"/>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The process of thematic analysis contains 6 steps;</a:t>
            </a:r>
          </a:p>
        </p:txBody>
      </p:sp>
      <p:pic>
        <p:nvPicPr>
          <p:cNvPr id="6" name="Picture 5" descr="Long-Read Sequencing Reveals Tens of Thousands of Novel Transcripts Across  Different Human Tissues | GenomeWeb">
            <a:extLst>
              <a:ext uri="{FF2B5EF4-FFF2-40B4-BE49-F238E27FC236}">
                <a16:creationId xmlns:a16="http://schemas.microsoft.com/office/drawing/2014/main" id="{C710DF23-04A1-29C1-B255-28E17DBD0B5F}"/>
              </a:ext>
            </a:extLst>
          </p:cNvPr>
          <p:cNvPicPr>
            <a:picLocks noChangeAspect="1"/>
          </p:cNvPicPr>
          <p:nvPr/>
        </p:nvPicPr>
        <p:blipFill rotWithShape="1">
          <a:blip r:embed="rId2"/>
          <a:srcRect l="39052" r="7715" b="1"/>
          <a:stretch/>
        </p:blipFill>
        <p:spPr>
          <a:xfrm>
            <a:off x="457200" y="1600201"/>
            <a:ext cx="4038600" cy="3989040"/>
          </a:xfrm>
          <a:prstGeom prst="rect">
            <a:avLst/>
          </a:prstGeom>
          <a:noFill/>
        </p:spPr>
      </p:pic>
      <p:sp>
        <p:nvSpPr>
          <p:cNvPr id="5" name="Content Placeholder 4">
            <a:extLst>
              <a:ext uri="{FF2B5EF4-FFF2-40B4-BE49-F238E27FC236}">
                <a16:creationId xmlns:a16="http://schemas.microsoft.com/office/drawing/2014/main" id="{23F306A1-30D1-560B-3D6F-0AABD5FC388D}"/>
              </a:ext>
            </a:extLst>
          </p:cNvPr>
          <p:cNvSpPr>
            <a:spLocks noGrp="1"/>
          </p:cNvSpPr>
          <p:nvPr>
            <p:ph sz="half" idx="2"/>
          </p:nvPr>
        </p:nvSpPr>
        <p:spPr>
          <a:xfrm>
            <a:off x="4648200" y="1600201"/>
            <a:ext cx="4038600" cy="3989040"/>
          </a:xfrm>
        </p:spPr>
        <p:txBody>
          <a:bodyPr vert="horz" lIns="91440" tIns="45720" rIns="91440" bIns="45720" rtlCol="0">
            <a:normAutofit/>
          </a:bodyPr>
          <a:lstStyle/>
          <a:p>
            <a:pPr>
              <a:lnSpc>
                <a:spcPct val="90000"/>
              </a:lnSpc>
              <a:buFont typeface="Arial"/>
              <a:buChar char="•"/>
            </a:pPr>
            <a:r>
              <a:rPr lang="en-GB" sz="2000" u="sng"/>
              <a:t>Familiarise yourself with the data</a:t>
            </a:r>
            <a:endParaRPr lang="en-GB" sz="2000"/>
          </a:p>
          <a:p>
            <a:pPr indent="0">
              <a:lnSpc>
                <a:spcPct val="90000"/>
              </a:lnSpc>
              <a:buNone/>
            </a:pPr>
            <a:r>
              <a:rPr lang="en-GB" sz="2000"/>
              <a:t>This will occur from reading and re-reading the data and often starts during the transcription process. During this process, you will read the entire e.g. interview from start to finish and begin to make notes of anything interesting that you read in relation to your research question. </a:t>
            </a:r>
          </a:p>
          <a:p>
            <a:pPr marL="0" indent="0">
              <a:lnSpc>
                <a:spcPct val="90000"/>
              </a:lnSpc>
              <a:buNone/>
            </a:pPr>
            <a:endParaRPr lang="en-GB" sz="2000"/>
          </a:p>
        </p:txBody>
      </p:sp>
    </p:spTree>
    <p:extLst>
      <p:ext uri="{BB962C8B-B14F-4D97-AF65-F5344CB8AC3E}">
        <p14:creationId xmlns:p14="http://schemas.microsoft.com/office/powerpoint/2010/main" val="11225171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505F1-603E-4E63-1C1A-C9528B8E3F5E}"/>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2. Initial Codes</a:t>
            </a:r>
          </a:p>
        </p:txBody>
      </p:sp>
      <p:sp>
        <p:nvSpPr>
          <p:cNvPr id="5" name="TextBox 4">
            <a:extLst>
              <a:ext uri="{FF2B5EF4-FFF2-40B4-BE49-F238E27FC236}">
                <a16:creationId xmlns:a16="http://schemas.microsoft.com/office/drawing/2014/main" id="{12C0F086-CA45-4B35-9187-429F2526F289}"/>
              </a:ext>
            </a:extLst>
          </p:cNvPr>
          <p:cNvSpPr txBox="1"/>
          <p:nvPr/>
        </p:nvSpPr>
        <p:spPr>
          <a:xfrm>
            <a:off x="457200" y="1600201"/>
            <a:ext cx="4038600" cy="39890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ct val="20000"/>
              </a:spcBef>
              <a:buFont typeface="Arial" pitchFamily="34" charset="0"/>
            </a:pPr>
            <a:r>
              <a:rPr lang="en-GB" sz="1500"/>
              <a:t>In this phase, you will begin to assign codes (a brief description of what is being said) to your data. You are not interpreting what you are reading at this point, simply describing as a way of starting to organise your data into meaningful groups. The codes that you use will be dependant on what your research question is and what is actually being said.  </a:t>
            </a:r>
          </a:p>
          <a:p>
            <a:pPr>
              <a:lnSpc>
                <a:spcPct val="90000"/>
              </a:lnSpc>
              <a:spcBef>
                <a:spcPct val="20000"/>
              </a:spcBef>
              <a:buFont typeface="Arial" pitchFamily="34" charset="0"/>
            </a:pPr>
            <a:endParaRPr lang="en-GB" sz="1500"/>
          </a:p>
          <a:p>
            <a:pPr>
              <a:lnSpc>
                <a:spcPct val="90000"/>
              </a:lnSpc>
              <a:spcBef>
                <a:spcPct val="20000"/>
              </a:spcBef>
              <a:buFont typeface="Arial" pitchFamily="34" charset="0"/>
            </a:pPr>
            <a:r>
              <a:rPr lang="en-GB" sz="1500"/>
              <a:t>It is important that you make a note of where within the transcript the code came from as you may need to go back to this section many more times. When all of your data has been coded, the next step will be to collect all of the different sections across all pieces of data that fit into those coding groups.  </a:t>
            </a:r>
          </a:p>
        </p:txBody>
      </p:sp>
      <p:pic>
        <p:nvPicPr>
          <p:cNvPr id="3" name="Picture 2" descr="5 Best Coding Programs for Aspiring Programmers | HP® Tech Takes">
            <a:extLst>
              <a:ext uri="{FF2B5EF4-FFF2-40B4-BE49-F238E27FC236}">
                <a16:creationId xmlns:a16="http://schemas.microsoft.com/office/drawing/2014/main" id="{3D74C432-BE5C-AA7C-17D1-54EAA36C81EF}"/>
              </a:ext>
            </a:extLst>
          </p:cNvPr>
          <p:cNvPicPr>
            <a:picLocks noChangeAspect="1"/>
          </p:cNvPicPr>
          <p:nvPr/>
        </p:nvPicPr>
        <p:blipFill>
          <a:blip r:embed="rId2"/>
          <a:stretch>
            <a:fillRect/>
          </a:stretch>
        </p:blipFill>
        <p:spPr>
          <a:xfrm>
            <a:off x="4648200" y="2690557"/>
            <a:ext cx="4038600" cy="1808328"/>
          </a:xfrm>
          <a:prstGeom prst="rect">
            <a:avLst/>
          </a:prstGeom>
          <a:noFill/>
        </p:spPr>
      </p:pic>
    </p:spTree>
    <p:extLst>
      <p:ext uri="{BB962C8B-B14F-4D97-AF65-F5344CB8AC3E}">
        <p14:creationId xmlns:p14="http://schemas.microsoft.com/office/powerpoint/2010/main" val="1351171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658FF-B510-B3F9-D370-A4382CFB619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3. Identifying Themes</a:t>
            </a:r>
          </a:p>
        </p:txBody>
      </p:sp>
      <p:sp>
        <p:nvSpPr>
          <p:cNvPr id="5" name="TextBox 4">
            <a:extLst>
              <a:ext uri="{FF2B5EF4-FFF2-40B4-BE49-F238E27FC236}">
                <a16:creationId xmlns:a16="http://schemas.microsoft.com/office/drawing/2014/main" id="{D1691099-07C7-E167-A1BD-9B0701C2AAB1}"/>
              </a:ext>
            </a:extLst>
          </p:cNvPr>
          <p:cNvSpPr txBox="1"/>
          <p:nvPr/>
        </p:nvSpPr>
        <p:spPr>
          <a:xfrm>
            <a:off x="457200" y="1600201"/>
            <a:ext cx="4038600" cy="39890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ct val="20000"/>
              </a:spcBef>
              <a:buFont typeface="Arial" pitchFamily="34" charset="0"/>
            </a:pPr>
            <a:r>
              <a:rPr lang="en-GB" sz="1300" dirty="0"/>
              <a:t>Now you will begin to sort your codes by putting them into themes.  You will need to sort your codes here into broader themes which will umbrella a number of codes. This process is often more time consuming as you will often have to move codes back and forth between themes several times to finalise the forming of your themes.  </a:t>
            </a:r>
          </a:p>
          <a:p>
            <a:pPr>
              <a:lnSpc>
                <a:spcPct val="90000"/>
              </a:lnSpc>
              <a:spcBef>
                <a:spcPct val="20000"/>
              </a:spcBef>
              <a:buFont typeface="Arial" pitchFamily="34" charset="0"/>
            </a:pPr>
            <a:r>
              <a:rPr lang="en-GB" sz="1300" dirty="0"/>
              <a:t>During this process, you may find that some codes become less important and that other codes warrant a theme of their own. All of this is fine as long as you don’t dismiss any code at this point- you may find them important and interesting later. </a:t>
            </a:r>
          </a:p>
          <a:p>
            <a:pPr>
              <a:lnSpc>
                <a:spcPct val="90000"/>
              </a:lnSpc>
              <a:spcBef>
                <a:spcPct val="20000"/>
              </a:spcBef>
              <a:buFont typeface="Arial" pitchFamily="34" charset="0"/>
            </a:pPr>
            <a:endParaRPr lang="en-GB" sz="1300" dirty="0"/>
          </a:p>
          <a:p>
            <a:pPr>
              <a:lnSpc>
                <a:spcPct val="90000"/>
              </a:lnSpc>
              <a:spcBef>
                <a:spcPct val="20000"/>
              </a:spcBef>
              <a:buFont typeface="Arial" pitchFamily="34" charset="0"/>
            </a:pPr>
            <a:r>
              <a:rPr lang="en-GB" sz="1300" b="1" dirty="0"/>
              <a:t>Themes Analysis Table- </a:t>
            </a:r>
            <a:r>
              <a:rPr lang="en-GB" sz="1300" dirty="0"/>
              <a:t>Often, researchers use a Themes Analysis table to group the codes into themes. This helps the researcher to visualise the themes and codes as they continue through the process and offers a good element of organisation.  </a:t>
            </a:r>
          </a:p>
        </p:txBody>
      </p:sp>
      <p:pic>
        <p:nvPicPr>
          <p:cNvPr id="6" name="Picture 5" descr="Theme Ideas - Go Make Something">
            <a:extLst>
              <a:ext uri="{FF2B5EF4-FFF2-40B4-BE49-F238E27FC236}">
                <a16:creationId xmlns:a16="http://schemas.microsoft.com/office/drawing/2014/main" id="{80425FC6-6C36-3F28-DC1D-303ACDF9C1B0}"/>
              </a:ext>
            </a:extLst>
          </p:cNvPr>
          <p:cNvPicPr>
            <a:picLocks noChangeAspect="1"/>
          </p:cNvPicPr>
          <p:nvPr/>
        </p:nvPicPr>
        <p:blipFill>
          <a:blip r:embed="rId2"/>
          <a:stretch>
            <a:fillRect/>
          </a:stretch>
        </p:blipFill>
        <p:spPr>
          <a:xfrm>
            <a:off x="4648200" y="2165329"/>
            <a:ext cx="4038600" cy="2858784"/>
          </a:xfrm>
          <a:prstGeom prst="rect">
            <a:avLst/>
          </a:prstGeom>
          <a:noFill/>
        </p:spPr>
      </p:pic>
    </p:spTree>
    <p:extLst>
      <p:ext uri="{BB962C8B-B14F-4D97-AF65-F5344CB8AC3E}">
        <p14:creationId xmlns:p14="http://schemas.microsoft.com/office/powerpoint/2010/main" val="2379289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9C205-F2DF-6BFA-22CB-9F80CD068163}"/>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4. Reviewing the Themes</a:t>
            </a:r>
          </a:p>
        </p:txBody>
      </p:sp>
      <p:sp>
        <p:nvSpPr>
          <p:cNvPr id="5" name="TextBox 4">
            <a:extLst>
              <a:ext uri="{FF2B5EF4-FFF2-40B4-BE49-F238E27FC236}">
                <a16:creationId xmlns:a16="http://schemas.microsoft.com/office/drawing/2014/main" id="{81B0F1F3-0707-384F-B79A-41BAF6306F8D}"/>
              </a:ext>
            </a:extLst>
          </p:cNvPr>
          <p:cNvSpPr txBox="1"/>
          <p:nvPr/>
        </p:nvSpPr>
        <p:spPr>
          <a:xfrm>
            <a:off x="457200" y="1341060"/>
            <a:ext cx="4038600" cy="42481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ct val="20000"/>
              </a:spcBef>
              <a:buFont typeface="Arial" pitchFamily="34" charset="0"/>
            </a:pPr>
            <a:r>
              <a:rPr lang="en-GB" sz="1500" dirty="0"/>
              <a:t>In phase four you will start to refine the themes that you have identified by reading through all of the sections relating to the codes that you have assigned. </a:t>
            </a:r>
            <a:endParaRPr lang="en-US"/>
          </a:p>
          <a:p>
            <a:pPr>
              <a:lnSpc>
                <a:spcPct val="90000"/>
              </a:lnSpc>
              <a:spcBef>
                <a:spcPct val="20000"/>
              </a:spcBef>
              <a:buFont typeface="Arial" pitchFamily="34" charset="0"/>
            </a:pPr>
            <a:r>
              <a:rPr lang="en-GB" sz="1500" dirty="0"/>
              <a:t>Here you are looking to see if there are any overlapping themes or any contradictions.</a:t>
            </a:r>
            <a:endParaRPr lang="en-GB" dirty="0"/>
          </a:p>
          <a:p>
            <a:pPr>
              <a:lnSpc>
                <a:spcPct val="90000"/>
              </a:lnSpc>
              <a:spcBef>
                <a:spcPct val="20000"/>
              </a:spcBef>
              <a:buFont typeface="Arial" pitchFamily="34" charset="0"/>
            </a:pPr>
            <a:r>
              <a:rPr lang="en-GB" sz="1500" dirty="0"/>
              <a:t> You may also realise at this stage that some of the themes that you have previously sorted are too broad and so you may want to split the themes.</a:t>
            </a:r>
            <a:endParaRPr lang="en-GB" dirty="0"/>
          </a:p>
          <a:p>
            <a:pPr>
              <a:lnSpc>
                <a:spcPct val="90000"/>
              </a:lnSpc>
              <a:spcBef>
                <a:spcPct val="20000"/>
              </a:spcBef>
              <a:buFont typeface="Arial" pitchFamily="34" charset="0"/>
            </a:pPr>
            <a:r>
              <a:rPr lang="en-GB" sz="1500" dirty="0"/>
              <a:t> Many researchers find that using </a:t>
            </a:r>
            <a:r>
              <a:rPr lang="en-GB" sz="1500" err="1"/>
              <a:t>Positit</a:t>
            </a:r>
            <a:r>
              <a:rPr lang="en-GB" sz="1500" dirty="0"/>
              <a:t> notes are useful for this stage as you can move the codes and themes around to help you with the reviewing process.  </a:t>
            </a:r>
            <a:endParaRPr lang="en-GB"/>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You will continue to sort and review the themes until you feel that you have a number of themes that are relevant and coherent.</a:t>
            </a:r>
          </a:p>
        </p:txBody>
      </p:sp>
      <p:pic>
        <p:nvPicPr>
          <p:cNvPr id="6" name="Picture 5" descr="4 Methods for Reviewing Decisions - Management.org">
            <a:extLst>
              <a:ext uri="{FF2B5EF4-FFF2-40B4-BE49-F238E27FC236}">
                <a16:creationId xmlns:a16="http://schemas.microsoft.com/office/drawing/2014/main" id="{ED398C77-79F5-07FC-5AB2-B090D2BE4034}"/>
              </a:ext>
            </a:extLst>
          </p:cNvPr>
          <p:cNvPicPr>
            <a:picLocks noChangeAspect="1"/>
          </p:cNvPicPr>
          <p:nvPr/>
        </p:nvPicPr>
        <p:blipFill>
          <a:blip r:embed="rId2"/>
          <a:stretch>
            <a:fillRect/>
          </a:stretch>
        </p:blipFill>
        <p:spPr>
          <a:xfrm>
            <a:off x="4648200" y="2250969"/>
            <a:ext cx="4038600" cy="2687504"/>
          </a:xfrm>
          <a:prstGeom prst="rect">
            <a:avLst/>
          </a:prstGeom>
          <a:noFill/>
        </p:spPr>
      </p:pic>
    </p:spTree>
    <p:extLst>
      <p:ext uri="{BB962C8B-B14F-4D97-AF65-F5344CB8AC3E}">
        <p14:creationId xmlns:p14="http://schemas.microsoft.com/office/powerpoint/2010/main" val="12402846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99F9B-94A3-062A-204E-E610741C467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5. Giving your themes a name</a:t>
            </a:r>
          </a:p>
        </p:txBody>
      </p:sp>
      <p:pic>
        <p:nvPicPr>
          <p:cNvPr id="6" name="Picture 5" descr="How To Change Your Last Name After Marriage (2023 Guide) – Forbes Advisor">
            <a:extLst>
              <a:ext uri="{FF2B5EF4-FFF2-40B4-BE49-F238E27FC236}">
                <a16:creationId xmlns:a16="http://schemas.microsoft.com/office/drawing/2014/main" id="{66C026FD-B799-A908-9265-236ED211425C}"/>
              </a:ext>
            </a:extLst>
          </p:cNvPr>
          <p:cNvPicPr>
            <a:picLocks noChangeAspect="1"/>
          </p:cNvPicPr>
          <p:nvPr/>
        </p:nvPicPr>
        <p:blipFill>
          <a:blip r:embed="rId2"/>
          <a:stretch>
            <a:fillRect/>
          </a:stretch>
        </p:blipFill>
        <p:spPr>
          <a:xfrm>
            <a:off x="457200" y="2463913"/>
            <a:ext cx="4038600" cy="2261616"/>
          </a:xfrm>
          <a:prstGeom prst="rect">
            <a:avLst/>
          </a:prstGeom>
          <a:noFill/>
        </p:spPr>
      </p:pic>
      <p:sp>
        <p:nvSpPr>
          <p:cNvPr id="5" name="TextBox 4">
            <a:extLst>
              <a:ext uri="{FF2B5EF4-FFF2-40B4-BE49-F238E27FC236}">
                <a16:creationId xmlns:a16="http://schemas.microsoft.com/office/drawing/2014/main" id="{B590289F-F3DF-2F16-A37B-E3BDB0269093}"/>
              </a:ext>
            </a:extLst>
          </p:cNvPr>
          <p:cNvSpPr txBox="1"/>
          <p:nvPr/>
        </p:nvSpPr>
        <p:spPr>
          <a:xfrm>
            <a:off x="4648200" y="1600201"/>
            <a:ext cx="4038600" cy="39890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ct val="20000"/>
              </a:spcBef>
              <a:buFont typeface="Arial" pitchFamily="34" charset="0"/>
            </a:pPr>
            <a:r>
              <a:rPr lang="en-GB" sz="2800"/>
              <a:t>This stage encourages the researcher to start defining the theme by describing each of them in an engaging way. What story is the theme telling? Once you are able to describe your theme, name it! </a:t>
            </a:r>
          </a:p>
        </p:txBody>
      </p:sp>
    </p:spTree>
    <p:extLst>
      <p:ext uri="{BB962C8B-B14F-4D97-AF65-F5344CB8AC3E}">
        <p14:creationId xmlns:p14="http://schemas.microsoft.com/office/powerpoint/2010/main" val="10414725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E1D1-D39F-01CD-EF15-DE20FB92DCFE}"/>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6. Writing about your themes</a:t>
            </a:r>
          </a:p>
        </p:txBody>
      </p:sp>
      <p:pic>
        <p:nvPicPr>
          <p:cNvPr id="6" name="Picture 5" descr="10 Easy Steps to Better Report Writing">
            <a:extLst>
              <a:ext uri="{FF2B5EF4-FFF2-40B4-BE49-F238E27FC236}">
                <a16:creationId xmlns:a16="http://schemas.microsoft.com/office/drawing/2014/main" id="{0DE136C3-5BE5-0A28-721E-1BA6A2D917CD}"/>
              </a:ext>
            </a:extLst>
          </p:cNvPr>
          <p:cNvPicPr>
            <a:picLocks noChangeAspect="1"/>
          </p:cNvPicPr>
          <p:nvPr/>
        </p:nvPicPr>
        <p:blipFill rotWithShape="1">
          <a:blip r:embed="rId2"/>
          <a:srcRect l="33529" r="9774" b="-1"/>
          <a:stretch/>
        </p:blipFill>
        <p:spPr>
          <a:xfrm>
            <a:off x="457200" y="1600201"/>
            <a:ext cx="4038600" cy="3989040"/>
          </a:xfrm>
          <a:prstGeom prst="rect">
            <a:avLst/>
          </a:prstGeom>
          <a:noFill/>
        </p:spPr>
      </p:pic>
      <p:sp>
        <p:nvSpPr>
          <p:cNvPr id="5" name="TextBox 4">
            <a:extLst>
              <a:ext uri="{FF2B5EF4-FFF2-40B4-BE49-F238E27FC236}">
                <a16:creationId xmlns:a16="http://schemas.microsoft.com/office/drawing/2014/main" id="{5A931EE2-3101-76AF-7806-37A1DE298A39}"/>
              </a:ext>
            </a:extLst>
          </p:cNvPr>
          <p:cNvSpPr txBox="1"/>
          <p:nvPr/>
        </p:nvSpPr>
        <p:spPr>
          <a:xfrm>
            <a:off x="4648200" y="1600201"/>
            <a:ext cx="4038600" cy="39890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ct val="20000"/>
              </a:spcBef>
              <a:buFont typeface="Arial" pitchFamily="34" charset="0"/>
            </a:pPr>
            <a:r>
              <a:rPr lang="en-GB" sz="2200" dirty="0"/>
              <a:t>The final stage of the process it to write about your discoveries.</a:t>
            </a:r>
            <a:endParaRPr lang="en-US" dirty="0"/>
          </a:p>
          <a:p>
            <a:pPr>
              <a:lnSpc>
                <a:spcPct val="90000"/>
              </a:lnSpc>
              <a:spcBef>
                <a:spcPct val="20000"/>
              </a:spcBef>
              <a:buFont typeface="Arial" pitchFamily="34" charset="0"/>
            </a:pPr>
            <a:r>
              <a:rPr lang="en-GB" sz="2200" dirty="0"/>
              <a:t> Consider analysing the themes and discussing what these themes are telling you in relation to your research questions. </a:t>
            </a:r>
            <a:endParaRPr lang="en-GB" dirty="0"/>
          </a:p>
          <a:p>
            <a:pPr>
              <a:lnSpc>
                <a:spcPct val="90000"/>
              </a:lnSpc>
              <a:spcBef>
                <a:spcPct val="20000"/>
              </a:spcBef>
              <a:buFont typeface="Arial" pitchFamily="34" charset="0"/>
            </a:pPr>
            <a:r>
              <a:rPr lang="en-GB" sz="2200" dirty="0"/>
              <a:t>What is interesting about what you have found? Use quotes from your data to help demonstrate your findings.  </a:t>
            </a:r>
            <a:endParaRPr lang="en-GB" dirty="0"/>
          </a:p>
        </p:txBody>
      </p:sp>
    </p:spTree>
    <p:extLst>
      <p:ext uri="{BB962C8B-B14F-4D97-AF65-F5344CB8AC3E}">
        <p14:creationId xmlns:p14="http://schemas.microsoft.com/office/powerpoint/2010/main" val="20515055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top Think Act Images – Browse 228 Stock Photos, Vectors, and Video | Adobe  Stock">
            <a:extLst>
              <a:ext uri="{FF2B5EF4-FFF2-40B4-BE49-F238E27FC236}">
                <a16:creationId xmlns:a16="http://schemas.microsoft.com/office/drawing/2014/main" id="{D2089812-510C-5208-F09F-F793EACC017A}"/>
              </a:ext>
            </a:extLst>
          </p:cNvPr>
          <p:cNvPicPr>
            <a:picLocks noChangeAspect="1"/>
          </p:cNvPicPr>
          <p:nvPr/>
        </p:nvPicPr>
        <p:blipFill>
          <a:blip r:embed="rId2"/>
          <a:stretch>
            <a:fillRect/>
          </a:stretch>
        </p:blipFill>
        <p:spPr>
          <a:xfrm>
            <a:off x="605281" y="1193332"/>
            <a:ext cx="4038600" cy="3710679"/>
          </a:xfrm>
          <a:prstGeom prst="rect">
            <a:avLst/>
          </a:prstGeom>
          <a:noFill/>
        </p:spPr>
      </p:pic>
      <p:sp>
        <p:nvSpPr>
          <p:cNvPr id="2" name="TextBox 1">
            <a:extLst>
              <a:ext uri="{FF2B5EF4-FFF2-40B4-BE49-F238E27FC236}">
                <a16:creationId xmlns:a16="http://schemas.microsoft.com/office/drawing/2014/main" id="{D63BFECE-3D9A-AA3E-CBD5-B020A7BA92DC}"/>
              </a:ext>
            </a:extLst>
          </p:cNvPr>
          <p:cNvSpPr txBox="1"/>
          <p:nvPr/>
        </p:nvSpPr>
        <p:spPr>
          <a:xfrm>
            <a:off x="4648200" y="1322549"/>
            <a:ext cx="4038600" cy="39890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ct val="20000"/>
              </a:spcBef>
              <a:buFont typeface="Arial" pitchFamily="34" charset="0"/>
            </a:pPr>
            <a:r>
              <a:rPr lang="en-GB" sz="2400" b="1"/>
              <a:t>Remembering and recalling key learning – </a:t>
            </a:r>
            <a:r>
              <a:rPr lang="en-GB" sz="2400"/>
              <a:t>Take time to consider the 6 stages of thematic analysis. Which stage do you anticipate taking the most time? How important do you think this process is in relation to your research as a whole? </a:t>
            </a:r>
          </a:p>
          <a:p>
            <a:pPr>
              <a:lnSpc>
                <a:spcPct val="90000"/>
              </a:lnSpc>
              <a:spcBef>
                <a:spcPct val="20000"/>
              </a:spcBef>
              <a:buFont typeface="Arial" pitchFamily="34" charset="0"/>
            </a:pPr>
            <a:endParaRPr lang="en-GB" sz="2400"/>
          </a:p>
        </p:txBody>
      </p:sp>
    </p:spTree>
    <p:extLst>
      <p:ext uri="{BB962C8B-B14F-4D97-AF65-F5344CB8AC3E}">
        <p14:creationId xmlns:p14="http://schemas.microsoft.com/office/powerpoint/2010/main" val="10062973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n Reasons to Take a Break From Caring - Home">
            <a:extLst>
              <a:ext uri="{FF2B5EF4-FFF2-40B4-BE49-F238E27FC236}">
                <a16:creationId xmlns:a16="http://schemas.microsoft.com/office/drawing/2014/main" id="{7238BDF0-F22F-5147-2BBD-4BB49AD5C93A}"/>
              </a:ext>
            </a:extLst>
          </p:cNvPr>
          <p:cNvPicPr>
            <a:picLocks noChangeAspect="1"/>
          </p:cNvPicPr>
          <p:nvPr/>
        </p:nvPicPr>
        <p:blipFill rotWithShape="1">
          <a:blip r:embed="rId2"/>
          <a:srcRect t="27299" b="2081"/>
          <a:stretch/>
        </p:blipFill>
        <p:spPr>
          <a:xfrm>
            <a:off x="457200" y="832031"/>
            <a:ext cx="8229600" cy="3917032"/>
          </a:xfrm>
          <a:prstGeom prst="rect">
            <a:avLst/>
          </a:prstGeom>
          <a:noFill/>
        </p:spPr>
      </p:pic>
    </p:spTree>
    <p:extLst>
      <p:ext uri="{BB962C8B-B14F-4D97-AF65-F5344CB8AC3E}">
        <p14:creationId xmlns:p14="http://schemas.microsoft.com/office/powerpoint/2010/main" val="40864501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8" ma:contentTypeDescription="Create a new document." ma:contentTypeScope="" ma:versionID="2a097b593856fe22790f69e224795fbf">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f9d6270ef053b9abdce8864b885d2270"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_Flow_SignoffStatu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_Flow_SignoffStatus" ma:index="23" nillable="true" ma:displayName="Sign-off status" ma:internalName="Sign_x002d_off_x0020_status">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402ff45-7898-42ce-a290-0a5e025ffdc1}" ma:internalName="TaxCatchAll" ma:showField="CatchAllData" ma:web="1ecf5648-3750-43f5-867d-bfaa16e6e1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e89cfda-a374-4413-9f0d-8b601eddeb70">
      <Terms xmlns="http://schemas.microsoft.com/office/infopath/2007/PartnerControls"/>
    </lcf76f155ced4ddcb4097134ff3c332f>
    <TaxCatchAll xmlns="1ecf5648-3750-43f5-867d-bfaa16e6e17e" xsi:nil="true"/>
    <_Flow_SignoffStatus xmlns="2e89cfda-a374-4413-9f0d-8b601eddeb70"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AD07FEB5-779E-499F-AEB2-96A5DE116F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d2d6d51c-be45-489c-bfaa-c0c3d4c0c982"/>
    <ds:schemaRef ds:uri="696490a5-0429-499a-a254-a60426c02ef0"/>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 ds:uri="2e89cfda-a374-4413-9f0d-8b601eddeb70"/>
    <ds:schemaRef ds:uri="1ecf5648-3750-43f5-867d-bfaa16e6e17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1377</TotalTime>
  <Words>1322</Words>
  <Application>Microsoft Office PowerPoint</Application>
  <PresentationFormat>On-screen Show (4:3)</PresentationFormat>
  <Paragraphs>176</Paragraphs>
  <Slides>35</Slides>
  <Notes>3</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20140311PresentationUWTSDTemplate</vt:lpstr>
      <vt:lpstr>BMPF7006: Research Methods for Work-based Learning</vt:lpstr>
      <vt:lpstr>This weeks'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Insider-Researcher</vt:lpstr>
      <vt:lpstr>PowerPoint Presentation</vt:lpstr>
      <vt:lpstr>PowerPoint Presentation</vt:lpstr>
      <vt:lpstr>Summarising, Analysing, Presenting data</vt:lpstr>
      <vt:lpstr>Summarising and Analysing qualitative data: Thematic analysis</vt:lpstr>
      <vt:lpstr>What do you think the advantages and disadvantages are of using software?</vt:lpstr>
      <vt:lpstr>PowerPoint Presentation</vt:lpstr>
      <vt:lpstr>Qualitative research normally follows a four stage process; </vt:lpstr>
      <vt:lpstr>Beginning to Organise your Data</vt:lpstr>
      <vt:lpstr>PowerPoint Presentation</vt:lpstr>
      <vt:lpstr>Transcribing</vt:lpstr>
      <vt:lpstr>PowerPoint Presentation</vt:lpstr>
      <vt:lpstr>PowerPoint Presentation</vt:lpstr>
      <vt:lpstr>PowerPoint Presentation</vt:lpstr>
      <vt:lpstr>PowerPoint Presentation</vt:lpstr>
      <vt:lpstr>Introduction to thematic analysis</vt:lpstr>
      <vt:lpstr>PowerPoint Presentation</vt:lpstr>
      <vt:lpstr>PowerPoint Presentation</vt:lpstr>
      <vt:lpstr>The process of thematic analysis contains 6 steps;</vt:lpstr>
      <vt:lpstr>2. Initial Codes</vt:lpstr>
      <vt:lpstr>3. Identifying Themes</vt:lpstr>
      <vt:lpstr>4. Reviewing the Themes</vt:lpstr>
      <vt:lpstr>5. Giving your themes a name</vt:lpstr>
      <vt:lpstr>6. Writing about your themes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Christine Davies</cp:lastModifiedBy>
  <cp:revision>309</cp:revision>
  <cp:lastPrinted>2019-01-15T09:42:00Z</cp:lastPrinted>
  <dcterms:created xsi:type="dcterms:W3CDTF">2015-04-14T15:21:28Z</dcterms:created>
  <dcterms:modified xsi:type="dcterms:W3CDTF">2023-10-17T12:29:54Z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MediaServiceImageTags">
    <vt:lpwstr/>
  </property>
</Properties>
</file>