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5" r:id="rId6"/>
    <p:sldId id="261" r:id="rId7"/>
    <p:sldId id="266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A8A60B-0CE1-4418-ACB7-60488218A433}" v="95" dt="2024-03-14T12:54:50.7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Nedelea" userId="5b5345fda16b3f20" providerId="LiveId" clId="{49A8A60B-0CE1-4418-ACB7-60488218A433}"/>
    <pc:docChg chg="undo custSel addSld delSld modSld">
      <pc:chgData name="MIhaita Nedelea" userId="5b5345fda16b3f20" providerId="LiveId" clId="{49A8A60B-0CE1-4418-ACB7-60488218A433}" dt="2024-03-14T12:56:19.141" v="829" actId="27636"/>
      <pc:docMkLst>
        <pc:docMk/>
      </pc:docMkLst>
      <pc:sldChg chg="addSp delSp modSp new mod setBg">
        <pc:chgData name="MIhaita Nedelea" userId="5b5345fda16b3f20" providerId="LiveId" clId="{49A8A60B-0CE1-4418-ACB7-60488218A433}" dt="2024-03-13T11:09:23.271" v="671" actId="255"/>
        <pc:sldMkLst>
          <pc:docMk/>
          <pc:sldMk cId="2373737740" sldId="256"/>
        </pc:sldMkLst>
        <pc:spChg chg="mod">
          <ac:chgData name="MIhaita Nedelea" userId="5b5345fda16b3f20" providerId="LiveId" clId="{49A8A60B-0CE1-4418-ACB7-60488218A433}" dt="2024-03-13T11:09:23.271" v="671" actId="255"/>
          <ac:spMkLst>
            <pc:docMk/>
            <pc:sldMk cId="2373737740" sldId="256"/>
            <ac:spMk id="2" creationId="{245FA0ED-A3FE-93E5-7EF6-336760EE91B6}"/>
          </ac:spMkLst>
        </pc:spChg>
        <pc:spChg chg="mod ord">
          <ac:chgData name="MIhaita Nedelea" userId="5b5345fda16b3f20" providerId="LiveId" clId="{49A8A60B-0CE1-4418-ACB7-60488218A433}" dt="2024-03-13T11:09:12.241" v="670" actId="20577"/>
          <ac:spMkLst>
            <pc:docMk/>
            <pc:sldMk cId="2373737740" sldId="256"/>
            <ac:spMk id="3" creationId="{0DA1750D-E036-0D92-D738-031953522A58}"/>
          </ac:spMkLst>
        </pc:spChg>
        <pc:spChg chg="add del">
          <ac:chgData name="MIhaita Nedelea" userId="5b5345fda16b3f20" providerId="LiveId" clId="{49A8A60B-0CE1-4418-ACB7-60488218A433}" dt="2024-03-13T11:06:45.166" v="637" actId="26606"/>
          <ac:spMkLst>
            <pc:docMk/>
            <pc:sldMk cId="2373737740" sldId="256"/>
            <ac:spMk id="6" creationId="{9B7AD9F6-8CE7-4299-8FC6-328F4DCD3FF9}"/>
          </ac:spMkLst>
        </pc:spChg>
        <pc:spChg chg="add del">
          <ac:chgData name="MIhaita Nedelea" userId="5b5345fda16b3f20" providerId="LiveId" clId="{49A8A60B-0CE1-4418-ACB7-60488218A433}" dt="2024-03-11T21:26:12.998" v="552" actId="26606"/>
          <ac:spMkLst>
            <pc:docMk/>
            <pc:sldMk cId="2373737740" sldId="256"/>
            <ac:spMk id="8" creationId="{5C8908E2-EE49-44D2-9428-A28D2312A8D5}"/>
          </ac:spMkLst>
        </pc:spChg>
        <pc:spChg chg="add del">
          <ac:chgData name="MIhaita Nedelea" userId="5b5345fda16b3f20" providerId="LiveId" clId="{49A8A60B-0CE1-4418-ACB7-60488218A433}" dt="2024-03-11T21:25:39.155" v="548" actId="26606"/>
          <ac:spMkLst>
            <pc:docMk/>
            <pc:sldMk cId="2373737740" sldId="256"/>
            <ac:spMk id="9" creationId="{9B7AD9F6-8CE7-4299-8FC6-328F4DCD3FF9}"/>
          </ac:spMkLst>
        </pc:spChg>
        <pc:spChg chg="add del">
          <ac:chgData name="MIhaita Nedelea" userId="5b5345fda16b3f20" providerId="LiveId" clId="{49A8A60B-0CE1-4418-ACB7-60488218A433}" dt="2024-03-11T21:25:39.155" v="548" actId="26606"/>
          <ac:spMkLst>
            <pc:docMk/>
            <pc:sldMk cId="2373737740" sldId="256"/>
            <ac:spMk id="11" creationId="{F49775AF-8896-43EE-92C6-83497D6DC56F}"/>
          </ac:spMkLst>
        </pc:spChg>
        <pc:spChg chg="add del">
          <ac:chgData name="MIhaita Nedelea" userId="5b5345fda16b3f20" providerId="LiveId" clId="{49A8A60B-0CE1-4418-ACB7-60488218A433}" dt="2024-03-13T11:06:45.166" v="637" actId="26606"/>
          <ac:spMkLst>
            <pc:docMk/>
            <pc:sldMk cId="2373737740" sldId="256"/>
            <ac:spMk id="12" creationId="{F49775AF-8896-43EE-92C6-83497D6DC56F}"/>
          </ac:spMkLst>
        </pc:spChg>
        <pc:spChg chg="add del">
          <ac:chgData name="MIhaita Nedelea" userId="5b5345fda16b3f20" providerId="LiveId" clId="{49A8A60B-0CE1-4418-ACB7-60488218A433}" dt="2024-03-11T21:26:12.998" v="552" actId="26606"/>
          <ac:spMkLst>
            <pc:docMk/>
            <pc:sldMk cId="2373737740" sldId="256"/>
            <ac:spMk id="14" creationId="{BD92035A-AA2F-4CD8-A556-1CE8BDEC75BD}"/>
          </ac:spMkLst>
        </pc:spChg>
        <pc:spChg chg="add del">
          <ac:chgData name="MIhaita Nedelea" userId="5b5345fda16b3f20" providerId="LiveId" clId="{49A8A60B-0CE1-4418-ACB7-60488218A433}" dt="2024-03-11T21:26:12.998" v="552" actId="26606"/>
          <ac:spMkLst>
            <pc:docMk/>
            <pc:sldMk cId="2373737740" sldId="256"/>
            <ac:spMk id="16" creationId="{ED888B23-07FA-482A-96DF-47E31AF1A603}"/>
          </ac:spMkLst>
        </pc:spChg>
        <pc:spChg chg="add">
          <ac:chgData name="MIhaita Nedelea" userId="5b5345fda16b3f20" providerId="LiveId" clId="{49A8A60B-0CE1-4418-ACB7-60488218A433}" dt="2024-03-13T11:06:45.166" v="637" actId="26606"/>
          <ac:spMkLst>
            <pc:docMk/>
            <pc:sldMk cId="2373737740" sldId="256"/>
            <ac:spMk id="17" creationId="{79BB35BC-D5C2-4C8B-A22A-A71E6191913B}"/>
          </ac:spMkLst>
        </pc:spChg>
        <pc:grpChg chg="add del">
          <ac:chgData name="MIhaita Nedelea" userId="5b5345fda16b3f20" providerId="LiveId" clId="{49A8A60B-0CE1-4418-ACB7-60488218A433}" dt="2024-03-11T21:26:12.998" v="552" actId="26606"/>
          <ac:grpSpMkLst>
            <pc:docMk/>
            <pc:sldMk cId="2373737740" sldId="256"/>
            <ac:grpSpMk id="10" creationId="{5D1A9D8B-3117-4D9D-BDA4-DD81895098B0}"/>
          </ac:grpSpMkLst>
        </pc:grpChg>
        <pc:picChg chg="add del">
          <ac:chgData name="MIhaita Nedelea" userId="5b5345fda16b3f20" providerId="LiveId" clId="{49A8A60B-0CE1-4418-ACB7-60488218A433}" dt="2024-03-11T21:25:39.155" v="548" actId="26606"/>
          <ac:picMkLst>
            <pc:docMk/>
            <pc:sldMk cId="2373737740" sldId="256"/>
            <ac:picMk id="5" creationId="{35042FA7-2516-3F83-CC6C-1A3FDA8A0A72}"/>
          </ac:picMkLst>
        </pc:picChg>
        <pc:picChg chg="add mod">
          <ac:chgData name="MIhaita Nedelea" userId="5b5345fda16b3f20" providerId="LiveId" clId="{49A8A60B-0CE1-4418-ACB7-60488218A433}" dt="2024-03-13T11:06:45.166" v="637" actId="26606"/>
          <ac:picMkLst>
            <pc:docMk/>
            <pc:sldMk cId="2373737740" sldId="256"/>
            <ac:picMk id="7" creationId="{CA3C661E-A254-9EA9-7590-8D5F043327F7}"/>
          </ac:picMkLst>
        </pc:picChg>
      </pc:sldChg>
      <pc:sldChg chg="modSp new del mod">
        <pc:chgData name="MIhaita Nedelea" userId="5b5345fda16b3f20" providerId="LiveId" clId="{49A8A60B-0CE1-4418-ACB7-60488218A433}" dt="2024-03-13T10:44:47.127" v="584" actId="2696"/>
        <pc:sldMkLst>
          <pc:docMk/>
          <pc:sldMk cId="2222472894" sldId="257"/>
        </pc:sldMkLst>
        <pc:spChg chg="mod">
          <ac:chgData name="MIhaita Nedelea" userId="5b5345fda16b3f20" providerId="LiveId" clId="{49A8A60B-0CE1-4418-ACB7-60488218A433}" dt="2024-03-10T19:32:16.788" v="361" actId="122"/>
          <ac:spMkLst>
            <pc:docMk/>
            <pc:sldMk cId="2222472894" sldId="257"/>
            <ac:spMk id="2" creationId="{466A4DBD-EE40-EFCC-78A2-FC93A8C9E28B}"/>
          </ac:spMkLst>
        </pc:spChg>
        <pc:spChg chg="mod">
          <ac:chgData name="MIhaita Nedelea" userId="5b5345fda16b3f20" providerId="LiveId" clId="{49A8A60B-0CE1-4418-ACB7-60488218A433}" dt="2024-03-10T19:32:12.297" v="360" actId="27636"/>
          <ac:spMkLst>
            <pc:docMk/>
            <pc:sldMk cId="2222472894" sldId="257"/>
            <ac:spMk id="3" creationId="{C06F2376-F8A8-55E9-378F-EEE17C67D9D6}"/>
          </ac:spMkLst>
        </pc:spChg>
      </pc:sldChg>
      <pc:sldChg chg="addSp delSp modSp new mod setBg">
        <pc:chgData name="MIhaita Nedelea" userId="5b5345fda16b3f20" providerId="LiveId" clId="{49A8A60B-0CE1-4418-ACB7-60488218A433}" dt="2024-03-13T11:13:08.934" v="713" actId="14100"/>
        <pc:sldMkLst>
          <pc:docMk/>
          <pc:sldMk cId="2313107301" sldId="258"/>
        </pc:sldMkLst>
        <pc:spChg chg="mod">
          <ac:chgData name="MIhaita Nedelea" userId="5b5345fda16b3f20" providerId="LiveId" clId="{49A8A60B-0CE1-4418-ACB7-60488218A433}" dt="2024-03-13T11:13:08.934" v="713" actId="14100"/>
          <ac:spMkLst>
            <pc:docMk/>
            <pc:sldMk cId="2313107301" sldId="258"/>
            <ac:spMk id="2" creationId="{7EBB8CF7-C1DC-2104-8D4D-D8A11877EAA0}"/>
          </ac:spMkLst>
        </pc:spChg>
        <pc:spChg chg="del mod">
          <ac:chgData name="MIhaita Nedelea" userId="5b5345fda16b3f20" providerId="LiveId" clId="{49A8A60B-0CE1-4418-ACB7-60488218A433}" dt="2024-03-10T19:07:23.604" v="57" actId="3680"/>
          <ac:spMkLst>
            <pc:docMk/>
            <pc:sldMk cId="2313107301" sldId="258"/>
            <ac:spMk id="3" creationId="{024F5A7C-D79A-2776-C4B6-E9F3C11757C3}"/>
          </ac:spMkLst>
        </pc:spChg>
        <pc:spChg chg="add del">
          <ac:chgData name="MIhaita Nedelea" userId="5b5345fda16b3f20" providerId="LiveId" clId="{49A8A60B-0CE1-4418-ACB7-60488218A433}" dt="2024-03-13T11:02:40.433" v="605" actId="26606"/>
          <ac:spMkLst>
            <pc:docMk/>
            <pc:sldMk cId="2313107301" sldId="258"/>
            <ac:spMk id="9" creationId="{35DB3719-6FDC-4E5D-891D-FF40B7300F64}"/>
          </ac:spMkLst>
        </pc:spChg>
        <pc:spChg chg="add del">
          <ac:chgData name="MIhaita Nedelea" userId="5b5345fda16b3f20" providerId="LiveId" clId="{49A8A60B-0CE1-4418-ACB7-60488218A433}" dt="2024-03-13T11:02:40.433" v="605" actId="26606"/>
          <ac:spMkLst>
            <pc:docMk/>
            <pc:sldMk cId="2313107301" sldId="258"/>
            <ac:spMk id="11" creationId="{E0CBAC23-2E3F-4A90-BA59-F8299F6A5439}"/>
          </ac:spMkLst>
        </pc:spChg>
        <pc:grpChg chg="add">
          <ac:chgData name="MIhaita Nedelea" userId="5b5345fda16b3f20" providerId="LiveId" clId="{49A8A60B-0CE1-4418-ACB7-60488218A433}" dt="2024-03-13T11:02:40.433" v="605" actId="26606"/>
          <ac:grpSpMkLst>
            <pc:docMk/>
            <pc:sldMk cId="2313107301" sldId="258"/>
            <ac:grpSpMk id="16" creationId="{1E5539EC-8CB8-002F-68C6-678840282659}"/>
          </ac:grpSpMkLst>
        </pc:grpChg>
        <pc:graphicFrameChg chg="add mod ord modGraphic">
          <ac:chgData name="MIhaita Nedelea" userId="5b5345fda16b3f20" providerId="LiveId" clId="{49A8A60B-0CE1-4418-ACB7-60488218A433}" dt="2024-03-13T11:12:07.063" v="707" actId="113"/>
          <ac:graphicFrameMkLst>
            <pc:docMk/>
            <pc:sldMk cId="2313107301" sldId="258"/>
            <ac:graphicFrameMk id="4" creationId="{DE28D372-7F06-1511-3C32-10958CC8EB4D}"/>
          </ac:graphicFrameMkLst>
        </pc:graphicFrameChg>
        <pc:graphicFrameChg chg="add del mod modGraphic">
          <ac:chgData name="MIhaita Nedelea" userId="5b5345fda16b3f20" providerId="LiveId" clId="{49A8A60B-0CE1-4418-ACB7-60488218A433}" dt="2024-03-10T19:16:40.018" v="166" actId="478"/>
          <ac:graphicFrameMkLst>
            <pc:docMk/>
            <pc:sldMk cId="2313107301" sldId="258"/>
            <ac:graphicFrameMk id="5" creationId="{6C037018-01AC-4653-ABA0-8C41D48537AB}"/>
          </ac:graphicFrameMkLst>
        </pc:graphicFrameChg>
        <pc:graphicFrameChg chg="add del mod modGraphic">
          <ac:chgData name="MIhaita Nedelea" userId="5b5345fda16b3f20" providerId="LiveId" clId="{49A8A60B-0CE1-4418-ACB7-60488218A433}" dt="2024-03-10T19:17:17.942" v="173" actId="478"/>
          <ac:graphicFrameMkLst>
            <pc:docMk/>
            <pc:sldMk cId="2313107301" sldId="258"/>
            <ac:graphicFrameMk id="6" creationId="{934C7D05-BEE7-A5B4-8B85-A485CB3F7076}"/>
          </ac:graphicFrameMkLst>
        </pc:graphicFrameChg>
      </pc:sldChg>
      <pc:sldChg chg="addSp delSp modSp new mod setBg">
        <pc:chgData name="MIhaita Nedelea" userId="5b5345fda16b3f20" providerId="LiveId" clId="{49A8A60B-0CE1-4418-ACB7-60488218A433}" dt="2024-03-13T11:14:35.268" v="726" actId="14100"/>
        <pc:sldMkLst>
          <pc:docMk/>
          <pc:sldMk cId="559435297" sldId="259"/>
        </pc:sldMkLst>
        <pc:spChg chg="mod">
          <ac:chgData name="MIhaita Nedelea" userId="5b5345fda16b3f20" providerId="LiveId" clId="{49A8A60B-0CE1-4418-ACB7-60488218A433}" dt="2024-03-13T11:14:35.268" v="726" actId="14100"/>
          <ac:spMkLst>
            <pc:docMk/>
            <pc:sldMk cId="559435297" sldId="259"/>
            <ac:spMk id="2" creationId="{07451A0A-2B02-EA1F-D287-E3AE4BACF82F}"/>
          </ac:spMkLst>
        </pc:spChg>
        <pc:spChg chg="del mod">
          <ac:chgData name="MIhaita Nedelea" userId="5b5345fda16b3f20" providerId="LiveId" clId="{49A8A60B-0CE1-4418-ACB7-60488218A433}" dt="2024-03-10T19:13:14.352" v="124" actId="3680"/>
          <ac:spMkLst>
            <pc:docMk/>
            <pc:sldMk cId="559435297" sldId="259"/>
            <ac:spMk id="3" creationId="{8E71870A-5490-20BB-3023-C84680BFFE0B}"/>
          </ac:spMkLst>
        </pc:spChg>
        <pc:spChg chg="add del">
          <ac:chgData name="MIhaita Nedelea" userId="5b5345fda16b3f20" providerId="LiveId" clId="{49A8A60B-0CE1-4418-ACB7-60488218A433}" dt="2024-03-13T11:02:47.565" v="606" actId="26606"/>
          <ac:spMkLst>
            <pc:docMk/>
            <pc:sldMk cId="559435297" sldId="259"/>
            <ac:spMk id="9" creationId="{35DB3719-6FDC-4E5D-891D-FF40B7300F64}"/>
          </ac:spMkLst>
        </pc:spChg>
        <pc:spChg chg="add del">
          <ac:chgData name="MIhaita Nedelea" userId="5b5345fda16b3f20" providerId="LiveId" clId="{49A8A60B-0CE1-4418-ACB7-60488218A433}" dt="2024-03-13T11:02:47.565" v="606" actId="26606"/>
          <ac:spMkLst>
            <pc:docMk/>
            <pc:sldMk cId="559435297" sldId="259"/>
            <ac:spMk id="11" creationId="{E0CBAC23-2E3F-4A90-BA59-F8299F6A5439}"/>
          </ac:spMkLst>
        </pc:spChg>
        <pc:grpChg chg="add">
          <ac:chgData name="MIhaita Nedelea" userId="5b5345fda16b3f20" providerId="LiveId" clId="{49A8A60B-0CE1-4418-ACB7-60488218A433}" dt="2024-03-13T11:02:47.565" v="606" actId="26606"/>
          <ac:grpSpMkLst>
            <pc:docMk/>
            <pc:sldMk cId="559435297" sldId="259"/>
            <ac:grpSpMk id="16" creationId="{1E5539EC-8CB8-002F-68C6-678840282659}"/>
          </ac:grpSpMkLst>
        </pc:grpChg>
        <pc:graphicFrameChg chg="add mod ord modGraphic">
          <ac:chgData name="MIhaita Nedelea" userId="5b5345fda16b3f20" providerId="LiveId" clId="{49A8A60B-0CE1-4418-ACB7-60488218A433}" dt="2024-03-13T11:14:29.807" v="725" actId="113"/>
          <ac:graphicFrameMkLst>
            <pc:docMk/>
            <pc:sldMk cId="559435297" sldId="259"/>
            <ac:graphicFrameMk id="4" creationId="{C7C70E8E-D2F8-B2E8-6450-FFEE57C7AB5A}"/>
          </ac:graphicFrameMkLst>
        </pc:graphicFrameChg>
      </pc:sldChg>
      <pc:sldChg chg="modSp new del mod">
        <pc:chgData name="MIhaita Nedelea" userId="5b5345fda16b3f20" providerId="LiveId" clId="{49A8A60B-0CE1-4418-ACB7-60488218A433}" dt="2024-03-13T10:45:19.466" v="585" actId="2696"/>
        <pc:sldMkLst>
          <pc:docMk/>
          <pc:sldMk cId="1283406025" sldId="260"/>
        </pc:sldMkLst>
        <pc:spChg chg="mod">
          <ac:chgData name="MIhaita Nedelea" userId="5b5345fda16b3f20" providerId="LiveId" clId="{49A8A60B-0CE1-4418-ACB7-60488218A433}" dt="2024-03-13T10:40:46.818" v="554" actId="1076"/>
          <ac:spMkLst>
            <pc:docMk/>
            <pc:sldMk cId="1283406025" sldId="260"/>
            <ac:spMk id="2" creationId="{26EEE486-DA46-F85E-274D-BFD67B1107B2}"/>
          </ac:spMkLst>
        </pc:spChg>
        <pc:spChg chg="mod">
          <ac:chgData name="MIhaita Nedelea" userId="5b5345fda16b3f20" providerId="LiveId" clId="{49A8A60B-0CE1-4418-ACB7-60488218A433}" dt="2024-03-10T19:31:34.918" v="349" actId="27636"/>
          <ac:spMkLst>
            <pc:docMk/>
            <pc:sldMk cId="1283406025" sldId="260"/>
            <ac:spMk id="3" creationId="{8F666AF0-958B-F433-126A-14A6EE8A063A}"/>
          </ac:spMkLst>
        </pc:spChg>
      </pc:sldChg>
      <pc:sldChg chg="addSp delSp modSp new mod setBg">
        <pc:chgData name="MIhaita Nedelea" userId="5b5345fda16b3f20" providerId="LiveId" clId="{49A8A60B-0CE1-4418-ACB7-60488218A433}" dt="2024-03-13T11:21:25.670" v="787" actId="1076"/>
        <pc:sldMkLst>
          <pc:docMk/>
          <pc:sldMk cId="3244526764" sldId="261"/>
        </pc:sldMkLst>
        <pc:spChg chg="mod">
          <ac:chgData name="MIhaita Nedelea" userId="5b5345fda16b3f20" providerId="LiveId" clId="{49A8A60B-0CE1-4418-ACB7-60488218A433}" dt="2024-03-13T11:19:19.505" v="764" actId="120"/>
          <ac:spMkLst>
            <pc:docMk/>
            <pc:sldMk cId="3244526764" sldId="261"/>
            <ac:spMk id="2" creationId="{B35FB5A4-3650-1E9B-689B-C1CBD24AD4CB}"/>
          </ac:spMkLst>
        </pc:spChg>
        <pc:spChg chg="del mod">
          <ac:chgData name="MIhaita Nedelea" userId="5b5345fda16b3f20" providerId="LiveId" clId="{49A8A60B-0CE1-4418-ACB7-60488218A433}" dt="2024-03-13T11:03:27.842" v="612" actId="26606"/>
          <ac:spMkLst>
            <pc:docMk/>
            <pc:sldMk cId="3244526764" sldId="261"/>
            <ac:spMk id="3" creationId="{EDCD15D9-A777-8EC0-F399-A370447010BD}"/>
          </ac:spMkLst>
        </pc:spChg>
        <pc:spChg chg="add">
          <ac:chgData name="MIhaita Nedelea" userId="5b5345fda16b3f20" providerId="LiveId" clId="{49A8A60B-0CE1-4418-ACB7-60488218A433}" dt="2024-03-13T11:03:27.842" v="612" actId="26606"/>
          <ac:spMkLst>
            <pc:docMk/>
            <pc:sldMk cId="3244526764" sldId="261"/>
            <ac:spMk id="9" creationId="{1D63C574-BFD2-41A1-A567-B0C3CC7FDD4F}"/>
          </ac:spMkLst>
        </pc:spChg>
        <pc:spChg chg="add">
          <ac:chgData name="MIhaita Nedelea" userId="5b5345fda16b3f20" providerId="LiveId" clId="{49A8A60B-0CE1-4418-ACB7-60488218A433}" dt="2024-03-13T11:03:27.842" v="612" actId="26606"/>
          <ac:spMkLst>
            <pc:docMk/>
            <pc:sldMk cId="3244526764" sldId="261"/>
            <ac:spMk id="11" creationId="{E2A46BAB-8C31-42B2-90E8-B26DD3E81D37}"/>
          </ac:spMkLst>
        </pc:spChg>
        <pc:grpChg chg="add">
          <ac:chgData name="MIhaita Nedelea" userId="5b5345fda16b3f20" providerId="LiveId" clId="{49A8A60B-0CE1-4418-ACB7-60488218A433}" dt="2024-03-13T11:03:27.842" v="612" actId="26606"/>
          <ac:grpSpMkLst>
            <pc:docMk/>
            <pc:sldMk cId="3244526764" sldId="261"/>
            <ac:grpSpMk id="13" creationId="{B3F7A3C7-0737-4E57-B30E-8EEFE638B401}"/>
          </ac:grpSpMkLst>
        </pc:grpChg>
        <pc:grpChg chg="add">
          <ac:chgData name="MIhaita Nedelea" userId="5b5345fda16b3f20" providerId="LiveId" clId="{49A8A60B-0CE1-4418-ACB7-60488218A433}" dt="2024-03-13T11:03:27.842" v="612" actId="26606"/>
          <ac:grpSpMkLst>
            <pc:docMk/>
            <pc:sldMk cId="3244526764" sldId="261"/>
            <ac:grpSpMk id="17" creationId="{43F5E015-E085-4624-B431-B42414448684}"/>
          </ac:grpSpMkLst>
        </pc:grpChg>
        <pc:graphicFrameChg chg="add mod">
          <ac:chgData name="MIhaita Nedelea" userId="5b5345fda16b3f20" providerId="LiveId" clId="{49A8A60B-0CE1-4418-ACB7-60488218A433}" dt="2024-03-13T11:21:25.670" v="787" actId="1076"/>
          <ac:graphicFrameMkLst>
            <pc:docMk/>
            <pc:sldMk cId="3244526764" sldId="261"/>
            <ac:graphicFrameMk id="5" creationId="{83E3375D-B14B-6ADF-0498-A6CB0FCFB3B7}"/>
          </ac:graphicFrameMkLst>
        </pc:graphicFrameChg>
      </pc:sldChg>
      <pc:sldChg chg="modSp new del mod">
        <pc:chgData name="MIhaita Nedelea" userId="5b5345fda16b3f20" providerId="LiveId" clId="{49A8A60B-0CE1-4418-ACB7-60488218A433}" dt="2024-03-13T10:45:44.479" v="586" actId="2696"/>
        <pc:sldMkLst>
          <pc:docMk/>
          <pc:sldMk cId="325119790" sldId="262"/>
        </pc:sldMkLst>
        <pc:spChg chg="mod">
          <ac:chgData name="MIhaita Nedelea" userId="5b5345fda16b3f20" providerId="LiveId" clId="{49A8A60B-0CE1-4418-ACB7-60488218A433}" dt="2024-03-10T19:34:44.409" v="406" actId="255"/>
          <ac:spMkLst>
            <pc:docMk/>
            <pc:sldMk cId="325119790" sldId="262"/>
            <ac:spMk id="2" creationId="{4B22EA01-5841-4F68-4584-B2A6AD4780E3}"/>
          </ac:spMkLst>
        </pc:spChg>
        <pc:spChg chg="mod">
          <ac:chgData name="MIhaita Nedelea" userId="5b5345fda16b3f20" providerId="LiveId" clId="{49A8A60B-0CE1-4418-ACB7-60488218A433}" dt="2024-03-10T19:30:13.345" v="332" actId="27636"/>
          <ac:spMkLst>
            <pc:docMk/>
            <pc:sldMk cId="325119790" sldId="262"/>
            <ac:spMk id="3" creationId="{7455B968-346D-8C0C-E3CD-99E9AF940659}"/>
          </ac:spMkLst>
        </pc:spChg>
      </pc:sldChg>
      <pc:sldChg chg="addSp delSp modSp new mod setBg">
        <pc:chgData name="MIhaita Nedelea" userId="5b5345fda16b3f20" providerId="LiveId" clId="{49A8A60B-0CE1-4418-ACB7-60488218A433}" dt="2024-03-13T11:23:39.701" v="816" actId="1076"/>
        <pc:sldMkLst>
          <pc:docMk/>
          <pc:sldMk cId="529251445" sldId="263"/>
        </pc:sldMkLst>
        <pc:spChg chg="mod">
          <ac:chgData name="MIhaita Nedelea" userId="5b5345fda16b3f20" providerId="LiveId" clId="{49A8A60B-0CE1-4418-ACB7-60488218A433}" dt="2024-03-13T11:23:39.701" v="816" actId="1076"/>
          <ac:spMkLst>
            <pc:docMk/>
            <pc:sldMk cId="529251445" sldId="263"/>
            <ac:spMk id="2" creationId="{5BE59EBA-90ED-2206-804A-6322BA46A4F4}"/>
          </ac:spMkLst>
        </pc:spChg>
        <pc:spChg chg="mod">
          <ac:chgData name="MIhaita Nedelea" userId="5b5345fda16b3f20" providerId="LiveId" clId="{49A8A60B-0CE1-4418-ACB7-60488218A433}" dt="2024-03-13T11:23:29.985" v="814" actId="1076"/>
          <ac:spMkLst>
            <pc:docMk/>
            <pc:sldMk cId="529251445" sldId="263"/>
            <ac:spMk id="3" creationId="{A1C4FFBE-3F68-2B41-1412-C6F2DBEC43E8}"/>
          </ac:spMkLst>
        </pc:spChg>
        <pc:spChg chg="add del">
          <ac:chgData name="MIhaita Nedelea" userId="5b5345fda16b3f20" providerId="LiveId" clId="{49A8A60B-0CE1-4418-ACB7-60488218A433}" dt="2024-03-13T11:05:14.599" v="620" actId="26606"/>
          <ac:spMkLst>
            <pc:docMk/>
            <pc:sldMk cId="529251445" sldId="263"/>
            <ac:spMk id="8" creationId="{907E470A-25F4-47D0-8FEC-EE9FD606BB34}"/>
          </ac:spMkLst>
        </pc:spChg>
        <pc:spChg chg="add del">
          <ac:chgData name="MIhaita Nedelea" userId="5b5345fda16b3f20" providerId="LiveId" clId="{49A8A60B-0CE1-4418-ACB7-60488218A433}" dt="2024-03-13T11:05:19.970" v="624" actId="26606"/>
          <ac:spMkLst>
            <pc:docMk/>
            <pc:sldMk cId="529251445" sldId="263"/>
            <ac:spMk id="30" creationId="{F944E337-3E5D-4A1F-A5A1-2057F25B8A7B}"/>
          </ac:spMkLst>
        </pc:spChg>
        <pc:spChg chg="add del">
          <ac:chgData name="MIhaita Nedelea" userId="5b5345fda16b3f20" providerId="LiveId" clId="{49A8A60B-0CE1-4418-ACB7-60488218A433}" dt="2024-03-13T11:05:19.970" v="624" actId="26606"/>
          <ac:spMkLst>
            <pc:docMk/>
            <pc:sldMk cId="529251445" sldId="263"/>
            <ac:spMk id="31" creationId="{4DA50D69-7CF7-4844-B844-A2B821C77F24}"/>
          </ac:spMkLst>
        </pc:spChg>
        <pc:spChg chg="add del">
          <ac:chgData name="MIhaita Nedelea" userId="5b5345fda16b3f20" providerId="LiveId" clId="{49A8A60B-0CE1-4418-ACB7-60488218A433}" dt="2024-03-13T11:05:21.280" v="626" actId="26606"/>
          <ac:spMkLst>
            <pc:docMk/>
            <pc:sldMk cId="529251445" sldId="263"/>
            <ac:spMk id="34" creationId="{1607EC0B-6F18-4CC6-A161-42CC6FAB22E9}"/>
          </ac:spMkLst>
        </pc:spChg>
        <pc:grpChg chg="add del">
          <ac:chgData name="MIhaita Nedelea" userId="5b5345fda16b3f20" providerId="LiveId" clId="{49A8A60B-0CE1-4418-ACB7-60488218A433}" dt="2024-03-13T11:05:11.420" v="618" actId="26606"/>
          <ac:grpSpMkLst>
            <pc:docMk/>
            <pc:sldMk cId="529251445" sldId="263"/>
            <ac:grpSpMk id="9" creationId="{8CE57D37-C2D0-066B-1AE3-6F4244344F27}"/>
          </ac:grpSpMkLst>
        </pc:grpChg>
        <pc:grpChg chg="add del">
          <ac:chgData name="MIhaita Nedelea" userId="5b5345fda16b3f20" providerId="LiveId" clId="{49A8A60B-0CE1-4418-ACB7-60488218A433}" dt="2024-03-13T11:05:21.280" v="626" actId="26606"/>
          <ac:grpSpMkLst>
            <pc:docMk/>
            <pc:sldMk cId="529251445" sldId="263"/>
            <ac:grpSpMk id="11" creationId="{2F263D67-9B31-4F2B-B228-27FD3112D7EC}"/>
          </ac:grpSpMkLst>
        </pc:grpChg>
        <pc:grpChg chg="add del">
          <ac:chgData name="MIhaita Nedelea" userId="5b5345fda16b3f20" providerId="LiveId" clId="{49A8A60B-0CE1-4418-ACB7-60488218A433}" dt="2024-03-13T11:05:14.599" v="620" actId="26606"/>
          <ac:grpSpMkLst>
            <pc:docMk/>
            <pc:sldMk cId="529251445" sldId="263"/>
            <ac:grpSpMk id="13" creationId="{66220E63-99E1-482A-A0A6-B47EB4BF8797}"/>
          </ac:grpSpMkLst>
        </pc:grpChg>
        <pc:grpChg chg="add del">
          <ac:chgData name="MIhaita Nedelea" userId="5b5345fda16b3f20" providerId="LiveId" clId="{49A8A60B-0CE1-4418-ACB7-60488218A433}" dt="2024-03-13T11:05:14.599" v="620" actId="26606"/>
          <ac:grpSpMkLst>
            <pc:docMk/>
            <pc:sldMk cId="529251445" sldId="263"/>
            <ac:grpSpMk id="14" creationId="{8618EE54-271A-4FE8-B6B3-D0FCF55A7A01}"/>
          </ac:grpSpMkLst>
        </pc:grpChg>
        <pc:grpChg chg="add del">
          <ac:chgData name="MIhaita Nedelea" userId="5b5345fda16b3f20" providerId="LiveId" clId="{49A8A60B-0CE1-4418-ACB7-60488218A433}" dt="2024-03-13T11:05:14.599" v="620" actId="26606"/>
          <ac:grpSpMkLst>
            <pc:docMk/>
            <pc:sldMk cId="529251445" sldId="263"/>
            <ac:grpSpMk id="18" creationId="{43F5E015-E085-4624-B431-B42414448684}"/>
          </ac:grpSpMkLst>
        </pc:grpChg>
        <pc:grpChg chg="add del">
          <ac:chgData name="MIhaita Nedelea" userId="5b5345fda16b3f20" providerId="LiveId" clId="{49A8A60B-0CE1-4418-ACB7-60488218A433}" dt="2024-03-13T11:05:17.303" v="622" actId="26606"/>
          <ac:grpSpMkLst>
            <pc:docMk/>
            <pc:sldMk cId="529251445" sldId="263"/>
            <ac:grpSpMk id="28" creationId="{8CE57D37-C2D0-066B-1AE3-6F4244344F27}"/>
          </ac:grpSpMkLst>
        </pc:grpChg>
        <pc:grpChg chg="add">
          <ac:chgData name="MIhaita Nedelea" userId="5b5345fda16b3f20" providerId="LiveId" clId="{49A8A60B-0CE1-4418-ACB7-60488218A433}" dt="2024-03-13T11:05:21.298" v="627" actId="26606"/>
          <ac:grpSpMkLst>
            <pc:docMk/>
            <pc:sldMk cId="529251445" sldId="263"/>
            <ac:grpSpMk id="40" creationId="{8CE57D37-C2D0-066B-1AE3-6F4244344F27}"/>
          </ac:grpSpMkLst>
        </pc:grpChg>
        <pc:picChg chg="add del">
          <ac:chgData name="MIhaita Nedelea" userId="5b5345fda16b3f20" providerId="LiveId" clId="{49A8A60B-0CE1-4418-ACB7-60488218A433}" dt="2024-03-13T11:05:11.420" v="618" actId="26606"/>
          <ac:picMkLst>
            <pc:docMk/>
            <pc:sldMk cId="529251445" sldId="263"/>
            <ac:picMk id="5" creationId="{6B706B1B-9B83-138D-CEE4-8E61E1251A64}"/>
          </ac:picMkLst>
        </pc:picChg>
        <pc:picChg chg="add del">
          <ac:chgData name="MIhaita Nedelea" userId="5b5345fda16b3f20" providerId="LiveId" clId="{49A8A60B-0CE1-4418-ACB7-60488218A433}" dt="2024-03-13T11:05:17.303" v="622" actId="26606"/>
          <ac:picMkLst>
            <pc:docMk/>
            <pc:sldMk cId="529251445" sldId="263"/>
            <ac:picMk id="27" creationId="{6B706B1B-9B83-138D-CEE4-8E61E1251A64}"/>
          </ac:picMkLst>
        </pc:picChg>
        <pc:picChg chg="add del">
          <ac:chgData name="MIhaita Nedelea" userId="5b5345fda16b3f20" providerId="LiveId" clId="{49A8A60B-0CE1-4418-ACB7-60488218A433}" dt="2024-03-13T11:05:19.970" v="624" actId="26606"/>
          <ac:picMkLst>
            <pc:docMk/>
            <pc:sldMk cId="529251445" sldId="263"/>
            <ac:picMk id="32" creationId="{18969E90-AA60-6CE9-0086-70524DE957A9}"/>
          </ac:picMkLst>
        </pc:picChg>
        <pc:picChg chg="add del">
          <ac:chgData name="MIhaita Nedelea" userId="5b5345fda16b3f20" providerId="LiveId" clId="{49A8A60B-0CE1-4418-ACB7-60488218A433}" dt="2024-03-13T11:05:21.280" v="626" actId="26606"/>
          <ac:picMkLst>
            <pc:docMk/>
            <pc:sldMk cId="529251445" sldId="263"/>
            <ac:picMk id="35" creationId="{740EDEA2-D892-6148-18BE-BB973504B771}"/>
          </ac:picMkLst>
        </pc:picChg>
        <pc:picChg chg="add">
          <ac:chgData name="MIhaita Nedelea" userId="5b5345fda16b3f20" providerId="LiveId" clId="{49A8A60B-0CE1-4418-ACB7-60488218A433}" dt="2024-03-13T11:05:21.298" v="627" actId="26606"/>
          <ac:picMkLst>
            <pc:docMk/>
            <pc:sldMk cId="529251445" sldId="263"/>
            <ac:picMk id="39" creationId="{6B706B1B-9B83-138D-CEE4-8E61E1251A64}"/>
          </ac:picMkLst>
        </pc:picChg>
      </pc:sldChg>
      <pc:sldChg chg="addSp delSp modSp new mod setBg">
        <pc:chgData name="MIhaita Nedelea" userId="5b5345fda16b3f20" providerId="LiveId" clId="{49A8A60B-0CE1-4418-ACB7-60488218A433}" dt="2024-03-14T12:56:19.141" v="829" actId="27636"/>
        <pc:sldMkLst>
          <pc:docMk/>
          <pc:sldMk cId="4003054759" sldId="264"/>
        </pc:sldMkLst>
        <pc:spChg chg="mod">
          <ac:chgData name="MIhaita Nedelea" userId="5b5345fda16b3f20" providerId="LiveId" clId="{49A8A60B-0CE1-4418-ACB7-60488218A433}" dt="2024-03-13T11:10:40.547" v="692" actId="1076"/>
          <ac:spMkLst>
            <pc:docMk/>
            <pc:sldMk cId="4003054759" sldId="264"/>
            <ac:spMk id="2" creationId="{5E03D1DF-6E1C-3E2F-F06A-4322E2E673DF}"/>
          </ac:spMkLst>
        </pc:spChg>
        <pc:spChg chg="mod">
          <ac:chgData name="MIhaita Nedelea" userId="5b5345fda16b3f20" providerId="LiveId" clId="{49A8A60B-0CE1-4418-ACB7-60488218A433}" dt="2024-03-14T12:56:19.141" v="829" actId="27636"/>
          <ac:spMkLst>
            <pc:docMk/>
            <pc:sldMk cId="4003054759" sldId="264"/>
            <ac:spMk id="3" creationId="{BAFD7351-7413-BF69-742B-15C1EA0685F1}"/>
          </ac:spMkLst>
        </pc:spChg>
        <pc:spChg chg="add">
          <ac:chgData name="MIhaita Nedelea" userId="5b5345fda16b3f20" providerId="LiveId" clId="{49A8A60B-0CE1-4418-ACB7-60488218A433}" dt="2024-03-14T12:54:31.825" v="817"/>
          <ac:spMkLst>
            <pc:docMk/>
            <pc:sldMk cId="4003054759" sldId="264"/>
            <ac:spMk id="4" creationId="{E8EBCBFF-9683-87A3-E56B-BA7442732ECA}"/>
          </ac:spMkLst>
        </pc:spChg>
        <pc:spChg chg="add">
          <ac:chgData name="MIhaita Nedelea" userId="5b5345fda16b3f20" providerId="LiveId" clId="{49A8A60B-0CE1-4418-ACB7-60488218A433}" dt="2024-03-14T12:54:45.828" v="821"/>
          <ac:spMkLst>
            <pc:docMk/>
            <pc:sldMk cId="4003054759" sldId="264"/>
            <ac:spMk id="5" creationId="{94C2A1A9-02A1-925E-0CAE-8AC912576926}"/>
          </ac:spMkLst>
        </pc:spChg>
        <pc:spChg chg="add">
          <ac:chgData name="MIhaita Nedelea" userId="5b5345fda16b3f20" providerId="LiveId" clId="{49A8A60B-0CE1-4418-ACB7-60488218A433}" dt="2024-03-13T10:47:33.337" v="597" actId="26606"/>
          <ac:spMkLst>
            <pc:docMk/>
            <pc:sldMk cId="4003054759" sldId="264"/>
            <ac:spMk id="6" creationId="{F944E337-3E5D-4A1F-A5A1-2057F25B8A7B}"/>
          </ac:spMkLst>
        </pc:spChg>
        <pc:spChg chg="add">
          <ac:chgData name="MIhaita Nedelea" userId="5b5345fda16b3f20" providerId="LiveId" clId="{49A8A60B-0CE1-4418-ACB7-60488218A433}" dt="2024-03-13T10:47:33.337" v="597" actId="26606"/>
          <ac:spMkLst>
            <pc:docMk/>
            <pc:sldMk cId="4003054759" sldId="264"/>
            <ac:spMk id="7" creationId="{4DA50D69-7CF7-4844-B844-A2B821C77F24}"/>
          </ac:spMkLst>
        </pc:spChg>
        <pc:spChg chg="add del">
          <ac:chgData name="MIhaita Nedelea" userId="5b5345fda16b3f20" providerId="LiveId" clId="{49A8A60B-0CE1-4418-ACB7-60488218A433}" dt="2024-03-11T21:26:11.813" v="551" actId="26606"/>
          <ac:spMkLst>
            <pc:docMk/>
            <pc:sldMk cId="4003054759" sldId="264"/>
            <ac:spMk id="9" creationId="{C0763A76-9F1C-4FC5-82B7-DD475DA461B2}"/>
          </ac:spMkLst>
        </pc:spChg>
        <pc:spChg chg="add del">
          <ac:chgData name="MIhaita Nedelea" userId="5b5345fda16b3f20" providerId="LiveId" clId="{49A8A60B-0CE1-4418-ACB7-60488218A433}" dt="2024-03-11T21:26:11.813" v="551" actId="26606"/>
          <ac:spMkLst>
            <pc:docMk/>
            <pc:sldMk cId="4003054759" sldId="264"/>
            <ac:spMk id="11" creationId="{E81BF4F6-F2CF-4984-9D14-D6966D92F99F}"/>
          </ac:spMkLst>
        </pc:spChg>
        <pc:picChg chg="add del">
          <ac:chgData name="MIhaita Nedelea" userId="5b5345fda16b3f20" providerId="LiveId" clId="{49A8A60B-0CE1-4418-ACB7-60488218A433}" dt="2024-03-11T21:26:11.813" v="551" actId="26606"/>
          <ac:picMkLst>
            <pc:docMk/>
            <pc:sldMk cId="4003054759" sldId="264"/>
            <ac:picMk id="5" creationId="{D42BAA30-6B59-6914-02D6-A8D8C188969D}"/>
          </ac:picMkLst>
        </pc:picChg>
        <pc:picChg chg="add">
          <ac:chgData name="MIhaita Nedelea" userId="5b5345fda16b3f20" providerId="LiveId" clId="{49A8A60B-0CE1-4418-ACB7-60488218A433}" dt="2024-03-13T10:47:33.337" v="597" actId="26606"/>
          <ac:picMkLst>
            <pc:docMk/>
            <pc:sldMk cId="4003054759" sldId="264"/>
            <ac:picMk id="8" creationId="{C70384F4-CE61-8538-7720-FA007DE6C136}"/>
          </ac:picMkLst>
        </pc:picChg>
      </pc:sldChg>
      <pc:sldChg chg="addSp delSp modSp new mod setBg">
        <pc:chgData name="MIhaita Nedelea" userId="5b5345fda16b3f20" providerId="LiveId" clId="{49A8A60B-0CE1-4418-ACB7-60488218A433}" dt="2024-03-13T11:19:07.675" v="763" actId="122"/>
        <pc:sldMkLst>
          <pc:docMk/>
          <pc:sldMk cId="2757045748" sldId="265"/>
        </pc:sldMkLst>
        <pc:spChg chg="mod">
          <ac:chgData name="MIhaita Nedelea" userId="5b5345fda16b3f20" providerId="LiveId" clId="{49A8A60B-0CE1-4418-ACB7-60488218A433}" dt="2024-03-13T11:19:07.675" v="763" actId="122"/>
          <ac:spMkLst>
            <pc:docMk/>
            <pc:sldMk cId="2757045748" sldId="265"/>
            <ac:spMk id="2" creationId="{A5167C19-8CD5-72C5-5260-2A208FB089D1}"/>
          </ac:spMkLst>
        </pc:spChg>
        <pc:spChg chg="del mod">
          <ac:chgData name="MIhaita Nedelea" userId="5b5345fda16b3f20" providerId="LiveId" clId="{49A8A60B-0CE1-4418-ACB7-60488218A433}" dt="2024-03-13T11:04:32.780" v="616" actId="26606"/>
          <ac:spMkLst>
            <pc:docMk/>
            <pc:sldMk cId="2757045748" sldId="265"/>
            <ac:spMk id="3" creationId="{515E00B5-8F8E-326F-2D1F-5764E2D84015}"/>
          </ac:spMkLst>
        </pc:spChg>
        <pc:spChg chg="add del">
          <ac:chgData name="MIhaita Nedelea" userId="5b5345fda16b3f20" providerId="LiveId" clId="{49A8A60B-0CE1-4418-ACB7-60488218A433}" dt="2024-03-13T10:48:18.894" v="601" actId="26606"/>
          <ac:spMkLst>
            <pc:docMk/>
            <pc:sldMk cId="2757045748" sldId="265"/>
            <ac:spMk id="8" creationId="{100EDD19-6802-4EC3-95CE-CFFAB042CFD6}"/>
          </ac:spMkLst>
        </pc:spChg>
        <pc:spChg chg="add del">
          <ac:chgData name="MIhaita Nedelea" userId="5b5345fda16b3f20" providerId="LiveId" clId="{49A8A60B-0CE1-4418-ACB7-60488218A433}" dt="2024-03-13T10:48:22.137" v="603" actId="26606"/>
          <ac:spMkLst>
            <pc:docMk/>
            <pc:sldMk cId="2757045748" sldId="265"/>
            <ac:spMk id="9" creationId="{E51BA4DF-2BD4-4EC2-B1DB-B27C8AC71864}"/>
          </ac:spMkLst>
        </pc:spChg>
        <pc:spChg chg="add del">
          <ac:chgData name="MIhaita Nedelea" userId="5b5345fda16b3f20" providerId="LiveId" clId="{49A8A60B-0CE1-4418-ACB7-60488218A433}" dt="2024-03-13T10:48:18.894" v="601" actId="26606"/>
          <ac:spMkLst>
            <pc:docMk/>
            <pc:sldMk cId="2757045748" sldId="265"/>
            <ac:spMk id="10" creationId="{DB17E863-922E-4C26-BD64-E8FD41D28661}"/>
          </ac:spMkLst>
        </pc:spChg>
        <pc:spChg chg="add del">
          <ac:chgData name="MIhaita Nedelea" userId="5b5345fda16b3f20" providerId="LiveId" clId="{49A8A60B-0CE1-4418-ACB7-60488218A433}" dt="2024-03-13T11:03:14.367" v="611" actId="26606"/>
          <ac:spMkLst>
            <pc:docMk/>
            <pc:sldMk cId="2757045748" sldId="265"/>
            <ac:spMk id="11" creationId="{C9A36457-A5F4-4103-A443-02581C09185B}"/>
          </ac:spMkLst>
        </pc:spChg>
        <pc:spChg chg="add del">
          <ac:chgData name="MIhaita Nedelea" userId="5b5345fda16b3f20" providerId="LiveId" clId="{49A8A60B-0CE1-4418-ACB7-60488218A433}" dt="2024-03-13T11:03:14.367" v="611" actId="26606"/>
          <ac:spMkLst>
            <pc:docMk/>
            <pc:sldMk cId="2757045748" sldId="265"/>
            <ac:spMk id="12" creationId="{142DCE2C-2863-46FA-9BE7-24365A24D9BA}"/>
          </ac:spMkLst>
        </pc:spChg>
        <pc:spChg chg="add del">
          <ac:chgData name="MIhaita Nedelea" userId="5b5345fda16b3f20" providerId="LiveId" clId="{49A8A60B-0CE1-4418-ACB7-60488218A433}" dt="2024-03-13T11:03:14.367" v="611" actId="26606"/>
          <ac:spMkLst>
            <pc:docMk/>
            <pc:sldMk cId="2757045748" sldId="265"/>
            <ac:spMk id="13" creationId="{DC5FB7E8-B636-40FA-BE8D-48145C0F5C57}"/>
          </ac:spMkLst>
        </pc:spChg>
        <pc:spChg chg="add del">
          <ac:chgData name="MIhaita Nedelea" userId="5b5345fda16b3f20" providerId="LiveId" clId="{49A8A60B-0CE1-4418-ACB7-60488218A433}" dt="2024-03-13T11:03:12.247" v="608" actId="26606"/>
          <ac:spMkLst>
            <pc:docMk/>
            <pc:sldMk cId="2757045748" sldId="265"/>
            <ac:spMk id="18" creationId="{081EA652-8C6A-4E69-BEB9-170809474553}"/>
          </ac:spMkLst>
        </pc:spChg>
        <pc:spChg chg="add del">
          <ac:chgData name="MIhaita Nedelea" userId="5b5345fda16b3f20" providerId="LiveId" clId="{49A8A60B-0CE1-4418-ACB7-60488218A433}" dt="2024-03-13T11:03:12.247" v="608" actId="26606"/>
          <ac:spMkLst>
            <pc:docMk/>
            <pc:sldMk cId="2757045748" sldId="265"/>
            <ac:spMk id="20" creationId="{5298780A-33B9-4EA2-8F67-DE68AD62841B}"/>
          </ac:spMkLst>
        </pc:spChg>
        <pc:spChg chg="add del">
          <ac:chgData name="MIhaita Nedelea" userId="5b5345fda16b3f20" providerId="LiveId" clId="{49A8A60B-0CE1-4418-ACB7-60488218A433}" dt="2024-03-13T11:03:12.247" v="608" actId="26606"/>
          <ac:spMkLst>
            <pc:docMk/>
            <pc:sldMk cId="2757045748" sldId="265"/>
            <ac:spMk id="22" creationId="{7F488E8B-4E1E-4402-8935-D4E6C02615C7}"/>
          </ac:spMkLst>
        </pc:spChg>
        <pc:spChg chg="add del">
          <ac:chgData name="MIhaita Nedelea" userId="5b5345fda16b3f20" providerId="LiveId" clId="{49A8A60B-0CE1-4418-ACB7-60488218A433}" dt="2024-03-13T11:03:14.297" v="610" actId="26606"/>
          <ac:spMkLst>
            <pc:docMk/>
            <pc:sldMk cId="2757045748" sldId="265"/>
            <ac:spMk id="24" creationId="{979E27D9-03C7-44E2-9FF8-15D0C8506AF7}"/>
          </ac:spMkLst>
        </pc:spChg>
        <pc:spChg chg="add del">
          <ac:chgData name="MIhaita Nedelea" userId="5b5345fda16b3f20" providerId="LiveId" clId="{49A8A60B-0CE1-4418-ACB7-60488218A433}" dt="2024-03-13T11:03:14.297" v="610" actId="26606"/>
          <ac:spMkLst>
            <pc:docMk/>
            <pc:sldMk cId="2757045748" sldId="265"/>
            <ac:spMk id="25" creationId="{EEBF1590-3B36-48EE-A89D-3B6F3CB256AB}"/>
          </ac:spMkLst>
        </pc:spChg>
        <pc:spChg chg="add del">
          <ac:chgData name="MIhaita Nedelea" userId="5b5345fda16b3f20" providerId="LiveId" clId="{49A8A60B-0CE1-4418-ACB7-60488218A433}" dt="2024-03-13T11:03:14.297" v="610" actId="26606"/>
          <ac:spMkLst>
            <pc:docMk/>
            <pc:sldMk cId="2757045748" sldId="265"/>
            <ac:spMk id="26" creationId="{AC8F6C8C-AB5A-4548-942D-E3FD40ACBC49}"/>
          </ac:spMkLst>
        </pc:spChg>
        <pc:spChg chg="add del">
          <ac:chgData name="MIhaita Nedelea" userId="5b5345fda16b3f20" providerId="LiveId" clId="{49A8A60B-0CE1-4418-ACB7-60488218A433}" dt="2024-03-13T11:04:32.780" v="616" actId="26606"/>
          <ac:spMkLst>
            <pc:docMk/>
            <pc:sldMk cId="2757045748" sldId="265"/>
            <ac:spMk id="34" creationId="{815925C2-A704-4D47-B1C1-3FCA52512EC1}"/>
          </ac:spMkLst>
        </pc:spChg>
        <pc:spChg chg="add del">
          <ac:chgData name="MIhaita Nedelea" userId="5b5345fda16b3f20" providerId="LiveId" clId="{49A8A60B-0CE1-4418-ACB7-60488218A433}" dt="2024-03-13T11:04:32.780" v="616" actId="26606"/>
          <ac:spMkLst>
            <pc:docMk/>
            <pc:sldMk cId="2757045748" sldId="265"/>
            <ac:spMk id="35" creationId="{01D4315C-C23C-4FD3-98DF-08C29E2292A8}"/>
          </ac:spMkLst>
        </pc:spChg>
        <pc:spChg chg="add">
          <ac:chgData name="MIhaita Nedelea" userId="5b5345fda16b3f20" providerId="LiveId" clId="{49A8A60B-0CE1-4418-ACB7-60488218A433}" dt="2024-03-13T11:04:32.780" v="616" actId="26606"/>
          <ac:spMkLst>
            <pc:docMk/>
            <pc:sldMk cId="2757045748" sldId="265"/>
            <ac:spMk id="44" creationId="{1D63C574-BFD2-41A1-A567-B0C3CC7FDD4F}"/>
          </ac:spMkLst>
        </pc:spChg>
        <pc:spChg chg="add">
          <ac:chgData name="MIhaita Nedelea" userId="5b5345fda16b3f20" providerId="LiveId" clId="{49A8A60B-0CE1-4418-ACB7-60488218A433}" dt="2024-03-13T11:04:32.780" v="616" actId="26606"/>
          <ac:spMkLst>
            <pc:docMk/>
            <pc:sldMk cId="2757045748" sldId="265"/>
            <ac:spMk id="46" creationId="{E2A46BAB-8C31-42B2-90E8-B26DD3E81D37}"/>
          </ac:spMkLst>
        </pc:spChg>
        <pc:grpChg chg="add del">
          <ac:chgData name="MIhaita Nedelea" userId="5b5345fda16b3f20" providerId="LiveId" clId="{49A8A60B-0CE1-4418-ACB7-60488218A433}" dt="2024-03-13T11:04:32.780" v="616" actId="26606"/>
          <ac:grpSpMkLst>
            <pc:docMk/>
            <pc:sldMk cId="2757045748" sldId="265"/>
            <ac:grpSpMk id="36" creationId="{5E6B47BC-43FD-4C91-8BFF-B41B99A8A39E}"/>
          </ac:grpSpMkLst>
        </pc:grpChg>
        <pc:grpChg chg="add del">
          <ac:chgData name="MIhaita Nedelea" userId="5b5345fda16b3f20" providerId="LiveId" clId="{49A8A60B-0CE1-4418-ACB7-60488218A433}" dt="2024-03-13T11:04:32.780" v="616" actId="26606"/>
          <ac:grpSpMkLst>
            <pc:docMk/>
            <pc:sldMk cId="2757045748" sldId="265"/>
            <ac:grpSpMk id="38" creationId="{43F5E015-E085-4624-B431-B42414448684}"/>
          </ac:grpSpMkLst>
        </pc:grpChg>
        <pc:grpChg chg="add">
          <ac:chgData name="MIhaita Nedelea" userId="5b5345fda16b3f20" providerId="LiveId" clId="{49A8A60B-0CE1-4418-ACB7-60488218A433}" dt="2024-03-13T11:04:32.780" v="616" actId="26606"/>
          <ac:grpSpMkLst>
            <pc:docMk/>
            <pc:sldMk cId="2757045748" sldId="265"/>
            <ac:grpSpMk id="48" creationId="{B3F7A3C7-0737-4E57-B30E-8EEFE638B401}"/>
          </ac:grpSpMkLst>
        </pc:grpChg>
        <pc:grpChg chg="add">
          <ac:chgData name="MIhaita Nedelea" userId="5b5345fda16b3f20" providerId="LiveId" clId="{49A8A60B-0CE1-4418-ACB7-60488218A433}" dt="2024-03-13T11:04:32.780" v="616" actId="26606"/>
          <ac:grpSpMkLst>
            <pc:docMk/>
            <pc:sldMk cId="2757045748" sldId="265"/>
            <ac:grpSpMk id="52" creationId="{43F5E015-E085-4624-B431-B42414448684}"/>
          </ac:grpSpMkLst>
        </pc:grpChg>
        <pc:graphicFrameChg chg="add mod">
          <ac:chgData name="MIhaita Nedelea" userId="5b5345fda16b3f20" providerId="LiveId" clId="{49A8A60B-0CE1-4418-ACB7-60488218A433}" dt="2024-03-13T11:17:04.185" v="753" actId="255"/>
          <ac:graphicFrameMkLst>
            <pc:docMk/>
            <pc:sldMk cId="2757045748" sldId="265"/>
            <ac:graphicFrameMk id="40" creationId="{F2708BF4-0223-2E7E-B9D0-D2A3CBF804DC}"/>
          </ac:graphicFrameMkLst>
        </pc:graphicFrameChg>
        <pc:picChg chg="add del">
          <ac:chgData name="MIhaita Nedelea" userId="5b5345fda16b3f20" providerId="LiveId" clId="{49A8A60B-0CE1-4418-ACB7-60488218A433}" dt="2024-03-13T10:48:22.137" v="603" actId="26606"/>
          <ac:picMkLst>
            <pc:docMk/>
            <pc:sldMk cId="2757045748" sldId="265"/>
            <ac:picMk id="5" creationId="{B64B5FBA-481D-24A7-69AC-D306DFE03FF2}"/>
          </ac:picMkLst>
        </pc:picChg>
      </pc:sldChg>
      <pc:sldChg chg="addSp delSp modSp new mod setBg">
        <pc:chgData name="MIhaita Nedelea" userId="5b5345fda16b3f20" providerId="LiveId" clId="{49A8A60B-0CE1-4418-ACB7-60488218A433}" dt="2024-03-13T11:22:36.379" v="798" actId="1076"/>
        <pc:sldMkLst>
          <pc:docMk/>
          <pc:sldMk cId="4131159485" sldId="266"/>
        </pc:sldMkLst>
        <pc:spChg chg="mod">
          <ac:chgData name="MIhaita Nedelea" userId="5b5345fda16b3f20" providerId="LiveId" clId="{49A8A60B-0CE1-4418-ACB7-60488218A433}" dt="2024-03-13T11:03:59.773" v="615" actId="26606"/>
          <ac:spMkLst>
            <pc:docMk/>
            <pc:sldMk cId="4131159485" sldId="266"/>
            <ac:spMk id="2" creationId="{8F493674-3C42-E84C-F29D-278EAEA73CBC}"/>
          </ac:spMkLst>
        </pc:spChg>
        <pc:spChg chg="add del mod">
          <ac:chgData name="MIhaita Nedelea" userId="5b5345fda16b3f20" providerId="LiveId" clId="{49A8A60B-0CE1-4418-ACB7-60488218A433}" dt="2024-03-13T11:03:59.773" v="615" actId="26606"/>
          <ac:spMkLst>
            <pc:docMk/>
            <pc:sldMk cId="4131159485" sldId="266"/>
            <ac:spMk id="3" creationId="{18C67194-AB90-928F-2F28-9761A99D628D}"/>
          </ac:spMkLst>
        </pc:spChg>
        <pc:spChg chg="add del">
          <ac:chgData name="MIhaita Nedelea" userId="5b5345fda16b3f20" providerId="LiveId" clId="{49A8A60B-0CE1-4418-ACB7-60488218A433}" dt="2024-03-13T11:03:59.694" v="614" actId="26606"/>
          <ac:spMkLst>
            <pc:docMk/>
            <pc:sldMk cId="4131159485" sldId="266"/>
            <ac:spMk id="9" creationId="{8DF67618-B87B-4195-8E24-3B126F79FF55}"/>
          </ac:spMkLst>
        </pc:spChg>
        <pc:spChg chg="add del">
          <ac:chgData name="MIhaita Nedelea" userId="5b5345fda16b3f20" providerId="LiveId" clId="{49A8A60B-0CE1-4418-ACB7-60488218A433}" dt="2024-03-13T11:03:59.694" v="614" actId="26606"/>
          <ac:spMkLst>
            <pc:docMk/>
            <pc:sldMk cId="4131159485" sldId="266"/>
            <ac:spMk id="11" creationId="{64960379-9FF9-400A-A8A8-F5AB633FD3BF}"/>
          </ac:spMkLst>
        </pc:spChg>
        <pc:spChg chg="add">
          <ac:chgData name="MIhaita Nedelea" userId="5b5345fda16b3f20" providerId="LiveId" clId="{49A8A60B-0CE1-4418-ACB7-60488218A433}" dt="2024-03-13T11:03:59.773" v="615" actId="26606"/>
          <ac:spMkLst>
            <pc:docMk/>
            <pc:sldMk cId="4131159485" sldId="266"/>
            <ac:spMk id="26" creationId="{8DF67618-B87B-4195-8E24-3B126F79FF55}"/>
          </ac:spMkLst>
        </pc:spChg>
        <pc:spChg chg="add">
          <ac:chgData name="MIhaita Nedelea" userId="5b5345fda16b3f20" providerId="LiveId" clId="{49A8A60B-0CE1-4418-ACB7-60488218A433}" dt="2024-03-13T11:03:59.773" v="615" actId="26606"/>
          <ac:spMkLst>
            <pc:docMk/>
            <pc:sldMk cId="4131159485" sldId="266"/>
            <ac:spMk id="27" creationId="{64960379-9FF9-400A-A8A8-F5AB633FD3BF}"/>
          </ac:spMkLst>
        </pc:spChg>
        <pc:grpChg chg="add del">
          <ac:chgData name="MIhaita Nedelea" userId="5b5345fda16b3f20" providerId="LiveId" clId="{49A8A60B-0CE1-4418-ACB7-60488218A433}" dt="2024-03-13T11:03:59.694" v="614" actId="26606"/>
          <ac:grpSpMkLst>
            <pc:docMk/>
            <pc:sldMk cId="4131159485" sldId="266"/>
            <ac:grpSpMk id="13" creationId="{2C491629-AE25-486B-9B22-2CE4EE8F7E47}"/>
          </ac:grpSpMkLst>
        </pc:grpChg>
        <pc:grpChg chg="add del">
          <ac:chgData name="MIhaita Nedelea" userId="5b5345fda16b3f20" providerId="LiveId" clId="{49A8A60B-0CE1-4418-ACB7-60488218A433}" dt="2024-03-13T11:03:59.694" v="614" actId="26606"/>
          <ac:grpSpMkLst>
            <pc:docMk/>
            <pc:sldMk cId="4131159485" sldId="266"/>
            <ac:grpSpMk id="17" creationId="{43F5E015-E085-4624-B431-B42414448684}"/>
          </ac:grpSpMkLst>
        </pc:grpChg>
        <pc:grpChg chg="add">
          <ac:chgData name="MIhaita Nedelea" userId="5b5345fda16b3f20" providerId="LiveId" clId="{49A8A60B-0CE1-4418-ACB7-60488218A433}" dt="2024-03-13T11:03:59.773" v="615" actId="26606"/>
          <ac:grpSpMkLst>
            <pc:docMk/>
            <pc:sldMk cId="4131159485" sldId="266"/>
            <ac:grpSpMk id="28" creationId="{2C491629-AE25-486B-9B22-2CE4EE8F7E47}"/>
          </ac:grpSpMkLst>
        </pc:grpChg>
        <pc:grpChg chg="add">
          <ac:chgData name="MIhaita Nedelea" userId="5b5345fda16b3f20" providerId="LiveId" clId="{49A8A60B-0CE1-4418-ACB7-60488218A433}" dt="2024-03-13T11:03:59.773" v="615" actId="26606"/>
          <ac:grpSpMkLst>
            <pc:docMk/>
            <pc:sldMk cId="4131159485" sldId="266"/>
            <ac:grpSpMk id="31" creationId="{43F5E015-E085-4624-B431-B42414448684}"/>
          </ac:grpSpMkLst>
        </pc:grpChg>
        <pc:graphicFrameChg chg="add del">
          <ac:chgData name="MIhaita Nedelea" userId="5b5345fda16b3f20" providerId="LiveId" clId="{49A8A60B-0CE1-4418-ACB7-60488218A433}" dt="2024-03-13T11:03:59.694" v="614" actId="26606"/>
          <ac:graphicFrameMkLst>
            <pc:docMk/>
            <pc:sldMk cId="4131159485" sldId="266"/>
            <ac:graphicFrameMk id="5" creationId="{023B2990-3229-0F91-3EA4-A1F3EC5C5351}"/>
          </ac:graphicFrameMkLst>
        </pc:graphicFrameChg>
        <pc:graphicFrameChg chg="add mod">
          <ac:chgData name="MIhaita Nedelea" userId="5b5345fda16b3f20" providerId="LiveId" clId="{49A8A60B-0CE1-4418-ACB7-60488218A433}" dt="2024-03-13T11:22:36.379" v="798" actId="1076"/>
          <ac:graphicFrameMkLst>
            <pc:docMk/>
            <pc:sldMk cId="4131159485" sldId="266"/>
            <ac:graphicFrameMk id="39" creationId="{AFCA8D2E-F35D-A9EC-8CF1-3B13714F5B2F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D519BE-32D3-4EAE-B75C-378E53ECEC6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A647A5D-3D78-43D6-86EC-9BA97506C852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Acquisition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D3D3A0-C9DB-4364-A517-E6F7E6C78FFA}" type="parTrans" cxnId="{B0504454-0D19-42C6-9CED-89E418095A53}">
      <dgm:prSet/>
      <dgm:spPr/>
      <dgm:t>
        <a:bodyPr/>
        <a:lstStyle/>
        <a:p>
          <a:endParaRPr lang="en-US"/>
        </a:p>
      </dgm:t>
    </dgm:pt>
    <dgm:pt modelId="{2DF7B578-C636-475A-BC76-D1D1EBFC636F}" type="sibTrans" cxnId="{B0504454-0D19-42C6-9CED-89E418095A53}">
      <dgm:prSet/>
      <dgm:spPr/>
      <dgm:t>
        <a:bodyPr/>
        <a:lstStyle/>
        <a:p>
          <a:endParaRPr lang="en-US"/>
        </a:p>
      </dgm:t>
    </dgm:pt>
    <dgm:pt modelId="{7F9CC7DE-E378-4D6E-A71B-3B8C2A8A88E0}">
      <dgm:prSet custT="1"/>
      <dgm:spPr/>
      <dgm:t>
        <a:bodyPr/>
        <a:lstStyle/>
        <a:p>
          <a:pPr algn="ctr"/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Boeing: Emphasizes internal R&amp;D, alliances, and expert collaboration.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823EC2-DCA1-4977-BECF-21BD3E924145}" type="parTrans" cxnId="{70BAF4E6-ABAB-4D7B-AF66-EC0EB4BBD737}">
      <dgm:prSet/>
      <dgm:spPr/>
      <dgm:t>
        <a:bodyPr/>
        <a:lstStyle/>
        <a:p>
          <a:endParaRPr lang="en-US"/>
        </a:p>
      </dgm:t>
    </dgm:pt>
    <dgm:pt modelId="{A14FD612-971E-4BAA-9118-34869884C46F}" type="sibTrans" cxnId="{70BAF4E6-ABAB-4D7B-AF66-EC0EB4BBD737}">
      <dgm:prSet/>
      <dgm:spPr/>
      <dgm:t>
        <a:bodyPr/>
        <a:lstStyle/>
        <a:p>
          <a:endParaRPr lang="en-US"/>
        </a:p>
      </dgm:t>
    </dgm:pt>
    <dgm:pt modelId="{C19C1768-29C6-4C04-B282-CC57A496A9D4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Emirates: Prioritizes employee insights, market research, and customer feedback.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8ED61E-1022-4415-978F-6233B272FFF5}" type="parTrans" cxnId="{CF27A13D-68D6-4131-B75D-D810F8478FD3}">
      <dgm:prSet/>
      <dgm:spPr/>
      <dgm:t>
        <a:bodyPr/>
        <a:lstStyle/>
        <a:p>
          <a:endParaRPr lang="en-US"/>
        </a:p>
      </dgm:t>
    </dgm:pt>
    <dgm:pt modelId="{6180A3A7-FBDC-4029-8C2C-68F04F1F2169}" type="sibTrans" cxnId="{CF27A13D-68D6-4131-B75D-D810F8478FD3}">
      <dgm:prSet/>
      <dgm:spPr/>
      <dgm:t>
        <a:bodyPr/>
        <a:lstStyle/>
        <a:p>
          <a:endParaRPr lang="en-US"/>
        </a:p>
      </dgm:t>
    </dgm:pt>
    <dgm:pt modelId="{62D8A9FC-FB4A-482F-A548-4815931F2B65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Storage </a:t>
          </a:r>
          <a:r>
            <a:rPr lang="ro-RO" sz="1800" b="1" i="0" dirty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Dissemination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6A3B5A-B854-442E-98C2-89303CA1550B}" type="parTrans" cxnId="{B8A52276-6EB8-4CF4-9767-10D7F45FCDFA}">
      <dgm:prSet/>
      <dgm:spPr/>
      <dgm:t>
        <a:bodyPr/>
        <a:lstStyle/>
        <a:p>
          <a:endParaRPr lang="en-US"/>
        </a:p>
      </dgm:t>
    </dgm:pt>
    <dgm:pt modelId="{6F6E7043-8FDE-40CE-AE07-ED0F0560D255}" type="sibTrans" cxnId="{B8A52276-6EB8-4CF4-9767-10D7F45FCDFA}">
      <dgm:prSet/>
      <dgm:spPr/>
      <dgm:t>
        <a:bodyPr/>
        <a:lstStyle/>
        <a:p>
          <a:endParaRPr lang="en-US"/>
        </a:p>
      </dgm:t>
    </dgm:pt>
    <dgm:pt modelId="{05F080C8-FB81-4342-8AF4-316A9C54BB3E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Boeing: Leverages advanced IT systems for centralizing knowledge.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C976A5-55E8-4F28-A8B1-C031541D0469}" type="parTrans" cxnId="{82AB6335-3BF4-4BAE-A3D0-482AC4EBEA1B}">
      <dgm:prSet/>
      <dgm:spPr/>
      <dgm:t>
        <a:bodyPr/>
        <a:lstStyle/>
        <a:p>
          <a:endParaRPr lang="en-US"/>
        </a:p>
      </dgm:t>
    </dgm:pt>
    <dgm:pt modelId="{778D27E8-E59A-4C98-A210-A167439C78E4}" type="sibTrans" cxnId="{82AB6335-3BF4-4BAE-A3D0-482AC4EBEA1B}">
      <dgm:prSet/>
      <dgm:spPr/>
      <dgm:t>
        <a:bodyPr/>
        <a:lstStyle/>
        <a:p>
          <a:endParaRPr lang="en-US"/>
        </a:p>
      </dgm:t>
    </dgm:pt>
    <dgm:pt modelId="{40D6244F-8A8F-4A44-91E1-B4095D05327A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Emirates: Utilizes document management and learning systems similarly.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1044D2-8A10-4910-98F4-3F17E697FA99}" type="parTrans" cxnId="{EA7159CF-3CBD-4157-80C0-C1A22C962CCE}">
      <dgm:prSet/>
      <dgm:spPr/>
      <dgm:t>
        <a:bodyPr/>
        <a:lstStyle/>
        <a:p>
          <a:endParaRPr lang="en-US"/>
        </a:p>
      </dgm:t>
    </dgm:pt>
    <dgm:pt modelId="{E0CF29CB-08C3-46E7-9F63-0403D8B9E2E4}" type="sibTrans" cxnId="{EA7159CF-3CBD-4157-80C0-C1A22C962CCE}">
      <dgm:prSet/>
      <dgm:spPr/>
      <dgm:t>
        <a:bodyPr/>
        <a:lstStyle/>
        <a:p>
          <a:endParaRPr lang="en-US"/>
        </a:p>
      </dgm:t>
    </dgm:pt>
    <dgm:pt modelId="{DC948183-CF63-48FA-B5C4-B1F2D8BDC51A}">
      <dgm:prSet custT="1"/>
      <dgm:spPr/>
      <dgm:t>
        <a:bodyPr/>
        <a:lstStyle/>
        <a:p>
          <a:r>
            <a:rPr lang="en-GB" sz="1800" b="1" i="0" dirty="0">
              <a:latin typeface="Arial" panose="020B0604020202020204" pitchFamily="34" charset="0"/>
              <a:cs typeface="Arial" panose="020B0604020202020204" pitchFamily="34" charset="0"/>
            </a:rPr>
            <a:t>Application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4CDEFA-B5CD-4E22-90DE-7E216EE51C5F}" type="parTrans" cxnId="{813A7A2B-B0C9-488C-A8DD-E9E5A736B3CE}">
      <dgm:prSet/>
      <dgm:spPr/>
      <dgm:t>
        <a:bodyPr/>
        <a:lstStyle/>
        <a:p>
          <a:endParaRPr lang="en-US"/>
        </a:p>
      </dgm:t>
    </dgm:pt>
    <dgm:pt modelId="{D9959B75-51FE-4A47-BE89-88DDB388455F}" type="sibTrans" cxnId="{813A7A2B-B0C9-488C-A8DD-E9E5A736B3CE}">
      <dgm:prSet/>
      <dgm:spPr/>
      <dgm:t>
        <a:bodyPr/>
        <a:lstStyle/>
        <a:p>
          <a:endParaRPr lang="en-US"/>
        </a:p>
      </dgm:t>
    </dgm:pt>
    <dgm:pt modelId="{E2F06652-BC95-4346-A26F-F50EB96393E5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Boeing: Drives creativity and problem-solving with simulation and digital tools.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B338E6-39E3-41B2-8E6B-60B414674E0E}" type="parTrans" cxnId="{C15A2C70-C23B-43A0-84F2-910D5E94C031}">
      <dgm:prSet/>
      <dgm:spPr/>
      <dgm:t>
        <a:bodyPr/>
        <a:lstStyle/>
        <a:p>
          <a:endParaRPr lang="en-US"/>
        </a:p>
      </dgm:t>
    </dgm:pt>
    <dgm:pt modelId="{8A04FB29-75B6-4C9D-9DA4-9E55445549D0}" type="sibTrans" cxnId="{C15A2C70-C23B-43A0-84F2-910D5E94C031}">
      <dgm:prSet/>
      <dgm:spPr/>
      <dgm:t>
        <a:bodyPr/>
        <a:lstStyle/>
        <a:p>
          <a:endParaRPr lang="en-US"/>
        </a:p>
      </dgm:t>
    </dgm:pt>
    <dgm:pt modelId="{4422A796-62D0-47EE-879A-678C3C728C03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Emirates: Enhances service quality and customer experiences through data-driven insights.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DBA2E4-6D46-49BB-9F4F-BA9AA57742A0}" type="parTrans" cxnId="{28848427-7DCA-486C-B70B-0E55CD9BA5BA}">
      <dgm:prSet/>
      <dgm:spPr/>
      <dgm:t>
        <a:bodyPr/>
        <a:lstStyle/>
        <a:p>
          <a:endParaRPr lang="en-US"/>
        </a:p>
      </dgm:t>
    </dgm:pt>
    <dgm:pt modelId="{73427402-8F97-4563-9124-5BE08FF03F10}" type="sibTrans" cxnId="{28848427-7DCA-486C-B70B-0E55CD9BA5BA}">
      <dgm:prSet/>
      <dgm:spPr/>
      <dgm:t>
        <a:bodyPr/>
        <a:lstStyle/>
        <a:p>
          <a:endParaRPr lang="en-US"/>
        </a:p>
      </dgm:t>
    </dgm:pt>
    <dgm:pt modelId="{E347D5DD-844F-4942-8114-A27646814463}" type="pres">
      <dgm:prSet presAssocID="{08D519BE-32D3-4EAE-B75C-378E53ECEC6C}" presName="diagram" presStyleCnt="0">
        <dgm:presLayoutVars>
          <dgm:dir/>
          <dgm:resizeHandles val="exact"/>
        </dgm:presLayoutVars>
      </dgm:prSet>
      <dgm:spPr/>
    </dgm:pt>
    <dgm:pt modelId="{81CE278E-86B7-4237-90F0-0519411998F2}" type="pres">
      <dgm:prSet presAssocID="{6A647A5D-3D78-43D6-86EC-9BA97506C852}" presName="node" presStyleLbl="node1" presStyleIdx="0" presStyleCnt="9">
        <dgm:presLayoutVars>
          <dgm:bulletEnabled val="1"/>
        </dgm:presLayoutVars>
      </dgm:prSet>
      <dgm:spPr/>
    </dgm:pt>
    <dgm:pt modelId="{23435724-6C96-4317-B751-80C8AC772C22}" type="pres">
      <dgm:prSet presAssocID="{2DF7B578-C636-475A-BC76-D1D1EBFC636F}" presName="sibTrans" presStyleCnt="0"/>
      <dgm:spPr/>
    </dgm:pt>
    <dgm:pt modelId="{78997FCF-9631-41EF-B545-3B9F61F4AC64}" type="pres">
      <dgm:prSet presAssocID="{7F9CC7DE-E378-4D6E-A71B-3B8C2A8A88E0}" presName="node" presStyleLbl="node1" presStyleIdx="1" presStyleCnt="9">
        <dgm:presLayoutVars>
          <dgm:bulletEnabled val="1"/>
        </dgm:presLayoutVars>
      </dgm:prSet>
      <dgm:spPr/>
    </dgm:pt>
    <dgm:pt modelId="{E6A34877-9490-419C-96E2-6D01845D5756}" type="pres">
      <dgm:prSet presAssocID="{A14FD612-971E-4BAA-9118-34869884C46F}" presName="sibTrans" presStyleCnt="0"/>
      <dgm:spPr/>
    </dgm:pt>
    <dgm:pt modelId="{51078125-8289-43FA-8D78-E458CCC5D135}" type="pres">
      <dgm:prSet presAssocID="{C19C1768-29C6-4C04-B282-CC57A496A9D4}" presName="node" presStyleLbl="node1" presStyleIdx="2" presStyleCnt="9">
        <dgm:presLayoutVars>
          <dgm:bulletEnabled val="1"/>
        </dgm:presLayoutVars>
      </dgm:prSet>
      <dgm:spPr/>
    </dgm:pt>
    <dgm:pt modelId="{3E90F9B1-0770-45B3-AC66-B6FC7BF39646}" type="pres">
      <dgm:prSet presAssocID="{6180A3A7-FBDC-4029-8C2C-68F04F1F2169}" presName="sibTrans" presStyleCnt="0"/>
      <dgm:spPr/>
    </dgm:pt>
    <dgm:pt modelId="{9172816E-6EE0-46E1-BCDE-FF2663EB256E}" type="pres">
      <dgm:prSet presAssocID="{62D8A9FC-FB4A-482F-A548-4815931F2B65}" presName="node" presStyleLbl="node1" presStyleIdx="3" presStyleCnt="9">
        <dgm:presLayoutVars>
          <dgm:bulletEnabled val="1"/>
        </dgm:presLayoutVars>
      </dgm:prSet>
      <dgm:spPr/>
    </dgm:pt>
    <dgm:pt modelId="{16FA9888-D4E3-416F-9DB8-2E2A9AB62F23}" type="pres">
      <dgm:prSet presAssocID="{6F6E7043-8FDE-40CE-AE07-ED0F0560D255}" presName="sibTrans" presStyleCnt="0"/>
      <dgm:spPr/>
    </dgm:pt>
    <dgm:pt modelId="{283F89A5-5960-4CA6-8ADF-E64274EBC51A}" type="pres">
      <dgm:prSet presAssocID="{05F080C8-FB81-4342-8AF4-316A9C54BB3E}" presName="node" presStyleLbl="node1" presStyleIdx="4" presStyleCnt="9">
        <dgm:presLayoutVars>
          <dgm:bulletEnabled val="1"/>
        </dgm:presLayoutVars>
      </dgm:prSet>
      <dgm:spPr/>
    </dgm:pt>
    <dgm:pt modelId="{69AFF325-8CEF-4267-9E48-080A0FCE6170}" type="pres">
      <dgm:prSet presAssocID="{778D27E8-E59A-4C98-A210-A167439C78E4}" presName="sibTrans" presStyleCnt="0"/>
      <dgm:spPr/>
    </dgm:pt>
    <dgm:pt modelId="{847CE26E-36FA-499C-9EC4-AEE2FFAEB0A0}" type="pres">
      <dgm:prSet presAssocID="{40D6244F-8A8F-4A44-91E1-B4095D05327A}" presName="node" presStyleLbl="node1" presStyleIdx="5" presStyleCnt="9">
        <dgm:presLayoutVars>
          <dgm:bulletEnabled val="1"/>
        </dgm:presLayoutVars>
      </dgm:prSet>
      <dgm:spPr/>
    </dgm:pt>
    <dgm:pt modelId="{579A69EF-7636-43FA-AF92-510EAA7FF685}" type="pres">
      <dgm:prSet presAssocID="{E0CF29CB-08C3-46E7-9F63-0403D8B9E2E4}" presName="sibTrans" presStyleCnt="0"/>
      <dgm:spPr/>
    </dgm:pt>
    <dgm:pt modelId="{D012024C-17D6-474E-BE09-CF9C20CE810A}" type="pres">
      <dgm:prSet presAssocID="{DC948183-CF63-48FA-B5C4-B1F2D8BDC51A}" presName="node" presStyleLbl="node1" presStyleIdx="6" presStyleCnt="9">
        <dgm:presLayoutVars>
          <dgm:bulletEnabled val="1"/>
        </dgm:presLayoutVars>
      </dgm:prSet>
      <dgm:spPr/>
    </dgm:pt>
    <dgm:pt modelId="{834A9118-96F9-4006-91DF-6C7AD96814FD}" type="pres">
      <dgm:prSet presAssocID="{D9959B75-51FE-4A47-BE89-88DDB388455F}" presName="sibTrans" presStyleCnt="0"/>
      <dgm:spPr/>
    </dgm:pt>
    <dgm:pt modelId="{2AAB97DA-C282-4267-AD62-EC5F49BFE518}" type="pres">
      <dgm:prSet presAssocID="{E2F06652-BC95-4346-A26F-F50EB96393E5}" presName="node" presStyleLbl="node1" presStyleIdx="7" presStyleCnt="9">
        <dgm:presLayoutVars>
          <dgm:bulletEnabled val="1"/>
        </dgm:presLayoutVars>
      </dgm:prSet>
      <dgm:spPr/>
    </dgm:pt>
    <dgm:pt modelId="{ECA5CE54-5EE8-418D-9C97-9C1B9E90513E}" type="pres">
      <dgm:prSet presAssocID="{8A04FB29-75B6-4C9D-9DA4-9E55445549D0}" presName="sibTrans" presStyleCnt="0"/>
      <dgm:spPr/>
    </dgm:pt>
    <dgm:pt modelId="{EF945846-360E-4061-8183-814FA6AD352C}" type="pres">
      <dgm:prSet presAssocID="{4422A796-62D0-47EE-879A-678C3C728C03}" presName="node" presStyleLbl="node1" presStyleIdx="8" presStyleCnt="9">
        <dgm:presLayoutVars>
          <dgm:bulletEnabled val="1"/>
        </dgm:presLayoutVars>
      </dgm:prSet>
      <dgm:spPr/>
    </dgm:pt>
  </dgm:ptLst>
  <dgm:cxnLst>
    <dgm:cxn modelId="{08E2CF10-99D5-4322-B7BE-DD4707A24B00}" type="presOf" srcId="{6A647A5D-3D78-43D6-86EC-9BA97506C852}" destId="{81CE278E-86B7-4237-90F0-0519411998F2}" srcOrd="0" destOrd="0" presId="urn:microsoft.com/office/officeart/2005/8/layout/default"/>
    <dgm:cxn modelId="{2503371A-0E6E-4196-874B-7B5C38F81B1F}" type="presOf" srcId="{08D519BE-32D3-4EAE-B75C-378E53ECEC6C}" destId="{E347D5DD-844F-4942-8114-A27646814463}" srcOrd="0" destOrd="0" presId="urn:microsoft.com/office/officeart/2005/8/layout/default"/>
    <dgm:cxn modelId="{78222D1D-A9ED-404F-BDDD-896CFF2C8EF0}" type="presOf" srcId="{C19C1768-29C6-4C04-B282-CC57A496A9D4}" destId="{51078125-8289-43FA-8D78-E458CCC5D135}" srcOrd="0" destOrd="0" presId="urn:microsoft.com/office/officeart/2005/8/layout/default"/>
    <dgm:cxn modelId="{28848427-7DCA-486C-B70B-0E55CD9BA5BA}" srcId="{08D519BE-32D3-4EAE-B75C-378E53ECEC6C}" destId="{4422A796-62D0-47EE-879A-678C3C728C03}" srcOrd="8" destOrd="0" parTransId="{7CDBA2E4-6D46-49BB-9F4F-BA9AA57742A0}" sibTransId="{73427402-8F97-4563-9124-5BE08FF03F10}"/>
    <dgm:cxn modelId="{813A7A2B-B0C9-488C-A8DD-E9E5A736B3CE}" srcId="{08D519BE-32D3-4EAE-B75C-378E53ECEC6C}" destId="{DC948183-CF63-48FA-B5C4-B1F2D8BDC51A}" srcOrd="6" destOrd="0" parTransId="{4B4CDEFA-B5CD-4E22-90DE-7E216EE51C5F}" sibTransId="{D9959B75-51FE-4A47-BE89-88DDB388455F}"/>
    <dgm:cxn modelId="{82AB6335-3BF4-4BAE-A3D0-482AC4EBEA1B}" srcId="{08D519BE-32D3-4EAE-B75C-378E53ECEC6C}" destId="{05F080C8-FB81-4342-8AF4-316A9C54BB3E}" srcOrd="4" destOrd="0" parTransId="{F9C976A5-55E8-4F28-A8B1-C031541D0469}" sibTransId="{778D27E8-E59A-4C98-A210-A167439C78E4}"/>
    <dgm:cxn modelId="{5C6EA336-26D0-40A4-A2AF-5889622DD41D}" type="presOf" srcId="{DC948183-CF63-48FA-B5C4-B1F2D8BDC51A}" destId="{D012024C-17D6-474E-BE09-CF9C20CE810A}" srcOrd="0" destOrd="0" presId="urn:microsoft.com/office/officeart/2005/8/layout/default"/>
    <dgm:cxn modelId="{CF27A13D-68D6-4131-B75D-D810F8478FD3}" srcId="{08D519BE-32D3-4EAE-B75C-378E53ECEC6C}" destId="{C19C1768-29C6-4C04-B282-CC57A496A9D4}" srcOrd="2" destOrd="0" parTransId="{698ED61E-1022-4415-978F-6233B272FFF5}" sibTransId="{6180A3A7-FBDC-4029-8C2C-68F04F1F2169}"/>
    <dgm:cxn modelId="{C15A2C70-C23B-43A0-84F2-910D5E94C031}" srcId="{08D519BE-32D3-4EAE-B75C-378E53ECEC6C}" destId="{E2F06652-BC95-4346-A26F-F50EB96393E5}" srcOrd="7" destOrd="0" parTransId="{8DB338E6-39E3-41B2-8E6B-60B414674E0E}" sibTransId="{8A04FB29-75B6-4C9D-9DA4-9E55445549D0}"/>
    <dgm:cxn modelId="{B0504454-0D19-42C6-9CED-89E418095A53}" srcId="{08D519BE-32D3-4EAE-B75C-378E53ECEC6C}" destId="{6A647A5D-3D78-43D6-86EC-9BA97506C852}" srcOrd="0" destOrd="0" parTransId="{8CD3D3A0-C9DB-4364-A517-E6F7E6C78FFA}" sibTransId="{2DF7B578-C636-475A-BC76-D1D1EBFC636F}"/>
    <dgm:cxn modelId="{B8A52276-6EB8-4CF4-9767-10D7F45FCDFA}" srcId="{08D519BE-32D3-4EAE-B75C-378E53ECEC6C}" destId="{62D8A9FC-FB4A-482F-A548-4815931F2B65}" srcOrd="3" destOrd="0" parTransId="{086A3B5A-B854-442E-98C2-89303CA1550B}" sibTransId="{6F6E7043-8FDE-40CE-AE07-ED0F0560D255}"/>
    <dgm:cxn modelId="{308BC15A-9149-46F4-82C9-E780A4530552}" type="presOf" srcId="{7F9CC7DE-E378-4D6E-A71B-3B8C2A8A88E0}" destId="{78997FCF-9631-41EF-B545-3B9F61F4AC64}" srcOrd="0" destOrd="0" presId="urn:microsoft.com/office/officeart/2005/8/layout/default"/>
    <dgm:cxn modelId="{AA693B92-2968-499C-8A13-A36F5A7335C8}" type="presOf" srcId="{05F080C8-FB81-4342-8AF4-316A9C54BB3E}" destId="{283F89A5-5960-4CA6-8ADF-E64274EBC51A}" srcOrd="0" destOrd="0" presId="urn:microsoft.com/office/officeart/2005/8/layout/default"/>
    <dgm:cxn modelId="{513F8C95-1E0B-4D26-9665-4DE6CF25A43C}" type="presOf" srcId="{40D6244F-8A8F-4A44-91E1-B4095D05327A}" destId="{847CE26E-36FA-499C-9EC4-AEE2FFAEB0A0}" srcOrd="0" destOrd="0" presId="urn:microsoft.com/office/officeart/2005/8/layout/default"/>
    <dgm:cxn modelId="{C0897EB9-9697-458A-AE1F-68C18A8FCDEB}" type="presOf" srcId="{4422A796-62D0-47EE-879A-678C3C728C03}" destId="{EF945846-360E-4061-8183-814FA6AD352C}" srcOrd="0" destOrd="0" presId="urn:microsoft.com/office/officeart/2005/8/layout/default"/>
    <dgm:cxn modelId="{F45D83BF-76E4-4F5C-A482-371C4A908251}" type="presOf" srcId="{62D8A9FC-FB4A-482F-A548-4815931F2B65}" destId="{9172816E-6EE0-46E1-BCDE-FF2663EB256E}" srcOrd="0" destOrd="0" presId="urn:microsoft.com/office/officeart/2005/8/layout/default"/>
    <dgm:cxn modelId="{CE4C55C1-9B76-49F1-BEC2-6A16930A63C2}" type="presOf" srcId="{E2F06652-BC95-4346-A26F-F50EB96393E5}" destId="{2AAB97DA-C282-4267-AD62-EC5F49BFE518}" srcOrd="0" destOrd="0" presId="urn:microsoft.com/office/officeart/2005/8/layout/default"/>
    <dgm:cxn modelId="{EA7159CF-3CBD-4157-80C0-C1A22C962CCE}" srcId="{08D519BE-32D3-4EAE-B75C-378E53ECEC6C}" destId="{40D6244F-8A8F-4A44-91E1-B4095D05327A}" srcOrd="5" destOrd="0" parTransId="{3F1044D2-8A10-4910-98F4-3F17E697FA99}" sibTransId="{E0CF29CB-08C3-46E7-9F63-0403D8B9E2E4}"/>
    <dgm:cxn modelId="{70BAF4E6-ABAB-4D7B-AF66-EC0EB4BBD737}" srcId="{08D519BE-32D3-4EAE-B75C-378E53ECEC6C}" destId="{7F9CC7DE-E378-4D6E-A71B-3B8C2A8A88E0}" srcOrd="1" destOrd="0" parTransId="{6D823EC2-DCA1-4977-BECF-21BD3E924145}" sibTransId="{A14FD612-971E-4BAA-9118-34869884C46F}"/>
    <dgm:cxn modelId="{F9B2554F-63A8-4911-8A21-7712F03CD547}" type="presParOf" srcId="{E347D5DD-844F-4942-8114-A27646814463}" destId="{81CE278E-86B7-4237-90F0-0519411998F2}" srcOrd="0" destOrd="0" presId="urn:microsoft.com/office/officeart/2005/8/layout/default"/>
    <dgm:cxn modelId="{D17EBFED-E88A-4FA8-992F-C875D5245E46}" type="presParOf" srcId="{E347D5DD-844F-4942-8114-A27646814463}" destId="{23435724-6C96-4317-B751-80C8AC772C22}" srcOrd="1" destOrd="0" presId="urn:microsoft.com/office/officeart/2005/8/layout/default"/>
    <dgm:cxn modelId="{12F95039-9D41-42CD-9323-F334D87A8835}" type="presParOf" srcId="{E347D5DD-844F-4942-8114-A27646814463}" destId="{78997FCF-9631-41EF-B545-3B9F61F4AC64}" srcOrd="2" destOrd="0" presId="urn:microsoft.com/office/officeart/2005/8/layout/default"/>
    <dgm:cxn modelId="{D772C0F6-A8F8-49D8-9EC4-4B05B47480D3}" type="presParOf" srcId="{E347D5DD-844F-4942-8114-A27646814463}" destId="{E6A34877-9490-419C-96E2-6D01845D5756}" srcOrd="3" destOrd="0" presId="urn:microsoft.com/office/officeart/2005/8/layout/default"/>
    <dgm:cxn modelId="{DB0146A3-9F48-4812-AB94-3584E1AC53D2}" type="presParOf" srcId="{E347D5DD-844F-4942-8114-A27646814463}" destId="{51078125-8289-43FA-8D78-E458CCC5D135}" srcOrd="4" destOrd="0" presId="urn:microsoft.com/office/officeart/2005/8/layout/default"/>
    <dgm:cxn modelId="{3E9AFAC1-E04C-40AB-9E3C-8E3E748E36A2}" type="presParOf" srcId="{E347D5DD-844F-4942-8114-A27646814463}" destId="{3E90F9B1-0770-45B3-AC66-B6FC7BF39646}" srcOrd="5" destOrd="0" presId="urn:microsoft.com/office/officeart/2005/8/layout/default"/>
    <dgm:cxn modelId="{149D2A6B-79A6-460A-91D5-1598876BF16B}" type="presParOf" srcId="{E347D5DD-844F-4942-8114-A27646814463}" destId="{9172816E-6EE0-46E1-BCDE-FF2663EB256E}" srcOrd="6" destOrd="0" presId="urn:microsoft.com/office/officeart/2005/8/layout/default"/>
    <dgm:cxn modelId="{6D4F9550-27E4-441E-8D7A-3302B2E8FFAA}" type="presParOf" srcId="{E347D5DD-844F-4942-8114-A27646814463}" destId="{16FA9888-D4E3-416F-9DB8-2E2A9AB62F23}" srcOrd="7" destOrd="0" presId="urn:microsoft.com/office/officeart/2005/8/layout/default"/>
    <dgm:cxn modelId="{602ECE50-5CD6-40E8-83B0-CE881E2B5C99}" type="presParOf" srcId="{E347D5DD-844F-4942-8114-A27646814463}" destId="{283F89A5-5960-4CA6-8ADF-E64274EBC51A}" srcOrd="8" destOrd="0" presId="urn:microsoft.com/office/officeart/2005/8/layout/default"/>
    <dgm:cxn modelId="{367EE194-7A26-40EF-86D4-13B62A762903}" type="presParOf" srcId="{E347D5DD-844F-4942-8114-A27646814463}" destId="{69AFF325-8CEF-4267-9E48-080A0FCE6170}" srcOrd="9" destOrd="0" presId="urn:microsoft.com/office/officeart/2005/8/layout/default"/>
    <dgm:cxn modelId="{377B691C-5C7E-4DB4-9224-87D3FD02B078}" type="presParOf" srcId="{E347D5DD-844F-4942-8114-A27646814463}" destId="{847CE26E-36FA-499C-9EC4-AEE2FFAEB0A0}" srcOrd="10" destOrd="0" presId="urn:microsoft.com/office/officeart/2005/8/layout/default"/>
    <dgm:cxn modelId="{B3C508E0-8367-4CD4-8BE5-12EFB701EAE9}" type="presParOf" srcId="{E347D5DD-844F-4942-8114-A27646814463}" destId="{579A69EF-7636-43FA-AF92-510EAA7FF685}" srcOrd="11" destOrd="0" presId="urn:microsoft.com/office/officeart/2005/8/layout/default"/>
    <dgm:cxn modelId="{FAE04404-3AA5-4099-9D37-321D23D5EA74}" type="presParOf" srcId="{E347D5DD-844F-4942-8114-A27646814463}" destId="{D012024C-17D6-474E-BE09-CF9C20CE810A}" srcOrd="12" destOrd="0" presId="urn:microsoft.com/office/officeart/2005/8/layout/default"/>
    <dgm:cxn modelId="{374CF16F-EBA2-44D4-84A7-6D3BEDA95D41}" type="presParOf" srcId="{E347D5DD-844F-4942-8114-A27646814463}" destId="{834A9118-96F9-4006-91DF-6C7AD96814FD}" srcOrd="13" destOrd="0" presId="urn:microsoft.com/office/officeart/2005/8/layout/default"/>
    <dgm:cxn modelId="{BAA3EECC-51AC-4E8C-A2F5-55BD0654F6CC}" type="presParOf" srcId="{E347D5DD-844F-4942-8114-A27646814463}" destId="{2AAB97DA-C282-4267-AD62-EC5F49BFE518}" srcOrd="14" destOrd="0" presId="urn:microsoft.com/office/officeart/2005/8/layout/default"/>
    <dgm:cxn modelId="{BABBB802-A5CE-41D5-AC0A-A2F7BB33AC9B}" type="presParOf" srcId="{E347D5DD-844F-4942-8114-A27646814463}" destId="{ECA5CE54-5EE8-418D-9C97-9C1B9E90513E}" srcOrd="15" destOrd="0" presId="urn:microsoft.com/office/officeart/2005/8/layout/default"/>
    <dgm:cxn modelId="{5F4A7819-F0EE-4872-9901-CED9F0A9056E}" type="presParOf" srcId="{E347D5DD-844F-4942-8114-A27646814463}" destId="{EF945846-360E-4061-8183-814FA6AD352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057DB4-E760-42F8-BB4C-464F86D9F0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35AF808-C4AC-470A-A55E-5DDA15D940AD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Develop a culture of knowledge sharing and cooperation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76EBF3-121F-4E2B-920B-6997A2DB65E1}" type="parTrans" cxnId="{C961E96D-7813-4810-AE63-3E56BB775080}">
      <dgm:prSet/>
      <dgm:spPr/>
      <dgm:t>
        <a:bodyPr/>
        <a:lstStyle/>
        <a:p>
          <a:endParaRPr lang="en-US"/>
        </a:p>
      </dgm:t>
    </dgm:pt>
    <dgm:pt modelId="{BAA7C3A8-8865-44C8-BA39-CF374027A79A}" type="sibTrans" cxnId="{C961E96D-7813-4810-AE63-3E56BB775080}">
      <dgm:prSet/>
      <dgm:spPr/>
      <dgm:t>
        <a:bodyPr/>
        <a:lstStyle/>
        <a:p>
          <a:endParaRPr lang="en-US"/>
        </a:p>
      </dgm:t>
    </dgm:pt>
    <dgm:pt modelId="{0CCDEE50-067A-463C-9032-6F659C797557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Invest in cutting-edge Knowledge Management technologies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18D547-8BB8-436C-9BB8-400B0CDD82F2}" type="parTrans" cxnId="{A0830462-FAE6-4585-985A-0120747A0346}">
      <dgm:prSet/>
      <dgm:spPr/>
      <dgm:t>
        <a:bodyPr/>
        <a:lstStyle/>
        <a:p>
          <a:endParaRPr lang="en-US"/>
        </a:p>
      </dgm:t>
    </dgm:pt>
    <dgm:pt modelId="{F0EADBB8-C28B-4478-AD3F-8343D258E72C}" type="sibTrans" cxnId="{A0830462-FAE6-4585-985A-0120747A0346}">
      <dgm:prSet/>
      <dgm:spPr/>
      <dgm:t>
        <a:bodyPr/>
        <a:lstStyle/>
        <a:p>
          <a:endParaRPr lang="en-US"/>
        </a:p>
      </dgm:t>
    </dgm:pt>
    <dgm:pt modelId="{65C97516-2C4E-46D4-B769-0948D379D279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Improve the procedures for gathering and documenting knowledge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05F030-1364-48E3-822F-EE3905B44CDE}" type="parTrans" cxnId="{3241A7E5-B693-4FED-BD4E-D93E9F385910}">
      <dgm:prSet/>
      <dgm:spPr/>
      <dgm:t>
        <a:bodyPr/>
        <a:lstStyle/>
        <a:p>
          <a:endParaRPr lang="en-US"/>
        </a:p>
      </dgm:t>
    </dgm:pt>
    <dgm:pt modelId="{6C89672E-682C-4ACA-8FDF-9A8D82166F90}" type="sibTrans" cxnId="{3241A7E5-B693-4FED-BD4E-D93E9F385910}">
      <dgm:prSet/>
      <dgm:spPr/>
      <dgm:t>
        <a:bodyPr/>
        <a:lstStyle/>
        <a:p>
          <a:endParaRPr lang="en-US"/>
        </a:p>
      </dgm:t>
    </dgm:pt>
    <dgm:pt modelId="{C43D04BB-ECE6-4615-B60D-EABE6251F269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Promote knowledge transfer and succession planning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FBF855-5CDE-4E61-9A27-0C45560DF996}" type="parTrans" cxnId="{3770A4E7-79C0-4261-A6B3-22D9225B4EC5}">
      <dgm:prSet/>
      <dgm:spPr/>
      <dgm:t>
        <a:bodyPr/>
        <a:lstStyle/>
        <a:p>
          <a:endParaRPr lang="en-US"/>
        </a:p>
      </dgm:t>
    </dgm:pt>
    <dgm:pt modelId="{435584FC-BB7B-47A5-8713-AB570DE3E095}" type="sibTrans" cxnId="{3770A4E7-79C0-4261-A6B3-22D9225B4EC5}">
      <dgm:prSet/>
      <dgm:spPr/>
      <dgm:t>
        <a:bodyPr/>
        <a:lstStyle/>
        <a:p>
          <a:endParaRPr lang="en-US"/>
        </a:p>
      </dgm:t>
    </dgm:pt>
    <dgm:pt modelId="{04DFDC1A-6AFF-4658-A827-27C540A2F464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Utilise external knowledge sources and networks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CDFFA8-F80D-45F5-8EA3-61089D140164}" type="parTrans" cxnId="{336B40F0-EF91-49D6-8148-9A676AC8D6CD}">
      <dgm:prSet/>
      <dgm:spPr/>
      <dgm:t>
        <a:bodyPr/>
        <a:lstStyle/>
        <a:p>
          <a:endParaRPr lang="en-US"/>
        </a:p>
      </dgm:t>
    </dgm:pt>
    <dgm:pt modelId="{F2617678-21EE-40DF-9D30-C0A192F000A1}" type="sibTrans" cxnId="{336B40F0-EF91-49D6-8148-9A676AC8D6CD}">
      <dgm:prSet/>
      <dgm:spPr/>
      <dgm:t>
        <a:bodyPr/>
        <a:lstStyle/>
        <a:p>
          <a:endParaRPr lang="en-US"/>
        </a:p>
      </dgm:t>
    </dgm:pt>
    <dgm:pt modelId="{8479E25C-A1F6-4905-A26B-387A10C91968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Encourage lifelong learning and growth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A7DAEC-382B-4B31-B6E7-A3EECA543A62}" type="parTrans" cxnId="{C1785A7F-9AAB-4D65-9004-24F16FFC80C4}">
      <dgm:prSet/>
      <dgm:spPr/>
      <dgm:t>
        <a:bodyPr/>
        <a:lstStyle/>
        <a:p>
          <a:endParaRPr lang="en-US"/>
        </a:p>
      </dgm:t>
    </dgm:pt>
    <dgm:pt modelId="{499100E7-066A-41E9-8F4A-A047698858AD}" type="sibTrans" cxnId="{C1785A7F-9AAB-4D65-9004-24F16FFC80C4}">
      <dgm:prSet/>
      <dgm:spPr/>
      <dgm:t>
        <a:bodyPr/>
        <a:lstStyle/>
        <a:p>
          <a:endParaRPr lang="en-US"/>
        </a:p>
      </dgm:t>
    </dgm:pt>
    <dgm:pt modelId="{B339A739-2E53-4999-9330-0F4894FEC9FC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Determine and assess the effectiveness of Knowledge Management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578B53-1F8E-48A6-8827-FF252A5331EE}" type="parTrans" cxnId="{0784722C-0F02-45E6-B016-CC85380496DE}">
      <dgm:prSet/>
      <dgm:spPr/>
      <dgm:t>
        <a:bodyPr/>
        <a:lstStyle/>
        <a:p>
          <a:endParaRPr lang="en-US"/>
        </a:p>
      </dgm:t>
    </dgm:pt>
    <dgm:pt modelId="{E22A8013-3FC7-4360-8C8A-59C2A214FB27}" type="sibTrans" cxnId="{0784722C-0F02-45E6-B016-CC85380496DE}">
      <dgm:prSet/>
      <dgm:spPr/>
      <dgm:t>
        <a:bodyPr/>
        <a:lstStyle/>
        <a:p>
          <a:endParaRPr lang="en-US"/>
        </a:p>
      </dgm:t>
    </dgm:pt>
    <dgm:pt modelId="{BBEEF242-4F0C-4BBF-8B4C-AA77014C706F}" type="pres">
      <dgm:prSet presAssocID="{4F057DB4-E760-42F8-BB4C-464F86D9F083}" presName="root" presStyleCnt="0">
        <dgm:presLayoutVars>
          <dgm:dir/>
          <dgm:resizeHandles val="exact"/>
        </dgm:presLayoutVars>
      </dgm:prSet>
      <dgm:spPr/>
    </dgm:pt>
    <dgm:pt modelId="{D3114C99-C432-492E-871D-6D414EC59766}" type="pres">
      <dgm:prSet presAssocID="{635AF808-C4AC-470A-A55E-5DDA15D940AD}" presName="compNode" presStyleCnt="0"/>
      <dgm:spPr/>
    </dgm:pt>
    <dgm:pt modelId="{57D1F5BE-42AF-4022-9FDD-4A042CB8AE84}" type="pres">
      <dgm:prSet presAssocID="{635AF808-C4AC-470A-A55E-5DDA15D940A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E35024A-3052-46BF-B9ED-C8B6E842A928}" type="pres">
      <dgm:prSet presAssocID="{635AF808-C4AC-470A-A55E-5DDA15D940AD}" presName="spaceRect" presStyleCnt="0"/>
      <dgm:spPr/>
    </dgm:pt>
    <dgm:pt modelId="{7020589D-C7D6-49AB-95AA-63AFE7546B88}" type="pres">
      <dgm:prSet presAssocID="{635AF808-C4AC-470A-A55E-5DDA15D940AD}" presName="textRect" presStyleLbl="revTx" presStyleIdx="0" presStyleCnt="7" custScaleX="100000">
        <dgm:presLayoutVars>
          <dgm:chMax val="1"/>
          <dgm:chPref val="1"/>
        </dgm:presLayoutVars>
      </dgm:prSet>
      <dgm:spPr/>
    </dgm:pt>
    <dgm:pt modelId="{ABB5243C-2DE7-4A05-96E4-60819E2178D6}" type="pres">
      <dgm:prSet presAssocID="{BAA7C3A8-8865-44C8-BA39-CF374027A79A}" presName="sibTrans" presStyleCnt="0"/>
      <dgm:spPr/>
    </dgm:pt>
    <dgm:pt modelId="{A6955C94-6596-44D5-950E-873D478687AD}" type="pres">
      <dgm:prSet presAssocID="{0CCDEE50-067A-463C-9032-6F659C797557}" presName="compNode" presStyleCnt="0"/>
      <dgm:spPr/>
    </dgm:pt>
    <dgm:pt modelId="{E3A5926A-6AA5-421B-97A9-1FD0DAD668EA}" type="pres">
      <dgm:prSet presAssocID="{0CCDEE50-067A-463C-9032-6F659C79755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2B35B46-7292-4A81-B126-CB8F73215DB0}" type="pres">
      <dgm:prSet presAssocID="{0CCDEE50-067A-463C-9032-6F659C797557}" presName="spaceRect" presStyleCnt="0"/>
      <dgm:spPr/>
    </dgm:pt>
    <dgm:pt modelId="{0A3C5AA5-5950-490A-8A87-B0DAEB53228B}" type="pres">
      <dgm:prSet presAssocID="{0CCDEE50-067A-463C-9032-6F659C797557}" presName="textRect" presStyleLbl="revTx" presStyleIdx="1" presStyleCnt="7">
        <dgm:presLayoutVars>
          <dgm:chMax val="1"/>
          <dgm:chPref val="1"/>
        </dgm:presLayoutVars>
      </dgm:prSet>
      <dgm:spPr/>
    </dgm:pt>
    <dgm:pt modelId="{8D260ED0-FA71-4FFE-A626-74178B8AF2DB}" type="pres">
      <dgm:prSet presAssocID="{F0EADBB8-C28B-4478-AD3F-8343D258E72C}" presName="sibTrans" presStyleCnt="0"/>
      <dgm:spPr/>
    </dgm:pt>
    <dgm:pt modelId="{4B4ACA5A-F473-42EE-8A95-21540F166441}" type="pres">
      <dgm:prSet presAssocID="{65C97516-2C4E-46D4-B769-0948D379D279}" presName="compNode" presStyleCnt="0"/>
      <dgm:spPr/>
    </dgm:pt>
    <dgm:pt modelId="{23AAC23F-FDA9-4942-9810-5AD80C4E0732}" type="pres">
      <dgm:prSet presAssocID="{65C97516-2C4E-46D4-B769-0948D379D27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808EF76-821C-4409-932B-68738DAE8825}" type="pres">
      <dgm:prSet presAssocID="{65C97516-2C4E-46D4-B769-0948D379D279}" presName="spaceRect" presStyleCnt="0"/>
      <dgm:spPr/>
    </dgm:pt>
    <dgm:pt modelId="{D18F4392-E9D3-4A98-BA82-B9247E6FCA61}" type="pres">
      <dgm:prSet presAssocID="{65C97516-2C4E-46D4-B769-0948D379D279}" presName="textRect" presStyleLbl="revTx" presStyleIdx="2" presStyleCnt="7">
        <dgm:presLayoutVars>
          <dgm:chMax val="1"/>
          <dgm:chPref val="1"/>
        </dgm:presLayoutVars>
      </dgm:prSet>
      <dgm:spPr/>
    </dgm:pt>
    <dgm:pt modelId="{98ACDC20-1C87-4427-BE8F-D2B1F62D851C}" type="pres">
      <dgm:prSet presAssocID="{6C89672E-682C-4ACA-8FDF-9A8D82166F90}" presName="sibTrans" presStyleCnt="0"/>
      <dgm:spPr/>
    </dgm:pt>
    <dgm:pt modelId="{9DE2DD81-3C3D-40AC-A424-782690E17E47}" type="pres">
      <dgm:prSet presAssocID="{C43D04BB-ECE6-4615-B60D-EABE6251F269}" presName="compNode" presStyleCnt="0"/>
      <dgm:spPr/>
    </dgm:pt>
    <dgm:pt modelId="{416D91CC-35F1-43E2-A439-C81D34EB7E32}" type="pres">
      <dgm:prSet presAssocID="{C43D04BB-ECE6-4615-B60D-EABE6251F26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D2370F9-0829-47B3-A007-686792633B75}" type="pres">
      <dgm:prSet presAssocID="{C43D04BB-ECE6-4615-B60D-EABE6251F269}" presName="spaceRect" presStyleCnt="0"/>
      <dgm:spPr/>
    </dgm:pt>
    <dgm:pt modelId="{F11E25B2-717D-4DC2-980E-FD94F5FC92AB}" type="pres">
      <dgm:prSet presAssocID="{C43D04BB-ECE6-4615-B60D-EABE6251F269}" presName="textRect" presStyleLbl="revTx" presStyleIdx="3" presStyleCnt="7">
        <dgm:presLayoutVars>
          <dgm:chMax val="1"/>
          <dgm:chPref val="1"/>
        </dgm:presLayoutVars>
      </dgm:prSet>
      <dgm:spPr/>
    </dgm:pt>
    <dgm:pt modelId="{B1A30A38-EFB0-44D0-A756-E69DF9DC6D2B}" type="pres">
      <dgm:prSet presAssocID="{435584FC-BB7B-47A5-8713-AB570DE3E095}" presName="sibTrans" presStyleCnt="0"/>
      <dgm:spPr/>
    </dgm:pt>
    <dgm:pt modelId="{A3DC0807-C414-46BA-AD34-F02A7C628AC9}" type="pres">
      <dgm:prSet presAssocID="{04DFDC1A-6AFF-4658-A827-27C540A2F464}" presName="compNode" presStyleCnt="0"/>
      <dgm:spPr/>
    </dgm:pt>
    <dgm:pt modelId="{D050C8F7-53E6-42B1-9540-16D4A3ECDDE6}" type="pres">
      <dgm:prSet presAssocID="{04DFDC1A-6AFF-4658-A827-27C540A2F46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2EC279F6-339F-41D8-B01B-8C3B2918C0C7}" type="pres">
      <dgm:prSet presAssocID="{04DFDC1A-6AFF-4658-A827-27C540A2F464}" presName="spaceRect" presStyleCnt="0"/>
      <dgm:spPr/>
    </dgm:pt>
    <dgm:pt modelId="{EA24DADD-D649-470E-BA44-7FF920DA9C6E}" type="pres">
      <dgm:prSet presAssocID="{04DFDC1A-6AFF-4658-A827-27C540A2F464}" presName="textRect" presStyleLbl="revTx" presStyleIdx="4" presStyleCnt="7">
        <dgm:presLayoutVars>
          <dgm:chMax val="1"/>
          <dgm:chPref val="1"/>
        </dgm:presLayoutVars>
      </dgm:prSet>
      <dgm:spPr/>
    </dgm:pt>
    <dgm:pt modelId="{6349CE49-4FCF-4FF5-9D43-21278590256A}" type="pres">
      <dgm:prSet presAssocID="{F2617678-21EE-40DF-9D30-C0A192F000A1}" presName="sibTrans" presStyleCnt="0"/>
      <dgm:spPr/>
    </dgm:pt>
    <dgm:pt modelId="{7A23798F-B57E-4C63-BFC5-54BAD9F6B9EF}" type="pres">
      <dgm:prSet presAssocID="{8479E25C-A1F6-4905-A26B-387A10C91968}" presName="compNode" presStyleCnt="0"/>
      <dgm:spPr/>
    </dgm:pt>
    <dgm:pt modelId="{D36E6868-E1EC-4400-8223-B306FC37C970}" type="pres">
      <dgm:prSet presAssocID="{8479E25C-A1F6-4905-A26B-387A10C9196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734F68-3C2D-4654-9946-2567791438B4}" type="pres">
      <dgm:prSet presAssocID="{8479E25C-A1F6-4905-A26B-387A10C91968}" presName="spaceRect" presStyleCnt="0"/>
      <dgm:spPr/>
    </dgm:pt>
    <dgm:pt modelId="{39DFA43A-E279-451F-B254-AB2515F99164}" type="pres">
      <dgm:prSet presAssocID="{8479E25C-A1F6-4905-A26B-387A10C91968}" presName="textRect" presStyleLbl="revTx" presStyleIdx="5" presStyleCnt="7">
        <dgm:presLayoutVars>
          <dgm:chMax val="1"/>
          <dgm:chPref val="1"/>
        </dgm:presLayoutVars>
      </dgm:prSet>
      <dgm:spPr/>
    </dgm:pt>
    <dgm:pt modelId="{6B6CBE04-1869-4573-8F15-678C21EB29D1}" type="pres">
      <dgm:prSet presAssocID="{499100E7-066A-41E9-8F4A-A047698858AD}" presName="sibTrans" presStyleCnt="0"/>
      <dgm:spPr/>
    </dgm:pt>
    <dgm:pt modelId="{503F442B-7343-4264-8014-FBCCD0E71B9C}" type="pres">
      <dgm:prSet presAssocID="{B339A739-2E53-4999-9330-0F4894FEC9FC}" presName="compNode" presStyleCnt="0"/>
      <dgm:spPr/>
    </dgm:pt>
    <dgm:pt modelId="{BA180C59-360D-4D33-BDBE-9EB759D6BBD1}" type="pres">
      <dgm:prSet presAssocID="{B339A739-2E53-4999-9330-0F4894FEC9F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DF369F2-C759-4F28-A297-4448CBCE4323}" type="pres">
      <dgm:prSet presAssocID="{B339A739-2E53-4999-9330-0F4894FEC9FC}" presName="spaceRect" presStyleCnt="0"/>
      <dgm:spPr/>
    </dgm:pt>
    <dgm:pt modelId="{531EFEB4-3610-4A85-9EDF-51EEE052C370}" type="pres">
      <dgm:prSet presAssocID="{B339A739-2E53-4999-9330-0F4894FEC9FC}" presName="textRect" presStyleLbl="revTx" presStyleIdx="6" presStyleCnt="7" custScaleX="144970">
        <dgm:presLayoutVars>
          <dgm:chMax val="1"/>
          <dgm:chPref val="1"/>
        </dgm:presLayoutVars>
      </dgm:prSet>
      <dgm:spPr/>
    </dgm:pt>
  </dgm:ptLst>
  <dgm:cxnLst>
    <dgm:cxn modelId="{F3614017-F5F5-4981-A08A-B3EB50D57375}" type="presOf" srcId="{04DFDC1A-6AFF-4658-A827-27C540A2F464}" destId="{EA24DADD-D649-470E-BA44-7FF920DA9C6E}" srcOrd="0" destOrd="0" presId="urn:microsoft.com/office/officeart/2018/2/layout/IconLabelList"/>
    <dgm:cxn modelId="{0A2ECE23-CFED-4B27-A0C8-94DB946364A3}" type="presOf" srcId="{635AF808-C4AC-470A-A55E-5DDA15D940AD}" destId="{7020589D-C7D6-49AB-95AA-63AFE7546B88}" srcOrd="0" destOrd="0" presId="urn:microsoft.com/office/officeart/2018/2/layout/IconLabelList"/>
    <dgm:cxn modelId="{0784722C-0F02-45E6-B016-CC85380496DE}" srcId="{4F057DB4-E760-42F8-BB4C-464F86D9F083}" destId="{B339A739-2E53-4999-9330-0F4894FEC9FC}" srcOrd="6" destOrd="0" parTransId="{B7578B53-1F8E-48A6-8827-FF252A5331EE}" sibTransId="{E22A8013-3FC7-4360-8C8A-59C2A214FB27}"/>
    <dgm:cxn modelId="{4C2CD63A-8A08-4813-BEB5-BB8F4EC29A95}" type="presOf" srcId="{C43D04BB-ECE6-4615-B60D-EABE6251F269}" destId="{F11E25B2-717D-4DC2-980E-FD94F5FC92AB}" srcOrd="0" destOrd="0" presId="urn:microsoft.com/office/officeart/2018/2/layout/IconLabelList"/>
    <dgm:cxn modelId="{A0830462-FAE6-4585-985A-0120747A0346}" srcId="{4F057DB4-E760-42F8-BB4C-464F86D9F083}" destId="{0CCDEE50-067A-463C-9032-6F659C797557}" srcOrd="1" destOrd="0" parTransId="{3418D547-8BB8-436C-9BB8-400B0CDD82F2}" sibTransId="{F0EADBB8-C28B-4478-AD3F-8343D258E72C}"/>
    <dgm:cxn modelId="{A972266A-77F3-48DD-A671-BF44A83EA6BC}" type="presOf" srcId="{0CCDEE50-067A-463C-9032-6F659C797557}" destId="{0A3C5AA5-5950-490A-8A87-B0DAEB53228B}" srcOrd="0" destOrd="0" presId="urn:microsoft.com/office/officeart/2018/2/layout/IconLabelList"/>
    <dgm:cxn modelId="{C961E96D-7813-4810-AE63-3E56BB775080}" srcId="{4F057DB4-E760-42F8-BB4C-464F86D9F083}" destId="{635AF808-C4AC-470A-A55E-5DDA15D940AD}" srcOrd="0" destOrd="0" parTransId="{E076EBF3-121F-4E2B-920B-6997A2DB65E1}" sibTransId="{BAA7C3A8-8865-44C8-BA39-CF374027A79A}"/>
    <dgm:cxn modelId="{C1785A7F-9AAB-4D65-9004-24F16FFC80C4}" srcId="{4F057DB4-E760-42F8-BB4C-464F86D9F083}" destId="{8479E25C-A1F6-4905-A26B-387A10C91968}" srcOrd="5" destOrd="0" parTransId="{84A7DAEC-382B-4B31-B6E7-A3EECA543A62}" sibTransId="{499100E7-066A-41E9-8F4A-A047698858AD}"/>
    <dgm:cxn modelId="{37421E8A-67F5-4E29-B389-F65FB01A859C}" type="presOf" srcId="{4F057DB4-E760-42F8-BB4C-464F86D9F083}" destId="{BBEEF242-4F0C-4BBF-8B4C-AA77014C706F}" srcOrd="0" destOrd="0" presId="urn:microsoft.com/office/officeart/2018/2/layout/IconLabelList"/>
    <dgm:cxn modelId="{BF18C092-7AE9-46CD-A1B8-9719ED54F97C}" type="presOf" srcId="{8479E25C-A1F6-4905-A26B-387A10C91968}" destId="{39DFA43A-E279-451F-B254-AB2515F99164}" srcOrd="0" destOrd="0" presId="urn:microsoft.com/office/officeart/2018/2/layout/IconLabelList"/>
    <dgm:cxn modelId="{814389C6-D9A2-45C0-B242-03C3AE782AB4}" type="presOf" srcId="{B339A739-2E53-4999-9330-0F4894FEC9FC}" destId="{531EFEB4-3610-4A85-9EDF-51EEE052C370}" srcOrd="0" destOrd="0" presId="urn:microsoft.com/office/officeart/2018/2/layout/IconLabelList"/>
    <dgm:cxn modelId="{80513CDD-7078-44C7-A3AF-7729D4EBF139}" type="presOf" srcId="{65C97516-2C4E-46D4-B769-0948D379D279}" destId="{D18F4392-E9D3-4A98-BA82-B9247E6FCA61}" srcOrd="0" destOrd="0" presId="urn:microsoft.com/office/officeart/2018/2/layout/IconLabelList"/>
    <dgm:cxn modelId="{3241A7E5-B693-4FED-BD4E-D93E9F385910}" srcId="{4F057DB4-E760-42F8-BB4C-464F86D9F083}" destId="{65C97516-2C4E-46D4-B769-0948D379D279}" srcOrd="2" destOrd="0" parTransId="{3C05F030-1364-48E3-822F-EE3905B44CDE}" sibTransId="{6C89672E-682C-4ACA-8FDF-9A8D82166F90}"/>
    <dgm:cxn modelId="{3770A4E7-79C0-4261-A6B3-22D9225B4EC5}" srcId="{4F057DB4-E760-42F8-BB4C-464F86D9F083}" destId="{C43D04BB-ECE6-4615-B60D-EABE6251F269}" srcOrd="3" destOrd="0" parTransId="{B1FBF855-5CDE-4E61-9A27-0C45560DF996}" sibTransId="{435584FC-BB7B-47A5-8713-AB570DE3E095}"/>
    <dgm:cxn modelId="{336B40F0-EF91-49D6-8148-9A676AC8D6CD}" srcId="{4F057DB4-E760-42F8-BB4C-464F86D9F083}" destId="{04DFDC1A-6AFF-4658-A827-27C540A2F464}" srcOrd="4" destOrd="0" parTransId="{E6CDFFA8-F80D-45F5-8EA3-61089D140164}" sibTransId="{F2617678-21EE-40DF-9D30-C0A192F000A1}"/>
    <dgm:cxn modelId="{65ECCF9F-CB44-4527-A18D-603762F88DFB}" type="presParOf" srcId="{BBEEF242-4F0C-4BBF-8B4C-AA77014C706F}" destId="{D3114C99-C432-492E-871D-6D414EC59766}" srcOrd="0" destOrd="0" presId="urn:microsoft.com/office/officeart/2018/2/layout/IconLabelList"/>
    <dgm:cxn modelId="{3299423A-DB00-4ACE-964B-DA38FFD753E1}" type="presParOf" srcId="{D3114C99-C432-492E-871D-6D414EC59766}" destId="{57D1F5BE-42AF-4022-9FDD-4A042CB8AE84}" srcOrd="0" destOrd="0" presId="urn:microsoft.com/office/officeart/2018/2/layout/IconLabelList"/>
    <dgm:cxn modelId="{64F2A16A-B29F-4799-999E-67A2BBBD57AF}" type="presParOf" srcId="{D3114C99-C432-492E-871D-6D414EC59766}" destId="{0E35024A-3052-46BF-B9ED-C8B6E842A928}" srcOrd="1" destOrd="0" presId="urn:microsoft.com/office/officeart/2018/2/layout/IconLabelList"/>
    <dgm:cxn modelId="{84DEE6DC-73A3-4573-B595-00EC36821764}" type="presParOf" srcId="{D3114C99-C432-492E-871D-6D414EC59766}" destId="{7020589D-C7D6-49AB-95AA-63AFE7546B88}" srcOrd="2" destOrd="0" presId="urn:microsoft.com/office/officeart/2018/2/layout/IconLabelList"/>
    <dgm:cxn modelId="{29F5E327-2D6D-4E07-8005-591BC3C87533}" type="presParOf" srcId="{BBEEF242-4F0C-4BBF-8B4C-AA77014C706F}" destId="{ABB5243C-2DE7-4A05-96E4-60819E2178D6}" srcOrd="1" destOrd="0" presId="urn:microsoft.com/office/officeart/2018/2/layout/IconLabelList"/>
    <dgm:cxn modelId="{1C3B2391-1523-42E3-8B4B-205A5BB1B34D}" type="presParOf" srcId="{BBEEF242-4F0C-4BBF-8B4C-AA77014C706F}" destId="{A6955C94-6596-44D5-950E-873D478687AD}" srcOrd="2" destOrd="0" presId="urn:microsoft.com/office/officeart/2018/2/layout/IconLabelList"/>
    <dgm:cxn modelId="{58C3ECCF-575A-4D41-8F72-0E63EB64BBEB}" type="presParOf" srcId="{A6955C94-6596-44D5-950E-873D478687AD}" destId="{E3A5926A-6AA5-421B-97A9-1FD0DAD668EA}" srcOrd="0" destOrd="0" presId="urn:microsoft.com/office/officeart/2018/2/layout/IconLabelList"/>
    <dgm:cxn modelId="{695AA6B1-DFDB-43C2-A045-320217415143}" type="presParOf" srcId="{A6955C94-6596-44D5-950E-873D478687AD}" destId="{42B35B46-7292-4A81-B126-CB8F73215DB0}" srcOrd="1" destOrd="0" presId="urn:microsoft.com/office/officeart/2018/2/layout/IconLabelList"/>
    <dgm:cxn modelId="{D7753B71-85AD-41CC-97C8-4ADFAB262DBE}" type="presParOf" srcId="{A6955C94-6596-44D5-950E-873D478687AD}" destId="{0A3C5AA5-5950-490A-8A87-B0DAEB53228B}" srcOrd="2" destOrd="0" presId="urn:microsoft.com/office/officeart/2018/2/layout/IconLabelList"/>
    <dgm:cxn modelId="{9A64DFA0-4925-407D-B54E-2A97D0E67D45}" type="presParOf" srcId="{BBEEF242-4F0C-4BBF-8B4C-AA77014C706F}" destId="{8D260ED0-FA71-4FFE-A626-74178B8AF2DB}" srcOrd="3" destOrd="0" presId="urn:microsoft.com/office/officeart/2018/2/layout/IconLabelList"/>
    <dgm:cxn modelId="{40602536-6AA7-4F90-9FB6-35E933AC6D11}" type="presParOf" srcId="{BBEEF242-4F0C-4BBF-8B4C-AA77014C706F}" destId="{4B4ACA5A-F473-42EE-8A95-21540F166441}" srcOrd="4" destOrd="0" presId="urn:microsoft.com/office/officeart/2018/2/layout/IconLabelList"/>
    <dgm:cxn modelId="{CE6CB801-7851-4FFD-93AB-30F609779ED4}" type="presParOf" srcId="{4B4ACA5A-F473-42EE-8A95-21540F166441}" destId="{23AAC23F-FDA9-4942-9810-5AD80C4E0732}" srcOrd="0" destOrd="0" presId="urn:microsoft.com/office/officeart/2018/2/layout/IconLabelList"/>
    <dgm:cxn modelId="{EF5FE222-9ECE-4BD7-B6A9-32338A402E39}" type="presParOf" srcId="{4B4ACA5A-F473-42EE-8A95-21540F166441}" destId="{E808EF76-821C-4409-932B-68738DAE8825}" srcOrd="1" destOrd="0" presId="urn:microsoft.com/office/officeart/2018/2/layout/IconLabelList"/>
    <dgm:cxn modelId="{FE5C93EC-024A-4C13-A6CB-1CE4B53E77FE}" type="presParOf" srcId="{4B4ACA5A-F473-42EE-8A95-21540F166441}" destId="{D18F4392-E9D3-4A98-BA82-B9247E6FCA61}" srcOrd="2" destOrd="0" presId="urn:microsoft.com/office/officeart/2018/2/layout/IconLabelList"/>
    <dgm:cxn modelId="{C278E260-1D94-4A79-BE1C-D9B40AE4A58A}" type="presParOf" srcId="{BBEEF242-4F0C-4BBF-8B4C-AA77014C706F}" destId="{98ACDC20-1C87-4427-BE8F-D2B1F62D851C}" srcOrd="5" destOrd="0" presId="urn:microsoft.com/office/officeart/2018/2/layout/IconLabelList"/>
    <dgm:cxn modelId="{43388C0D-5F2E-4A32-8B91-17D95DAEDA0A}" type="presParOf" srcId="{BBEEF242-4F0C-4BBF-8B4C-AA77014C706F}" destId="{9DE2DD81-3C3D-40AC-A424-782690E17E47}" srcOrd="6" destOrd="0" presId="urn:microsoft.com/office/officeart/2018/2/layout/IconLabelList"/>
    <dgm:cxn modelId="{D905ADD0-661B-4FDB-895E-D84A2948FA52}" type="presParOf" srcId="{9DE2DD81-3C3D-40AC-A424-782690E17E47}" destId="{416D91CC-35F1-43E2-A439-C81D34EB7E32}" srcOrd="0" destOrd="0" presId="urn:microsoft.com/office/officeart/2018/2/layout/IconLabelList"/>
    <dgm:cxn modelId="{6DDD9394-0B0D-43B4-9699-410B9D4FDAD2}" type="presParOf" srcId="{9DE2DD81-3C3D-40AC-A424-782690E17E47}" destId="{1D2370F9-0829-47B3-A007-686792633B75}" srcOrd="1" destOrd="0" presId="urn:microsoft.com/office/officeart/2018/2/layout/IconLabelList"/>
    <dgm:cxn modelId="{AAA7630F-F70A-4126-AD23-C1575DFD4E1B}" type="presParOf" srcId="{9DE2DD81-3C3D-40AC-A424-782690E17E47}" destId="{F11E25B2-717D-4DC2-980E-FD94F5FC92AB}" srcOrd="2" destOrd="0" presId="urn:microsoft.com/office/officeart/2018/2/layout/IconLabelList"/>
    <dgm:cxn modelId="{21D0818A-C58F-49B3-85F0-D6F7A45D0914}" type="presParOf" srcId="{BBEEF242-4F0C-4BBF-8B4C-AA77014C706F}" destId="{B1A30A38-EFB0-44D0-A756-E69DF9DC6D2B}" srcOrd="7" destOrd="0" presId="urn:microsoft.com/office/officeart/2018/2/layout/IconLabelList"/>
    <dgm:cxn modelId="{BF60C361-8E86-4B33-B600-7CD2CD57CC88}" type="presParOf" srcId="{BBEEF242-4F0C-4BBF-8B4C-AA77014C706F}" destId="{A3DC0807-C414-46BA-AD34-F02A7C628AC9}" srcOrd="8" destOrd="0" presId="urn:microsoft.com/office/officeart/2018/2/layout/IconLabelList"/>
    <dgm:cxn modelId="{71A6D1AF-7468-42FF-A655-900BE5D97FA2}" type="presParOf" srcId="{A3DC0807-C414-46BA-AD34-F02A7C628AC9}" destId="{D050C8F7-53E6-42B1-9540-16D4A3ECDDE6}" srcOrd="0" destOrd="0" presId="urn:microsoft.com/office/officeart/2018/2/layout/IconLabelList"/>
    <dgm:cxn modelId="{84B78D14-047C-4744-8D68-D4866AF0F459}" type="presParOf" srcId="{A3DC0807-C414-46BA-AD34-F02A7C628AC9}" destId="{2EC279F6-339F-41D8-B01B-8C3B2918C0C7}" srcOrd="1" destOrd="0" presId="urn:microsoft.com/office/officeart/2018/2/layout/IconLabelList"/>
    <dgm:cxn modelId="{A2657166-5DED-4A08-90A0-DC8D30E5C8D0}" type="presParOf" srcId="{A3DC0807-C414-46BA-AD34-F02A7C628AC9}" destId="{EA24DADD-D649-470E-BA44-7FF920DA9C6E}" srcOrd="2" destOrd="0" presId="urn:microsoft.com/office/officeart/2018/2/layout/IconLabelList"/>
    <dgm:cxn modelId="{05D65EEE-E1BE-410A-80E6-E4053020DBB3}" type="presParOf" srcId="{BBEEF242-4F0C-4BBF-8B4C-AA77014C706F}" destId="{6349CE49-4FCF-4FF5-9D43-21278590256A}" srcOrd="9" destOrd="0" presId="urn:microsoft.com/office/officeart/2018/2/layout/IconLabelList"/>
    <dgm:cxn modelId="{F8AAA580-39B0-4AC2-AF4C-C1B9B29170DC}" type="presParOf" srcId="{BBEEF242-4F0C-4BBF-8B4C-AA77014C706F}" destId="{7A23798F-B57E-4C63-BFC5-54BAD9F6B9EF}" srcOrd="10" destOrd="0" presId="urn:microsoft.com/office/officeart/2018/2/layout/IconLabelList"/>
    <dgm:cxn modelId="{5E2C2D55-A2EF-4387-B38F-C54131C79FAD}" type="presParOf" srcId="{7A23798F-B57E-4C63-BFC5-54BAD9F6B9EF}" destId="{D36E6868-E1EC-4400-8223-B306FC37C970}" srcOrd="0" destOrd="0" presId="urn:microsoft.com/office/officeart/2018/2/layout/IconLabelList"/>
    <dgm:cxn modelId="{B9F89953-88C6-4116-B42F-04DAA85EBE07}" type="presParOf" srcId="{7A23798F-B57E-4C63-BFC5-54BAD9F6B9EF}" destId="{BD734F68-3C2D-4654-9946-2567791438B4}" srcOrd="1" destOrd="0" presId="urn:microsoft.com/office/officeart/2018/2/layout/IconLabelList"/>
    <dgm:cxn modelId="{5FA789EB-CB83-45C9-AAF7-30C5F5F352A4}" type="presParOf" srcId="{7A23798F-B57E-4C63-BFC5-54BAD9F6B9EF}" destId="{39DFA43A-E279-451F-B254-AB2515F99164}" srcOrd="2" destOrd="0" presId="urn:microsoft.com/office/officeart/2018/2/layout/IconLabelList"/>
    <dgm:cxn modelId="{FCF338CD-4607-46FC-A09C-D2A9017C4A10}" type="presParOf" srcId="{BBEEF242-4F0C-4BBF-8B4C-AA77014C706F}" destId="{6B6CBE04-1869-4573-8F15-678C21EB29D1}" srcOrd="11" destOrd="0" presId="urn:microsoft.com/office/officeart/2018/2/layout/IconLabelList"/>
    <dgm:cxn modelId="{AB7BE8FC-2364-4F7F-8766-05DC70E1B1C0}" type="presParOf" srcId="{BBEEF242-4F0C-4BBF-8B4C-AA77014C706F}" destId="{503F442B-7343-4264-8014-FBCCD0E71B9C}" srcOrd="12" destOrd="0" presId="urn:microsoft.com/office/officeart/2018/2/layout/IconLabelList"/>
    <dgm:cxn modelId="{EBEEA0F6-C74B-421F-B2FB-1826246A5DA3}" type="presParOf" srcId="{503F442B-7343-4264-8014-FBCCD0E71B9C}" destId="{BA180C59-360D-4D33-BDBE-9EB759D6BBD1}" srcOrd="0" destOrd="0" presId="urn:microsoft.com/office/officeart/2018/2/layout/IconLabelList"/>
    <dgm:cxn modelId="{02427076-7109-4904-ABBC-9E792C2D621A}" type="presParOf" srcId="{503F442B-7343-4264-8014-FBCCD0E71B9C}" destId="{BDF369F2-C759-4F28-A297-4448CBCE4323}" srcOrd="1" destOrd="0" presId="urn:microsoft.com/office/officeart/2018/2/layout/IconLabelList"/>
    <dgm:cxn modelId="{8EA5D349-C11B-4714-B724-D8E94A2F95BD}" type="presParOf" srcId="{503F442B-7343-4264-8014-FBCCD0E71B9C}" destId="{531EFEB4-3610-4A85-9EDF-51EEE052C37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A3C0C0-63F7-4BB4-B818-1115B63024A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413EBC-7676-465F-B775-77C0B47E988F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Effective knowledge management crucial for innovation, efficiency, and competitiveness at Emirates and Boeing.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920BC2-E34F-4114-9F23-DF4E8059DFDC}" type="parTrans" cxnId="{E148BA0C-A126-4F3F-97AE-D113E875967D}">
      <dgm:prSet/>
      <dgm:spPr/>
      <dgm:t>
        <a:bodyPr/>
        <a:lstStyle/>
        <a:p>
          <a:endParaRPr lang="en-US"/>
        </a:p>
      </dgm:t>
    </dgm:pt>
    <dgm:pt modelId="{DD574570-BF80-4BA3-8A0F-072007EBFBF1}" type="sibTrans" cxnId="{E148BA0C-A126-4F3F-97AE-D113E875967D}">
      <dgm:prSet/>
      <dgm:spPr/>
      <dgm:t>
        <a:bodyPr/>
        <a:lstStyle/>
        <a:p>
          <a:endParaRPr lang="en-US"/>
        </a:p>
      </dgm:t>
    </dgm:pt>
    <dgm:pt modelId="{766B180E-A98D-446D-AD01-4C7DAB94F1BD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Building a culture of cooperation and knowledge sharing is imperative.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3929C0-2E60-4F04-8913-86C7A0CE6192}" type="parTrans" cxnId="{609ED178-40E1-4D00-849D-65616979BBD4}">
      <dgm:prSet/>
      <dgm:spPr/>
      <dgm:t>
        <a:bodyPr/>
        <a:lstStyle/>
        <a:p>
          <a:endParaRPr lang="en-US"/>
        </a:p>
      </dgm:t>
    </dgm:pt>
    <dgm:pt modelId="{B33348C0-7A2B-4694-AFFD-3DAC05F2AE80}" type="sibTrans" cxnId="{609ED178-40E1-4D00-849D-65616979BBD4}">
      <dgm:prSet/>
      <dgm:spPr/>
      <dgm:t>
        <a:bodyPr/>
        <a:lstStyle/>
        <a:p>
          <a:endParaRPr lang="en-US"/>
        </a:p>
      </dgm:t>
    </dgm:pt>
    <dgm:pt modelId="{EF1D49B8-902B-49CD-A834-3806ED17E310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Investment in cutting-edge KM technologies essential for organizational capabilities.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A5D607-22C1-4D12-B014-5C379AE1A29D}" type="parTrans" cxnId="{4029ACC2-C693-4BD2-BAF5-BECFB4E404AA}">
      <dgm:prSet/>
      <dgm:spPr/>
      <dgm:t>
        <a:bodyPr/>
        <a:lstStyle/>
        <a:p>
          <a:endParaRPr lang="en-US"/>
        </a:p>
      </dgm:t>
    </dgm:pt>
    <dgm:pt modelId="{A3DD52D9-B924-48A1-86EF-5A3C518B2864}" type="sibTrans" cxnId="{4029ACC2-C693-4BD2-BAF5-BECFB4E404AA}">
      <dgm:prSet/>
      <dgm:spPr/>
      <dgm:t>
        <a:bodyPr/>
        <a:lstStyle/>
        <a:p>
          <a:endParaRPr lang="en-US"/>
        </a:p>
      </dgm:t>
    </dgm:pt>
    <dgm:pt modelId="{3B927C29-3167-46BA-B194-7D69F8C0A149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Improving knowledge capture and documentation procedures vital for logging explicit and tacit knowledge.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62322F-0148-40BF-8E4B-D666B602D28C}" type="parTrans" cxnId="{DC30C7C0-86A6-4F13-A81E-B4A833D1B189}">
      <dgm:prSet/>
      <dgm:spPr/>
      <dgm:t>
        <a:bodyPr/>
        <a:lstStyle/>
        <a:p>
          <a:endParaRPr lang="en-US"/>
        </a:p>
      </dgm:t>
    </dgm:pt>
    <dgm:pt modelId="{77322ACE-2033-4052-88FB-9A3B1B18E0EC}" type="sibTrans" cxnId="{DC30C7C0-86A6-4F13-A81E-B4A833D1B189}">
      <dgm:prSet/>
      <dgm:spPr/>
      <dgm:t>
        <a:bodyPr/>
        <a:lstStyle/>
        <a:p>
          <a:endParaRPr lang="en-US"/>
        </a:p>
      </dgm:t>
    </dgm:pt>
    <dgm:pt modelId="{AC966AF8-4360-4FFF-B945-72614C141C8F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Facilitating knowledge transfer and succession planning ensures smooth knowledge transition.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0FDF0B-7484-4202-9D45-62F63A58091D}" type="parTrans" cxnId="{2B57D15E-A13C-4D55-BC5C-D1661945E911}">
      <dgm:prSet/>
      <dgm:spPr/>
      <dgm:t>
        <a:bodyPr/>
        <a:lstStyle/>
        <a:p>
          <a:endParaRPr lang="en-US"/>
        </a:p>
      </dgm:t>
    </dgm:pt>
    <dgm:pt modelId="{1E7A1DFB-49FA-48D9-AB51-D3410353591C}" type="sibTrans" cxnId="{2B57D15E-A13C-4D55-BC5C-D1661945E911}">
      <dgm:prSet/>
      <dgm:spPr/>
      <dgm:t>
        <a:bodyPr/>
        <a:lstStyle/>
        <a:p>
          <a:endParaRPr lang="en-US"/>
        </a:p>
      </dgm:t>
    </dgm:pt>
    <dgm:pt modelId="{C888E3BF-3A6D-4F98-BF71-334184C6EADB}" type="pres">
      <dgm:prSet presAssocID="{3CA3C0C0-63F7-4BB4-B818-1115B63024AE}" presName="diagram" presStyleCnt="0">
        <dgm:presLayoutVars>
          <dgm:dir/>
          <dgm:resizeHandles val="exact"/>
        </dgm:presLayoutVars>
      </dgm:prSet>
      <dgm:spPr/>
    </dgm:pt>
    <dgm:pt modelId="{B296B645-51EF-406F-A2B5-9CB1A6238908}" type="pres">
      <dgm:prSet presAssocID="{D7413EBC-7676-465F-B775-77C0B47E988F}" presName="node" presStyleLbl="node1" presStyleIdx="0" presStyleCnt="5">
        <dgm:presLayoutVars>
          <dgm:bulletEnabled val="1"/>
        </dgm:presLayoutVars>
      </dgm:prSet>
      <dgm:spPr/>
    </dgm:pt>
    <dgm:pt modelId="{7C2AF8E1-6F00-4909-9F8B-CB1E22367E47}" type="pres">
      <dgm:prSet presAssocID="{DD574570-BF80-4BA3-8A0F-072007EBFBF1}" presName="sibTrans" presStyleCnt="0"/>
      <dgm:spPr/>
    </dgm:pt>
    <dgm:pt modelId="{216CF9E3-A062-4DB5-943D-60A9AE36BC6C}" type="pres">
      <dgm:prSet presAssocID="{766B180E-A98D-446D-AD01-4C7DAB94F1BD}" presName="node" presStyleLbl="node1" presStyleIdx="1" presStyleCnt="5">
        <dgm:presLayoutVars>
          <dgm:bulletEnabled val="1"/>
        </dgm:presLayoutVars>
      </dgm:prSet>
      <dgm:spPr/>
    </dgm:pt>
    <dgm:pt modelId="{40532040-61D4-4923-89A3-EE61D3CEB955}" type="pres">
      <dgm:prSet presAssocID="{B33348C0-7A2B-4694-AFFD-3DAC05F2AE80}" presName="sibTrans" presStyleCnt="0"/>
      <dgm:spPr/>
    </dgm:pt>
    <dgm:pt modelId="{A220C8F6-8065-4005-9231-065F5FAB63E4}" type="pres">
      <dgm:prSet presAssocID="{EF1D49B8-902B-49CD-A834-3806ED17E310}" presName="node" presStyleLbl="node1" presStyleIdx="2" presStyleCnt="5">
        <dgm:presLayoutVars>
          <dgm:bulletEnabled val="1"/>
        </dgm:presLayoutVars>
      </dgm:prSet>
      <dgm:spPr/>
    </dgm:pt>
    <dgm:pt modelId="{3A17212C-289B-4558-91D3-D3E8613F919A}" type="pres">
      <dgm:prSet presAssocID="{A3DD52D9-B924-48A1-86EF-5A3C518B2864}" presName="sibTrans" presStyleCnt="0"/>
      <dgm:spPr/>
    </dgm:pt>
    <dgm:pt modelId="{7CEF8167-ADDA-4FF8-B5FC-E16E07A55CA3}" type="pres">
      <dgm:prSet presAssocID="{3B927C29-3167-46BA-B194-7D69F8C0A149}" presName="node" presStyleLbl="node1" presStyleIdx="3" presStyleCnt="5">
        <dgm:presLayoutVars>
          <dgm:bulletEnabled val="1"/>
        </dgm:presLayoutVars>
      </dgm:prSet>
      <dgm:spPr/>
    </dgm:pt>
    <dgm:pt modelId="{1EF32F6F-4EFB-4EBF-B677-1BAEFA655CFC}" type="pres">
      <dgm:prSet presAssocID="{77322ACE-2033-4052-88FB-9A3B1B18E0EC}" presName="sibTrans" presStyleCnt="0"/>
      <dgm:spPr/>
    </dgm:pt>
    <dgm:pt modelId="{670E75CA-9E95-4B71-9532-ABC963943DAE}" type="pres">
      <dgm:prSet presAssocID="{AC966AF8-4360-4FFF-B945-72614C141C8F}" presName="node" presStyleLbl="node1" presStyleIdx="4" presStyleCnt="5">
        <dgm:presLayoutVars>
          <dgm:bulletEnabled val="1"/>
        </dgm:presLayoutVars>
      </dgm:prSet>
      <dgm:spPr/>
    </dgm:pt>
  </dgm:ptLst>
  <dgm:cxnLst>
    <dgm:cxn modelId="{AFA0C90A-B15A-4F30-9219-7ABA2A9D6BF6}" type="presOf" srcId="{3CA3C0C0-63F7-4BB4-B818-1115B63024AE}" destId="{C888E3BF-3A6D-4F98-BF71-334184C6EADB}" srcOrd="0" destOrd="0" presId="urn:microsoft.com/office/officeart/2005/8/layout/default"/>
    <dgm:cxn modelId="{E148BA0C-A126-4F3F-97AE-D113E875967D}" srcId="{3CA3C0C0-63F7-4BB4-B818-1115B63024AE}" destId="{D7413EBC-7676-465F-B775-77C0B47E988F}" srcOrd="0" destOrd="0" parTransId="{E7920BC2-E34F-4114-9F23-DF4E8059DFDC}" sibTransId="{DD574570-BF80-4BA3-8A0F-072007EBFBF1}"/>
    <dgm:cxn modelId="{2B57D15E-A13C-4D55-BC5C-D1661945E911}" srcId="{3CA3C0C0-63F7-4BB4-B818-1115B63024AE}" destId="{AC966AF8-4360-4FFF-B945-72614C141C8F}" srcOrd="4" destOrd="0" parTransId="{1C0FDF0B-7484-4202-9D45-62F63A58091D}" sibTransId="{1E7A1DFB-49FA-48D9-AB51-D3410353591C}"/>
    <dgm:cxn modelId="{A63AD646-9BE5-42C1-89B1-5FAA48B9AD3E}" type="presOf" srcId="{AC966AF8-4360-4FFF-B945-72614C141C8F}" destId="{670E75CA-9E95-4B71-9532-ABC963943DAE}" srcOrd="0" destOrd="0" presId="urn:microsoft.com/office/officeart/2005/8/layout/default"/>
    <dgm:cxn modelId="{41F10D68-F698-441D-AE3B-80B6F28940AC}" type="presOf" srcId="{3B927C29-3167-46BA-B194-7D69F8C0A149}" destId="{7CEF8167-ADDA-4FF8-B5FC-E16E07A55CA3}" srcOrd="0" destOrd="0" presId="urn:microsoft.com/office/officeart/2005/8/layout/default"/>
    <dgm:cxn modelId="{609ED178-40E1-4D00-849D-65616979BBD4}" srcId="{3CA3C0C0-63F7-4BB4-B818-1115B63024AE}" destId="{766B180E-A98D-446D-AD01-4C7DAB94F1BD}" srcOrd="1" destOrd="0" parTransId="{DC3929C0-2E60-4F04-8913-86C7A0CE6192}" sibTransId="{B33348C0-7A2B-4694-AFFD-3DAC05F2AE80}"/>
    <dgm:cxn modelId="{4B0102AA-0A9A-4166-BCF1-102D67A1C34C}" type="presOf" srcId="{766B180E-A98D-446D-AD01-4C7DAB94F1BD}" destId="{216CF9E3-A062-4DB5-943D-60A9AE36BC6C}" srcOrd="0" destOrd="0" presId="urn:microsoft.com/office/officeart/2005/8/layout/default"/>
    <dgm:cxn modelId="{DC30C7C0-86A6-4F13-A81E-B4A833D1B189}" srcId="{3CA3C0C0-63F7-4BB4-B818-1115B63024AE}" destId="{3B927C29-3167-46BA-B194-7D69F8C0A149}" srcOrd="3" destOrd="0" parTransId="{3162322F-0148-40BF-8E4B-D666B602D28C}" sibTransId="{77322ACE-2033-4052-88FB-9A3B1B18E0EC}"/>
    <dgm:cxn modelId="{4029ACC2-C693-4BD2-BAF5-BECFB4E404AA}" srcId="{3CA3C0C0-63F7-4BB4-B818-1115B63024AE}" destId="{EF1D49B8-902B-49CD-A834-3806ED17E310}" srcOrd="2" destOrd="0" parTransId="{59A5D607-22C1-4D12-B014-5C379AE1A29D}" sibTransId="{A3DD52D9-B924-48A1-86EF-5A3C518B2864}"/>
    <dgm:cxn modelId="{F8772CC5-83B4-43D4-8B47-13BE498DFD24}" type="presOf" srcId="{D7413EBC-7676-465F-B775-77C0B47E988F}" destId="{B296B645-51EF-406F-A2B5-9CB1A6238908}" srcOrd="0" destOrd="0" presId="urn:microsoft.com/office/officeart/2005/8/layout/default"/>
    <dgm:cxn modelId="{B460E8E2-D8C3-4804-9E93-747D9B48E900}" type="presOf" srcId="{EF1D49B8-902B-49CD-A834-3806ED17E310}" destId="{A220C8F6-8065-4005-9231-065F5FAB63E4}" srcOrd="0" destOrd="0" presId="urn:microsoft.com/office/officeart/2005/8/layout/default"/>
    <dgm:cxn modelId="{D22F21F8-91D1-4B45-ADF2-9318AB5AFA47}" type="presParOf" srcId="{C888E3BF-3A6D-4F98-BF71-334184C6EADB}" destId="{B296B645-51EF-406F-A2B5-9CB1A6238908}" srcOrd="0" destOrd="0" presId="urn:microsoft.com/office/officeart/2005/8/layout/default"/>
    <dgm:cxn modelId="{3730F325-8AC2-4DF3-B090-89DCEE258DB8}" type="presParOf" srcId="{C888E3BF-3A6D-4F98-BF71-334184C6EADB}" destId="{7C2AF8E1-6F00-4909-9F8B-CB1E22367E47}" srcOrd="1" destOrd="0" presId="urn:microsoft.com/office/officeart/2005/8/layout/default"/>
    <dgm:cxn modelId="{9604023C-AD20-4FE7-BC83-FF0732C3EFD3}" type="presParOf" srcId="{C888E3BF-3A6D-4F98-BF71-334184C6EADB}" destId="{216CF9E3-A062-4DB5-943D-60A9AE36BC6C}" srcOrd="2" destOrd="0" presId="urn:microsoft.com/office/officeart/2005/8/layout/default"/>
    <dgm:cxn modelId="{8F30466E-AE56-41D8-AD7E-4D718162C7D8}" type="presParOf" srcId="{C888E3BF-3A6D-4F98-BF71-334184C6EADB}" destId="{40532040-61D4-4923-89A3-EE61D3CEB955}" srcOrd="3" destOrd="0" presId="urn:microsoft.com/office/officeart/2005/8/layout/default"/>
    <dgm:cxn modelId="{14F3BB3D-AC23-4486-9866-D9EAA1F18509}" type="presParOf" srcId="{C888E3BF-3A6D-4F98-BF71-334184C6EADB}" destId="{A220C8F6-8065-4005-9231-065F5FAB63E4}" srcOrd="4" destOrd="0" presId="urn:microsoft.com/office/officeart/2005/8/layout/default"/>
    <dgm:cxn modelId="{673278D9-89DE-41B2-97F6-AA34C7F3F3CE}" type="presParOf" srcId="{C888E3BF-3A6D-4F98-BF71-334184C6EADB}" destId="{3A17212C-289B-4558-91D3-D3E8613F919A}" srcOrd="5" destOrd="0" presId="urn:microsoft.com/office/officeart/2005/8/layout/default"/>
    <dgm:cxn modelId="{DA9F35EC-6A61-4C04-84E0-2F9ABF96ECE0}" type="presParOf" srcId="{C888E3BF-3A6D-4F98-BF71-334184C6EADB}" destId="{7CEF8167-ADDA-4FF8-B5FC-E16E07A55CA3}" srcOrd="6" destOrd="0" presId="urn:microsoft.com/office/officeart/2005/8/layout/default"/>
    <dgm:cxn modelId="{127FC3E0-8FF9-4254-AE90-81C5E96F0989}" type="presParOf" srcId="{C888E3BF-3A6D-4F98-BF71-334184C6EADB}" destId="{1EF32F6F-4EFB-4EBF-B677-1BAEFA655CFC}" srcOrd="7" destOrd="0" presId="urn:microsoft.com/office/officeart/2005/8/layout/default"/>
    <dgm:cxn modelId="{DF92D903-4463-4A7F-A5A7-4BFF56E6B400}" type="presParOf" srcId="{C888E3BF-3A6D-4F98-BF71-334184C6EADB}" destId="{670E75CA-9E95-4B71-9532-ABC963943DA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CE278E-86B7-4237-90F0-0519411998F2}">
      <dsp:nvSpPr>
        <dsp:cNvPr id="0" name=""/>
        <dsp:cNvSpPr/>
      </dsp:nvSpPr>
      <dsp:spPr>
        <a:xfrm>
          <a:off x="0" y="1212833"/>
          <a:ext cx="1989972" cy="11939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Acquisition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12833"/>
        <a:ext cx="1989972" cy="1193983"/>
      </dsp:txXfrm>
    </dsp:sp>
    <dsp:sp modelId="{78997FCF-9631-41EF-B545-3B9F61F4AC64}">
      <dsp:nvSpPr>
        <dsp:cNvPr id="0" name=""/>
        <dsp:cNvSpPr/>
      </dsp:nvSpPr>
      <dsp:spPr>
        <a:xfrm>
          <a:off x="2188970" y="1212833"/>
          <a:ext cx="1989972" cy="1193983"/>
        </a:xfrm>
        <a:prstGeom prst="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Boeing: Emphasizes internal R&amp;D, alliances, and expert collaboration.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88970" y="1212833"/>
        <a:ext cx="1989972" cy="1193983"/>
      </dsp:txXfrm>
    </dsp:sp>
    <dsp:sp modelId="{51078125-8289-43FA-8D78-E458CCC5D135}">
      <dsp:nvSpPr>
        <dsp:cNvPr id="0" name=""/>
        <dsp:cNvSpPr/>
      </dsp:nvSpPr>
      <dsp:spPr>
        <a:xfrm>
          <a:off x="4377940" y="1212833"/>
          <a:ext cx="1989972" cy="1193983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Emirates: Prioritizes employee insights, market research, and customer feedback.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77940" y="1212833"/>
        <a:ext cx="1989972" cy="1193983"/>
      </dsp:txXfrm>
    </dsp:sp>
    <dsp:sp modelId="{9172816E-6EE0-46E1-BCDE-FF2663EB256E}">
      <dsp:nvSpPr>
        <dsp:cNvPr id="0" name=""/>
        <dsp:cNvSpPr/>
      </dsp:nvSpPr>
      <dsp:spPr>
        <a:xfrm>
          <a:off x="0" y="2605814"/>
          <a:ext cx="1989972" cy="1193983"/>
        </a:xfrm>
        <a:prstGeom prst="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Storage </a:t>
          </a:r>
          <a:r>
            <a:rPr lang="ro-RO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and </a:t>
          </a: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Dissemination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05814"/>
        <a:ext cx="1989972" cy="1193983"/>
      </dsp:txXfrm>
    </dsp:sp>
    <dsp:sp modelId="{283F89A5-5960-4CA6-8ADF-E64274EBC51A}">
      <dsp:nvSpPr>
        <dsp:cNvPr id="0" name=""/>
        <dsp:cNvSpPr/>
      </dsp:nvSpPr>
      <dsp:spPr>
        <a:xfrm>
          <a:off x="2188970" y="2605814"/>
          <a:ext cx="1989972" cy="119398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Boeing: Leverages advanced IT systems for centralizing knowledge.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88970" y="2605814"/>
        <a:ext cx="1989972" cy="1193983"/>
      </dsp:txXfrm>
    </dsp:sp>
    <dsp:sp modelId="{847CE26E-36FA-499C-9EC4-AEE2FFAEB0A0}">
      <dsp:nvSpPr>
        <dsp:cNvPr id="0" name=""/>
        <dsp:cNvSpPr/>
      </dsp:nvSpPr>
      <dsp:spPr>
        <a:xfrm>
          <a:off x="4377940" y="2605814"/>
          <a:ext cx="1989972" cy="1193983"/>
        </a:xfrm>
        <a:prstGeom prst="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Emirates: Utilizes document management and learning systems similarly.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77940" y="2605814"/>
        <a:ext cx="1989972" cy="1193983"/>
      </dsp:txXfrm>
    </dsp:sp>
    <dsp:sp modelId="{D012024C-17D6-474E-BE09-CF9C20CE810A}">
      <dsp:nvSpPr>
        <dsp:cNvPr id="0" name=""/>
        <dsp:cNvSpPr/>
      </dsp:nvSpPr>
      <dsp:spPr>
        <a:xfrm>
          <a:off x="0" y="3998795"/>
          <a:ext cx="1989972" cy="1193983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>
              <a:latin typeface="Arial" panose="020B0604020202020204" pitchFamily="34" charset="0"/>
              <a:cs typeface="Arial" panose="020B0604020202020204" pitchFamily="34" charset="0"/>
            </a:rPr>
            <a:t>Application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98795"/>
        <a:ext cx="1989972" cy="1193983"/>
      </dsp:txXfrm>
    </dsp:sp>
    <dsp:sp modelId="{2AAB97DA-C282-4267-AD62-EC5F49BFE518}">
      <dsp:nvSpPr>
        <dsp:cNvPr id="0" name=""/>
        <dsp:cNvSpPr/>
      </dsp:nvSpPr>
      <dsp:spPr>
        <a:xfrm>
          <a:off x="2188970" y="3998795"/>
          <a:ext cx="1989972" cy="1193983"/>
        </a:xfrm>
        <a:prstGeom prst="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Boeing: Drives creativity and problem-solving with simulation and digital tools.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88970" y="3998795"/>
        <a:ext cx="1989972" cy="1193983"/>
      </dsp:txXfrm>
    </dsp:sp>
    <dsp:sp modelId="{EF945846-360E-4061-8183-814FA6AD352C}">
      <dsp:nvSpPr>
        <dsp:cNvPr id="0" name=""/>
        <dsp:cNvSpPr/>
      </dsp:nvSpPr>
      <dsp:spPr>
        <a:xfrm>
          <a:off x="4377940" y="3998795"/>
          <a:ext cx="1989972" cy="119398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Emirates: Enhances service quality and customer experiences through data-driven insights.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77940" y="3998795"/>
        <a:ext cx="1989972" cy="11939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D1F5BE-42AF-4022-9FDD-4A042CB8AE84}">
      <dsp:nvSpPr>
        <dsp:cNvPr id="0" name=""/>
        <dsp:cNvSpPr/>
      </dsp:nvSpPr>
      <dsp:spPr>
        <a:xfrm>
          <a:off x="1170909" y="334496"/>
          <a:ext cx="647050" cy="647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0589D-C7D6-49AB-95AA-63AFE7546B88}">
      <dsp:nvSpPr>
        <dsp:cNvPr id="0" name=""/>
        <dsp:cNvSpPr/>
      </dsp:nvSpPr>
      <dsp:spPr>
        <a:xfrm>
          <a:off x="775489" y="1265642"/>
          <a:ext cx="143789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Develop a culture of knowledge sharing and cooperation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5489" y="1265642"/>
        <a:ext cx="1437890" cy="741412"/>
      </dsp:txXfrm>
    </dsp:sp>
    <dsp:sp modelId="{E3A5926A-6AA5-421B-97A9-1FD0DAD668EA}">
      <dsp:nvSpPr>
        <dsp:cNvPr id="0" name=""/>
        <dsp:cNvSpPr/>
      </dsp:nvSpPr>
      <dsp:spPr>
        <a:xfrm>
          <a:off x="2860431" y="334496"/>
          <a:ext cx="647050" cy="647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C5AA5-5950-490A-8A87-B0DAEB53228B}">
      <dsp:nvSpPr>
        <dsp:cNvPr id="0" name=""/>
        <dsp:cNvSpPr/>
      </dsp:nvSpPr>
      <dsp:spPr>
        <a:xfrm>
          <a:off x="2465011" y="1265642"/>
          <a:ext cx="143789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Invest in cutting-edge Knowledge Management technologies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5011" y="1265642"/>
        <a:ext cx="1437890" cy="741412"/>
      </dsp:txXfrm>
    </dsp:sp>
    <dsp:sp modelId="{23AAC23F-FDA9-4942-9810-5AD80C4E0732}">
      <dsp:nvSpPr>
        <dsp:cNvPr id="0" name=""/>
        <dsp:cNvSpPr/>
      </dsp:nvSpPr>
      <dsp:spPr>
        <a:xfrm>
          <a:off x="4549952" y="334496"/>
          <a:ext cx="647050" cy="647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F4392-E9D3-4A98-BA82-B9247E6FCA61}">
      <dsp:nvSpPr>
        <dsp:cNvPr id="0" name=""/>
        <dsp:cNvSpPr/>
      </dsp:nvSpPr>
      <dsp:spPr>
        <a:xfrm>
          <a:off x="4154532" y="1265642"/>
          <a:ext cx="143789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Improve the procedures for gathering and documenting knowledge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54532" y="1265642"/>
        <a:ext cx="1437890" cy="741412"/>
      </dsp:txXfrm>
    </dsp:sp>
    <dsp:sp modelId="{416D91CC-35F1-43E2-A439-C81D34EB7E32}">
      <dsp:nvSpPr>
        <dsp:cNvPr id="0" name=""/>
        <dsp:cNvSpPr/>
      </dsp:nvSpPr>
      <dsp:spPr>
        <a:xfrm>
          <a:off x="1170909" y="2366527"/>
          <a:ext cx="647050" cy="647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E25B2-717D-4DC2-980E-FD94F5FC92AB}">
      <dsp:nvSpPr>
        <dsp:cNvPr id="0" name=""/>
        <dsp:cNvSpPr/>
      </dsp:nvSpPr>
      <dsp:spPr>
        <a:xfrm>
          <a:off x="775489" y="3297673"/>
          <a:ext cx="143789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Promote knowledge transfer and succession planning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5489" y="3297673"/>
        <a:ext cx="1437890" cy="741412"/>
      </dsp:txXfrm>
    </dsp:sp>
    <dsp:sp modelId="{D050C8F7-53E6-42B1-9540-16D4A3ECDDE6}">
      <dsp:nvSpPr>
        <dsp:cNvPr id="0" name=""/>
        <dsp:cNvSpPr/>
      </dsp:nvSpPr>
      <dsp:spPr>
        <a:xfrm>
          <a:off x="2860431" y="2366527"/>
          <a:ext cx="647050" cy="6470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4DADD-D649-470E-BA44-7FF920DA9C6E}">
      <dsp:nvSpPr>
        <dsp:cNvPr id="0" name=""/>
        <dsp:cNvSpPr/>
      </dsp:nvSpPr>
      <dsp:spPr>
        <a:xfrm>
          <a:off x="2465011" y="3297673"/>
          <a:ext cx="143789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Utilise external knowledge sources and networks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5011" y="3297673"/>
        <a:ext cx="1437890" cy="741412"/>
      </dsp:txXfrm>
    </dsp:sp>
    <dsp:sp modelId="{D36E6868-E1EC-4400-8223-B306FC37C970}">
      <dsp:nvSpPr>
        <dsp:cNvPr id="0" name=""/>
        <dsp:cNvSpPr/>
      </dsp:nvSpPr>
      <dsp:spPr>
        <a:xfrm>
          <a:off x="4549952" y="2366527"/>
          <a:ext cx="647050" cy="6470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FA43A-E279-451F-B254-AB2515F99164}">
      <dsp:nvSpPr>
        <dsp:cNvPr id="0" name=""/>
        <dsp:cNvSpPr/>
      </dsp:nvSpPr>
      <dsp:spPr>
        <a:xfrm>
          <a:off x="4154532" y="3297673"/>
          <a:ext cx="143789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Encourage lifelong learning and growth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54532" y="3297673"/>
        <a:ext cx="1437890" cy="741412"/>
      </dsp:txXfrm>
    </dsp:sp>
    <dsp:sp modelId="{BA180C59-360D-4D33-BDBE-9EB759D6BBD1}">
      <dsp:nvSpPr>
        <dsp:cNvPr id="0" name=""/>
        <dsp:cNvSpPr/>
      </dsp:nvSpPr>
      <dsp:spPr>
        <a:xfrm>
          <a:off x="2860431" y="4398558"/>
          <a:ext cx="647050" cy="6470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EFEB4-3610-4A85-9EDF-51EEE052C370}">
      <dsp:nvSpPr>
        <dsp:cNvPr id="0" name=""/>
        <dsp:cNvSpPr/>
      </dsp:nvSpPr>
      <dsp:spPr>
        <a:xfrm>
          <a:off x="2141701" y="5329703"/>
          <a:ext cx="2084510" cy="741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Determine and assess the effectiveness of Knowledge Management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41701" y="5329703"/>
        <a:ext cx="2084510" cy="7414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6B645-51EF-406F-A2B5-9CB1A6238908}">
      <dsp:nvSpPr>
        <dsp:cNvPr id="0" name=""/>
        <dsp:cNvSpPr/>
      </dsp:nvSpPr>
      <dsp:spPr>
        <a:xfrm>
          <a:off x="589" y="527409"/>
          <a:ext cx="2298568" cy="13791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Effective knowledge management crucial for innovation, efficiency, and competitiveness at Emirates and Boeing.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9" y="527409"/>
        <a:ext cx="2298568" cy="1379140"/>
      </dsp:txXfrm>
    </dsp:sp>
    <dsp:sp modelId="{216CF9E3-A062-4DB5-943D-60A9AE36BC6C}">
      <dsp:nvSpPr>
        <dsp:cNvPr id="0" name=""/>
        <dsp:cNvSpPr/>
      </dsp:nvSpPr>
      <dsp:spPr>
        <a:xfrm>
          <a:off x="2529014" y="527409"/>
          <a:ext cx="2298568" cy="1379140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Building a culture of cooperation and knowledge sharing is imperative.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29014" y="527409"/>
        <a:ext cx="2298568" cy="1379140"/>
      </dsp:txXfrm>
    </dsp:sp>
    <dsp:sp modelId="{A220C8F6-8065-4005-9231-065F5FAB63E4}">
      <dsp:nvSpPr>
        <dsp:cNvPr id="0" name=""/>
        <dsp:cNvSpPr/>
      </dsp:nvSpPr>
      <dsp:spPr>
        <a:xfrm>
          <a:off x="589" y="2136407"/>
          <a:ext cx="2298568" cy="1379140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Investment in cutting-edge KM technologies essential for organizational capabilities.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9" y="2136407"/>
        <a:ext cx="2298568" cy="1379140"/>
      </dsp:txXfrm>
    </dsp:sp>
    <dsp:sp modelId="{7CEF8167-ADDA-4FF8-B5FC-E16E07A55CA3}">
      <dsp:nvSpPr>
        <dsp:cNvPr id="0" name=""/>
        <dsp:cNvSpPr/>
      </dsp:nvSpPr>
      <dsp:spPr>
        <a:xfrm>
          <a:off x="2529014" y="2136407"/>
          <a:ext cx="2298568" cy="1379140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Improving knowledge capture and documentation procedures vital for logging explicit and tacit knowledge.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29014" y="2136407"/>
        <a:ext cx="2298568" cy="1379140"/>
      </dsp:txXfrm>
    </dsp:sp>
    <dsp:sp modelId="{670E75CA-9E95-4B71-9532-ABC963943DAE}">
      <dsp:nvSpPr>
        <dsp:cNvPr id="0" name=""/>
        <dsp:cNvSpPr/>
      </dsp:nvSpPr>
      <dsp:spPr>
        <a:xfrm>
          <a:off x="1264801" y="3745404"/>
          <a:ext cx="2298568" cy="1379140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Facilitating knowledge transfer and succession planning ensures smooth knowledge transition.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64801" y="3745404"/>
        <a:ext cx="2298568" cy="1379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35820-428F-AEF2-D969-CF33922817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5DE35F-946F-7F96-29C3-AB4A87B8DF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DC676-9D73-9DD5-A8D1-BFEC88A6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91016F-8A89-1320-8088-E773737E7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AB01E-AB87-7B6A-1E6D-55AF13CA3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36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426A-F9D8-C8DB-D5E3-C305D4199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A4E8E-5820-9BCC-ED3D-39862B6DF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408EB2-C488-8266-8E96-C7F367060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A5323-C937-C9FD-CC17-61CC3AC4F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435C7-BD77-F1D0-60CF-360EEBC3A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042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54029-C640-1E7F-7B60-345D73975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34DA0-9CF8-7B9C-73B1-CEEDF78C2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31B9F-4131-FB9C-51AD-3EFE08D9E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4D4F7-C91E-829A-48D6-1A2B6BC17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0C692-B67A-5E43-118F-9AFF90CB7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096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4A2F7-AF00-8854-D299-CC41B79D6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610C1-C53D-36D9-9B3A-1D07D90599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4F6E7-2DB1-D51E-9BCA-BFB402BD8A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4BBC09-ED51-1A23-CE1B-FA378BF9C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AC3C52-C40D-C090-4C3B-8EA20F784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5D7C8F-FDA0-8D2B-E248-99366D119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89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01F8B-0AA3-AB3F-7A65-1653624B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894657-4691-C79E-C984-E68D0015A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32770E-1F3C-F78C-852C-859140C3CD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1F0CD4-48C1-F145-C69F-579F8FAE3A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35C100-A4BA-7603-E0A3-97845E0FB9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0CEE0-1BB0-80DA-0D31-B34AC70D7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0218DD-8754-E72E-2825-60654BC5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E5A839-7773-8813-13CC-54D40ABF2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973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AFAF2-16E9-405D-8D94-BAC227834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065C19-985F-A4CB-0F68-4E27E3F35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724A7D-29E8-1F19-A829-AE275D1AF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CCE8D6-7212-08F8-F167-255FE5EC2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071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5A8AA-2FE0-0ADE-7A0B-7FFA6F259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24E3D3-6E06-BF7A-6830-702B02ABB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91F90-8A7F-E7A0-3877-67F0B7315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67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64016-8259-0912-48C4-95C6C6908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6B384-91F2-BBCC-C45B-93BF5A04B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9D0E0D-1E62-8752-F4DF-F81796043E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354A9-A22F-7AA6-BE2E-B9408E56C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D59F1D-E5C6-F925-0AD8-AAC381198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56080F-1F48-D55B-6029-69D616D58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167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F296A-3CA1-62D6-8427-942BAC663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4832F5-34E0-75D1-C73D-F4558C80A4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13506-5CC0-AD9A-1AD4-301C83847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A0F137-24E2-5641-3D4F-77BFE4396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8A5237-16CA-CCAC-0FD4-93A18D121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4B3D52-0BAB-7509-A1CE-5CB37D292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88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8F00F-8FC4-106F-9359-CC29368BB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BA5F02-2E55-B81A-4737-8EE86D1149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F0D2-1A7D-53E0-5F74-204B20F98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EF0ABA-192F-4D7B-E685-2598F3ED1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4A816-37B7-9A5C-93FE-06508D079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470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42C33A-7BAC-1C16-E291-D1EDB1DDEF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863DC1-5568-8204-0164-0FCC82B761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9CABC-D887-5F5B-1B94-73D6D2BC7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06762-25C8-EFBB-111F-535B385A5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B12E5-A105-FC15-C410-C24D56F7C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844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887894-2374-F2B8-E56E-C66452537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B5268-84AD-38BC-FCD2-4F29A1E69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B5359-A84F-50D0-BAD0-76858A7360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66B6D0-013F-4521-8035-46888BF43C3B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0FEF5-9F9B-1C38-8006-995A425045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1ABED-17DB-CE04-D3C2-F0356180AE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1E91C9-D027-4E85-91BB-9312DB217F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069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doi.org/10.1111/poms.1331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FA0ED-A3FE-93E5-7EF6-336760EE91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3C661E-A254-9EA9-7590-8D5F043327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22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DA1750D-E036-0D92-D738-031953522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7140" y="2333297"/>
            <a:ext cx="6245158" cy="4330150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algn="l">
              <a:spcAft>
                <a:spcPts val="800"/>
              </a:spcAft>
            </a:pPr>
            <a:endParaRPr lang="ro-RO" sz="2000" b="1" dirty="0">
              <a:effectLst/>
            </a:endParaRPr>
          </a:p>
          <a:p>
            <a:pPr algn="l">
              <a:spcAft>
                <a:spcPts val="800"/>
              </a:spcAft>
            </a:pPr>
            <a:endParaRPr lang="ro-RO" sz="2000" b="1" dirty="0">
              <a:effectLst/>
            </a:endParaRPr>
          </a:p>
          <a:p>
            <a:pPr algn="l">
              <a:spcAft>
                <a:spcPts val="800"/>
              </a:spcAft>
            </a:pPr>
            <a:endParaRPr lang="ro-RO" sz="32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800"/>
              </a:spcAft>
            </a:pP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Student: Violeta Lavinia Nedelea</a:t>
            </a:r>
            <a:endParaRPr lang="en-US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800"/>
              </a:spcAft>
            </a:pP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Number: 2129062</a:t>
            </a:r>
            <a:endParaRPr lang="en-US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70000"/>
              </a:lnSpc>
              <a:spcBef>
                <a:spcPts val="0"/>
              </a:spcBef>
            </a:pP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Module: Knowledge</a:t>
            </a:r>
            <a:r>
              <a:rPr lang="en-US" sz="3200" b="1" spc="-4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32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en-US" sz="3200" b="1" spc="-3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US" sz="32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US" sz="32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US" sz="3200" b="1" spc="-35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3200" b="1" spc="-3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spc="-1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endParaRPr lang="en-US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800"/>
              </a:spcAft>
            </a:pP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Code: BMSW5106</a:t>
            </a:r>
            <a:endParaRPr lang="en-US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800"/>
              </a:spcAft>
            </a:pPr>
            <a:r>
              <a:rPr lang="en-US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 Name: Essa Bah</a:t>
            </a:r>
            <a:endParaRPr lang="en-US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br>
              <a:rPr lang="en-US" sz="2000" b="1" dirty="0">
                <a:effectLst/>
              </a:rPr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73737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3D1DF-6E1C-3E2F-F06A-4322E2E67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2152" y="79682"/>
            <a:ext cx="6781800" cy="1338696"/>
          </a:xfrm>
        </p:spPr>
        <p:txBody>
          <a:bodyPr>
            <a:normAutofit/>
          </a:bodyPr>
          <a:lstStyle/>
          <a:p>
            <a:r>
              <a:rPr lang="en-GB" sz="5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5400" dirty="0"/>
          </a:p>
        </p:txBody>
      </p:sp>
      <p:pic>
        <p:nvPicPr>
          <p:cNvPr id="8" name="Picture 7" descr="Plane in red circle">
            <a:extLst>
              <a:ext uri="{FF2B5EF4-FFF2-40B4-BE49-F238E27FC236}">
                <a16:creationId xmlns:a16="http://schemas.microsoft.com/office/drawing/2014/main" id="{C70384F4-CE61-8538-7720-FA007DE6C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38" r="31237" b="1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D7351-7413-BF69-742B-15C1EA068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2152" y="1186775"/>
            <a:ext cx="8219873" cy="5544766"/>
          </a:xfrm>
        </p:spPr>
        <p:txBody>
          <a:bodyPr anchor="t">
            <a:normAutofit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This presentation explores </a:t>
            </a:r>
            <a:r>
              <a:rPr lang="en-GB" sz="17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strategic value of Knowledge Management for companies, focusing on Boeing and Emirates. Efficient Knowledge Management can have a significant impact on both companies' long-term viability and market leadership in highly competitive and dynamic </a:t>
            </a: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markets.</a:t>
            </a:r>
            <a:endParaRPr lang="ro-RO" sz="17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Boeing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Founded in 1916 by William Boeing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aerospace and </a:t>
            </a:r>
            <a:r>
              <a:rPr lang="en-GB" sz="17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defen</a:t>
            </a:r>
            <a:r>
              <a:rPr lang="ro-RO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 contractor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Operates in commercial airplanes, </a:t>
            </a:r>
            <a:r>
              <a:rPr lang="en-GB" sz="17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defen</a:t>
            </a:r>
            <a:r>
              <a:rPr lang="ro-RO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e, space, and security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Headquarters: Chicago, Illinois</a:t>
            </a:r>
          </a:p>
          <a:p>
            <a:pPr marL="0" indent="0">
              <a:buNone/>
            </a:pPr>
            <a:endParaRPr lang="ro-RO" sz="17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Emirates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Established in 1985, headquartered in Dubai, UAE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 of the largest and most renowned airlines globally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Offers extensive passenger and cargo services worldwide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Known for luxurious </a:t>
            </a:r>
            <a:r>
              <a:rPr lang="en-GB" sz="17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traveler</a:t>
            </a:r>
            <a:r>
              <a:rPr lang="en-GB" sz="1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experience and modern fleet</a:t>
            </a:r>
          </a:p>
          <a:p>
            <a:pPr marL="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003054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BB8CF7-C1DC-2104-8D4D-D8A11877E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929" y="301843"/>
            <a:ext cx="10886872" cy="1003532"/>
          </a:xfrm>
        </p:spPr>
        <p:txBody>
          <a:bodyPr anchor="ctr">
            <a:normAutofit fontScale="90000"/>
          </a:bodyPr>
          <a:lstStyle/>
          <a:p>
            <a:br>
              <a:rPr lang="en-GB" sz="1500" b="1" kern="1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500" b="1" kern="1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700" b="1" kern="1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</a:t>
            </a:r>
            <a:r>
              <a:rPr lang="en-GB" sz="27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OWS Analysis - Boeing Company</a:t>
            </a:r>
            <a:br>
              <a:rPr lang="en-GB" sz="27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28D372-7F06-1511-3C32-10958CC8EB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16590"/>
              </p:ext>
            </p:extLst>
          </p:nvPr>
        </p:nvGraphicFramePr>
        <p:xfrm>
          <a:off x="466928" y="1630869"/>
          <a:ext cx="11420272" cy="473657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496127">
                  <a:extLst>
                    <a:ext uri="{9D8B030D-6E8A-4147-A177-3AD203B41FA5}">
                      <a16:colId xmlns:a16="http://schemas.microsoft.com/office/drawing/2014/main" val="3159077986"/>
                    </a:ext>
                  </a:extLst>
                </a:gridCol>
                <a:gridCol w="5924145">
                  <a:extLst>
                    <a:ext uri="{9D8B030D-6E8A-4147-A177-3AD203B41FA5}">
                      <a16:colId xmlns:a16="http://schemas.microsoft.com/office/drawing/2014/main" val="2364825282"/>
                    </a:ext>
                  </a:extLst>
                </a:gridCol>
              </a:tblGrid>
              <a:tr h="6318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  <a:endParaRPr lang="en-GB" sz="16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extLst>
                  <a:ext uri="{0D108BD9-81ED-4DB2-BD59-A6C34878D82A}">
                    <a16:rowId xmlns:a16="http://schemas.microsoft.com/office/drawing/2014/main" val="3032345507"/>
                  </a:ext>
                </a:extLst>
              </a:tr>
              <a:tr h="1460280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Pressures from competition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Regulatory challenges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Geopolitical unpredictability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transformation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Cooperation with suppliers and partners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transfer and talent development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extLst>
                  <a:ext uri="{0D108BD9-81ED-4DB2-BD59-A6C34878D82A}">
                    <a16:rowId xmlns:a16="http://schemas.microsoft.com/office/drawing/2014/main" val="923541659"/>
                  </a:ext>
                </a:extLst>
              </a:tr>
              <a:tr h="9080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extLst>
                  <a:ext uri="{0D108BD9-81ED-4DB2-BD59-A6C34878D82A}">
                    <a16:rowId xmlns:a16="http://schemas.microsoft.com/office/drawing/2014/main" val="1100122661"/>
                  </a:ext>
                </a:extLst>
              </a:tr>
              <a:tr h="1736416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Practices of siloed knowledge management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Dependency on legacy systems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intellectual property leakage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Comprehensive research and development (R&amp;D)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 spanning multiple sectors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Well-established knowledge management infrastructure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290" marR="70290" marT="35144" marB="35144"/>
                </a:tc>
                <a:extLst>
                  <a:ext uri="{0D108BD9-81ED-4DB2-BD59-A6C34878D82A}">
                    <a16:rowId xmlns:a16="http://schemas.microsoft.com/office/drawing/2014/main" val="1905798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3107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451A0A-2B02-EA1F-D287-E3AE4BACF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737" y="301843"/>
            <a:ext cx="11130064" cy="1003532"/>
          </a:xfrm>
        </p:spPr>
        <p:txBody>
          <a:bodyPr anchor="ctr">
            <a:normAutofit fontScale="90000"/>
          </a:bodyPr>
          <a:lstStyle/>
          <a:p>
            <a:br>
              <a:rPr lang="en-GB" sz="15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7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7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TOWS Analysis - Emirates</a:t>
            </a:r>
            <a:br>
              <a:rPr lang="en-GB" sz="1500" kern="1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500" dirty="0">
              <a:solidFill>
                <a:srgbClr val="FFFFFF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C70E8E-D2F8-B2E8-6450-FFEE57C7A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461643"/>
              </p:ext>
            </p:extLst>
          </p:nvPr>
        </p:nvGraphicFramePr>
        <p:xfrm>
          <a:off x="223736" y="1624519"/>
          <a:ext cx="11751014" cy="4931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75507">
                  <a:extLst>
                    <a:ext uri="{9D8B030D-6E8A-4147-A177-3AD203B41FA5}">
                      <a16:colId xmlns:a16="http://schemas.microsoft.com/office/drawing/2014/main" val="3988427950"/>
                    </a:ext>
                  </a:extLst>
                </a:gridCol>
                <a:gridCol w="5875507">
                  <a:extLst>
                    <a:ext uri="{9D8B030D-6E8A-4147-A177-3AD203B41FA5}">
                      <a16:colId xmlns:a16="http://schemas.microsoft.com/office/drawing/2014/main" val="1973606949"/>
                    </a:ext>
                  </a:extLst>
                </a:gridCol>
              </a:tblGrid>
              <a:tr h="10456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 marL="70950" marR="70950" marT="35474" marB="35474"/>
                </a:tc>
                <a:extLst>
                  <a:ext uri="{0D108BD9-81ED-4DB2-BD59-A6C34878D82A}">
                    <a16:rowId xmlns:a16="http://schemas.microsoft.com/office/drawing/2014/main" val="3009024724"/>
                  </a:ext>
                </a:extLst>
              </a:tr>
              <a:tr h="1473694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Competitive environment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Regulatory compliance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Economic volatility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Data-driven insights and personalisation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Strategic partnerships and alliances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Empowerment and engagement of employees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extLst>
                  <a:ext uri="{0D108BD9-81ED-4DB2-BD59-A6C34878D82A}">
                    <a16:rowId xmlns:a16="http://schemas.microsoft.com/office/drawing/2014/main" val="1731396294"/>
                  </a:ext>
                </a:extLst>
              </a:tr>
              <a:tr h="93862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Weaknesses</a:t>
                      </a:r>
                      <a:endParaRPr lang="en-GB" sz="1600" kern="120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extLst>
                  <a:ext uri="{0D108BD9-81ED-4DB2-BD59-A6C34878D82A}">
                    <a16:rowId xmlns:a16="http://schemas.microsoft.com/office/drawing/2014/main" val="1078243809"/>
                  </a:ext>
                </a:extLst>
              </a:tr>
              <a:tr h="1473694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Dependency on external alliances and partners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Cultural diversity and communication barriers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Talent retention and knowledge loss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Brand recognition and customer loyalty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Global network and market presence</a:t>
                      </a:r>
                    </a:p>
                    <a:p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Technological developments</a:t>
                      </a:r>
                      <a:endParaRPr lang="en-GB" sz="16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0950" marR="70950" marT="35474" marB="35474"/>
                </a:tc>
                <a:extLst>
                  <a:ext uri="{0D108BD9-81ED-4DB2-BD59-A6C34878D82A}">
                    <a16:rowId xmlns:a16="http://schemas.microsoft.com/office/drawing/2014/main" val="1416506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9435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4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167C19-8CD5-72C5-5260-2A208FB08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86" y="841248"/>
            <a:ext cx="4494179" cy="5340097"/>
          </a:xfrm>
        </p:spPr>
        <p:txBody>
          <a:bodyPr anchor="ctr">
            <a:normAutofit/>
          </a:bodyPr>
          <a:lstStyle/>
          <a:p>
            <a:r>
              <a:rPr lang="en-GB" sz="40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evaluation of Knowledge Management Systems in Boeing Company and Emirates</a:t>
            </a:r>
            <a:endParaRPr lang="en-GB" sz="4000" dirty="0">
              <a:solidFill>
                <a:schemeClr val="bg1"/>
              </a:solidFill>
            </a:endParaRP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F2708BF4-0223-2E7E-B9D0-D2A3CBF804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8096625"/>
              </p:ext>
            </p:extLst>
          </p:nvPr>
        </p:nvGraphicFramePr>
        <p:xfrm>
          <a:off x="5336115" y="259519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7045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FB5A4-3650-1E9B-689B-C1CBD24AD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76" y="841248"/>
            <a:ext cx="4707053" cy="5340097"/>
          </a:xfrm>
        </p:spPr>
        <p:txBody>
          <a:bodyPr anchor="ctr">
            <a:normAutofit/>
          </a:bodyPr>
          <a:lstStyle/>
          <a:p>
            <a:br>
              <a:rPr lang="en-GB" sz="26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6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36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Recommendations for enhancing Knowledge Management Systems at Boeing Company and Emirates</a:t>
            </a:r>
            <a:br>
              <a:rPr lang="en-GB" sz="36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E3375D-B14B-6ADF-0498-A6CB0FCFB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5817904"/>
              </p:ext>
            </p:extLst>
          </p:nvPr>
        </p:nvGraphicFramePr>
        <p:xfrm>
          <a:off x="5423259" y="259519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4526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493674-3C42-E84C-F29D-278EAEA73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Conclusion</a:t>
            </a: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AFCA8D2E-F35D-A9EC-8CF1-3B13714F5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9720660"/>
              </p:ext>
            </p:extLst>
          </p:nvPr>
        </p:nvGraphicFramePr>
        <p:xfrm>
          <a:off x="6789468" y="529390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159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59EBA-90ED-2206-804A-6322BA46A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526" y="984583"/>
            <a:ext cx="6254885" cy="571843"/>
          </a:xfrm>
        </p:spPr>
        <p:txBody>
          <a:bodyPr anchor="b">
            <a:normAutofit fontScale="90000"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4FFBE-3F68-2B41-1412-C6F2DBEC4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526" y="1877438"/>
            <a:ext cx="6712085" cy="4580525"/>
          </a:xfrm>
        </p:spPr>
        <p:txBody>
          <a:bodyPr anchor="t">
            <a:normAutofit/>
          </a:bodyPr>
          <a:lstStyle/>
          <a:p>
            <a:pPr marL="0" indent="0" algn="just"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Azzopardi, E. and Nash, R. (2013) “A critical evaluation of importance–performance analysis,” Tourism management (1982), 35, pp. 222–233. 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Bedford, D.A.D. et al. (2018) Critical Evaluation of and Proposed Corrections for Knowledge Management Maturity Models.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Gaimon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 and Ramachandran, K. (2021) “The Knowledge Value Chain: An Operational Perspective,” Production and operations management, 30(3), pp. 715–724. Available at: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https://doi.org/10.1111/poms.13312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Lee, W.B. (2012) Systems approaches to knowledge management, transfer, and resource development. Hershey, Pa: IGI Global. 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Phadermrod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B., Crowder, R.M. and Wills, G.B. (2019) “Importance-Performance Analysis based SWOT analysis,” International journal of information management, 44, pp. 194–203. </a:t>
            </a:r>
          </a:p>
          <a:p>
            <a:pPr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100" dirty="0"/>
          </a:p>
        </p:txBody>
      </p:sp>
      <p:pic>
        <p:nvPicPr>
          <p:cNvPr id="39" name="Picture 38" descr="Graph on document with pen">
            <a:extLst>
              <a:ext uri="{FF2B5EF4-FFF2-40B4-BE49-F238E27FC236}">
                <a16:creationId xmlns:a16="http://schemas.microsoft.com/office/drawing/2014/main" id="{6B706B1B-9B83-138D-CEE4-8E61E1251A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912" r="19189" b="-1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29251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645</Words>
  <Application>Microsoft Office PowerPoint</Application>
  <PresentationFormat>Widescreen</PresentationFormat>
  <Paragraphs>110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Presentation</vt:lpstr>
      <vt:lpstr>Introduction</vt:lpstr>
      <vt:lpstr>  TOWS Analysis - Boeing Company </vt:lpstr>
      <vt:lpstr>  TOWS Analysis - Emirates </vt:lpstr>
      <vt:lpstr>Critical evaluation of Knowledge Management Systems in Boeing Company and Emirates</vt:lpstr>
      <vt:lpstr>  Recommendations for enhancing Knowledge Management Systems at Boeing Company and Emirates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MIhaita Nedelea</dc:creator>
  <cp:lastModifiedBy>MIhaita Nedelea</cp:lastModifiedBy>
  <cp:revision>1</cp:revision>
  <dcterms:created xsi:type="dcterms:W3CDTF">2024-03-10T18:58:15Z</dcterms:created>
  <dcterms:modified xsi:type="dcterms:W3CDTF">2024-03-14T12:56:22Z</dcterms:modified>
</cp:coreProperties>
</file>