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Fira Sans Extra Condensed Medium" panose="020B0604020202020204" charset="0"/>
      <p:regular r:id="rId13"/>
      <p:bold r:id="rId14"/>
      <p:italic r:id="rId15"/>
      <p:boldItalic r:id="rId16"/>
    </p:embeddedFont>
    <p:embeddedFont>
      <p:font typeface="Gaegu" pitchFamily="2" charset="0"/>
      <p:regular r:id="rId17"/>
      <p:bold r:id="rId18"/>
    </p:embeddedFont>
    <p:embeddedFont>
      <p:font typeface="Questrial" pitchFamily="2" charset="0"/>
      <p:regular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593">
          <p15:clr>
            <a:srgbClr val="9AA0A6"/>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j0WM3TWxDyX20mIto0RNYgQPCDg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1A4FFAC-A52A-469B-8A94-51C1E37ACBEA}">
  <a:tblStyle styleId="{01A4FFAC-A52A-469B-8A94-51C1E37ACBEA}"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7E7"/>
          </a:solidFill>
        </a:fill>
      </a:tcStyle>
    </a:wholeTbl>
    <a:band1H>
      <a:tcTxStyle/>
      <a:tcStyle>
        <a:tcBdr/>
        <a:fill>
          <a:solidFill>
            <a:srgbClr val="CCCCCC"/>
          </a:solidFill>
        </a:fill>
      </a:tcStyle>
    </a:band1H>
    <a:band2H>
      <a:tcTxStyle/>
      <a:tcStyle>
        <a:tcBdr/>
      </a:tcStyle>
    </a:band2H>
    <a:band1V>
      <a:tcTxStyle/>
      <a:tcStyle>
        <a:tcBdr/>
        <a:fill>
          <a:solidFill>
            <a:srgbClr val="CCCCCC"/>
          </a:solidFill>
        </a:fill>
      </a:tcStyle>
    </a:band1V>
    <a:band2V>
      <a:tcTxStyle/>
      <a:tcStyle>
        <a:tcBdr/>
      </a:tcStyle>
    </a:band2V>
    <a:lastCol>
      <a:tcTxStyle b="on" i="off">
        <a:font>
          <a:latin typeface="Arial"/>
          <a:ea typeface="Arial"/>
          <a:cs typeface="Arial"/>
        </a:font>
        <a:schemeClr val="lt1"/>
      </a:tcTxStyle>
      <a:tcStyle>
        <a:tcBdr/>
        <a:fill>
          <a:solidFill>
            <a:schemeClr val="dk1"/>
          </a:solidFill>
        </a:fill>
      </a:tcStyle>
    </a:lastCol>
    <a:firstCol>
      <a:tcTxStyle b="on" i="off">
        <a:font>
          <a:latin typeface="Arial"/>
          <a:ea typeface="Arial"/>
          <a:cs typeface="Arial"/>
        </a:font>
        <a:schemeClr val="lt1"/>
      </a:tcTxStyle>
      <a:tcStyle>
        <a:tcBdr/>
        <a:fill>
          <a:solidFill>
            <a:schemeClr val="dk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dk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dk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82"/>
      </p:cViewPr>
      <p:guideLst>
        <p:guide orient="horz" pos="593"/>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font" Target="fonts/font3.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sciencedirect.com/science/article/abs/pii/S0148296320305191"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marksandspencer.in/thesale/?utm_source=google&amp;utm_medium=search&amp;utm_campaign=10019994644&amp;adgroupid=100707296843&amp;utm_content=685375320203&amp;utm_term=marks%20and%20spencer&amp;gad_source=1&amp;gclid=CjwKCAiA_5WvBhBAEiwAZtCU74QcsWjZZtb0bB3TQZCKe7cCEQ3Q7XZGWYi1h_GcHo5lNecIp5UaoRoCAJsQAvD_BwE&amp;gclsrc=aw.ds" TargetMode="External"/><Relationship Id="rId5" Type="http://schemas.openxmlformats.org/officeDocument/2006/relationships/hyperlink" Target="https://www.academia.edu/download/87224666/Hac_Enhancing_risk_management_culture_for_sustainable_growth_of_Asia_commercial_bank_ACB_in_Vietnam_under_mixed_effects_of_macro_factors.pdf" TargetMode="External"/><Relationship Id="rId4" Type="http://schemas.openxmlformats.org/officeDocument/2006/relationships/hyperlink" Target="https://www.researchgate.net/profile/Shashi-Kant-41/publication/362700448_ASSESSING_THE_EFFECTS_OF_ENDOGENOUS_CULTURE_LOCAL_RESOURCES_ECO-FRIENDLY_ENVIRONMENT_AND_MODERN_STRATEGY_DEVELOPMENT_ON_ENTREPRENEURIAL_DEVELOPMENT/links/62fa7d51aa4b1206fab339bb/Assessing-the-Effect-of-Endogenous-Culture-Local-Resources-Eco-Friendly-Environment-and-Modern-Strategy-Development-on-Entrepreneurial-Development.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0" name="Google Shape;200;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3" name="Google Shape;23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6" name="Google Shape;25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11760" lvl="0" indent="-111760" algn="just" rtl="0">
              <a:lnSpc>
                <a:spcPct val="200000"/>
              </a:lnSpc>
              <a:spcBef>
                <a:spcPts val="1200"/>
              </a:spcBef>
              <a:spcAft>
                <a:spcPts val="0"/>
              </a:spcAft>
              <a:buSzPts val="1100"/>
              <a:buChar char="●"/>
            </a:pPr>
            <a:r>
              <a:rPr lang="en-GB" sz="1800" b="1">
                <a:latin typeface="Times New Roman"/>
                <a:ea typeface="Times New Roman"/>
                <a:cs typeface="Times New Roman"/>
                <a:sym typeface="Times New Roman"/>
              </a:rPr>
              <a:t>Introduction </a:t>
            </a:r>
            <a:endParaRPr/>
          </a:p>
          <a:p>
            <a:pPr marL="457200" lvl="0" indent="-298450" algn="just" rtl="0">
              <a:lnSpc>
                <a:spcPct val="200000"/>
              </a:lnSpc>
              <a:spcBef>
                <a:spcPts val="300"/>
              </a:spcBef>
              <a:spcAft>
                <a:spcPts val="0"/>
              </a:spcAft>
              <a:buSzPts val="1100"/>
              <a:buChar char="●"/>
            </a:pPr>
            <a:r>
              <a:rPr lang="en-GB" sz="1800">
                <a:solidFill>
                  <a:srgbClr val="000000"/>
                </a:solidFill>
                <a:latin typeface="Times New Roman"/>
                <a:ea typeface="Times New Roman"/>
                <a:cs typeface="Times New Roman"/>
                <a:sym typeface="Times New Roman"/>
              </a:rPr>
              <a:t>The presentation will describe International Business expansion in the market of a multinational company Marks &amp; Spencer. The company generally wants to expand their product services into the German market. The presentation will elaborate and effective cultural analysis of differentiation between the UK and Germany market. The company will face challenges in the expanding process due to several differentiation from the German market to the UK market. Some suitable solutions regarding theory will also be provided in detail. An analysis of insurance of the company in the Germany market will also be generated. The company genuinely needs some recommendation that helps them to mitigate the challenges and those will be delivered in this presentation.</a:t>
            </a:r>
            <a:endParaRPr sz="1800">
              <a:latin typeface="Times New Roman"/>
              <a:ea typeface="Times New Roman"/>
              <a:cs typeface="Times New Roman"/>
              <a:sym typeface="Times New Roman"/>
            </a:endParaRPr>
          </a:p>
          <a:p>
            <a:pPr marL="457200" lvl="0" indent="-298450" algn="just" rtl="0">
              <a:lnSpc>
                <a:spcPct val="200000"/>
              </a:lnSpc>
              <a:spcBef>
                <a:spcPts val="0"/>
              </a:spcBef>
              <a:spcAft>
                <a:spcPts val="0"/>
              </a:spcAft>
              <a:buSzPts val="1100"/>
              <a:buChar char="●"/>
            </a:pPr>
            <a:r>
              <a:rPr lang="en-GB" sz="1800">
                <a:latin typeface="Times New Roman"/>
                <a:ea typeface="Times New Roman"/>
                <a:cs typeface="Times New Roman"/>
                <a:sym typeface="Times New Roman"/>
              </a:rPr>
              <a:t> </a:t>
            </a:r>
            <a:endParaRPr/>
          </a:p>
          <a:p>
            <a:pPr marL="457200" lvl="0" indent="-298450" algn="l" rtl="0">
              <a:lnSpc>
                <a:spcPct val="100000"/>
              </a:lnSpc>
              <a:spcBef>
                <a:spcPts val="800"/>
              </a:spcBef>
              <a:spcAft>
                <a:spcPts val="0"/>
              </a:spcAft>
              <a:buSzPts val="1100"/>
              <a:buChar char="●"/>
            </a:pPr>
            <a:br>
              <a:rPr lang="en-GB" sz="1800">
                <a:latin typeface="Times New Roman"/>
                <a:ea typeface="Times New Roman"/>
                <a:cs typeface="Times New Roman"/>
                <a:sym typeface="Times New Roman"/>
              </a:rPr>
            </a:b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3" name="Google Shape;273;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11760" lvl="0" indent="-111760" algn="just" rtl="0">
              <a:lnSpc>
                <a:spcPct val="200000"/>
              </a:lnSpc>
              <a:spcBef>
                <a:spcPts val="1200"/>
              </a:spcBef>
              <a:spcAft>
                <a:spcPts val="0"/>
              </a:spcAft>
              <a:buSzPts val="1100"/>
              <a:buChar char="●"/>
            </a:pPr>
            <a:r>
              <a:rPr lang="en-GB" sz="1800" b="1">
                <a:latin typeface="Times New Roman"/>
                <a:ea typeface="Times New Roman"/>
                <a:cs typeface="Times New Roman"/>
                <a:sym typeface="Times New Roman"/>
              </a:rPr>
              <a:t>Cultural Analysis: UK vs. Germany</a:t>
            </a:r>
            <a:endParaRPr/>
          </a:p>
          <a:p>
            <a:pPr marL="457200" lvl="0" indent="-298450" algn="just" rtl="0">
              <a:lnSpc>
                <a:spcPct val="200000"/>
              </a:lnSpc>
              <a:spcBef>
                <a:spcPts val="1500"/>
              </a:spcBef>
              <a:spcAft>
                <a:spcPts val="0"/>
              </a:spcAft>
              <a:buSzPts val="1100"/>
              <a:buChar char="●"/>
            </a:pPr>
            <a:r>
              <a:rPr lang="en-GB" sz="1800" b="1">
                <a:solidFill>
                  <a:srgbClr val="000000"/>
                </a:solidFill>
                <a:latin typeface="Times New Roman"/>
                <a:ea typeface="Times New Roman"/>
                <a:cs typeface="Times New Roman"/>
                <a:sym typeface="Times New Roman"/>
              </a:rPr>
              <a:t>Styles of Communication or language (Hall’s Framework):</a:t>
            </a:r>
            <a:r>
              <a:rPr lang="en-GB" sz="1800">
                <a:solidFill>
                  <a:srgbClr val="000000"/>
                </a:solidFill>
                <a:latin typeface="Times New Roman"/>
                <a:ea typeface="Times New Roman"/>
                <a:cs typeface="Times New Roman"/>
                <a:sym typeface="Times New Roman"/>
              </a:rPr>
              <a:t> It is authoritative to understand about the communication styles if M&amp;S generally wants to positively enter into the German market. According to Hall's structural framework, there is an efficient communication style that genuinely creates differences between two countries such as Germany and the UK (Benitez </a:t>
            </a:r>
            <a:r>
              <a:rPr lang="en-GB" sz="1800" i="1">
                <a:solidFill>
                  <a:srgbClr val="000000"/>
                </a:solidFill>
                <a:latin typeface="Times New Roman"/>
                <a:ea typeface="Times New Roman"/>
                <a:cs typeface="Times New Roman"/>
                <a:sym typeface="Times New Roman"/>
              </a:rPr>
              <a:t>et al.,</a:t>
            </a:r>
            <a:r>
              <a:rPr lang="en-GB" sz="1800">
                <a:solidFill>
                  <a:srgbClr val="000000"/>
                </a:solidFill>
                <a:latin typeface="Times New Roman"/>
                <a:ea typeface="Times New Roman"/>
                <a:cs typeface="Times New Roman"/>
                <a:sym typeface="Times New Roman"/>
              </a:rPr>
              <a:t> 2020). Germany mainly prefers a more implied, a significant high-context method, whereas the UK mainly uses a more obvious, low-context approach. This suggests that M&amp;S in the UK might use an important straightforward language and many instructions, but German staff members might get more in-depth transparent information and genuinely depend on mutual cultural considerations to fully understand.</a:t>
            </a:r>
            <a:endParaRPr sz="1800">
              <a:latin typeface="Times New Roman"/>
              <a:ea typeface="Times New Roman"/>
              <a:cs typeface="Times New Roman"/>
              <a:sym typeface="Times New Roman"/>
            </a:endParaRPr>
          </a:p>
          <a:p>
            <a:pPr marL="457200" lvl="0" indent="-298450" algn="ctr" rtl="0">
              <a:lnSpc>
                <a:spcPct val="200000"/>
              </a:lnSpc>
              <a:spcBef>
                <a:spcPts val="2400"/>
              </a:spcBef>
              <a:spcAft>
                <a:spcPts val="0"/>
              </a:spcAft>
              <a:buSzPts val="1100"/>
              <a:buChar char="●"/>
            </a:pPr>
            <a:r>
              <a:rPr lang="en-GB" sz="1800" b="1">
                <a:solidFill>
                  <a:srgbClr val="000000"/>
                </a:solidFill>
                <a:latin typeface="Times New Roman"/>
                <a:ea typeface="Times New Roman"/>
                <a:cs typeface="Times New Roman"/>
                <a:sym typeface="Times New Roman"/>
              </a:rPr>
              <a:t>Decision Making regarding social structures (Hofstede’s Theory):</a:t>
            </a:r>
            <a:r>
              <a:rPr lang="en-GB" sz="1800">
                <a:solidFill>
                  <a:srgbClr val="000000"/>
                </a:solidFill>
                <a:latin typeface="Times New Roman"/>
                <a:ea typeface="Times New Roman"/>
                <a:cs typeface="Times New Roman"/>
                <a:sym typeface="Times New Roman"/>
              </a:rPr>
              <a:t> It is also important to take different decision-making styles into the brief account. The two cultures of these two countries mainly differ in their social structures and power distances, as Hofstede's theory demonstrates. It's possible that M&amp;S in the UK has a more flat and effective decision-making structure that basically promotes collaboration from the different stages and input from different levels. On the other hand, top-down decision-making in the workplace and a more vertical organizational structure are more predominant in this German workplace culture.</a:t>
            </a:r>
            <a:r>
              <a:rPr lang="en-GB" sz="1800">
                <a:latin typeface="Times New Roman"/>
                <a:ea typeface="Times New Roman"/>
                <a:cs typeface="Times New Roman"/>
                <a:sym typeface="Times New Roman"/>
              </a:rPr>
              <a:t> </a:t>
            </a:r>
            <a:endParaRPr/>
          </a:p>
          <a:p>
            <a:pPr marL="457200" lvl="0" indent="-298450" algn="ctr" rtl="0">
              <a:lnSpc>
                <a:spcPct val="200000"/>
              </a:lnSpc>
              <a:spcBef>
                <a:spcPts val="2400"/>
              </a:spcBef>
              <a:spcAft>
                <a:spcPts val="0"/>
              </a:spcAft>
              <a:buSzPts val="1100"/>
              <a:buChar char="●"/>
            </a:pPr>
            <a:r>
              <a:rPr lang="en-GB" sz="1800">
                <a:latin typeface="Times New Roman"/>
                <a:ea typeface="Times New Roman"/>
                <a:cs typeface="Times New Roman"/>
                <a:sym typeface="Times New Roman"/>
              </a:rPr>
              <a:t>Figure: </a:t>
            </a:r>
            <a:r>
              <a:rPr lang="en-GB" sz="1800">
                <a:solidFill>
                  <a:srgbClr val="000000"/>
                </a:solidFill>
                <a:latin typeface="Times New Roman"/>
                <a:ea typeface="Times New Roman"/>
                <a:cs typeface="Times New Roman"/>
                <a:sym typeface="Times New Roman"/>
              </a:rPr>
              <a:t>Trompenaars' framework</a:t>
            </a:r>
            <a:endParaRPr sz="1800">
              <a:latin typeface="Times New Roman"/>
              <a:ea typeface="Times New Roman"/>
              <a:cs typeface="Times New Roman"/>
              <a:sym typeface="Times New Roman"/>
            </a:endParaRPr>
          </a:p>
          <a:p>
            <a:pPr marL="457200" lvl="0" indent="-298450" algn="ctr" rtl="0">
              <a:lnSpc>
                <a:spcPct val="200000"/>
              </a:lnSpc>
              <a:spcBef>
                <a:spcPts val="2400"/>
              </a:spcBef>
              <a:spcAft>
                <a:spcPts val="0"/>
              </a:spcAft>
              <a:buSzPts val="1100"/>
              <a:buChar char="●"/>
            </a:pPr>
            <a:r>
              <a:rPr lang="en-GB" sz="1800">
                <a:solidFill>
                  <a:srgbClr val="000000"/>
                </a:solidFill>
                <a:latin typeface="Times New Roman"/>
                <a:ea typeface="Times New Roman"/>
                <a:cs typeface="Times New Roman"/>
                <a:sym typeface="Times New Roman"/>
              </a:rPr>
              <a:t>Source: (Shenkar</a:t>
            </a:r>
            <a:r>
              <a:rPr lang="en-GB" sz="1800" i="1">
                <a:solidFill>
                  <a:srgbClr val="000000"/>
                </a:solidFill>
                <a:latin typeface="Times New Roman"/>
                <a:ea typeface="Times New Roman"/>
                <a:cs typeface="Times New Roman"/>
                <a:sym typeface="Times New Roman"/>
              </a:rPr>
              <a:t>,</a:t>
            </a:r>
            <a:r>
              <a:rPr lang="en-GB" sz="1800">
                <a:solidFill>
                  <a:srgbClr val="000000"/>
                </a:solidFill>
                <a:latin typeface="Times New Roman"/>
                <a:ea typeface="Times New Roman"/>
                <a:cs typeface="Times New Roman"/>
                <a:sym typeface="Times New Roman"/>
              </a:rPr>
              <a:t> 2021)</a:t>
            </a:r>
            <a:endParaRPr sz="1800">
              <a:latin typeface="Times New Roman"/>
              <a:ea typeface="Times New Roman"/>
              <a:cs typeface="Times New Roman"/>
              <a:sym typeface="Times New Roman"/>
            </a:endParaRPr>
          </a:p>
          <a:p>
            <a:pPr marL="457200" lvl="0" indent="-298450" algn="just" rtl="0">
              <a:lnSpc>
                <a:spcPct val="200000"/>
              </a:lnSpc>
              <a:spcBef>
                <a:spcPts val="2000"/>
              </a:spcBef>
              <a:spcAft>
                <a:spcPts val="0"/>
              </a:spcAft>
              <a:buSzPts val="1100"/>
              <a:buChar char="●"/>
            </a:pPr>
            <a:r>
              <a:rPr lang="en-GB" sz="1800" b="1">
                <a:solidFill>
                  <a:srgbClr val="000000"/>
                </a:solidFill>
                <a:latin typeface="Times New Roman"/>
                <a:ea typeface="Times New Roman"/>
                <a:cs typeface="Times New Roman"/>
                <a:sym typeface="Times New Roman"/>
              </a:rPr>
              <a:t>business- and work-related attitudes (Trompenaars’s theory):</a:t>
            </a:r>
            <a:r>
              <a:rPr lang="en-GB" sz="1800">
                <a:solidFill>
                  <a:srgbClr val="000000"/>
                </a:solidFill>
                <a:latin typeface="Times New Roman"/>
                <a:ea typeface="Times New Roman"/>
                <a:cs typeface="Times New Roman"/>
                <a:sym typeface="Times New Roman"/>
              </a:rPr>
              <a:t> Expectations on work-life balance near the employees also vary between Germany and the UK. The dissimilarity between the significant affiliation-oriented and most achievement-oriented positive cultures is genuinely emphasised by Trompenaars' framework (Shenkar </a:t>
            </a:r>
            <a:r>
              <a:rPr lang="en-GB" sz="1800" i="1">
                <a:solidFill>
                  <a:srgbClr val="000000"/>
                </a:solidFill>
                <a:latin typeface="Times New Roman"/>
                <a:ea typeface="Times New Roman"/>
                <a:cs typeface="Times New Roman"/>
                <a:sym typeface="Times New Roman"/>
              </a:rPr>
              <a:t>et al.,</a:t>
            </a:r>
            <a:r>
              <a:rPr lang="en-GB" sz="1800">
                <a:solidFill>
                  <a:srgbClr val="000000"/>
                </a:solidFill>
                <a:latin typeface="Times New Roman"/>
                <a:ea typeface="Times New Roman"/>
                <a:cs typeface="Times New Roman"/>
                <a:sym typeface="Times New Roman"/>
              </a:rPr>
              <a:t> 2021). While M&amp;S in the UK may also place more importance on measuring individual performance and in the longer workdays, German work cultures genuinely tend to value time spent away from the office and preserve a positive and healthy work-life balance. </a:t>
            </a:r>
            <a:endParaRPr sz="1800">
              <a:latin typeface="Times New Roman"/>
              <a:ea typeface="Times New Roman"/>
              <a:cs typeface="Times New Roman"/>
              <a:sym typeface="Times New Roman"/>
            </a:endParaRPr>
          </a:p>
          <a:p>
            <a:pPr marL="0" lvl="0" indent="0" algn="l" rtl="0">
              <a:lnSpc>
                <a:spcPct val="100000"/>
              </a:lnSpc>
              <a:spcBef>
                <a:spcPts val="80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1" name="Google Shape;28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11760" lvl="0" indent="-111760" algn="just" rtl="0">
              <a:lnSpc>
                <a:spcPct val="200000"/>
              </a:lnSpc>
              <a:spcBef>
                <a:spcPts val="1200"/>
              </a:spcBef>
              <a:spcAft>
                <a:spcPts val="0"/>
              </a:spcAft>
              <a:buSzPts val="1100"/>
              <a:buChar char="●"/>
            </a:pPr>
            <a:r>
              <a:rPr lang="en-GB" sz="1800" b="1">
                <a:latin typeface="Times New Roman"/>
                <a:ea typeface="Times New Roman"/>
                <a:cs typeface="Times New Roman"/>
                <a:sym typeface="Times New Roman"/>
              </a:rPr>
              <a:t>Identifying Cultural Challenges</a:t>
            </a:r>
            <a:endParaRPr/>
          </a:p>
          <a:p>
            <a:pPr marL="457200" lvl="0" indent="-298450" algn="just" rtl="0">
              <a:lnSpc>
                <a:spcPct val="200000"/>
              </a:lnSpc>
              <a:spcBef>
                <a:spcPts val="1500"/>
              </a:spcBef>
              <a:spcAft>
                <a:spcPts val="0"/>
              </a:spcAft>
              <a:buSzPts val="1100"/>
              <a:buChar char="●"/>
            </a:pPr>
            <a:r>
              <a:rPr lang="en-GB" sz="1800" b="1">
                <a:solidFill>
                  <a:srgbClr val="000000"/>
                </a:solidFill>
                <a:latin typeface="Times New Roman"/>
                <a:ea typeface="Times New Roman"/>
                <a:cs typeface="Times New Roman"/>
                <a:sym typeface="Times New Roman"/>
              </a:rPr>
              <a:t>Religious Values and Festivities:</a:t>
            </a:r>
            <a:r>
              <a:rPr lang="en-GB" sz="1800">
                <a:solidFill>
                  <a:srgbClr val="000000"/>
                </a:solidFill>
                <a:latin typeface="Times New Roman"/>
                <a:ea typeface="Times New Roman"/>
                <a:cs typeface="Times New Roman"/>
                <a:sym typeface="Times New Roman"/>
              </a:rPr>
              <a:t> Compared to the UK, Germany has a more diverse religious scenery with a strong and higher percentage of Muslims and non-religious people. In order to maintain proper inclusivity, M&amp;S must be conscious of many religious holidays and genuinely observances and exhortation from the development of projects or arranging several marketing campaigns during their proper gentle times. Furthermore, satisfying their proper dietary requirements are mainly related to many religions that can improve target client satisfaction and adoptive trust.</a:t>
            </a:r>
            <a:endParaRPr sz="1800">
              <a:latin typeface="Times New Roman"/>
              <a:ea typeface="Times New Roman"/>
              <a:cs typeface="Times New Roman"/>
              <a:sym typeface="Times New Roman"/>
            </a:endParaRPr>
          </a:p>
          <a:p>
            <a:pPr marL="457200" lvl="0" indent="-298450" algn="just" rtl="0">
              <a:lnSpc>
                <a:spcPct val="200000"/>
              </a:lnSpc>
              <a:spcBef>
                <a:spcPts val="2400"/>
              </a:spcBef>
              <a:spcAft>
                <a:spcPts val="0"/>
              </a:spcAft>
              <a:buSzPts val="1100"/>
              <a:buChar char="●"/>
            </a:pPr>
            <a:r>
              <a:rPr lang="en-GB" sz="1800" b="1">
                <a:solidFill>
                  <a:srgbClr val="000000"/>
                </a:solidFill>
                <a:latin typeface="Times New Roman"/>
                <a:ea typeface="Times New Roman"/>
                <a:cs typeface="Times New Roman"/>
                <a:sym typeface="Times New Roman"/>
              </a:rPr>
              <a:t>Integration and Ethnic Make-Up:</a:t>
            </a:r>
            <a:r>
              <a:rPr lang="en-GB" sz="1800">
                <a:solidFill>
                  <a:srgbClr val="000000"/>
                </a:solidFill>
                <a:latin typeface="Times New Roman"/>
                <a:ea typeface="Times New Roman"/>
                <a:cs typeface="Times New Roman"/>
                <a:sym typeface="Times New Roman"/>
              </a:rPr>
              <a:t> The number of settlers in Germany is increasing, mostly from the location of Middle East and Eastern Europe. Social difficulty can infrequently ascend from several cultural and ethnic variety landscapes, despite the continuous working incorporation efforts. In light of Germany's rapidly changing demographics, M&amp;S should aim towards enclosure and assortment in its potential staff. This may also involve intentionally seeking out many people with a changing and variety of backgrounds and is mainly cultivating a positive culture (Bouncken </a:t>
            </a:r>
            <a:r>
              <a:rPr lang="en-GB" sz="1800" i="1">
                <a:solidFill>
                  <a:srgbClr val="000000"/>
                </a:solidFill>
                <a:latin typeface="Times New Roman"/>
                <a:ea typeface="Times New Roman"/>
                <a:cs typeface="Times New Roman"/>
                <a:sym typeface="Times New Roman"/>
              </a:rPr>
              <a:t>et al.,</a:t>
            </a:r>
            <a:r>
              <a:rPr lang="en-GB" sz="1800">
                <a:solidFill>
                  <a:srgbClr val="000000"/>
                </a:solidFill>
                <a:latin typeface="Times New Roman"/>
                <a:ea typeface="Times New Roman"/>
                <a:cs typeface="Times New Roman"/>
                <a:sym typeface="Times New Roman"/>
              </a:rPr>
              <a:t> 2021). It also celebrates several differences and that mainly promotes fair treatment. Additionally, being delicate to these cultural sensitivities and avoiding many stereotypes in the case of marketing and doing advertising is very much crucial to building effective trust and understanding with a strong and diverse customer base. </a:t>
            </a:r>
            <a:r>
              <a:rPr lang="en-GB" sz="1800">
                <a:latin typeface="Times New Roman"/>
                <a:ea typeface="Times New Roman"/>
                <a:cs typeface="Times New Roman"/>
                <a:sym typeface="Times New Roman"/>
              </a:rPr>
              <a:t> </a:t>
            </a:r>
            <a:r>
              <a:rPr lang="en-GB" sz="1800" b="1">
                <a:solidFill>
                  <a:srgbClr val="000000"/>
                </a:solidFill>
                <a:latin typeface="Times New Roman"/>
                <a:ea typeface="Times New Roman"/>
                <a:cs typeface="Times New Roman"/>
                <a:sym typeface="Times New Roman"/>
              </a:rPr>
              <a:t>Advertising and Marketing:</a:t>
            </a:r>
            <a:r>
              <a:rPr lang="en-GB" sz="1800">
                <a:solidFill>
                  <a:srgbClr val="000000"/>
                </a:solidFill>
                <a:latin typeface="Times New Roman"/>
                <a:ea typeface="Times New Roman"/>
                <a:cs typeface="Times New Roman"/>
                <a:sym typeface="Times New Roman"/>
              </a:rPr>
              <a:t> Strategies for these marketing and advertising must also be adapted for the German market. In Hofstede's framework worldview, the dissimilarity between permissive and self-possessed cultures is mainly emphasised. In the UK, M&amp;S marketing may be more submissive, mainly relying on proper understatement and modest humour. Nonetheless, German advertising channels often favours extra, using more arresting images and several unambiguous copy. For the German market, M&amp;S must need to modify its incorporated marketing strategies and many advertising materials. This may also involve using a franker and many educational qualities and relatable of locally applicable imagery. </a:t>
            </a:r>
            <a:r>
              <a:rPr lang="en-GB" sz="1800">
                <a:latin typeface="Times New Roman"/>
                <a:ea typeface="Times New Roman"/>
                <a:cs typeface="Times New Roman"/>
                <a:sym typeface="Times New Roman"/>
              </a:rPr>
              <a:t>  </a:t>
            </a:r>
            <a:endParaRPr/>
          </a:p>
          <a:p>
            <a:pPr marL="457200" lvl="0" indent="-298450" algn="just" rtl="0">
              <a:lnSpc>
                <a:spcPct val="200000"/>
              </a:lnSpc>
              <a:spcBef>
                <a:spcPts val="2000"/>
              </a:spcBef>
              <a:spcAft>
                <a:spcPts val="0"/>
              </a:spcAft>
              <a:buSzPts val="1100"/>
              <a:buChar char="●"/>
            </a:pPr>
            <a:r>
              <a:rPr lang="en-GB" sz="1800">
                <a:latin typeface="Times New Roman"/>
                <a:ea typeface="Times New Roman"/>
                <a:cs typeface="Times New Roman"/>
                <a:sym typeface="Times New Roman"/>
              </a:rPr>
              <a:t> </a:t>
            </a:r>
            <a:endParaRPr/>
          </a:p>
          <a:p>
            <a:pPr marL="457200" lvl="0" indent="-298450" algn="l" rtl="0">
              <a:lnSpc>
                <a:spcPct val="100000"/>
              </a:lnSpc>
              <a:spcBef>
                <a:spcPts val="800"/>
              </a:spcBef>
              <a:spcAft>
                <a:spcPts val="0"/>
              </a:spcAft>
              <a:buSzPts val="1100"/>
              <a:buChar char="●"/>
            </a:pPr>
            <a:br>
              <a:rPr lang="en-GB" sz="1800">
                <a:latin typeface="Times New Roman"/>
                <a:ea typeface="Times New Roman"/>
                <a:cs typeface="Times New Roman"/>
                <a:sym typeface="Times New Roman"/>
              </a:rPr>
            </a:b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2" name="Google Shape;292;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11760" lvl="0" indent="-111760" algn="just" rtl="0">
              <a:lnSpc>
                <a:spcPct val="200000"/>
              </a:lnSpc>
              <a:spcBef>
                <a:spcPts val="1200"/>
              </a:spcBef>
              <a:spcAft>
                <a:spcPts val="0"/>
              </a:spcAft>
              <a:buSzPts val="1100"/>
              <a:buChar char="●"/>
            </a:pPr>
            <a:r>
              <a:rPr lang="en-GB" sz="1800" b="1">
                <a:latin typeface="Times New Roman"/>
                <a:ea typeface="Times New Roman"/>
                <a:cs typeface="Times New Roman"/>
                <a:sym typeface="Times New Roman"/>
              </a:rPr>
              <a:t>Business Communication Solutions</a:t>
            </a:r>
            <a:endParaRPr/>
          </a:p>
          <a:p>
            <a:pPr marL="457200" lvl="0" indent="-298450" algn="just" rtl="0">
              <a:lnSpc>
                <a:spcPct val="200000"/>
              </a:lnSpc>
              <a:spcBef>
                <a:spcPts val="1500"/>
              </a:spcBef>
              <a:spcAft>
                <a:spcPts val="0"/>
              </a:spcAft>
              <a:buSzPts val="1100"/>
              <a:buChar char="●"/>
            </a:pPr>
            <a:r>
              <a:rPr lang="en-GB" sz="1800" b="1">
                <a:solidFill>
                  <a:srgbClr val="000000"/>
                </a:solidFill>
                <a:latin typeface="Times New Roman"/>
                <a:ea typeface="Times New Roman"/>
                <a:cs typeface="Times New Roman"/>
                <a:sym typeface="Times New Roman"/>
              </a:rPr>
              <a:t>Communication Accommodation Theory (CAT) application:</a:t>
            </a:r>
            <a:r>
              <a:rPr lang="en-GB" sz="1800">
                <a:solidFill>
                  <a:srgbClr val="000000"/>
                </a:solidFill>
                <a:latin typeface="Times New Roman"/>
                <a:ea typeface="Times New Roman"/>
                <a:cs typeface="Times New Roman"/>
                <a:sym typeface="Times New Roman"/>
              </a:rPr>
              <a:t> Marks &amp; Spencer must apply Communication Accommodation Theory (CAT) to their marketing strategy in order to successfully engage with a dynamic or variety of their cultural viewers as it expands overall business internationally (Rustamov and Mamaziyayev, 2022). This would also entail in the case of modifying significant communication strategies to take the target market's language and their cultural preferences into explanation. For instance, Marks &amp; Spencer should need to modify their advertising, their messaging development and potential target consumer communications that genuinely reflect this strong communication style when it is inflowing into a highly competitive market like the Germany, where conventional and smoothly continuing on this formal communication channel is mainly valued. Marks &amp; Spencer may also recover its market brand reputation, into closer ties with target and global clients, and push this profitable expansion into new sections by totally exhibiting cultural awareness and modifying the communication procedures accordingly.</a:t>
            </a:r>
            <a:endParaRPr sz="1800">
              <a:latin typeface="Times New Roman"/>
              <a:ea typeface="Times New Roman"/>
              <a:cs typeface="Times New Roman"/>
              <a:sym typeface="Times New Roman"/>
            </a:endParaRPr>
          </a:p>
          <a:p>
            <a:pPr marL="457200" lvl="0" indent="-298450" algn="ctr" rtl="0">
              <a:lnSpc>
                <a:spcPct val="200000"/>
              </a:lnSpc>
              <a:spcBef>
                <a:spcPts val="2400"/>
              </a:spcBef>
              <a:spcAft>
                <a:spcPts val="0"/>
              </a:spcAft>
              <a:buSzPts val="1100"/>
              <a:buChar char="●"/>
            </a:pPr>
            <a:r>
              <a:rPr lang="en-GB" sz="1800">
                <a:latin typeface="Times New Roman"/>
                <a:ea typeface="Times New Roman"/>
                <a:cs typeface="Times New Roman"/>
                <a:sym typeface="Times New Roman"/>
              </a:rPr>
              <a:t>Figure: SIT Theory </a:t>
            </a:r>
            <a:endParaRPr/>
          </a:p>
          <a:p>
            <a:pPr marL="457200" lvl="0" indent="-298450" algn="ctr" rtl="0">
              <a:lnSpc>
                <a:spcPct val="200000"/>
              </a:lnSpc>
              <a:spcBef>
                <a:spcPts val="1200"/>
              </a:spcBef>
              <a:spcAft>
                <a:spcPts val="0"/>
              </a:spcAft>
              <a:buSzPts val="1100"/>
              <a:buChar char="●"/>
            </a:pPr>
            <a:r>
              <a:rPr lang="en-GB" sz="1800">
                <a:latin typeface="Times New Roman"/>
                <a:ea typeface="Times New Roman"/>
                <a:cs typeface="Times New Roman"/>
                <a:sym typeface="Times New Roman"/>
              </a:rPr>
              <a:t>Source: </a:t>
            </a:r>
            <a:r>
              <a:rPr lang="en-GB" sz="1800">
                <a:solidFill>
                  <a:srgbClr val="000000"/>
                </a:solidFill>
                <a:latin typeface="Times New Roman"/>
                <a:ea typeface="Times New Roman"/>
                <a:cs typeface="Times New Roman"/>
                <a:sym typeface="Times New Roman"/>
              </a:rPr>
              <a:t>(Di Vaio</a:t>
            </a:r>
            <a:r>
              <a:rPr lang="en-GB" sz="1800" i="1">
                <a:solidFill>
                  <a:srgbClr val="000000"/>
                </a:solidFill>
                <a:latin typeface="Times New Roman"/>
                <a:ea typeface="Times New Roman"/>
                <a:cs typeface="Times New Roman"/>
                <a:sym typeface="Times New Roman"/>
              </a:rPr>
              <a:t>,</a:t>
            </a:r>
            <a:r>
              <a:rPr lang="en-GB" sz="1800">
                <a:latin typeface="Times New Roman"/>
                <a:ea typeface="Times New Roman"/>
                <a:cs typeface="Times New Roman"/>
                <a:sym typeface="Times New Roman"/>
              </a:rPr>
              <a:t> 2020)</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b="1">
                <a:solidFill>
                  <a:srgbClr val="000000"/>
                </a:solidFill>
                <a:latin typeface="Times New Roman"/>
                <a:ea typeface="Times New Roman"/>
                <a:cs typeface="Times New Roman"/>
                <a:sym typeface="Times New Roman"/>
              </a:rPr>
              <a:t>SIT Theory:</a:t>
            </a:r>
            <a:r>
              <a:rPr lang="en-GB" sz="1800">
                <a:solidFill>
                  <a:srgbClr val="000000"/>
                </a:solidFill>
                <a:latin typeface="Times New Roman"/>
                <a:ea typeface="Times New Roman"/>
                <a:cs typeface="Times New Roman"/>
                <a:sym typeface="Times New Roman"/>
              </a:rPr>
              <a:t> According to the Social Identity Theory (SIT), a person's corporate membership in social groups genuinely contributes meaningfully to their sense of self. Individuals regularly divide people into ingroups—groups they belong to—and many outgroups—groups they don't belong to. SIT theory genuinely proposes that people favour their inner circle and occasionally favour their several outgroups in an effective corporate effort to preserve a positive social identity (Di Vaio </a:t>
            </a:r>
            <a:r>
              <a:rPr lang="en-GB" sz="1800" i="1">
                <a:solidFill>
                  <a:srgbClr val="000000"/>
                </a:solidFill>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2020)</a:t>
            </a:r>
            <a:r>
              <a:rPr lang="en-GB" sz="1800">
                <a:solidFill>
                  <a:srgbClr val="000000"/>
                </a:solidFill>
                <a:latin typeface="Times New Roman"/>
                <a:ea typeface="Times New Roman"/>
                <a:cs typeface="Times New Roman"/>
                <a:sym typeface="Times New Roman"/>
              </a:rPr>
              <a:t>. Applying Social Identity Theory, Marks &amp; Spencer can also highlight the several corporate elements of its target products and strong brand value that are dependable with the relatable to corporate values and many important cultural identities of the target market as it enlarges internationally. In order to attract German consumers looking for their products while maintaining tradition and distinction, Marks &amp; Spencer, for instance, may emphasise its British background and also provide quality standards when it is genuinely entering the German market.</a:t>
            </a:r>
            <a:endParaRPr sz="1800">
              <a:latin typeface="Times New Roman"/>
              <a:ea typeface="Times New Roman"/>
              <a:cs typeface="Times New Roman"/>
              <a:sym typeface="Times New Roman"/>
            </a:endParaRPr>
          </a:p>
          <a:p>
            <a:pPr marL="457200" lvl="0" indent="-298450" algn="just" rtl="0">
              <a:lnSpc>
                <a:spcPct val="200000"/>
              </a:lnSpc>
              <a:spcBef>
                <a:spcPts val="2000"/>
              </a:spcBef>
              <a:spcAft>
                <a:spcPts val="0"/>
              </a:spcAft>
              <a:buSzPts val="1100"/>
              <a:buChar char="●"/>
            </a:pPr>
            <a:r>
              <a:rPr lang="en-GB" sz="1800">
                <a:solidFill>
                  <a:srgbClr val="000000"/>
                </a:solidFill>
                <a:latin typeface="Times New Roman"/>
                <a:ea typeface="Times New Roman"/>
                <a:cs typeface="Times New Roman"/>
                <a:sym typeface="Times New Roman"/>
              </a:rPr>
              <a:t> </a:t>
            </a:r>
            <a:endParaRPr sz="1800">
              <a:latin typeface="Times New Roman"/>
              <a:ea typeface="Times New Roman"/>
              <a:cs typeface="Times New Roman"/>
              <a:sym typeface="Times New Roman"/>
            </a:endParaRPr>
          </a:p>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3" name="Google Shape;30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11760" lvl="0" indent="-111760" algn="just" rtl="0">
              <a:lnSpc>
                <a:spcPct val="200000"/>
              </a:lnSpc>
              <a:spcBef>
                <a:spcPts val="1200"/>
              </a:spcBef>
              <a:spcAft>
                <a:spcPts val="0"/>
              </a:spcAft>
              <a:buSzPts val="1100"/>
              <a:buChar char="●"/>
            </a:pPr>
            <a:r>
              <a:rPr lang="en-GB" sz="1800" b="1">
                <a:latin typeface="Times New Roman"/>
                <a:ea typeface="Times New Roman"/>
                <a:cs typeface="Times New Roman"/>
                <a:sym typeface="Times New Roman"/>
              </a:rPr>
              <a:t>Ensuring Success in Germany</a:t>
            </a:r>
            <a:endParaRPr/>
          </a:p>
          <a:p>
            <a:pPr marL="457200" lvl="0" indent="-298450" algn="just" rtl="0">
              <a:lnSpc>
                <a:spcPct val="200000"/>
              </a:lnSpc>
              <a:spcBef>
                <a:spcPts val="300"/>
              </a:spcBef>
              <a:spcAft>
                <a:spcPts val="0"/>
              </a:spcAft>
              <a:buSzPts val="1100"/>
              <a:buChar char="●"/>
            </a:pPr>
            <a:r>
              <a:rPr lang="en-GB" sz="1800">
                <a:latin typeface="Times New Roman"/>
                <a:ea typeface="Times New Roman"/>
                <a:cs typeface="Times New Roman"/>
                <a:sym typeface="Times New Roman"/>
              </a:rPr>
              <a:t>Marks &amp; Spencer should place an effective and high priority on localisation, several cultural adaptabilities, and mainly effectiveness in the strategic alliances in order to assure a huge amount of success in Germany. It is very much essential to carry out in-depth and potential market research to understand overall German consumers' preferences. Transformation of the efficient marketing materials and proper customisation of many product varieties that should be part of several significant localisation creativities. Creating partnerships with the regional distributors or many retailers those might help enter into the industry. With German consumers, trust may be positively established by highlighting British extraction, quality, and mainly dependability </a:t>
            </a:r>
            <a:r>
              <a:rPr lang="en-GB" sz="1800">
                <a:solidFill>
                  <a:srgbClr val="000000"/>
                </a:solidFill>
                <a:latin typeface="Times New Roman"/>
                <a:ea typeface="Times New Roman"/>
                <a:cs typeface="Times New Roman"/>
                <a:sym typeface="Times New Roman"/>
              </a:rPr>
              <a:t>(Gobena and Kant, 2022)</a:t>
            </a:r>
            <a:r>
              <a:rPr lang="en-GB" sz="1800">
                <a:latin typeface="Times New Roman"/>
                <a:ea typeface="Times New Roman"/>
                <a:cs typeface="Times New Roman"/>
                <a:sym typeface="Times New Roman"/>
              </a:rPr>
              <a:t>. It is authoritative to genuinely allocate corporate resources towards attractive customer service and supplementing in the process of e-commerce competencies. Including many effective sustainability activities is dependable with the implementation of German principles. Through the application of these analytic methods, Marks &amp; Spencer may professionally complete its several business objectives and mainly develop a strong position in Germany. </a:t>
            </a:r>
            <a:endParaRPr/>
          </a:p>
          <a:p>
            <a:pPr marL="0" lvl="0" indent="0" algn="l" rtl="0">
              <a:lnSpc>
                <a:spcPct val="100000"/>
              </a:lnSpc>
              <a:spcBef>
                <a:spcPts val="80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5" name="Google Shape;31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11760" lvl="0" indent="-111760" algn="just" rtl="0">
              <a:lnSpc>
                <a:spcPct val="200000"/>
              </a:lnSpc>
              <a:spcBef>
                <a:spcPts val="1200"/>
              </a:spcBef>
              <a:spcAft>
                <a:spcPts val="0"/>
              </a:spcAft>
              <a:buSzPts val="1100"/>
              <a:buChar char="●"/>
            </a:pPr>
            <a:r>
              <a:rPr lang="en-GB" sz="1800" b="1">
                <a:latin typeface="Times New Roman"/>
                <a:ea typeface="Times New Roman"/>
                <a:cs typeface="Times New Roman"/>
                <a:sym typeface="Times New Roman"/>
              </a:rPr>
              <a:t>Conclusion</a:t>
            </a:r>
            <a:endParaRPr/>
          </a:p>
          <a:p>
            <a:pPr marL="457200" lvl="0" indent="-298450" algn="just" rtl="0">
              <a:lnSpc>
                <a:spcPct val="200000"/>
              </a:lnSpc>
              <a:spcBef>
                <a:spcPts val="300"/>
              </a:spcBef>
              <a:spcAft>
                <a:spcPts val="0"/>
              </a:spcAft>
              <a:buSzPts val="1100"/>
              <a:buChar char="●"/>
            </a:pPr>
            <a:r>
              <a:rPr lang="en-GB" sz="1800">
                <a:solidFill>
                  <a:srgbClr val="000000"/>
                </a:solidFill>
                <a:latin typeface="Times New Roman"/>
                <a:ea typeface="Times New Roman"/>
                <a:cs typeface="Times New Roman"/>
                <a:sym typeface="Times New Roman"/>
              </a:rPr>
              <a:t>The presentation has described international business communication regarding the expansion of multinational company Marks &amp; Spencer into the German market. The company generally wants to enhance the worldwide trading process and make a suitable market in Germany. Several variations between the UK and the German market regarding language, religious value, business- and work-related attitude have been evaluated in detail. The company also faces several challenges during the process of expansion regarding Advertising and Marketing channel differentiation. Improving communication solutions of communication accommodation theory and social identity theory has been provided in detail. After that a small analysis of the positive outcomes of the expansion in the German market has been generated. Some suitable recommendations that can help the company to mitigate the challenges has also been described in this presentation.</a:t>
            </a:r>
            <a:endParaRPr sz="1800">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3" name="Google Shape;323;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ctr" rtl="0">
              <a:lnSpc>
                <a:spcPct val="200000"/>
              </a:lnSpc>
              <a:spcBef>
                <a:spcPts val="0"/>
              </a:spcBef>
              <a:spcAft>
                <a:spcPts val="0"/>
              </a:spcAft>
              <a:buSzPts val="1100"/>
              <a:buChar char="●"/>
            </a:pPr>
            <a:r>
              <a:rPr lang="en-GB" sz="1800" b="1">
                <a:latin typeface="Times New Roman"/>
                <a:ea typeface="Times New Roman"/>
                <a:cs typeface="Times New Roman"/>
                <a:sym typeface="Times New Roman"/>
              </a:rPr>
              <a:t>Recommendation</a:t>
            </a:r>
            <a:endParaRPr sz="1800">
              <a:latin typeface="Times New Roman"/>
              <a:ea typeface="Times New Roman"/>
              <a:cs typeface="Times New Roman"/>
              <a:sym typeface="Times New Roman"/>
            </a:endParaRPr>
          </a:p>
          <a:p>
            <a:pPr marL="457200" lvl="0" indent="-298450" algn="ctr"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Implementation</a:t>
            </a:r>
            <a:endParaRPr sz="1800">
              <a:latin typeface="Times New Roman"/>
              <a:ea typeface="Times New Roman"/>
              <a:cs typeface="Times New Roman"/>
              <a:sym typeface="Times New Roman"/>
            </a:endParaRPr>
          </a:p>
          <a:p>
            <a:pPr marL="457200" lvl="0" indent="-298450" algn="ctr"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Action Steps</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latin typeface="Times New Roman"/>
                <a:ea typeface="Times New Roman"/>
                <a:cs typeface="Times New Roman"/>
                <a:sym typeface="Times New Roman"/>
              </a:rPr>
              <a:t>Cultural Sensitivity Training</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Implementation:</a:t>
            </a:r>
            <a:r>
              <a:rPr lang="en-GB" sz="1800">
                <a:latin typeface="Times New Roman"/>
                <a:ea typeface="Times New Roman"/>
                <a:cs typeface="Times New Roman"/>
                <a:sym typeface="Times New Roman"/>
              </a:rPr>
              <a:t> Provide cultural sensitivity training for Marks &amp; Spencer employees to understand German communication styles and cultural norms.</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Action Steps:</a:t>
            </a:r>
            <a:r>
              <a:rPr lang="en-GB" sz="1800">
                <a:latin typeface="Times New Roman"/>
                <a:ea typeface="Times New Roman"/>
                <a:cs typeface="Times New Roman"/>
                <a:sym typeface="Times New Roman"/>
              </a:rPr>
              <a:t> Develop training modules covering German communication styles and cultural etiquette </a:t>
            </a:r>
            <a:r>
              <a:rPr lang="en-GB" sz="1800">
                <a:solidFill>
                  <a:srgbClr val="000000"/>
                </a:solidFill>
                <a:latin typeface="Times New Roman"/>
                <a:ea typeface="Times New Roman"/>
                <a:cs typeface="Times New Roman"/>
                <a:sym typeface="Times New Roman"/>
              </a:rPr>
              <a:t>(Kraus </a:t>
            </a:r>
            <a:r>
              <a:rPr lang="en-GB" sz="1800" i="1">
                <a:solidFill>
                  <a:srgbClr val="000000"/>
                </a:solidFill>
                <a:latin typeface="Times New Roman"/>
                <a:ea typeface="Times New Roman"/>
                <a:cs typeface="Times New Roman"/>
                <a:sym typeface="Times New Roman"/>
              </a:rPr>
              <a:t>et al., </a:t>
            </a:r>
            <a:r>
              <a:rPr lang="en-GB" sz="1800">
                <a:solidFill>
                  <a:srgbClr val="000000"/>
                </a:solidFill>
                <a:latin typeface="Times New Roman"/>
                <a:ea typeface="Times New Roman"/>
                <a:cs typeface="Times New Roman"/>
                <a:sym typeface="Times New Roman"/>
              </a:rPr>
              <a:t>2022)</a:t>
            </a:r>
            <a:r>
              <a:rPr lang="en-GB" sz="1800">
                <a:latin typeface="Times New Roman"/>
                <a:ea typeface="Times New Roman"/>
                <a:cs typeface="Times New Roman"/>
                <a:sym typeface="Times New Roman"/>
              </a:rPr>
              <a:t>. Provide resources for self-learning, such as language guides and cultural handbooks.</a:t>
            </a:r>
            <a:endParaRPr/>
          </a:p>
          <a:p>
            <a:pPr marL="457200" lvl="0" indent="-298450" algn="just" rtl="0">
              <a:lnSpc>
                <a:spcPct val="200000"/>
              </a:lnSpc>
              <a:spcBef>
                <a:spcPts val="800"/>
              </a:spcBef>
              <a:spcAft>
                <a:spcPts val="0"/>
              </a:spcAft>
              <a:buSzPts val="1100"/>
              <a:buChar char="●"/>
            </a:pPr>
            <a:r>
              <a:rPr lang="en-GB" sz="1800">
                <a:latin typeface="Times New Roman"/>
                <a:ea typeface="Times New Roman"/>
                <a:cs typeface="Times New Roman"/>
                <a:sym typeface="Times New Roman"/>
              </a:rPr>
              <a:t>Localization Strategy</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Implementation:</a:t>
            </a:r>
            <a:r>
              <a:rPr lang="en-GB" sz="1800">
                <a:latin typeface="Times New Roman"/>
                <a:ea typeface="Times New Roman"/>
                <a:cs typeface="Times New Roman"/>
                <a:sym typeface="Times New Roman"/>
              </a:rPr>
              <a:t> Develop a localization strategy to adapt Marks &amp; Spencer's communication materials and messaging to resonate with German consumers (Marks &amp; Spencer, 2024).</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Action Steps: </a:t>
            </a:r>
            <a:r>
              <a:rPr lang="en-GB" sz="1800">
                <a:latin typeface="Times New Roman"/>
                <a:ea typeface="Times New Roman"/>
                <a:cs typeface="Times New Roman"/>
                <a:sym typeface="Times New Roman"/>
              </a:rPr>
              <a:t>Translate marketing content into German, ensuring accuracy and cultural relevance. Incorporate local references and idioms where appropriate.</a:t>
            </a:r>
            <a:endParaRPr/>
          </a:p>
          <a:p>
            <a:pPr marL="457200" lvl="0" indent="-298450" algn="just" rtl="0">
              <a:lnSpc>
                <a:spcPct val="200000"/>
              </a:lnSpc>
              <a:spcBef>
                <a:spcPts val="800"/>
              </a:spcBef>
              <a:spcAft>
                <a:spcPts val="0"/>
              </a:spcAft>
              <a:buSzPts val="1100"/>
              <a:buChar char="●"/>
            </a:pPr>
            <a:r>
              <a:rPr lang="en-GB" sz="1800">
                <a:latin typeface="Times New Roman"/>
                <a:ea typeface="Times New Roman"/>
                <a:cs typeface="Times New Roman"/>
                <a:sym typeface="Times New Roman"/>
              </a:rPr>
              <a:t>Digital Communication Channels</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Implementation:</a:t>
            </a:r>
            <a:r>
              <a:rPr lang="en-GB" sz="1800">
                <a:latin typeface="Times New Roman"/>
                <a:ea typeface="Times New Roman"/>
                <a:cs typeface="Times New Roman"/>
                <a:sym typeface="Times New Roman"/>
              </a:rPr>
              <a:t> Enhance digital communication channels to reach German consumers effectively through online platforms and social media channels </a:t>
            </a:r>
            <a:r>
              <a:rPr lang="en-GB" sz="1800">
                <a:solidFill>
                  <a:srgbClr val="000000"/>
                </a:solidFill>
                <a:latin typeface="Times New Roman"/>
                <a:ea typeface="Times New Roman"/>
                <a:cs typeface="Times New Roman"/>
                <a:sym typeface="Times New Roman"/>
              </a:rPr>
              <a:t>(Huy </a:t>
            </a:r>
            <a:r>
              <a:rPr lang="en-GB" sz="1800" i="1">
                <a:solidFill>
                  <a:srgbClr val="000000"/>
                </a:solidFill>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Action Steps:</a:t>
            </a:r>
            <a:r>
              <a:rPr lang="en-GB" sz="1800">
                <a:latin typeface="Times New Roman"/>
                <a:ea typeface="Times New Roman"/>
                <a:cs typeface="Times New Roman"/>
                <a:sym typeface="Times New Roman"/>
              </a:rPr>
              <a:t> Optimise website and mobile app for German users, including language localization and user-friendly interfaces. Implement chat support and email communication in German for customer inquiries and support.</a:t>
            </a:r>
            <a:endParaRPr/>
          </a:p>
          <a:p>
            <a:pPr marL="457200" lvl="0" indent="-298450" algn="just" rtl="0">
              <a:lnSpc>
                <a:spcPct val="200000"/>
              </a:lnSpc>
              <a:spcBef>
                <a:spcPts val="800"/>
              </a:spcBef>
              <a:spcAft>
                <a:spcPts val="0"/>
              </a:spcAft>
              <a:buSzPts val="1100"/>
              <a:buChar char="●"/>
            </a:pPr>
            <a:r>
              <a:rPr lang="en-GB" sz="1800">
                <a:latin typeface="Times New Roman"/>
                <a:ea typeface="Times New Roman"/>
                <a:cs typeface="Times New Roman"/>
                <a:sym typeface="Times New Roman"/>
              </a:rPr>
              <a:t>Cross-Cultural Collaboration</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Implementation:</a:t>
            </a:r>
            <a:r>
              <a:rPr lang="en-GB" sz="1800">
                <a:latin typeface="Times New Roman"/>
                <a:ea typeface="Times New Roman"/>
                <a:cs typeface="Times New Roman"/>
                <a:sym typeface="Times New Roman"/>
              </a:rPr>
              <a:t> Foster cross-cultural collaboration within Marks &amp; Spencer teams to leverage diverse perspectives and insights for effective communication in the German market.</a:t>
            </a:r>
            <a:endParaRPr/>
          </a:p>
          <a:p>
            <a:pPr marL="457200" lvl="0" indent="-298450" algn="just" rtl="0">
              <a:lnSpc>
                <a:spcPct val="200000"/>
              </a:lnSpc>
              <a:spcBef>
                <a:spcPts val="800"/>
              </a:spcBef>
              <a:spcAft>
                <a:spcPts val="0"/>
              </a:spcAft>
              <a:buSzPts val="1100"/>
              <a:buChar char="●"/>
            </a:pPr>
            <a:r>
              <a:rPr lang="en-GB" sz="1800" b="1">
                <a:latin typeface="Times New Roman"/>
                <a:ea typeface="Times New Roman"/>
                <a:cs typeface="Times New Roman"/>
                <a:sym typeface="Times New Roman"/>
              </a:rPr>
              <a:t>Action Steps:</a:t>
            </a:r>
            <a:r>
              <a:rPr lang="en-GB" sz="1800">
                <a:latin typeface="Times New Roman"/>
                <a:ea typeface="Times New Roman"/>
                <a:cs typeface="Times New Roman"/>
                <a:sym typeface="Times New Roman"/>
              </a:rPr>
              <a:t> Encourage collaboration between UK and German teams to exchange ideas and best practices. Establish communication channels for ongoing collaboration and knowledge sharing between teams in different locations.</a:t>
            </a:r>
            <a:endParaRPr/>
          </a:p>
          <a:p>
            <a:pPr marL="0" lvl="0" indent="0" algn="l" rtl="0">
              <a:lnSpc>
                <a:spcPct val="100000"/>
              </a:lnSpc>
              <a:spcBef>
                <a:spcPts val="80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9" name="Google Shape;32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just" rtl="0">
              <a:lnSpc>
                <a:spcPct val="200000"/>
              </a:lnSpc>
              <a:spcBef>
                <a:spcPts val="0"/>
              </a:spcBef>
              <a:spcAft>
                <a:spcPts val="0"/>
              </a:spcAft>
              <a:buSzPts val="1100"/>
              <a:buChar char="●"/>
            </a:pPr>
            <a:r>
              <a:rPr lang="en-GB" sz="1800">
                <a:solidFill>
                  <a:srgbClr val="000000"/>
                </a:solidFill>
                <a:latin typeface="Times New Roman"/>
                <a:ea typeface="Times New Roman"/>
                <a:cs typeface="Times New Roman"/>
                <a:sym typeface="Times New Roman"/>
              </a:rPr>
              <a:t>Benitez, G.B., Ayala, N.F. and Frank, A.G., (2020). Industry 4.0 innovation ecosystems: An evolutionary perspective on value cocreation. </a:t>
            </a:r>
            <a:r>
              <a:rPr lang="en-GB" sz="1800" i="1">
                <a:latin typeface="Times New Roman"/>
                <a:ea typeface="Times New Roman"/>
                <a:cs typeface="Times New Roman"/>
                <a:sym typeface="Times New Roman"/>
              </a:rPr>
              <a:t>International Journal of Production Economics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228</a:t>
            </a:r>
            <a:r>
              <a:rPr lang="en-GB" sz="1800">
                <a:latin typeface="Times New Roman"/>
                <a:ea typeface="Times New Roman"/>
                <a:cs typeface="Times New Roman"/>
                <a:sym typeface="Times New Roman"/>
              </a:rPr>
              <a:t>, p.107735.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Bouncken, R.B., Kraus, S. and Roig-Tierno, N., (2021). Knowledge-and innovation-based business models for future growth: Digitalized business models and portfolio considerations. </a:t>
            </a:r>
            <a:r>
              <a:rPr lang="en-GB" sz="1800" i="1">
                <a:latin typeface="Times New Roman"/>
                <a:ea typeface="Times New Roman"/>
                <a:cs typeface="Times New Roman"/>
                <a:sym typeface="Times New Roman"/>
              </a:rPr>
              <a:t> 15</a:t>
            </a:r>
            <a:r>
              <a:rPr lang="en-GB" sz="1800">
                <a:latin typeface="Times New Roman"/>
                <a:ea typeface="Times New Roman"/>
                <a:cs typeface="Times New Roman"/>
                <a:sym typeface="Times New Roman"/>
              </a:rPr>
              <a:t>(1), pp.1-14.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Di Vaio, A., Palladino, R., Hassan, R. and Escobar, O., (2020). Artificial intelligence and business models in the sustainable development goals perspective: A systematic literature review. </a:t>
            </a:r>
            <a:r>
              <a:rPr lang="en-GB" sz="1800" i="1">
                <a:latin typeface="Times New Roman"/>
                <a:ea typeface="Times New Roman"/>
                <a:cs typeface="Times New Roman"/>
                <a:sym typeface="Times New Roman"/>
              </a:rPr>
              <a:t>Journal of Business Research</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121</a:t>
            </a:r>
            <a:r>
              <a:rPr lang="en-GB" sz="1800">
                <a:latin typeface="Times New Roman"/>
                <a:ea typeface="Times New Roman"/>
                <a:cs typeface="Times New Roman"/>
                <a:sym typeface="Times New Roman"/>
              </a:rPr>
              <a:t>, pp.283-314. </a:t>
            </a:r>
            <a:r>
              <a:rPr lang="en-GB" sz="1800" u="sng">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https://www.sciencedirect.com/science/article/abs/pii/S0148296320305191</a:t>
            </a:r>
            <a:r>
              <a:rPr lang="en-GB" sz="1800">
                <a:solidFill>
                  <a:srgbClr val="000000"/>
                </a:solidFill>
                <a:latin typeface="Times New Roman"/>
                <a:ea typeface="Times New Roman"/>
                <a:cs typeface="Times New Roman"/>
                <a:sym typeface="Times New Roman"/>
              </a:rPr>
              <a:t> [Accessed Date 4 March 2023] </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Gobena, A.E. and Kant, S., (2022). Assessing the effect of endogenous culture, local resources, eco-friendly environment and modern strategy development on entrepreneurial development. </a:t>
            </a:r>
            <a:r>
              <a:rPr lang="en-GB" sz="1800" i="1">
                <a:latin typeface="Times New Roman"/>
                <a:ea typeface="Times New Roman"/>
                <a:cs typeface="Times New Roman"/>
                <a:sym typeface="Times New Roman"/>
              </a:rPr>
              <a:t>Journal of Entrepreneurship, Management, and Innovation</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4</a:t>
            </a:r>
            <a:r>
              <a:rPr lang="en-GB" sz="1800">
                <a:latin typeface="Times New Roman"/>
                <a:ea typeface="Times New Roman"/>
                <a:cs typeface="Times New Roman"/>
                <a:sym typeface="Times New Roman"/>
              </a:rPr>
              <a:t>(1), pp.118-135. </a:t>
            </a:r>
            <a:r>
              <a:rPr lang="en-GB" sz="1800" u="sng">
                <a:solidFill>
                  <a:srgbClr val="000000"/>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Shashi-Kant-41/publication/362700448_ASSESSING_THE_EFFECTS_OF_ENDOGENOUS_CULTURE_LOCAL_RESOURCES_ECO-FRIENDLY_ENVIRONMENT_AND_MODERN_STRATEGY_DEVELOPMENT_ON_ENTREPRENEURIAL_DEVELOPMENT/links/62fa7d51aa4b1206fab339bb/Assessing-the-Effect-of-Endogenous-Culture-Local-Resources-Eco-Friendly-Environment-and-Modern-Strategy-Development-on-Entrepreneurial-Development.pdf</a:t>
            </a:r>
            <a:r>
              <a:rPr lang="en-GB" sz="1800">
                <a:solidFill>
                  <a:srgbClr val="000000"/>
                </a:solidFill>
                <a:latin typeface="Times New Roman"/>
                <a:ea typeface="Times New Roman"/>
                <a:cs typeface="Times New Roman"/>
                <a:sym typeface="Times New Roman"/>
              </a:rPr>
              <a:t> [Accessed Date 4 March 2023] </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Huy, D.T.N., Thach, N.N., Chuyen, B.M., Nhung, P.T.H., Tran, D.T. and Tran, T.A., (2021). Enhancing risk management culture for sustainable growth of Asia commercial bank-ACB in Vietnam under mixed effects of macro factors. </a:t>
            </a:r>
            <a:r>
              <a:rPr lang="en-GB" sz="1800" i="1">
                <a:latin typeface="Times New Roman"/>
                <a:ea typeface="Times New Roman"/>
                <a:cs typeface="Times New Roman"/>
                <a:sym typeface="Times New Roman"/>
              </a:rPr>
              <a:t>Entrepreneurship and Sustainability Issues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8</a:t>
            </a:r>
            <a:r>
              <a:rPr lang="en-GB" sz="1800">
                <a:latin typeface="Times New Roman"/>
                <a:ea typeface="Times New Roman"/>
                <a:cs typeface="Times New Roman"/>
                <a:sym typeface="Times New Roman"/>
              </a:rPr>
              <a:t>(3), p.291. </a:t>
            </a:r>
            <a:r>
              <a:rPr lang="en-GB" sz="1800" u="sng">
                <a:solidFill>
                  <a:srgbClr val="000000"/>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https://www.academia.edu/download/87224666/Hac_Enhancing_risk_management_culture_for_sustainable_growth_of_Asia_commercial_bank_ACB_in_Vietnam_under_mixed_effects_of_macro_factors.pdf</a:t>
            </a:r>
            <a:r>
              <a:rPr lang="en-GB" sz="1800">
                <a:solidFill>
                  <a:srgbClr val="000000"/>
                </a:solidFill>
                <a:latin typeface="Times New Roman"/>
                <a:ea typeface="Times New Roman"/>
                <a:cs typeface="Times New Roman"/>
                <a:sym typeface="Times New Roman"/>
              </a:rPr>
              <a:t> [Accessed Date 4 March 2023] </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Kraus, S., Kanbach, D.K., Krysta, P.M., Steinhoff, M.M. and Tomini, N., (2022). Facebook and the creation of the metaverse: radical business model innovation or incremental transformation?. </a:t>
            </a:r>
            <a:r>
              <a:rPr lang="en-GB" sz="1800" i="1">
                <a:latin typeface="Times New Roman"/>
                <a:ea typeface="Times New Roman"/>
                <a:cs typeface="Times New Roman"/>
                <a:sym typeface="Times New Roman"/>
              </a:rPr>
              <a:t>International Journal of Entrepreneurial Behavior &amp; Research</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28</a:t>
            </a:r>
            <a:r>
              <a:rPr lang="en-GB" sz="1800">
                <a:latin typeface="Times New Roman"/>
                <a:ea typeface="Times New Roman"/>
                <a:cs typeface="Times New Roman"/>
                <a:sym typeface="Times New Roman"/>
              </a:rPr>
              <a:t>(9), pp.52-77.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Marks &amp; Spencer (2024) </a:t>
            </a:r>
            <a:r>
              <a:rPr lang="en-GB" sz="1800" u="sng">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arksandspencer.in/thesale/?utm_source=google&amp;utm_medium=search&amp;utm_campaign=10019994644&amp;adgroupid=100707296843&amp;utm_content=685375320203&amp;utm_term=marks%20and%20spencer&amp;gad_source=1&amp;gclid=CjwKCAiA_5WvBhBAEiwAZtCU74QcsWjZZtb0bB3TQZCKe7cCEQ3Q7XZGWYi1h_GcHo5lNecIp5UaoRoCAJsQAvD_BwE&amp;gclsrc=aw.ds</a:t>
            </a:r>
            <a:r>
              <a:rPr lang="en-GB" sz="1800">
                <a:solidFill>
                  <a:srgbClr val="000000"/>
                </a:solidFill>
                <a:latin typeface="Times New Roman"/>
                <a:ea typeface="Times New Roman"/>
                <a:cs typeface="Times New Roman"/>
                <a:sym typeface="Times New Roman"/>
              </a:rPr>
              <a:t> [Accessed Date 4 March 2023]</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Rustamov, I.T. and Mamaziyayev, Z.X., (2022). Development of speaking comprehension in teaching foreign language for professional purposes. </a:t>
            </a:r>
            <a:r>
              <a:rPr lang="en-GB" sz="1800" i="1">
                <a:latin typeface="Times New Roman"/>
                <a:ea typeface="Times New Roman"/>
                <a:cs typeface="Times New Roman"/>
                <a:sym typeface="Times New Roman"/>
              </a:rPr>
              <a:t>Asian Journal of Research in Social Sciences and Humanities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12</a:t>
            </a:r>
            <a:r>
              <a:rPr lang="en-GB" sz="1800">
                <a:latin typeface="Times New Roman"/>
                <a:ea typeface="Times New Roman"/>
                <a:cs typeface="Times New Roman"/>
                <a:sym typeface="Times New Roman"/>
              </a:rPr>
              <a:t>(2), pp.227-233.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Shenkar, O., Luo, Y. and Chi, T., (2021). </a:t>
            </a:r>
            <a:r>
              <a:rPr lang="en-GB" sz="1800" i="1">
                <a:latin typeface="Times New Roman"/>
                <a:ea typeface="Times New Roman"/>
                <a:cs typeface="Times New Roman"/>
                <a:sym typeface="Times New Roman"/>
              </a:rPr>
              <a:t>International business</a:t>
            </a:r>
            <a:r>
              <a:rPr lang="en-GB" sz="1800">
                <a:latin typeface="Times New Roman"/>
                <a:ea typeface="Times New Roman"/>
                <a:cs typeface="Times New Roman"/>
                <a:sym typeface="Times New Roman"/>
              </a:rPr>
              <a:t>. Routledge. </a:t>
            </a:r>
            <a:endParaRPr/>
          </a:p>
          <a:p>
            <a:pPr marL="457200" lvl="0" indent="-298450" algn="just" rtl="0">
              <a:lnSpc>
                <a:spcPct val="200000"/>
              </a:lnSpc>
              <a:spcBef>
                <a:spcPts val="800"/>
              </a:spcBef>
              <a:spcAft>
                <a:spcPts val="0"/>
              </a:spcAft>
              <a:buSzPts val="1100"/>
              <a:buChar char="●"/>
            </a:pPr>
            <a:r>
              <a:rPr lang="en-GB" sz="1800">
                <a:latin typeface="Times New Roman"/>
                <a:ea typeface="Times New Roman"/>
                <a:cs typeface="Times New Roman"/>
                <a:sym typeface="Times New Roman"/>
              </a:rPr>
              <a:t>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Benitez, G.B., Ayala, N.F. and Frank, A.G., (2020). Industry 4.0 innovation ecosystems: An evolutionary perspective on value cocreation. </a:t>
            </a:r>
            <a:r>
              <a:rPr lang="en-GB" sz="1800" i="1">
                <a:latin typeface="Times New Roman"/>
                <a:ea typeface="Times New Roman"/>
                <a:cs typeface="Times New Roman"/>
                <a:sym typeface="Times New Roman"/>
              </a:rPr>
              <a:t>International Journal of Production Economics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228</a:t>
            </a:r>
            <a:r>
              <a:rPr lang="en-GB" sz="1800">
                <a:latin typeface="Times New Roman"/>
                <a:ea typeface="Times New Roman"/>
                <a:cs typeface="Times New Roman"/>
                <a:sym typeface="Times New Roman"/>
              </a:rPr>
              <a:t>, p.107735.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Bouncken, R.B., Kraus, S. and Roig-Tierno, N., (2021). Knowledge-and innovation-based business models for future growth: Digitalized business models and portfolio considerations. </a:t>
            </a:r>
            <a:r>
              <a:rPr lang="en-GB" sz="1800" i="1">
                <a:latin typeface="Times New Roman"/>
                <a:ea typeface="Times New Roman"/>
                <a:cs typeface="Times New Roman"/>
                <a:sym typeface="Times New Roman"/>
              </a:rPr>
              <a:t> 15</a:t>
            </a:r>
            <a:r>
              <a:rPr lang="en-GB" sz="1800">
                <a:latin typeface="Times New Roman"/>
                <a:ea typeface="Times New Roman"/>
                <a:cs typeface="Times New Roman"/>
                <a:sym typeface="Times New Roman"/>
              </a:rPr>
              <a:t>(1), pp.1-14.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Di Vaio, A., Palladino, R., Hassan, R. and Escobar, O., (2020). Artificial intelligence and business models in the sustainable development goals perspective: A systematic literature review. </a:t>
            </a:r>
            <a:r>
              <a:rPr lang="en-GB" sz="1800" i="1">
                <a:latin typeface="Times New Roman"/>
                <a:ea typeface="Times New Roman"/>
                <a:cs typeface="Times New Roman"/>
                <a:sym typeface="Times New Roman"/>
              </a:rPr>
              <a:t>Journal of Business Research</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121</a:t>
            </a:r>
            <a:r>
              <a:rPr lang="en-GB" sz="1800">
                <a:latin typeface="Times New Roman"/>
                <a:ea typeface="Times New Roman"/>
                <a:cs typeface="Times New Roman"/>
                <a:sym typeface="Times New Roman"/>
              </a:rPr>
              <a:t>, pp.283-314. </a:t>
            </a:r>
            <a:r>
              <a:rPr lang="en-GB" sz="1800" u="sng">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https://www.sciencedirect.com/science/article/abs/pii/S0148296320305191</a:t>
            </a:r>
            <a:r>
              <a:rPr lang="en-GB" sz="1800">
                <a:solidFill>
                  <a:srgbClr val="000000"/>
                </a:solidFill>
                <a:latin typeface="Times New Roman"/>
                <a:ea typeface="Times New Roman"/>
                <a:cs typeface="Times New Roman"/>
                <a:sym typeface="Times New Roman"/>
              </a:rPr>
              <a:t> [Accessed Date 4 March 2023] </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Gobena, A.E. and Kant, S., (2022). Assessing the effect of endogenous culture, local resources, eco-friendly environment and modern strategy development on entrepreneurial development. </a:t>
            </a:r>
            <a:r>
              <a:rPr lang="en-GB" sz="1800" i="1">
                <a:latin typeface="Times New Roman"/>
                <a:ea typeface="Times New Roman"/>
                <a:cs typeface="Times New Roman"/>
                <a:sym typeface="Times New Roman"/>
              </a:rPr>
              <a:t>Journal of Entrepreneurship, Management, and Innovation</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4</a:t>
            </a:r>
            <a:r>
              <a:rPr lang="en-GB" sz="1800">
                <a:latin typeface="Times New Roman"/>
                <a:ea typeface="Times New Roman"/>
                <a:cs typeface="Times New Roman"/>
                <a:sym typeface="Times New Roman"/>
              </a:rPr>
              <a:t>(1), pp.118-135. </a:t>
            </a:r>
            <a:r>
              <a:rPr lang="en-GB" sz="1800" u="sng">
                <a:solidFill>
                  <a:srgbClr val="000000"/>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Shashi-Kant-41/publication/362700448_ASSESSING_THE_EFFECTS_OF_ENDOGENOUS_CULTURE_LOCAL_RESOURCES_ECO-FRIENDLY_ENVIRONMENT_AND_MODERN_STRATEGY_DEVELOPMENT_ON_ENTREPRENEURIAL_DEVELOPMENT/links/62fa7d51aa4b1206fab339bb/Assessing-the-Effect-of-Endogenous-Culture-Local-Resources-Eco-Friendly-Environment-and-Modern-Strategy-Development-on-Entrepreneurial-Development.pdf</a:t>
            </a:r>
            <a:r>
              <a:rPr lang="en-GB" sz="1800">
                <a:solidFill>
                  <a:srgbClr val="000000"/>
                </a:solidFill>
                <a:latin typeface="Times New Roman"/>
                <a:ea typeface="Times New Roman"/>
                <a:cs typeface="Times New Roman"/>
                <a:sym typeface="Times New Roman"/>
              </a:rPr>
              <a:t> [Accessed Date 4 March 2023] </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Huy, D.T.N., Thach, N.N., Chuyen, B.M., Nhung, P.T.H., Tran, D.T. and Tran, T.A., (2021). Enhancing risk management culture for sustainable growth of Asia commercial bank-ACB in Vietnam under mixed effects of macro factors. </a:t>
            </a:r>
            <a:r>
              <a:rPr lang="en-GB" sz="1800" i="1">
                <a:latin typeface="Times New Roman"/>
                <a:ea typeface="Times New Roman"/>
                <a:cs typeface="Times New Roman"/>
                <a:sym typeface="Times New Roman"/>
              </a:rPr>
              <a:t>Entrepreneurship and Sustainability Issues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8</a:t>
            </a:r>
            <a:r>
              <a:rPr lang="en-GB" sz="1800">
                <a:latin typeface="Times New Roman"/>
                <a:ea typeface="Times New Roman"/>
                <a:cs typeface="Times New Roman"/>
                <a:sym typeface="Times New Roman"/>
              </a:rPr>
              <a:t>(3), p.291. </a:t>
            </a:r>
            <a:r>
              <a:rPr lang="en-GB" sz="1800" u="sng">
                <a:solidFill>
                  <a:srgbClr val="000000"/>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https://www.academia.edu/download/87224666/Hac_Enhancing_risk_management_culture_for_sustainable_growth_of_Asia_commercial_bank_ACB_in_Vietnam_under_mixed_effects_of_macro_factors.pdf</a:t>
            </a:r>
            <a:r>
              <a:rPr lang="en-GB" sz="1800">
                <a:solidFill>
                  <a:srgbClr val="000000"/>
                </a:solidFill>
                <a:latin typeface="Times New Roman"/>
                <a:ea typeface="Times New Roman"/>
                <a:cs typeface="Times New Roman"/>
                <a:sym typeface="Times New Roman"/>
              </a:rPr>
              <a:t> [Accessed Date 4 March 2023] </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Kraus, S., Kanbach, D.K., Krysta, P.M., Steinhoff, M.M. and Tomini, N., (2022). Facebook and the creation of the metaverse: radical business model innovation or incremental transformation?. </a:t>
            </a:r>
            <a:r>
              <a:rPr lang="en-GB" sz="1800" i="1">
                <a:latin typeface="Times New Roman"/>
                <a:ea typeface="Times New Roman"/>
                <a:cs typeface="Times New Roman"/>
                <a:sym typeface="Times New Roman"/>
              </a:rPr>
              <a:t>International Journal of Entrepreneurial Behavior &amp; Research</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28</a:t>
            </a:r>
            <a:r>
              <a:rPr lang="en-GB" sz="1800">
                <a:latin typeface="Times New Roman"/>
                <a:ea typeface="Times New Roman"/>
                <a:cs typeface="Times New Roman"/>
                <a:sym typeface="Times New Roman"/>
              </a:rPr>
              <a:t>(9), pp.52-77.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Marks &amp; Spencer (2024) </a:t>
            </a:r>
            <a:r>
              <a:rPr lang="en-GB" sz="1800" u="sng">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arksandspencer.in/thesale/?utm_source=google&amp;utm_medium=search&amp;utm_campaign=10019994644&amp;adgroupid=100707296843&amp;utm_content=685375320203&amp;utm_term=marks%20and%20spencer&amp;gad_source=1&amp;gclid=CjwKCAiA_5WvBhBAEiwAZtCU74QcsWjZZtb0bB3TQZCKe7cCEQ3Q7XZGWYi1h_GcHo5lNecIp5UaoRoCAJsQAvD_BwE&amp;gclsrc=aw.ds</a:t>
            </a:r>
            <a:r>
              <a:rPr lang="en-GB" sz="1800">
                <a:solidFill>
                  <a:srgbClr val="000000"/>
                </a:solidFill>
                <a:latin typeface="Times New Roman"/>
                <a:ea typeface="Times New Roman"/>
                <a:cs typeface="Times New Roman"/>
                <a:sym typeface="Times New Roman"/>
              </a:rPr>
              <a:t> [Accessed Date 4 March 2023]</a:t>
            </a:r>
            <a:endParaRPr sz="1800">
              <a:latin typeface="Times New Roman"/>
              <a:ea typeface="Times New Roman"/>
              <a:cs typeface="Times New Roman"/>
              <a:sym typeface="Times New Roman"/>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Rustamov, I.T. and Mamaziyayev, Z.X., (2022). Development of speaking comprehension in teaching foreign language for professional purposes. </a:t>
            </a:r>
            <a:r>
              <a:rPr lang="en-GB" sz="1800" i="1">
                <a:latin typeface="Times New Roman"/>
                <a:ea typeface="Times New Roman"/>
                <a:cs typeface="Times New Roman"/>
                <a:sym typeface="Times New Roman"/>
              </a:rPr>
              <a:t>Asian Journal of Research in Social Sciences and Humanities</a:t>
            </a:r>
            <a:r>
              <a:rPr lang="en-GB" sz="1800">
                <a:latin typeface="Times New Roman"/>
                <a:ea typeface="Times New Roman"/>
                <a:cs typeface="Times New Roman"/>
                <a:sym typeface="Times New Roman"/>
              </a:rPr>
              <a:t>, </a:t>
            </a:r>
            <a:r>
              <a:rPr lang="en-GB" sz="1800" i="1">
                <a:latin typeface="Times New Roman"/>
                <a:ea typeface="Times New Roman"/>
                <a:cs typeface="Times New Roman"/>
                <a:sym typeface="Times New Roman"/>
              </a:rPr>
              <a:t>12</a:t>
            </a:r>
            <a:r>
              <a:rPr lang="en-GB" sz="1800">
                <a:latin typeface="Times New Roman"/>
                <a:ea typeface="Times New Roman"/>
                <a:cs typeface="Times New Roman"/>
                <a:sym typeface="Times New Roman"/>
              </a:rPr>
              <a:t>(2), pp.227-233. </a:t>
            </a:r>
            <a:endParaRPr/>
          </a:p>
          <a:p>
            <a:pPr marL="457200" lvl="0" indent="-298450" algn="just" rtl="0">
              <a:lnSpc>
                <a:spcPct val="200000"/>
              </a:lnSpc>
              <a:spcBef>
                <a:spcPts val="800"/>
              </a:spcBef>
              <a:spcAft>
                <a:spcPts val="0"/>
              </a:spcAft>
              <a:buSzPts val="1100"/>
              <a:buChar char="●"/>
            </a:pPr>
            <a:r>
              <a:rPr lang="en-GB" sz="1800">
                <a:solidFill>
                  <a:srgbClr val="000000"/>
                </a:solidFill>
                <a:latin typeface="Times New Roman"/>
                <a:ea typeface="Times New Roman"/>
                <a:cs typeface="Times New Roman"/>
                <a:sym typeface="Times New Roman"/>
              </a:rPr>
              <a:t>Shenkar, O., Luo, Y. and Chi, T., (2021). </a:t>
            </a:r>
            <a:r>
              <a:rPr lang="en-GB" sz="1800" i="1">
                <a:latin typeface="Times New Roman"/>
                <a:ea typeface="Times New Roman"/>
                <a:cs typeface="Times New Roman"/>
                <a:sym typeface="Times New Roman"/>
              </a:rPr>
              <a:t>International business</a:t>
            </a:r>
            <a:r>
              <a:rPr lang="en-GB" sz="1800">
                <a:latin typeface="Times New Roman"/>
                <a:ea typeface="Times New Roman"/>
                <a:cs typeface="Times New Roman"/>
                <a:sym typeface="Times New Roman"/>
              </a:rPr>
              <a:t>. Routledge. </a:t>
            </a:r>
            <a:endParaRPr/>
          </a:p>
          <a:p>
            <a:pPr marL="457200" lvl="0" indent="-298450" algn="just" rtl="0">
              <a:lnSpc>
                <a:spcPct val="200000"/>
              </a:lnSpc>
              <a:spcBef>
                <a:spcPts val="800"/>
              </a:spcBef>
              <a:spcAft>
                <a:spcPts val="0"/>
              </a:spcAft>
              <a:buSzPts val="1100"/>
              <a:buChar char="●"/>
            </a:pPr>
            <a:r>
              <a:rPr lang="en-GB" sz="1800">
                <a:latin typeface="Times New Roman"/>
                <a:ea typeface="Times New Roman"/>
                <a:cs typeface="Times New Roman"/>
                <a:sym typeface="Times New Roman"/>
              </a:rPr>
              <a:t> </a:t>
            </a:r>
            <a:endParaRPr/>
          </a:p>
          <a:p>
            <a:pPr marL="0" lvl="0" indent="0" algn="l" rtl="0">
              <a:lnSpc>
                <a:spcPct val="100000"/>
              </a:lnSpc>
              <a:spcBef>
                <a:spcPts val="80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ctrTitle"/>
          </p:nvPr>
        </p:nvSpPr>
        <p:spPr>
          <a:xfrm>
            <a:off x="1824475" y="922450"/>
            <a:ext cx="5495100" cy="2355600"/>
          </a:xfrm>
          <a:prstGeom prst="rect">
            <a:avLst/>
          </a:prstGeom>
          <a:noFill/>
          <a:ln>
            <a:noFill/>
          </a:ln>
        </p:spPr>
        <p:txBody>
          <a:bodyPr spcFirstLastPara="1" wrap="square" lIns="91425" tIns="91425" rIns="91425" bIns="91425" anchor="ctr" anchorCtr="0">
            <a:normAutofit/>
          </a:bodyPr>
          <a:lstStyle>
            <a:lvl1pPr lvl="0" algn="ctr">
              <a:lnSpc>
                <a:spcPct val="60000"/>
              </a:lnSpc>
              <a:spcBef>
                <a:spcPts val="0"/>
              </a:spcBef>
              <a:spcAft>
                <a:spcPts val="0"/>
              </a:spcAft>
              <a:buClr>
                <a:schemeClr val="lt1"/>
              </a:buClr>
              <a:buSzPts val="5200"/>
              <a:buFont typeface="Permanent Marker"/>
              <a:buNone/>
              <a:defRPr sz="6300">
                <a:solidFill>
                  <a:schemeClr val="dk2"/>
                </a:solidFill>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2"/>
          <p:cNvSpPr txBox="1">
            <a:spLocks noGrp="1"/>
          </p:cNvSpPr>
          <p:nvPr>
            <p:ph type="subTitle" idx="1"/>
          </p:nvPr>
        </p:nvSpPr>
        <p:spPr>
          <a:xfrm>
            <a:off x="311700" y="31730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2800"/>
              <a:buFont typeface="Sarala"/>
              <a:buNone/>
              <a:defRPr sz="1600">
                <a:solidFill>
                  <a:schemeClr val="dk2"/>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2"/>
          <p:cNvSpPr/>
          <p:nvPr/>
        </p:nvSpPr>
        <p:spPr>
          <a:xfrm>
            <a:off x="-73625" y="3049157"/>
            <a:ext cx="1994237" cy="2094277"/>
          </a:xfrm>
          <a:custGeom>
            <a:avLst/>
            <a:gdLst/>
            <a:ahLst/>
            <a:cxnLst/>
            <a:rect l="l" t="t" r="r" b="b"/>
            <a:pathLst>
              <a:path w="76827" h="80681" extrusionOk="0">
                <a:moveTo>
                  <a:pt x="7096" y="0"/>
                </a:moveTo>
                <a:cubicBezTo>
                  <a:pt x="4774" y="0"/>
                  <a:pt x="2454" y="476"/>
                  <a:pt x="339" y="1448"/>
                </a:cubicBezTo>
                <a:lnTo>
                  <a:pt x="1" y="80681"/>
                </a:lnTo>
                <a:lnTo>
                  <a:pt x="73405" y="80681"/>
                </a:lnTo>
                <a:cubicBezTo>
                  <a:pt x="76826" y="73559"/>
                  <a:pt x="76130" y="64627"/>
                  <a:pt x="71654" y="58142"/>
                </a:cubicBezTo>
                <a:cubicBezTo>
                  <a:pt x="67521" y="52180"/>
                  <a:pt x="60344" y="48488"/>
                  <a:pt x="53107" y="48488"/>
                </a:cubicBezTo>
                <a:cubicBezTo>
                  <a:pt x="52473" y="48488"/>
                  <a:pt x="51838" y="48516"/>
                  <a:pt x="51204" y="48574"/>
                </a:cubicBezTo>
                <a:cubicBezTo>
                  <a:pt x="45157" y="49111"/>
                  <a:pt x="39587" y="52075"/>
                  <a:pt x="33659" y="53487"/>
                </a:cubicBezTo>
                <a:cubicBezTo>
                  <a:pt x="31911" y="53911"/>
                  <a:pt x="30047" y="54152"/>
                  <a:pt x="28198" y="54152"/>
                </a:cubicBezTo>
                <a:cubicBezTo>
                  <a:pt x="23796" y="54152"/>
                  <a:pt x="19480" y="52786"/>
                  <a:pt x="17029" y="49270"/>
                </a:cubicBezTo>
                <a:cubicBezTo>
                  <a:pt x="13826" y="44635"/>
                  <a:pt x="15119" y="38289"/>
                  <a:pt x="17427" y="33177"/>
                </a:cubicBezTo>
                <a:cubicBezTo>
                  <a:pt x="19734" y="28084"/>
                  <a:pt x="22977" y="23151"/>
                  <a:pt x="23414" y="17561"/>
                </a:cubicBezTo>
                <a:cubicBezTo>
                  <a:pt x="23872" y="11912"/>
                  <a:pt x="21166" y="6123"/>
                  <a:pt x="16511" y="2880"/>
                </a:cubicBezTo>
                <a:cubicBezTo>
                  <a:pt x="13768" y="981"/>
                  <a:pt x="10430" y="0"/>
                  <a:pt x="70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p:nvPr/>
        </p:nvSpPr>
        <p:spPr>
          <a:xfrm flipH="1">
            <a:off x="7879660" y="0"/>
            <a:ext cx="1264340" cy="3524526"/>
          </a:xfrm>
          <a:custGeom>
            <a:avLst/>
            <a:gdLst/>
            <a:ahLst/>
            <a:cxnLst/>
            <a:rect l="l" t="t" r="r" b="b"/>
            <a:pathLst>
              <a:path w="32605" h="90891" extrusionOk="0">
                <a:moveTo>
                  <a:pt x="0" y="1"/>
                </a:moveTo>
                <a:lnTo>
                  <a:pt x="0" y="90890"/>
                </a:lnTo>
                <a:cubicBezTo>
                  <a:pt x="7361" y="89757"/>
                  <a:pt x="16312" y="85062"/>
                  <a:pt x="19893" y="78557"/>
                </a:cubicBezTo>
                <a:cubicBezTo>
                  <a:pt x="23454" y="72032"/>
                  <a:pt x="23792" y="63836"/>
                  <a:pt x="20788" y="57033"/>
                </a:cubicBezTo>
                <a:cubicBezTo>
                  <a:pt x="18640" y="52239"/>
                  <a:pt x="15039" y="48260"/>
                  <a:pt x="12453" y="43705"/>
                </a:cubicBezTo>
                <a:cubicBezTo>
                  <a:pt x="9887" y="39130"/>
                  <a:pt x="8415" y="33341"/>
                  <a:pt x="10941" y="28746"/>
                </a:cubicBezTo>
                <a:cubicBezTo>
                  <a:pt x="12871" y="25205"/>
                  <a:pt x="16690" y="23176"/>
                  <a:pt x="20311" y="21445"/>
                </a:cubicBezTo>
                <a:cubicBezTo>
                  <a:pt x="23971" y="19734"/>
                  <a:pt x="27830" y="18023"/>
                  <a:pt x="30217" y="14761"/>
                </a:cubicBezTo>
                <a:cubicBezTo>
                  <a:pt x="32604" y="11538"/>
                  <a:pt x="29780" y="2189"/>
                  <a:pt x="26398" y="20"/>
                </a:cubicBezTo>
                <a:lnTo>
                  <a:pt x="0"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2"/>
          <p:cNvSpPr/>
          <p:nvPr/>
        </p:nvSpPr>
        <p:spPr>
          <a:xfrm>
            <a:off x="7149652" y="3265650"/>
            <a:ext cx="1994293" cy="1877798"/>
          </a:xfrm>
          <a:custGeom>
            <a:avLst/>
            <a:gdLst/>
            <a:ahLst/>
            <a:cxnLst/>
            <a:rect l="l" t="t" r="r" b="b"/>
            <a:pathLst>
              <a:path w="59301" h="55837" extrusionOk="0">
                <a:moveTo>
                  <a:pt x="53972" y="1"/>
                </a:moveTo>
                <a:cubicBezTo>
                  <a:pt x="47710" y="1"/>
                  <a:pt x="44048" y="6413"/>
                  <a:pt x="43048" y="10621"/>
                </a:cubicBezTo>
                <a:cubicBezTo>
                  <a:pt x="41735" y="15892"/>
                  <a:pt x="42451" y="21621"/>
                  <a:pt x="40422" y="26654"/>
                </a:cubicBezTo>
                <a:cubicBezTo>
                  <a:pt x="36821" y="35666"/>
                  <a:pt x="25940" y="39386"/>
                  <a:pt x="16232" y="39425"/>
                </a:cubicBezTo>
                <a:cubicBezTo>
                  <a:pt x="15382" y="39425"/>
                  <a:pt x="14519" y="39408"/>
                  <a:pt x="13657" y="39408"/>
                </a:cubicBezTo>
                <a:cubicBezTo>
                  <a:pt x="11069" y="39408"/>
                  <a:pt x="8484" y="39565"/>
                  <a:pt x="6246" y="40818"/>
                </a:cubicBezTo>
                <a:cubicBezTo>
                  <a:pt x="1293" y="43563"/>
                  <a:pt x="338" y="50167"/>
                  <a:pt x="0" y="55837"/>
                </a:cubicBezTo>
                <a:lnTo>
                  <a:pt x="59300" y="55837"/>
                </a:lnTo>
                <a:lnTo>
                  <a:pt x="59221" y="1371"/>
                </a:lnTo>
                <a:cubicBezTo>
                  <a:pt x="57305" y="411"/>
                  <a:pt x="55555" y="1"/>
                  <a:pt x="53972"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12"/>
          <p:cNvSpPr/>
          <p:nvPr/>
        </p:nvSpPr>
        <p:spPr>
          <a:xfrm flipH="1">
            <a:off x="-49697" y="-77400"/>
            <a:ext cx="1679697" cy="3343055"/>
          </a:xfrm>
          <a:custGeom>
            <a:avLst/>
            <a:gdLst/>
            <a:ahLst/>
            <a:cxnLst/>
            <a:rect l="l" t="t" r="r" b="b"/>
            <a:pathLst>
              <a:path w="45953" h="91459" extrusionOk="0">
                <a:moveTo>
                  <a:pt x="45455" y="0"/>
                </a:moveTo>
                <a:lnTo>
                  <a:pt x="4158" y="2010"/>
                </a:lnTo>
                <a:cubicBezTo>
                  <a:pt x="2408" y="6505"/>
                  <a:pt x="1" y="11140"/>
                  <a:pt x="498" y="15934"/>
                </a:cubicBezTo>
                <a:cubicBezTo>
                  <a:pt x="3581" y="45614"/>
                  <a:pt x="39209" y="21942"/>
                  <a:pt x="34196" y="50170"/>
                </a:cubicBezTo>
                <a:cubicBezTo>
                  <a:pt x="32525" y="59500"/>
                  <a:pt x="25046" y="67596"/>
                  <a:pt x="25841" y="77025"/>
                </a:cubicBezTo>
                <a:cubicBezTo>
                  <a:pt x="26506" y="84932"/>
                  <a:pt x="35320" y="91459"/>
                  <a:pt x="43397" y="91459"/>
                </a:cubicBezTo>
                <a:cubicBezTo>
                  <a:pt x="44261" y="91459"/>
                  <a:pt x="45116" y="91384"/>
                  <a:pt x="45953" y="91228"/>
                </a:cubicBezTo>
                <a:lnTo>
                  <a:pt x="45455" y="13090"/>
                </a:lnTo>
                <a:lnTo>
                  <a:pt x="4545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2"/>
          <p:cNvSpPr/>
          <p:nvPr/>
        </p:nvSpPr>
        <p:spPr>
          <a:xfrm rot="5400000">
            <a:off x="5024955" y="2828174"/>
            <a:ext cx="652395" cy="4018096"/>
          </a:xfrm>
          <a:custGeom>
            <a:avLst/>
            <a:gdLst/>
            <a:ahLst/>
            <a:cxnLst/>
            <a:rect l="l" t="t" r="r" b="b"/>
            <a:pathLst>
              <a:path w="18600" h="104829" extrusionOk="0">
                <a:moveTo>
                  <a:pt x="16360" y="1"/>
                </a:moveTo>
                <a:cubicBezTo>
                  <a:pt x="9962" y="1"/>
                  <a:pt x="4427" y="11283"/>
                  <a:pt x="3561" y="15670"/>
                </a:cubicBezTo>
                <a:cubicBezTo>
                  <a:pt x="1512" y="25875"/>
                  <a:pt x="9370" y="33772"/>
                  <a:pt x="10762" y="43341"/>
                </a:cubicBezTo>
                <a:cubicBezTo>
                  <a:pt x="11936" y="51337"/>
                  <a:pt x="10921" y="59692"/>
                  <a:pt x="7719" y="67132"/>
                </a:cubicBezTo>
                <a:cubicBezTo>
                  <a:pt x="5172" y="73120"/>
                  <a:pt x="1214" y="78750"/>
                  <a:pt x="657" y="85254"/>
                </a:cubicBezTo>
                <a:cubicBezTo>
                  <a:pt x="0" y="93609"/>
                  <a:pt x="9111" y="104590"/>
                  <a:pt x="18560" y="104829"/>
                </a:cubicBezTo>
                <a:lnTo>
                  <a:pt x="18560" y="104829"/>
                </a:lnTo>
                <a:cubicBezTo>
                  <a:pt x="18600" y="104809"/>
                  <a:pt x="18341" y="372"/>
                  <a:pt x="18341" y="372"/>
                </a:cubicBezTo>
                <a:cubicBezTo>
                  <a:pt x="17675" y="118"/>
                  <a:pt x="17013" y="1"/>
                  <a:pt x="16360"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2"/>
          <p:cNvSpPr/>
          <p:nvPr/>
        </p:nvSpPr>
        <p:spPr>
          <a:xfrm rot="5400000">
            <a:off x="2100580" y="-974146"/>
            <a:ext cx="1119149" cy="2952450"/>
          </a:xfrm>
          <a:custGeom>
            <a:avLst/>
            <a:gdLst/>
            <a:ahLst/>
            <a:cxnLst/>
            <a:rect l="l" t="t" r="r" b="b"/>
            <a:pathLst>
              <a:path w="34097" h="89952" extrusionOk="0">
                <a:moveTo>
                  <a:pt x="6827" y="1"/>
                </a:moveTo>
                <a:cubicBezTo>
                  <a:pt x="4501" y="1"/>
                  <a:pt x="2262" y="226"/>
                  <a:pt x="338" y="633"/>
                </a:cubicBezTo>
                <a:lnTo>
                  <a:pt x="0" y="89951"/>
                </a:lnTo>
                <a:lnTo>
                  <a:pt x="8097" y="89812"/>
                </a:lnTo>
                <a:cubicBezTo>
                  <a:pt x="17327" y="89235"/>
                  <a:pt x="25980" y="83347"/>
                  <a:pt x="30058" y="75032"/>
                </a:cubicBezTo>
                <a:cubicBezTo>
                  <a:pt x="34096" y="66757"/>
                  <a:pt x="32763" y="55935"/>
                  <a:pt x="26338" y="49291"/>
                </a:cubicBezTo>
                <a:cubicBezTo>
                  <a:pt x="23653" y="46546"/>
                  <a:pt x="20271" y="44556"/>
                  <a:pt x="17645" y="41771"/>
                </a:cubicBezTo>
                <a:cubicBezTo>
                  <a:pt x="14999" y="38947"/>
                  <a:pt x="13129" y="34869"/>
                  <a:pt x="14502" y="31288"/>
                </a:cubicBezTo>
                <a:cubicBezTo>
                  <a:pt x="16093" y="27150"/>
                  <a:pt x="21086" y="25519"/>
                  <a:pt x="24011" y="22177"/>
                </a:cubicBezTo>
                <a:cubicBezTo>
                  <a:pt x="28327" y="17144"/>
                  <a:pt x="26796" y="8769"/>
                  <a:pt x="21842" y="4373"/>
                </a:cubicBezTo>
                <a:cubicBezTo>
                  <a:pt x="18358" y="1267"/>
                  <a:pt x="12345" y="1"/>
                  <a:pt x="682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2"/>
          <p:cNvSpPr/>
          <p:nvPr/>
        </p:nvSpPr>
        <p:spPr>
          <a:xfrm>
            <a:off x="7436397" y="3710244"/>
            <a:ext cx="215141" cy="189693"/>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12"/>
          <p:cNvSpPr/>
          <p:nvPr/>
        </p:nvSpPr>
        <p:spPr>
          <a:xfrm>
            <a:off x="573200" y="1881710"/>
            <a:ext cx="164686" cy="145212"/>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2"/>
          <p:cNvSpPr/>
          <p:nvPr/>
        </p:nvSpPr>
        <p:spPr>
          <a:xfrm>
            <a:off x="7201950" y="3496721"/>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2"/>
          <p:cNvSpPr/>
          <p:nvPr/>
        </p:nvSpPr>
        <p:spPr>
          <a:xfrm>
            <a:off x="879125" y="2050208"/>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2"/>
          <p:cNvSpPr/>
          <p:nvPr/>
        </p:nvSpPr>
        <p:spPr>
          <a:xfrm>
            <a:off x="2330075" y="1104446"/>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1">
  <p:cSld name="CUSTOM_14">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13"/>
          <p:cNvSpPr txBox="1">
            <a:spLocks noGrp="1"/>
          </p:cNvSpPr>
          <p:nvPr>
            <p:ph type="title"/>
          </p:nvPr>
        </p:nvSpPr>
        <p:spPr>
          <a:xfrm>
            <a:off x="623400" y="445025"/>
            <a:ext cx="780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sz="32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5" name="Google Shape;25;p13"/>
          <p:cNvSpPr txBox="1">
            <a:spLocks noGrp="1"/>
          </p:cNvSpPr>
          <p:nvPr>
            <p:ph type="title" idx="2"/>
          </p:nvPr>
        </p:nvSpPr>
        <p:spPr>
          <a:xfrm flipH="1">
            <a:off x="1260500" y="1283000"/>
            <a:ext cx="8427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solidFill>
                  <a:schemeClr val="accent1"/>
                </a:solidFill>
              </a:defRPr>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26" name="Google Shape;26;p13"/>
          <p:cNvSpPr txBox="1">
            <a:spLocks noGrp="1"/>
          </p:cNvSpPr>
          <p:nvPr>
            <p:ph type="subTitle" idx="1"/>
          </p:nvPr>
        </p:nvSpPr>
        <p:spPr>
          <a:xfrm flipH="1">
            <a:off x="2103125" y="1630900"/>
            <a:ext cx="2176500" cy="57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27" name="Google Shape;27;p13"/>
          <p:cNvSpPr txBox="1">
            <a:spLocks noGrp="1"/>
          </p:cNvSpPr>
          <p:nvPr>
            <p:ph type="title" idx="3"/>
          </p:nvPr>
        </p:nvSpPr>
        <p:spPr>
          <a:xfrm>
            <a:off x="2103200" y="1283000"/>
            <a:ext cx="2176500" cy="348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28" name="Google Shape;28;p13"/>
          <p:cNvSpPr txBox="1">
            <a:spLocks noGrp="1"/>
          </p:cNvSpPr>
          <p:nvPr>
            <p:ph type="title" idx="4"/>
          </p:nvPr>
        </p:nvSpPr>
        <p:spPr>
          <a:xfrm flipH="1">
            <a:off x="4864275" y="1283000"/>
            <a:ext cx="8427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solidFill>
                  <a:schemeClr val="accent4"/>
                </a:solidFill>
              </a:defRPr>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29" name="Google Shape;29;p13"/>
          <p:cNvSpPr txBox="1">
            <a:spLocks noGrp="1"/>
          </p:cNvSpPr>
          <p:nvPr>
            <p:ph type="subTitle" idx="5"/>
          </p:nvPr>
        </p:nvSpPr>
        <p:spPr>
          <a:xfrm flipH="1">
            <a:off x="5706900" y="1630900"/>
            <a:ext cx="2176500" cy="57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30" name="Google Shape;30;p13"/>
          <p:cNvSpPr txBox="1">
            <a:spLocks noGrp="1"/>
          </p:cNvSpPr>
          <p:nvPr>
            <p:ph type="title" idx="6"/>
          </p:nvPr>
        </p:nvSpPr>
        <p:spPr>
          <a:xfrm>
            <a:off x="5706975" y="1283000"/>
            <a:ext cx="2176500" cy="348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31" name="Google Shape;31;p13"/>
          <p:cNvSpPr txBox="1">
            <a:spLocks noGrp="1"/>
          </p:cNvSpPr>
          <p:nvPr>
            <p:ph type="title" idx="7"/>
          </p:nvPr>
        </p:nvSpPr>
        <p:spPr>
          <a:xfrm flipH="1">
            <a:off x="1260500" y="2444838"/>
            <a:ext cx="8427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solidFill>
                  <a:schemeClr val="accent5"/>
                </a:solidFill>
              </a:defRPr>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32" name="Google Shape;32;p13"/>
          <p:cNvSpPr txBox="1">
            <a:spLocks noGrp="1"/>
          </p:cNvSpPr>
          <p:nvPr>
            <p:ph type="subTitle" idx="8"/>
          </p:nvPr>
        </p:nvSpPr>
        <p:spPr>
          <a:xfrm flipH="1">
            <a:off x="2103125" y="2792738"/>
            <a:ext cx="2176500" cy="57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33" name="Google Shape;33;p13"/>
          <p:cNvSpPr txBox="1">
            <a:spLocks noGrp="1"/>
          </p:cNvSpPr>
          <p:nvPr>
            <p:ph type="title" idx="9"/>
          </p:nvPr>
        </p:nvSpPr>
        <p:spPr>
          <a:xfrm>
            <a:off x="2103200" y="2444838"/>
            <a:ext cx="2176500" cy="348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34" name="Google Shape;34;p13"/>
          <p:cNvSpPr txBox="1">
            <a:spLocks noGrp="1"/>
          </p:cNvSpPr>
          <p:nvPr>
            <p:ph type="title" idx="13"/>
          </p:nvPr>
        </p:nvSpPr>
        <p:spPr>
          <a:xfrm flipH="1">
            <a:off x="4864275" y="2444838"/>
            <a:ext cx="8427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solidFill>
                  <a:schemeClr val="accent3"/>
                </a:solidFill>
              </a:defRPr>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35" name="Google Shape;35;p13"/>
          <p:cNvSpPr txBox="1">
            <a:spLocks noGrp="1"/>
          </p:cNvSpPr>
          <p:nvPr>
            <p:ph type="subTitle" idx="14"/>
          </p:nvPr>
        </p:nvSpPr>
        <p:spPr>
          <a:xfrm flipH="1">
            <a:off x="5706900" y="2792738"/>
            <a:ext cx="2176500" cy="57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36" name="Google Shape;36;p13"/>
          <p:cNvSpPr txBox="1">
            <a:spLocks noGrp="1"/>
          </p:cNvSpPr>
          <p:nvPr>
            <p:ph type="title" idx="15"/>
          </p:nvPr>
        </p:nvSpPr>
        <p:spPr>
          <a:xfrm>
            <a:off x="5706975" y="2444838"/>
            <a:ext cx="2176500" cy="348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37" name="Google Shape;37;p13"/>
          <p:cNvSpPr txBox="1">
            <a:spLocks noGrp="1"/>
          </p:cNvSpPr>
          <p:nvPr>
            <p:ph type="title" idx="16"/>
          </p:nvPr>
        </p:nvSpPr>
        <p:spPr>
          <a:xfrm flipH="1">
            <a:off x="1260500" y="3606675"/>
            <a:ext cx="8427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solidFill>
                  <a:schemeClr val="accent2"/>
                </a:solidFill>
              </a:defRPr>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38" name="Google Shape;38;p13"/>
          <p:cNvSpPr txBox="1">
            <a:spLocks noGrp="1"/>
          </p:cNvSpPr>
          <p:nvPr>
            <p:ph type="subTitle" idx="17"/>
          </p:nvPr>
        </p:nvSpPr>
        <p:spPr>
          <a:xfrm flipH="1">
            <a:off x="2103125" y="3954575"/>
            <a:ext cx="2176500" cy="57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39" name="Google Shape;39;p13"/>
          <p:cNvSpPr txBox="1">
            <a:spLocks noGrp="1"/>
          </p:cNvSpPr>
          <p:nvPr>
            <p:ph type="title" idx="18"/>
          </p:nvPr>
        </p:nvSpPr>
        <p:spPr>
          <a:xfrm>
            <a:off x="2103200" y="3606675"/>
            <a:ext cx="2176500" cy="348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40" name="Google Shape;40;p13"/>
          <p:cNvSpPr txBox="1">
            <a:spLocks noGrp="1"/>
          </p:cNvSpPr>
          <p:nvPr>
            <p:ph type="title" idx="19"/>
          </p:nvPr>
        </p:nvSpPr>
        <p:spPr>
          <a:xfrm flipH="1">
            <a:off x="4864275" y="3606675"/>
            <a:ext cx="8427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solidFill>
                  <a:schemeClr val="accent6"/>
                </a:solidFill>
              </a:defRPr>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41" name="Google Shape;41;p13"/>
          <p:cNvSpPr txBox="1">
            <a:spLocks noGrp="1"/>
          </p:cNvSpPr>
          <p:nvPr>
            <p:ph type="subTitle" idx="20"/>
          </p:nvPr>
        </p:nvSpPr>
        <p:spPr>
          <a:xfrm flipH="1">
            <a:off x="5706900" y="3954575"/>
            <a:ext cx="2176500" cy="57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42" name="Google Shape;42;p13"/>
          <p:cNvSpPr txBox="1">
            <a:spLocks noGrp="1"/>
          </p:cNvSpPr>
          <p:nvPr>
            <p:ph type="title" idx="21"/>
          </p:nvPr>
        </p:nvSpPr>
        <p:spPr>
          <a:xfrm>
            <a:off x="5706975" y="3606675"/>
            <a:ext cx="2176500" cy="3480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43" name="Google Shape;43;p13"/>
          <p:cNvSpPr/>
          <p:nvPr/>
        </p:nvSpPr>
        <p:spPr>
          <a:xfrm rot="5400000">
            <a:off x="7976704" y="1051900"/>
            <a:ext cx="1637425" cy="697169"/>
          </a:xfrm>
          <a:custGeom>
            <a:avLst/>
            <a:gdLst/>
            <a:ahLst/>
            <a:cxnLst/>
            <a:rect l="l" t="t" r="r" b="b"/>
            <a:pathLst>
              <a:path w="17010" h="7242" extrusionOk="0">
                <a:moveTo>
                  <a:pt x="1" y="1"/>
                </a:moveTo>
                <a:cubicBezTo>
                  <a:pt x="677" y="4099"/>
                  <a:pt x="4238" y="7242"/>
                  <a:pt x="8515" y="7242"/>
                </a:cubicBezTo>
                <a:cubicBezTo>
                  <a:pt x="12792" y="7242"/>
                  <a:pt x="16333" y="4099"/>
                  <a:pt x="170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3"/>
          <p:cNvSpPr/>
          <p:nvPr/>
        </p:nvSpPr>
        <p:spPr>
          <a:xfrm>
            <a:off x="-734100" y="3874168"/>
            <a:ext cx="1994602" cy="1704648"/>
          </a:xfrm>
          <a:custGeom>
            <a:avLst/>
            <a:gdLst/>
            <a:ahLst/>
            <a:cxnLst/>
            <a:rect l="l" t="t" r="r" b="b"/>
            <a:pathLst>
              <a:path w="75862" h="64834" extrusionOk="0">
                <a:moveTo>
                  <a:pt x="27486" y="0"/>
                </a:moveTo>
                <a:cubicBezTo>
                  <a:pt x="14236" y="0"/>
                  <a:pt x="1" y="11922"/>
                  <a:pt x="4464" y="32119"/>
                </a:cubicBezTo>
                <a:cubicBezTo>
                  <a:pt x="7408" y="45427"/>
                  <a:pt x="22347" y="63271"/>
                  <a:pt x="37187" y="64723"/>
                </a:cubicBezTo>
                <a:cubicBezTo>
                  <a:pt x="37950" y="64797"/>
                  <a:pt x="38755" y="64834"/>
                  <a:pt x="39593" y="64834"/>
                </a:cubicBezTo>
                <a:cubicBezTo>
                  <a:pt x="53258" y="64834"/>
                  <a:pt x="75862" y="55139"/>
                  <a:pt x="69752" y="38346"/>
                </a:cubicBezTo>
                <a:cubicBezTo>
                  <a:pt x="65972" y="27962"/>
                  <a:pt x="54255" y="28240"/>
                  <a:pt x="46358" y="22849"/>
                </a:cubicBezTo>
                <a:cubicBezTo>
                  <a:pt x="38023" y="17180"/>
                  <a:pt x="46975" y="9660"/>
                  <a:pt x="39376" y="3872"/>
                </a:cubicBezTo>
                <a:cubicBezTo>
                  <a:pt x="35961" y="1249"/>
                  <a:pt x="31775" y="0"/>
                  <a:pt x="274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3"/>
          <p:cNvSpPr/>
          <p:nvPr/>
        </p:nvSpPr>
        <p:spPr>
          <a:xfrm rot="-2700000">
            <a:off x="8069271" y="-492718"/>
            <a:ext cx="1402437" cy="1721733"/>
          </a:xfrm>
          <a:custGeom>
            <a:avLst/>
            <a:gdLst/>
            <a:ahLst/>
            <a:cxnLst/>
            <a:rect l="l" t="t" r="r" b="b"/>
            <a:pathLst>
              <a:path w="56098" h="68870" extrusionOk="0">
                <a:moveTo>
                  <a:pt x="27540" y="1"/>
                </a:moveTo>
                <a:cubicBezTo>
                  <a:pt x="25846" y="1"/>
                  <a:pt x="24016" y="377"/>
                  <a:pt x="22022" y="1226"/>
                </a:cubicBezTo>
                <a:cubicBezTo>
                  <a:pt x="3980" y="8924"/>
                  <a:pt x="18521" y="22730"/>
                  <a:pt x="17626" y="35302"/>
                </a:cubicBezTo>
                <a:cubicBezTo>
                  <a:pt x="16950" y="44552"/>
                  <a:pt x="1" y="49286"/>
                  <a:pt x="7799" y="60247"/>
                </a:cubicBezTo>
                <a:cubicBezTo>
                  <a:pt x="12119" y="66326"/>
                  <a:pt x="17081" y="68870"/>
                  <a:pt x="22065" y="68870"/>
                </a:cubicBezTo>
                <a:cubicBezTo>
                  <a:pt x="38955" y="68870"/>
                  <a:pt x="56098" y="39657"/>
                  <a:pt x="49355" y="19766"/>
                </a:cubicBezTo>
                <a:cubicBezTo>
                  <a:pt x="42898" y="13377"/>
                  <a:pt x="37638" y="1"/>
                  <a:pt x="27540"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3"/>
          <p:cNvGrpSpPr/>
          <p:nvPr/>
        </p:nvGrpSpPr>
        <p:grpSpPr>
          <a:xfrm>
            <a:off x="542150" y="3492275"/>
            <a:ext cx="342125" cy="362875"/>
            <a:chOff x="2638525" y="4006350"/>
            <a:chExt cx="342125" cy="362875"/>
          </a:xfrm>
        </p:grpSpPr>
        <p:sp>
          <p:nvSpPr>
            <p:cNvPr id="47" name="Google Shape;47;p13"/>
            <p:cNvSpPr/>
            <p:nvPr/>
          </p:nvSpPr>
          <p:spPr>
            <a:xfrm>
              <a:off x="2751525" y="4006350"/>
              <a:ext cx="107900" cy="153550"/>
            </a:xfrm>
            <a:custGeom>
              <a:avLst/>
              <a:gdLst/>
              <a:ahLst/>
              <a:cxnLst/>
              <a:rect l="l" t="t" r="r" b="b"/>
              <a:pathLst>
                <a:path w="4316" h="6142" extrusionOk="0">
                  <a:moveTo>
                    <a:pt x="804" y="1"/>
                  </a:moveTo>
                  <a:cubicBezTo>
                    <a:pt x="666" y="1"/>
                    <a:pt x="542" y="60"/>
                    <a:pt x="439" y="193"/>
                  </a:cubicBezTo>
                  <a:cubicBezTo>
                    <a:pt x="0" y="758"/>
                    <a:pt x="188" y="1867"/>
                    <a:pt x="230" y="2516"/>
                  </a:cubicBezTo>
                  <a:cubicBezTo>
                    <a:pt x="314" y="3625"/>
                    <a:pt x="314" y="4796"/>
                    <a:pt x="398" y="5905"/>
                  </a:cubicBezTo>
                  <a:cubicBezTo>
                    <a:pt x="398" y="6063"/>
                    <a:pt x="519" y="6142"/>
                    <a:pt x="634" y="6142"/>
                  </a:cubicBezTo>
                  <a:cubicBezTo>
                    <a:pt x="733" y="6142"/>
                    <a:pt x="827" y="6084"/>
                    <a:pt x="837" y="5968"/>
                  </a:cubicBezTo>
                  <a:cubicBezTo>
                    <a:pt x="942" y="4482"/>
                    <a:pt x="816" y="3039"/>
                    <a:pt x="753" y="1553"/>
                  </a:cubicBezTo>
                  <a:cubicBezTo>
                    <a:pt x="753" y="1410"/>
                    <a:pt x="692" y="688"/>
                    <a:pt x="935" y="688"/>
                  </a:cubicBezTo>
                  <a:cubicBezTo>
                    <a:pt x="976" y="688"/>
                    <a:pt x="1027" y="709"/>
                    <a:pt x="1088" y="758"/>
                  </a:cubicBezTo>
                  <a:cubicBezTo>
                    <a:pt x="1402" y="1030"/>
                    <a:pt x="1716" y="1574"/>
                    <a:pt x="1988" y="1888"/>
                  </a:cubicBezTo>
                  <a:cubicBezTo>
                    <a:pt x="2741" y="2808"/>
                    <a:pt x="2971" y="4085"/>
                    <a:pt x="3892" y="4859"/>
                  </a:cubicBezTo>
                  <a:cubicBezTo>
                    <a:pt x="3940" y="4902"/>
                    <a:pt x="3992" y="4920"/>
                    <a:pt x="4042" y="4920"/>
                  </a:cubicBezTo>
                  <a:cubicBezTo>
                    <a:pt x="4188" y="4920"/>
                    <a:pt x="4315" y="4764"/>
                    <a:pt x="4268" y="4608"/>
                  </a:cubicBezTo>
                  <a:cubicBezTo>
                    <a:pt x="4045" y="3956"/>
                    <a:pt x="1929" y="1"/>
                    <a:pt x="80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3"/>
            <p:cNvSpPr/>
            <p:nvPr/>
          </p:nvSpPr>
          <p:spPr>
            <a:xfrm>
              <a:off x="2638525" y="4152650"/>
              <a:ext cx="149700" cy="96650"/>
            </a:xfrm>
            <a:custGeom>
              <a:avLst/>
              <a:gdLst/>
              <a:ahLst/>
              <a:cxnLst/>
              <a:rect l="l" t="t" r="r" b="b"/>
              <a:pathLst>
                <a:path w="5988" h="3866" extrusionOk="0">
                  <a:moveTo>
                    <a:pt x="4733" y="0"/>
                  </a:moveTo>
                  <a:cubicBezTo>
                    <a:pt x="4699" y="0"/>
                    <a:pt x="4663" y="10"/>
                    <a:pt x="4625" y="32"/>
                  </a:cubicBezTo>
                  <a:cubicBezTo>
                    <a:pt x="3579" y="660"/>
                    <a:pt x="1" y="1183"/>
                    <a:pt x="147" y="2962"/>
                  </a:cubicBezTo>
                  <a:cubicBezTo>
                    <a:pt x="231" y="3757"/>
                    <a:pt x="1695" y="3757"/>
                    <a:pt x="2198" y="3757"/>
                  </a:cubicBezTo>
                  <a:cubicBezTo>
                    <a:pt x="2817" y="3757"/>
                    <a:pt x="3388" y="3714"/>
                    <a:pt x="3966" y="3714"/>
                  </a:cubicBezTo>
                  <a:cubicBezTo>
                    <a:pt x="4462" y="3714"/>
                    <a:pt x="4963" y="3745"/>
                    <a:pt x="5503" y="3861"/>
                  </a:cubicBezTo>
                  <a:cubicBezTo>
                    <a:pt x="5524" y="3864"/>
                    <a:pt x="5543" y="3866"/>
                    <a:pt x="5561" y="3866"/>
                  </a:cubicBezTo>
                  <a:cubicBezTo>
                    <a:pt x="5910" y="3866"/>
                    <a:pt x="5988" y="3331"/>
                    <a:pt x="5650" y="3192"/>
                  </a:cubicBezTo>
                  <a:cubicBezTo>
                    <a:pt x="5110" y="3017"/>
                    <a:pt x="4570" y="2943"/>
                    <a:pt x="4024" y="2943"/>
                  </a:cubicBezTo>
                  <a:cubicBezTo>
                    <a:pt x="3786" y="2943"/>
                    <a:pt x="3547" y="2957"/>
                    <a:pt x="3307" y="2982"/>
                  </a:cubicBezTo>
                  <a:cubicBezTo>
                    <a:pt x="3214" y="2998"/>
                    <a:pt x="2779" y="3031"/>
                    <a:pt x="2303" y="3031"/>
                  </a:cubicBezTo>
                  <a:cubicBezTo>
                    <a:pt x="1493" y="3031"/>
                    <a:pt x="562" y="2936"/>
                    <a:pt x="984" y="2501"/>
                  </a:cubicBezTo>
                  <a:cubicBezTo>
                    <a:pt x="1465" y="1999"/>
                    <a:pt x="2218" y="1727"/>
                    <a:pt x="2846" y="1476"/>
                  </a:cubicBezTo>
                  <a:cubicBezTo>
                    <a:pt x="3495" y="1183"/>
                    <a:pt x="4353" y="974"/>
                    <a:pt x="4876" y="451"/>
                  </a:cubicBezTo>
                  <a:cubicBezTo>
                    <a:pt x="5036" y="309"/>
                    <a:pt x="4924" y="0"/>
                    <a:pt x="473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3"/>
            <p:cNvSpPr/>
            <p:nvPr/>
          </p:nvSpPr>
          <p:spPr>
            <a:xfrm>
              <a:off x="2761450" y="4236700"/>
              <a:ext cx="91050" cy="132525"/>
            </a:xfrm>
            <a:custGeom>
              <a:avLst/>
              <a:gdLst/>
              <a:ahLst/>
              <a:cxnLst/>
              <a:rect l="l" t="t" r="r" b="b"/>
              <a:pathLst>
                <a:path w="3642" h="5301" extrusionOk="0">
                  <a:moveTo>
                    <a:pt x="179" y="1"/>
                  </a:moveTo>
                  <a:cubicBezTo>
                    <a:pt x="117" y="1"/>
                    <a:pt x="63" y="39"/>
                    <a:pt x="63" y="123"/>
                  </a:cubicBezTo>
                  <a:cubicBezTo>
                    <a:pt x="1" y="1148"/>
                    <a:pt x="126" y="2152"/>
                    <a:pt x="335" y="3178"/>
                  </a:cubicBezTo>
                  <a:cubicBezTo>
                    <a:pt x="461" y="3847"/>
                    <a:pt x="649" y="4705"/>
                    <a:pt x="1193" y="5144"/>
                  </a:cubicBezTo>
                  <a:cubicBezTo>
                    <a:pt x="1331" y="5255"/>
                    <a:pt x="1469" y="5301"/>
                    <a:pt x="1601" y="5301"/>
                  </a:cubicBezTo>
                  <a:cubicBezTo>
                    <a:pt x="1970" y="5301"/>
                    <a:pt x="2295" y="4939"/>
                    <a:pt x="2449" y="4600"/>
                  </a:cubicBezTo>
                  <a:cubicBezTo>
                    <a:pt x="2637" y="4224"/>
                    <a:pt x="2721" y="3784"/>
                    <a:pt x="2742" y="3366"/>
                  </a:cubicBezTo>
                  <a:cubicBezTo>
                    <a:pt x="2825" y="2508"/>
                    <a:pt x="3369" y="1713"/>
                    <a:pt x="3579" y="876"/>
                  </a:cubicBezTo>
                  <a:cubicBezTo>
                    <a:pt x="3642" y="611"/>
                    <a:pt x="3431" y="438"/>
                    <a:pt x="3222" y="438"/>
                  </a:cubicBezTo>
                  <a:cubicBezTo>
                    <a:pt x="3084" y="438"/>
                    <a:pt x="2946" y="513"/>
                    <a:pt x="2888" y="688"/>
                  </a:cubicBezTo>
                  <a:cubicBezTo>
                    <a:pt x="2658" y="1420"/>
                    <a:pt x="2114" y="2403"/>
                    <a:pt x="2114" y="3178"/>
                  </a:cubicBezTo>
                  <a:cubicBezTo>
                    <a:pt x="2114" y="3572"/>
                    <a:pt x="1933" y="4676"/>
                    <a:pt x="1582" y="4676"/>
                  </a:cubicBezTo>
                  <a:cubicBezTo>
                    <a:pt x="1486" y="4676"/>
                    <a:pt x="1377" y="4593"/>
                    <a:pt x="1256" y="4391"/>
                  </a:cubicBezTo>
                  <a:cubicBezTo>
                    <a:pt x="566" y="3282"/>
                    <a:pt x="440" y="1399"/>
                    <a:pt x="356" y="165"/>
                  </a:cubicBezTo>
                  <a:cubicBezTo>
                    <a:pt x="345" y="60"/>
                    <a:pt x="256" y="1"/>
                    <a:pt x="1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13"/>
            <p:cNvSpPr/>
            <p:nvPr/>
          </p:nvSpPr>
          <p:spPr>
            <a:xfrm>
              <a:off x="2835725" y="4095025"/>
              <a:ext cx="144925" cy="102475"/>
            </a:xfrm>
            <a:custGeom>
              <a:avLst/>
              <a:gdLst/>
              <a:ahLst/>
              <a:cxnLst/>
              <a:rect l="l" t="t" r="r" b="b"/>
              <a:pathLst>
                <a:path w="5797" h="4099" extrusionOk="0">
                  <a:moveTo>
                    <a:pt x="4327" y="1"/>
                  </a:moveTo>
                  <a:cubicBezTo>
                    <a:pt x="4079" y="1"/>
                    <a:pt x="3837" y="27"/>
                    <a:pt x="3641" y="57"/>
                  </a:cubicBezTo>
                  <a:cubicBezTo>
                    <a:pt x="3118" y="140"/>
                    <a:pt x="2637" y="433"/>
                    <a:pt x="2114" y="433"/>
                  </a:cubicBezTo>
                  <a:cubicBezTo>
                    <a:pt x="1465" y="454"/>
                    <a:pt x="838" y="475"/>
                    <a:pt x="210" y="538"/>
                  </a:cubicBezTo>
                  <a:cubicBezTo>
                    <a:pt x="1" y="580"/>
                    <a:pt x="64" y="935"/>
                    <a:pt x="273" y="935"/>
                  </a:cubicBezTo>
                  <a:cubicBezTo>
                    <a:pt x="1026" y="977"/>
                    <a:pt x="1758" y="998"/>
                    <a:pt x="2512" y="1019"/>
                  </a:cubicBezTo>
                  <a:cubicBezTo>
                    <a:pt x="2700" y="1019"/>
                    <a:pt x="3118" y="873"/>
                    <a:pt x="3223" y="852"/>
                  </a:cubicBezTo>
                  <a:cubicBezTo>
                    <a:pt x="3549" y="761"/>
                    <a:pt x="3858" y="710"/>
                    <a:pt x="4171" y="710"/>
                  </a:cubicBezTo>
                  <a:cubicBezTo>
                    <a:pt x="4361" y="710"/>
                    <a:pt x="4553" y="728"/>
                    <a:pt x="4750" y="768"/>
                  </a:cubicBezTo>
                  <a:cubicBezTo>
                    <a:pt x="5483" y="935"/>
                    <a:pt x="3955" y="2233"/>
                    <a:pt x="3788" y="2337"/>
                  </a:cubicBezTo>
                  <a:cubicBezTo>
                    <a:pt x="3369" y="2693"/>
                    <a:pt x="2972" y="3300"/>
                    <a:pt x="2407" y="3404"/>
                  </a:cubicBezTo>
                  <a:cubicBezTo>
                    <a:pt x="2007" y="3484"/>
                    <a:pt x="2085" y="4099"/>
                    <a:pt x="2476" y="4099"/>
                  </a:cubicBezTo>
                  <a:cubicBezTo>
                    <a:pt x="2494" y="4099"/>
                    <a:pt x="2513" y="4098"/>
                    <a:pt x="2533" y="4095"/>
                  </a:cubicBezTo>
                  <a:cubicBezTo>
                    <a:pt x="3244" y="3969"/>
                    <a:pt x="3767" y="3342"/>
                    <a:pt x="4290" y="2860"/>
                  </a:cubicBezTo>
                  <a:cubicBezTo>
                    <a:pt x="4897" y="2316"/>
                    <a:pt x="5797" y="1793"/>
                    <a:pt x="5692" y="873"/>
                  </a:cubicBezTo>
                  <a:cubicBezTo>
                    <a:pt x="5617" y="168"/>
                    <a:pt x="4952" y="1"/>
                    <a:pt x="432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13"/>
            <p:cNvSpPr/>
            <p:nvPr/>
          </p:nvSpPr>
          <p:spPr>
            <a:xfrm>
              <a:off x="2834675" y="4180075"/>
              <a:ext cx="136050" cy="127975"/>
            </a:xfrm>
            <a:custGeom>
              <a:avLst/>
              <a:gdLst/>
              <a:ahLst/>
              <a:cxnLst/>
              <a:rect l="l" t="t" r="r" b="b"/>
              <a:pathLst>
                <a:path w="5442" h="5119" extrusionOk="0">
                  <a:moveTo>
                    <a:pt x="2526" y="1"/>
                  </a:moveTo>
                  <a:cubicBezTo>
                    <a:pt x="2316" y="1"/>
                    <a:pt x="2101" y="247"/>
                    <a:pt x="2219" y="484"/>
                  </a:cubicBezTo>
                  <a:cubicBezTo>
                    <a:pt x="2533" y="1237"/>
                    <a:pt x="2909" y="2011"/>
                    <a:pt x="3495" y="2639"/>
                  </a:cubicBezTo>
                  <a:cubicBezTo>
                    <a:pt x="3638" y="2822"/>
                    <a:pt x="4634" y="4316"/>
                    <a:pt x="4106" y="4316"/>
                  </a:cubicBezTo>
                  <a:cubicBezTo>
                    <a:pt x="4092" y="4316"/>
                    <a:pt x="4076" y="4315"/>
                    <a:pt x="4060" y="4313"/>
                  </a:cubicBezTo>
                  <a:cubicBezTo>
                    <a:pt x="3516" y="4250"/>
                    <a:pt x="3119" y="3831"/>
                    <a:pt x="2637" y="3664"/>
                  </a:cubicBezTo>
                  <a:cubicBezTo>
                    <a:pt x="1842" y="3455"/>
                    <a:pt x="1173" y="2911"/>
                    <a:pt x="357" y="2785"/>
                  </a:cubicBezTo>
                  <a:cubicBezTo>
                    <a:pt x="147" y="2785"/>
                    <a:pt x="1" y="3099"/>
                    <a:pt x="210" y="3204"/>
                  </a:cubicBezTo>
                  <a:cubicBezTo>
                    <a:pt x="1173" y="3664"/>
                    <a:pt x="2135" y="4229"/>
                    <a:pt x="3077" y="4752"/>
                  </a:cubicBezTo>
                  <a:cubicBezTo>
                    <a:pt x="3420" y="4943"/>
                    <a:pt x="3810" y="5118"/>
                    <a:pt x="4185" y="5118"/>
                  </a:cubicBezTo>
                  <a:cubicBezTo>
                    <a:pt x="4427" y="5118"/>
                    <a:pt x="4663" y="5045"/>
                    <a:pt x="4876" y="4857"/>
                  </a:cubicBezTo>
                  <a:cubicBezTo>
                    <a:pt x="5441" y="4375"/>
                    <a:pt x="4960" y="3538"/>
                    <a:pt x="4667" y="3036"/>
                  </a:cubicBezTo>
                  <a:cubicBezTo>
                    <a:pt x="4458" y="2702"/>
                    <a:pt x="4248" y="2388"/>
                    <a:pt x="3997" y="2095"/>
                  </a:cubicBezTo>
                  <a:cubicBezTo>
                    <a:pt x="3474" y="1551"/>
                    <a:pt x="3160" y="797"/>
                    <a:pt x="2763" y="149"/>
                  </a:cubicBezTo>
                  <a:cubicBezTo>
                    <a:pt x="2701" y="44"/>
                    <a:pt x="2614" y="1"/>
                    <a:pt x="252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4"/>
          <p:cNvSpPr txBox="1">
            <a:spLocks noGrp="1"/>
          </p:cNvSpPr>
          <p:nvPr>
            <p:ph type="ctrTitle"/>
          </p:nvPr>
        </p:nvSpPr>
        <p:spPr>
          <a:xfrm>
            <a:off x="4692225" y="2512325"/>
            <a:ext cx="3651600" cy="577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3200"/>
              <a:buNone/>
              <a:defRPr sz="5300"/>
            </a:lvl1pPr>
            <a:lvl2pPr lvl="1" algn="ctr">
              <a:lnSpc>
                <a:spcPct val="100000"/>
              </a:lnSpc>
              <a:spcBef>
                <a:spcPts val="0"/>
              </a:spcBef>
              <a:spcAft>
                <a:spcPts val="0"/>
              </a:spcAft>
              <a:buClr>
                <a:srgbClr val="233C4F"/>
              </a:buClr>
              <a:buSzPts val="1800"/>
              <a:buNone/>
              <a:defRPr sz="1800">
                <a:solidFill>
                  <a:srgbClr val="233C4F"/>
                </a:solidFill>
              </a:defRPr>
            </a:lvl2pPr>
            <a:lvl3pPr lvl="2" algn="ctr">
              <a:lnSpc>
                <a:spcPct val="100000"/>
              </a:lnSpc>
              <a:spcBef>
                <a:spcPts val="0"/>
              </a:spcBef>
              <a:spcAft>
                <a:spcPts val="0"/>
              </a:spcAft>
              <a:buClr>
                <a:srgbClr val="233C4F"/>
              </a:buClr>
              <a:buSzPts val="1800"/>
              <a:buNone/>
              <a:defRPr sz="1800">
                <a:solidFill>
                  <a:srgbClr val="233C4F"/>
                </a:solidFill>
              </a:defRPr>
            </a:lvl3pPr>
            <a:lvl4pPr lvl="3" algn="ctr">
              <a:lnSpc>
                <a:spcPct val="100000"/>
              </a:lnSpc>
              <a:spcBef>
                <a:spcPts val="0"/>
              </a:spcBef>
              <a:spcAft>
                <a:spcPts val="0"/>
              </a:spcAft>
              <a:buClr>
                <a:srgbClr val="233C4F"/>
              </a:buClr>
              <a:buSzPts val="1800"/>
              <a:buNone/>
              <a:defRPr sz="1800">
                <a:solidFill>
                  <a:srgbClr val="233C4F"/>
                </a:solidFill>
              </a:defRPr>
            </a:lvl4pPr>
            <a:lvl5pPr lvl="4" algn="ctr">
              <a:lnSpc>
                <a:spcPct val="100000"/>
              </a:lnSpc>
              <a:spcBef>
                <a:spcPts val="0"/>
              </a:spcBef>
              <a:spcAft>
                <a:spcPts val="0"/>
              </a:spcAft>
              <a:buClr>
                <a:srgbClr val="233C4F"/>
              </a:buClr>
              <a:buSzPts val="1800"/>
              <a:buNone/>
              <a:defRPr sz="1800">
                <a:solidFill>
                  <a:srgbClr val="233C4F"/>
                </a:solidFill>
              </a:defRPr>
            </a:lvl5pPr>
            <a:lvl6pPr lvl="5" algn="ctr">
              <a:lnSpc>
                <a:spcPct val="100000"/>
              </a:lnSpc>
              <a:spcBef>
                <a:spcPts val="0"/>
              </a:spcBef>
              <a:spcAft>
                <a:spcPts val="0"/>
              </a:spcAft>
              <a:buClr>
                <a:srgbClr val="233C4F"/>
              </a:buClr>
              <a:buSzPts val="1800"/>
              <a:buNone/>
              <a:defRPr sz="1800">
                <a:solidFill>
                  <a:srgbClr val="233C4F"/>
                </a:solidFill>
              </a:defRPr>
            </a:lvl6pPr>
            <a:lvl7pPr lvl="6" algn="ctr">
              <a:lnSpc>
                <a:spcPct val="100000"/>
              </a:lnSpc>
              <a:spcBef>
                <a:spcPts val="0"/>
              </a:spcBef>
              <a:spcAft>
                <a:spcPts val="0"/>
              </a:spcAft>
              <a:buClr>
                <a:srgbClr val="233C4F"/>
              </a:buClr>
              <a:buSzPts val="1800"/>
              <a:buNone/>
              <a:defRPr sz="1800">
                <a:solidFill>
                  <a:srgbClr val="233C4F"/>
                </a:solidFill>
              </a:defRPr>
            </a:lvl7pPr>
            <a:lvl8pPr lvl="7" algn="ctr">
              <a:lnSpc>
                <a:spcPct val="100000"/>
              </a:lnSpc>
              <a:spcBef>
                <a:spcPts val="0"/>
              </a:spcBef>
              <a:spcAft>
                <a:spcPts val="0"/>
              </a:spcAft>
              <a:buClr>
                <a:srgbClr val="233C4F"/>
              </a:buClr>
              <a:buSzPts val="1800"/>
              <a:buNone/>
              <a:defRPr sz="1800">
                <a:solidFill>
                  <a:srgbClr val="233C4F"/>
                </a:solidFill>
              </a:defRPr>
            </a:lvl8pPr>
            <a:lvl9pPr lvl="8" algn="ctr">
              <a:lnSpc>
                <a:spcPct val="100000"/>
              </a:lnSpc>
              <a:spcBef>
                <a:spcPts val="0"/>
              </a:spcBef>
              <a:spcAft>
                <a:spcPts val="0"/>
              </a:spcAft>
              <a:buClr>
                <a:srgbClr val="233C4F"/>
              </a:buClr>
              <a:buSzPts val="1800"/>
              <a:buNone/>
              <a:defRPr sz="1800">
                <a:solidFill>
                  <a:srgbClr val="233C4F"/>
                </a:solidFill>
              </a:defRPr>
            </a:lvl9pPr>
          </a:lstStyle>
          <a:p>
            <a:endParaRPr/>
          </a:p>
        </p:txBody>
      </p:sp>
      <p:sp>
        <p:nvSpPr>
          <p:cNvPr id="54" name="Google Shape;54;p14"/>
          <p:cNvSpPr txBox="1">
            <a:spLocks noGrp="1"/>
          </p:cNvSpPr>
          <p:nvPr>
            <p:ph type="subTitle" idx="1"/>
          </p:nvPr>
        </p:nvSpPr>
        <p:spPr>
          <a:xfrm>
            <a:off x="4692325" y="3056925"/>
            <a:ext cx="2633100" cy="577800"/>
          </a:xfrm>
          <a:prstGeom prst="rect">
            <a:avLst/>
          </a:prstGeom>
          <a:noFill/>
          <a:ln>
            <a:noFill/>
          </a:ln>
        </p:spPr>
        <p:txBody>
          <a:bodyPr spcFirstLastPara="1" wrap="square" lIns="91425" tIns="91425" rIns="91425" bIns="91425" anchor="t" anchorCtr="0">
            <a:normAutofit/>
          </a:bodyPr>
          <a:lstStyle>
            <a:lvl1pPr lvl="0" algn="l">
              <a:lnSpc>
                <a:spcPct val="80000"/>
              </a:lnSpc>
              <a:spcBef>
                <a:spcPts val="0"/>
              </a:spcBef>
              <a:spcAft>
                <a:spcPts val="0"/>
              </a:spcAft>
              <a:buSzPts val="1300"/>
              <a:buNone/>
              <a:defRPr b="0"/>
            </a:lvl1pPr>
            <a:lvl2pPr lvl="1" algn="ctr">
              <a:lnSpc>
                <a:spcPct val="100000"/>
              </a:lnSpc>
              <a:spcBef>
                <a:spcPts val="0"/>
              </a:spcBef>
              <a:spcAft>
                <a:spcPts val="0"/>
              </a:spcAft>
              <a:buClr>
                <a:srgbClr val="541C1D"/>
              </a:buClr>
              <a:buSzPts val="1600"/>
              <a:buNone/>
              <a:defRPr>
                <a:solidFill>
                  <a:srgbClr val="541C1D"/>
                </a:solidFill>
              </a:defRPr>
            </a:lvl2pPr>
            <a:lvl3pPr lvl="2" algn="ctr">
              <a:lnSpc>
                <a:spcPct val="100000"/>
              </a:lnSpc>
              <a:spcBef>
                <a:spcPts val="0"/>
              </a:spcBef>
              <a:spcAft>
                <a:spcPts val="0"/>
              </a:spcAft>
              <a:buClr>
                <a:srgbClr val="541C1D"/>
              </a:buClr>
              <a:buSzPts val="1600"/>
              <a:buNone/>
              <a:defRPr>
                <a:solidFill>
                  <a:srgbClr val="541C1D"/>
                </a:solidFill>
              </a:defRPr>
            </a:lvl3pPr>
            <a:lvl4pPr lvl="3" algn="ctr">
              <a:lnSpc>
                <a:spcPct val="100000"/>
              </a:lnSpc>
              <a:spcBef>
                <a:spcPts val="0"/>
              </a:spcBef>
              <a:spcAft>
                <a:spcPts val="0"/>
              </a:spcAft>
              <a:buClr>
                <a:srgbClr val="541C1D"/>
              </a:buClr>
              <a:buSzPts val="1600"/>
              <a:buNone/>
              <a:defRPr>
                <a:solidFill>
                  <a:srgbClr val="541C1D"/>
                </a:solidFill>
              </a:defRPr>
            </a:lvl4pPr>
            <a:lvl5pPr lvl="4" algn="ctr">
              <a:lnSpc>
                <a:spcPct val="100000"/>
              </a:lnSpc>
              <a:spcBef>
                <a:spcPts val="0"/>
              </a:spcBef>
              <a:spcAft>
                <a:spcPts val="0"/>
              </a:spcAft>
              <a:buClr>
                <a:srgbClr val="541C1D"/>
              </a:buClr>
              <a:buSzPts val="1600"/>
              <a:buNone/>
              <a:defRPr>
                <a:solidFill>
                  <a:srgbClr val="541C1D"/>
                </a:solidFill>
              </a:defRPr>
            </a:lvl5pPr>
            <a:lvl6pPr lvl="5" algn="ctr">
              <a:lnSpc>
                <a:spcPct val="100000"/>
              </a:lnSpc>
              <a:spcBef>
                <a:spcPts val="0"/>
              </a:spcBef>
              <a:spcAft>
                <a:spcPts val="0"/>
              </a:spcAft>
              <a:buClr>
                <a:srgbClr val="541C1D"/>
              </a:buClr>
              <a:buSzPts val="1600"/>
              <a:buNone/>
              <a:defRPr>
                <a:solidFill>
                  <a:srgbClr val="541C1D"/>
                </a:solidFill>
              </a:defRPr>
            </a:lvl6pPr>
            <a:lvl7pPr lvl="6" algn="ctr">
              <a:lnSpc>
                <a:spcPct val="100000"/>
              </a:lnSpc>
              <a:spcBef>
                <a:spcPts val="0"/>
              </a:spcBef>
              <a:spcAft>
                <a:spcPts val="0"/>
              </a:spcAft>
              <a:buClr>
                <a:srgbClr val="541C1D"/>
              </a:buClr>
              <a:buSzPts val="1600"/>
              <a:buNone/>
              <a:defRPr>
                <a:solidFill>
                  <a:srgbClr val="541C1D"/>
                </a:solidFill>
              </a:defRPr>
            </a:lvl7pPr>
            <a:lvl8pPr lvl="7" algn="ctr">
              <a:lnSpc>
                <a:spcPct val="100000"/>
              </a:lnSpc>
              <a:spcBef>
                <a:spcPts val="0"/>
              </a:spcBef>
              <a:spcAft>
                <a:spcPts val="0"/>
              </a:spcAft>
              <a:buClr>
                <a:srgbClr val="541C1D"/>
              </a:buClr>
              <a:buSzPts val="1600"/>
              <a:buNone/>
              <a:defRPr>
                <a:solidFill>
                  <a:srgbClr val="541C1D"/>
                </a:solidFill>
              </a:defRPr>
            </a:lvl8pPr>
            <a:lvl9pPr lvl="8" algn="ctr">
              <a:lnSpc>
                <a:spcPct val="100000"/>
              </a:lnSpc>
              <a:spcBef>
                <a:spcPts val="0"/>
              </a:spcBef>
              <a:spcAft>
                <a:spcPts val="0"/>
              </a:spcAft>
              <a:buClr>
                <a:srgbClr val="541C1D"/>
              </a:buClr>
              <a:buSzPts val="1600"/>
              <a:buNone/>
              <a:defRPr>
                <a:solidFill>
                  <a:srgbClr val="541C1D"/>
                </a:solidFill>
              </a:defRPr>
            </a:lvl9pPr>
          </a:lstStyle>
          <a:p>
            <a:endParaRPr/>
          </a:p>
        </p:txBody>
      </p:sp>
      <p:sp>
        <p:nvSpPr>
          <p:cNvPr id="55" name="Google Shape;55;p14"/>
          <p:cNvSpPr txBox="1">
            <a:spLocks noGrp="1"/>
          </p:cNvSpPr>
          <p:nvPr>
            <p:ph type="title" idx="2"/>
          </p:nvPr>
        </p:nvSpPr>
        <p:spPr>
          <a:xfrm>
            <a:off x="4692150" y="1852600"/>
            <a:ext cx="3651600" cy="577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5500"/>
              <a:buNone/>
              <a:defRPr sz="4800"/>
            </a:lvl1pPr>
            <a:lvl2pPr lvl="1"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rgbClr val="434343"/>
              </a:buClr>
              <a:buSzPts val="5500"/>
              <a:buFont typeface="Fira Sans Extra Condensed Medium"/>
              <a:buNone/>
              <a:defRPr sz="5500">
                <a:solidFill>
                  <a:srgbClr val="434343"/>
                </a:solidFill>
                <a:latin typeface="Fira Sans Extra Condensed Medium"/>
                <a:ea typeface="Fira Sans Extra Condensed Medium"/>
                <a:cs typeface="Fira Sans Extra Condensed Medium"/>
                <a:sym typeface="Fira Sans Extra Condensed Medium"/>
              </a:defRPr>
            </a:lvl9pPr>
          </a:lstStyle>
          <a:p>
            <a:endParaRPr/>
          </a:p>
        </p:txBody>
      </p:sp>
      <p:sp>
        <p:nvSpPr>
          <p:cNvPr id="56" name="Google Shape;56;p14"/>
          <p:cNvSpPr/>
          <p:nvPr/>
        </p:nvSpPr>
        <p:spPr>
          <a:xfrm rot="344346">
            <a:off x="480452" y="655498"/>
            <a:ext cx="10168802" cy="2133352"/>
          </a:xfrm>
          <a:custGeom>
            <a:avLst/>
            <a:gdLst/>
            <a:ahLst/>
            <a:cxnLst/>
            <a:rect l="l" t="t" r="r" b="b"/>
            <a:pathLst>
              <a:path w="406747" h="85333" extrusionOk="0">
                <a:moveTo>
                  <a:pt x="26611" y="43450"/>
                </a:moveTo>
                <a:cubicBezTo>
                  <a:pt x="22593" y="44990"/>
                  <a:pt x="-8550" y="50482"/>
                  <a:pt x="2500" y="52692"/>
                </a:cubicBezTo>
                <a:cubicBezTo>
                  <a:pt x="13551" y="54902"/>
                  <a:pt x="40073" y="63542"/>
                  <a:pt x="92914" y="56711"/>
                </a:cubicBezTo>
                <a:cubicBezTo>
                  <a:pt x="145756" y="49880"/>
                  <a:pt x="284857" y="6950"/>
                  <a:pt x="319549" y="11705"/>
                </a:cubicBezTo>
                <a:cubicBezTo>
                  <a:pt x="354241" y="16460"/>
                  <a:pt x="308432" y="86714"/>
                  <a:pt x="301065" y="85241"/>
                </a:cubicBezTo>
                <a:cubicBezTo>
                  <a:pt x="293698" y="83768"/>
                  <a:pt x="257733" y="13916"/>
                  <a:pt x="275347" y="2865"/>
                </a:cubicBezTo>
                <a:cubicBezTo>
                  <a:pt x="292961" y="-8185"/>
                  <a:pt x="384847" y="16259"/>
                  <a:pt x="406747" y="18938"/>
                </a:cubicBezTo>
              </a:path>
            </a:pathLst>
          </a:custGeom>
          <a:noFill/>
          <a:ln w="19050" cap="flat" cmpd="sng">
            <a:solidFill>
              <a:schemeClr val="dk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4"/>
          <p:cNvSpPr/>
          <p:nvPr/>
        </p:nvSpPr>
        <p:spPr>
          <a:xfrm>
            <a:off x="7618038" y="4235771"/>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4"/>
          <p:cNvSpPr/>
          <p:nvPr/>
        </p:nvSpPr>
        <p:spPr>
          <a:xfrm>
            <a:off x="7618047" y="3855367"/>
            <a:ext cx="258588" cy="227996"/>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59" name="Google Shape;59;p14"/>
          <p:cNvGrpSpPr/>
          <p:nvPr/>
        </p:nvGrpSpPr>
        <p:grpSpPr>
          <a:xfrm rot="1056892">
            <a:off x="5597918" y="551188"/>
            <a:ext cx="1509128" cy="960744"/>
            <a:chOff x="3908800" y="4074100"/>
            <a:chExt cx="1374325" cy="874925"/>
          </a:xfrm>
        </p:grpSpPr>
        <p:sp>
          <p:nvSpPr>
            <p:cNvPr id="60" name="Google Shape;60;p14"/>
            <p:cNvSpPr/>
            <p:nvPr/>
          </p:nvSpPr>
          <p:spPr>
            <a:xfrm>
              <a:off x="3908800" y="4074100"/>
              <a:ext cx="1374325" cy="874925"/>
            </a:xfrm>
            <a:custGeom>
              <a:avLst/>
              <a:gdLst/>
              <a:ahLst/>
              <a:cxnLst/>
              <a:rect l="l" t="t" r="r" b="b"/>
              <a:pathLst>
                <a:path w="54973" h="34997" extrusionOk="0">
                  <a:moveTo>
                    <a:pt x="48538" y="1"/>
                  </a:moveTo>
                  <a:cubicBezTo>
                    <a:pt x="46825" y="1"/>
                    <a:pt x="34" y="22856"/>
                    <a:pt x="34" y="23187"/>
                  </a:cubicBezTo>
                  <a:cubicBezTo>
                    <a:pt x="0" y="23855"/>
                    <a:pt x="4637" y="34896"/>
                    <a:pt x="5538" y="34996"/>
                  </a:cubicBezTo>
                  <a:cubicBezTo>
                    <a:pt x="5544" y="34997"/>
                    <a:pt x="5551" y="34997"/>
                    <a:pt x="5559" y="34997"/>
                  </a:cubicBezTo>
                  <a:cubicBezTo>
                    <a:pt x="7676" y="34997"/>
                    <a:pt x="53208" y="12608"/>
                    <a:pt x="54072" y="11212"/>
                  </a:cubicBezTo>
                  <a:cubicBezTo>
                    <a:pt x="54973" y="9845"/>
                    <a:pt x="49636" y="338"/>
                    <a:pt x="48568" y="4"/>
                  </a:cubicBezTo>
                  <a:cubicBezTo>
                    <a:pt x="48561" y="2"/>
                    <a:pt x="48551" y="1"/>
                    <a:pt x="48538" y="1"/>
                  </a:cubicBezTo>
                  <a:close/>
                </a:path>
              </a:pathLst>
            </a:custGeom>
            <a:solidFill>
              <a:schemeClr val="accent4"/>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14"/>
            <p:cNvSpPr/>
            <p:nvPr/>
          </p:nvSpPr>
          <p:spPr>
            <a:xfrm>
              <a:off x="3980525" y="4608950"/>
              <a:ext cx="56725" cy="119900"/>
            </a:xfrm>
            <a:custGeom>
              <a:avLst/>
              <a:gdLst/>
              <a:ahLst/>
              <a:cxnLst/>
              <a:rect l="l" t="t" r="r" b="b"/>
              <a:pathLst>
                <a:path w="2269" h="4796" extrusionOk="0">
                  <a:moveTo>
                    <a:pt x="259" y="1"/>
                  </a:moveTo>
                  <a:cubicBezTo>
                    <a:pt x="225" y="1"/>
                    <a:pt x="193" y="19"/>
                    <a:pt x="167" y="59"/>
                  </a:cubicBezTo>
                  <a:cubicBezTo>
                    <a:pt x="67" y="126"/>
                    <a:pt x="0" y="192"/>
                    <a:pt x="67" y="326"/>
                  </a:cubicBezTo>
                  <a:cubicBezTo>
                    <a:pt x="367" y="1093"/>
                    <a:pt x="701" y="1793"/>
                    <a:pt x="1067" y="2561"/>
                  </a:cubicBezTo>
                  <a:cubicBezTo>
                    <a:pt x="1401" y="3295"/>
                    <a:pt x="1735" y="4062"/>
                    <a:pt x="2102" y="4762"/>
                  </a:cubicBezTo>
                  <a:cubicBezTo>
                    <a:pt x="2135" y="4796"/>
                    <a:pt x="2168" y="4796"/>
                    <a:pt x="2235" y="4796"/>
                  </a:cubicBezTo>
                  <a:cubicBezTo>
                    <a:pt x="2268" y="4762"/>
                    <a:pt x="2268" y="4729"/>
                    <a:pt x="2268" y="4662"/>
                  </a:cubicBezTo>
                  <a:cubicBezTo>
                    <a:pt x="2001" y="3895"/>
                    <a:pt x="1735" y="3128"/>
                    <a:pt x="1401" y="2394"/>
                  </a:cubicBezTo>
                  <a:cubicBezTo>
                    <a:pt x="1067" y="1627"/>
                    <a:pt x="767" y="893"/>
                    <a:pt x="434" y="126"/>
                  </a:cubicBezTo>
                  <a:cubicBezTo>
                    <a:pt x="373" y="45"/>
                    <a:pt x="312" y="1"/>
                    <a:pt x="259"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14"/>
            <p:cNvSpPr/>
            <p:nvPr/>
          </p:nvSpPr>
          <p:spPr>
            <a:xfrm>
              <a:off x="4022200" y="4590925"/>
              <a:ext cx="37550" cy="78725"/>
            </a:xfrm>
            <a:custGeom>
              <a:avLst/>
              <a:gdLst/>
              <a:ahLst/>
              <a:cxnLst/>
              <a:rect l="l" t="t" r="r" b="b"/>
              <a:pathLst>
                <a:path w="1502" h="3149" extrusionOk="0">
                  <a:moveTo>
                    <a:pt x="242" y="1"/>
                  </a:moveTo>
                  <a:cubicBezTo>
                    <a:pt x="217" y="1"/>
                    <a:pt x="191" y="5"/>
                    <a:pt x="168" y="13"/>
                  </a:cubicBezTo>
                  <a:cubicBezTo>
                    <a:pt x="34" y="79"/>
                    <a:pt x="1" y="179"/>
                    <a:pt x="34" y="313"/>
                  </a:cubicBezTo>
                  <a:cubicBezTo>
                    <a:pt x="268" y="813"/>
                    <a:pt x="468" y="1247"/>
                    <a:pt x="668" y="1714"/>
                  </a:cubicBezTo>
                  <a:cubicBezTo>
                    <a:pt x="868" y="2181"/>
                    <a:pt x="1102" y="2648"/>
                    <a:pt x="1335" y="3082"/>
                  </a:cubicBezTo>
                  <a:cubicBezTo>
                    <a:pt x="1369" y="3148"/>
                    <a:pt x="1435" y="3148"/>
                    <a:pt x="1469" y="3148"/>
                  </a:cubicBezTo>
                  <a:cubicBezTo>
                    <a:pt x="1502" y="3082"/>
                    <a:pt x="1502" y="3048"/>
                    <a:pt x="1502" y="3015"/>
                  </a:cubicBezTo>
                  <a:cubicBezTo>
                    <a:pt x="1369" y="2514"/>
                    <a:pt x="1202" y="2014"/>
                    <a:pt x="1002" y="1547"/>
                  </a:cubicBezTo>
                  <a:cubicBezTo>
                    <a:pt x="801" y="1113"/>
                    <a:pt x="635" y="613"/>
                    <a:pt x="435" y="146"/>
                  </a:cubicBezTo>
                  <a:cubicBezTo>
                    <a:pt x="409" y="44"/>
                    <a:pt x="325" y="1"/>
                    <a:pt x="242"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14"/>
            <p:cNvSpPr/>
            <p:nvPr/>
          </p:nvSpPr>
          <p:spPr>
            <a:xfrm>
              <a:off x="4068075" y="4567050"/>
              <a:ext cx="37550" cy="78400"/>
            </a:xfrm>
            <a:custGeom>
              <a:avLst/>
              <a:gdLst/>
              <a:ahLst/>
              <a:cxnLst/>
              <a:rect l="l" t="t" r="r" b="b"/>
              <a:pathLst>
                <a:path w="1502" h="3136" extrusionOk="0">
                  <a:moveTo>
                    <a:pt x="167" y="0"/>
                  </a:moveTo>
                  <a:cubicBezTo>
                    <a:pt x="34" y="100"/>
                    <a:pt x="1" y="167"/>
                    <a:pt x="34" y="301"/>
                  </a:cubicBezTo>
                  <a:cubicBezTo>
                    <a:pt x="267" y="801"/>
                    <a:pt x="468" y="1268"/>
                    <a:pt x="668" y="1735"/>
                  </a:cubicBezTo>
                  <a:cubicBezTo>
                    <a:pt x="868" y="2169"/>
                    <a:pt x="1101" y="2636"/>
                    <a:pt x="1335" y="3103"/>
                  </a:cubicBezTo>
                  <a:cubicBezTo>
                    <a:pt x="1368" y="3136"/>
                    <a:pt x="1435" y="3136"/>
                    <a:pt x="1468" y="3136"/>
                  </a:cubicBezTo>
                  <a:cubicBezTo>
                    <a:pt x="1502" y="3103"/>
                    <a:pt x="1502" y="3069"/>
                    <a:pt x="1502" y="3002"/>
                  </a:cubicBezTo>
                  <a:cubicBezTo>
                    <a:pt x="1368" y="2502"/>
                    <a:pt x="1235" y="2002"/>
                    <a:pt x="1001" y="1568"/>
                  </a:cubicBezTo>
                  <a:cubicBezTo>
                    <a:pt x="801" y="1101"/>
                    <a:pt x="634" y="601"/>
                    <a:pt x="434" y="134"/>
                  </a:cubicBezTo>
                  <a:cubicBezTo>
                    <a:pt x="401" y="67"/>
                    <a:pt x="267" y="0"/>
                    <a:pt x="167"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14"/>
            <p:cNvSpPr/>
            <p:nvPr/>
          </p:nvSpPr>
          <p:spPr>
            <a:xfrm>
              <a:off x="4114775" y="4543025"/>
              <a:ext cx="38375" cy="78250"/>
            </a:xfrm>
            <a:custGeom>
              <a:avLst/>
              <a:gdLst/>
              <a:ahLst/>
              <a:cxnLst/>
              <a:rect l="l" t="t" r="r" b="b"/>
              <a:pathLst>
                <a:path w="1535" h="3130" extrusionOk="0">
                  <a:moveTo>
                    <a:pt x="256" y="0"/>
                  </a:moveTo>
                  <a:cubicBezTo>
                    <a:pt x="226" y="0"/>
                    <a:pt x="195" y="9"/>
                    <a:pt x="167" y="27"/>
                  </a:cubicBezTo>
                  <a:cubicBezTo>
                    <a:pt x="67" y="94"/>
                    <a:pt x="1" y="194"/>
                    <a:pt x="67" y="294"/>
                  </a:cubicBezTo>
                  <a:cubicBezTo>
                    <a:pt x="267" y="795"/>
                    <a:pt x="468" y="1262"/>
                    <a:pt x="668" y="1729"/>
                  </a:cubicBezTo>
                  <a:cubicBezTo>
                    <a:pt x="901" y="2196"/>
                    <a:pt x="1101" y="2629"/>
                    <a:pt x="1335" y="3096"/>
                  </a:cubicBezTo>
                  <a:cubicBezTo>
                    <a:pt x="1402" y="3130"/>
                    <a:pt x="1435" y="3130"/>
                    <a:pt x="1468" y="3130"/>
                  </a:cubicBezTo>
                  <a:cubicBezTo>
                    <a:pt x="1535" y="3096"/>
                    <a:pt x="1535" y="3063"/>
                    <a:pt x="1535" y="3029"/>
                  </a:cubicBezTo>
                  <a:cubicBezTo>
                    <a:pt x="1402" y="2529"/>
                    <a:pt x="1235" y="2029"/>
                    <a:pt x="1035" y="1562"/>
                  </a:cubicBezTo>
                  <a:cubicBezTo>
                    <a:pt x="801" y="1095"/>
                    <a:pt x="634" y="594"/>
                    <a:pt x="434" y="127"/>
                  </a:cubicBezTo>
                  <a:cubicBezTo>
                    <a:pt x="410" y="55"/>
                    <a:pt x="334" y="0"/>
                    <a:pt x="256"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14"/>
            <p:cNvSpPr/>
            <p:nvPr/>
          </p:nvSpPr>
          <p:spPr>
            <a:xfrm>
              <a:off x="4158150" y="4524525"/>
              <a:ext cx="37550" cy="78400"/>
            </a:xfrm>
            <a:custGeom>
              <a:avLst/>
              <a:gdLst/>
              <a:ahLst/>
              <a:cxnLst/>
              <a:rect l="l" t="t" r="r" b="b"/>
              <a:pathLst>
                <a:path w="1502" h="3136" extrusionOk="0">
                  <a:moveTo>
                    <a:pt x="167" y="0"/>
                  </a:moveTo>
                  <a:cubicBezTo>
                    <a:pt x="33" y="100"/>
                    <a:pt x="0" y="167"/>
                    <a:pt x="33" y="300"/>
                  </a:cubicBezTo>
                  <a:cubicBezTo>
                    <a:pt x="234" y="801"/>
                    <a:pt x="434" y="1234"/>
                    <a:pt x="667" y="1701"/>
                  </a:cubicBezTo>
                  <a:cubicBezTo>
                    <a:pt x="867" y="2168"/>
                    <a:pt x="1068" y="2635"/>
                    <a:pt x="1334" y="3102"/>
                  </a:cubicBezTo>
                  <a:cubicBezTo>
                    <a:pt x="1368" y="3136"/>
                    <a:pt x="1401" y="3136"/>
                    <a:pt x="1434" y="3136"/>
                  </a:cubicBezTo>
                  <a:cubicBezTo>
                    <a:pt x="1501" y="3102"/>
                    <a:pt x="1501" y="3036"/>
                    <a:pt x="1501" y="3002"/>
                  </a:cubicBezTo>
                  <a:cubicBezTo>
                    <a:pt x="1368" y="2502"/>
                    <a:pt x="1201" y="2002"/>
                    <a:pt x="1001" y="1535"/>
                  </a:cubicBezTo>
                  <a:cubicBezTo>
                    <a:pt x="767" y="1101"/>
                    <a:pt x="634" y="601"/>
                    <a:pt x="400" y="134"/>
                  </a:cubicBezTo>
                  <a:cubicBezTo>
                    <a:pt x="367" y="33"/>
                    <a:pt x="234" y="0"/>
                    <a:pt x="167"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4"/>
            <p:cNvSpPr/>
            <p:nvPr/>
          </p:nvSpPr>
          <p:spPr>
            <a:xfrm>
              <a:off x="4195675" y="4503675"/>
              <a:ext cx="55900" cy="120100"/>
            </a:xfrm>
            <a:custGeom>
              <a:avLst/>
              <a:gdLst/>
              <a:ahLst/>
              <a:cxnLst/>
              <a:rect l="l" t="t" r="r" b="b"/>
              <a:pathLst>
                <a:path w="2236" h="4804" extrusionOk="0">
                  <a:moveTo>
                    <a:pt x="250" y="0"/>
                  </a:moveTo>
                  <a:cubicBezTo>
                    <a:pt x="219" y="0"/>
                    <a:pt x="189" y="11"/>
                    <a:pt x="167" y="33"/>
                  </a:cubicBezTo>
                  <a:cubicBezTo>
                    <a:pt x="34" y="134"/>
                    <a:pt x="0" y="200"/>
                    <a:pt x="34" y="334"/>
                  </a:cubicBezTo>
                  <a:cubicBezTo>
                    <a:pt x="367" y="1068"/>
                    <a:pt x="701" y="1801"/>
                    <a:pt x="1034" y="2535"/>
                  </a:cubicBezTo>
                  <a:cubicBezTo>
                    <a:pt x="1368" y="3303"/>
                    <a:pt x="1701" y="4036"/>
                    <a:pt x="2068" y="4770"/>
                  </a:cubicBezTo>
                  <a:cubicBezTo>
                    <a:pt x="2135" y="4804"/>
                    <a:pt x="2168" y="4804"/>
                    <a:pt x="2202" y="4804"/>
                  </a:cubicBezTo>
                  <a:cubicBezTo>
                    <a:pt x="2235" y="4770"/>
                    <a:pt x="2235" y="4704"/>
                    <a:pt x="2235" y="4670"/>
                  </a:cubicBezTo>
                  <a:cubicBezTo>
                    <a:pt x="2002" y="3870"/>
                    <a:pt x="1701" y="3136"/>
                    <a:pt x="1368" y="2369"/>
                  </a:cubicBezTo>
                  <a:cubicBezTo>
                    <a:pt x="1034" y="1635"/>
                    <a:pt x="734" y="867"/>
                    <a:pt x="400" y="134"/>
                  </a:cubicBezTo>
                  <a:cubicBezTo>
                    <a:pt x="378" y="45"/>
                    <a:pt x="312" y="0"/>
                    <a:pt x="250"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4"/>
            <p:cNvSpPr/>
            <p:nvPr/>
          </p:nvSpPr>
          <p:spPr>
            <a:xfrm>
              <a:off x="4237375" y="4485925"/>
              <a:ext cx="37550" cy="78650"/>
            </a:xfrm>
            <a:custGeom>
              <a:avLst/>
              <a:gdLst/>
              <a:ahLst/>
              <a:cxnLst/>
              <a:rect l="l" t="t" r="r" b="b"/>
              <a:pathLst>
                <a:path w="1502" h="3146" extrusionOk="0">
                  <a:moveTo>
                    <a:pt x="208" y="1"/>
                  </a:moveTo>
                  <a:cubicBezTo>
                    <a:pt x="193" y="1"/>
                    <a:pt x="179" y="4"/>
                    <a:pt x="167" y="10"/>
                  </a:cubicBezTo>
                  <a:cubicBezTo>
                    <a:pt x="33" y="76"/>
                    <a:pt x="0" y="176"/>
                    <a:pt x="33" y="310"/>
                  </a:cubicBezTo>
                  <a:cubicBezTo>
                    <a:pt x="234" y="810"/>
                    <a:pt x="434" y="1244"/>
                    <a:pt x="667" y="1711"/>
                  </a:cubicBezTo>
                  <a:cubicBezTo>
                    <a:pt x="867" y="2178"/>
                    <a:pt x="1067" y="2612"/>
                    <a:pt x="1334" y="3079"/>
                  </a:cubicBezTo>
                  <a:cubicBezTo>
                    <a:pt x="1368" y="3145"/>
                    <a:pt x="1401" y="3145"/>
                    <a:pt x="1434" y="3145"/>
                  </a:cubicBezTo>
                  <a:cubicBezTo>
                    <a:pt x="1501" y="3079"/>
                    <a:pt x="1501" y="3045"/>
                    <a:pt x="1501" y="3012"/>
                  </a:cubicBezTo>
                  <a:cubicBezTo>
                    <a:pt x="1368" y="2511"/>
                    <a:pt x="1201" y="2011"/>
                    <a:pt x="1001" y="1544"/>
                  </a:cubicBezTo>
                  <a:cubicBezTo>
                    <a:pt x="801" y="1077"/>
                    <a:pt x="634" y="577"/>
                    <a:pt x="400" y="143"/>
                  </a:cubicBezTo>
                  <a:cubicBezTo>
                    <a:pt x="373" y="61"/>
                    <a:pt x="278" y="1"/>
                    <a:pt x="208"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4"/>
            <p:cNvSpPr/>
            <p:nvPr/>
          </p:nvSpPr>
          <p:spPr>
            <a:xfrm>
              <a:off x="4284075" y="4462500"/>
              <a:ext cx="37550" cy="78725"/>
            </a:xfrm>
            <a:custGeom>
              <a:avLst/>
              <a:gdLst/>
              <a:ahLst/>
              <a:cxnLst/>
              <a:rect l="l" t="t" r="r" b="b"/>
              <a:pathLst>
                <a:path w="1502" h="3149" extrusionOk="0">
                  <a:moveTo>
                    <a:pt x="219" y="1"/>
                  </a:moveTo>
                  <a:cubicBezTo>
                    <a:pt x="200" y="1"/>
                    <a:pt x="183" y="5"/>
                    <a:pt x="167" y="13"/>
                  </a:cubicBezTo>
                  <a:cubicBezTo>
                    <a:pt x="33" y="113"/>
                    <a:pt x="0" y="179"/>
                    <a:pt x="33" y="313"/>
                  </a:cubicBezTo>
                  <a:cubicBezTo>
                    <a:pt x="234" y="813"/>
                    <a:pt x="467" y="1280"/>
                    <a:pt x="667" y="1747"/>
                  </a:cubicBezTo>
                  <a:cubicBezTo>
                    <a:pt x="867" y="2181"/>
                    <a:pt x="1067" y="2648"/>
                    <a:pt x="1334" y="3115"/>
                  </a:cubicBezTo>
                  <a:cubicBezTo>
                    <a:pt x="1368" y="3148"/>
                    <a:pt x="1401" y="3148"/>
                    <a:pt x="1468" y="3148"/>
                  </a:cubicBezTo>
                  <a:cubicBezTo>
                    <a:pt x="1501" y="3115"/>
                    <a:pt x="1501" y="3082"/>
                    <a:pt x="1501" y="3015"/>
                  </a:cubicBezTo>
                  <a:cubicBezTo>
                    <a:pt x="1368" y="2514"/>
                    <a:pt x="1201" y="2014"/>
                    <a:pt x="1001" y="1580"/>
                  </a:cubicBezTo>
                  <a:cubicBezTo>
                    <a:pt x="801" y="1113"/>
                    <a:pt x="634" y="613"/>
                    <a:pt x="434" y="146"/>
                  </a:cubicBezTo>
                  <a:cubicBezTo>
                    <a:pt x="357" y="44"/>
                    <a:pt x="281" y="1"/>
                    <a:pt x="219"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14"/>
            <p:cNvSpPr/>
            <p:nvPr/>
          </p:nvSpPr>
          <p:spPr>
            <a:xfrm>
              <a:off x="4329925" y="4437625"/>
              <a:ext cx="37550" cy="78575"/>
            </a:xfrm>
            <a:custGeom>
              <a:avLst/>
              <a:gdLst/>
              <a:ahLst/>
              <a:cxnLst/>
              <a:rect l="l" t="t" r="r" b="b"/>
              <a:pathLst>
                <a:path w="1502" h="3143" extrusionOk="0">
                  <a:moveTo>
                    <a:pt x="208" y="0"/>
                  </a:moveTo>
                  <a:cubicBezTo>
                    <a:pt x="195" y="0"/>
                    <a:pt x="181" y="2"/>
                    <a:pt x="167" y="7"/>
                  </a:cubicBezTo>
                  <a:cubicBezTo>
                    <a:pt x="34" y="107"/>
                    <a:pt x="1" y="174"/>
                    <a:pt x="34" y="307"/>
                  </a:cubicBezTo>
                  <a:cubicBezTo>
                    <a:pt x="234" y="807"/>
                    <a:pt x="468" y="1274"/>
                    <a:pt x="668" y="1708"/>
                  </a:cubicBezTo>
                  <a:cubicBezTo>
                    <a:pt x="868" y="2175"/>
                    <a:pt x="1068" y="2642"/>
                    <a:pt x="1335" y="3109"/>
                  </a:cubicBezTo>
                  <a:cubicBezTo>
                    <a:pt x="1368" y="3143"/>
                    <a:pt x="1402" y="3143"/>
                    <a:pt x="1468" y="3143"/>
                  </a:cubicBezTo>
                  <a:cubicBezTo>
                    <a:pt x="1502" y="3109"/>
                    <a:pt x="1502" y="3076"/>
                    <a:pt x="1502" y="3009"/>
                  </a:cubicBezTo>
                  <a:cubicBezTo>
                    <a:pt x="1368" y="2509"/>
                    <a:pt x="1202" y="2008"/>
                    <a:pt x="1001" y="1575"/>
                  </a:cubicBezTo>
                  <a:cubicBezTo>
                    <a:pt x="801" y="1108"/>
                    <a:pt x="634" y="607"/>
                    <a:pt x="434" y="140"/>
                  </a:cubicBezTo>
                  <a:cubicBezTo>
                    <a:pt x="377" y="83"/>
                    <a:pt x="294" y="0"/>
                    <a:pt x="208"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14"/>
            <p:cNvSpPr/>
            <p:nvPr/>
          </p:nvSpPr>
          <p:spPr>
            <a:xfrm>
              <a:off x="4372450" y="4419975"/>
              <a:ext cx="37550" cy="78700"/>
            </a:xfrm>
            <a:custGeom>
              <a:avLst/>
              <a:gdLst/>
              <a:ahLst/>
              <a:cxnLst/>
              <a:rect l="l" t="t" r="r" b="b"/>
              <a:pathLst>
                <a:path w="1502" h="3148" extrusionOk="0">
                  <a:moveTo>
                    <a:pt x="242" y="0"/>
                  </a:moveTo>
                  <a:cubicBezTo>
                    <a:pt x="217" y="0"/>
                    <a:pt x="191" y="5"/>
                    <a:pt x="168" y="12"/>
                  </a:cubicBezTo>
                  <a:cubicBezTo>
                    <a:pt x="34" y="112"/>
                    <a:pt x="1" y="179"/>
                    <a:pt x="34" y="313"/>
                  </a:cubicBezTo>
                  <a:cubicBezTo>
                    <a:pt x="268" y="813"/>
                    <a:pt x="468" y="1247"/>
                    <a:pt x="668" y="1714"/>
                  </a:cubicBezTo>
                  <a:cubicBezTo>
                    <a:pt x="868" y="2181"/>
                    <a:pt x="1102" y="2648"/>
                    <a:pt x="1335" y="3115"/>
                  </a:cubicBezTo>
                  <a:cubicBezTo>
                    <a:pt x="1369" y="3148"/>
                    <a:pt x="1435" y="3148"/>
                    <a:pt x="1469" y="3148"/>
                  </a:cubicBezTo>
                  <a:cubicBezTo>
                    <a:pt x="1502" y="3115"/>
                    <a:pt x="1502" y="3048"/>
                    <a:pt x="1502" y="3015"/>
                  </a:cubicBezTo>
                  <a:cubicBezTo>
                    <a:pt x="1369" y="2514"/>
                    <a:pt x="1235" y="2014"/>
                    <a:pt x="1002" y="1547"/>
                  </a:cubicBezTo>
                  <a:cubicBezTo>
                    <a:pt x="801" y="1113"/>
                    <a:pt x="635" y="613"/>
                    <a:pt x="435" y="146"/>
                  </a:cubicBezTo>
                  <a:cubicBezTo>
                    <a:pt x="409" y="44"/>
                    <a:pt x="325" y="0"/>
                    <a:pt x="242"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14"/>
            <p:cNvSpPr/>
            <p:nvPr/>
          </p:nvSpPr>
          <p:spPr>
            <a:xfrm>
              <a:off x="4421650" y="4394425"/>
              <a:ext cx="56750" cy="120100"/>
            </a:xfrm>
            <a:custGeom>
              <a:avLst/>
              <a:gdLst/>
              <a:ahLst/>
              <a:cxnLst/>
              <a:rect l="l" t="t" r="r" b="b"/>
              <a:pathLst>
                <a:path w="2270" h="4804" extrusionOk="0">
                  <a:moveTo>
                    <a:pt x="267" y="0"/>
                  </a:moveTo>
                  <a:cubicBezTo>
                    <a:pt x="234" y="0"/>
                    <a:pt x="201" y="11"/>
                    <a:pt x="168" y="34"/>
                  </a:cubicBezTo>
                  <a:cubicBezTo>
                    <a:pt x="34" y="100"/>
                    <a:pt x="1" y="200"/>
                    <a:pt x="34" y="334"/>
                  </a:cubicBezTo>
                  <a:cubicBezTo>
                    <a:pt x="368" y="1068"/>
                    <a:pt x="701" y="1768"/>
                    <a:pt x="1035" y="2535"/>
                  </a:cubicBezTo>
                  <a:cubicBezTo>
                    <a:pt x="1369" y="3303"/>
                    <a:pt x="1702" y="4037"/>
                    <a:pt x="2102" y="4737"/>
                  </a:cubicBezTo>
                  <a:cubicBezTo>
                    <a:pt x="2136" y="4804"/>
                    <a:pt x="2169" y="4804"/>
                    <a:pt x="2203" y="4804"/>
                  </a:cubicBezTo>
                  <a:cubicBezTo>
                    <a:pt x="2269" y="4737"/>
                    <a:pt x="2269" y="4704"/>
                    <a:pt x="2269" y="4670"/>
                  </a:cubicBezTo>
                  <a:cubicBezTo>
                    <a:pt x="2002" y="3870"/>
                    <a:pt x="1702" y="3136"/>
                    <a:pt x="1369" y="2369"/>
                  </a:cubicBezTo>
                  <a:cubicBezTo>
                    <a:pt x="1035" y="1635"/>
                    <a:pt x="768" y="868"/>
                    <a:pt x="435" y="134"/>
                  </a:cubicBezTo>
                  <a:cubicBezTo>
                    <a:pt x="390" y="45"/>
                    <a:pt x="331" y="0"/>
                    <a:pt x="267"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4"/>
            <p:cNvSpPr/>
            <p:nvPr/>
          </p:nvSpPr>
          <p:spPr>
            <a:xfrm>
              <a:off x="4464200" y="4376225"/>
              <a:ext cx="37550" cy="78275"/>
            </a:xfrm>
            <a:custGeom>
              <a:avLst/>
              <a:gdLst/>
              <a:ahLst/>
              <a:cxnLst/>
              <a:rect l="l" t="t" r="r" b="b"/>
              <a:pathLst>
                <a:path w="1502" h="3131" extrusionOk="0">
                  <a:moveTo>
                    <a:pt x="244" y="1"/>
                  </a:moveTo>
                  <a:cubicBezTo>
                    <a:pt x="220" y="1"/>
                    <a:pt x="195" y="9"/>
                    <a:pt x="167" y="28"/>
                  </a:cubicBezTo>
                  <a:cubicBezTo>
                    <a:pt x="34" y="95"/>
                    <a:pt x="0" y="195"/>
                    <a:pt x="34" y="295"/>
                  </a:cubicBezTo>
                  <a:cubicBezTo>
                    <a:pt x="267" y="795"/>
                    <a:pt x="467" y="1262"/>
                    <a:pt x="667" y="1729"/>
                  </a:cubicBezTo>
                  <a:cubicBezTo>
                    <a:pt x="867" y="2196"/>
                    <a:pt x="1101" y="2630"/>
                    <a:pt x="1334" y="3097"/>
                  </a:cubicBezTo>
                  <a:cubicBezTo>
                    <a:pt x="1368" y="3130"/>
                    <a:pt x="1435" y="3130"/>
                    <a:pt x="1468" y="3130"/>
                  </a:cubicBezTo>
                  <a:cubicBezTo>
                    <a:pt x="1501" y="3097"/>
                    <a:pt x="1501" y="3063"/>
                    <a:pt x="1501" y="3030"/>
                  </a:cubicBezTo>
                  <a:cubicBezTo>
                    <a:pt x="1368" y="2530"/>
                    <a:pt x="1234" y="2029"/>
                    <a:pt x="1001" y="1562"/>
                  </a:cubicBezTo>
                  <a:cubicBezTo>
                    <a:pt x="801" y="1095"/>
                    <a:pt x="634" y="595"/>
                    <a:pt x="434" y="128"/>
                  </a:cubicBezTo>
                  <a:cubicBezTo>
                    <a:pt x="362" y="56"/>
                    <a:pt x="307" y="1"/>
                    <a:pt x="244"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4"/>
            <p:cNvSpPr/>
            <p:nvPr/>
          </p:nvSpPr>
          <p:spPr>
            <a:xfrm>
              <a:off x="4510050" y="4353250"/>
              <a:ext cx="37550" cy="78725"/>
            </a:xfrm>
            <a:custGeom>
              <a:avLst/>
              <a:gdLst/>
              <a:ahLst/>
              <a:cxnLst/>
              <a:rect l="l" t="t" r="r" b="b"/>
              <a:pathLst>
                <a:path w="1502" h="3149" extrusionOk="0">
                  <a:moveTo>
                    <a:pt x="238" y="1"/>
                  </a:moveTo>
                  <a:cubicBezTo>
                    <a:pt x="215" y="1"/>
                    <a:pt x="191" y="5"/>
                    <a:pt x="168" y="13"/>
                  </a:cubicBezTo>
                  <a:cubicBezTo>
                    <a:pt x="34" y="113"/>
                    <a:pt x="1" y="180"/>
                    <a:pt x="34" y="313"/>
                  </a:cubicBezTo>
                  <a:cubicBezTo>
                    <a:pt x="268" y="813"/>
                    <a:pt x="468" y="1247"/>
                    <a:pt x="668" y="1714"/>
                  </a:cubicBezTo>
                  <a:cubicBezTo>
                    <a:pt x="868" y="2181"/>
                    <a:pt x="1102" y="2648"/>
                    <a:pt x="1335" y="3115"/>
                  </a:cubicBezTo>
                  <a:cubicBezTo>
                    <a:pt x="1368" y="3148"/>
                    <a:pt x="1435" y="3148"/>
                    <a:pt x="1469" y="3148"/>
                  </a:cubicBezTo>
                  <a:cubicBezTo>
                    <a:pt x="1502" y="3115"/>
                    <a:pt x="1502" y="3048"/>
                    <a:pt x="1502" y="3015"/>
                  </a:cubicBezTo>
                  <a:cubicBezTo>
                    <a:pt x="1368" y="2515"/>
                    <a:pt x="1202" y="2014"/>
                    <a:pt x="1002" y="1547"/>
                  </a:cubicBezTo>
                  <a:cubicBezTo>
                    <a:pt x="801" y="1114"/>
                    <a:pt x="635" y="613"/>
                    <a:pt x="434" y="146"/>
                  </a:cubicBezTo>
                  <a:cubicBezTo>
                    <a:pt x="384" y="44"/>
                    <a:pt x="313" y="1"/>
                    <a:pt x="238"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4"/>
            <p:cNvSpPr/>
            <p:nvPr/>
          </p:nvSpPr>
          <p:spPr>
            <a:xfrm>
              <a:off x="4556750" y="4328325"/>
              <a:ext cx="37550" cy="78625"/>
            </a:xfrm>
            <a:custGeom>
              <a:avLst/>
              <a:gdLst/>
              <a:ahLst/>
              <a:cxnLst/>
              <a:rect l="l" t="t" r="r" b="b"/>
              <a:pathLst>
                <a:path w="1502" h="3145" extrusionOk="0">
                  <a:moveTo>
                    <a:pt x="221" y="0"/>
                  </a:moveTo>
                  <a:cubicBezTo>
                    <a:pt x="203" y="0"/>
                    <a:pt x="185" y="3"/>
                    <a:pt x="168" y="9"/>
                  </a:cubicBezTo>
                  <a:cubicBezTo>
                    <a:pt x="68" y="109"/>
                    <a:pt x="1" y="176"/>
                    <a:pt x="68" y="309"/>
                  </a:cubicBezTo>
                  <a:cubicBezTo>
                    <a:pt x="268" y="810"/>
                    <a:pt x="468" y="1243"/>
                    <a:pt x="668" y="1710"/>
                  </a:cubicBezTo>
                  <a:cubicBezTo>
                    <a:pt x="901" y="2177"/>
                    <a:pt x="1102" y="2644"/>
                    <a:pt x="1335" y="3078"/>
                  </a:cubicBezTo>
                  <a:cubicBezTo>
                    <a:pt x="1402" y="3145"/>
                    <a:pt x="1435" y="3145"/>
                    <a:pt x="1469" y="3145"/>
                  </a:cubicBezTo>
                  <a:cubicBezTo>
                    <a:pt x="1502" y="3078"/>
                    <a:pt x="1502" y="3045"/>
                    <a:pt x="1502" y="3011"/>
                  </a:cubicBezTo>
                  <a:cubicBezTo>
                    <a:pt x="1402" y="2511"/>
                    <a:pt x="1235" y="2011"/>
                    <a:pt x="1002" y="1544"/>
                  </a:cubicBezTo>
                  <a:cubicBezTo>
                    <a:pt x="801" y="1110"/>
                    <a:pt x="635" y="610"/>
                    <a:pt x="434" y="143"/>
                  </a:cubicBezTo>
                  <a:cubicBezTo>
                    <a:pt x="380" y="60"/>
                    <a:pt x="302" y="0"/>
                    <a:pt x="221"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4"/>
            <p:cNvSpPr/>
            <p:nvPr/>
          </p:nvSpPr>
          <p:spPr>
            <a:xfrm>
              <a:off x="4598450" y="4310725"/>
              <a:ext cx="38400" cy="78725"/>
            </a:xfrm>
            <a:custGeom>
              <a:avLst/>
              <a:gdLst/>
              <a:ahLst/>
              <a:cxnLst/>
              <a:rect l="l" t="t" r="r" b="b"/>
              <a:pathLst>
                <a:path w="1536" h="3149" extrusionOk="0">
                  <a:moveTo>
                    <a:pt x="242" y="1"/>
                  </a:moveTo>
                  <a:cubicBezTo>
                    <a:pt x="217" y="1"/>
                    <a:pt x="191" y="5"/>
                    <a:pt x="167" y="13"/>
                  </a:cubicBezTo>
                  <a:cubicBezTo>
                    <a:pt x="67" y="79"/>
                    <a:pt x="1" y="179"/>
                    <a:pt x="67" y="313"/>
                  </a:cubicBezTo>
                  <a:cubicBezTo>
                    <a:pt x="268" y="813"/>
                    <a:pt x="468" y="1247"/>
                    <a:pt x="668" y="1714"/>
                  </a:cubicBezTo>
                  <a:cubicBezTo>
                    <a:pt x="901" y="2181"/>
                    <a:pt x="1101" y="2614"/>
                    <a:pt x="1335" y="3081"/>
                  </a:cubicBezTo>
                  <a:cubicBezTo>
                    <a:pt x="1402" y="3148"/>
                    <a:pt x="1435" y="3148"/>
                    <a:pt x="1468" y="3148"/>
                  </a:cubicBezTo>
                  <a:cubicBezTo>
                    <a:pt x="1535" y="3081"/>
                    <a:pt x="1535" y="3048"/>
                    <a:pt x="1535" y="3015"/>
                  </a:cubicBezTo>
                  <a:cubicBezTo>
                    <a:pt x="1402" y="2514"/>
                    <a:pt x="1235" y="2014"/>
                    <a:pt x="1035" y="1547"/>
                  </a:cubicBezTo>
                  <a:cubicBezTo>
                    <a:pt x="801" y="1080"/>
                    <a:pt x="634" y="580"/>
                    <a:pt x="434" y="146"/>
                  </a:cubicBezTo>
                  <a:cubicBezTo>
                    <a:pt x="409" y="44"/>
                    <a:pt x="325" y="1"/>
                    <a:pt x="242"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14"/>
            <p:cNvSpPr/>
            <p:nvPr/>
          </p:nvSpPr>
          <p:spPr>
            <a:xfrm>
              <a:off x="4651825" y="4284775"/>
              <a:ext cx="56725" cy="119675"/>
            </a:xfrm>
            <a:custGeom>
              <a:avLst/>
              <a:gdLst/>
              <a:ahLst/>
              <a:cxnLst/>
              <a:rect l="l" t="t" r="r" b="b"/>
              <a:pathLst>
                <a:path w="2269" h="4787" extrusionOk="0">
                  <a:moveTo>
                    <a:pt x="279" y="0"/>
                  </a:moveTo>
                  <a:cubicBezTo>
                    <a:pt x="241" y="0"/>
                    <a:pt x="202" y="15"/>
                    <a:pt x="167" y="50"/>
                  </a:cubicBezTo>
                  <a:cubicBezTo>
                    <a:pt x="67" y="117"/>
                    <a:pt x="1" y="217"/>
                    <a:pt x="67" y="317"/>
                  </a:cubicBezTo>
                  <a:cubicBezTo>
                    <a:pt x="401" y="1084"/>
                    <a:pt x="734" y="1784"/>
                    <a:pt x="1068" y="2552"/>
                  </a:cubicBezTo>
                  <a:cubicBezTo>
                    <a:pt x="1402" y="3286"/>
                    <a:pt x="1735" y="4053"/>
                    <a:pt x="2102" y="4753"/>
                  </a:cubicBezTo>
                  <a:cubicBezTo>
                    <a:pt x="2135" y="4787"/>
                    <a:pt x="2169" y="4787"/>
                    <a:pt x="2235" y="4787"/>
                  </a:cubicBezTo>
                  <a:cubicBezTo>
                    <a:pt x="2269" y="4753"/>
                    <a:pt x="2269" y="4720"/>
                    <a:pt x="2269" y="4687"/>
                  </a:cubicBezTo>
                  <a:cubicBezTo>
                    <a:pt x="2002" y="3886"/>
                    <a:pt x="1735" y="3119"/>
                    <a:pt x="1402" y="2385"/>
                  </a:cubicBezTo>
                  <a:cubicBezTo>
                    <a:pt x="1068" y="1618"/>
                    <a:pt x="768" y="884"/>
                    <a:pt x="434" y="117"/>
                  </a:cubicBezTo>
                  <a:cubicBezTo>
                    <a:pt x="412" y="51"/>
                    <a:pt x="348" y="0"/>
                    <a:pt x="279"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14"/>
            <p:cNvSpPr/>
            <p:nvPr/>
          </p:nvSpPr>
          <p:spPr>
            <a:xfrm>
              <a:off x="4693525" y="4266675"/>
              <a:ext cx="37550" cy="78575"/>
            </a:xfrm>
            <a:custGeom>
              <a:avLst/>
              <a:gdLst/>
              <a:ahLst/>
              <a:cxnLst/>
              <a:rect l="l" t="t" r="r" b="b"/>
              <a:pathLst>
                <a:path w="1502" h="3143" extrusionOk="0">
                  <a:moveTo>
                    <a:pt x="210" y="0"/>
                  </a:moveTo>
                  <a:cubicBezTo>
                    <a:pt x="195" y="0"/>
                    <a:pt x="181" y="2"/>
                    <a:pt x="167" y="7"/>
                  </a:cubicBezTo>
                  <a:cubicBezTo>
                    <a:pt x="34" y="107"/>
                    <a:pt x="0" y="173"/>
                    <a:pt x="34" y="307"/>
                  </a:cubicBezTo>
                  <a:cubicBezTo>
                    <a:pt x="267" y="807"/>
                    <a:pt x="467" y="1274"/>
                    <a:pt x="668" y="1741"/>
                  </a:cubicBezTo>
                  <a:cubicBezTo>
                    <a:pt x="868" y="2175"/>
                    <a:pt x="1101" y="2642"/>
                    <a:pt x="1335" y="3109"/>
                  </a:cubicBezTo>
                  <a:cubicBezTo>
                    <a:pt x="1401" y="3142"/>
                    <a:pt x="1435" y="3142"/>
                    <a:pt x="1468" y="3142"/>
                  </a:cubicBezTo>
                  <a:cubicBezTo>
                    <a:pt x="1501" y="3109"/>
                    <a:pt x="1501" y="3076"/>
                    <a:pt x="1501" y="3009"/>
                  </a:cubicBezTo>
                  <a:cubicBezTo>
                    <a:pt x="1401" y="2508"/>
                    <a:pt x="1235" y="2008"/>
                    <a:pt x="1001" y="1574"/>
                  </a:cubicBezTo>
                  <a:cubicBezTo>
                    <a:pt x="801" y="1107"/>
                    <a:pt x="634" y="607"/>
                    <a:pt x="434" y="140"/>
                  </a:cubicBezTo>
                  <a:cubicBezTo>
                    <a:pt x="405" y="83"/>
                    <a:pt x="302" y="0"/>
                    <a:pt x="210"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4"/>
            <p:cNvSpPr/>
            <p:nvPr/>
          </p:nvSpPr>
          <p:spPr>
            <a:xfrm>
              <a:off x="4740225" y="4244025"/>
              <a:ext cx="38375" cy="78700"/>
            </a:xfrm>
            <a:custGeom>
              <a:avLst/>
              <a:gdLst/>
              <a:ahLst/>
              <a:cxnLst/>
              <a:rect l="l" t="t" r="r" b="b"/>
              <a:pathLst>
                <a:path w="1535" h="3148" extrusionOk="0">
                  <a:moveTo>
                    <a:pt x="242" y="0"/>
                  </a:moveTo>
                  <a:cubicBezTo>
                    <a:pt x="216" y="0"/>
                    <a:pt x="191" y="4"/>
                    <a:pt x="167" y="12"/>
                  </a:cubicBezTo>
                  <a:cubicBezTo>
                    <a:pt x="67" y="79"/>
                    <a:pt x="0" y="179"/>
                    <a:pt x="67" y="312"/>
                  </a:cubicBezTo>
                  <a:cubicBezTo>
                    <a:pt x="267" y="813"/>
                    <a:pt x="467" y="1246"/>
                    <a:pt x="668" y="1713"/>
                  </a:cubicBezTo>
                  <a:cubicBezTo>
                    <a:pt x="901" y="2180"/>
                    <a:pt x="1101" y="2647"/>
                    <a:pt x="1335" y="3081"/>
                  </a:cubicBezTo>
                  <a:cubicBezTo>
                    <a:pt x="1401" y="3148"/>
                    <a:pt x="1435" y="3148"/>
                    <a:pt x="1468" y="3148"/>
                  </a:cubicBezTo>
                  <a:cubicBezTo>
                    <a:pt x="1535" y="3081"/>
                    <a:pt x="1535" y="3048"/>
                    <a:pt x="1535" y="3014"/>
                  </a:cubicBezTo>
                  <a:cubicBezTo>
                    <a:pt x="1401" y="2514"/>
                    <a:pt x="1235" y="2013"/>
                    <a:pt x="1034" y="1546"/>
                  </a:cubicBezTo>
                  <a:cubicBezTo>
                    <a:pt x="801" y="1079"/>
                    <a:pt x="634" y="579"/>
                    <a:pt x="434" y="145"/>
                  </a:cubicBezTo>
                  <a:cubicBezTo>
                    <a:pt x="409" y="44"/>
                    <a:pt x="325" y="0"/>
                    <a:pt x="242"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4"/>
            <p:cNvSpPr/>
            <p:nvPr/>
          </p:nvSpPr>
          <p:spPr>
            <a:xfrm>
              <a:off x="4786100" y="4219300"/>
              <a:ext cx="38375" cy="78400"/>
            </a:xfrm>
            <a:custGeom>
              <a:avLst/>
              <a:gdLst/>
              <a:ahLst/>
              <a:cxnLst/>
              <a:rect l="l" t="t" r="r" b="b"/>
              <a:pathLst>
                <a:path w="1535" h="3136" extrusionOk="0">
                  <a:moveTo>
                    <a:pt x="167" y="0"/>
                  </a:moveTo>
                  <a:cubicBezTo>
                    <a:pt x="67" y="67"/>
                    <a:pt x="0" y="167"/>
                    <a:pt x="67" y="301"/>
                  </a:cubicBezTo>
                  <a:cubicBezTo>
                    <a:pt x="267" y="768"/>
                    <a:pt x="467" y="1235"/>
                    <a:pt x="667" y="1702"/>
                  </a:cubicBezTo>
                  <a:cubicBezTo>
                    <a:pt x="901" y="2169"/>
                    <a:pt x="1101" y="2602"/>
                    <a:pt x="1334" y="3069"/>
                  </a:cubicBezTo>
                  <a:cubicBezTo>
                    <a:pt x="1401" y="3136"/>
                    <a:pt x="1434" y="3136"/>
                    <a:pt x="1468" y="3136"/>
                  </a:cubicBezTo>
                  <a:cubicBezTo>
                    <a:pt x="1534" y="3069"/>
                    <a:pt x="1534" y="3036"/>
                    <a:pt x="1534" y="3002"/>
                  </a:cubicBezTo>
                  <a:cubicBezTo>
                    <a:pt x="1401" y="2502"/>
                    <a:pt x="1234" y="2002"/>
                    <a:pt x="1034" y="1535"/>
                  </a:cubicBezTo>
                  <a:cubicBezTo>
                    <a:pt x="801" y="1068"/>
                    <a:pt x="634" y="567"/>
                    <a:pt x="434" y="134"/>
                  </a:cubicBezTo>
                  <a:cubicBezTo>
                    <a:pt x="400" y="34"/>
                    <a:pt x="267" y="0"/>
                    <a:pt x="167"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4"/>
            <p:cNvSpPr/>
            <p:nvPr/>
          </p:nvSpPr>
          <p:spPr>
            <a:xfrm>
              <a:off x="4829450" y="4201100"/>
              <a:ext cx="37550" cy="78275"/>
            </a:xfrm>
            <a:custGeom>
              <a:avLst/>
              <a:gdLst/>
              <a:ahLst/>
              <a:cxnLst/>
              <a:rect l="l" t="t" r="r" b="b"/>
              <a:pathLst>
                <a:path w="1502" h="3131" extrusionOk="0">
                  <a:moveTo>
                    <a:pt x="235" y="1"/>
                  </a:moveTo>
                  <a:cubicBezTo>
                    <a:pt x="210" y="1"/>
                    <a:pt x="186" y="9"/>
                    <a:pt x="167" y="28"/>
                  </a:cubicBezTo>
                  <a:cubicBezTo>
                    <a:pt x="34" y="95"/>
                    <a:pt x="1" y="195"/>
                    <a:pt x="34" y="295"/>
                  </a:cubicBezTo>
                  <a:cubicBezTo>
                    <a:pt x="234" y="795"/>
                    <a:pt x="434" y="1262"/>
                    <a:pt x="668" y="1729"/>
                  </a:cubicBezTo>
                  <a:cubicBezTo>
                    <a:pt x="868" y="2196"/>
                    <a:pt x="1068" y="2630"/>
                    <a:pt x="1335" y="3097"/>
                  </a:cubicBezTo>
                  <a:cubicBezTo>
                    <a:pt x="1368" y="3130"/>
                    <a:pt x="1402" y="3130"/>
                    <a:pt x="1468" y="3130"/>
                  </a:cubicBezTo>
                  <a:cubicBezTo>
                    <a:pt x="1502" y="3097"/>
                    <a:pt x="1502" y="3063"/>
                    <a:pt x="1502" y="3030"/>
                  </a:cubicBezTo>
                  <a:cubicBezTo>
                    <a:pt x="1368" y="2530"/>
                    <a:pt x="1201" y="2029"/>
                    <a:pt x="1001" y="1562"/>
                  </a:cubicBezTo>
                  <a:cubicBezTo>
                    <a:pt x="801" y="1095"/>
                    <a:pt x="634" y="595"/>
                    <a:pt x="401" y="128"/>
                  </a:cubicBezTo>
                  <a:cubicBezTo>
                    <a:pt x="377" y="56"/>
                    <a:pt x="301" y="1"/>
                    <a:pt x="235"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4"/>
            <p:cNvSpPr/>
            <p:nvPr/>
          </p:nvSpPr>
          <p:spPr>
            <a:xfrm>
              <a:off x="4876150" y="4182300"/>
              <a:ext cx="56725" cy="119575"/>
            </a:xfrm>
            <a:custGeom>
              <a:avLst/>
              <a:gdLst/>
              <a:ahLst/>
              <a:cxnLst/>
              <a:rect l="l" t="t" r="r" b="b"/>
              <a:pathLst>
                <a:path w="2269" h="4783" extrusionOk="0">
                  <a:moveTo>
                    <a:pt x="242" y="0"/>
                  </a:moveTo>
                  <a:cubicBezTo>
                    <a:pt x="217" y="0"/>
                    <a:pt x="192" y="4"/>
                    <a:pt x="167" y="13"/>
                  </a:cubicBezTo>
                  <a:cubicBezTo>
                    <a:pt x="34" y="113"/>
                    <a:pt x="1" y="179"/>
                    <a:pt x="34" y="313"/>
                  </a:cubicBezTo>
                  <a:cubicBezTo>
                    <a:pt x="368" y="1047"/>
                    <a:pt x="701" y="1781"/>
                    <a:pt x="1035" y="2514"/>
                  </a:cubicBezTo>
                  <a:cubicBezTo>
                    <a:pt x="1368" y="3282"/>
                    <a:pt x="1702" y="4015"/>
                    <a:pt x="2102" y="4716"/>
                  </a:cubicBezTo>
                  <a:cubicBezTo>
                    <a:pt x="2135" y="4783"/>
                    <a:pt x="2169" y="4783"/>
                    <a:pt x="2202" y="4783"/>
                  </a:cubicBezTo>
                  <a:cubicBezTo>
                    <a:pt x="2269" y="4716"/>
                    <a:pt x="2269" y="4683"/>
                    <a:pt x="2269" y="4649"/>
                  </a:cubicBezTo>
                  <a:cubicBezTo>
                    <a:pt x="2002" y="3849"/>
                    <a:pt x="1702" y="3115"/>
                    <a:pt x="1368" y="2348"/>
                  </a:cubicBezTo>
                  <a:cubicBezTo>
                    <a:pt x="1035" y="1614"/>
                    <a:pt x="768" y="847"/>
                    <a:pt x="434" y="113"/>
                  </a:cubicBezTo>
                  <a:cubicBezTo>
                    <a:pt x="384" y="38"/>
                    <a:pt x="315" y="0"/>
                    <a:pt x="242"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4"/>
            <p:cNvSpPr/>
            <p:nvPr/>
          </p:nvSpPr>
          <p:spPr>
            <a:xfrm>
              <a:off x="4917850" y="4164800"/>
              <a:ext cx="37550" cy="78700"/>
            </a:xfrm>
            <a:custGeom>
              <a:avLst/>
              <a:gdLst/>
              <a:ahLst/>
              <a:cxnLst/>
              <a:rect l="l" t="t" r="r" b="b"/>
              <a:pathLst>
                <a:path w="1502" h="3148" extrusionOk="0">
                  <a:moveTo>
                    <a:pt x="238" y="0"/>
                  </a:moveTo>
                  <a:cubicBezTo>
                    <a:pt x="215" y="0"/>
                    <a:pt x="191" y="4"/>
                    <a:pt x="167" y="12"/>
                  </a:cubicBezTo>
                  <a:cubicBezTo>
                    <a:pt x="34" y="79"/>
                    <a:pt x="0" y="179"/>
                    <a:pt x="34" y="312"/>
                  </a:cubicBezTo>
                  <a:cubicBezTo>
                    <a:pt x="234" y="813"/>
                    <a:pt x="467" y="1246"/>
                    <a:pt x="668" y="1713"/>
                  </a:cubicBezTo>
                  <a:cubicBezTo>
                    <a:pt x="868" y="2180"/>
                    <a:pt x="1068" y="2614"/>
                    <a:pt x="1335" y="3081"/>
                  </a:cubicBezTo>
                  <a:cubicBezTo>
                    <a:pt x="1368" y="3148"/>
                    <a:pt x="1401" y="3148"/>
                    <a:pt x="1468" y="3148"/>
                  </a:cubicBezTo>
                  <a:cubicBezTo>
                    <a:pt x="1502" y="3081"/>
                    <a:pt x="1502" y="3048"/>
                    <a:pt x="1502" y="3014"/>
                  </a:cubicBezTo>
                  <a:cubicBezTo>
                    <a:pt x="1368" y="2514"/>
                    <a:pt x="1201" y="2014"/>
                    <a:pt x="1001" y="1547"/>
                  </a:cubicBezTo>
                  <a:cubicBezTo>
                    <a:pt x="801" y="1080"/>
                    <a:pt x="634" y="579"/>
                    <a:pt x="434" y="146"/>
                  </a:cubicBezTo>
                  <a:cubicBezTo>
                    <a:pt x="383" y="44"/>
                    <a:pt x="313" y="0"/>
                    <a:pt x="238"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4"/>
            <p:cNvSpPr/>
            <p:nvPr/>
          </p:nvSpPr>
          <p:spPr>
            <a:xfrm>
              <a:off x="4963725" y="4140900"/>
              <a:ext cx="37550" cy="78425"/>
            </a:xfrm>
            <a:custGeom>
              <a:avLst/>
              <a:gdLst/>
              <a:ahLst/>
              <a:cxnLst/>
              <a:rect l="l" t="t" r="r" b="b"/>
              <a:pathLst>
                <a:path w="1502" h="3137" extrusionOk="0">
                  <a:moveTo>
                    <a:pt x="167" y="1"/>
                  </a:moveTo>
                  <a:cubicBezTo>
                    <a:pt x="33" y="101"/>
                    <a:pt x="0" y="168"/>
                    <a:pt x="33" y="301"/>
                  </a:cubicBezTo>
                  <a:cubicBezTo>
                    <a:pt x="234" y="801"/>
                    <a:pt x="467" y="1235"/>
                    <a:pt x="667" y="1702"/>
                  </a:cubicBezTo>
                  <a:cubicBezTo>
                    <a:pt x="867" y="2169"/>
                    <a:pt x="1068" y="2636"/>
                    <a:pt x="1334" y="3070"/>
                  </a:cubicBezTo>
                  <a:cubicBezTo>
                    <a:pt x="1368" y="3136"/>
                    <a:pt x="1401" y="3136"/>
                    <a:pt x="1468" y="3136"/>
                  </a:cubicBezTo>
                  <a:cubicBezTo>
                    <a:pt x="1501" y="3070"/>
                    <a:pt x="1501" y="3036"/>
                    <a:pt x="1501" y="3003"/>
                  </a:cubicBezTo>
                  <a:cubicBezTo>
                    <a:pt x="1368" y="2503"/>
                    <a:pt x="1201" y="2002"/>
                    <a:pt x="1001" y="1535"/>
                  </a:cubicBezTo>
                  <a:cubicBezTo>
                    <a:pt x="801" y="1102"/>
                    <a:pt x="634" y="601"/>
                    <a:pt x="434" y="134"/>
                  </a:cubicBezTo>
                  <a:cubicBezTo>
                    <a:pt x="367" y="34"/>
                    <a:pt x="267" y="1"/>
                    <a:pt x="167"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4"/>
            <p:cNvSpPr/>
            <p:nvPr/>
          </p:nvSpPr>
          <p:spPr>
            <a:xfrm>
              <a:off x="5010425" y="4116425"/>
              <a:ext cx="37550" cy="78700"/>
            </a:xfrm>
            <a:custGeom>
              <a:avLst/>
              <a:gdLst/>
              <a:ahLst/>
              <a:cxnLst/>
              <a:rect l="l" t="t" r="r" b="b"/>
              <a:pathLst>
                <a:path w="1502" h="3148" extrusionOk="0">
                  <a:moveTo>
                    <a:pt x="242" y="0"/>
                  </a:moveTo>
                  <a:cubicBezTo>
                    <a:pt x="216" y="0"/>
                    <a:pt x="191" y="5"/>
                    <a:pt x="167" y="12"/>
                  </a:cubicBezTo>
                  <a:cubicBezTo>
                    <a:pt x="33" y="112"/>
                    <a:pt x="0" y="179"/>
                    <a:pt x="33" y="313"/>
                  </a:cubicBezTo>
                  <a:cubicBezTo>
                    <a:pt x="267" y="813"/>
                    <a:pt x="467" y="1280"/>
                    <a:pt x="667" y="1714"/>
                  </a:cubicBezTo>
                  <a:cubicBezTo>
                    <a:pt x="867" y="2181"/>
                    <a:pt x="1101" y="2648"/>
                    <a:pt x="1334" y="3115"/>
                  </a:cubicBezTo>
                  <a:cubicBezTo>
                    <a:pt x="1368" y="3148"/>
                    <a:pt x="1434" y="3148"/>
                    <a:pt x="1468" y="3148"/>
                  </a:cubicBezTo>
                  <a:cubicBezTo>
                    <a:pt x="1501" y="3115"/>
                    <a:pt x="1501" y="3081"/>
                    <a:pt x="1501" y="3015"/>
                  </a:cubicBezTo>
                  <a:cubicBezTo>
                    <a:pt x="1368" y="2514"/>
                    <a:pt x="1234" y="2014"/>
                    <a:pt x="1001" y="1547"/>
                  </a:cubicBezTo>
                  <a:cubicBezTo>
                    <a:pt x="801" y="1113"/>
                    <a:pt x="634" y="613"/>
                    <a:pt x="434" y="146"/>
                  </a:cubicBezTo>
                  <a:cubicBezTo>
                    <a:pt x="408" y="44"/>
                    <a:pt x="324" y="0"/>
                    <a:pt x="242"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4"/>
            <p:cNvSpPr/>
            <p:nvPr/>
          </p:nvSpPr>
          <p:spPr>
            <a:xfrm>
              <a:off x="5052950" y="4098375"/>
              <a:ext cx="38375" cy="78425"/>
            </a:xfrm>
            <a:custGeom>
              <a:avLst/>
              <a:gdLst/>
              <a:ahLst/>
              <a:cxnLst/>
              <a:rect l="l" t="t" r="r" b="b"/>
              <a:pathLst>
                <a:path w="1535" h="3137" extrusionOk="0">
                  <a:moveTo>
                    <a:pt x="167" y="1"/>
                  </a:moveTo>
                  <a:cubicBezTo>
                    <a:pt x="67" y="67"/>
                    <a:pt x="0" y="167"/>
                    <a:pt x="67" y="301"/>
                  </a:cubicBezTo>
                  <a:cubicBezTo>
                    <a:pt x="267" y="801"/>
                    <a:pt x="467" y="1235"/>
                    <a:pt x="667" y="1702"/>
                  </a:cubicBezTo>
                  <a:cubicBezTo>
                    <a:pt x="901" y="2169"/>
                    <a:pt x="1101" y="2636"/>
                    <a:pt x="1335" y="3069"/>
                  </a:cubicBezTo>
                  <a:cubicBezTo>
                    <a:pt x="1401" y="3136"/>
                    <a:pt x="1435" y="3136"/>
                    <a:pt x="1468" y="3136"/>
                  </a:cubicBezTo>
                  <a:cubicBezTo>
                    <a:pt x="1535" y="3069"/>
                    <a:pt x="1535" y="3036"/>
                    <a:pt x="1535" y="3003"/>
                  </a:cubicBezTo>
                  <a:cubicBezTo>
                    <a:pt x="1401" y="2502"/>
                    <a:pt x="1235" y="2002"/>
                    <a:pt x="1034" y="1535"/>
                  </a:cubicBezTo>
                  <a:cubicBezTo>
                    <a:pt x="801" y="1068"/>
                    <a:pt x="634" y="568"/>
                    <a:pt x="434" y="134"/>
                  </a:cubicBezTo>
                  <a:cubicBezTo>
                    <a:pt x="401" y="34"/>
                    <a:pt x="267" y="1"/>
                    <a:pt x="167" y="1"/>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14"/>
            <p:cNvSpPr/>
            <p:nvPr/>
          </p:nvSpPr>
          <p:spPr>
            <a:xfrm>
              <a:off x="4496725" y="4540775"/>
              <a:ext cx="45050" cy="42750"/>
            </a:xfrm>
            <a:custGeom>
              <a:avLst/>
              <a:gdLst/>
              <a:ahLst/>
              <a:cxnLst/>
              <a:rect l="l" t="t" r="r" b="b"/>
              <a:pathLst>
                <a:path w="1802" h="1710" extrusionOk="0">
                  <a:moveTo>
                    <a:pt x="805" y="0"/>
                  </a:moveTo>
                  <a:cubicBezTo>
                    <a:pt x="715" y="0"/>
                    <a:pt x="624" y="16"/>
                    <a:pt x="534" y="51"/>
                  </a:cubicBezTo>
                  <a:cubicBezTo>
                    <a:pt x="167" y="217"/>
                    <a:pt x="0" y="718"/>
                    <a:pt x="200" y="1151"/>
                  </a:cubicBezTo>
                  <a:cubicBezTo>
                    <a:pt x="379" y="1509"/>
                    <a:pt x="675" y="1710"/>
                    <a:pt x="983" y="1710"/>
                  </a:cubicBezTo>
                  <a:cubicBezTo>
                    <a:pt x="1078" y="1710"/>
                    <a:pt x="1174" y="1691"/>
                    <a:pt x="1268" y="1652"/>
                  </a:cubicBezTo>
                  <a:cubicBezTo>
                    <a:pt x="1635" y="1485"/>
                    <a:pt x="1801" y="985"/>
                    <a:pt x="1601" y="551"/>
                  </a:cubicBezTo>
                  <a:cubicBezTo>
                    <a:pt x="1469" y="234"/>
                    <a:pt x="1148" y="0"/>
                    <a:pt x="80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14"/>
            <p:cNvSpPr/>
            <p:nvPr/>
          </p:nvSpPr>
          <p:spPr>
            <a:xfrm>
              <a:off x="4687675" y="4457375"/>
              <a:ext cx="45075" cy="42775"/>
            </a:xfrm>
            <a:custGeom>
              <a:avLst/>
              <a:gdLst/>
              <a:ahLst/>
              <a:cxnLst/>
              <a:rect l="l" t="t" r="r" b="b"/>
              <a:pathLst>
                <a:path w="1803" h="1711" extrusionOk="0">
                  <a:moveTo>
                    <a:pt x="772" y="0"/>
                  </a:moveTo>
                  <a:cubicBezTo>
                    <a:pt x="691" y="0"/>
                    <a:pt x="611" y="16"/>
                    <a:pt x="535" y="51"/>
                  </a:cubicBezTo>
                  <a:cubicBezTo>
                    <a:pt x="168" y="218"/>
                    <a:pt x="1" y="718"/>
                    <a:pt x="201" y="1152"/>
                  </a:cubicBezTo>
                  <a:cubicBezTo>
                    <a:pt x="354" y="1509"/>
                    <a:pt x="664" y="1710"/>
                    <a:pt x="965" y="1710"/>
                  </a:cubicBezTo>
                  <a:cubicBezTo>
                    <a:pt x="1057" y="1710"/>
                    <a:pt x="1149" y="1691"/>
                    <a:pt x="1235" y="1652"/>
                  </a:cubicBezTo>
                  <a:cubicBezTo>
                    <a:pt x="1635" y="1485"/>
                    <a:pt x="1802" y="985"/>
                    <a:pt x="1569" y="551"/>
                  </a:cubicBezTo>
                  <a:cubicBezTo>
                    <a:pt x="1410" y="234"/>
                    <a:pt x="1084" y="0"/>
                    <a:pt x="77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14"/>
            <p:cNvSpPr/>
            <p:nvPr/>
          </p:nvSpPr>
          <p:spPr>
            <a:xfrm>
              <a:off x="4562600" y="4496150"/>
              <a:ext cx="110100" cy="76800"/>
            </a:xfrm>
            <a:custGeom>
              <a:avLst/>
              <a:gdLst/>
              <a:ahLst/>
              <a:cxnLst/>
              <a:rect l="l" t="t" r="r" b="b"/>
              <a:pathLst>
                <a:path w="4404" h="3072" extrusionOk="0">
                  <a:moveTo>
                    <a:pt x="4170" y="1"/>
                  </a:moveTo>
                  <a:cubicBezTo>
                    <a:pt x="4070" y="1"/>
                    <a:pt x="4003" y="101"/>
                    <a:pt x="4003" y="168"/>
                  </a:cubicBezTo>
                  <a:cubicBezTo>
                    <a:pt x="4003" y="635"/>
                    <a:pt x="3870" y="1102"/>
                    <a:pt x="3670" y="1469"/>
                  </a:cubicBezTo>
                  <a:cubicBezTo>
                    <a:pt x="3469" y="1836"/>
                    <a:pt x="3136" y="2136"/>
                    <a:pt x="2702" y="2336"/>
                  </a:cubicBezTo>
                  <a:cubicBezTo>
                    <a:pt x="2462" y="2489"/>
                    <a:pt x="2179" y="2556"/>
                    <a:pt x="1900" y="2556"/>
                  </a:cubicBezTo>
                  <a:cubicBezTo>
                    <a:pt x="1752" y="2556"/>
                    <a:pt x="1606" y="2537"/>
                    <a:pt x="1468" y="2503"/>
                  </a:cubicBezTo>
                  <a:cubicBezTo>
                    <a:pt x="1034" y="2436"/>
                    <a:pt x="567" y="2236"/>
                    <a:pt x="234" y="1936"/>
                  </a:cubicBezTo>
                  <a:cubicBezTo>
                    <a:pt x="167" y="1902"/>
                    <a:pt x="134" y="1902"/>
                    <a:pt x="67" y="1902"/>
                  </a:cubicBezTo>
                  <a:cubicBezTo>
                    <a:pt x="0" y="1936"/>
                    <a:pt x="0" y="2002"/>
                    <a:pt x="34" y="2102"/>
                  </a:cubicBezTo>
                  <a:cubicBezTo>
                    <a:pt x="367" y="2503"/>
                    <a:pt x="801" y="2803"/>
                    <a:pt x="1335" y="2970"/>
                  </a:cubicBezTo>
                  <a:cubicBezTo>
                    <a:pt x="1550" y="3037"/>
                    <a:pt x="1776" y="3072"/>
                    <a:pt x="2002" y="3072"/>
                  </a:cubicBezTo>
                  <a:cubicBezTo>
                    <a:pt x="2336" y="3072"/>
                    <a:pt x="2670" y="2996"/>
                    <a:pt x="2969" y="2836"/>
                  </a:cubicBezTo>
                  <a:cubicBezTo>
                    <a:pt x="3469" y="2636"/>
                    <a:pt x="3870" y="2236"/>
                    <a:pt x="4137" y="1736"/>
                  </a:cubicBezTo>
                  <a:cubicBezTo>
                    <a:pt x="4370" y="1235"/>
                    <a:pt x="4403" y="668"/>
                    <a:pt x="4303" y="134"/>
                  </a:cubicBezTo>
                  <a:cubicBezTo>
                    <a:pt x="4303" y="68"/>
                    <a:pt x="4237" y="1"/>
                    <a:pt x="41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14"/>
            <p:cNvSpPr/>
            <p:nvPr/>
          </p:nvSpPr>
          <p:spPr>
            <a:xfrm>
              <a:off x="4711025" y="4492800"/>
              <a:ext cx="103450" cy="78425"/>
            </a:xfrm>
            <a:custGeom>
              <a:avLst/>
              <a:gdLst/>
              <a:ahLst/>
              <a:cxnLst/>
              <a:rect l="l" t="t" r="r" b="b"/>
              <a:pathLst>
                <a:path w="4138" h="3137" extrusionOk="0">
                  <a:moveTo>
                    <a:pt x="2381" y="1"/>
                  </a:moveTo>
                  <a:cubicBezTo>
                    <a:pt x="2086" y="1"/>
                    <a:pt x="1774" y="65"/>
                    <a:pt x="1469" y="202"/>
                  </a:cubicBezTo>
                  <a:cubicBezTo>
                    <a:pt x="501" y="602"/>
                    <a:pt x="1" y="1569"/>
                    <a:pt x="368" y="2303"/>
                  </a:cubicBezTo>
                  <a:cubicBezTo>
                    <a:pt x="597" y="2830"/>
                    <a:pt x="1156" y="3137"/>
                    <a:pt x="1798" y="3137"/>
                  </a:cubicBezTo>
                  <a:cubicBezTo>
                    <a:pt x="2090" y="3137"/>
                    <a:pt x="2400" y="3073"/>
                    <a:pt x="2703" y="2937"/>
                  </a:cubicBezTo>
                  <a:cubicBezTo>
                    <a:pt x="3637" y="2537"/>
                    <a:pt x="4137" y="1569"/>
                    <a:pt x="3804" y="802"/>
                  </a:cubicBezTo>
                  <a:cubicBezTo>
                    <a:pt x="3575" y="300"/>
                    <a:pt x="3019" y="1"/>
                    <a:pt x="2381"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14"/>
            <p:cNvSpPr/>
            <p:nvPr/>
          </p:nvSpPr>
          <p:spPr>
            <a:xfrm>
              <a:off x="4475875" y="4605400"/>
              <a:ext cx="103425" cy="78400"/>
            </a:xfrm>
            <a:custGeom>
              <a:avLst/>
              <a:gdLst/>
              <a:ahLst/>
              <a:cxnLst/>
              <a:rect l="l" t="t" r="r" b="b"/>
              <a:pathLst>
                <a:path w="4137" h="3136" extrusionOk="0">
                  <a:moveTo>
                    <a:pt x="2380" y="0"/>
                  </a:moveTo>
                  <a:cubicBezTo>
                    <a:pt x="2086" y="0"/>
                    <a:pt x="1773" y="64"/>
                    <a:pt x="1468" y="201"/>
                  </a:cubicBezTo>
                  <a:cubicBezTo>
                    <a:pt x="501" y="601"/>
                    <a:pt x="0" y="1569"/>
                    <a:pt x="334" y="2302"/>
                  </a:cubicBezTo>
                  <a:cubicBezTo>
                    <a:pt x="563" y="2829"/>
                    <a:pt x="1122" y="3136"/>
                    <a:pt x="1763" y="3136"/>
                  </a:cubicBezTo>
                  <a:cubicBezTo>
                    <a:pt x="2056" y="3136"/>
                    <a:pt x="2366" y="3072"/>
                    <a:pt x="2669" y="2936"/>
                  </a:cubicBezTo>
                  <a:cubicBezTo>
                    <a:pt x="3636" y="2536"/>
                    <a:pt x="4136" y="1569"/>
                    <a:pt x="3803" y="801"/>
                  </a:cubicBezTo>
                  <a:cubicBezTo>
                    <a:pt x="3575" y="299"/>
                    <a:pt x="3019" y="0"/>
                    <a:pt x="238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1" name="Google Shape;91;p14"/>
          <p:cNvSpPr/>
          <p:nvPr/>
        </p:nvSpPr>
        <p:spPr>
          <a:xfrm>
            <a:off x="862297" y="657167"/>
            <a:ext cx="258588" cy="227996"/>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14"/>
          <p:cNvSpPr/>
          <p:nvPr/>
        </p:nvSpPr>
        <p:spPr>
          <a:xfrm>
            <a:off x="1094988" y="472896"/>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14"/>
          <p:cNvSpPr/>
          <p:nvPr/>
        </p:nvSpPr>
        <p:spPr>
          <a:xfrm rot="-5400000">
            <a:off x="7108205" y="3166729"/>
            <a:ext cx="1119149" cy="2952450"/>
          </a:xfrm>
          <a:custGeom>
            <a:avLst/>
            <a:gdLst/>
            <a:ahLst/>
            <a:cxnLst/>
            <a:rect l="l" t="t" r="r" b="b"/>
            <a:pathLst>
              <a:path w="34097" h="89952" extrusionOk="0">
                <a:moveTo>
                  <a:pt x="6827" y="1"/>
                </a:moveTo>
                <a:cubicBezTo>
                  <a:pt x="4501" y="1"/>
                  <a:pt x="2262" y="226"/>
                  <a:pt x="338" y="633"/>
                </a:cubicBezTo>
                <a:lnTo>
                  <a:pt x="0" y="89951"/>
                </a:lnTo>
                <a:lnTo>
                  <a:pt x="8097" y="89812"/>
                </a:lnTo>
                <a:cubicBezTo>
                  <a:pt x="17327" y="89235"/>
                  <a:pt x="25980" y="83347"/>
                  <a:pt x="30058" y="75032"/>
                </a:cubicBezTo>
                <a:cubicBezTo>
                  <a:pt x="34096" y="66757"/>
                  <a:pt x="32763" y="55935"/>
                  <a:pt x="26338" y="49291"/>
                </a:cubicBezTo>
                <a:cubicBezTo>
                  <a:pt x="23653" y="46546"/>
                  <a:pt x="20271" y="44556"/>
                  <a:pt x="17645" y="41771"/>
                </a:cubicBezTo>
                <a:cubicBezTo>
                  <a:pt x="14999" y="38947"/>
                  <a:pt x="13129" y="34869"/>
                  <a:pt x="14502" y="31288"/>
                </a:cubicBezTo>
                <a:cubicBezTo>
                  <a:pt x="16093" y="27150"/>
                  <a:pt x="21086" y="25519"/>
                  <a:pt x="24011" y="22177"/>
                </a:cubicBezTo>
                <a:cubicBezTo>
                  <a:pt x="28327" y="17144"/>
                  <a:pt x="26796" y="8769"/>
                  <a:pt x="21842" y="4373"/>
                </a:cubicBezTo>
                <a:cubicBezTo>
                  <a:pt x="18358" y="1267"/>
                  <a:pt x="12345" y="1"/>
                  <a:pt x="682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2">
  <p:cSld name="CUSTOM_19">
    <p:spTree>
      <p:nvGrpSpPr>
        <p:cNvPr id="1" name="Shape 94"/>
        <p:cNvGrpSpPr/>
        <p:nvPr/>
      </p:nvGrpSpPr>
      <p:grpSpPr>
        <a:xfrm>
          <a:off x="0" y="0"/>
          <a:ext cx="0" cy="0"/>
          <a:chOff x="0" y="0"/>
          <a:chExt cx="0" cy="0"/>
        </a:xfrm>
      </p:grpSpPr>
      <p:sp>
        <p:nvSpPr>
          <p:cNvPr id="95" name="Google Shape;95;p15"/>
          <p:cNvSpPr txBox="1">
            <a:spLocks noGrp="1"/>
          </p:cNvSpPr>
          <p:nvPr>
            <p:ph type="title"/>
          </p:nvPr>
        </p:nvSpPr>
        <p:spPr>
          <a:xfrm>
            <a:off x="713213" y="967800"/>
            <a:ext cx="3590400" cy="1153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sz="32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6" name="Google Shape;96;p15"/>
          <p:cNvSpPr txBox="1">
            <a:spLocks noGrp="1"/>
          </p:cNvSpPr>
          <p:nvPr>
            <p:ph type="subTitle" idx="1"/>
          </p:nvPr>
        </p:nvSpPr>
        <p:spPr>
          <a:xfrm flipH="1">
            <a:off x="5528062" y="1315700"/>
            <a:ext cx="2676600" cy="1038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97" name="Google Shape;97;p15"/>
          <p:cNvSpPr txBox="1">
            <a:spLocks noGrp="1"/>
          </p:cNvSpPr>
          <p:nvPr>
            <p:ph type="title" idx="2"/>
          </p:nvPr>
        </p:nvSpPr>
        <p:spPr>
          <a:xfrm>
            <a:off x="5528463" y="967800"/>
            <a:ext cx="2676600" cy="348000"/>
          </a:xfrm>
          <a:prstGeom prst="rect">
            <a:avLst/>
          </a:prstGeom>
          <a:noFill/>
          <a:ln>
            <a:noFill/>
          </a:ln>
        </p:spPr>
        <p:txBody>
          <a:bodyPr spcFirstLastPara="1" wrap="square" lIns="0" tIns="0" rIns="0" bIns="0"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98" name="Google Shape;98;p15"/>
          <p:cNvSpPr txBox="1">
            <a:spLocks noGrp="1"/>
          </p:cNvSpPr>
          <p:nvPr>
            <p:ph type="subTitle" idx="3"/>
          </p:nvPr>
        </p:nvSpPr>
        <p:spPr>
          <a:xfrm flipH="1">
            <a:off x="5528062" y="3136800"/>
            <a:ext cx="2676600" cy="1038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1000"/>
              <a:buNone/>
              <a:defRPr sz="1400" b="0"/>
            </a:lvl1pPr>
            <a:lvl2pPr lvl="1" algn="ctr">
              <a:lnSpc>
                <a:spcPct val="100000"/>
              </a:lnSpc>
              <a:spcBef>
                <a:spcPts val="0"/>
              </a:spcBef>
              <a:spcAft>
                <a:spcPts val="0"/>
              </a:spcAft>
              <a:buSzPts val="1000"/>
              <a:buNone/>
              <a:defRPr sz="1000"/>
            </a:lvl2pPr>
            <a:lvl3pPr lvl="2" algn="ctr">
              <a:lnSpc>
                <a:spcPct val="100000"/>
              </a:lnSpc>
              <a:spcBef>
                <a:spcPts val="0"/>
              </a:spcBef>
              <a:spcAft>
                <a:spcPts val="0"/>
              </a:spcAft>
              <a:buSzPts val="1000"/>
              <a:buNone/>
              <a:defRPr sz="1000"/>
            </a:lvl3pPr>
            <a:lvl4pPr lvl="3" algn="ctr">
              <a:lnSpc>
                <a:spcPct val="100000"/>
              </a:lnSpc>
              <a:spcBef>
                <a:spcPts val="0"/>
              </a:spcBef>
              <a:spcAft>
                <a:spcPts val="0"/>
              </a:spcAft>
              <a:buSzPts val="1000"/>
              <a:buNone/>
              <a:defRPr sz="1000"/>
            </a:lvl4pPr>
            <a:lvl5pPr lvl="4" algn="ctr">
              <a:lnSpc>
                <a:spcPct val="100000"/>
              </a:lnSpc>
              <a:spcBef>
                <a:spcPts val="0"/>
              </a:spcBef>
              <a:spcAft>
                <a:spcPts val="0"/>
              </a:spcAft>
              <a:buSzPts val="1000"/>
              <a:buNone/>
              <a:defRPr sz="1000"/>
            </a:lvl5pPr>
            <a:lvl6pPr lvl="5" algn="ctr">
              <a:lnSpc>
                <a:spcPct val="100000"/>
              </a:lnSpc>
              <a:spcBef>
                <a:spcPts val="0"/>
              </a:spcBef>
              <a:spcAft>
                <a:spcPts val="0"/>
              </a:spcAft>
              <a:buSzPts val="1000"/>
              <a:buNone/>
              <a:defRPr sz="1000"/>
            </a:lvl6pPr>
            <a:lvl7pPr lvl="6" algn="ctr">
              <a:lnSpc>
                <a:spcPct val="100000"/>
              </a:lnSpc>
              <a:spcBef>
                <a:spcPts val="0"/>
              </a:spcBef>
              <a:spcAft>
                <a:spcPts val="0"/>
              </a:spcAft>
              <a:buSzPts val="1000"/>
              <a:buNone/>
              <a:defRPr sz="1000"/>
            </a:lvl7pPr>
            <a:lvl8pPr lvl="7" algn="ctr">
              <a:lnSpc>
                <a:spcPct val="100000"/>
              </a:lnSpc>
              <a:spcBef>
                <a:spcPts val="0"/>
              </a:spcBef>
              <a:spcAft>
                <a:spcPts val="0"/>
              </a:spcAft>
              <a:buSzPts val="1000"/>
              <a:buNone/>
              <a:defRPr sz="1000"/>
            </a:lvl8pPr>
            <a:lvl9pPr lvl="8" algn="ctr">
              <a:lnSpc>
                <a:spcPct val="100000"/>
              </a:lnSpc>
              <a:spcBef>
                <a:spcPts val="0"/>
              </a:spcBef>
              <a:spcAft>
                <a:spcPts val="0"/>
              </a:spcAft>
              <a:buSzPts val="1000"/>
              <a:buNone/>
              <a:defRPr sz="1000"/>
            </a:lvl9pPr>
          </a:lstStyle>
          <a:p>
            <a:endParaRPr/>
          </a:p>
        </p:txBody>
      </p:sp>
      <p:sp>
        <p:nvSpPr>
          <p:cNvPr id="99" name="Google Shape;99;p15"/>
          <p:cNvSpPr txBox="1">
            <a:spLocks noGrp="1"/>
          </p:cNvSpPr>
          <p:nvPr>
            <p:ph type="title" idx="4"/>
          </p:nvPr>
        </p:nvSpPr>
        <p:spPr>
          <a:xfrm>
            <a:off x="5528463" y="2788900"/>
            <a:ext cx="2676600" cy="348000"/>
          </a:xfrm>
          <a:prstGeom prst="rect">
            <a:avLst/>
          </a:prstGeom>
          <a:noFill/>
          <a:ln>
            <a:noFill/>
          </a:ln>
        </p:spPr>
        <p:txBody>
          <a:bodyPr spcFirstLastPara="1" wrap="square" lIns="0" tIns="0" rIns="0" bIns="0" anchor="ctr" anchorCtr="0">
            <a:normAutofit/>
          </a:bodyPr>
          <a:lstStyle>
            <a:lvl1pPr lvl="0" algn="l">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100" name="Google Shape;100;p15"/>
          <p:cNvSpPr/>
          <p:nvPr/>
        </p:nvSpPr>
        <p:spPr>
          <a:xfrm flipH="1">
            <a:off x="58" y="3062049"/>
            <a:ext cx="2210445" cy="2081324"/>
          </a:xfrm>
          <a:custGeom>
            <a:avLst/>
            <a:gdLst/>
            <a:ahLst/>
            <a:cxnLst/>
            <a:rect l="l" t="t" r="r" b="b"/>
            <a:pathLst>
              <a:path w="59301" h="55837" extrusionOk="0">
                <a:moveTo>
                  <a:pt x="53972" y="1"/>
                </a:moveTo>
                <a:cubicBezTo>
                  <a:pt x="47710" y="1"/>
                  <a:pt x="44048" y="6413"/>
                  <a:pt x="43048" y="10621"/>
                </a:cubicBezTo>
                <a:cubicBezTo>
                  <a:pt x="41735" y="15892"/>
                  <a:pt x="42451" y="21621"/>
                  <a:pt x="40422" y="26654"/>
                </a:cubicBezTo>
                <a:cubicBezTo>
                  <a:pt x="36821" y="35666"/>
                  <a:pt x="25940" y="39386"/>
                  <a:pt x="16232" y="39425"/>
                </a:cubicBezTo>
                <a:cubicBezTo>
                  <a:pt x="15382" y="39425"/>
                  <a:pt x="14519" y="39408"/>
                  <a:pt x="13657" y="39408"/>
                </a:cubicBezTo>
                <a:cubicBezTo>
                  <a:pt x="11069" y="39408"/>
                  <a:pt x="8484" y="39565"/>
                  <a:pt x="6246" y="40818"/>
                </a:cubicBezTo>
                <a:cubicBezTo>
                  <a:pt x="1293" y="43563"/>
                  <a:pt x="338" y="50167"/>
                  <a:pt x="0" y="55837"/>
                </a:cubicBezTo>
                <a:lnTo>
                  <a:pt x="59300" y="55837"/>
                </a:lnTo>
                <a:lnTo>
                  <a:pt x="59221" y="1371"/>
                </a:lnTo>
                <a:cubicBezTo>
                  <a:pt x="57305" y="411"/>
                  <a:pt x="55555" y="1"/>
                  <a:pt x="5397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15"/>
          <p:cNvSpPr/>
          <p:nvPr/>
        </p:nvSpPr>
        <p:spPr>
          <a:xfrm rot="3807597" flipH="1">
            <a:off x="1088131" y="4279685"/>
            <a:ext cx="349987" cy="350085"/>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5"/>
          <p:cNvSpPr/>
          <p:nvPr/>
        </p:nvSpPr>
        <p:spPr>
          <a:xfrm>
            <a:off x="7651550" y="260100"/>
            <a:ext cx="1137549" cy="1447123"/>
          </a:xfrm>
          <a:custGeom>
            <a:avLst/>
            <a:gdLst/>
            <a:ahLst/>
            <a:cxnLst/>
            <a:rect l="l" t="t" r="r" b="b"/>
            <a:pathLst>
              <a:path w="38311" h="48737" extrusionOk="0">
                <a:moveTo>
                  <a:pt x="36785" y="48209"/>
                </a:moveTo>
                <a:cubicBezTo>
                  <a:pt x="36703" y="48523"/>
                  <a:pt x="37103" y="48737"/>
                  <a:pt x="37319" y="48475"/>
                </a:cubicBezTo>
                <a:cubicBezTo>
                  <a:pt x="37344" y="48444"/>
                  <a:pt x="37363" y="48406"/>
                  <a:pt x="37374" y="48366"/>
                </a:cubicBezTo>
                <a:lnTo>
                  <a:pt x="37409" y="48232"/>
                </a:lnTo>
                <a:lnTo>
                  <a:pt x="37441" y="48098"/>
                </a:lnTo>
                <a:lnTo>
                  <a:pt x="37472" y="47966"/>
                </a:lnTo>
                <a:lnTo>
                  <a:pt x="37502" y="47832"/>
                </a:lnTo>
                <a:lnTo>
                  <a:pt x="37518" y="47756"/>
                </a:lnTo>
                <a:cubicBezTo>
                  <a:pt x="37558" y="47588"/>
                  <a:pt x="37453" y="47421"/>
                  <a:pt x="37286" y="47385"/>
                </a:cubicBezTo>
                <a:cubicBezTo>
                  <a:pt x="37116" y="47350"/>
                  <a:pt x="36950" y="47459"/>
                  <a:pt x="36921" y="47628"/>
                </a:cubicBezTo>
                <a:lnTo>
                  <a:pt x="36904" y="47704"/>
                </a:lnTo>
                <a:lnTo>
                  <a:pt x="36877" y="47832"/>
                </a:lnTo>
                <a:lnTo>
                  <a:pt x="36848" y="47957"/>
                </a:lnTo>
                <a:lnTo>
                  <a:pt x="36816" y="48083"/>
                </a:lnTo>
                <a:close/>
                <a:moveTo>
                  <a:pt x="646" y="445"/>
                </a:moveTo>
                <a:cubicBezTo>
                  <a:pt x="657" y="91"/>
                  <a:pt x="166" y="1"/>
                  <a:pt x="51" y="336"/>
                </a:cubicBezTo>
                <a:cubicBezTo>
                  <a:pt x="43" y="363"/>
                  <a:pt x="36" y="391"/>
                  <a:pt x="36" y="418"/>
                </a:cubicBezTo>
                <a:lnTo>
                  <a:pt x="26" y="615"/>
                </a:lnTo>
                <a:lnTo>
                  <a:pt x="15" y="902"/>
                </a:lnTo>
                <a:lnTo>
                  <a:pt x="11" y="1036"/>
                </a:lnTo>
                <a:cubicBezTo>
                  <a:pt x="1" y="1346"/>
                  <a:pt x="420" y="1474"/>
                  <a:pt x="585" y="1189"/>
                </a:cubicBezTo>
                <a:cubicBezTo>
                  <a:pt x="608" y="1145"/>
                  <a:pt x="621" y="1099"/>
                  <a:pt x="621" y="1051"/>
                </a:cubicBezTo>
                <a:lnTo>
                  <a:pt x="625" y="923"/>
                </a:lnTo>
                <a:lnTo>
                  <a:pt x="636" y="642"/>
                </a:lnTo>
                <a:lnTo>
                  <a:pt x="646" y="445"/>
                </a:lnTo>
                <a:close/>
                <a:moveTo>
                  <a:pt x="627" y="2859"/>
                </a:moveTo>
                <a:cubicBezTo>
                  <a:pt x="619" y="2692"/>
                  <a:pt x="476" y="2562"/>
                  <a:pt x="307" y="2568"/>
                </a:cubicBezTo>
                <a:cubicBezTo>
                  <a:pt x="139" y="2576"/>
                  <a:pt x="9" y="2721"/>
                  <a:pt x="17" y="2889"/>
                </a:cubicBezTo>
                <a:lnTo>
                  <a:pt x="26" y="3123"/>
                </a:lnTo>
                <a:lnTo>
                  <a:pt x="40" y="3392"/>
                </a:lnTo>
                <a:lnTo>
                  <a:pt x="49" y="3505"/>
                </a:lnTo>
                <a:cubicBezTo>
                  <a:pt x="63" y="3767"/>
                  <a:pt x="382" y="3886"/>
                  <a:pt x="573" y="3698"/>
                </a:cubicBezTo>
                <a:cubicBezTo>
                  <a:pt x="634" y="3635"/>
                  <a:pt x="665" y="3551"/>
                  <a:pt x="659" y="3463"/>
                </a:cubicBezTo>
                <a:lnTo>
                  <a:pt x="652" y="3358"/>
                </a:lnTo>
                <a:lnTo>
                  <a:pt x="638" y="3096"/>
                </a:lnTo>
                <a:lnTo>
                  <a:pt x="627" y="2862"/>
                </a:lnTo>
                <a:close/>
                <a:moveTo>
                  <a:pt x="837" y="5263"/>
                </a:moveTo>
                <a:cubicBezTo>
                  <a:pt x="822" y="5154"/>
                  <a:pt x="749" y="5062"/>
                  <a:pt x="646" y="5022"/>
                </a:cubicBezTo>
                <a:cubicBezTo>
                  <a:pt x="430" y="4938"/>
                  <a:pt x="196" y="5123"/>
                  <a:pt x="233" y="5351"/>
                </a:cubicBezTo>
                <a:lnTo>
                  <a:pt x="248" y="5466"/>
                </a:lnTo>
                <a:lnTo>
                  <a:pt x="286" y="5716"/>
                </a:lnTo>
                <a:lnTo>
                  <a:pt x="325" y="5961"/>
                </a:lnTo>
                <a:cubicBezTo>
                  <a:pt x="374" y="6263"/>
                  <a:pt x="797" y="6309"/>
                  <a:pt x="910" y="6026"/>
                </a:cubicBezTo>
                <a:cubicBezTo>
                  <a:pt x="931" y="5974"/>
                  <a:pt x="937" y="5915"/>
                  <a:pt x="929" y="5860"/>
                </a:cubicBezTo>
                <a:lnTo>
                  <a:pt x="889" y="5622"/>
                </a:lnTo>
                <a:lnTo>
                  <a:pt x="854" y="5378"/>
                </a:lnTo>
                <a:lnTo>
                  <a:pt x="837" y="5263"/>
                </a:lnTo>
                <a:close/>
                <a:moveTo>
                  <a:pt x="1304" y="7625"/>
                </a:moveTo>
                <a:cubicBezTo>
                  <a:pt x="1260" y="7462"/>
                  <a:pt x="1093" y="7365"/>
                  <a:pt x="929" y="7407"/>
                </a:cubicBezTo>
                <a:cubicBezTo>
                  <a:pt x="768" y="7451"/>
                  <a:pt x="669" y="7619"/>
                  <a:pt x="713" y="7782"/>
                </a:cubicBezTo>
                <a:lnTo>
                  <a:pt x="740" y="7879"/>
                </a:lnTo>
                <a:lnTo>
                  <a:pt x="801" y="8109"/>
                </a:lnTo>
                <a:lnTo>
                  <a:pt x="881" y="8382"/>
                </a:lnTo>
                <a:cubicBezTo>
                  <a:pt x="929" y="8543"/>
                  <a:pt x="1101" y="8633"/>
                  <a:pt x="1262" y="8585"/>
                </a:cubicBezTo>
                <a:cubicBezTo>
                  <a:pt x="1424" y="8535"/>
                  <a:pt x="1514" y="8365"/>
                  <a:pt x="1466" y="8204"/>
                </a:cubicBezTo>
                <a:lnTo>
                  <a:pt x="1390" y="7946"/>
                </a:lnTo>
                <a:lnTo>
                  <a:pt x="1331" y="7721"/>
                </a:lnTo>
                <a:lnTo>
                  <a:pt x="1304" y="7625"/>
                </a:lnTo>
                <a:close/>
                <a:moveTo>
                  <a:pt x="2050" y="9907"/>
                </a:moveTo>
                <a:cubicBezTo>
                  <a:pt x="1987" y="9752"/>
                  <a:pt x="1807" y="9677"/>
                  <a:pt x="1652" y="9742"/>
                </a:cubicBezTo>
                <a:cubicBezTo>
                  <a:pt x="1495" y="9805"/>
                  <a:pt x="1422" y="9983"/>
                  <a:pt x="1486" y="10140"/>
                </a:cubicBezTo>
                <a:lnTo>
                  <a:pt x="1549" y="10301"/>
                </a:lnTo>
                <a:lnTo>
                  <a:pt x="1637" y="10511"/>
                </a:lnTo>
                <a:lnTo>
                  <a:pt x="1723" y="10712"/>
                </a:lnTo>
                <a:cubicBezTo>
                  <a:pt x="1851" y="11003"/>
                  <a:pt x="2298" y="10928"/>
                  <a:pt x="2310" y="10591"/>
                </a:cubicBezTo>
                <a:cubicBezTo>
                  <a:pt x="2310" y="10549"/>
                  <a:pt x="2302" y="10505"/>
                  <a:pt x="2283" y="10465"/>
                </a:cubicBezTo>
                <a:lnTo>
                  <a:pt x="2199" y="10272"/>
                </a:lnTo>
                <a:lnTo>
                  <a:pt x="2115" y="10069"/>
                </a:lnTo>
                <a:lnTo>
                  <a:pt x="2050" y="9909"/>
                </a:lnTo>
                <a:close/>
                <a:moveTo>
                  <a:pt x="3090" y="12072"/>
                </a:moveTo>
                <a:cubicBezTo>
                  <a:pt x="2928" y="11791"/>
                  <a:pt x="2486" y="11923"/>
                  <a:pt x="2522" y="12263"/>
                </a:cubicBezTo>
                <a:cubicBezTo>
                  <a:pt x="2526" y="12303"/>
                  <a:pt x="2539" y="12343"/>
                  <a:pt x="2560" y="12378"/>
                </a:cubicBezTo>
                <a:lnTo>
                  <a:pt x="2622" y="12487"/>
                </a:lnTo>
                <a:lnTo>
                  <a:pt x="2733" y="12676"/>
                </a:lnTo>
                <a:lnTo>
                  <a:pt x="2845" y="12860"/>
                </a:lnTo>
                <a:lnTo>
                  <a:pt x="2876" y="12913"/>
                </a:lnTo>
                <a:cubicBezTo>
                  <a:pt x="3060" y="13202"/>
                  <a:pt x="3513" y="13017"/>
                  <a:pt x="3431" y="12674"/>
                </a:cubicBezTo>
                <a:cubicBezTo>
                  <a:pt x="3423" y="12644"/>
                  <a:pt x="3410" y="12615"/>
                  <a:pt x="3394" y="12590"/>
                </a:cubicBezTo>
                <a:lnTo>
                  <a:pt x="3257" y="12366"/>
                </a:lnTo>
                <a:lnTo>
                  <a:pt x="3153" y="12183"/>
                </a:lnTo>
                <a:lnTo>
                  <a:pt x="3090" y="12072"/>
                </a:lnTo>
                <a:close/>
                <a:moveTo>
                  <a:pt x="4412" y="14072"/>
                </a:moveTo>
                <a:cubicBezTo>
                  <a:pt x="4307" y="13940"/>
                  <a:pt x="4117" y="13916"/>
                  <a:pt x="3983" y="14021"/>
                </a:cubicBezTo>
                <a:cubicBezTo>
                  <a:pt x="3850" y="14126"/>
                  <a:pt x="3827" y="14317"/>
                  <a:pt x="3932" y="14451"/>
                </a:cubicBezTo>
                <a:lnTo>
                  <a:pt x="4060" y="14614"/>
                </a:lnTo>
                <a:lnTo>
                  <a:pt x="4190" y="14778"/>
                </a:lnTo>
                <a:lnTo>
                  <a:pt x="4316" y="14933"/>
                </a:lnTo>
                <a:cubicBezTo>
                  <a:pt x="4525" y="15182"/>
                  <a:pt x="4923" y="14983"/>
                  <a:pt x="4848" y="14665"/>
                </a:cubicBezTo>
                <a:cubicBezTo>
                  <a:pt x="4838" y="14621"/>
                  <a:pt x="4817" y="14581"/>
                  <a:pt x="4789" y="14545"/>
                </a:cubicBezTo>
                <a:lnTo>
                  <a:pt x="4666" y="14396"/>
                </a:lnTo>
                <a:lnTo>
                  <a:pt x="4540" y="14237"/>
                </a:lnTo>
                <a:lnTo>
                  <a:pt x="4412" y="14072"/>
                </a:lnTo>
                <a:close/>
                <a:moveTo>
                  <a:pt x="6001" y="15876"/>
                </a:moveTo>
                <a:cubicBezTo>
                  <a:pt x="5881" y="15759"/>
                  <a:pt x="5688" y="15759"/>
                  <a:pt x="5569" y="15878"/>
                </a:cubicBezTo>
                <a:cubicBezTo>
                  <a:pt x="5452" y="15998"/>
                  <a:pt x="5452" y="16192"/>
                  <a:pt x="5571" y="16310"/>
                </a:cubicBezTo>
                <a:lnTo>
                  <a:pt x="5739" y="16473"/>
                </a:lnTo>
                <a:lnTo>
                  <a:pt x="5888" y="16616"/>
                </a:lnTo>
                <a:lnTo>
                  <a:pt x="6017" y="16739"/>
                </a:lnTo>
                <a:cubicBezTo>
                  <a:pt x="6273" y="16972"/>
                  <a:pt x="6663" y="16672"/>
                  <a:pt x="6489" y="16362"/>
                </a:cubicBezTo>
                <a:cubicBezTo>
                  <a:pt x="6474" y="16335"/>
                  <a:pt x="6455" y="16312"/>
                  <a:pt x="6435" y="16291"/>
                </a:cubicBezTo>
                <a:lnTo>
                  <a:pt x="6307" y="16174"/>
                </a:lnTo>
                <a:lnTo>
                  <a:pt x="6162" y="16035"/>
                </a:lnTo>
                <a:lnTo>
                  <a:pt x="6001" y="15878"/>
                </a:lnTo>
                <a:close/>
                <a:moveTo>
                  <a:pt x="7813" y="17454"/>
                </a:moveTo>
                <a:cubicBezTo>
                  <a:pt x="7679" y="17351"/>
                  <a:pt x="7487" y="17376"/>
                  <a:pt x="7386" y="17511"/>
                </a:cubicBezTo>
                <a:cubicBezTo>
                  <a:pt x="7283" y="17645"/>
                  <a:pt x="7308" y="17838"/>
                  <a:pt x="7443" y="17940"/>
                </a:cubicBezTo>
                <a:lnTo>
                  <a:pt x="7623" y="18076"/>
                </a:lnTo>
                <a:lnTo>
                  <a:pt x="7788" y="18198"/>
                </a:lnTo>
                <a:lnTo>
                  <a:pt x="7941" y="18309"/>
                </a:lnTo>
                <a:cubicBezTo>
                  <a:pt x="7994" y="18347"/>
                  <a:pt x="8059" y="18368"/>
                  <a:pt x="8124" y="18366"/>
                </a:cubicBezTo>
                <a:cubicBezTo>
                  <a:pt x="8417" y="18359"/>
                  <a:pt x="8534" y="17982"/>
                  <a:pt x="8296" y="17812"/>
                </a:cubicBezTo>
                <a:lnTo>
                  <a:pt x="8149" y="17706"/>
                </a:lnTo>
                <a:lnTo>
                  <a:pt x="7990" y="17586"/>
                </a:lnTo>
                <a:lnTo>
                  <a:pt x="7813" y="17454"/>
                </a:lnTo>
                <a:close/>
                <a:moveTo>
                  <a:pt x="9809" y="18797"/>
                </a:moveTo>
                <a:cubicBezTo>
                  <a:pt x="9750" y="18762"/>
                  <a:pt x="9679" y="18749"/>
                  <a:pt x="9610" y="18760"/>
                </a:cubicBezTo>
                <a:cubicBezTo>
                  <a:pt x="9325" y="18799"/>
                  <a:pt x="9249" y="19177"/>
                  <a:pt x="9498" y="19323"/>
                </a:cubicBezTo>
                <a:lnTo>
                  <a:pt x="9681" y="19430"/>
                </a:lnTo>
                <a:lnTo>
                  <a:pt x="9859" y="19533"/>
                </a:lnTo>
                <a:lnTo>
                  <a:pt x="10035" y="19631"/>
                </a:lnTo>
                <a:cubicBezTo>
                  <a:pt x="10184" y="19717"/>
                  <a:pt x="10372" y="19665"/>
                  <a:pt x="10454" y="19516"/>
                </a:cubicBezTo>
                <a:cubicBezTo>
                  <a:pt x="10538" y="19365"/>
                  <a:pt x="10481" y="19179"/>
                  <a:pt x="10333" y="19097"/>
                </a:cubicBezTo>
                <a:lnTo>
                  <a:pt x="10161" y="19003"/>
                </a:lnTo>
                <a:lnTo>
                  <a:pt x="9987" y="18902"/>
                </a:lnTo>
                <a:lnTo>
                  <a:pt x="9809" y="18797"/>
                </a:lnTo>
                <a:close/>
                <a:moveTo>
                  <a:pt x="11944" y="19910"/>
                </a:moveTo>
                <a:cubicBezTo>
                  <a:pt x="11636" y="19776"/>
                  <a:pt x="11370" y="20160"/>
                  <a:pt x="11600" y="20403"/>
                </a:cubicBezTo>
                <a:cubicBezTo>
                  <a:pt x="11628" y="20430"/>
                  <a:pt x="11659" y="20453"/>
                  <a:pt x="11695" y="20468"/>
                </a:cubicBezTo>
                <a:lnTo>
                  <a:pt x="11875" y="20549"/>
                </a:lnTo>
                <a:lnTo>
                  <a:pt x="12064" y="20631"/>
                </a:lnTo>
                <a:lnTo>
                  <a:pt x="12263" y="20717"/>
                </a:lnTo>
                <a:cubicBezTo>
                  <a:pt x="12598" y="20851"/>
                  <a:pt x="12854" y="20401"/>
                  <a:pt x="12550" y="20183"/>
                </a:cubicBezTo>
                <a:cubicBezTo>
                  <a:pt x="12533" y="20170"/>
                  <a:pt x="12514" y="20160"/>
                  <a:pt x="12495" y="20153"/>
                </a:cubicBezTo>
                <a:lnTo>
                  <a:pt x="12307" y="20072"/>
                </a:lnTo>
                <a:lnTo>
                  <a:pt x="12122" y="19990"/>
                </a:lnTo>
                <a:lnTo>
                  <a:pt x="11942" y="19910"/>
                </a:lnTo>
                <a:close/>
                <a:moveTo>
                  <a:pt x="14187" y="20799"/>
                </a:moveTo>
                <a:cubicBezTo>
                  <a:pt x="14029" y="20751"/>
                  <a:pt x="13862" y="20837"/>
                  <a:pt x="13809" y="20994"/>
                </a:cubicBezTo>
                <a:cubicBezTo>
                  <a:pt x="13757" y="21151"/>
                  <a:pt x="13839" y="21323"/>
                  <a:pt x="13994" y="21377"/>
                </a:cubicBezTo>
                <a:lnTo>
                  <a:pt x="14172" y="21438"/>
                </a:lnTo>
                <a:lnTo>
                  <a:pt x="14367" y="21501"/>
                </a:lnTo>
                <a:lnTo>
                  <a:pt x="14581" y="21570"/>
                </a:lnTo>
                <a:cubicBezTo>
                  <a:pt x="14922" y="21671"/>
                  <a:pt x="15130" y="21220"/>
                  <a:pt x="14840" y="21025"/>
                </a:cubicBezTo>
                <a:cubicBezTo>
                  <a:pt x="14817" y="21008"/>
                  <a:pt x="14790" y="20996"/>
                  <a:pt x="14763" y="20987"/>
                </a:cubicBezTo>
                <a:lnTo>
                  <a:pt x="14555" y="20920"/>
                </a:lnTo>
                <a:lnTo>
                  <a:pt x="14367" y="20857"/>
                </a:lnTo>
                <a:lnTo>
                  <a:pt x="14189" y="20799"/>
                </a:lnTo>
                <a:close/>
                <a:moveTo>
                  <a:pt x="16507" y="21474"/>
                </a:moveTo>
                <a:cubicBezTo>
                  <a:pt x="16341" y="21432"/>
                  <a:pt x="16173" y="21532"/>
                  <a:pt x="16134" y="21698"/>
                </a:cubicBezTo>
                <a:cubicBezTo>
                  <a:pt x="16096" y="21866"/>
                  <a:pt x="16198" y="22031"/>
                  <a:pt x="16366" y="22067"/>
                </a:cubicBezTo>
                <a:lnTo>
                  <a:pt x="16536" y="22109"/>
                </a:lnTo>
                <a:lnTo>
                  <a:pt x="16735" y="22155"/>
                </a:lnTo>
                <a:lnTo>
                  <a:pt x="16968" y="22207"/>
                </a:lnTo>
                <a:cubicBezTo>
                  <a:pt x="17133" y="22243"/>
                  <a:pt x="17295" y="22138"/>
                  <a:pt x="17330" y="21972"/>
                </a:cubicBezTo>
                <a:cubicBezTo>
                  <a:pt x="17366" y="21807"/>
                  <a:pt x="17261" y="21645"/>
                  <a:pt x="17095" y="21610"/>
                </a:cubicBezTo>
                <a:lnTo>
                  <a:pt x="16871" y="21560"/>
                </a:lnTo>
                <a:lnTo>
                  <a:pt x="16676" y="21516"/>
                </a:lnTo>
                <a:lnTo>
                  <a:pt x="16507" y="21474"/>
                </a:lnTo>
                <a:close/>
                <a:moveTo>
                  <a:pt x="18879" y="21945"/>
                </a:moveTo>
                <a:cubicBezTo>
                  <a:pt x="18711" y="21920"/>
                  <a:pt x="18558" y="22035"/>
                  <a:pt x="18533" y="22201"/>
                </a:cubicBezTo>
                <a:cubicBezTo>
                  <a:pt x="18508" y="22369"/>
                  <a:pt x="18621" y="22524"/>
                  <a:pt x="18787" y="22549"/>
                </a:cubicBezTo>
                <a:cubicBezTo>
                  <a:pt x="18990" y="22580"/>
                  <a:pt x="19193" y="22610"/>
                  <a:pt x="19399" y="22637"/>
                </a:cubicBezTo>
                <a:cubicBezTo>
                  <a:pt x="19566" y="22664"/>
                  <a:pt x="19726" y="22545"/>
                  <a:pt x="19747" y="22375"/>
                </a:cubicBezTo>
                <a:cubicBezTo>
                  <a:pt x="19770" y="22203"/>
                  <a:pt x="19646" y="22050"/>
                  <a:pt x="19476" y="22031"/>
                </a:cubicBezTo>
                <a:lnTo>
                  <a:pt x="19223" y="21995"/>
                </a:lnTo>
                <a:lnTo>
                  <a:pt x="18879" y="21943"/>
                </a:lnTo>
                <a:close/>
                <a:moveTo>
                  <a:pt x="21281" y="22218"/>
                </a:moveTo>
                <a:cubicBezTo>
                  <a:pt x="21113" y="22207"/>
                  <a:pt x="20966" y="22333"/>
                  <a:pt x="20956" y="22503"/>
                </a:cubicBezTo>
                <a:cubicBezTo>
                  <a:pt x="20943" y="22670"/>
                  <a:pt x="21071" y="22815"/>
                  <a:pt x="21239" y="22827"/>
                </a:cubicBezTo>
                <a:lnTo>
                  <a:pt x="21536" y="22848"/>
                </a:lnTo>
                <a:lnTo>
                  <a:pt x="21855" y="22867"/>
                </a:lnTo>
                <a:cubicBezTo>
                  <a:pt x="21922" y="22869"/>
                  <a:pt x="21987" y="22851"/>
                  <a:pt x="22043" y="22813"/>
                </a:cubicBezTo>
                <a:cubicBezTo>
                  <a:pt x="22282" y="22647"/>
                  <a:pt x="22178" y="22272"/>
                  <a:pt x="21886" y="22255"/>
                </a:cubicBezTo>
                <a:lnTo>
                  <a:pt x="21576" y="22239"/>
                </a:lnTo>
                <a:lnTo>
                  <a:pt x="21283" y="22218"/>
                </a:lnTo>
                <a:close/>
                <a:moveTo>
                  <a:pt x="23699" y="22297"/>
                </a:moveTo>
                <a:cubicBezTo>
                  <a:pt x="23410" y="22297"/>
                  <a:pt x="23284" y="22672"/>
                  <a:pt x="23515" y="22846"/>
                </a:cubicBezTo>
                <a:cubicBezTo>
                  <a:pt x="23569" y="22886"/>
                  <a:pt x="23636" y="22907"/>
                  <a:pt x="23703" y="22907"/>
                </a:cubicBezTo>
                <a:cubicBezTo>
                  <a:pt x="23833" y="22907"/>
                  <a:pt x="23965" y="22905"/>
                  <a:pt x="24093" y="22903"/>
                </a:cubicBezTo>
                <a:lnTo>
                  <a:pt x="24322" y="22897"/>
                </a:lnTo>
                <a:cubicBezTo>
                  <a:pt x="24648" y="22886"/>
                  <a:pt x="24734" y="22429"/>
                  <a:pt x="24418" y="22306"/>
                </a:cubicBezTo>
                <a:cubicBezTo>
                  <a:pt x="24380" y="22291"/>
                  <a:pt x="24340" y="22285"/>
                  <a:pt x="24301" y="22287"/>
                </a:cubicBezTo>
                <a:cubicBezTo>
                  <a:pt x="24164" y="22289"/>
                  <a:pt x="24028" y="22291"/>
                  <a:pt x="23890" y="22295"/>
                </a:cubicBezTo>
                <a:lnTo>
                  <a:pt x="23699" y="22297"/>
                </a:lnTo>
                <a:close/>
                <a:moveTo>
                  <a:pt x="26113" y="22178"/>
                </a:moveTo>
                <a:cubicBezTo>
                  <a:pt x="25778" y="22209"/>
                  <a:pt x="25732" y="22687"/>
                  <a:pt x="26063" y="22777"/>
                </a:cubicBezTo>
                <a:cubicBezTo>
                  <a:pt x="26099" y="22786"/>
                  <a:pt x="26134" y="22790"/>
                  <a:pt x="26170" y="22786"/>
                </a:cubicBezTo>
                <a:lnTo>
                  <a:pt x="26384" y="22767"/>
                </a:lnTo>
                <a:lnTo>
                  <a:pt x="26570" y="22746"/>
                </a:lnTo>
                <a:lnTo>
                  <a:pt x="26786" y="22723"/>
                </a:lnTo>
                <a:cubicBezTo>
                  <a:pt x="26954" y="22702"/>
                  <a:pt x="27073" y="22551"/>
                  <a:pt x="27052" y="22383"/>
                </a:cubicBezTo>
                <a:cubicBezTo>
                  <a:pt x="27031" y="22216"/>
                  <a:pt x="26880" y="22096"/>
                  <a:pt x="26713" y="22115"/>
                </a:cubicBezTo>
                <a:lnTo>
                  <a:pt x="26505" y="22140"/>
                </a:lnTo>
                <a:cubicBezTo>
                  <a:pt x="26375" y="22153"/>
                  <a:pt x="26243" y="22165"/>
                  <a:pt x="26113" y="22178"/>
                </a:cubicBezTo>
                <a:close/>
                <a:moveTo>
                  <a:pt x="28505" y="21851"/>
                </a:moveTo>
                <a:cubicBezTo>
                  <a:pt x="28335" y="21878"/>
                  <a:pt x="28224" y="22039"/>
                  <a:pt x="28255" y="22209"/>
                </a:cubicBezTo>
                <a:cubicBezTo>
                  <a:pt x="28287" y="22377"/>
                  <a:pt x="28452" y="22486"/>
                  <a:pt x="28620" y="22450"/>
                </a:cubicBezTo>
                <a:cubicBezTo>
                  <a:pt x="28729" y="22429"/>
                  <a:pt x="28840" y="22408"/>
                  <a:pt x="28949" y="22385"/>
                </a:cubicBezTo>
                <a:cubicBezTo>
                  <a:pt x="28947" y="22413"/>
                  <a:pt x="28947" y="22438"/>
                  <a:pt x="28951" y="22465"/>
                </a:cubicBezTo>
                <a:lnTo>
                  <a:pt x="28985" y="22672"/>
                </a:lnTo>
                <a:cubicBezTo>
                  <a:pt x="29010" y="22807"/>
                  <a:pt x="29035" y="22941"/>
                  <a:pt x="29060" y="23075"/>
                </a:cubicBezTo>
                <a:cubicBezTo>
                  <a:pt x="29093" y="23240"/>
                  <a:pt x="29253" y="23349"/>
                  <a:pt x="29418" y="23316"/>
                </a:cubicBezTo>
                <a:cubicBezTo>
                  <a:pt x="29584" y="23282"/>
                  <a:pt x="29693" y="23123"/>
                  <a:pt x="29659" y="22957"/>
                </a:cubicBezTo>
                <a:cubicBezTo>
                  <a:pt x="29622" y="22760"/>
                  <a:pt x="29586" y="22563"/>
                  <a:pt x="29555" y="22366"/>
                </a:cubicBezTo>
                <a:cubicBezTo>
                  <a:pt x="29544" y="22287"/>
                  <a:pt x="29500" y="22216"/>
                  <a:pt x="29435" y="22167"/>
                </a:cubicBezTo>
                <a:cubicBezTo>
                  <a:pt x="29517" y="21998"/>
                  <a:pt x="29435" y="21759"/>
                  <a:pt x="29196" y="21727"/>
                </a:cubicBezTo>
                <a:cubicBezTo>
                  <a:pt x="29163" y="21723"/>
                  <a:pt x="29129" y="21725"/>
                  <a:pt x="29098" y="21731"/>
                </a:cubicBezTo>
                <a:cubicBezTo>
                  <a:pt x="28901" y="21773"/>
                  <a:pt x="28702" y="21813"/>
                  <a:pt x="28505" y="21851"/>
                </a:cubicBezTo>
                <a:close/>
                <a:moveTo>
                  <a:pt x="30848" y="21287"/>
                </a:moveTo>
                <a:cubicBezTo>
                  <a:pt x="30531" y="21390"/>
                  <a:pt x="30575" y="21840"/>
                  <a:pt x="30898" y="21882"/>
                </a:cubicBezTo>
                <a:cubicBezTo>
                  <a:pt x="30942" y="21889"/>
                  <a:pt x="30984" y="21884"/>
                  <a:pt x="31026" y="21872"/>
                </a:cubicBezTo>
                <a:lnTo>
                  <a:pt x="31260" y="21801"/>
                </a:lnTo>
                <a:lnTo>
                  <a:pt x="31420" y="21750"/>
                </a:lnTo>
                <a:lnTo>
                  <a:pt x="31619" y="21685"/>
                </a:lnTo>
                <a:cubicBezTo>
                  <a:pt x="31929" y="21574"/>
                  <a:pt x="31875" y="21124"/>
                  <a:pt x="31548" y="21090"/>
                </a:cubicBezTo>
                <a:cubicBezTo>
                  <a:pt x="31504" y="21088"/>
                  <a:pt x="31462" y="21092"/>
                  <a:pt x="31422" y="21107"/>
                </a:cubicBezTo>
                <a:lnTo>
                  <a:pt x="31233" y="21168"/>
                </a:lnTo>
                <a:lnTo>
                  <a:pt x="31078" y="21218"/>
                </a:lnTo>
                <a:lnTo>
                  <a:pt x="30850" y="21287"/>
                </a:lnTo>
                <a:close/>
                <a:moveTo>
                  <a:pt x="33096" y="20449"/>
                </a:moveTo>
                <a:cubicBezTo>
                  <a:pt x="32786" y="20600"/>
                  <a:pt x="32912" y="21052"/>
                  <a:pt x="33247" y="21031"/>
                </a:cubicBezTo>
                <a:cubicBezTo>
                  <a:pt x="33283" y="21029"/>
                  <a:pt x="33318" y="21019"/>
                  <a:pt x="33352" y="21004"/>
                </a:cubicBezTo>
                <a:lnTo>
                  <a:pt x="33492" y="20939"/>
                </a:lnTo>
                <a:lnTo>
                  <a:pt x="33631" y="20872"/>
                </a:lnTo>
                <a:lnTo>
                  <a:pt x="33767" y="20807"/>
                </a:lnTo>
                <a:lnTo>
                  <a:pt x="33916" y="20732"/>
                </a:lnTo>
                <a:cubicBezTo>
                  <a:pt x="34203" y="20583"/>
                  <a:pt x="34090" y="20134"/>
                  <a:pt x="33744" y="20158"/>
                </a:cubicBezTo>
                <a:cubicBezTo>
                  <a:pt x="33704" y="20162"/>
                  <a:pt x="33666" y="20172"/>
                  <a:pt x="33631" y="20191"/>
                </a:cubicBezTo>
                <a:lnTo>
                  <a:pt x="33495" y="20260"/>
                </a:lnTo>
                <a:lnTo>
                  <a:pt x="33362" y="20323"/>
                </a:lnTo>
                <a:lnTo>
                  <a:pt x="33233" y="20386"/>
                </a:lnTo>
                <a:lnTo>
                  <a:pt x="33096" y="20449"/>
                </a:lnTo>
                <a:close/>
                <a:moveTo>
                  <a:pt x="35154" y="19263"/>
                </a:moveTo>
                <a:cubicBezTo>
                  <a:pt x="34907" y="19443"/>
                  <a:pt x="35060" y="19841"/>
                  <a:pt x="35364" y="19812"/>
                </a:cubicBezTo>
                <a:cubicBezTo>
                  <a:pt x="35418" y="19808"/>
                  <a:pt x="35473" y="19787"/>
                  <a:pt x="35519" y="19753"/>
                </a:cubicBezTo>
                <a:lnTo>
                  <a:pt x="35601" y="19692"/>
                </a:lnTo>
                <a:lnTo>
                  <a:pt x="35708" y="19611"/>
                </a:lnTo>
                <a:lnTo>
                  <a:pt x="35814" y="19527"/>
                </a:lnTo>
                <a:lnTo>
                  <a:pt x="35919" y="19443"/>
                </a:lnTo>
                <a:lnTo>
                  <a:pt x="36014" y="19365"/>
                </a:lnTo>
                <a:cubicBezTo>
                  <a:pt x="36263" y="19156"/>
                  <a:pt x="36053" y="18749"/>
                  <a:pt x="35733" y="18837"/>
                </a:cubicBezTo>
                <a:cubicBezTo>
                  <a:pt x="35691" y="18850"/>
                  <a:pt x="35653" y="18869"/>
                  <a:pt x="35620" y="18898"/>
                </a:cubicBezTo>
                <a:lnTo>
                  <a:pt x="35534" y="18969"/>
                </a:lnTo>
                <a:lnTo>
                  <a:pt x="35435" y="19049"/>
                </a:lnTo>
                <a:lnTo>
                  <a:pt x="35337" y="19126"/>
                </a:lnTo>
                <a:lnTo>
                  <a:pt x="35236" y="19202"/>
                </a:lnTo>
                <a:lnTo>
                  <a:pt x="35154" y="19263"/>
                </a:lnTo>
                <a:close/>
                <a:moveTo>
                  <a:pt x="36789" y="17613"/>
                </a:moveTo>
                <a:cubicBezTo>
                  <a:pt x="36602" y="17911"/>
                  <a:pt x="36973" y="18236"/>
                  <a:pt x="37244" y="18012"/>
                </a:cubicBezTo>
                <a:cubicBezTo>
                  <a:pt x="37267" y="17993"/>
                  <a:pt x="37286" y="17970"/>
                  <a:pt x="37302" y="17944"/>
                </a:cubicBezTo>
                <a:cubicBezTo>
                  <a:pt x="37420" y="17762"/>
                  <a:pt x="37520" y="17582"/>
                  <a:pt x="37623" y="17391"/>
                </a:cubicBezTo>
                <a:cubicBezTo>
                  <a:pt x="37747" y="17150"/>
                  <a:pt x="37518" y="16880"/>
                  <a:pt x="37261" y="16959"/>
                </a:cubicBezTo>
                <a:cubicBezTo>
                  <a:pt x="37181" y="16985"/>
                  <a:pt x="37118" y="17039"/>
                  <a:pt x="37080" y="17112"/>
                </a:cubicBezTo>
                <a:cubicBezTo>
                  <a:pt x="36990" y="17284"/>
                  <a:pt x="36894" y="17450"/>
                  <a:pt x="36789" y="17613"/>
                </a:cubicBezTo>
                <a:close/>
                <a:moveTo>
                  <a:pt x="37636" y="15471"/>
                </a:moveTo>
                <a:cubicBezTo>
                  <a:pt x="37613" y="15637"/>
                  <a:pt x="37724" y="15788"/>
                  <a:pt x="37887" y="15815"/>
                </a:cubicBezTo>
                <a:cubicBezTo>
                  <a:pt x="38051" y="15842"/>
                  <a:pt x="38206" y="15733"/>
                  <a:pt x="38237" y="15572"/>
                </a:cubicBezTo>
                <a:cubicBezTo>
                  <a:pt x="38273" y="15356"/>
                  <a:pt x="38294" y="15140"/>
                  <a:pt x="38302" y="14922"/>
                </a:cubicBezTo>
                <a:cubicBezTo>
                  <a:pt x="38310" y="14598"/>
                  <a:pt x="37864" y="14484"/>
                  <a:pt x="37719" y="14784"/>
                </a:cubicBezTo>
                <a:cubicBezTo>
                  <a:pt x="37701" y="14822"/>
                  <a:pt x="37692" y="14864"/>
                  <a:pt x="37690" y="14906"/>
                </a:cubicBezTo>
                <a:cubicBezTo>
                  <a:pt x="37684" y="15096"/>
                  <a:pt x="37665" y="15285"/>
                  <a:pt x="37634" y="15471"/>
                </a:cubicBezTo>
                <a:close/>
                <a:moveTo>
                  <a:pt x="37269" y="13344"/>
                </a:moveTo>
                <a:cubicBezTo>
                  <a:pt x="37460" y="13631"/>
                  <a:pt x="37908" y="13434"/>
                  <a:pt x="37816" y="13093"/>
                </a:cubicBezTo>
                <a:cubicBezTo>
                  <a:pt x="37808" y="13063"/>
                  <a:pt x="37795" y="13034"/>
                  <a:pt x="37778" y="13009"/>
                </a:cubicBezTo>
                <a:cubicBezTo>
                  <a:pt x="37659" y="12827"/>
                  <a:pt x="37529" y="12653"/>
                  <a:pt x="37386" y="12489"/>
                </a:cubicBezTo>
                <a:cubicBezTo>
                  <a:pt x="37346" y="12443"/>
                  <a:pt x="37296" y="12412"/>
                  <a:pt x="37240" y="12395"/>
                </a:cubicBezTo>
                <a:cubicBezTo>
                  <a:pt x="36946" y="12315"/>
                  <a:pt x="36728" y="12663"/>
                  <a:pt x="36927" y="12892"/>
                </a:cubicBezTo>
                <a:cubicBezTo>
                  <a:pt x="37051" y="13034"/>
                  <a:pt x="37164" y="13185"/>
                  <a:pt x="37269" y="13344"/>
                </a:cubicBezTo>
                <a:close/>
                <a:moveTo>
                  <a:pt x="35573" y="11907"/>
                </a:moveTo>
                <a:cubicBezTo>
                  <a:pt x="35731" y="11970"/>
                  <a:pt x="35909" y="11892"/>
                  <a:pt x="35970" y="11735"/>
                </a:cubicBezTo>
                <a:cubicBezTo>
                  <a:pt x="36030" y="11578"/>
                  <a:pt x="35955" y="11399"/>
                  <a:pt x="35798" y="11339"/>
                </a:cubicBezTo>
                <a:cubicBezTo>
                  <a:pt x="35590" y="11255"/>
                  <a:pt x="35374" y="11194"/>
                  <a:pt x="35156" y="11150"/>
                </a:cubicBezTo>
                <a:cubicBezTo>
                  <a:pt x="34989" y="11117"/>
                  <a:pt x="34827" y="11226"/>
                  <a:pt x="34796" y="11393"/>
                </a:cubicBezTo>
                <a:cubicBezTo>
                  <a:pt x="34765" y="11561"/>
                  <a:pt x="34876" y="11722"/>
                  <a:pt x="35043" y="11752"/>
                </a:cubicBezTo>
                <a:cubicBezTo>
                  <a:pt x="35223" y="11787"/>
                  <a:pt x="35402" y="11840"/>
                  <a:pt x="35573" y="11909"/>
                </a:cubicBezTo>
                <a:close/>
                <a:moveTo>
                  <a:pt x="33425" y="11934"/>
                </a:moveTo>
                <a:cubicBezTo>
                  <a:pt x="33740" y="11798"/>
                  <a:pt x="33629" y="11324"/>
                  <a:pt x="33281" y="11349"/>
                </a:cubicBezTo>
                <a:cubicBezTo>
                  <a:pt x="33249" y="11351"/>
                  <a:pt x="33218" y="11358"/>
                  <a:pt x="33186" y="11372"/>
                </a:cubicBezTo>
                <a:cubicBezTo>
                  <a:pt x="32983" y="11456"/>
                  <a:pt x="32788" y="11559"/>
                  <a:pt x="32604" y="11676"/>
                </a:cubicBezTo>
                <a:cubicBezTo>
                  <a:pt x="32319" y="11856"/>
                  <a:pt x="32493" y="12301"/>
                  <a:pt x="32830" y="12234"/>
                </a:cubicBezTo>
                <a:cubicBezTo>
                  <a:pt x="32864" y="12225"/>
                  <a:pt x="32897" y="12213"/>
                  <a:pt x="32929" y="12194"/>
                </a:cubicBezTo>
                <a:cubicBezTo>
                  <a:pt x="33086" y="12093"/>
                  <a:pt x="33253" y="12005"/>
                  <a:pt x="33425" y="11932"/>
                </a:cubicBezTo>
                <a:close/>
                <a:moveTo>
                  <a:pt x="31661" y="13359"/>
                </a:moveTo>
                <a:cubicBezTo>
                  <a:pt x="31860" y="13114"/>
                  <a:pt x="31592" y="12753"/>
                  <a:pt x="31286" y="12896"/>
                </a:cubicBezTo>
                <a:cubicBezTo>
                  <a:pt x="31246" y="12917"/>
                  <a:pt x="31210" y="12944"/>
                  <a:pt x="31183" y="12980"/>
                </a:cubicBezTo>
                <a:cubicBezTo>
                  <a:pt x="31051" y="13145"/>
                  <a:pt x="30927" y="13313"/>
                  <a:pt x="30808" y="13487"/>
                </a:cubicBezTo>
                <a:cubicBezTo>
                  <a:pt x="30607" y="13789"/>
                  <a:pt x="30996" y="14130"/>
                  <a:pt x="31271" y="13881"/>
                </a:cubicBezTo>
                <a:cubicBezTo>
                  <a:pt x="31286" y="13866"/>
                  <a:pt x="31298" y="13849"/>
                  <a:pt x="31311" y="13833"/>
                </a:cubicBezTo>
                <a:cubicBezTo>
                  <a:pt x="31424" y="13671"/>
                  <a:pt x="31539" y="13514"/>
                  <a:pt x="31661" y="13359"/>
                </a:cubicBezTo>
                <a:close/>
                <a:moveTo>
                  <a:pt x="30437" y="15381"/>
                </a:moveTo>
                <a:cubicBezTo>
                  <a:pt x="30504" y="15230"/>
                  <a:pt x="30437" y="15050"/>
                  <a:pt x="30284" y="14981"/>
                </a:cubicBezTo>
                <a:cubicBezTo>
                  <a:pt x="30133" y="14912"/>
                  <a:pt x="29955" y="14975"/>
                  <a:pt x="29881" y="15126"/>
                </a:cubicBezTo>
                <a:lnTo>
                  <a:pt x="29793" y="15321"/>
                </a:lnTo>
                <a:lnTo>
                  <a:pt x="29733" y="15457"/>
                </a:lnTo>
                <a:lnTo>
                  <a:pt x="29676" y="15591"/>
                </a:lnTo>
                <a:lnTo>
                  <a:pt x="29630" y="15700"/>
                </a:lnTo>
                <a:cubicBezTo>
                  <a:pt x="29506" y="16014"/>
                  <a:pt x="29909" y="16272"/>
                  <a:pt x="30143" y="16016"/>
                </a:cubicBezTo>
                <a:cubicBezTo>
                  <a:pt x="30166" y="15989"/>
                  <a:pt x="30183" y="15960"/>
                  <a:pt x="30196" y="15928"/>
                </a:cubicBezTo>
                <a:lnTo>
                  <a:pt x="30238" y="15828"/>
                </a:lnTo>
                <a:lnTo>
                  <a:pt x="30292" y="15698"/>
                </a:lnTo>
                <a:lnTo>
                  <a:pt x="30349" y="15568"/>
                </a:lnTo>
                <a:lnTo>
                  <a:pt x="30435" y="15381"/>
                </a:lnTo>
                <a:close/>
                <a:moveTo>
                  <a:pt x="29659" y="17628"/>
                </a:moveTo>
                <a:cubicBezTo>
                  <a:pt x="29733" y="17293"/>
                  <a:pt x="29284" y="17104"/>
                  <a:pt x="29098" y="17406"/>
                </a:cubicBezTo>
                <a:cubicBezTo>
                  <a:pt x="29083" y="17433"/>
                  <a:pt x="29070" y="17462"/>
                  <a:pt x="29064" y="17492"/>
                </a:cubicBezTo>
                <a:lnTo>
                  <a:pt x="29033" y="17634"/>
                </a:lnTo>
                <a:lnTo>
                  <a:pt x="29003" y="17770"/>
                </a:lnTo>
                <a:lnTo>
                  <a:pt x="28978" y="17907"/>
                </a:lnTo>
                <a:lnTo>
                  <a:pt x="28940" y="18108"/>
                </a:lnTo>
                <a:cubicBezTo>
                  <a:pt x="28888" y="18443"/>
                  <a:pt x="29334" y="18602"/>
                  <a:pt x="29506" y="18313"/>
                </a:cubicBezTo>
                <a:cubicBezTo>
                  <a:pt x="29525" y="18280"/>
                  <a:pt x="29538" y="18244"/>
                  <a:pt x="29544" y="18209"/>
                </a:cubicBezTo>
                <a:lnTo>
                  <a:pt x="29578" y="18020"/>
                </a:lnTo>
                <a:lnTo>
                  <a:pt x="29605" y="17892"/>
                </a:lnTo>
                <a:lnTo>
                  <a:pt x="29630" y="17762"/>
                </a:lnTo>
                <a:lnTo>
                  <a:pt x="29661" y="17626"/>
                </a:lnTo>
                <a:close/>
                <a:moveTo>
                  <a:pt x="29379" y="19984"/>
                </a:moveTo>
                <a:cubicBezTo>
                  <a:pt x="29379" y="19669"/>
                  <a:pt x="28964" y="19556"/>
                  <a:pt x="28806" y="19833"/>
                </a:cubicBezTo>
                <a:cubicBezTo>
                  <a:pt x="28781" y="19877"/>
                  <a:pt x="28767" y="19927"/>
                  <a:pt x="28767" y="19979"/>
                </a:cubicBezTo>
                <a:lnTo>
                  <a:pt x="28767" y="20088"/>
                </a:lnTo>
                <a:lnTo>
                  <a:pt x="28767" y="20225"/>
                </a:lnTo>
                <a:lnTo>
                  <a:pt x="28767" y="20361"/>
                </a:lnTo>
                <a:lnTo>
                  <a:pt x="28769" y="20497"/>
                </a:lnTo>
                <a:lnTo>
                  <a:pt x="28771" y="20602"/>
                </a:lnTo>
                <a:cubicBezTo>
                  <a:pt x="28773" y="20774"/>
                  <a:pt x="28915" y="20910"/>
                  <a:pt x="29087" y="20906"/>
                </a:cubicBezTo>
                <a:cubicBezTo>
                  <a:pt x="29259" y="20899"/>
                  <a:pt x="29391" y="20753"/>
                  <a:pt x="29383" y="20581"/>
                </a:cubicBezTo>
                <a:lnTo>
                  <a:pt x="29376" y="20352"/>
                </a:lnTo>
                <a:lnTo>
                  <a:pt x="29376" y="20222"/>
                </a:lnTo>
                <a:lnTo>
                  <a:pt x="29379" y="19984"/>
                </a:lnTo>
                <a:close/>
                <a:moveTo>
                  <a:pt x="30093" y="24707"/>
                </a:moveTo>
                <a:cubicBezTo>
                  <a:pt x="30007" y="24408"/>
                  <a:pt x="29565" y="24416"/>
                  <a:pt x="29500" y="24743"/>
                </a:cubicBezTo>
                <a:cubicBezTo>
                  <a:pt x="29492" y="24791"/>
                  <a:pt x="29494" y="24837"/>
                  <a:pt x="29508" y="24883"/>
                </a:cubicBezTo>
                <a:cubicBezTo>
                  <a:pt x="29567" y="25080"/>
                  <a:pt x="29628" y="25275"/>
                  <a:pt x="29691" y="25472"/>
                </a:cubicBezTo>
                <a:cubicBezTo>
                  <a:pt x="29793" y="25787"/>
                  <a:pt x="30263" y="25741"/>
                  <a:pt x="30288" y="25391"/>
                </a:cubicBezTo>
                <a:cubicBezTo>
                  <a:pt x="30288" y="25355"/>
                  <a:pt x="30284" y="25319"/>
                  <a:pt x="30273" y="25286"/>
                </a:cubicBezTo>
                <a:cubicBezTo>
                  <a:pt x="30211" y="25093"/>
                  <a:pt x="30152" y="24902"/>
                  <a:pt x="30093" y="24709"/>
                </a:cubicBezTo>
                <a:close/>
                <a:moveTo>
                  <a:pt x="30885" y="26990"/>
                </a:moveTo>
                <a:cubicBezTo>
                  <a:pt x="30760" y="26673"/>
                  <a:pt x="30284" y="26772"/>
                  <a:pt x="30296" y="27115"/>
                </a:cubicBezTo>
                <a:cubicBezTo>
                  <a:pt x="30299" y="27151"/>
                  <a:pt x="30305" y="27184"/>
                  <a:pt x="30317" y="27216"/>
                </a:cubicBezTo>
                <a:cubicBezTo>
                  <a:pt x="30393" y="27407"/>
                  <a:pt x="30470" y="27597"/>
                  <a:pt x="30548" y="27786"/>
                </a:cubicBezTo>
                <a:cubicBezTo>
                  <a:pt x="30611" y="27943"/>
                  <a:pt x="30791" y="28021"/>
                  <a:pt x="30948" y="27956"/>
                </a:cubicBezTo>
                <a:cubicBezTo>
                  <a:pt x="31105" y="27891"/>
                  <a:pt x="31179" y="27711"/>
                  <a:pt x="31112" y="27553"/>
                </a:cubicBezTo>
                <a:cubicBezTo>
                  <a:pt x="31036" y="27365"/>
                  <a:pt x="30959" y="27178"/>
                  <a:pt x="30885" y="26990"/>
                </a:cubicBezTo>
                <a:close/>
                <a:moveTo>
                  <a:pt x="31841" y="29222"/>
                </a:moveTo>
                <a:cubicBezTo>
                  <a:pt x="31814" y="29161"/>
                  <a:pt x="31768" y="29110"/>
                  <a:pt x="31709" y="29079"/>
                </a:cubicBezTo>
                <a:cubicBezTo>
                  <a:pt x="31449" y="28941"/>
                  <a:pt x="31164" y="29211"/>
                  <a:pt x="31286" y="29477"/>
                </a:cubicBezTo>
                <a:cubicBezTo>
                  <a:pt x="31372" y="29662"/>
                  <a:pt x="31457" y="29848"/>
                  <a:pt x="31543" y="30033"/>
                </a:cubicBezTo>
                <a:cubicBezTo>
                  <a:pt x="31696" y="30347"/>
                  <a:pt x="32170" y="30207"/>
                  <a:pt x="32124" y="29859"/>
                </a:cubicBezTo>
                <a:cubicBezTo>
                  <a:pt x="32118" y="29829"/>
                  <a:pt x="32109" y="29800"/>
                  <a:pt x="32097" y="29773"/>
                </a:cubicBezTo>
                <a:cubicBezTo>
                  <a:pt x="32011" y="29590"/>
                  <a:pt x="31925" y="29406"/>
                  <a:pt x="31841" y="29224"/>
                </a:cubicBezTo>
                <a:close/>
                <a:moveTo>
                  <a:pt x="32889" y="31420"/>
                </a:moveTo>
                <a:cubicBezTo>
                  <a:pt x="32818" y="31265"/>
                  <a:pt x="32631" y="31198"/>
                  <a:pt x="32476" y="31273"/>
                </a:cubicBezTo>
                <a:cubicBezTo>
                  <a:pt x="32323" y="31349"/>
                  <a:pt x="32262" y="31537"/>
                  <a:pt x="32342" y="31688"/>
                </a:cubicBezTo>
                <a:lnTo>
                  <a:pt x="32612" y="32237"/>
                </a:lnTo>
                <a:cubicBezTo>
                  <a:pt x="32642" y="32298"/>
                  <a:pt x="32690" y="32346"/>
                  <a:pt x="32751" y="32376"/>
                </a:cubicBezTo>
                <a:cubicBezTo>
                  <a:pt x="33012" y="32503"/>
                  <a:pt x="33287" y="32229"/>
                  <a:pt x="33159" y="31967"/>
                </a:cubicBezTo>
                <a:close/>
                <a:moveTo>
                  <a:pt x="33974" y="33608"/>
                </a:moveTo>
                <a:cubicBezTo>
                  <a:pt x="33899" y="33457"/>
                  <a:pt x="33715" y="33394"/>
                  <a:pt x="33564" y="33470"/>
                </a:cubicBezTo>
                <a:cubicBezTo>
                  <a:pt x="33413" y="33545"/>
                  <a:pt x="33350" y="33727"/>
                  <a:pt x="33425" y="33878"/>
                </a:cubicBezTo>
                <a:lnTo>
                  <a:pt x="33696" y="34427"/>
                </a:lnTo>
                <a:cubicBezTo>
                  <a:pt x="33834" y="34710"/>
                  <a:pt x="34274" y="34622"/>
                  <a:pt x="34274" y="34283"/>
                </a:cubicBezTo>
                <a:cubicBezTo>
                  <a:pt x="34274" y="34239"/>
                  <a:pt x="34264" y="34197"/>
                  <a:pt x="34245" y="34157"/>
                </a:cubicBezTo>
                <a:close/>
                <a:moveTo>
                  <a:pt x="35041" y="35815"/>
                </a:moveTo>
                <a:cubicBezTo>
                  <a:pt x="34890" y="35500"/>
                  <a:pt x="34417" y="35637"/>
                  <a:pt x="34463" y="35989"/>
                </a:cubicBezTo>
                <a:cubicBezTo>
                  <a:pt x="34467" y="36018"/>
                  <a:pt x="34475" y="36045"/>
                  <a:pt x="34488" y="36072"/>
                </a:cubicBezTo>
                <a:cubicBezTo>
                  <a:pt x="34574" y="36255"/>
                  <a:pt x="34660" y="36439"/>
                  <a:pt x="34744" y="36624"/>
                </a:cubicBezTo>
                <a:cubicBezTo>
                  <a:pt x="34815" y="36777"/>
                  <a:pt x="34995" y="36846"/>
                  <a:pt x="35148" y="36775"/>
                </a:cubicBezTo>
                <a:cubicBezTo>
                  <a:pt x="35301" y="36705"/>
                  <a:pt x="35370" y="36525"/>
                  <a:pt x="35301" y="36370"/>
                </a:cubicBezTo>
                <a:cubicBezTo>
                  <a:pt x="35215" y="36186"/>
                  <a:pt x="35129" y="35999"/>
                  <a:pt x="35043" y="35815"/>
                </a:cubicBezTo>
                <a:close/>
                <a:moveTo>
                  <a:pt x="36037" y="38061"/>
                </a:moveTo>
                <a:cubicBezTo>
                  <a:pt x="35974" y="37906"/>
                  <a:pt x="35794" y="37831"/>
                  <a:pt x="35638" y="37896"/>
                </a:cubicBezTo>
                <a:cubicBezTo>
                  <a:pt x="35481" y="37959"/>
                  <a:pt x="35408" y="38139"/>
                  <a:pt x="35471" y="38294"/>
                </a:cubicBezTo>
                <a:cubicBezTo>
                  <a:pt x="35548" y="38480"/>
                  <a:pt x="35624" y="38667"/>
                  <a:pt x="35697" y="38856"/>
                </a:cubicBezTo>
                <a:cubicBezTo>
                  <a:pt x="35821" y="39164"/>
                  <a:pt x="36276" y="39086"/>
                  <a:pt x="36286" y="38749"/>
                </a:cubicBezTo>
                <a:cubicBezTo>
                  <a:pt x="36288" y="38709"/>
                  <a:pt x="36280" y="38671"/>
                  <a:pt x="36267" y="38633"/>
                </a:cubicBezTo>
                <a:cubicBezTo>
                  <a:pt x="36192" y="38443"/>
                  <a:pt x="36114" y="38252"/>
                  <a:pt x="36037" y="38061"/>
                </a:cubicBezTo>
                <a:close/>
                <a:moveTo>
                  <a:pt x="36887" y="40379"/>
                </a:moveTo>
                <a:cubicBezTo>
                  <a:pt x="36785" y="40063"/>
                  <a:pt x="36324" y="40109"/>
                  <a:pt x="36292" y="40446"/>
                </a:cubicBezTo>
                <a:cubicBezTo>
                  <a:pt x="36288" y="40486"/>
                  <a:pt x="36292" y="40526"/>
                  <a:pt x="36305" y="40562"/>
                </a:cubicBezTo>
                <a:cubicBezTo>
                  <a:pt x="36366" y="40754"/>
                  <a:pt x="36424" y="40947"/>
                  <a:pt x="36481" y="41138"/>
                </a:cubicBezTo>
                <a:cubicBezTo>
                  <a:pt x="36523" y="41305"/>
                  <a:pt x="36695" y="41404"/>
                  <a:pt x="36860" y="41356"/>
                </a:cubicBezTo>
                <a:cubicBezTo>
                  <a:pt x="37026" y="41308"/>
                  <a:pt x="37118" y="41134"/>
                  <a:pt x="37068" y="40970"/>
                </a:cubicBezTo>
                <a:cubicBezTo>
                  <a:pt x="37009" y="40771"/>
                  <a:pt x="36950" y="40576"/>
                  <a:pt x="36887" y="40379"/>
                </a:cubicBezTo>
                <a:close/>
                <a:moveTo>
                  <a:pt x="37502" y="42783"/>
                </a:moveTo>
                <a:cubicBezTo>
                  <a:pt x="37470" y="42615"/>
                  <a:pt x="37311" y="42506"/>
                  <a:pt x="37145" y="42536"/>
                </a:cubicBezTo>
                <a:cubicBezTo>
                  <a:pt x="36980" y="42565"/>
                  <a:pt x="36869" y="42724"/>
                  <a:pt x="36898" y="42892"/>
                </a:cubicBezTo>
                <a:cubicBezTo>
                  <a:pt x="36934" y="43089"/>
                  <a:pt x="36967" y="43284"/>
                  <a:pt x="36996" y="43483"/>
                </a:cubicBezTo>
                <a:cubicBezTo>
                  <a:pt x="37047" y="43806"/>
                  <a:pt x="37495" y="43839"/>
                  <a:pt x="37592" y="43527"/>
                </a:cubicBezTo>
                <a:cubicBezTo>
                  <a:pt x="37604" y="43483"/>
                  <a:pt x="37608" y="43439"/>
                  <a:pt x="37602" y="43395"/>
                </a:cubicBezTo>
                <a:cubicBezTo>
                  <a:pt x="37571" y="43190"/>
                  <a:pt x="37537" y="42986"/>
                  <a:pt x="37499" y="42783"/>
                </a:cubicBezTo>
                <a:close/>
                <a:moveTo>
                  <a:pt x="37753" y="45262"/>
                </a:moveTo>
                <a:cubicBezTo>
                  <a:pt x="37751" y="45095"/>
                  <a:pt x="37615" y="44958"/>
                  <a:pt x="37445" y="44960"/>
                </a:cubicBezTo>
                <a:cubicBezTo>
                  <a:pt x="37277" y="44960"/>
                  <a:pt x="37141" y="45099"/>
                  <a:pt x="37143" y="45268"/>
                </a:cubicBezTo>
                <a:lnTo>
                  <a:pt x="37143" y="45424"/>
                </a:lnTo>
                <a:lnTo>
                  <a:pt x="37143" y="45551"/>
                </a:lnTo>
                <a:lnTo>
                  <a:pt x="37139" y="45677"/>
                </a:lnTo>
                <a:lnTo>
                  <a:pt x="37135" y="45862"/>
                </a:lnTo>
                <a:cubicBezTo>
                  <a:pt x="37128" y="46027"/>
                  <a:pt x="37258" y="46168"/>
                  <a:pt x="37426" y="46176"/>
                </a:cubicBezTo>
                <a:cubicBezTo>
                  <a:pt x="37592" y="46182"/>
                  <a:pt x="37732" y="46056"/>
                  <a:pt x="37745" y="45891"/>
                </a:cubicBezTo>
                <a:lnTo>
                  <a:pt x="37751" y="45692"/>
                </a:lnTo>
                <a:lnTo>
                  <a:pt x="37753" y="45558"/>
                </a:lnTo>
                <a:lnTo>
                  <a:pt x="37753" y="45426"/>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15"/>
          <p:cNvSpPr/>
          <p:nvPr/>
        </p:nvSpPr>
        <p:spPr>
          <a:xfrm rot="3807589" flipH="1">
            <a:off x="3120346" y="4388758"/>
            <a:ext cx="131895" cy="131939"/>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15"/>
          <p:cNvSpPr/>
          <p:nvPr/>
        </p:nvSpPr>
        <p:spPr>
          <a:xfrm rot="-7200372" flipH="1">
            <a:off x="1411777" y="3565454"/>
            <a:ext cx="73086" cy="72374"/>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15"/>
          <p:cNvSpPr/>
          <p:nvPr/>
        </p:nvSpPr>
        <p:spPr>
          <a:xfrm rot="7028957">
            <a:off x="8705824" y="4609783"/>
            <a:ext cx="313968" cy="363367"/>
          </a:xfrm>
          <a:custGeom>
            <a:avLst/>
            <a:gdLst/>
            <a:ahLst/>
            <a:cxnLst/>
            <a:rect l="l" t="t" r="r" b="b"/>
            <a:pathLst>
              <a:path w="12559" h="14535" extrusionOk="0">
                <a:moveTo>
                  <a:pt x="11221" y="0"/>
                </a:moveTo>
                <a:cubicBezTo>
                  <a:pt x="10880" y="0"/>
                  <a:pt x="10563" y="317"/>
                  <a:pt x="10791" y="727"/>
                </a:cubicBezTo>
                <a:cubicBezTo>
                  <a:pt x="10991" y="1061"/>
                  <a:pt x="11124" y="1394"/>
                  <a:pt x="11158" y="1761"/>
                </a:cubicBezTo>
                <a:cubicBezTo>
                  <a:pt x="11191" y="1895"/>
                  <a:pt x="11191" y="1995"/>
                  <a:pt x="11191" y="2161"/>
                </a:cubicBezTo>
                <a:cubicBezTo>
                  <a:pt x="11024" y="2095"/>
                  <a:pt x="10824" y="1995"/>
                  <a:pt x="10657" y="1928"/>
                </a:cubicBezTo>
                <a:lnTo>
                  <a:pt x="9490" y="1328"/>
                </a:lnTo>
                <a:cubicBezTo>
                  <a:pt x="9385" y="1281"/>
                  <a:pt x="9282" y="1260"/>
                  <a:pt x="9185" y="1260"/>
                </a:cubicBezTo>
                <a:cubicBezTo>
                  <a:pt x="8728" y="1260"/>
                  <a:pt x="8402" y="1733"/>
                  <a:pt x="8623" y="2228"/>
                </a:cubicBezTo>
                <a:cubicBezTo>
                  <a:pt x="8856" y="2729"/>
                  <a:pt x="9123" y="3229"/>
                  <a:pt x="9323" y="3729"/>
                </a:cubicBezTo>
                <a:lnTo>
                  <a:pt x="7822" y="2595"/>
                </a:lnTo>
                <a:cubicBezTo>
                  <a:pt x="7678" y="2490"/>
                  <a:pt x="7523" y="2442"/>
                  <a:pt x="7379" y="2442"/>
                </a:cubicBezTo>
                <a:cubicBezTo>
                  <a:pt x="7021" y="2442"/>
                  <a:pt x="6726" y="2734"/>
                  <a:pt x="6821" y="3162"/>
                </a:cubicBezTo>
                <a:cubicBezTo>
                  <a:pt x="6955" y="3963"/>
                  <a:pt x="7322" y="4663"/>
                  <a:pt x="7789" y="5397"/>
                </a:cubicBezTo>
                <a:cubicBezTo>
                  <a:pt x="7722" y="5330"/>
                  <a:pt x="7689" y="5297"/>
                  <a:pt x="7655" y="5230"/>
                </a:cubicBezTo>
                <a:cubicBezTo>
                  <a:pt x="6855" y="4330"/>
                  <a:pt x="6121" y="3429"/>
                  <a:pt x="5354" y="2495"/>
                </a:cubicBezTo>
                <a:cubicBezTo>
                  <a:pt x="5244" y="2359"/>
                  <a:pt x="5108" y="2301"/>
                  <a:pt x="4970" y="2301"/>
                </a:cubicBezTo>
                <a:cubicBezTo>
                  <a:pt x="4602" y="2301"/>
                  <a:pt x="4223" y="2707"/>
                  <a:pt x="4320" y="3095"/>
                </a:cubicBezTo>
                <a:cubicBezTo>
                  <a:pt x="4720" y="4630"/>
                  <a:pt x="5220" y="6131"/>
                  <a:pt x="5887" y="7599"/>
                </a:cubicBezTo>
                <a:cubicBezTo>
                  <a:pt x="6021" y="7832"/>
                  <a:pt x="6154" y="8132"/>
                  <a:pt x="6288" y="8399"/>
                </a:cubicBezTo>
                <a:cubicBezTo>
                  <a:pt x="6121" y="8166"/>
                  <a:pt x="5887" y="7932"/>
                  <a:pt x="5721" y="7732"/>
                </a:cubicBezTo>
                <a:cubicBezTo>
                  <a:pt x="5220" y="7132"/>
                  <a:pt x="4720" y="6498"/>
                  <a:pt x="4186" y="5931"/>
                </a:cubicBezTo>
                <a:cubicBezTo>
                  <a:pt x="3719" y="5364"/>
                  <a:pt x="3319" y="4797"/>
                  <a:pt x="2618" y="4530"/>
                </a:cubicBezTo>
                <a:cubicBezTo>
                  <a:pt x="2566" y="4515"/>
                  <a:pt x="2514" y="4508"/>
                  <a:pt x="2463" y="4508"/>
                </a:cubicBezTo>
                <a:cubicBezTo>
                  <a:pt x="2061" y="4508"/>
                  <a:pt x="1733" y="4942"/>
                  <a:pt x="1851" y="5297"/>
                </a:cubicBezTo>
                <a:cubicBezTo>
                  <a:pt x="2218" y="6831"/>
                  <a:pt x="2819" y="8333"/>
                  <a:pt x="3486" y="9800"/>
                </a:cubicBezTo>
                <a:cubicBezTo>
                  <a:pt x="3719" y="10334"/>
                  <a:pt x="3986" y="10834"/>
                  <a:pt x="4286" y="11401"/>
                </a:cubicBezTo>
                <a:cubicBezTo>
                  <a:pt x="4153" y="11235"/>
                  <a:pt x="3986" y="11101"/>
                  <a:pt x="3853" y="10934"/>
                </a:cubicBezTo>
                <a:cubicBezTo>
                  <a:pt x="3119" y="10034"/>
                  <a:pt x="2552" y="9066"/>
                  <a:pt x="1651" y="8333"/>
                </a:cubicBezTo>
                <a:cubicBezTo>
                  <a:pt x="1553" y="8262"/>
                  <a:pt x="1454" y="8232"/>
                  <a:pt x="1361" y="8232"/>
                </a:cubicBezTo>
                <a:cubicBezTo>
                  <a:pt x="1011" y="8232"/>
                  <a:pt x="731" y="8657"/>
                  <a:pt x="784" y="9000"/>
                </a:cubicBezTo>
                <a:cubicBezTo>
                  <a:pt x="1017" y="10334"/>
                  <a:pt x="1351" y="11635"/>
                  <a:pt x="1885" y="12902"/>
                </a:cubicBezTo>
                <a:cubicBezTo>
                  <a:pt x="1951" y="13003"/>
                  <a:pt x="2018" y="13269"/>
                  <a:pt x="2051" y="13436"/>
                </a:cubicBezTo>
                <a:cubicBezTo>
                  <a:pt x="1985" y="13403"/>
                  <a:pt x="1885" y="13303"/>
                  <a:pt x="1851" y="13269"/>
                </a:cubicBezTo>
                <a:cubicBezTo>
                  <a:pt x="1351" y="12836"/>
                  <a:pt x="984" y="12335"/>
                  <a:pt x="650" y="11768"/>
                </a:cubicBezTo>
                <a:cubicBezTo>
                  <a:pt x="589" y="11656"/>
                  <a:pt x="499" y="11609"/>
                  <a:pt x="409" y="11609"/>
                </a:cubicBezTo>
                <a:cubicBezTo>
                  <a:pt x="206" y="11609"/>
                  <a:pt x="1" y="11847"/>
                  <a:pt x="117" y="12102"/>
                </a:cubicBezTo>
                <a:cubicBezTo>
                  <a:pt x="484" y="12836"/>
                  <a:pt x="951" y="13603"/>
                  <a:pt x="1618" y="14137"/>
                </a:cubicBezTo>
                <a:cubicBezTo>
                  <a:pt x="1859" y="14341"/>
                  <a:pt x="2223" y="14534"/>
                  <a:pt x="2546" y="14534"/>
                </a:cubicBezTo>
                <a:cubicBezTo>
                  <a:pt x="2803" y="14534"/>
                  <a:pt x="3034" y="14411"/>
                  <a:pt x="3152" y="14070"/>
                </a:cubicBezTo>
                <a:cubicBezTo>
                  <a:pt x="3219" y="13736"/>
                  <a:pt x="3119" y="13436"/>
                  <a:pt x="3019" y="13103"/>
                </a:cubicBezTo>
                <a:cubicBezTo>
                  <a:pt x="2852" y="12602"/>
                  <a:pt x="2718" y="12102"/>
                  <a:pt x="2552" y="11602"/>
                </a:cubicBezTo>
                <a:cubicBezTo>
                  <a:pt x="2485" y="11335"/>
                  <a:pt x="2452" y="11135"/>
                  <a:pt x="2352" y="10901"/>
                </a:cubicBezTo>
                <a:lnTo>
                  <a:pt x="2352" y="10901"/>
                </a:lnTo>
                <a:cubicBezTo>
                  <a:pt x="2652" y="11268"/>
                  <a:pt x="2885" y="11635"/>
                  <a:pt x="3185" y="11968"/>
                </a:cubicBezTo>
                <a:cubicBezTo>
                  <a:pt x="3986" y="12902"/>
                  <a:pt x="4953" y="13603"/>
                  <a:pt x="5887" y="14303"/>
                </a:cubicBezTo>
                <a:cubicBezTo>
                  <a:pt x="5959" y="14361"/>
                  <a:pt x="6043" y="14386"/>
                  <a:pt x="6129" y="14386"/>
                </a:cubicBezTo>
                <a:cubicBezTo>
                  <a:pt x="6443" y="14386"/>
                  <a:pt x="6786" y="14051"/>
                  <a:pt x="6655" y="13736"/>
                </a:cubicBezTo>
                <a:cubicBezTo>
                  <a:pt x="6121" y="12302"/>
                  <a:pt x="5187" y="11001"/>
                  <a:pt x="4553" y="9600"/>
                </a:cubicBezTo>
                <a:cubicBezTo>
                  <a:pt x="4220" y="8833"/>
                  <a:pt x="3953" y="8066"/>
                  <a:pt x="3686" y="7265"/>
                </a:cubicBezTo>
                <a:lnTo>
                  <a:pt x="3686" y="7265"/>
                </a:lnTo>
                <a:lnTo>
                  <a:pt x="5053" y="8900"/>
                </a:lnTo>
                <a:cubicBezTo>
                  <a:pt x="6021" y="10000"/>
                  <a:pt x="6988" y="11135"/>
                  <a:pt x="7889" y="12235"/>
                </a:cubicBezTo>
                <a:cubicBezTo>
                  <a:pt x="8008" y="12354"/>
                  <a:pt x="8150" y="12406"/>
                  <a:pt x="8292" y="12406"/>
                </a:cubicBezTo>
                <a:cubicBezTo>
                  <a:pt x="8627" y="12406"/>
                  <a:pt x="8956" y="12120"/>
                  <a:pt x="8956" y="11768"/>
                </a:cubicBezTo>
                <a:cubicBezTo>
                  <a:pt x="8990" y="10968"/>
                  <a:pt x="8656" y="10301"/>
                  <a:pt x="8289" y="9633"/>
                </a:cubicBezTo>
                <a:cubicBezTo>
                  <a:pt x="7855" y="8933"/>
                  <a:pt x="7489" y="8166"/>
                  <a:pt x="7155" y="7432"/>
                </a:cubicBezTo>
                <a:cubicBezTo>
                  <a:pt x="6855" y="6831"/>
                  <a:pt x="6655" y="6231"/>
                  <a:pt x="6388" y="5631"/>
                </a:cubicBezTo>
                <a:lnTo>
                  <a:pt x="6388" y="5631"/>
                </a:lnTo>
                <a:cubicBezTo>
                  <a:pt x="6555" y="5797"/>
                  <a:pt x="6721" y="5998"/>
                  <a:pt x="6855" y="6164"/>
                </a:cubicBezTo>
                <a:cubicBezTo>
                  <a:pt x="7622" y="6998"/>
                  <a:pt x="8322" y="7966"/>
                  <a:pt x="9357" y="8466"/>
                </a:cubicBezTo>
                <a:cubicBezTo>
                  <a:pt x="9442" y="8505"/>
                  <a:pt x="9541" y="8524"/>
                  <a:pt x="9643" y="8524"/>
                </a:cubicBezTo>
                <a:cubicBezTo>
                  <a:pt x="9980" y="8524"/>
                  <a:pt x="10342" y="8316"/>
                  <a:pt x="10291" y="7932"/>
                </a:cubicBezTo>
                <a:cubicBezTo>
                  <a:pt x="10157" y="6965"/>
                  <a:pt x="9723" y="6131"/>
                  <a:pt x="9190" y="5297"/>
                </a:cubicBezTo>
                <a:lnTo>
                  <a:pt x="8956" y="4930"/>
                </a:lnTo>
                <a:lnTo>
                  <a:pt x="8956" y="4930"/>
                </a:lnTo>
                <a:cubicBezTo>
                  <a:pt x="9290" y="5164"/>
                  <a:pt x="9657" y="5464"/>
                  <a:pt x="9990" y="5731"/>
                </a:cubicBezTo>
                <a:cubicBezTo>
                  <a:pt x="10127" y="5822"/>
                  <a:pt x="10291" y="5878"/>
                  <a:pt x="10452" y="5878"/>
                </a:cubicBezTo>
                <a:cubicBezTo>
                  <a:pt x="10644" y="5878"/>
                  <a:pt x="10830" y="5797"/>
                  <a:pt x="10958" y="5597"/>
                </a:cubicBezTo>
                <a:cubicBezTo>
                  <a:pt x="11291" y="4897"/>
                  <a:pt x="10991" y="4330"/>
                  <a:pt x="10691" y="3663"/>
                </a:cubicBezTo>
                <a:cubicBezTo>
                  <a:pt x="10624" y="3496"/>
                  <a:pt x="10524" y="3362"/>
                  <a:pt x="10491" y="3196"/>
                </a:cubicBezTo>
                <a:lnTo>
                  <a:pt x="10491" y="3196"/>
                </a:lnTo>
                <a:cubicBezTo>
                  <a:pt x="10557" y="3262"/>
                  <a:pt x="10624" y="3296"/>
                  <a:pt x="10691" y="3329"/>
                </a:cubicBezTo>
                <a:cubicBezTo>
                  <a:pt x="10982" y="3495"/>
                  <a:pt x="11338" y="3688"/>
                  <a:pt x="11662" y="3688"/>
                </a:cubicBezTo>
                <a:cubicBezTo>
                  <a:pt x="11857" y="3688"/>
                  <a:pt x="12041" y="3617"/>
                  <a:pt x="12192" y="3429"/>
                </a:cubicBezTo>
                <a:cubicBezTo>
                  <a:pt x="12559" y="2995"/>
                  <a:pt x="12492" y="2328"/>
                  <a:pt x="12392" y="1828"/>
                </a:cubicBezTo>
                <a:cubicBezTo>
                  <a:pt x="12325" y="1261"/>
                  <a:pt x="12025" y="660"/>
                  <a:pt x="11658" y="227"/>
                </a:cubicBezTo>
                <a:cubicBezTo>
                  <a:pt x="11542" y="68"/>
                  <a:pt x="11379" y="0"/>
                  <a:pt x="1122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6" name="Google Shape;106;p15"/>
          <p:cNvGrpSpPr/>
          <p:nvPr/>
        </p:nvGrpSpPr>
        <p:grpSpPr>
          <a:xfrm flipH="1">
            <a:off x="356447" y="313213"/>
            <a:ext cx="356788" cy="342091"/>
            <a:chOff x="6228625" y="4632196"/>
            <a:chExt cx="356788" cy="342091"/>
          </a:xfrm>
        </p:grpSpPr>
        <p:sp>
          <p:nvSpPr>
            <p:cNvPr id="107" name="Google Shape;107;p15"/>
            <p:cNvSpPr/>
            <p:nvPr/>
          </p:nvSpPr>
          <p:spPr>
            <a:xfrm>
              <a:off x="6370272" y="4784594"/>
              <a:ext cx="215141" cy="189693"/>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15"/>
            <p:cNvSpPr/>
            <p:nvPr/>
          </p:nvSpPr>
          <p:spPr>
            <a:xfrm>
              <a:off x="6228625" y="4632196"/>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3">
  <p:cSld name="CUSTOM_18_1">
    <p:spTree>
      <p:nvGrpSpPr>
        <p:cNvPr id="1" name="Shape 109"/>
        <p:cNvGrpSpPr/>
        <p:nvPr/>
      </p:nvGrpSpPr>
      <p:grpSpPr>
        <a:xfrm>
          <a:off x="0" y="0"/>
          <a:ext cx="0" cy="0"/>
          <a:chOff x="0" y="0"/>
          <a:chExt cx="0" cy="0"/>
        </a:xfrm>
      </p:grpSpPr>
      <p:sp>
        <p:nvSpPr>
          <p:cNvPr id="110" name="Google Shape;110;p16"/>
          <p:cNvSpPr txBox="1">
            <a:spLocks noGrp="1"/>
          </p:cNvSpPr>
          <p:nvPr>
            <p:ph type="title"/>
          </p:nvPr>
        </p:nvSpPr>
        <p:spPr>
          <a:xfrm>
            <a:off x="623400" y="445025"/>
            <a:ext cx="780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11" name="Google Shape;111;p16"/>
          <p:cNvSpPr/>
          <p:nvPr/>
        </p:nvSpPr>
        <p:spPr>
          <a:xfrm rot="-7200372" flipH="1">
            <a:off x="5832652" y="402854"/>
            <a:ext cx="73086" cy="72374"/>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16"/>
          <p:cNvSpPr/>
          <p:nvPr/>
        </p:nvSpPr>
        <p:spPr>
          <a:xfrm rot="5400000">
            <a:off x="7976704" y="1051900"/>
            <a:ext cx="1637425" cy="697169"/>
          </a:xfrm>
          <a:custGeom>
            <a:avLst/>
            <a:gdLst/>
            <a:ahLst/>
            <a:cxnLst/>
            <a:rect l="l" t="t" r="r" b="b"/>
            <a:pathLst>
              <a:path w="17010" h="7242" extrusionOk="0">
                <a:moveTo>
                  <a:pt x="1" y="1"/>
                </a:moveTo>
                <a:cubicBezTo>
                  <a:pt x="677" y="4099"/>
                  <a:pt x="4238" y="7242"/>
                  <a:pt x="8515" y="7242"/>
                </a:cubicBezTo>
                <a:cubicBezTo>
                  <a:pt x="12792" y="7242"/>
                  <a:pt x="16333" y="4099"/>
                  <a:pt x="1700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16"/>
          <p:cNvSpPr/>
          <p:nvPr/>
        </p:nvSpPr>
        <p:spPr>
          <a:xfrm>
            <a:off x="-519600" y="3814668"/>
            <a:ext cx="1994602" cy="1704648"/>
          </a:xfrm>
          <a:custGeom>
            <a:avLst/>
            <a:gdLst/>
            <a:ahLst/>
            <a:cxnLst/>
            <a:rect l="l" t="t" r="r" b="b"/>
            <a:pathLst>
              <a:path w="75862" h="64834" extrusionOk="0">
                <a:moveTo>
                  <a:pt x="27486" y="0"/>
                </a:moveTo>
                <a:cubicBezTo>
                  <a:pt x="14236" y="0"/>
                  <a:pt x="1" y="11922"/>
                  <a:pt x="4464" y="32119"/>
                </a:cubicBezTo>
                <a:cubicBezTo>
                  <a:pt x="7408" y="45427"/>
                  <a:pt x="22347" y="63271"/>
                  <a:pt x="37187" y="64723"/>
                </a:cubicBezTo>
                <a:cubicBezTo>
                  <a:pt x="37950" y="64797"/>
                  <a:pt x="38755" y="64834"/>
                  <a:pt x="39593" y="64834"/>
                </a:cubicBezTo>
                <a:cubicBezTo>
                  <a:pt x="53258" y="64834"/>
                  <a:pt x="75862" y="55139"/>
                  <a:pt x="69752" y="38346"/>
                </a:cubicBezTo>
                <a:cubicBezTo>
                  <a:pt x="65972" y="27962"/>
                  <a:pt x="54255" y="28240"/>
                  <a:pt x="46358" y="22849"/>
                </a:cubicBezTo>
                <a:cubicBezTo>
                  <a:pt x="38023" y="17180"/>
                  <a:pt x="46975" y="9660"/>
                  <a:pt x="39376" y="3872"/>
                </a:cubicBezTo>
                <a:cubicBezTo>
                  <a:pt x="35961" y="1249"/>
                  <a:pt x="31775" y="0"/>
                  <a:pt x="2748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16"/>
          <p:cNvSpPr/>
          <p:nvPr/>
        </p:nvSpPr>
        <p:spPr>
          <a:xfrm rot="-5400000">
            <a:off x="931072" y="4397760"/>
            <a:ext cx="362472" cy="319633"/>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16"/>
          <p:cNvSpPr/>
          <p:nvPr/>
        </p:nvSpPr>
        <p:spPr>
          <a:xfrm rot="-2700000">
            <a:off x="8069271" y="-492718"/>
            <a:ext cx="1402437" cy="1721733"/>
          </a:xfrm>
          <a:custGeom>
            <a:avLst/>
            <a:gdLst/>
            <a:ahLst/>
            <a:cxnLst/>
            <a:rect l="l" t="t" r="r" b="b"/>
            <a:pathLst>
              <a:path w="56098" h="68870" extrusionOk="0">
                <a:moveTo>
                  <a:pt x="27540" y="1"/>
                </a:moveTo>
                <a:cubicBezTo>
                  <a:pt x="25846" y="1"/>
                  <a:pt x="24016" y="377"/>
                  <a:pt x="22022" y="1226"/>
                </a:cubicBezTo>
                <a:cubicBezTo>
                  <a:pt x="3980" y="8924"/>
                  <a:pt x="18521" y="22730"/>
                  <a:pt x="17626" y="35302"/>
                </a:cubicBezTo>
                <a:cubicBezTo>
                  <a:pt x="16950" y="44552"/>
                  <a:pt x="1" y="49286"/>
                  <a:pt x="7799" y="60247"/>
                </a:cubicBezTo>
                <a:cubicBezTo>
                  <a:pt x="12119" y="66326"/>
                  <a:pt x="17081" y="68870"/>
                  <a:pt x="22065" y="68870"/>
                </a:cubicBezTo>
                <a:cubicBezTo>
                  <a:pt x="38955" y="68870"/>
                  <a:pt x="56098" y="39657"/>
                  <a:pt x="49355" y="19766"/>
                </a:cubicBezTo>
                <a:cubicBezTo>
                  <a:pt x="42898" y="13377"/>
                  <a:pt x="37638" y="1"/>
                  <a:pt x="27540"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16"/>
          <p:cNvSpPr/>
          <p:nvPr/>
        </p:nvSpPr>
        <p:spPr>
          <a:xfrm>
            <a:off x="8191499" y="291946"/>
            <a:ext cx="172847" cy="152407"/>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16"/>
          <p:cNvSpPr/>
          <p:nvPr/>
        </p:nvSpPr>
        <p:spPr>
          <a:xfrm>
            <a:off x="427950" y="3301196"/>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blipFill>
          <a:blip r:embed="rId2">
            <a:alphaModFix/>
          </a:blip>
          <a:stretch>
            <a:fillRect/>
          </a:stretch>
        </a:blipFill>
        <a:effectLst/>
      </p:bgPr>
    </p:bg>
    <p:spTree>
      <p:nvGrpSpPr>
        <p:cNvPr id="1" name="Shape 118"/>
        <p:cNvGrpSpPr/>
        <p:nvPr/>
      </p:nvGrpSpPr>
      <p:grpSpPr>
        <a:xfrm>
          <a:off x="0" y="0"/>
          <a:ext cx="0" cy="0"/>
          <a:chOff x="0" y="0"/>
          <a:chExt cx="0" cy="0"/>
        </a:xfrm>
      </p:grpSpPr>
      <p:sp>
        <p:nvSpPr>
          <p:cNvPr id="119" name="Google Shape;119;p17"/>
          <p:cNvSpPr txBox="1">
            <a:spLocks noGrp="1"/>
          </p:cNvSpPr>
          <p:nvPr>
            <p:ph type="title"/>
          </p:nvPr>
        </p:nvSpPr>
        <p:spPr>
          <a:xfrm>
            <a:off x="623400" y="445025"/>
            <a:ext cx="780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sz="32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20" name="Google Shape;120;p17"/>
          <p:cNvSpPr/>
          <p:nvPr/>
        </p:nvSpPr>
        <p:spPr>
          <a:xfrm rot="10800000">
            <a:off x="8120285" y="2346175"/>
            <a:ext cx="1264340" cy="3524526"/>
          </a:xfrm>
          <a:custGeom>
            <a:avLst/>
            <a:gdLst/>
            <a:ahLst/>
            <a:cxnLst/>
            <a:rect l="l" t="t" r="r" b="b"/>
            <a:pathLst>
              <a:path w="32605" h="90891" extrusionOk="0">
                <a:moveTo>
                  <a:pt x="0" y="1"/>
                </a:moveTo>
                <a:lnTo>
                  <a:pt x="0" y="90890"/>
                </a:lnTo>
                <a:cubicBezTo>
                  <a:pt x="7361" y="89757"/>
                  <a:pt x="16312" y="85062"/>
                  <a:pt x="19893" y="78557"/>
                </a:cubicBezTo>
                <a:cubicBezTo>
                  <a:pt x="23454" y="72032"/>
                  <a:pt x="23792" y="63836"/>
                  <a:pt x="20788" y="57033"/>
                </a:cubicBezTo>
                <a:cubicBezTo>
                  <a:pt x="18640" y="52239"/>
                  <a:pt x="15039" y="48260"/>
                  <a:pt x="12453" y="43705"/>
                </a:cubicBezTo>
                <a:cubicBezTo>
                  <a:pt x="9887" y="39130"/>
                  <a:pt x="8415" y="33341"/>
                  <a:pt x="10941" y="28746"/>
                </a:cubicBezTo>
                <a:cubicBezTo>
                  <a:pt x="12871" y="25205"/>
                  <a:pt x="16690" y="23176"/>
                  <a:pt x="20311" y="21445"/>
                </a:cubicBezTo>
                <a:cubicBezTo>
                  <a:pt x="23971" y="19734"/>
                  <a:pt x="27830" y="18023"/>
                  <a:pt x="30217" y="14761"/>
                </a:cubicBezTo>
                <a:cubicBezTo>
                  <a:pt x="32604" y="11538"/>
                  <a:pt x="29780" y="2189"/>
                  <a:pt x="26398" y="20"/>
                </a:cubicBezTo>
                <a:lnTo>
                  <a:pt x="0"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17"/>
          <p:cNvSpPr/>
          <p:nvPr/>
        </p:nvSpPr>
        <p:spPr>
          <a:xfrm>
            <a:off x="8551313" y="2346167"/>
            <a:ext cx="462351" cy="4076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17"/>
          <p:cNvSpPr/>
          <p:nvPr/>
        </p:nvSpPr>
        <p:spPr>
          <a:xfrm>
            <a:off x="333372" y="4592744"/>
            <a:ext cx="215141" cy="189693"/>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17"/>
          <p:cNvSpPr/>
          <p:nvPr/>
        </p:nvSpPr>
        <p:spPr>
          <a:xfrm>
            <a:off x="449038" y="4446321"/>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17"/>
          <p:cNvSpPr/>
          <p:nvPr/>
        </p:nvSpPr>
        <p:spPr>
          <a:xfrm rot="232572">
            <a:off x="-175527" y="24909"/>
            <a:ext cx="918289" cy="5364033"/>
          </a:xfrm>
          <a:custGeom>
            <a:avLst/>
            <a:gdLst/>
            <a:ahLst/>
            <a:cxnLst/>
            <a:rect l="l" t="t" r="r" b="b"/>
            <a:pathLst>
              <a:path w="36732" h="214564" extrusionOk="0">
                <a:moveTo>
                  <a:pt x="14454" y="0"/>
                </a:moveTo>
                <a:cubicBezTo>
                  <a:pt x="12984" y="10561"/>
                  <a:pt x="4361" y="47392"/>
                  <a:pt x="5631" y="63367"/>
                </a:cubicBezTo>
                <a:cubicBezTo>
                  <a:pt x="6901" y="79342"/>
                  <a:pt x="16927" y="83687"/>
                  <a:pt x="22074" y="95852"/>
                </a:cubicBezTo>
                <a:cubicBezTo>
                  <a:pt x="27221" y="108017"/>
                  <a:pt x="38183" y="125463"/>
                  <a:pt x="36512" y="136358"/>
                </a:cubicBezTo>
                <a:cubicBezTo>
                  <a:pt x="34841" y="147253"/>
                  <a:pt x="18131" y="159687"/>
                  <a:pt x="12048" y="161224"/>
                </a:cubicBezTo>
                <a:cubicBezTo>
                  <a:pt x="5966" y="162762"/>
                  <a:pt x="84" y="149995"/>
                  <a:pt x="17" y="145583"/>
                </a:cubicBezTo>
                <a:cubicBezTo>
                  <a:pt x="-50" y="141171"/>
                  <a:pt x="5899" y="133752"/>
                  <a:pt x="11647" y="134754"/>
                </a:cubicBezTo>
                <a:cubicBezTo>
                  <a:pt x="17395" y="135757"/>
                  <a:pt x="34708" y="138296"/>
                  <a:pt x="34507" y="151598"/>
                </a:cubicBezTo>
                <a:cubicBezTo>
                  <a:pt x="34307" y="164900"/>
                  <a:pt x="14455" y="204070"/>
                  <a:pt x="10444" y="214564"/>
                </a:cubicBezTo>
              </a:path>
            </a:pathLst>
          </a:custGeom>
          <a:noFill/>
          <a:ln w="19050" cap="flat" cmpd="sng">
            <a:solidFill>
              <a:schemeClr val="dk2"/>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2">
  <p:cSld name="CUSTOM_18">
    <p:spTree>
      <p:nvGrpSpPr>
        <p:cNvPr id="1" name="Shape 125"/>
        <p:cNvGrpSpPr/>
        <p:nvPr/>
      </p:nvGrpSpPr>
      <p:grpSpPr>
        <a:xfrm>
          <a:off x="0" y="0"/>
          <a:ext cx="0" cy="0"/>
          <a:chOff x="0" y="0"/>
          <a:chExt cx="0" cy="0"/>
        </a:xfrm>
      </p:grpSpPr>
      <p:sp>
        <p:nvSpPr>
          <p:cNvPr id="126" name="Google Shape;126;p18"/>
          <p:cNvSpPr txBox="1">
            <a:spLocks noGrp="1"/>
          </p:cNvSpPr>
          <p:nvPr>
            <p:ph type="title"/>
          </p:nvPr>
        </p:nvSpPr>
        <p:spPr>
          <a:xfrm>
            <a:off x="623400" y="445025"/>
            <a:ext cx="780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200"/>
              <a:buNone/>
              <a:defRPr sz="3200"/>
            </a:lvl1pPr>
            <a:lvl2pPr lvl="1" algn="l">
              <a:lnSpc>
                <a:spcPct val="100000"/>
              </a:lnSpc>
              <a:spcBef>
                <a:spcPts val="0"/>
              </a:spcBef>
              <a:spcAft>
                <a:spcPts val="0"/>
              </a:spcAft>
              <a:buSzPts val="3200"/>
              <a:buNone/>
              <a:defRPr sz="3200"/>
            </a:lvl2pPr>
            <a:lvl3pPr lvl="2" algn="l">
              <a:lnSpc>
                <a:spcPct val="100000"/>
              </a:lnSpc>
              <a:spcBef>
                <a:spcPts val="0"/>
              </a:spcBef>
              <a:spcAft>
                <a:spcPts val="0"/>
              </a:spcAft>
              <a:buSzPts val="3200"/>
              <a:buNone/>
              <a:defRPr sz="3200"/>
            </a:lvl3pPr>
            <a:lvl4pPr lvl="3" algn="l">
              <a:lnSpc>
                <a:spcPct val="100000"/>
              </a:lnSpc>
              <a:spcBef>
                <a:spcPts val="0"/>
              </a:spcBef>
              <a:spcAft>
                <a:spcPts val="0"/>
              </a:spcAft>
              <a:buSzPts val="3200"/>
              <a:buNone/>
              <a:defRPr sz="3200"/>
            </a:lvl4pPr>
            <a:lvl5pPr lvl="4" algn="l">
              <a:lnSpc>
                <a:spcPct val="100000"/>
              </a:lnSpc>
              <a:spcBef>
                <a:spcPts val="0"/>
              </a:spcBef>
              <a:spcAft>
                <a:spcPts val="0"/>
              </a:spcAft>
              <a:buSzPts val="3200"/>
              <a:buNone/>
              <a:defRPr sz="3200"/>
            </a:lvl5pPr>
            <a:lvl6pPr lvl="5" algn="l">
              <a:lnSpc>
                <a:spcPct val="100000"/>
              </a:lnSpc>
              <a:spcBef>
                <a:spcPts val="0"/>
              </a:spcBef>
              <a:spcAft>
                <a:spcPts val="0"/>
              </a:spcAft>
              <a:buSzPts val="3200"/>
              <a:buNone/>
              <a:defRPr sz="3200"/>
            </a:lvl6pPr>
            <a:lvl7pPr lvl="6" algn="l">
              <a:lnSpc>
                <a:spcPct val="100000"/>
              </a:lnSpc>
              <a:spcBef>
                <a:spcPts val="0"/>
              </a:spcBef>
              <a:spcAft>
                <a:spcPts val="0"/>
              </a:spcAft>
              <a:buSzPts val="3200"/>
              <a:buNone/>
              <a:defRPr sz="3200"/>
            </a:lvl7pPr>
            <a:lvl8pPr lvl="7" algn="l">
              <a:lnSpc>
                <a:spcPct val="100000"/>
              </a:lnSpc>
              <a:spcBef>
                <a:spcPts val="0"/>
              </a:spcBef>
              <a:spcAft>
                <a:spcPts val="0"/>
              </a:spcAft>
              <a:buSzPts val="3200"/>
              <a:buNone/>
              <a:defRPr sz="3200"/>
            </a:lvl8pPr>
            <a:lvl9pPr lvl="8" algn="l">
              <a:lnSpc>
                <a:spcPct val="100000"/>
              </a:lnSpc>
              <a:spcBef>
                <a:spcPts val="0"/>
              </a:spcBef>
              <a:spcAft>
                <a:spcPts val="0"/>
              </a:spcAft>
              <a:buSzPts val="3200"/>
              <a:buNone/>
              <a:defRPr sz="3200"/>
            </a:lvl9pPr>
          </a:lstStyle>
          <a:p>
            <a:endParaRPr/>
          </a:p>
        </p:txBody>
      </p:sp>
      <p:sp>
        <p:nvSpPr>
          <p:cNvPr id="127" name="Google Shape;127;p18"/>
          <p:cNvSpPr/>
          <p:nvPr/>
        </p:nvSpPr>
        <p:spPr>
          <a:xfrm rot="-5400000" flipH="1">
            <a:off x="7010180" y="2909374"/>
            <a:ext cx="652395" cy="4018096"/>
          </a:xfrm>
          <a:custGeom>
            <a:avLst/>
            <a:gdLst/>
            <a:ahLst/>
            <a:cxnLst/>
            <a:rect l="l" t="t" r="r" b="b"/>
            <a:pathLst>
              <a:path w="18600" h="104829" extrusionOk="0">
                <a:moveTo>
                  <a:pt x="16360" y="1"/>
                </a:moveTo>
                <a:cubicBezTo>
                  <a:pt x="9962" y="1"/>
                  <a:pt x="4427" y="11283"/>
                  <a:pt x="3561" y="15670"/>
                </a:cubicBezTo>
                <a:cubicBezTo>
                  <a:pt x="1512" y="25875"/>
                  <a:pt x="9370" y="33772"/>
                  <a:pt x="10762" y="43341"/>
                </a:cubicBezTo>
                <a:cubicBezTo>
                  <a:pt x="11936" y="51337"/>
                  <a:pt x="10921" y="59692"/>
                  <a:pt x="7719" y="67132"/>
                </a:cubicBezTo>
                <a:cubicBezTo>
                  <a:pt x="5172" y="73120"/>
                  <a:pt x="1214" y="78750"/>
                  <a:pt x="657" y="85254"/>
                </a:cubicBezTo>
                <a:cubicBezTo>
                  <a:pt x="0" y="93609"/>
                  <a:pt x="9111" y="104590"/>
                  <a:pt x="18560" y="104829"/>
                </a:cubicBezTo>
                <a:lnTo>
                  <a:pt x="18560" y="104829"/>
                </a:lnTo>
                <a:cubicBezTo>
                  <a:pt x="18600" y="104809"/>
                  <a:pt x="18341" y="372"/>
                  <a:pt x="18341" y="372"/>
                </a:cubicBezTo>
                <a:cubicBezTo>
                  <a:pt x="17675" y="118"/>
                  <a:pt x="17013" y="1"/>
                  <a:pt x="16360"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18"/>
          <p:cNvSpPr/>
          <p:nvPr/>
        </p:nvSpPr>
        <p:spPr>
          <a:xfrm rot="830215">
            <a:off x="8744021" y="4533759"/>
            <a:ext cx="226320" cy="19955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18"/>
          <p:cNvSpPr/>
          <p:nvPr/>
        </p:nvSpPr>
        <p:spPr>
          <a:xfrm rot="830636">
            <a:off x="8643063" y="4318345"/>
            <a:ext cx="151270" cy="13338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18"/>
          <p:cNvSpPr/>
          <p:nvPr/>
        </p:nvSpPr>
        <p:spPr>
          <a:xfrm>
            <a:off x="-616847" y="-138817"/>
            <a:ext cx="1493265" cy="635811"/>
          </a:xfrm>
          <a:custGeom>
            <a:avLst/>
            <a:gdLst/>
            <a:ahLst/>
            <a:cxnLst/>
            <a:rect l="l" t="t" r="r" b="b"/>
            <a:pathLst>
              <a:path w="17010" h="7242" extrusionOk="0">
                <a:moveTo>
                  <a:pt x="1" y="1"/>
                </a:moveTo>
                <a:cubicBezTo>
                  <a:pt x="677" y="4099"/>
                  <a:pt x="4238" y="7242"/>
                  <a:pt x="8515" y="7242"/>
                </a:cubicBezTo>
                <a:cubicBezTo>
                  <a:pt x="12792" y="7242"/>
                  <a:pt x="16333" y="4099"/>
                  <a:pt x="1700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18"/>
          <p:cNvSpPr/>
          <p:nvPr/>
        </p:nvSpPr>
        <p:spPr>
          <a:xfrm rot="1799986">
            <a:off x="613901" y="99565"/>
            <a:ext cx="290140" cy="292509"/>
          </a:xfrm>
          <a:custGeom>
            <a:avLst/>
            <a:gdLst/>
            <a:ahLst/>
            <a:cxnLst/>
            <a:rect l="l" t="t" r="r" b="b"/>
            <a:pathLst>
              <a:path w="2488" h="2508" extrusionOk="0">
                <a:moveTo>
                  <a:pt x="1254" y="1"/>
                </a:moveTo>
                <a:cubicBezTo>
                  <a:pt x="557" y="1"/>
                  <a:pt x="0" y="558"/>
                  <a:pt x="0" y="1254"/>
                </a:cubicBezTo>
                <a:cubicBezTo>
                  <a:pt x="0" y="1950"/>
                  <a:pt x="557" y="2507"/>
                  <a:pt x="1254" y="2507"/>
                </a:cubicBezTo>
                <a:cubicBezTo>
                  <a:pt x="1950" y="2507"/>
                  <a:pt x="2487" y="1950"/>
                  <a:pt x="2487" y="1254"/>
                </a:cubicBezTo>
                <a:cubicBezTo>
                  <a:pt x="2487" y="558"/>
                  <a:pt x="1950" y="1"/>
                  <a:pt x="1254"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18"/>
          <p:cNvSpPr/>
          <p:nvPr/>
        </p:nvSpPr>
        <p:spPr>
          <a:xfrm rot="-4500040">
            <a:off x="283347" y="4606430"/>
            <a:ext cx="284841" cy="332890"/>
          </a:xfrm>
          <a:custGeom>
            <a:avLst/>
            <a:gdLst/>
            <a:ahLst/>
            <a:cxnLst/>
            <a:rect l="l" t="t" r="r" b="b"/>
            <a:pathLst>
              <a:path w="11394" h="13316" extrusionOk="0">
                <a:moveTo>
                  <a:pt x="2454" y="5770"/>
                </a:moveTo>
                <a:cubicBezTo>
                  <a:pt x="2420" y="5803"/>
                  <a:pt x="2420" y="5803"/>
                  <a:pt x="2454" y="5837"/>
                </a:cubicBezTo>
                <a:lnTo>
                  <a:pt x="2454" y="5770"/>
                </a:lnTo>
                <a:close/>
                <a:moveTo>
                  <a:pt x="4739" y="3081"/>
                </a:moveTo>
                <a:cubicBezTo>
                  <a:pt x="5210" y="3081"/>
                  <a:pt x="5647" y="3148"/>
                  <a:pt x="6117" y="3283"/>
                </a:cubicBezTo>
                <a:cubicBezTo>
                  <a:pt x="6487" y="3350"/>
                  <a:pt x="6823" y="3518"/>
                  <a:pt x="7159" y="3686"/>
                </a:cubicBezTo>
                <a:cubicBezTo>
                  <a:pt x="7394" y="3821"/>
                  <a:pt x="7596" y="3955"/>
                  <a:pt x="7764" y="4123"/>
                </a:cubicBezTo>
                <a:cubicBezTo>
                  <a:pt x="7898" y="4257"/>
                  <a:pt x="7965" y="4358"/>
                  <a:pt x="8066" y="4493"/>
                </a:cubicBezTo>
                <a:cubicBezTo>
                  <a:pt x="8100" y="4627"/>
                  <a:pt x="8167" y="4728"/>
                  <a:pt x="8234" y="4829"/>
                </a:cubicBezTo>
                <a:cubicBezTo>
                  <a:pt x="8167" y="4930"/>
                  <a:pt x="8234" y="5064"/>
                  <a:pt x="8234" y="5165"/>
                </a:cubicBezTo>
                <a:cubicBezTo>
                  <a:pt x="8234" y="5333"/>
                  <a:pt x="8167" y="5467"/>
                  <a:pt x="8167" y="5635"/>
                </a:cubicBezTo>
                <a:cubicBezTo>
                  <a:pt x="8133" y="5702"/>
                  <a:pt x="8133" y="5803"/>
                  <a:pt x="8100" y="5837"/>
                </a:cubicBezTo>
                <a:cubicBezTo>
                  <a:pt x="8066" y="5871"/>
                  <a:pt x="8066" y="5938"/>
                  <a:pt x="7999" y="5971"/>
                </a:cubicBezTo>
                <a:lnTo>
                  <a:pt x="7932" y="6039"/>
                </a:lnTo>
                <a:cubicBezTo>
                  <a:pt x="7898" y="6106"/>
                  <a:pt x="7831" y="6106"/>
                  <a:pt x="7797" y="6106"/>
                </a:cubicBezTo>
                <a:cubicBezTo>
                  <a:pt x="7730" y="6106"/>
                  <a:pt x="7663" y="6139"/>
                  <a:pt x="7596" y="6139"/>
                </a:cubicBezTo>
                <a:cubicBezTo>
                  <a:pt x="7461" y="6139"/>
                  <a:pt x="7293" y="6106"/>
                  <a:pt x="7159" y="6039"/>
                </a:cubicBezTo>
                <a:cubicBezTo>
                  <a:pt x="6890" y="5971"/>
                  <a:pt x="6621" y="5837"/>
                  <a:pt x="6386" y="5702"/>
                </a:cubicBezTo>
                <a:cubicBezTo>
                  <a:pt x="5949" y="5467"/>
                  <a:pt x="5546" y="5165"/>
                  <a:pt x="5210" y="4829"/>
                </a:cubicBezTo>
                <a:cubicBezTo>
                  <a:pt x="5042" y="4661"/>
                  <a:pt x="4806" y="4459"/>
                  <a:pt x="4706" y="4190"/>
                </a:cubicBezTo>
                <a:cubicBezTo>
                  <a:pt x="4605" y="4089"/>
                  <a:pt x="4571" y="3921"/>
                  <a:pt x="4470" y="3787"/>
                </a:cubicBezTo>
                <a:cubicBezTo>
                  <a:pt x="4403" y="3619"/>
                  <a:pt x="4370" y="3451"/>
                  <a:pt x="4302" y="3283"/>
                </a:cubicBezTo>
                <a:cubicBezTo>
                  <a:pt x="4302" y="3249"/>
                  <a:pt x="4269" y="3148"/>
                  <a:pt x="4269" y="3115"/>
                </a:cubicBezTo>
                <a:cubicBezTo>
                  <a:pt x="4437" y="3115"/>
                  <a:pt x="4571" y="3081"/>
                  <a:pt x="4739" y="3081"/>
                </a:cubicBezTo>
                <a:close/>
                <a:moveTo>
                  <a:pt x="3529" y="6778"/>
                </a:moveTo>
                <a:cubicBezTo>
                  <a:pt x="3765" y="6778"/>
                  <a:pt x="3966" y="6811"/>
                  <a:pt x="4235" y="6845"/>
                </a:cubicBezTo>
                <a:cubicBezTo>
                  <a:pt x="4504" y="6946"/>
                  <a:pt x="4806" y="7047"/>
                  <a:pt x="5075" y="7215"/>
                </a:cubicBezTo>
                <a:cubicBezTo>
                  <a:pt x="5075" y="7215"/>
                  <a:pt x="5075" y="7215"/>
                  <a:pt x="5075" y="7215"/>
                </a:cubicBezTo>
                <a:lnTo>
                  <a:pt x="5075" y="7215"/>
                </a:lnTo>
                <a:cubicBezTo>
                  <a:pt x="5075" y="7215"/>
                  <a:pt x="5086" y="7215"/>
                  <a:pt x="5096" y="7228"/>
                </a:cubicBezTo>
                <a:lnTo>
                  <a:pt x="5096" y="7228"/>
                </a:lnTo>
                <a:cubicBezTo>
                  <a:pt x="5089" y="7223"/>
                  <a:pt x="5082" y="7219"/>
                  <a:pt x="5075" y="7215"/>
                </a:cubicBezTo>
                <a:lnTo>
                  <a:pt x="5075" y="7215"/>
                </a:lnTo>
                <a:cubicBezTo>
                  <a:pt x="5075" y="7282"/>
                  <a:pt x="5109" y="7282"/>
                  <a:pt x="5109" y="7282"/>
                </a:cubicBezTo>
                <a:cubicBezTo>
                  <a:pt x="5109" y="7254"/>
                  <a:pt x="5103" y="7237"/>
                  <a:pt x="5096" y="7228"/>
                </a:cubicBezTo>
                <a:lnTo>
                  <a:pt x="5096" y="7228"/>
                </a:lnTo>
                <a:cubicBezTo>
                  <a:pt x="5358" y="7391"/>
                  <a:pt x="5619" y="7558"/>
                  <a:pt x="5848" y="7820"/>
                </a:cubicBezTo>
                <a:cubicBezTo>
                  <a:pt x="5949" y="7887"/>
                  <a:pt x="6016" y="7988"/>
                  <a:pt x="6117" y="8122"/>
                </a:cubicBezTo>
                <a:cubicBezTo>
                  <a:pt x="6151" y="8156"/>
                  <a:pt x="6151" y="8189"/>
                  <a:pt x="6184" y="8290"/>
                </a:cubicBezTo>
                <a:cubicBezTo>
                  <a:pt x="6117" y="8290"/>
                  <a:pt x="6117" y="8324"/>
                  <a:pt x="6117" y="8324"/>
                </a:cubicBezTo>
                <a:lnTo>
                  <a:pt x="6117" y="8357"/>
                </a:lnTo>
                <a:lnTo>
                  <a:pt x="6083" y="8391"/>
                </a:lnTo>
                <a:cubicBezTo>
                  <a:pt x="6050" y="8391"/>
                  <a:pt x="5983" y="8458"/>
                  <a:pt x="5949" y="8458"/>
                </a:cubicBezTo>
                <a:cubicBezTo>
                  <a:pt x="5815" y="8492"/>
                  <a:pt x="5747" y="8492"/>
                  <a:pt x="5613" y="8492"/>
                </a:cubicBezTo>
                <a:cubicBezTo>
                  <a:pt x="5311" y="8492"/>
                  <a:pt x="5042" y="8458"/>
                  <a:pt x="4773" y="8357"/>
                </a:cubicBezTo>
                <a:cubicBezTo>
                  <a:pt x="4571" y="8290"/>
                  <a:pt x="4370" y="8189"/>
                  <a:pt x="4202" y="8122"/>
                </a:cubicBezTo>
                <a:cubicBezTo>
                  <a:pt x="3933" y="7988"/>
                  <a:pt x="3731" y="7786"/>
                  <a:pt x="3529" y="7618"/>
                </a:cubicBezTo>
                <a:cubicBezTo>
                  <a:pt x="3294" y="7349"/>
                  <a:pt x="3093" y="7114"/>
                  <a:pt x="2925" y="6845"/>
                </a:cubicBezTo>
                <a:cubicBezTo>
                  <a:pt x="3093" y="6811"/>
                  <a:pt x="3294" y="6778"/>
                  <a:pt x="3529" y="6778"/>
                </a:cubicBezTo>
                <a:close/>
                <a:moveTo>
                  <a:pt x="6224" y="0"/>
                </a:moveTo>
                <a:cubicBezTo>
                  <a:pt x="5838" y="0"/>
                  <a:pt x="5453" y="52"/>
                  <a:pt x="5075" y="158"/>
                </a:cubicBezTo>
                <a:cubicBezTo>
                  <a:pt x="4739" y="292"/>
                  <a:pt x="4403" y="460"/>
                  <a:pt x="4134" y="729"/>
                </a:cubicBezTo>
                <a:lnTo>
                  <a:pt x="3933" y="930"/>
                </a:lnTo>
                <a:cubicBezTo>
                  <a:pt x="3865" y="998"/>
                  <a:pt x="3798" y="1099"/>
                  <a:pt x="3765" y="1233"/>
                </a:cubicBezTo>
                <a:cubicBezTo>
                  <a:pt x="3697" y="1401"/>
                  <a:pt x="3597" y="1603"/>
                  <a:pt x="3563" y="1771"/>
                </a:cubicBezTo>
                <a:cubicBezTo>
                  <a:pt x="3529" y="1972"/>
                  <a:pt x="3462" y="2208"/>
                  <a:pt x="3462" y="2443"/>
                </a:cubicBezTo>
                <a:lnTo>
                  <a:pt x="3462" y="2476"/>
                </a:lnTo>
                <a:cubicBezTo>
                  <a:pt x="3395" y="2510"/>
                  <a:pt x="3261" y="2510"/>
                  <a:pt x="3193" y="2577"/>
                </a:cubicBezTo>
                <a:cubicBezTo>
                  <a:pt x="2958" y="2644"/>
                  <a:pt x="2723" y="2779"/>
                  <a:pt x="2555" y="2947"/>
                </a:cubicBezTo>
                <a:cubicBezTo>
                  <a:pt x="2286" y="3148"/>
                  <a:pt x="2118" y="3417"/>
                  <a:pt x="1950" y="3686"/>
                </a:cubicBezTo>
                <a:cubicBezTo>
                  <a:pt x="1782" y="3989"/>
                  <a:pt x="1715" y="4325"/>
                  <a:pt x="1681" y="4627"/>
                </a:cubicBezTo>
                <a:cubicBezTo>
                  <a:pt x="1614" y="4963"/>
                  <a:pt x="1681" y="5299"/>
                  <a:pt x="1715" y="5635"/>
                </a:cubicBezTo>
                <a:cubicBezTo>
                  <a:pt x="1748" y="5938"/>
                  <a:pt x="1849" y="6207"/>
                  <a:pt x="1950" y="6475"/>
                </a:cubicBezTo>
                <a:cubicBezTo>
                  <a:pt x="1715" y="6610"/>
                  <a:pt x="1513" y="6778"/>
                  <a:pt x="1278" y="6980"/>
                </a:cubicBezTo>
                <a:cubicBezTo>
                  <a:pt x="875" y="7383"/>
                  <a:pt x="538" y="7887"/>
                  <a:pt x="337" y="8492"/>
                </a:cubicBezTo>
                <a:cubicBezTo>
                  <a:pt x="34" y="9298"/>
                  <a:pt x="1" y="10138"/>
                  <a:pt x="202" y="10911"/>
                </a:cubicBezTo>
                <a:cubicBezTo>
                  <a:pt x="236" y="11147"/>
                  <a:pt x="337" y="11348"/>
                  <a:pt x="404" y="11550"/>
                </a:cubicBezTo>
                <a:cubicBezTo>
                  <a:pt x="505" y="11752"/>
                  <a:pt x="606" y="11987"/>
                  <a:pt x="740" y="12188"/>
                </a:cubicBezTo>
                <a:cubicBezTo>
                  <a:pt x="1009" y="12592"/>
                  <a:pt x="1379" y="12961"/>
                  <a:pt x="1748" y="13230"/>
                </a:cubicBezTo>
                <a:cubicBezTo>
                  <a:pt x="1807" y="13289"/>
                  <a:pt x="1879" y="13316"/>
                  <a:pt x="1953" y="13316"/>
                </a:cubicBezTo>
                <a:cubicBezTo>
                  <a:pt x="2047" y="13316"/>
                  <a:pt x="2143" y="13272"/>
                  <a:pt x="2219" y="13197"/>
                </a:cubicBezTo>
                <a:cubicBezTo>
                  <a:pt x="2353" y="13062"/>
                  <a:pt x="2286" y="12861"/>
                  <a:pt x="2185" y="12726"/>
                </a:cubicBezTo>
                <a:cubicBezTo>
                  <a:pt x="2051" y="12659"/>
                  <a:pt x="1916" y="12524"/>
                  <a:pt x="1782" y="12390"/>
                </a:cubicBezTo>
                <a:cubicBezTo>
                  <a:pt x="1580" y="12188"/>
                  <a:pt x="1379" y="11953"/>
                  <a:pt x="1244" y="11684"/>
                </a:cubicBezTo>
                <a:cubicBezTo>
                  <a:pt x="1076" y="11449"/>
                  <a:pt x="1009" y="11147"/>
                  <a:pt x="908" y="10844"/>
                </a:cubicBezTo>
                <a:cubicBezTo>
                  <a:pt x="841" y="10542"/>
                  <a:pt x="774" y="10273"/>
                  <a:pt x="774" y="9970"/>
                </a:cubicBezTo>
                <a:cubicBezTo>
                  <a:pt x="774" y="9634"/>
                  <a:pt x="841" y="9298"/>
                  <a:pt x="908" y="8996"/>
                </a:cubicBezTo>
                <a:cubicBezTo>
                  <a:pt x="1009" y="8693"/>
                  <a:pt x="1110" y="8458"/>
                  <a:pt x="1244" y="8156"/>
                </a:cubicBezTo>
                <a:cubicBezTo>
                  <a:pt x="1379" y="7920"/>
                  <a:pt x="1547" y="7685"/>
                  <a:pt x="1748" y="7517"/>
                </a:cubicBezTo>
                <a:cubicBezTo>
                  <a:pt x="1916" y="7349"/>
                  <a:pt x="2084" y="7248"/>
                  <a:pt x="2286" y="7114"/>
                </a:cubicBezTo>
                <a:cubicBezTo>
                  <a:pt x="2387" y="7282"/>
                  <a:pt x="2521" y="7450"/>
                  <a:pt x="2588" y="7551"/>
                </a:cubicBezTo>
                <a:cubicBezTo>
                  <a:pt x="3025" y="8122"/>
                  <a:pt x="3529" y="8593"/>
                  <a:pt x="4134" y="8861"/>
                </a:cubicBezTo>
                <a:cubicBezTo>
                  <a:pt x="4470" y="9029"/>
                  <a:pt x="4874" y="9130"/>
                  <a:pt x="5243" y="9164"/>
                </a:cubicBezTo>
                <a:cubicBezTo>
                  <a:pt x="5355" y="9175"/>
                  <a:pt x="5467" y="9183"/>
                  <a:pt x="5579" y="9183"/>
                </a:cubicBezTo>
                <a:cubicBezTo>
                  <a:pt x="5803" y="9183"/>
                  <a:pt x="6027" y="9153"/>
                  <a:pt x="6251" y="9063"/>
                </a:cubicBezTo>
                <a:cubicBezTo>
                  <a:pt x="6386" y="9029"/>
                  <a:pt x="6487" y="8962"/>
                  <a:pt x="6588" y="8861"/>
                </a:cubicBezTo>
                <a:cubicBezTo>
                  <a:pt x="6655" y="8794"/>
                  <a:pt x="6722" y="8660"/>
                  <a:pt x="6756" y="8525"/>
                </a:cubicBezTo>
                <a:cubicBezTo>
                  <a:pt x="6789" y="8391"/>
                  <a:pt x="6756" y="8324"/>
                  <a:pt x="6756" y="8189"/>
                </a:cubicBezTo>
                <a:cubicBezTo>
                  <a:pt x="6722" y="8021"/>
                  <a:pt x="6621" y="7887"/>
                  <a:pt x="6554" y="7719"/>
                </a:cubicBezTo>
                <a:cubicBezTo>
                  <a:pt x="6453" y="7618"/>
                  <a:pt x="6319" y="7484"/>
                  <a:pt x="6218" y="7349"/>
                </a:cubicBezTo>
                <a:cubicBezTo>
                  <a:pt x="6083" y="7215"/>
                  <a:pt x="5915" y="7047"/>
                  <a:pt x="5747" y="6980"/>
                </a:cubicBezTo>
                <a:cubicBezTo>
                  <a:pt x="5411" y="6711"/>
                  <a:pt x="5075" y="6543"/>
                  <a:pt x="4706" y="6375"/>
                </a:cubicBezTo>
                <a:cubicBezTo>
                  <a:pt x="4288" y="6235"/>
                  <a:pt x="3838" y="6160"/>
                  <a:pt x="3390" y="6160"/>
                </a:cubicBezTo>
                <a:cubicBezTo>
                  <a:pt x="3189" y="6160"/>
                  <a:pt x="2988" y="6175"/>
                  <a:pt x="2790" y="6207"/>
                </a:cubicBezTo>
                <a:cubicBezTo>
                  <a:pt x="2723" y="6207"/>
                  <a:pt x="2622" y="6274"/>
                  <a:pt x="2588" y="6274"/>
                </a:cubicBezTo>
                <a:cubicBezTo>
                  <a:pt x="2555" y="6139"/>
                  <a:pt x="2454" y="5971"/>
                  <a:pt x="2420" y="5837"/>
                </a:cubicBezTo>
                <a:cubicBezTo>
                  <a:pt x="2353" y="5602"/>
                  <a:pt x="2286" y="5299"/>
                  <a:pt x="2286" y="4997"/>
                </a:cubicBezTo>
                <a:cubicBezTo>
                  <a:pt x="2286" y="4795"/>
                  <a:pt x="2353" y="4627"/>
                  <a:pt x="2387" y="4425"/>
                </a:cubicBezTo>
                <a:cubicBezTo>
                  <a:pt x="2420" y="4257"/>
                  <a:pt x="2521" y="4089"/>
                  <a:pt x="2588" y="3955"/>
                </a:cubicBezTo>
                <a:cubicBezTo>
                  <a:pt x="2689" y="3821"/>
                  <a:pt x="2756" y="3686"/>
                  <a:pt x="2857" y="3619"/>
                </a:cubicBezTo>
                <a:cubicBezTo>
                  <a:pt x="2925" y="3518"/>
                  <a:pt x="3025" y="3451"/>
                  <a:pt x="3126" y="3417"/>
                </a:cubicBezTo>
                <a:cubicBezTo>
                  <a:pt x="3261" y="3316"/>
                  <a:pt x="3429" y="3283"/>
                  <a:pt x="3563" y="3249"/>
                </a:cubicBezTo>
                <a:cubicBezTo>
                  <a:pt x="3597" y="3518"/>
                  <a:pt x="3731" y="3787"/>
                  <a:pt x="3798" y="4089"/>
                </a:cubicBezTo>
                <a:cubicBezTo>
                  <a:pt x="3899" y="4325"/>
                  <a:pt x="4033" y="4594"/>
                  <a:pt x="4202" y="4795"/>
                </a:cubicBezTo>
                <a:cubicBezTo>
                  <a:pt x="4370" y="4997"/>
                  <a:pt x="4538" y="5198"/>
                  <a:pt x="4706" y="5366"/>
                </a:cubicBezTo>
                <a:cubicBezTo>
                  <a:pt x="4907" y="5602"/>
                  <a:pt x="5109" y="5770"/>
                  <a:pt x="5311" y="5938"/>
                </a:cubicBezTo>
                <a:cubicBezTo>
                  <a:pt x="5579" y="6106"/>
                  <a:pt x="5815" y="6274"/>
                  <a:pt x="6117" y="6442"/>
                </a:cubicBezTo>
                <a:cubicBezTo>
                  <a:pt x="6386" y="6543"/>
                  <a:pt x="6621" y="6677"/>
                  <a:pt x="6890" y="6778"/>
                </a:cubicBezTo>
                <a:cubicBezTo>
                  <a:pt x="7111" y="6822"/>
                  <a:pt x="7339" y="6860"/>
                  <a:pt x="7559" y="6860"/>
                </a:cubicBezTo>
                <a:cubicBezTo>
                  <a:pt x="7840" y="6860"/>
                  <a:pt x="8109" y="6798"/>
                  <a:pt x="8335" y="6610"/>
                </a:cubicBezTo>
                <a:cubicBezTo>
                  <a:pt x="8570" y="6442"/>
                  <a:pt x="8671" y="6173"/>
                  <a:pt x="8772" y="5971"/>
                </a:cubicBezTo>
                <a:cubicBezTo>
                  <a:pt x="8839" y="5669"/>
                  <a:pt x="8906" y="5333"/>
                  <a:pt x="8839" y="5030"/>
                </a:cubicBezTo>
                <a:cubicBezTo>
                  <a:pt x="8806" y="4795"/>
                  <a:pt x="8705" y="4526"/>
                  <a:pt x="8604" y="4291"/>
                </a:cubicBezTo>
                <a:cubicBezTo>
                  <a:pt x="8469" y="4022"/>
                  <a:pt x="8268" y="3821"/>
                  <a:pt x="8100" y="3619"/>
                </a:cubicBezTo>
                <a:cubicBezTo>
                  <a:pt x="7865" y="3417"/>
                  <a:pt x="7629" y="3283"/>
                  <a:pt x="7428" y="3115"/>
                </a:cubicBezTo>
                <a:cubicBezTo>
                  <a:pt x="7159" y="2980"/>
                  <a:pt x="6924" y="2846"/>
                  <a:pt x="6655" y="2779"/>
                </a:cubicBezTo>
                <a:cubicBezTo>
                  <a:pt x="6083" y="2577"/>
                  <a:pt x="5479" y="2476"/>
                  <a:pt x="4907" y="2443"/>
                </a:cubicBezTo>
                <a:cubicBezTo>
                  <a:pt x="4638" y="2443"/>
                  <a:pt x="4437" y="2443"/>
                  <a:pt x="4168" y="2476"/>
                </a:cubicBezTo>
                <a:cubicBezTo>
                  <a:pt x="4168" y="2308"/>
                  <a:pt x="4235" y="2140"/>
                  <a:pt x="4269" y="1972"/>
                </a:cubicBezTo>
                <a:cubicBezTo>
                  <a:pt x="4302" y="1838"/>
                  <a:pt x="4336" y="1737"/>
                  <a:pt x="4437" y="1603"/>
                </a:cubicBezTo>
                <a:cubicBezTo>
                  <a:pt x="4504" y="1502"/>
                  <a:pt x="4571" y="1401"/>
                  <a:pt x="4638" y="1300"/>
                </a:cubicBezTo>
                <a:cubicBezTo>
                  <a:pt x="4739" y="1233"/>
                  <a:pt x="4840" y="1132"/>
                  <a:pt x="4974" y="1065"/>
                </a:cubicBezTo>
                <a:cubicBezTo>
                  <a:pt x="5142" y="964"/>
                  <a:pt x="5311" y="897"/>
                  <a:pt x="5512" y="830"/>
                </a:cubicBezTo>
                <a:cubicBezTo>
                  <a:pt x="5815" y="762"/>
                  <a:pt x="6117" y="762"/>
                  <a:pt x="6420" y="762"/>
                </a:cubicBezTo>
                <a:cubicBezTo>
                  <a:pt x="6789" y="762"/>
                  <a:pt x="7159" y="830"/>
                  <a:pt x="7495" y="930"/>
                </a:cubicBezTo>
                <a:cubicBezTo>
                  <a:pt x="7932" y="1065"/>
                  <a:pt x="8301" y="1233"/>
                  <a:pt x="8671" y="1435"/>
                </a:cubicBezTo>
                <a:cubicBezTo>
                  <a:pt x="9007" y="1636"/>
                  <a:pt x="9343" y="1838"/>
                  <a:pt x="9612" y="2140"/>
                </a:cubicBezTo>
                <a:cubicBezTo>
                  <a:pt x="9847" y="2409"/>
                  <a:pt x="10083" y="2678"/>
                  <a:pt x="10251" y="2980"/>
                </a:cubicBezTo>
                <a:cubicBezTo>
                  <a:pt x="10385" y="3283"/>
                  <a:pt x="10519" y="3585"/>
                  <a:pt x="10620" y="3854"/>
                </a:cubicBezTo>
                <a:cubicBezTo>
                  <a:pt x="10654" y="4089"/>
                  <a:pt x="10687" y="4325"/>
                  <a:pt x="10755" y="4526"/>
                </a:cubicBezTo>
                <a:cubicBezTo>
                  <a:pt x="10755" y="4694"/>
                  <a:pt x="10956" y="4829"/>
                  <a:pt x="11124" y="4829"/>
                </a:cubicBezTo>
                <a:cubicBezTo>
                  <a:pt x="11292" y="4795"/>
                  <a:pt x="11393" y="4627"/>
                  <a:pt x="11393" y="4459"/>
                </a:cubicBezTo>
                <a:lnTo>
                  <a:pt x="11393" y="4257"/>
                </a:lnTo>
                <a:cubicBezTo>
                  <a:pt x="11259" y="3753"/>
                  <a:pt x="11124" y="3283"/>
                  <a:pt x="10923" y="2846"/>
                </a:cubicBezTo>
                <a:cubicBezTo>
                  <a:pt x="10687" y="2409"/>
                  <a:pt x="10419" y="2006"/>
                  <a:pt x="10083" y="1636"/>
                </a:cubicBezTo>
                <a:cubicBezTo>
                  <a:pt x="9410" y="964"/>
                  <a:pt x="8570" y="460"/>
                  <a:pt x="7629" y="225"/>
                </a:cubicBezTo>
                <a:cubicBezTo>
                  <a:pt x="7167" y="77"/>
                  <a:pt x="6695" y="0"/>
                  <a:pt x="622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33" name="Google Shape;133;p18"/>
          <p:cNvGrpSpPr/>
          <p:nvPr/>
        </p:nvGrpSpPr>
        <p:grpSpPr>
          <a:xfrm>
            <a:off x="8134963" y="4436775"/>
            <a:ext cx="342125" cy="362875"/>
            <a:chOff x="2638525" y="4006350"/>
            <a:chExt cx="342125" cy="362875"/>
          </a:xfrm>
        </p:grpSpPr>
        <p:sp>
          <p:nvSpPr>
            <p:cNvPr id="134" name="Google Shape;134;p18"/>
            <p:cNvSpPr/>
            <p:nvPr/>
          </p:nvSpPr>
          <p:spPr>
            <a:xfrm>
              <a:off x="2751525" y="4006350"/>
              <a:ext cx="107900" cy="153550"/>
            </a:xfrm>
            <a:custGeom>
              <a:avLst/>
              <a:gdLst/>
              <a:ahLst/>
              <a:cxnLst/>
              <a:rect l="l" t="t" r="r" b="b"/>
              <a:pathLst>
                <a:path w="4316" h="6142" extrusionOk="0">
                  <a:moveTo>
                    <a:pt x="804" y="1"/>
                  </a:moveTo>
                  <a:cubicBezTo>
                    <a:pt x="666" y="1"/>
                    <a:pt x="542" y="60"/>
                    <a:pt x="439" y="193"/>
                  </a:cubicBezTo>
                  <a:cubicBezTo>
                    <a:pt x="0" y="758"/>
                    <a:pt x="188" y="1867"/>
                    <a:pt x="230" y="2516"/>
                  </a:cubicBezTo>
                  <a:cubicBezTo>
                    <a:pt x="314" y="3625"/>
                    <a:pt x="314" y="4796"/>
                    <a:pt x="398" y="5905"/>
                  </a:cubicBezTo>
                  <a:cubicBezTo>
                    <a:pt x="398" y="6063"/>
                    <a:pt x="519" y="6142"/>
                    <a:pt x="634" y="6142"/>
                  </a:cubicBezTo>
                  <a:cubicBezTo>
                    <a:pt x="733" y="6142"/>
                    <a:pt x="827" y="6084"/>
                    <a:pt x="837" y="5968"/>
                  </a:cubicBezTo>
                  <a:cubicBezTo>
                    <a:pt x="942" y="4482"/>
                    <a:pt x="816" y="3039"/>
                    <a:pt x="753" y="1553"/>
                  </a:cubicBezTo>
                  <a:cubicBezTo>
                    <a:pt x="753" y="1410"/>
                    <a:pt x="692" y="688"/>
                    <a:pt x="935" y="688"/>
                  </a:cubicBezTo>
                  <a:cubicBezTo>
                    <a:pt x="976" y="688"/>
                    <a:pt x="1027" y="709"/>
                    <a:pt x="1088" y="758"/>
                  </a:cubicBezTo>
                  <a:cubicBezTo>
                    <a:pt x="1402" y="1030"/>
                    <a:pt x="1716" y="1574"/>
                    <a:pt x="1988" y="1888"/>
                  </a:cubicBezTo>
                  <a:cubicBezTo>
                    <a:pt x="2741" y="2808"/>
                    <a:pt x="2971" y="4085"/>
                    <a:pt x="3892" y="4859"/>
                  </a:cubicBezTo>
                  <a:cubicBezTo>
                    <a:pt x="3940" y="4902"/>
                    <a:pt x="3992" y="4920"/>
                    <a:pt x="4042" y="4920"/>
                  </a:cubicBezTo>
                  <a:cubicBezTo>
                    <a:pt x="4188" y="4920"/>
                    <a:pt x="4315" y="4764"/>
                    <a:pt x="4268" y="4608"/>
                  </a:cubicBezTo>
                  <a:cubicBezTo>
                    <a:pt x="4045" y="3956"/>
                    <a:pt x="1929" y="1"/>
                    <a:pt x="80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18"/>
            <p:cNvSpPr/>
            <p:nvPr/>
          </p:nvSpPr>
          <p:spPr>
            <a:xfrm>
              <a:off x="2638525" y="4152650"/>
              <a:ext cx="149700" cy="96650"/>
            </a:xfrm>
            <a:custGeom>
              <a:avLst/>
              <a:gdLst/>
              <a:ahLst/>
              <a:cxnLst/>
              <a:rect l="l" t="t" r="r" b="b"/>
              <a:pathLst>
                <a:path w="5988" h="3866" extrusionOk="0">
                  <a:moveTo>
                    <a:pt x="4733" y="0"/>
                  </a:moveTo>
                  <a:cubicBezTo>
                    <a:pt x="4699" y="0"/>
                    <a:pt x="4663" y="10"/>
                    <a:pt x="4625" y="32"/>
                  </a:cubicBezTo>
                  <a:cubicBezTo>
                    <a:pt x="3579" y="660"/>
                    <a:pt x="1" y="1183"/>
                    <a:pt x="147" y="2962"/>
                  </a:cubicBezTo>
                  <a:cubicBezTo>
                    <a:pt x="231" y="3757"/>
                    <a:pt x="1695" y="3757"/>
                    <a:pt x="2198" y="3757"/>
                  </a:cubicBezTo>
                  <a:cubicBezTo>
                    <a:pt x="2817" y="3757"/>
                    <a:pt x="3388" y="3714"/>
                    <a:pt x="3966" y="3714"/>
                  </a:cubicBezTo>
                  <a:cubicBezTo>
                    <a:pt x="4462" y="3714"/>
                    <a:pt x="4963" y="3745"/>
                    <a:pt x="5503" y="3861"/>
                  </a:cubicBezTo>
                  <a:cubicBezTo>
                    <a:pt x="5524" y="3864"/>
                    <a:pt x="5543" y="3866"/>
                    <a:pt x="5561" y="3866"/>
                  </a:cubicBezTo>
                  <a:cubicBezTo>
                    <a:pt x="5910" y="3866"/>
                    <a:pt x="5988" y="3331"/>
                    <a:pt x="5650" y="3192"/>
                  </a:cubicBezTo>
                  <a:cubicBezTo>
                    <a:pt x="5110" y="3017"/>
                    <a:pt x="4570" y="2943"/>
                    <a:pt x="4024" y="2943"/>
                  </a:cubicBezTo>
                  <a:cubicBezTo>
                    <a:pt x="3786" y="2943"/>
                    <a:pt x="3547" y="2957"/>
                    <a:pt x="3307" y="2982"/>
                  </a:cubicBezTo>
                  <a:cubicBezTo>
                    <a:pt x="3214" y="2998"/>
                    <a:pt x="2779" y="3031"/>
                    <a:pt x="2303" y="3031"/>
                  </a:cubicBezTo>
                  <a:cubicBezTo>
                    <a:pt x="1493" y="3031"/>
                    <a:pt x="562" y="2936"/>
                    <a:pt x="984" y="2501"/>
                  </a:cubicBezTo>
                  <a:cubicBezTo>
                    <a:pt x="1465" y="1999"/>
                    <a:pt x="2218" y="1727"/>
                    <a:pt x="2846" y="1476"/>
                  </a:cubicBezTo>
                  <a:cubicBezTo>
                    <a:pt x="3495" y="1183"/>
                    <a:pt x="4353" y="974"/>
                    <a:pt x="4876" y="451"/>
                  </a:cubicBezTo>
                  <a:cubicBezTo>
                    <a:pt x="5036" y="309"/>
                    <a:pt x="4924" y="0"/>
                    <a:pt x="473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18"/>
            <p:cNvSpPr/>
            <p:nvPr/>
          </p:nvSpPr>
          <p:spPr>
            <a:xfrm>
              <a:off x="2761450" y="4236700"/>
              <a:ext cx="91050" cy="132525"/>
            </a:xfrm>
            <a:custGeom>
              <a:avLst/>
              <a:gdLst/>
              <a:ahLst/>
              <a:cxnLst/>
              <a:rect l="l" t="t" r="r" b="b"/>
              <a:pathLst>
                <a:path w="3642" h="5301" extrusionOk="0">
                  <a:moveTo>
                    <a:pt x="179" y="1"/>
                  </a:moveTo>
                  <a:cubicBezTo>
                    <a:pt x="117" y="1"/>
                    <a:pt x="63" y="39"/>
                    <a:pt x="63" y="123"/>
                  </a:cubicBezTo>
                  <a:cubicBezTo>
                    <a:pt x="1" y="1148"/>
                    <a:pt x="126" y="2152"/>
                    <a:pt x="335" y="3178"/>
                  </a:cubicBezTo>
                  <a:cubicBezTo>
                    <a:pt x="461" y="3847"/>
                    <a:pt x="649" y="4705"/>
                    <a:pt x="1193" y="5144"/>
                  </a:cubicBezTo>
                  <a:cubicBezTo>
                    <a:pt x="1331" y="5255"/>
                    <a:pt x="1469" y="5301"/>
                    <a:pt x="1601" y="5301"/>
                  </a:cubicBezTo>
                  <a:cubicBezTo>
                    <a:pt x="1970" y="5301"/>
                    <a:pt x="2295" y="4939"/>
                    <a:pt x="2449" y="4600"/>
                  </a:cubicBezTo>
                  <a:cubicBezTo>
                    <a:pt x="2637" y="4224"/>
                    <a:pt x="2721" y="3784"/>
                    <a:pt x="2742" y="3366"/>
                  </a:cubicBezTo>
                  <a:cubicBezTo>
                    <a:pt x="2825" y="2508"/>
                    <a:pt x="3369" y="1713"/>
                    <a:pt x="3579" y="876"/>
                  </a:cubicBezTo>
                  <a:cubicBezTo>
                    <a:pt x="3642" y="611"/>
                    <a:pt x="3431" y="438"/>
                    <a:pt x="3222" y="438"/>
                  </a:cubicBezTo>
                  <a:cubicBezTo>
                    <a:pt x="3084" y="438"/>
                    <a:pt x="2946" y="513"/>
                    <a:pt x="2888" y="688"/>
                  </a:cubicBezTo>
                  <a:cubicBezTo>
                    <a:pt x="2658" y="1420"/>
                    <a:pt x="2114" y="2403"/>
                    <a:pt x="2114" y="3178"/>
                  </a:cubicBezTo>
                  <a:cubicBezTo>
                    <a:pt x="2114" y="3572"/>
                    <a:pt x="1933" y="4676"/>
                    <a:pt x="1582" y="4676"/>
                  </a:cubicBezTo>
                  <a:cubicBezTo>
                    <a:pt x="1486" y="4676"/>
                    <a:pt x="1377" y="4593"/>
                    <a:pt x="1256" y="4391"/>
                  </a:cubicBezTo>
                  <a:cubicBezTo>
                    <a:pt x="566" y="3282"/>
                    <a:pt x="440" y="1399"/>
                    <a:pt x="356" y="165"/>
                  </a:cubicBezTo>
                  <a:cubicBezTo>
                    <a:pt x="345" y="60"/>
                    <a:pt x="256" y="1"/>
                    <a:pt x="1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18"/>
            <p:cNvSpPr/>
            <p:nvPr/>
          </p:nvSpPr>
          <p:spPr>
            <a:xfrm>
              <a:off x="2835725" y="4095025"/>
              <a:ext cx="144925" cy="102475"/>
            </a:xfrm>
            <a:custGeom>
              <a:avLst/>
              <a:gdLst/>
              <a:ahLst/>
              <a:cxnLst/>
              <a:rect l="l" t="t" r="r" b="b"/>
              <a:pathLst>
                <a:path w="5797" h="4099" extrusionOk="0">
                  <a:moveTo>
                    <a:pt x="4327" y="1"/>
                  </a:moveTo>
                  <a:cubicBezTo>
                    <a:pt x="4079" y="1"/>
                    <a:pt x="3837" y="27"/>
                    <a:pt x="3641" y="57"/>
                  </a:cubicBezTo>
                  <a:cubicBezTo>
                    <a:pt x="3118" y="140"/>
                    <a:pt x="2637" y="433"/>
                    <a:pt x="2114" y="433"/>
                  </a:cubicBezTo>
                  <a:cubicBezTo>
                    <a:pt x="1465" y="454"/>
                    <a:pt x="838" y="475"/>
                    <a:pt x="210" y="538"/>
                  </a:cubicBezTo>
                  <a:cubicBezTo>
                    <a:pt x="1" y="580"/>
                    <a:pt x="64" y="935"/>
                    <a:pt x="273" y="935"/>
                  </a:cubicBezTo>
                  <a:cubicBezTo>
                    <a:pt x="1026" y="977"/>
                    <a:pt x="1758" y="998"/>
                    <a:pt x="2512" y="1019"/>
                  </a:cubicBezTo>
                  <a:cubicBezTo>
                    <a:pt x="2700" y="1019"/>
                    <a:pt x="3118" y="873"/>
                    <a:pt x="3223" y="852"/>
                  </a:cubicBezTo>
                  <a:cubicBezTo>
                    <a:pt x="3549" y="761"/>
                    <a:pt x="3858" y="710"/>
                    <a:pt x="4171" y="710"/>
                  </a:cubicBezTo>
                  <a:cubicBezTo>
                    <a:pt x="4361" y="710"/>
                    <a:pt x="4553" y="728"/>
                    <a:pt x="4750" y="768"/>
                  </a:cubicBezTo>
                  <a:cubicBezTo>
                    <a:pt x="5483" y="935"/>
                    <a:pt x="3955" y="2233"/>
                    <a:pt x="3788" y="2337"/>
                  </a:cubicBezTo>
                  <a:cubicBezTo>
                    <a:pt x="3369" y="2693"/>
                    <a:pt x="2972" y="3300"/>
                    <a:pt x="2407" y="3404"/>
                  </a:cubicBezTo>
                  <a:cubicBezTo>
                    <a:pt x="2007" y="3484"/>
                    <a:pt x="2085" y="4099"/>
                    <a:pt x="2476" y="4099"/>
                  </a:cubicBezTo>
                  <a:cubicBezTo>
                    <a:pt x="2494" y="4099"/>
                    <a:pt x="2513" y="4098"/>
                    <a:pt x="2533" y="4095"/>
                  </a:cubicBezTo>
                  <a:cubicBezTo>
                    <a:pt x="3244" y="3969"/>
                    <a:pt x="3767" y="3342"/>
                    <a:pt x="4290" y="2860"/>
                  </a:cubicBezTo>
                  <a:cubicBezTo>
                    <a:pt x="4897" y="2316"/>
                    <a:pt x="5797" y="1793"/>
                    <a:pt x="5692" y="873"/>
                  </a:cubicBezTo>
                  <a:cubicBezTo>
                    <a:pt x="5617" y="168"/>
                    <a:pt x="4952" y="1"/>
                    <a:pt x="432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18"/>
            <p:cNvSpPr/>
            <p:nvPr/>
          </p:nvSpPr>
          <p:spPr>
            <a:xfrm>
              <a:off x="2834675" y="4180075"/>
              <a:ext cx="136050" cy="127975"/>
            </a:xfrm>
            <a:custGeom>
              <a:avLst/>
              <a:gdLst/>
              <a:ahLst/>
              <a:cxnLst/>
              <a:rect l="l" t="t" r="r" b="b"/>
              <a:pathLst>
                <a:path w="5442" h="5119" extrusionOk="0">
                  <a:moveTo>
                    <a:pt x="2526" y="1"/>
                  </a:moveTo>
                  <a:cubicBezTo>
                    <a:pt x="2316" y="1"/>
                    <a:pt x="2101" y="247"/>
                    <a:pt x="2219" y="484"/>
                  </a:cubicBezTo>
                  <a:cubicBezTo>
                    <a:pt x="2533" y="1237"/>
                    <a:pt x="2909" y="2011"/>
                    <a:pt x="3495" y="2639"/>
                  </a:cubicBezTo>
                  <a:cubicBezTo>
                    <a:pt x="3638" y="2822"/>
                    <a:pt x="4634" y="4316"/>
                    <a:pt x="4106" y="4316"/>
                  </a:cubicBezTo>
                  <a:cubicBezTo>
                    <a:pt x="4092" y="4316"/>
                    <a:pt x="4076" y="4315"/>
                    <a:pt x="4060" y="4313"/>
                  </a:cubicBezTo>
                  <a:cubicBezTo>
                    <a:pt x="3516" y="4250"/>
                    <a:pt x="3119" y="3831"/>
                    <a:pt x="2637" y="3664"/>
                  </a:cubicBezTo>
                  <a:cubicBezTo>
                    <a:pt x="1842" y="3455"/>
                    <a:pt x="1173" y="2911"/>
                    <a:pt x="357" y="2785"/>
                  </a:cubicBezTo>
                  <a:cubicBezTo>
                    <a:pt x="147" y="2785"/>
                    <a:pt x="1" y="3099"/>
                    <a:pt x="210" y="3204"/>
                  </a:cubicBezTo>
                  <a:cubicBezTo>
                    <a:pt x="1173" y="3664"/>
                    <a:pt x="2135" y="4229"/>
                    <a:pt x="3077" y="4752"/>
                  </a:cubicBezTo>
                  <a:cubicBezTo>
                    <a:pt x="3420" y="4943"/>
                    <a:pt x="3810" y="5118"/>
                    <a:pt x="4185" y="5118"/>
                  </a:cubicBezTo>
                  <a:cubicBezTo>
                    <a:pt x="4427" y="5118"/>
                    <a:pt x="4663" y="5045"/>
                    <a:pt x="4876" y="4857"/>
                  </a:cubicBezTo>
                  <a:cubicBezTo>
                    <a:pt x="5441" y="4375"/>
                    <a:pt x="4960" y="3538"/>
                    <a:pt x="4667" y="3036"/>
                  </a:cubicBezTo>
                  <a:cubicBezTo>
                    <a:pt x="4458" y="2702"/>
                    <a:pt x="4248" y="2388"/>
                    <a:pt x="3997" y="2095"/>
                  </a:cubicBezTo>
                  <a:cubicBezTo>
                    <a:pt x="3474" y="1551"/>
                    <a:pt x="3160" y="797"/>
                    <a:pt x="2763" y="149"/>
                  </a:cubicBezTo>
                  <a:cubicBezTo>
                    <a:pt x="2701" y="44"/>
                    <a:pt x="2614" y="1"/>
                    <a:pt x="252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9" name="Google Shape;139;p18"/>
          <p:cNvSpPr/>
          <p:nvPr/>
        </p:nvSpPr>
        <p:spPr>
          <a:xfrm rot="2469228" flipH="1">
            <a:off x="1071324" y="4500636"/>
            <a:ext cx="89522" cy="89552"/>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18"/>
          <p:cNvSpPr/>
          <p:nvPr/>
        </p:nvSpPr>
        <p:spPr>
          <a:xfrm rot="2469228" flipH="1">
            <a:off x="8586774" y="3019986"/>
            <a:ext cx="89522" cy="89552"/>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Numbers and Text 2">
  <p:cSld name="CUSTOM_20">
    <p:spTree>
      <p:nvGrpSpPr>
        <p:cNvPr id="1" name="Shape 141"/>
        <p:cNvGrpSpPr/>
        <p:nvPr/>
      </p:nvGrpSpPr>
      <p:grpSpPr>
        <a:xfrm>
          <a:off x="0" y="0"/>
          <a:ext cx="0" cy="0"/>
          <a:chOff x="0" y="0"/>
          <a:chExt cx="0" cy="0"/>
        </a:xfrm>
      </p:grpSpPr>
      <p:sp>
        <p:nvSpPr>
          <p:cNvPr id="142" name="Google Shape;142;p19"/>
          <p:cNvSpPr txBox="1">
            <a:spLocks noGrp="1"/>
          </p:cNvSpPr>
          <p:nvPr>
            <p:ph type="subTitle" idx="1"/>
          </p:nvPr>
        </p:nvSpPr>
        <p:spPr>
          <a:xfrm>
            <a:off x="4833913" y="3752050"/>
            <a:ext cx="2338800" cy="3480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1400"/>
              <a:buNone/>
              <a:defRPr sz="1400" b="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
        <p:nvSpPr>
          <p:cNvPr id="143" name="Google Shape;143;p19"/>
          <p:cNvSpPr txBox="1">
            <a:spLocks noGrp="1"/>
          </p:cNvSpPr>
          <p:nvPr>
            <p:ph type="title"/>
          </p:nvPr>
        </p:nvSpPr>
        <p:spPr>
          <a:xfrm>
            <a:off x="4833913" y="2706827"/>
            <a:ext cx="2338800" cy="697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5000"/>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144" name="Google Shape;144;p19"/>
          <p:cNvSpPr txBox="1">
            <a:spLocks noGrp="1"/>
          </p:cNvSpPr>
          <p:nvPr>
            <p:ph type="title" idx="2"/>
          </p:nvPr>
        </p:nvSpPr>
        <p:spPr>
          <a:xfrm>
            <a:off x="4833913" y="3404038"/>
            <a:ext cx="23388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145" name="Google Shape;145;p19"/>
          <p:cNvSpPr txBox="1">
            <a:spLocks noGrp="1"/>
          </p:cNvSpPr>
          <p:nvPr>
            <p:ph type="subTitle" idx="3"/>
          </p:nvPr>
        </p:nvSpPr>
        <p:spPr>
          <a:xfrm>
            <a:off x="1971288" y="3752050"/>
            <a:ext cx="2338800" cy="3480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1400"/>
              <a:buNone/>
              <a:defRPr sz="1400" b="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
        <p:nvSpPr>
          <p:cNvPr id="146" name="Google Shape;146;p19"/>
          <p:cNvSpPr txBox="1">
            <a:spLocks noGrp="1"/>
          </p:cNvSpPr>
          <p:nvPr>
            <p:ph type="title" idx="4"/>
          </p:nvPr>
        </p:nvSpPr>
        <p:spPr>
          <a:xfrm>
            <a:off x="1971288" y="2706827"/>
            <a:ext cx="2338800" cy="697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5000"/>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147" name="Google Shape;147;p19"/>
          <p:cNvSpPr txBox="1">
            <a:spLocks noGrp="1"/>
          </p:cNvSpPr>
          <p:nvPr>
            <p:ph type="title" idx="5"/>
          </p:nvPr>
        </p:nvSpPr>
        <p:spPr>
          <a:xfrm>
            <a:off x="1971288" y="3404038"/>
            <a:ext cx="23388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148" name="Google Shape;148;p19"/>
          <p:cNvSpPr txBox="1">
            <a:spLocks noGrp="1"/>
          </p:cNvSpPr>
          <p:nvPr>
            <p:ph type="subTitle" idx="6"/>
          </p:nvPr>
        </p:nvSpPr>
        <p:spPr>
          <a:xfrm>
            <a:off x="3402601" y="1936075"/>
            <a:ext cx="2338800" cy="3480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1400"/>
              <a:buNone/>
              <a:defRPr sz="1400" b="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sp>
        <p:nvSpPr>
          <p:cNvPr id="149" name="Google Shape;149;p19"/>
          <p:cNvSpPr txBox="1">
            <a:spLocks noGrp="1"/>
          </p:cNvSpPr>
          <p:nvPr>
            <p:ph type="title" idx="7"/>
          </p:nvPr>
        </p:nvSpPr>
        <p:spPr>
          <a:xfrm>
            <a:off x="3402600" y="890828"/>
            <a:ext cx="2338800" cy="697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5000"/>
            </a:lvl1pPr>
            <a:lvl2pPr lvl="1"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2pPr>
            <a:lvl3pPr lvl="2"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3pPr>
            <a:lvl4pPr lvl="3"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4pPr>
            <a:lvl5pPr lvl="4"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5pPr>
            <a:lvl6pPr lvl="5"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6pPr>
            <a:lvl7pPr lvl="6"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7pPr>
            <a:lvl8pPr lvl="7"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8pPr>
            <a:lvl9pPr lvl="8" algn="ctr">
              <a:lnSpc>
                <a:spcPct val="100000"/>
              </a:lnSpc>
              <a:spcBef>
                <a:spcPts val="0"/>
              </a:spcBef>
              <a:spcAft>
                <a:spcPts val="0"/>
              </a:spcAft>
              <a:buClr>
                <a:schemeClr val="dk2"/>
              </a:buClr>
              <a:buSzPts val="3600"/>
              <a:buFont typeface="Fira Sans Extra Condensed Medium"/>
              <a:buNone/>
              <a:defRPr sz="3600">
                <a:solidFill>
                  <a:schemeClr val="dk2"/>
                </a:solidFill>
                <a:latin typeface="Fira Sans Extra Condensed Medium"/>
                <a:ea typeface="Fira Sans Extra Condensed Medium"/>
                <a:cs typeface="Fira Sans Extra Condensed Medium"/>
                <a:sym typeface="Fira Sans Extra Condensed Medium"/>
              </a:defRPr>
            </a:lvl9pPr>
          </a:lstStyle>
          <a:p>
            <a:endParaRPr/>
          </a:p>
        </p:txBody>
      </p:sp>
      <p:sp>
        <p:nvSpPr>
          <p:cNvPr id="150" name="Google Shape;150;p19"/>
          <p:cNvSpPr txBox="1">
            <a:spLocks noGrp="1"/>
          </p:cNvSpPr>
          <p:nvPr>
            <p:ph type="title" idx="8"/>
          </p:nvPr>
        </p:nvSpPr>
        <p:spPr>
          <a:xfrm>
            <a:off x="3402601" y="1588063"/>
            <a:ext cx="2338800" cy="348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1400"/>
              <a:buNone/>
              <a:defRPr sz="2200" i="0"/>
            </a:lvl1pPr>
            <a:lvl2pPr lvl="1" algn="r">
              <a:lnSpc>
                <a:spcPct val="100000"/>
              </a:lnSpc>
              <a:spcBef>
                <a:spcPts val="0"/>
              </a:spcBef>
              <a:spcAft>
                <a:spcPts val="0"/>
              </a:spcAft>
              <a:buSzPts val="1400"/>
              <a:buNone/>
              <a:defRPr sz="1400"/>
            </a:lvl2pPr>
            <a:lvl3pPr lvl="2" algn="r">
              <a:lnSpc>
                <a:spcPct val="100000"/>
              </a:lnSpc>
              <a:spcBef>
                <a:spcPts val="0"/>
              </a:spcBef>
              <a:spcAft>
                <a:spcPts val="0"/>
              </a:spcAft>
              <a:buSzPts val="1400"/>
              <a:buNone/>
              <a:defRPr sz="1400"/>
            </a:lvl3pPr>
            <a:lvl4pPr lvl="3" algn="r">
              <a:lnSpc>
                <a:spcPct val="100000"/>
              </a:lnSpc>
              <a:spcBef>
                <a:spcPts val="0"/>
              </a:spcBef>
              <a:spcAft>
                <a:spcPts val="0"/>
              </a:spcAft>
              <a:buSzPts val="1400"/>
              <a:buNone/>
              <a:defRPr sz="1400"/>
            </a:lvl4pPr>
            <a:lvl5pPr lvl="4" algn="r">
              <a:lnSpc>
                <a:spcPct val="100000"/>
              </a:lnSpc>
              <a:spcBef>
                <a:spcPts val="0"/>
              </a:spcBef>
              <a:spcAft>
                <a:spcPts val="0"/>
              </a:spcAft>
              <a:buSzPts val="1400"/>
              <a:buNone/>
              <a:defRPr sz="1400"/>
            </a:lvl5pPr>
            <a:lvl6pPr lvl="5" algn="r">
              <a:lnSpc>
                <a:spcPct val="100000"/>
              </a:lnSpc>
              <a:spcBef>
                <a:spcPts val="0"/>
              </a:spcBef>
              <a:spcAft>
                <a:spcPts val="0"/>
              </a:spcAft>
              <a:buSzPts val="1400"/>
              <a:buNone/>
              <a:defRPr sz="1400"/>
            </a:lvl6pPr>
            <a:lvl7pPr lvl="6" algn="r">
              <a:lnSpc>
                <a:spcPct val="100000"/>
              </a:lnSpc>
              <a:spcBef>
                <a:spcPts val="0"/>
              </a:spcBef>
              <a:spcAft>
                <a:spcPts val="0"/>
              </a:spcAft>
              <a:buSzPts val="1400"/>
              <a:buNone/>
              <a:defRPr sz="1400"/>
            </a:lvl7pPr>
            <a:lvl8pPr lvl="7" algn="r">
              <a:lnSpc>
                <a:spcPct val="100000"/>
              </a:lnSpc>
              <a:spcBef>
                <a:spcPts val="0"/>
              </a:spcBef>
              <a:spcAft>
                <a:spcPts val="0"/>
              </a:spcAft>
              <a:buSzPts val="1400"/>
              <a:buNone/>
              <a:defRPr sz="1400"/>
            </a:lvl8pPr>
            <a:lvl9pPr lvl="8" algn="r">
              <a:lnSpc>
                <a:spcPct val="100000"/>
              </a:lnSpc>
              <a:spcBef>
                <a:spcPts val="0"/>
              </a:spcBef>
              <a:spcAft>
                <a:spcPts val="0"/>
              </a:spcAft>
              <a:buSzPts val="1400"/>
              <a:buNone/>
              <a:defRPr sz="1400"/>
            </a:lvl9pPr>
          </a:lstStyle>
          <a:p>
            <a:endParaRPr/>
          </a:p>
        </p:txBody>
      </p:sp>
      <p:sp>
        <p:nvSpPr>
          <p:cNvPr id="151" name="Google Shape;151;p19"/>
          <p:cNvSpPr/>
          <p:nvPr/>
        </p:nvSpPr>
        <p:spPr>
          <a:xfrm>
            <a:off x="383750" y="356150"/>
            <a:ext cx="855025" cy="818500"/>
          </a:xfrm>
          <a:custGeom>
            <a:avLst/>
            <a:gdLst/>
            <a:ahLst/>
            <a:cxnLst/>
            <a:rect l="l" t="t" r="r" b="b"/>
            <a:pathLst>
              <a:path w="34201" h="32740" extrusionOk="0">
                <a:moveTo>
                  <a:pt x="18322" y="31101"/>
                </a:moveTo>
                <a:cubicBezTo>
                  <a:pt x="18171" y="31174"/>
                  <a:pt x="17986" y="31317"/>
                  <a:pt x="17854" y="31401"/>
                </a:cubicBezTo>
                <a:cubicBezTo>
                  <a:pt x="17546" y="31600"/>
                  <a:pt x="17209" y="31753"/>
                  <a:pt x="16855" y="31851"/>
                </a:cubicBezTo>
                <a:cubicBezTo>
                  <a:pt x="15469" y="32239"/>
                  <a:pt x="13688" y="31897"/>
                  <a:pt x="12332" y="31537"/>
                </a:cubicBezTo>
                <a:lnTo>
                  <a:pt x="12324" y="31537"/>
                </a:lnTo>
                <a:cubicBezTo>
                  <a:pt x="12238" y="31543"/>
                  <a:pt x="12150" y="31520"/>
                  <a:pt x="12079" y="31470"/>
                </a:cubicBezTo>
                <a:lnTo>
                  <a:pt x="11861" y="31409"/>
                </a:lnTo>
                <a:cubicBezTo>
                  <a:pt x="10421" y="31005"/>
                  <a:pt x="8981" y="30491"/>
                  <a:pt x="7592" y="29942"/>
                </a:cubicBezTo>
                <a:cubicBezTo>
                  <a:pt x="6192" y="29391"/>
                  <a:pt x="4752" y="28773"/>
                  <a:pt x="3434" y="28048"/>
                </a:cubicBezTo>
                <a:cubicBezTo>
                  <a:pt x="917" y="26660"/>
                  <a:pt x="1" y="24082"/>
                  <a:pt x="594" y="21341"/>
                </a:cubicBezTo>
                <a:cubicBezTo>
                  <a:pt x="745" y="20641"/>
                  <a:pt x="887" y="19939"/>
                  <a:pt x="1047" y="19241"/>
                </a:cubicBezTo>
                <a:cubicBezTo>
                  <a:pt x="1143" y="18816"/>
                  <a:pt x="1244" y="18388"/>
                  <a:pt x="1357" y="17967"/>
                </a:cubicBezTo>
                <a:cubicBezTo>
                  <a:pt x="1441" y="17653"/>
                  <a:pt x="1535" y="17311"/>
                  <a:pt x="1661" y="17011"/>
                </a:cubicBezTo>
                <a:cubicBezTo>
                  <a:pt x="1856" y="16546"/>
                  <a:pt x="2931" y="15534"/>
                  <a:pt x="3505" y="15285"/>
                </a:cubicBezTo>
                <a:cubicBezTo>
                  <a:pt x="3803" y="13038"/>
                  <a:pt x="4352" y="10879"/>
                  <a:pt x="4817" y="8666"/>
                </a:cubicBezTo>
                <a:cubicBezTo>
                  <a:pt x="5039" y="7608"/>
                  <a:pt x="5274" y="5451"/>
                  <a:pt x="6118" y="4722"/>
                </a:cubicBezTo>
                <a:cubicBezTo>
                  <a:pt x="6133" y="4703"/>
                  <a:pt x="6148" y="4684"/>
                  <a:pt x="6164" y="4670"/>
                </a:cubicBezTo>
                <a:cubicBezTo>
                  <a:pt x="7474" y="3440"/>
                  <a:pt x="9197" y="2861"/>
                  <a:pt x="10892" y="2383"/>
                </a:cubicBezTo>
                <a:cubicBezTo>
                  <a:pt x="11431" y="2232"/>
                  <a:pt x="11974" y="2029"/>
                  <a:pt x="12510" y="1857"/>
                </a:cubicBezTo>
                <a:cubicBezTo>
                  <a:pt x="12952" y="1715"/>
                  <a:pt x="13862" y="1411"/>
                  <a:pt x="14315" y="1430"/>
                </a:cubicBezTo>
                <a:cubicBezTo>
                  <a:pt x="14671" y="1446"/>
                  <a:pt x="15023" y="1497"/>
                  <a:pt x="15369" y="1579"/>
                </a:cubicBezTo>
                <a:cubicBezTo>
                  <a:pt x="15744" y="1212"/>
                  <a:pt x="16213" y="843"/>
                  <a:pt x="16683" y="625"/>
                </a:cubicBezTo>
                <a:cubicBezTo>
                  <a:pt x="17978" y="23"/>
                  <a:pt x="19554" y="0"/>
                  <a:pt x="20788" y="765"/>
                </a:cubicBezTo>
                <a:cubicBezTo>
                  <a:pt x="21949" y="1482"/>
                  <a:pt x="22794" y="2658"/>
                  <a:pt x="23014" y="4014"/>
                </a:cubicBezTo>
                <a:lnTo>
                  <a:pt x="23027" y="4093"/>
                </a:lnTo>
                <a:cubicBezTo>
                  <a:pt x="23368" y="4230"/>
                  <a:pt x="23704" y="4378"/>
                  <a:pt x="24035" y="4538"/>
                </a:cubicBezTo>
                <a:cubicBezTo>
                  <a:pt x="27136" y="2434"/>
                  <a:pt x="30628" y="3913"/>
                  <a:pt x="32912" y="6476"/>
                </a:cubicBezTo>
                <a:cubicBezTo>
                  <a:pt x="33862" y="7541"/>
                  <a:pt x="34201" y="9142"/>
                  <a:pt x="33971" y="10529"/>
                </a:cubicBezTo>
                <a:cubicBezTo>
                  <a:pt x="33834" y="11347"/>
                  <a:pt x="33570" y="12164"/>
                  <a:pt x="33111" y="12862"/>
                </a:cubicBezTo>
                <a:cubicBezTo>
                  <a:pt x="32619" y="13612"/>
                  <a:pt x="31950" y="14230"/>
                  <a:pt x="31472" y="14989"/>
                </a:cubicBezTo>
                <a:cubicBezTo>
                  <a:pt x="30108" y="17146"/>
                  <a:pt x="31676" y="19704"/>
                  <a:pt x="32342" y="21823"/>
                </a:cubicBezTo>
                <a:cubicBezTo>
                  <a:pt x="32904" y="23621"/>
                  <a:pt x="33516" y="25453"/>
                  <a:pt x="33333" y="27364"/>
                </a:cubicBezTo>
                <a:cubicBezTo>
                  <a:pt x="33195" y="28831"/>
                  <a:pt x="32283" y="30422"/>
                  <a:pt x="30808" y="30873"/>
                </a:cubicBezTo>
                <a:cubicBezTo>
                  <a:pt x="29157" y="31378"/>
                  <a:pt x="27455" y="31011"/>
                  <a:pt x="25785" y="30791"/>
                </a:cubicBezTo>
                <a:cubicBezTo>
                  <a:pt x="25487" y="31080"/>
                  <a:pt x="25133" y="31302"/>
                  <a:pt x="24760" y="31482"/>
                </a:cubicBezTo>
                <a:cubicBezTo>
                  <a:pt x="24678" y="31589"/>
                  <a:pt x="24548" y="31646"/>
                  <a:pt x="24416" y="31637"/>
                </a:cubicBezTo>
                <a:cubicBezTo>
                  <a:pt x="24045" y="31786"/>
                  <a:pt x="23666" y="31914"/>
                  <a:pt x="23280" y="32021"/>
                </a:cubicBezTo>
                <a:cubicBezTo>
                  <a:pt x="22306" y="32304"/>
                  <a:pt x="21126" y="32740"/>
                  <a:pt x="20162" y="32208"/>
                </a:cubicBezTo>
                <a:cubicBezTo>
                  <a:pt x="19822" y="32151"/>
                  <a:pt x="19514" y="32040"/>
                  <a:pt x="19233" y="31837"/>
                </a:cubicBezTo>
                <a:cubicBezTo>
                  <a:pt x="19032" y="31690"/>
                  <a:pt x="18881" y="31516"/>
                  <a:pt x="18701" y="31350"/>
                </a:cubicBezTo>
                <a:cubicBezTo>
                  <a:pt x="18592" y="31243"/>
                  <a:pt x="18464" y="31160"/>
                  <a:pt x="18324" y="31101"/>
                </a:cubicBezTo>
                <a:close/>
                <a:moveTo>
                  <a:pt x="18053" y="30170"/>
                </a:moveTo>
                <a:cubicBezTo>
                  <a:pt x="18118" y="29626"/>
                  <a:pt x="18230" y="29079"/>
                  <a:pt x="18336" y="28542"/>
                </a:cubicBezTo>
                <a:cubicBezTo>
                  <a:pt x="18466" y="27888"/>
                  <a:pt x="18605" y="27239"/>
                  <a:pt x="18722" y="26583"/>
                </a:cubicBezTo>
                <a:cubicBezTo>
                  <a:pt x="18938" y="25378"/>
                  <a:pt x="19244" y="23422"/>
                  <a:pt x="18684" y="22238"/>
                </a:cubicBezTo>
                <a:cubicBezTo>
                  <a:pt x="18382" y="22450"/>
                  <a:pt x="18093" y="22680"/>
                  <a:pt x="17812" y="22919"/>
                </a:cubicBezTo>
                <a:cubicBezTo>
                  <a:pt x="17777" y="22949"/>
                  <a:pt x="17737" y="22972"/>
                  <a:pt x="17693" y="22991"/>
                </a:cubicBezTo>
                <a:cubicBezTo>
                  <a:pt x="17437" y="23341"/>
                  <a:pt x="17249" y="24648"/>
                  <a:pt x="17177" y="25044"/>
                </a:cubicBezTo>
                <a:cubicBezTo>
                  <a:pt x="16964" y="26228"/>
                  <a:pt x="16710" y="27421"/>
                  <a:pt x="16199" y="28515"/>
                </a:cubicBezTo>
                <a:cubicBezTo>
                  <a:pt x="15692" y="29598"/>
                  <a:pt x="14975" y="30487"/>
                  <a:pt x="13950" y="31046"/>
                </a:cubicBezTo>
                <a:cubicBezTo>
                  <a:pt x="14891" y="31153"/>
                  <a:pt x="16004" y="31202"/>
                  <a:pt x="16825" y="30925"/>
                </a:cubicBezTo>
                <a:cubicBezTo>
                  <a:pt x="17374" y="30738"/>
                  <a:pt x="17603" y="30474"/>
                  <a:pt x="18053" y="30170"/>
                </a:cubicBezTo>
                <a:close/>
                <a:moveTo>
                  <a:pt x="20254" y="6149"/>
                </a:moveTo>
                <a:cubicBezTo>
                  <a:pt x="20256" y="6047"/>
                  <a:pt x="20262" y="5944"/>
                  <a:pt x="20264" y="5839"/>
                </a:cubicBezTo>
                <a:cubicBezTo>
                  <a:pt x="20281" y="5238"/>
                  <a:pt x="20329" y="4638"/>
                  <a:pt x="20277" y="4037"/>
                </a:cubicBezTo>
                <a:cubicBezTo>
                  <a:pt x="19600" y="3825"/>
                  <a:pt x="18923" y="3611"/>
                  <a:pt x="18255" y="3370"/>
                </a:cubicBezTo>
                <a:cubicBezTo>
                  <a:pt x="18108" y="3318"/>
                  <a:pt x="17959" y="3266"/>
                  <a:pt x="17810" y="3211"/>
                </a:cubicBezTo>
                <a:cubicBezTo>
                  <a:pt x="17689" y="3427"/>
                  <a:pt x="17615" y="3681"/>
                  <a:pt x="17536" y="3913"/>
                </a:cubicBezTo>
                <a:cubicBezTo>
                  <a:pt x="17433" y="4217"/>
                  <a:pt x="17320" y="4498"/>
                  <a:pt x="17136" y="4762"/>
                </a:cubicBezTo>
                <a:cubicBezTo>
                  <a:pt x="18194" y="5181"/>
                  <a:pt x="19244" y="5623"/>
                  <a:pt x="20252" y="6151"/>
                </a:cubicBezTo>
                <a:close/>
                <a:moveTo>
                  <a:pt x="22278" y="6801"/>
                </a:moveTo>
                <a:cubicBezTo>
                  <a:pt x="22436" y="6524"/>
                  <a:pt x="22436" y="5923"/>
                  <a:pt x="22423" y="5648"/>
                </a:cubicBezTo>
                <a:cubicBezTo>
                  <a:pt x="22385" y="4969"/>
                  <a:pt x="22253" y="4301"/>
                  <a:pt x="22031" y="3660"/>
                </a:cubicBezTo>
                <a:cubicBezTo>
                  <a:pt x="21767" y="2899"/>
                  <a:pt x="21308" y="2023"/>
                  <a:pt x="20602" y="1587"/>
                </a:cubicBezTo>
                <a:cubicBezTo>
                  <a:pt x="19571" y="950"/>
                  <a:pt x="18162" y="698"/>
                  <a:pt x="17068" y="1321"/>
                </a:cubicBezTo>
                <a:cubicBezTo>
                  <a:pt x="16563" y="1608"/>
                  <a:pt x="16039" y="1998"/>
                  <a:pt x="15666" y="2442"/>
                </a:cubicBezTo>
                <a:cubicBezTo>
                  <a:pt x="15656" y="2455"/>
                  <a:pt x="15645" y="2465"/>
                  <a:pt x="15635" y="2473"/>
                </a:cubicBezTo>
                <a:cubicBezTo>
                  <a:pt x="15398" y="2748"/>
                  <a:pt x="14941" y="3540"/>
                  <a:pt x="14922" y="3888"/>
                </a:cubicBezTo>
                <a:cubicBezTo>
                  <a:pt x="15404" y="4083"/>
                  <a:pt x="15891" y="4272"/>
                  <a:pt x="16375" y="4462"/>
                </a:cubicBezTo>
                <a:cubicBezTo>
                  <a:pt x="16513" y="4290"/>
                  <a:pt x="16603" y="4060"/>
                  <a:pt x="16668" y="3857"/>
                </a:cubicBezTo>
                <a:cubicBezTo>
                  <a:pt x="16855" y="3255"/>
                  <a:pt x="16932" y="2786"/>
                  <a:pt x="17418" y="2331"/>
                </a:cubicBezTo>
                <a:cubicBezTo>
                  <a:pt x="17431" y="2320"/>
                  <a:pt x="17446" y="2310"/>
                  <a:pt x="17460" y="2304"/>
                </a:cubicBezTo>
                <a:cubicBezTo>
                  <a:pt x="18221" y="1706"/>
                  <a:pt x="19399" y="1509"/>
                  <a:pt x="20248" y="2033"/>
                </a:cubicBezTo>
                <a:cubicBezTo>
                  <a:pt x="21063" y="2538"/>
                  <a:pt x="21109" y="3666"/>
                  <a:pt x="21101" y="4521"/>
                </a:cubicBezTo>
                <a:cubicBezTo>
                  <a:pt x="21094" y="5034"/>
                  <a:pt x="21117" y="5544"/>
                  <a:pt x="21132" y="6057"/>
                </a:cubicBezTo>
                <a:cubicBezTo>
                  <a:pt x="21136" y="6254"/>
                  <a:pt x="21107" y="6485"/>
                  <a:pt x="21161" y="6675"/>
                </a:cubicBezTo>
                <a:cubicBezTo>
                  <a:pt x="21174" y="6717"/>
                  <a:pt x="21319" y="6765"/>
                  <a:pt x="21356" y="6776"/>
                </a:cubicBezTo>
                <a:cubicBezTo>
                  <a:pt x="21524" y="6822"/>
                  <a:pt x="21723" y="6835"/>
                  <a:pt x="21895" y="6832"/>
                </a:cubicBezTo>
                <a:cubicBezTo>
                  <a:pt x="22023" y="6830"/>
                  <a:pt x="22151" y="6820"/>
                  <a:pt x="22278" y="6799"/>
                </a:cubicBezTo>
                <a:close/>
                <a:moveTo>
                  <a:pt x="12108" y="2832"/>
                </a:moveTo>
                <a:cubicBezTo>
                  <a:pt x="12561" y="2916"/>
                  <a:pt x="13003" y="3056"/>
                  <a:pt x="13422" y="3251"/>
                </a:cubicBezTo>
                <a:cubicBezTo>
                  <a:pt x="13642" y="3349"/>
                  <a:pt x="13860" y="3446"/>
                  <a:pt x="14082" y="3540"/>
                </a:cubicBezTo>
                <a:cubicBezTo>
                  <a:pt x="14216" y="3178"/>
                  <a:pt x="14495" y="2677"/>
                  <a:pt x="14728" y="2331"/>
                </a:cubicBezTo>
                <a:cubicBezTo>
                  <a:pt x="13826" y="2214"/>
                  <a:pt x="12963" y="2534"/>
                  <a:pt x="12108" y="2832"/>
                </a:cubicBezTo>
                <a:close/>
                <a:moveTo>
                  <a:pt x="13944" y="4378"/>
                </a:moveTo>
                <a:cubicBezTo>
                  <a:pt x="13076" y="3959"/>
                  <a:pt x="12213" y="3540"/>
                  <a:pt x="11226" y="3536"/>
                </a:cubicBezTo>
                <a:cubicBezTo>
                  <a:pt x="10806" y="3536"/>
                  <a:pt x="9857" y="3425"/>
                  <a:pt x="9515" y="3672"/>
                </a:cubicBezTo>
                <a:cubicBezTo>
                  <a:pt x="9438" y="3731"/>
                  <a:pt x="9339" y="3758"/>
                  <a:pt x="9243" y="3743"/>
                </a:cubicBezTo>
                <a:cubicBezTo>
                  <a:pt x="8904" y="3873"/>
                  <a:pt x="8572" y="4020"/>
                  <a:pt x="8250" y="4186"/>
                </a:cubicBezTo>
                <a:cubicBezTo>
                  <a:pt x="8457" y="4196"/>
                  <a:pt x="8665" y="4215"/>
                  <a:pt x="8857" y="4238"/>
                </a:cubicBezTo>
                <a:cubicBezTo>
                  <a:pt x="9484" y="4305"/>
                  <a:pt x="10113" y="4412"/>
                  <a:pt x="10731" y="4531"/>
                </a:cubicBezTo>
                <a:cubicBezTo>
                  <a:pt x="12284" y="4835"/>
                  <a:pt x="13835" y="5242"/>
                  <a:pt x="15348" y="5705"/>
                </a:cubicBezTo>
                <a:cubicBezTo>
                  <a:pt x="17201" y="6273"/>
                  <a:pt x="21132" y="7595"/>
                  <a:pt x="22457" y="9010"/>
                </a:cubicBezTo>
                <a:cubicBezTo>
                  <a:pt x="23123" y="9723"/>
                  <a:pt x="23064" y="10770"/>
                  <a:pt x="22947" y="11665"/>
                </a:cubicBezTo>
                <a:cubicBezTo>
                  <a:pt x="22727" y="13346"/>
                  <a:pt x="22394" y="14989"/>
                  <a:pt x="22002" y="16634"/>
                </a:cubicBezTo>
                <a:cubicBezTo>
                  <a:pt x="21763" y="17638"/>
                  <a:pt x="21507" y="18636"/>
                  <a:pt x="21258" y="19635"/>
                </a:cubicBezTo>
                <a:cubicBezTo>
                  <a:pt x="21646" y="19367"/>
                  <a:pt x="22176" y="19130"/>
                  <a:pt x="22526" y="18971"/>
                </a:cubicBezTo>
                <a:cubicBezTo>
                  <a:pt x="22922" y="17781"/>
                  <a:pt x="23001" y="16508"/>
                  <a:pt x="23423" y="15320"/>
                </a:cubicBezTo>
                <a:cubicBezTo>
                  <a:pt x="23781" y="14310"/>
                  <a:pt x="24066" y="13304"/>
                  <a:pt x="24106" y="12225"/>
                </a:cubicBezTo>
                <a:cubicBezTo>
                  <a:pt x="24148" y="11087"/>
                  <a:pt x="24087" y="9446"/>
                  <a:pt x="23286" y="8536"/>
                </a:cubicBezTo>
                <a:cubicBezTo>
                  <a:pt x="23069" y="8291"/>
                  <a:pt x="22817" y="8117"/>
                  <a:pt x="22519" y="7977"/>
                </a:cubicBezTo>
                <a:cubicBezTo>
                  <a:pt x="22306" y="7876"/>
                  <a:pt x="22069" y="7805"/>
                  <a:pt x="21859" y="7700"/>
                </a:cubicBezTo>
                <a:cubicBezTo>
                  <a:pt x="21273" y="7740"/>
                  <a:pt x="20524" y="7652"/>
                  <a:pt x="20321" y="7023"/>
                </a:cubicBezTo>
                <a:cubicBezTo>
                  <a:pt x="20285" y="7009"/>
                  <a:pt x="20250" y="6994"/>
                  <a:pt x="20220" y="6981"/>
                </a:cubicBezTo>
                <a:cubicBezTo>
                  <a:pt x="20063" y="6921"/>
                  <a:pt x="19908" y="6856"/>
                  <a:pt x="19753" y="6793"/>
                </a:cubicBezTo>
                <a:cubicBezTo>
                  <a:pt x="19286" y="6602"/>
                  <a:pt x="18823" y="6407"/>
                  <a:pt x="18357" y="6216"/>
                </a:cubicBezTo>
                <a:cubicBezTo>
                  <a:pt x="17934" y="6040"/>
                  <a:pt x="17511" y="5864"/>
                  <a:pt x="17087" y="5688"/>
                </a:cubicBezTo>
                <a:cubicBezTo>
                  <a:pt x="16867" y="5598"/>
                  <a:pt x="16645" y="5502"/>
                  <a:pt x="16423" y="5416"/>
                </a:cubicBezTo>
                <a:cubicBezTo>
                  <a:pt x="16065" y="5523"/>
                  <a:pt x="15432" y="5326"/>
                  <a:pt x="15126" y="5213"/>
                </a:cubicBezTo>
                <a:cubicBezTo>
                  <a:pt x="14849" y="5110"/>
                  <a:pt x="14032" y="4781"/>
                  <a:pt x="13944" y="4380"/>
                </a:cubicBezTo>
                <a:close/>
                <a:moveTo>
                  <a:pt x="26493" y="11024"/>
                </a:moveTo>
                <a:cubicBezTo>
                  <a:pt x="26388" y="11827"/>
                  <a:pt x="26227" y="12575"/>
                  <a:pt x="26118" y="13128"/>
                </a:cubicBezTo>
                <a:cubicBezTo>
                  <a:pt x="26017" y="13642"/>
                  <a:pt x="25244" y="13442"/>
                  <a:pt x="25342" y="12944"/>
                </a:cubicBezTo>
                <a:cubicBezTo>
                  <a:pt x="25613" y="11577"/>
                  <a:pt x="26478" y="7887"/>
                  <a:pt x="24793" y="7141"/>
                </a:cubicBezTo>
                <a:cubicBezTo>
                  <a:pt x="24315" y="6927"/>
                  <a:pt x="24689" y="6225"/>
                  <a:pt x="25158" y="6432"/>
                </a:cubicBezTo>
                <a:cubicBezTo>
                  <a:pt x="26101" y="6849"/>
                  <a:pt x="26480" y="7803"/>
                  <a:pt x="26575" y="8897"/>
                </a:cubicBezTo>
                <a:cubicBezTo>
                  <a:pt x="26562" y="8576"/>
                  <a:pt x="26537" y="8249"/>
                  <a:pt x="26497" y="7922"/>
                </a:cubicBezTo>
                <a:cubicBezTo>
                  <a:pt x="26172" y="6839"/>
                  <a:pt x="25365" y="6151"/>
                  <a:pt x="24397" y="5630"/>
                </a:cubicBezTo>
                <a:cubicBezTo>
                  <a:pt x="24257" y="5552"/>
                  <a:pt x="24112" y="5479"/>
                  <a:pt x="23968" y="5407"/>
                </a:cubicBezTo>
                <a:cubicBezTo>
                  <a:pt x="23924" y="5395"/>
                  <a:pt x="23882" y="5376"/>
                  <a:pt x="23844" y="5347"/>
                </a:cubicBezTo>
                <a:cubicBezTo>
                  <a:pt x="23620" y="5242"/>
                  <a:pt x="23395" y="5139"/>
                  <a:pt x="23167" y="5045"/>
                </a:cubicBezTo>
                <a:cubicBezTo>
                  <a:pt x="23230" y="5573"/>
                  <a:pt x="23263" y="6160"/>
                  <a:pt x="23163" y="6650"/>
                </a:cubicBezTo>
                <a:cubicBezTo>
                  <a:pt x="23115" y="6877"/>
                  <a:pt x="23100" y="7059"/>
                  <a:pt x="23014" y="7235"/>
                </a:cubicBezTo>
                <a:cubicBezTo>
                  <a:pt x="24754" y="7841"/>
                  <a:pt x="25001" y="9628"/>
                  <a:pt x="24909" y="11292"/>
                </a:cubicBezTo>
                <a:cubicBezTo>
                  <a:pt x="24938" y="12524"/>
                  <a:pt x="24818" y="13732"/>
                  <a:pt x="24412" y="14899"/>
                </a:cubicBezTo>
                <a:cubicBezTo>
                  <a:pt x="23999" y="16087"/>
                  <a:pt x="23819" y="17338"/>
                  <a:pt x="23486" y="18550"/>
                </a:cubicBezTo>
                <a:cubicBezTo>
                  <a:pt x="23959" y="18357"/>
                  <a:pt x="24445" y="18193"/>
                  <a:pt x="24946" y="18097"/>
                </a:cubicBezTo>
                <a:cubicBezTo>
                  <a:pt x="25018" y="18082"/>
                  <a:pt x="25089" y="18074"/>
                  <a:pt x="25160" y="18070"/>
                </a:cubicBezTo>
                <a:cubicBezTo>
                  <a:pt x="25372" y="16402"/>
                  <a:pt x="25803" y="14794"/>
                  <a:pt x="26143" y="13151"/>
                </a:cubicBezTo>
                <a:cubicBezTo>
                  <a:pt x="26290" y="12434"/>
                  <a:pt x="26413" y="11728"/>
                  <a:pt x="26491" y="11024"/>
                </a:cubicBezTo>
                <a:close/>
                <a:moveTo>
                  <a:pt x="18567" y="2622"/>
                </a:moveTo>
                <a:cubicBezTo>
                  <a:pt x="19066" y="2784"/>
                  <a:pt x="19562" y="2937"/>
                  <a:pt x="20065" y="3090"/>
                </a:cubicBezTo>
                <a:cubicBezTo>
                  <a:pt x="19814" y="2543"/>
                  <a:pt x="19363" y="2398"/>
                  <a:pt x="18670" y="2591"/>
                </a:cubicBezTo>
                <a:cubicBezTo>
                  <a:pt x="18636" y="2601"/>
                  <a:pt x="18603" y="2610"/>
                  <a:pt x="18567" y="2622"/>
                </a:cubicBezTo>
                <a:close/>
                <a:moveTo>
                  <a:pt x="24860" y="4978"/>
                </a:moveTo>
                <a:cubicBezTo>
                  <a:pt x="25774" y="5506"/>
                  <a:pt x="26644" y="6164"/>
                  <a:pt x="27090" y="7149"/>
                </a:cubicBezTo>
                <a:cubicBezTo>
                  <a:pt x="27493" y="6791"/>
                  <a:pt x="27968" y="6485"/>
                  <a:pt x="28425" y="6218"/>
                </a:cubicBezTo>
                <a:cubicBezTo>
                  <a:pt x="29111" y="5820"/>
                  <a:pt x="29892" y="5542"/>
                  <a:pt x="30682" y="5573"/>
                </a:cubicBezTo>
                <a:cubicBezTo>
                  <a:pt x="30043" y="5108"/>
                  <a:pt x="29314" y="4781"/>
                  <a:pt x="28543" y="4613"/>
                </a:cubicBezTo>
                <a:cubicBezTo>
                  <a:pt x="27304" y="4355"/>
                  <a:pt x="25992" y="4393"/>
                  <a:pt x="24860" y="4978"/>
                </a:cubicBezTo>
                <a:close/>
                <a:moveTo>
                  <a:pt x="26837" y="18590"/>
                </a:moveTo>
                <a:cubicBezTo>
                  <a:pt x="26677" y="18216"/>
                  <a:pt x="26560" y="17825"/>
                  <a:pt x="26518" y="17420"/>
                </a:cubicBezTo>
                <a:cubicBezTo>
                  <a:pt x="26371" y="16024"/>
                  <a:pt x="26648" y="14511"/>
                  <a:pt x="27323" y="13279"/>
                </a:cubicBezTo>
                <a:cubicBezTo>
                  <a:pt x="27935" y="12160"/>
                  <a:pt x="28857" y="11378"/>
                  <a:pt x="29806" y="10559"/>
                </a:cubicBezTo>
                <a:cubicBezTo>
                  <a:pt x="30605" y="9869"/>
                  <a:pt x="32032" y="8811"/>
                  <a:pt x="31967" y="7631"/>
                </a:cubicBezTo>
                <a:cubicBezTo>
                  <a:pt x="31948" y="7315"/>
                  <a:pt x="31862" y="7006"/>
                  <a:pt x="31713" y="6728"/>
                </a:cubicBezTo>
                <a:cubicBezTo>
                  <a:pt x="31583" y="6644"/>
                  <a:pt x="31449" y="6571"/>
                  <a:pt x="31309" y="6508"/>
                </a:cubicBezTo>
                <a:cubicBezTo>
                  <a:pt x="30215" y="6009"/>
                  <a:pt x="29136" y="6640"/>
                  <a:pt x="28264" y="7281"/>
                </a:cubicBezTo>
                <a:cubicBezTo>
                  <a:pt x="27958" y="7507"/>
                  <a:pt x="27625" y="7744"/>
                  <a:pt x="27361" y="8023"/>
                </a:cubicBezTo>
                <a:cubicBezTo>
                  <a:pt x="27514" y="8813"/>
                  <a:pt x="27472" y="9658"/>
                  <a:pt x="27392" y="10452"/>
                </a:cubicBezTo>
                <a:cubicBezTo>
                  <a:pt x="27266" y="11707"/>
                  <a:pt x="27115" y="12969"/>
                  <a:pt x="26841" y="14201"/>
                </a:cubicBezTo>
                <a:cubicBezTo>
                  <a:pt x="26547" y="15532"/>
                  <a:pt x="26145" y="16844"/>
                  <a:pt x="25954" y="18196"/>
                </a:cubicBezTo>
                <a:cubicBezTo>
                  <a:pt x="26256" y="18294"/>
                  <a:pt x="26550" y="18437"/>
                  <a:pt x="26835" y="18587"/>
                </a:cubicBezTo>
                <a:close/>
                <a:moveTo>
                  <a:pt x="23546" y="20643"/>
                </a:moveTo>
                <a:cubicBezTo>
                  <a:pt x="24781" y="20356"/>
                  <a:pt x="26024" y="20103"/>
                  <a:pt x="27243" y="19753"/>
                </a:cubicBezTo>
                <a:cubicBezTo>
                  <a:pt x="26604" y="19413"/>
                  <a:pt x="25959" y="19116"/>
                  <a:pt x="25244" y="18954"/>
                </a:cubicBezTo>
                <a:cubicBezTo>
                  <a:pt x="25001" y="18933"/>
                  <a:pt x="24756" y="18963"/>
                  <a:pt x="24525" y="19042"/>
                </a:cubicBezTo>
                <a:cubicBezTo>
                  <a:pt x="23689" y="19417"/>
                  <a:pt x="22838" y="19730"/>
                  <a:pt x="22016" y="20130"/>
                </a:cubicBezTo>
                <a:cubicBezTo>
                  <a:pt x="22213" y="20199"/>
                  <a:pt x="22410" y="20274"/>
                  <a:pt x="22589" y="20339"/>
                </a:cubicBezTo>
                <a:cubicBezTo>
                  <a:pt x="22794" y="20413"/>
                  <a:pt x="23001" y="20484"/>
                  <a:pt x="23211" y="20551"/>
                </a:cubicBezTo>
                <a:cubicBezTo>
                  <a:pt x="23293" y="20578"/>
                  <a:pt x="23450" y="20631"/>
                  <a:pt x="23546" y="20643"/>
                </a:cubicBezTo>
                <a:close/>
                <a:moveTo>
                  <a:pt x="28291" y="20979"/>
                </a:moveTo>
                <a:cubicBezTo>
                  <a:pt x="27868" y="22590"/>
                  <a:pt x="27572" y="24248"/>
                  <a:pt x="27201" y="25872"/>
                </a:cubicBezTo>
                <a:cubicBezTo>
                  <a:pt x="27029" y="26625"/>
                  <a:pt x="26858" y="27375"/>
                  <a:pt x="26734" y="28138"/>
                </a:cubicBezTo>
                <a:cubicBezTo>
                  <a:pt x="26897" y="28052"/>
                  <a:pt x="27061" y="27962"/>
                  <a:pt x="27197" y="27848"/>
                </a:cubicBezTo>
                <a:cubicBezTo>
                  <a:pt x="27769" y="27375"/>
                  <a:pt x="28352" y="26859"/>
                  <a:pt x="28756" y="26231"/>
                </a:cubicBezTo>
                <a:cubicBezTo>
                  <a:pt x="29785" y="24625"/>
                  <a:pt x="29553" y="22986"/>
                  <a:pt x="28580" y="21423"/>
                </a:cubicBezTo>
                <a:cubicBezTo>
                  <a:pt x="28486" y="21272"/>
                  <a:pt x="28390" y="21123"/>
                  <a:pt x="28291" y="20977"/>
                </a:cubicBezTo>
                <a:close/>
                <a:moveTo>
                  <a:pt x="24877" y="30456"/>
                </a:moveTo>
                <a:cubicBezTo>
                  <a:pt x="25277" y="30145"/>
                  <a:pt x="25527" y="29764"/>
                  <a:pt x="25690" y="29257"/>
                </a:cubicBezTo>
                <a:cubicBezTo>
                  <a:pt x="25632" y="29139"/>
                  <a:pt x="25640" y="28999"/>
                  <a:pt x="25711" y="28888"/>
                </a:cubicBezTo>
                <a:cubicBezTo>
                  <a:pt x="25745" y="28833"/>
                  <a:pt x="25783" y="28783"/>
                  <a:pt x="25824" y="28735"/>
                </a:cubicBezTo>
                <a:cubicBezTo>
                  <a:pt x="25889" y="28412"/>
                  <a:pt x="25933" y="28085"/>
                  <a:pt x="25975" y="27758"/>
                </a:cubicBezTo>
                <a:cubicBezTo>
                  <a:pt x="26097" y="26847"/>
                  <a:pt x="26332" y="25956"/>
                  <a:pt x="26547" y="25061"/>
                </a:cubicBezTo>
                <a:cubicBezTo>
                  <a:pt x="26250" y="25287"/>
                  <a:pt x="25915" y="25459"/>
                  <a:pt x="25544" y="25518"/>
                </a:cubicBezTo>
                <a:cubicBezTo>
                  <a:pt x="25606" y="27203"/>
                  <a:pt x="25036" y="28800"/>
                  <a:pt x="24877" y="30456"/>
                </a:cubicBezTo>
                <a:close/>
                <a:moveTo>
                  <a:pt x="26321" y="30070"/>
                </a:moveTo>
                <a:cubicBezTo>
                  <a:pt x="27541" y="30259"/>
                  <a:pt x="28870" y="30525"/>
                  <a:pt x="30072" y="30246"/>
                </a:cubicBezTo>
                <a:cubicBezTo>
                  <a:pt x="31833" y="29837"/>
                  <a:pt x="32659" y="28159"/>
                  <a:pt x="32577" y="26461"/>
                </a:cubicBezTo>
                <a:cubicBezTo>
                  <a:pt x="32499" y="24841"/>
                  <a:pt x="31954" y="23305"/>
                  <a:pt x="31489" y="21769"/>
                </a:cubicBezTo>
                <a:cubicBezTo>
                  <a:pt x="31064" y="20367"/>
                  <a:pt x="30320" y="19034"/>
                  <a:pt x="30129" y="17565"/>
                </a:cubicBezTo>
                <a:cubicBezTo>
                  <a:pt x="30033" y="16802"/>
                  <a:pt x="30148" y="16091"/>
                  <a:pt x="30452" y="15387"/>
                </a:cubicBezTo>
                <a:cubicBezTo>
                  <a:pt x="31269" y="13493"/>
                  <a:pt x="33195" y="12149"/>
                  <a:pt x="33229" y="9930"/>
                </a:cubicBezTo>
                <a:cubicBezTo>
                  <a:pt x="33239" y="9207"/>
                  <a:pt x="33090" y="8465"/>
                  <a:pt x="32738" y="7832"/>
                </a:cubicBezTo>
                <a:cubicBezTo>
                  <a:pt x="32541" y="9431"/>
                  <a:pt x="30718" y="10787"/>
                  <a:pt x="29588" y="11797"/>
                </a:cubicBezTo>
                <a:cubicBezTo>
                  <a:pt x="28155" y="13084"/>
                  <a:pt x="27180" y="14853"/>
                  <a:pt x="27270" y="16819"/>
                </a:cubicBezTo>
                <a:cubicBezTo>
                  <a:pt x="27340" y="18309"/>
                  <a:pt x="29249" y="20754"/>
                  <a:pt x="29884" y="22217"/>
                </a:cubicBezTo>
                <a:cubicBezTo>
                  <a:pt x="30466" y="23563"/>
                  <a:pt x="30383" y="25170"/>
                  <a:pt x="29586" y="26413"/>
                </a:cubicBezTo>
                <a:cubicBezTo>
                  <a:pt x="29146" y="27100"/>
                  <a:pt x="28603" y="27716"/>
                  <a:pt x="27975" y="28238"/>
                </a:cubicBezTo>
                <a:cubicBezTo>
                  <a:pt x="27713" y="28454"/>
                  <a:pt x="27453" y="28668"/>
                  <a:pt x="27176" y="28863"/>
                </a:cubicBezTo>
                <a:cubicBezTo>
                  <a:pt x="27015" y="28978"/>
                  <a:pt x="26776" y="29070"/>
                  <a:pt x="26581" y="29175"/>
                </a:cubicBezTo>
                <a:cubicBezTo>
                  <a:pt x="26529" y="29481"/>
                  <a:pt x="26453" y="29789"/>
                  <a:pt x="26321" y="30070"/>
                </a:cubicBezTo>
                <a:close/>
                <a:moveTo>
                  <a:pt x="2868" y="16817"/>
                </a:moveTo>
                <a:cubicBezTo>
                  <a:pt x="5500" y="17466"/>
                  <a:pt x="8095" y="18267"/>
                  <a:pt x="10635" y="19212"/>
                </a:cubicBezTo>
                <a:cubicBezTo>
                  <a:pt x="12967" y="20080"/>
                  <a:pt x="15245" y="21071"/>
                  <a:pt x="17486" y="22154"/>
                </a:cubicBezTo>
                <a:cubicBezTo>
                  <a:pt x="17733" y="21951"/>
                  <a:pt x="17984" y="21754"/>
                  <a:pt x="18246" y="21572"/>
                </a:cubicBezTo>
                <a:cubicBezTo>
                  <a:pt x="17706" y="21048"/>
                  <a:pt x="16469" y="20398"/>
                  <a:pt x="15895" y="20101"/>
                </a:cubicBezTo>
                <a:cubicBezTo>
                  <a:pt x="14461" y="19357"/>
                  <a:pt x="12961" y="18692"/>
                  <a:pt x="11465" y="18087"/>
                </a:cubicBezTo>
                <a:cubicBezTo>
                  <a:pt x="10010" y="17498"/>
                  <a:pt x="8510" y="16942"/>
                  <a:pt x="7001" y="16502"/>
                </a:cubicBezTo>
                <a:cubicBezTo>
                  <a:pt x="6269" y="16288"/>
                  <a:pt x="4825" y="15884"/>
                  <a:pt x="4060" y="15978"/>
                </a:cubicBezTo>
                <a:cubicBezTo>
                  <a:pt x="3689" y="16100"/>
                  <a:pt x="3195" y="16483"/>
                  <a:pt x="2868" y="16817"/>
                </a:cubicBezTo>
                <a:close/>
                <a:moveTo>
                  <a:pt x="19625" y="22194"/>
                </a:moveTo>
                <a:cubicBezTo>
                  <a:pt x="19996" y="20834"/>
                  <a:pt x="20461" y="19501"/>
                  <a:pt x="20801" y="18131"/>
                </a:cubicBezTo>
                <a:cubicBezTo>
                  <a:pt x="20281" y="17957"/>
                  <a:pt x="19801" y="17697"/>
                  <a:pt x="19309" y="17458"/>
                </a:cubicBezTo>
                <a:cubicBezTo>
                  <a:pt x="19194" y="18055"/>
                  <a:pt x="18955" y="18986"/>
                  <a:pt x="18596" y="19313"/>
                </a:cubicBezTo>
                <a:cubicBezTo>
                  <a:pt x="18284" y="19593"/>
                  <a:pt x="17414" y="19352"/>
                  <a:pt x="17066" y="19237"/>
                </a:cubicBezTo>
                <a:cubicBezTo>
                  <a:pt x="16700" y="19118"/>
                  <a:pt x="15828" y="18780"/>
                  <a:pt x="15798" y="18317"/>
                </a:cubicBezTo>
                <a:cubicBezTo>
                  <a:pt x="15775" y="17961"/>
                  <a:pt x="16155" y="16894"/>
                  <a:pt x="16371" y="16358"/>
                </a:cubicBezTo>
                <a:cubicBezTo>
                  <a:pt x="16262" y="16326"/>
                  <a:pt x="16148" y="16295"/>
                  <a:pt x="16037" y="16263"/>
                </a:cubicBezTo>
                <a:cubicBezTo>
                  <a:pt x="14191" y="15756"/>
                  <a:pt x="12324" y="15326"/>
                  <a:pt x="10473" y="14838"/>
                </a:cubicBezTo>
                <a:cubicBezTo>
                  <a:pt x="10150" y="14754"/>
                  <a:pt x="9830" y="14677"/>
                  <a:pt x="9507" y="14599"/>
                </a:cubicBezTo>
                <a:cubicBezTo>
                  <a:pt x="9440" y="15134"/>
                  <a:pt x="9247" y="15695"/>
                  <a:pt x="8912" y="16119"/>
                </a:cubicBezTo>
                <a:cubicBezTo>
                  <a:pt x="11687" y="17148"/>
                  <a:pt x="18104" y="19440"/>
                  <a:pt x="19426" y="21739"/>
                </a:cubicBezTo>
                <a:cubicBezTo>
                  <a:pt x="19506" y="21884"/>
                  <a:pt x="19573" y="22037"/>
                  <a:pt x="19625" y="22194"/>
                </a:cubicBezTo>
                <a:close/>
                <a:moveTo>
                  <a:pt x="5944" y="15251"/>
                </a:moveTo>
                <a:cubicBezTo>
                  <a:pt x="5984" y="14719"/>
                  <a:pt x="6259" y="14151"/>
                  <a:pt x="6496" y="13669"/>
                </a:cubicBezTo>
                <a:cubicBezTo>
                  <a:pt x="6238" y="13549"/>
                  <a:pt x="5988" y="13415"/>
                  <a:pt x="5747" y="13264"/>
                </a:cubicBezTo>
                <a:cubicBezTo>
                  <a:pt x="5418" y="13059"/>
                  <a:pt x="5085" y="12872"/>
                  <a:pt x="4775" y="12644"/>
                </a:cubicBezTo>
                <a:cubicBezTo>
                  <a:pt x="4601" y="13478"/>
                  <a:pt x="4442" y="14314"/>
                  <a:pt x="4324" y="15155"/>
                </a:cubicBezTo>
                <a:cubicBezTo>
                  <a:pt x="4865" y="15127"/>
                  <a:pt x="5410" y="15159"/>
                  <a:pt x="5944" y="15249"/>
                </a:cubicBezTo>
                <a:close/>
                <a:moveTo>
                  <a:pt x="8130" y="15832"/>
                </a:moveTo>
                <a:cubicBezTo>
                  <a:pt x="8233" y="15754"/>
                  <a:pt x="8319" y="15655"/>
                  <a:pt x="8382" y="15544"/>
                </a:cubicBezTo>
                <a:cubicBezTo>
                  <a:pt x="8581" y="15197"/>
                  <a:pt x="8698" y="14809"/>
                  <a:pt x="8727" y="14409"/>
                </a:cubicBezTo>
                <a:cubicBezTo>
                  <a:pt x="8222" y="14281"/>
                  <a:pt x="7719" y="14140"/>
                  <a:pt x="7229" y="13966"/>
                </a:cubicBezTo>
                <a:cubicBezTo>
                  <a:pt x="7013" y="14367"/>
                  <a:pt x="6678" y="14987"/>
                  <a:pt x="6716" y="15408"/>
                </a:cubicBezTo>
                <a:cubicBezTo>
                  <a:pt x="7193" y="15526"/>
                  <a:pt x="7665" y="15670"/>
                  <a:pt x="8130" y="15834"/>
                </a:cubicBezTo>
                <a:close/>
                <a:moveTo>
                  <a:pt x="4259" y="27425"/>
                </a:moveTo>
                <a:cubicBezTo>
                  <a:pt x="5492" y="27953"/>
                  <a:pt x="6703" y="28538"/>
                  <a:pt x="7927" y="29083"/>
                </a:cubicBezTo>
                <a:cubicBezTo>
                  <a:pt x="9189" y="29647"/>
                  <a:pt x="10494" y="30196"/>
                  <a:pt x="11827" y="30571"/>
                </a:cubicBezTo>
                <a:cubicBezTo>
                  <a:pt x="12020" y="30623"/>
                  <a:pt x="12215" y="30680"/>
                  <a:pt x="12410" y="30732"/>
                </a:cubicBezTo>
                <a:cubicBezTo>
                  <a:pt x="13181" y="30661"/>
                  <a:pt x="13858" y="30388"/>
                  <a:pt x="14419" y="29846"/>
                </a:cubicBezTo>
                <a:cubicBezTo>
                  <a:pt x="15226" y="29066"/>
                  <a:pt x="15639" y="27884"/>
                  <a:pt x="15910" y="26822"/>
                </a:cubicBezTo>
                <a:cubicBezTo>
                  <a:pt x="16109" y="26036"/>
                  <a:pt x="16247" y="25241"/>
                  <a:pt x="16415" y="24451"/>
                </a:cubicBezTo>
                <a:cubicBezTo>
                  <a:pt x="16526" y="23921"/>
                  <a:pt x="16670" y="23269"/>
                  <a:pt x="16918" y="22762"/>
                </a:cubicBezTo>
                <a:cubicBezTo>
                  <a:pt x="14723" y="21700"/>
                  <a:pt x="12458" y="20729"/>
                  <a:pt x="10180" y="19862"/>
                </a:cubicBezTo>
                <a:cubicBezTo>
                  <a:pt x="8807" y="19340"/>
                  <a:pt x="7418" y="18851"/>
                  <a:pt x="6014" y="18424"/>
                </a:cubicBezTo>
                <a:cubicBezTo>
                  <a:pt x="4823" y="18063"/>
                  <a:pt x="3599" y="17734"/>
                  <a:pt x="2373" y="17512"/>
                </a:cubicBezTo>
                <a:cubicBezTo>
                  <a:pt x="2273" y="17730"/>
                  <a:pt x="2193" y="18001"/>
                  <a:pt x="2128" y="18214"/>
                </a:cubicBezTo>
                <a:cubicBezTo>
                  <a:pt x="2009" y="18621"/>
                  <a:pt x="1906" y="19036"/>
                  <a:pt x="1809" y="19451"/>
                </a:cubicBezTo>
                <a:cubicBezTo>
                  <a:pt x="1648" y="20138"/>
                  <a:pt x="1504" y="20832"/>
                  <a:pt x="1371" y="21526"/>
                </a:cubicBezTo>
                <a:cubicBezTo>
                  <a:pt x="1103" y="22940"/>
                  <a:pt x="1271" y="24338"/>
                  <a:pt x="2099" y="25541"/>
                </a:cubicBezTo>
                <a:cubicBezTo>
                  <a:pt x="2650" y="26340"/>
                  <a:pt x="3419" y="26958"/>
                  <a:pt x="4264" y="27425"/>
                </a:cubicBezTo>
                <a:close/>
                <a:moveTo>
                  <a:pt x="13694" y="24034"/>
                </a:moveTo>
                <a:cubicBezTo>
                  <a:pt x="13288" y="24409"/>
                  <a:pt x="12856" y="24732"/>
                  <a:pt x="12565" y="25227"/>
                </a:cubicBezTo>
                <a:cubicBezTo>
                  <a:pt x="12475" y="25375"/>
                  <a:pt x="12464" y="25633"/>
                  <a:pt x="12596" y="25761"/>
                </a:cubicBezTo>
                <a:cubicBezTo>
                  <a:pt x="12961" y="26203"/>
                  <a:pt x="13717" y="26845"/>
                  <a:pt x="14319" y="26513"/>
                </a:cubicBezTo>
                <a:cubicBezTo>
                  <a:pt x="14566" y="26375"/>
                  <a:pt x="14786" y="25455"/>
                  <a:pt x="14857" y="25185"/>
                </a:cubicBezTo>
                <a:cubicBezTo>
                  <a:pt x="14910" y="24986"/>
                  <a:pt x="15157" y="24017"/>
                  <a:pt x="15128" y="23843"/>
                </a:cubicBezTo>
                <a:cubicBezTo>
                  <a:pt x="15128" y="23835"/>
                  <a:pt x="15128" y="23831"/>
                  <a:pt x="15126" y="23825"/>
                </a:cubicBezTo>
                <a:cubicBezTo>
                  <a:pt x="15073" y="23626"/>
                  <a:pt x="14642" y="23464"/>
                  <a:pt x="14472" y="23395"/>
                </a:cubicBezTo>
                <a:cubicBezTo>
                  <a:pt x="14025" y="23206"/>
                  <a:pt x="13560" y="23045"/>
                  <a:pt x="13101" y="22888"/>
                </a:cubicBezTo>
                <a:cubicBezTo>
                  <a:pt x="11750" y="22423"/>
                  <a:pt x="10381" y="21995"/>
                  <a:pt x="9015" y="21570"/>
                </a:cubicBezTo>
                <a:cubicBezTo>
                  <a:pt x="7753" y="21178"/>
                  <a:pt x="6489" y="20790"/>
                  <a:pt x="5228" y="20394"/>
                </a:cubicBezTo>
                <a:cubicBezTo>
                  <a:pt x="4764" y="20249"/>
                  <a:pt x="4303" y="20105"/>
                  <a:pt x="3842" y="19952"/>
                </a:cubicBezTo>
                <a:cubicBezTo>
                  <a:pt x="3599" y="19870"/>
                  <a:pt x="3318" y="19784"/>
                  <a:pt x="3084" y="19679"/>
                </a:cubicBezTo>
                <a:cubicBezTo>
                  <a:pt x="2614" y="19470"/>
                  <a:pt x="2222" y="20235"/>
                  <a:pt x="2702" y="20448"/>
                </a:cubicBezTo>
                <a:cubicBezTo>
                  <a:pt x="3543" y="20821"/>
                  <a:pt x="4427" y="21136"/>
                  <a:pt x="5297" y="21436"/>
                </a:cubicBezTo>
                <a:cubicBezTo>
                  <a:pt x="6372" y="21804"/>
                  <a:pt x="7453" y="22150"/>
                  <a:pt x="8539" y="22483"/>
                </a:cubicBezTo>
                <a:cubicBezTo>
                  <a:pt x="10253" y="23014"/>
                  <a:pt x="11976" y="23517"/>
                  <a:pt x="13692" y="24034"/>
                </a:cubicBezTo>
                <a:close/>
                <a:moveTo>
                  <a:pt x="8516" y="23286"/>
                </a:moveTo>
                <a:cubicBezTo>
                  <a:pt x="7701" y="23188"/>
                  <a:pt x="7080" y="23246"/>
                  <a:pt x="6558" y="23955"/>
                </a:cubicBezTo>
                <a:cubicBezTo>
                  <a:pt x="6269" y="24349"/>
                  <a:pt x="6083" y="24868"/>
                  <a:pt x="6104" y="25359"/>
                </a:cubicBezTo>
                <a:cubicBezTo>
                  <a:pt x="6160" y="26620"/>
                  <a:pt x="7650" y="27582"/>
                  <a:pt x="8820" y="27077"/>
                </a:cubicBezTo>
                <a:cubicBezTo>
                  <a:pt x="9738" y="26681"/>
                  <a:pt x="10100" y="25579"/>
                  <a:pt x="9956" y="24646"/>
                </a:cubicBezTo>
                <a:cubicBezTo>
                  <a:pt x="9836" y="23883"/>
                  <a:pt x="9268" y="23376"/>
                  <a:pt x="8516" y="23284"/>
                </a:cubicBezTo>
                <a:close/>
                <a:moveTo>
                  <a:pt x="14166" y="24629"/>
                </a:moveTo>
                <a:cubicBezTo>
                  <a:pt x="13914" y="24891"/>
                  <a:pt x="13655" y="25141"/>
                  <a:pt x="13403" y="25405"/>
                </a:cubicBezTo>
                <a:cubicBezTo>
                  <a:pt x="13529" y="25518"/>
                  <a:pt x="13833" y="25694"/>
                  <a:pt x="13898" y="25736"/>
                </a:cubicBezTo>
                <a:lnTo>
                  <a:pt x="13927" y="25755"/>
                </a:lnTo>
                <a:cubicBezTo>
                  <a:pt x="13933" y="25730"/>
                  <a:pt x="13940" y="25707"/>
                  <a:pt x="13944" y="25692"/>
                </a:cubicBezTo>
                <a:cubicBezTo>
                  <a:pt x="14013" y="25430"/>
                  <a:pt x="14065" y="25149"/>
                  <a:pt x="14118" y="24885"/>
                </a:cubicBezTo>
                <a:cubicBezTo>
                  <a:pt x="14134" y="24799"/>
                  <a:pt x="14149" y="24715"/>
                  <a:pt x="14166" y="24629"/>
                </a:cubicBezTo>
                <a:close/>
                <a:moveTo>
                  <a:pt x="7061" y="25832"/>
                </a:moveTo>
                <a:cubicBezTo>
                  <a:pt x="7413" y="26346"/>
                  <a:pt x="8315" y="26660"/>
                  <a:pt x="8795" y="26147"/>
                </a:cubicBezTo>
                <a:cubicBezTo>
                  <a:pt x="9149" y="25767"/>
                  <a:pt x="9300" y="25145"/>
                  <a:pt x="9138" y="24650"/>
                </a:cubicBezTo>
                <a:cubicBezTo>
                  <a:pt x="8977" y="24156"/>
                  <a:pt x="8237" y="23992"/>
                  <a:pt x="7778" y="24122"/>
                </a:cubicBezTo>
                <a:cubicBezTo>
                  <a:pt x="7028" y="24334"/>
                  <a:pt x="6693" y="25143"/>
                  <a:pt x="7061" y="25832"/>
                </a:cubicBezTo>
                <a:close/>
                <a:moveTo>
                  <a:pt x="18561" y="17125"/>
                </a:moveTo>
                <a:cubicBezTo>
                  <a:pt x="18089" y="16930"/>
                  <a:pt x="17611" y="16754"/>
                  <a:pt x="17129" y="16594"/>
                </a:cubicBezTo>
                <a:cubicBezTo>
                  <a:pt x="16913" y="17070"/>
                  <a:pt x="16698" y="17617"/>
                  <a:pt x="16607" y="18122"/>
                </a:cubicBezTo>
                <a:cubicBezTo>
                  <a:pt x="16729" y="18250"/>
                  <a:pt x="17198" y="18441"/>
                  <a:pt x="17337" y="18489"/>
                </a:cubicBezTo>
                <a:cubicBezTo>
                  <a:pt x="17450" y="18529"/>
                  <a:pt x="18053" y="18703"/>
                  <a:pt x="18146" y="18594"/>
                </a:cubicBezTo>
                <a:cubicBezTo>
                  <a:pt x="18351" y="18139"/>
                  <a:pt x="18477" y="17621"/>
                  <a:pt x="18561" y="17125"/>
                </a:cubicBezTo>
                <a:close/>
                <a:moveTo>
                  <a:pt x="4985" y="11669"/>
                </a:moveTo>
                <a:cubicBezTo>
                  <a:pt x="5060" y="11736"/>
                  <a:pt x="5121" y="11816"/>
                  <a:pt x="5196" y="11875"/>
                </a:cubicBezTo>
                <a:cubicBezTo>
                  <a:pt x="5414" y="12049"/>
                  <a:pt x="5630" y="12227"/>
                  <a:pt x="5858" y="12384"/>
                </a:cubicBezTo>
                <a:cubicBezTo>
                  <a:pt x="6361" y="12732"/>
                  <a:pt x="6931" y="12969"/>
                  <a:pt x="7506" y="13166"/>
                </a:cubicBezTo>
                <a:cubicBezTo>
                  <a:pt x="9029" y="13686"/>
                  <a:pt x="10597" y="14073"/>
                  <a:pt x="12156" y="14469"/>
                </a:cubicBezTo>
                <a:cubicBezTo>
                  <a:pt x="13766" y="14878"/>
                  <a:pt x="15398" y="15207"/>
                  <a:pt x="16983" y="15710"/>
                </a:cubicBezTo>
                <a:cubicBezTo>
                  <a:pt x="17735" y="15949"/>
                  <a:pt x="18485" y="16205"/>
                  <a:pt x="19204" y="16534"/>
                </a:cubicBezTo>
                <a:cubicBezTo>
                  <a:pt x="19795" y="16804"/>
                  <a:pt x="20369" y="17141"/>
                  <a:pt x="20987" y="17353"/>
                </a:cubicBezTo>
                <a:cubicBezTo>
                  <a:pt x="21333" y="15890"/>
                  <a:pt x="21660" y="14419"/>
                  <a:pt x="21926" y="12939"/>
                </a:cubicBezTo>
                <a:cubicBezTo>
                  <a:pt x="22109" y="11921"/>
                  <a:pt x="22656" y="10163"/>
                  <a:pt x="21708" y="9375"/>
                </a:cubicBezTo>
                <a:cubicBezTo>
                  <a:pt x="21377" y="9100"/>
                  <a:pt x="20975" y="8863"/>
                  <a:pt x="20598" y="8660"/>
                </a:cubicBezTo>
                <a:cubicBezTo>
                  <a:pt x="20065" y="8371"/>
                  <a:pt x="19510" y="8113"/>
                  <a:pt x="18957" y="7874"/>
                </a:cubicBezTo>
                <a:cubicBezTo>
                  <a:pt x="17597" y="7285"/>
                  <a:pt x="16178" y="6784"/>
                  <a:pt x="14761" y="6346"/>
                </a:cubicBezTo>
                <a:cubicBezTo>
                  <a:pt x="13164" y="5854"/>
                  <a:pt x="11475" y="5407"/>
                  <a:pt x="9819" y="5154"/>
                </a:cubicBezTo>
                <a:cubicBezTo>
                  <a:pt x="9124" y="5047"/>
                  <a:pt x="7481" y="4833"/>
                  <a:pt x="6818" y="5196"/>
                </a:cubicBezTo>
                <a:cubicBezTo>
                  <a:pt x="6804" y="5213"/>
                  <a:pt x="6787" y="5229"/>
                  <a:pt x="6770" y="5246"/>
                </a:cubicBezTo>
                <a:cubicBezTo>
                  <a:pt x="6290" y="5657"/>
                  <a:pt x="6129" y="6587"/>
                  <a:pt x="5978" y="7176"/>
                </a:cubicBezTo>
                <a:cubicBezTo>
                  <a:pt x="5802" y="7868"/>
                  <a:pt x="5651" y="8568"/>
                  <a:pt x="5506" y="9268"/>
                </a:cubicBezTo>
                <a:cubicBezTo>
                  <a:pt x="5343" y="10070"/>
                  <a:pt x="5163" y="10869"/>
                  <a:pt x="4987" y="11669"/>
                </a:cubicBezTo>
                <a:close/>
                <a:moveTo>
                  <a:pt x="9084" y="6518"/>
                </a:moveTo>
                <a:cubicBezTo>
                  <a:pt x="9790" y="6615"/>
                  <a:pt x="10540" y="6841"/>
                  <a:pt x="11198" y="7053"/>
                </a:cubicBezTo>
                <a:cubicBezTo>
                  <a:pt x="12198" y="7373"/>
                  <a:pt x="13185" y="7750"/>
                  <a:pt x="14162" y="8136"/>
                </a:cubicBezTo>
                <a:cubicBezTo>
                  <a:pt x="15398" y="8622"/>
                  <a:pt x="16624" y="9136"/>
                  <a:pt x="17869" y="9605"/>
                </a:cubicBezTo>
                <a:cubicBezTo>
                  <a:pt x="18483" y="9838"/>
                  <a:pt x="19694" y="10309"/>
                  <a:pt x="20342" y="10309"/>
                </a:cubicBezTo>
                <a:cubicBezTo>
                  <a:pt x="20801" y="10309"/>
                  <a:pt x="20895" y="9618"/>
                  <a:pt x="20436" y="9523"/>
                </a:cubicBezTo>
                <a:cubicBezTo>
                  <a:pt x="20103" y="9456"/>
                  <a:pt x="19764" y="9349"/>
                  <a:pt x="19441" y="9245"/>
                </a:cubicBezTo>
                <a:cubicBezTo>
                  <a:pt x="18980" y="9096"/>
                  <a:pt x="18523" y="8932"/>
                  <a:pt x="18068" y="8765"/>
                </a:cubicBezTo>
                <a:cubicBezTo>
                  <a:pt x="16945" y="8354"/>
                  <a:pt x="15828" y="7920"/>
                  <a:pt x="14707" y="7497"/>
                </a:cubicBezTo>
                <a:cubicBezTo>
                  <a:pt x="13502" y="7044"/>
                  <a:pt x="12288" y="6589"/>
                  <a:pt x="11060" y="6204"/>
                </a:cubicBezTo>
                <a:cubicBezTo>
                  <a:pt x="10400" y="5998"/>
                  <a:pt x="9218" y="5632"/>
                  <a:pt x="8528" y="5688"/>
                </a:cubicBezTo>
                <a:cubicBezTo>
                  <a:pt x="8386" y="5699"/>
                  <a:pt x="8243" y="5894"/>
                  <a:pt x="8162" y="5998"/>
                </a:cubicBezTo>
                <a:cubicBezTo>
                  <a:pt x="8025" y="6170"/>
                  <a:pt x="7898" y="6350"/>
                  <a:pt x="7772" y="6531"/>
                </a:cubicBezTo>
                <a:cubicBezTo>
                  <a:pt x="7590" y="6793"/>
                  <a:pt x="7405" y="7063"/>
                  <a:pt x="7233" y="7335"/>
                </a:cubicBezTo>
                <a:cubicBezTo>
                  <a:pt x="7093" y="7556"/>
                  <a:pt x="7221" y="7868"/>
                  <a:pt x="7476" y="7926"/>
                </a:cubicBezTo>
                <a:cubicBezTo>
                  <a:pt x="8013" y="8050"/>
                  <a:pt x="8501" y="8346"/>
                  <a:pt x="9023" y="8515"/>
                </a:cubicBezTo>
                <a:cubicBezTo>
                  <a:pt x="9321" y="8612"/>
                  <a:pt x="9583" y="8333"/>
                  <a:pt x="9526" y="8042"/>
                </a:cubicBezTo>
                <a:cubicBezTo>
                  <a:pt x="9423" y="7520"/>
                  <a:pt x="9249" y="7021"/>
                  <a:pt x="9086" y="6518"/>
                </a:cubicBezTo>
                <a:close/>
                <a:moveTo>
                  <a:pt x="19615" y="15282"/>
                </a:moveTo>
                <a:cubicBezTo>
                  <a:pt x="19615" y="15285"/>
                  <a:pt x="19613" y="15289"/>
                  <a:pt x="19611" y="15291"/>
                </a:cubicBezTo>
                <a:cubicBezTo>
                  <a:pt x="19403" y="15760"/>
                  <a:pt x="20105" y="16179"/>
                  <a:pt x="20319" y="15697"/>
                </a:cubicBezTo>
                <a:cubicBezTo>
                  <a:pt x="20977" y="14214"/>
                  <a:pt x="21968" y="12573"/>
                  <a:pt x="21534" y="10886"/>
                </a:cubicBezTo>
                <a:cubicBezTo>
                  <a:pt x="21421" y="10441"/>
                  <a:pt x="20751" y="10534"/>
                  <a:pt x="20751" y="10988"/>
                </a:cubicBezTo>
                <a:cubicBezTo>
                  <a:pt x="20751" y="10995"/>
                  <a:pt x="20751" y="11003"/>
                  <a:pt x="20753" y="11009"/>
                </a:cubicBezTo>
                <a:cubicBezTo>
                  <a:pt x="20895" y="12304"/>
                  <a:pt x="20197" y="14140"/>
                  <a:pt x="19615" y="15282"/>
                </a:cubicBezTo>
                <a:close/>
                <a:moveTo>
                  <a:pt x="14489" y="8459"/>
                </a:moveTo>
                <a:cubicBezTo>
                  <a:pt x="14067" y="8218"/>
                  <a:pt x="13307" y="8115"/>
                  <a:pt x="12833" y="8241"/>
                </a:cubicBezTo>
                <a:cubicBezTo>
                  <a:pt x="12009" y="8457"/>
                  <a:pt x="11490" y="9427"/>
                  <a:pt x="11441" y="10228"/>
                </a:cubicBezTo>
                <a:cubicBezTo>
                  <a:pt x="11402" y="10911"/>
                  <a:pt x="11861" y="11512"/>
                  <a:pt x="12424" y="11850"/>
                </a:cubicBezTo>
                <a:cubicBezTo>
                  <a:pt x="12902" y="12135"/>
                  <a:pt x="13514" y="12271"/>
                  <a:pt x="14051" y="12080"/>
                </a:cubicBezTo>
                <a:cubicBezTo>
                  <a:pt x="14725" y="11841"/>
                  <a:pt x="15126" y="11208"/>
                  <a:pt x="15247" y="10527"/>
                </a:cubicBezTo>
                <a:cubicBezTo>
                  <a:pt x="15367" y="9869"/>
                  <a:pt x="15233" y="9071"/>
                  <a:pt x="14707" y="8612"/>
                </a:cubicBezTo>
                <a:cubicBezTo>
                  <a:pt x="14640" y="8553"/>
                  <a:pt x="14566" y="8503"/>
                  <a:pt x="14489" y="8459"/>
                </a:cubicBezTo>
                <a:close/>
                <a:moveTo>
                  <a:pt x="8405" y="7000"/>
                </a:moveTo>
                <a:cubicBezTo>
                  <a:pt x="8325" y="7103"/>
                  <a:pt x="8254" y="7210"/>
                  <a:pt x="8185" y="7317"/>
                </a:cubicBezTo>
                <a:cubicBezTo>
                  <a:pt x="8308" y="7365"/>
                  <a:pt x="8432" y="7417"/>
                  <a:pt x="8554" y="7472"/>
                </a:cubicBezTo>
                <a:cubicBezTo>
                  <a:pt x="8507" y="7315"/>
                  <a:pt x="8455" y="7157"/>
                  <a:pt x="8405" y="7000"/>
                </a:cubicBezTo>
                <a:close/>
                <a:moveTo>
                  <a:pt x="12856" y="9125"/>
                </a:moveTo>
                <a:cubicBezTo>
                  <a:pt x="12416" y="9427"/>
                  <a:pt x="12028" y="10121"/>
                  <a:pt x="12313" y="10636"/>
                </a:cubicBezTo>
                <a:cubicBezTo>
                  <a:pt x="12584" y="11125"/>
                  <a:pt x="13483" y="11655"/>
                  <a:pt x="13990" y="11213"/>
                </a:cubicBezTo>
                <a:cubicBezTo>
                  <a:pt x="15472" y="9913"/>
                  <a:pt x="13701" y="8547"/>
                  <a:pt x="12856" y="9125"/>
                </a:cubicBezTo>
                <a:close/>
                <a:moveTo>
                  <a:pt x="24745" y="25468"/>
                </a:moveTo>
                <a:cubicBezTo>
                  <a:pt x="24701" y="25455"/>
                  <a:pt x="24659" y="25443"/>
                  <a:pt x="24617" y="25428"/>
                </a:cubicBezTo>
                <a:cubicBezTo>
                  <a:pt x="23823" y="25143"/>
                  <a:pt x="23425" y="24468"/>
                  <a:pt x="23222" y="23718"/>
                </a:cubicBezTo>
                <a:cubicBezTo>
                  <a:pt x="22513" y="26371"/>
                  <a:pt x="21413" y="28917"/>
                  <a:pt x="20895" y="31621"/>
                </a:cubicBezTo>
                <a:cubicBezTo>
                  <a:pt x="21811" y="31797"/>
                  <a:pt x="23213" y="31300"/>
                  <a:pt x="24045" y="30925"/>
                </a:cubicBezTo>
                <a:cubicBezTo>
                  <a:pt x="24121" y="29089"/>
                  <a:pt x="24831" y="27301"/>
                  <a:pt x="24745" y="25468"/>
                </a:cubicBezTo>
                <a:close/>
                <a:moveTo>
                  <a:pt x="26897" y="23456"/>
                </a:moveTo>
                <a:cubicBezTo>
                  <a:pt x="27105" y="22467"/>
                  <a:pt x="27323" y="21480"/>
                  <a:pt x="27591" y="20505"/>
                </a:cubicBezTo>
                <a:cubicBezTo>
                  <a:pt x="26361" y="20953"/>
                  <a:pt x="25072" y="21211"/>
                  <a:pt x="23813" y="21572"/>
                </a:cubicBezTo>
                <a:cubicBezTo>
                  <a:pt x="23808" y="22586"/>
                  <a:pt x="23798" y="24499"/>
                  <a:pt x="25020" y="24728"/>
                </a:cubicBezTo>
                <a:cubicBezTo>
                  <a:pt x="25858" y="24885"/>
                  <a:pt x="26510" y="24099"/>
                  <a:pt x="26897" y="23456"/>
                </a:cubicBezTo>
                <a:close/>
                <a:moveTo>
                  <a:pt x="19110" y="30590"/>
                </a:moveTo>
                <a:cubicBezTo>
                  <a:pt x="19307" y="30787"/>
                  <a:pt x="19908" y="31338"/>
                  <a:pt x="20128" y="31369"/>
                </a:cubicBezTo>
                <a:cubicBezTo>
                  <a:pt x="20225" y="30883"/>
                  <a:pt x="20327" y="30401"/>
                  <a:pt x="20457" y="29921"/>
                </a:cubicBezTo>
                <a:cubicBezTo>
                  <a:pt x="20719" y="28959"/>
                  <a:pt x="21025" y="28010"/>
                  <a:pt x="21344" y="27065"/>
                </a:cubicBezTo>
                <a:cubicBezTo>
                  <a:pt x="21981" y="25185"/>
                  <a:pt x="22618" y="23326"/>
                  <a:pt x="22905" y="21358"/>
                </a:cubicBezTo>
                <a:cubicBezTo>
                  <a:pt x="22243" y="21205"/>
                  <a:pt x="21568" y="20953"/>
                  <a:pt x="20920" y="20744"/>
                </a:cubicBezTo>
                <a:cubicBezTo>
                  <a:pt x="20378" y="22244"/>
                  <a:pt x="20055" y="23797"/>
                  <a:pt x="19747" y="25361"/>
                </a:cubicBezTo>
                <a:cubicBezTo>
                  <a:pt x="19585" y="26178"/>
                  <a:pt x="19451" y="27012"/>
                  <a:pt x="19332" y="27838"/>
                </a:cubicBezTo>
                <a:cubicBezTo>
                  <a:pt x="19250" y="28408"/>
                  <a:pt x="19175" y="28984"/>
                  <a:pt x="19129" y="29556"/>
                </a:cubicBezTo>
                <a:cubicBezTo>
                  <a:pt x="19106" y="29829"/>
                  <a:pt x="19064" y="30303"/>
                  <a:pt x="19110" y="3059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19"/>
          <p:cNvSpPr/>
          <p:nvPr/>
        </p:nvSpPr>
        <p:spPr>
          <a:xfrm>
            <a:off x="349725" y="746925"/>
            <a:ext cx="1500530" cy="772848"/>
          </a:xfrm>
          <a:custGeom>
            <a:avLst/>
            <a:gdLst/>
            <a:ahLst/>
            <a:cxnLst/>
            <a:rect l="l" t="t" r="r" b="b"/>
            <a:pathLst>
              <a:path w="50001" h="25753" extrusionOk="0">
                <a:moveTo>
                  <a:pt x="631" y="16486"/>
                </a:moveTo>
                <a:cubicBezTo>
                  <a:pt x="390" y="16253"/>
                  <a:pt x="1" y="16525"/>
                  <a:pt x="145" y="16838"/>
                </a:cubicBezTo>
                <a:cubicBezTo>
                  <a:pt x="160" y="16871"/>
                  <a:pt x="183" y="16901"/>
                  <a:pt x="208" y="16926"/>
                </a:cubicBezTo>
                <a:lnTo>
                  <a:pt x="380" y="17089"/>
                </a:lnTo>
                <a:lnTo>
                  <a:pt x="552" y="17251"/>
                </a:lnTo>
                <a:lnTo>
                  <a:pt x="657" y="17347"/>
                </a:lnTo>
                <a:cubicBezTo>
                  <a:pt x="912" y="17584"/>
                  <a:pt x="1300" y="17278"/>
                  <a:pt x="1130" y="16972"/>
                </a:cubicBezTo>
                <a:cubicBezTo>
                  <a:pt x="1113" y="16945"/>
                  <a:pt x="1095" y="16922"/>
                  <a:pt x="1071" y="16901"/>
                </a:cubicBezTo>
                <a:lnTo>
                  <a:pt x="967" y="16804"/>
                </a:lnTo>
                <a:lnTo>
                  <a:pt x="799" y="16645"/>
                </a:lnTo>
                <a:lnTo>
                  <a:pt x="631" y="16486"/>
                </a:lnTo>
                <a:close/>
                <a:moveTo>
                  <a:pt x="49749" y="4226"/>
                </a:moveTo>
                <a:cubicBezTo>
                  <a:pt x="50000" y="4006"/>
                  <a:pt x="49768" y="3595"/>
                  <a:pt x="49445" y="3706"/>
                </a:cubicBezTo>
                <a:cubicBezTo>
                  <a:pt x="49409" y="3721"/>
                  <a:pt x="49378" y="3739"/>
                  <a:pt x="49349" y="3763"/>
                </a:cubicBezTo>
                <a:cubicBezTo>
                  <a:pt x="49219" y="3876"/>
                  <a:pt x="49087" y="3985"/>
                  <a:pt x="48950" y="4094"/>
                </a:cubicBezTo>
                <a:cubicBezTo>
                  <a:pt x="48697" y="4297"/>
                  <a:pt x="48892" y="4706"/>
                  <a:pt x="49212" y="4630"/>
                </a:cubicBezTo>
                <a:cubicBezTo>
                  <a:pt x="49254" y="4618"/>
                  <a:pt x="49294" y="4599"/>
                  <a:pt x="49328" y="4574"/>
                </a:cubicBezTo>
                <a:cubicBezTo>
                  <a:pt x="49470" y="4460"/>
                  <a:pt x="49611" y="4343"/>
                  <a:pt x="49747" y="4226"/>
                </a:cubicBezTo>
                <a:close/>
                <a:moveTo>
                  <a:pt x="47787" y="5634"/>
                </a:moveTo>
                <a:cubicBezTo>
                  <a:pt x="48072" y="5460"/>
                  <a:pt x="47917" y="5024"/>
                  <a:pt x="47588" y="5068"/>
                </a:cubicBezTo>
                <a:cubicBezTo>
                  <a:pt x="47548" y="5074"/>
                  <a:pt x="47511" y="5087"/>
                  <a:pt x="47475" y="5108"/>
                </a:cubicBezTo>
                <a:cubicBezTo>
                  <a:pt x="47305" y="5211"/>
                  <a:pt x="47129" y="5307"/>
                  <a:pt x="46955" y="5401"/>
                </a:cubicBezTo>
                <a:cubicBezTo>
                  <a:pt x="46668" y="5556"/>
                  <a:pt x="46790" y="5999"/>
                  <a:pt x="47123" y="5976"/>
                </a:cubicBezTo>
                <a:cubicBezTo>
                  <a:pt x="47165" y="5974"/>
                  <a:pt x="47207" y="5961"/>
                  <a:pt x="47244" y="5940"/>
                </a:cubicBezTo>
                <a:cubicBezTo>
                  <a:pt x="47427" y="5841"/>
                  <a:pt x="47609" y="5739"/>
                  <a:pt x="47787" y="5634"/>
                </a:cubicBezTo>
                <a:close/>
                <a:moveTo>
                  <a:pt x="45547" y="6724"/>
                </a:moveTo>
                <a:cubicBezTo>
                  <a:pt x="45857" y="6600"/>
                  <a:pt x="45775" y="6143"/>
                  <a:pt x="45442" y="6133"/>
                </a:cubicBezTo>
                <a:cubicBezTo>
                  <a:pt x="45402" y="6133"/>
                  <a:pt x="45363" y="6139"/>
                  <a:pt x="45325" y="6154"/>
                </a:cubicBezTo>
                <a:cubicBezTo>
                  <a:pt x="45138" y="6227"/>
                  <a:pt x="44952" y="6294"/>
                  <a:pt x="44763" y="6359"/>
                </a:cubicBezTo>
                <a:cubicBezTo>
                  <a:pt x="44510" y="6443"/>
                  <a:pt x="44482" y="6801"/>
                  <a:pt x="44725" y="6923"/>
                </a:cubicBezTo>
                <a:cubicBezTo>
                  <a:pt x="44799" y="6958"/>
                  <a:pt x="44883" y="6965"/>
                  <a:pt x="44960" y="6938"/>
                </a:cubicBezTo>
                <a:cubicBezTo>
                  <a:pt x="45157" y="6870"/>
                  <a:pt x="45352" y="6799"/>
                  <a:pt x="45547" y="6724"/>
                </a:cubicBezTo>
                <a:close/>
                <a:moveTo>
                  <a:pt x="43164" y="7443"/>
                </a:moveTo>
                <a:cubicBezTo>
                  <a:pt x="43483" y="7373"/>
                  <a:pt x="43487" y="6910"/>
                  <a:pt x="43152" y="6843"/>
                </a:cubicBezTo>
                <a:cubicBezTo>
                  <a:pt x="43112" y="6837"/>
                  <a:pt x="43072" y="6837"/>
                  <a:pt x="43034" y="6845"/>
                </a:cubicBezTo>
                <a:cubicBezTo>
                  <a:pt x="42839" y="6889"/>
                  <a:pt x="42642" y="6927"/>
                  <a:pt x="42447" y="6961"/>
                </a:cubicBezTo>
                <a:cubicBezTo>
                  <a:pt x="42280" y="6990"/>
                  <a:pt x="42169" y="7149"/>
                  <a:pt x="42198" y="7315"/>
                </a:cubicBezTo>
                <a:cubicBezTo>
                  <a:pt x="42227" y="7482"/>
                  <a:pt x="42385" y="7594"/>
                  <a:pt x="42552" y="7564"/>
                </a:cubicBezTo>
                <a:cubicBezTo>
                  <a:pt x="42758" y="7529"/>
                  <a:pt x="42961" y="7489"/>
                  <a:pt x="43164" y="7443"/>
                </a:cubicBezTo>
                <a:close/>
                <a:moveTo>
                  <a:pt x="40693" y="7772"/>
                </a:moveTo>
                <a:cubicBezTo>
                  <a:pt x="40985" y="7763"/>
                  <a:pt x="41098" y="7371"/>
                  <a:pt x="40842" y="7208"/>
                </a:cubicBezTo>
                <a:cubicBezTo>
                  <a:pt x="40790" y="7174"/>
                  <a:pt x="40729" y="7158"/>
                  <a:pt x="40666" y="7162"/>
                </a:cubicBezTo>
                <a:cubicBezTo>
                  <a:pt x="40467" y="7170"/>
                  <a:pt x="40270" y="7174"/>
                  <a:pt x="40071" y="7174"/>
                </a:cubicBezTo>
                <a:cubicBezTo>
                  <a:pt x="39729" y="7174"/>
                  <a:pt x="39639" y="7654"/>
                  <a:pt x="39977" y="7772"/>
                </a:cubicBezTo>
                <a:cubicBezTo>
                  <a:pt x="40006" y="7780"/>
                  <a:pt x="40035" y="7784"/>
                  <a:pt x="40067" y="7784"/>
                </a:cubicBezTo>
                <a:cubicBezTo>
                  <a:pt x="40276" y="7784"/>
                  <a:pt x="40484" y="7780"/>
                  <a:pt x="40693" y="7772"/>
                </a:cubicBezTo>
                <a:close/>
                <a:moveTo>
                  <a:pt x="38189" y="7619"/>
                </a:moveTo>
                <a:cubicBezTo>
                  <a:pt x="38518" y="7682"/>
                  <a:pt x="38696" y="7239"/>
                  <a:pt x="38401" y="7055"/>
                </a:cubicBezTo>
                <a:cubicBezTo>
                  <a:pt x="38369" y="7038"/>
                  <a:pt x="38338" y="7026"/>
                  <a:pt x="38302" y="7019"/>
                </a:cubicBezTo>
                <a:cubicBezTo>
                  <a:pt x="38111" y="6984"/>
                  <a:pt x="37919" y="6940"/>
                  <a:pt x="37730" y="6891"/>
                </a:cubicBezTo>
                <a:cubicBezTo>
                  <a:pt x="37384" y="6801"/>
                  <a:pt x="37191" y="7269"/>
                  <a:pt x="37497" y="7449"/>
                </a:cubicBezTo>
                <a:cubicBezTo>
                  <a:pt x="37520" y="7461"/>
                  <a:pt x="37543" y="7472"/>
                  <a:pt x="37569" y="7480"/>
                </a:cubicBezTo>
                <a:cubicBezTo>
                  <a:pt x="37772" y="7535"/>
                  <a:pt x="37981" y="7581"/>
                  <a:pt x="38189" y="7619"/>
                </a:cubicBezTo>
                <a:close/>
                <a:moveTo>
                  <a:pt x="35806" y="6673"/>
                </a:moveTo>
                <a:cubicBezTo>
                  <a:pt x="35942" y="6768"/>
                  <a:pt x="36129" y="6741"/>
                  <a:pt x="36227" y="6609"/>
                </a:cubicBezTo>
                <a:cubicBezTo>
                  <a:pt x="36328" y="6476"/>
                  <a:pt x="36305" y="6290"/>
                  <a:pt x="36177" y="6185"/>
                </a:cubicBezTo>
                <a:cubicBezTo>
                  <a:pt x="36028" y="6078"/>
                  <a:pt x="35892" y="5955"/>
                  <a:pt x="35768" y="5818"/>
                </a:cubicBezTo>
                <a:cubicBezTo>
                  <a:pt x="35657" y="5691"/>
                  <a:pt x="35462" y="5676"/>
                  <a:pt x="35337" y="5789"/>
                </a:cubicBezTo>
                <a:cubicBezTo>
                  <a:pt x="35209" y="5900"/>
                  <a:pt x="35196" y="6095"/>
                  <a:pt x="35309" y="6223"/>
                </a:cubicBezTo>
                <a:cubicBezTo>
                  <a:pt x="35460" y="6388"/>
                  <a:pt x="35628" y="6539"/>
                  <a:pt x="35808" y="6673"/>
                </a:cubicBezTo>
                <a:close/>
                <a:moveTo>
                  <a:pt x="34658" y="4312"/>
                </a:moveTo>
                <a:cubicBezTo>
                  <a:pt x="34641" y="4481"/>
                  <a:pt x="34769" y="4632"/>
                  <a:pt x="34938" y="4645"/>
                </a:cubicBezTo>
                <a:cubicBezTo>
                  <a:pt x="35110" y="4657"/>
                  <a:pt x="35257" y="4527"/>
                  <a:pt x="35267" y="4358"/>
                </a:cubicBezTo>
                <a:cubicBezTo>
                  <a:pt x="35278" y="4175"/>
                  <a:pt x="35311" y="3995"/>
                  <a:pt x="35362" y="3819"/>
                </a:cubicBezTo>
                <a:cubicBezTo>
                  <a:pt x="35406" y="3658"/>
                  <a:pt x="35314" y="3492"/>
                  <a:pt x="35152" y="3444"/>
                </a:cubicBezTo>
                <a:cubicBezTo>
                  <a:pt x="34993" y="3398"/>
                  <a:pt x="34823" y="3488"/>
                  <a:pt x="34775" y="3647"/>
                </a:cubicBezTo>
                <a:cubicBezTo>
                  <a:pt x="34762" y="3693"/>
                  <a:pt x="34748" y="3742"/>
                  <a:pt x="34737" y="3790"/>
                </a:cubicBezTo>
                <a:lnTo>
                  <a:pt x="34710" y="3918"/>
                </a:lnTo>
                <a:lnTo>
                  <a:pt x="34699" y="3980"/>
                </a:lnTo>
                <a:lnTo>
                  <a:pt x="34679" y="4106"/>
                </a:lnTo>
                <a:lnTo>
                  <a:pt x="34670" y="4169"/>
                </a:lnTo>
                <a:cubicBezTo>
                  <a:pt x="34666" y="4215"/>
                  <a:pt x="34662" y="4263"/>
                  <a:pt x="34658" y="4312"/>
                </a:cubicBezTo>
                <a:close/>
                <a:moveTo>
                  <a:pt x="35649" y="1927"/>
                </a:moveTo>
                <a:cubicBezTo>
                  <a:pt x="35460" y="2184"/>
                  <a:pt x="35743" y="2530"/>
                  <a:pt x="36045" y="2373"/>
                </a:cubicBezTo>
                <a:cubicBezTo>
                  <a:pt x="36083" y="2352"/>
                  <a:pt x="36116" y="2323"/>
                  <a:pt x="36141" y="2287"/>
                </a:cubicBezTo>
                <a:cubicBezTo>
                  <a:pt x="36257" y="2128"/>
                  <a:pt x="36376" y="1971"/>
                  <a:pt x="36502" y="1820"/>
                </a:cubicBezTo>
                <a:cubicBezTo>
                  <a:pt x="36611" y="1690"/>
                  <a:pt x="36594" y="1497"/>
                  <a:pt x="36464" y="1390"/>
                </a:cubicBezTo>
                <a:cubicBezTo>
                  <a:pt x="36334" y="1281"/>
                  <a:pt x="36143" y="1298"/>
                  <a:pt x="36034" y="1428"/>
                </a:cubicBezTo>
                <a:cubicBezTo>
                  <a:pt x="35898" y="1589"/>
                  <a:pt x="35772" y="1755"/>
                  <a:pt x="35649" y="1925"/>
                </a:cubicBezTo>
                <a:close/>
                <a:moveTo>
                  <a:pt x="37550" y="189"/>
                </a:moveTo>
                <a:cubicBezTo>
                  <a:pt x="37244" y="321"/>
                  <a:pt x="37340" y="787"/>
                  <a:pt x="37686" y="774"/>
                </a:cubicBezTo>
                <a:cubicBezTo>
                  <a:pt x="37722" y="772"/>
                  <a:pt x="37757" y="764"/>
                  <a:pt x="37791" y="751"/>
                </a:cubicBezTo>
                <a:cubicBezTo>
                  <a:pt x="37946" y="682"/>
                  <a:pt x="38111" y="638"/>
                  <a:pt x="38279" y="623"/>
                </a:cubicBezTo>
                <a:cubicBezTo>
                  <a:pt x="38449" y="611"/>
                  <a:pt x="38577" y="466"/>
                  <a:pt x="38564" y="298"/>
                </a:cubicBezTo>
                <a:cubicBezTo>
                  <a:pt x="38554" y="129"/>
                  <a:pt x="38409" y="1"/>
                  <a:pt x="38239" y="13"/>
                </a:cubicBezTo>
                <a:cubicBezTo>
                  <a:pt x="38002" y="32"/>
                  <a:pt x="37768" y="91"/>
                  <a:pt x="37550" y="189"/>
                </a:cubicBezTo>
                <a:close/>
                <a:moveTo>
                  <a:pt x="40081" y="873"/>
                </a:moveTo>
                <a:cubicBezTo>
                  <a:pt x="39968" y="749"/>
                  <a:pt x="39773" y="738"/>
                  <a:pt x="39650" y="852"/>
                </a:cubicBezTo>
                <a:cubicBezTo>
                  <a:pt x="39524" y="965"/>
                  <a:pt x="39515" y="1158"/>
                  <a:pt x="39629" y="1283"/>
                </a:cubicBezTo>
                <a:cubicBezTo>
                  <a:pt x="39754" y="1424"/>
                  <a:pt x="39872" y="1572"/>
                  <a:pt x="39981" y="1730"/>
                </a:cubicBezTo>
                <a:cubicBezTo>
                  <a:pt x="40077" y="1864"/>
                  <a:pt x="40264" y="1897"/>
                  <a:pt x="40400" y="1803"/>
                </a:cubicBezTo>
                <a:cubicBezTo>
                  <a:pt x="40536" y="1711"/>
                  <a:pt x="40574" y="1524"/>
                  <a:pt x="40486" y="1386"/>
                </a:cubicBezTo>
                <a:cubicBezTo>
                  <a:pt x="40362" y="1206"/>
                  <a:pt x="40228" y="1034"/>
                  <a:pt x="40081" y="873"/>
                </a:cubicBezTo>
                <a:close/>
                <a:moveTo>
                  <a:pt x="41349" y="3077"/>
                </a:moveTo>
                <a:cubicBezTo>
                  <a:pt x="41286" y="2922"/>
                  <a:pt x="41110" y="2847"/>
                  <a:pt x="40955" y="2905"/>
                </a:cubicBezTo>
                <a:cubicBezTo>
                  <a:pt x="40800" y="2966"/>
                  <a:pt x="40720" y="3140"/>
                  <a:pt x="40777" y="3297"/>
                </a:cubicBezTo>
                <a:cubicBezTo>
                  <a:pt x="40850" y="3482"/>
                  <a:pt x="40915" y="3668"/>
                  <a:pt x="40980" y="3857"/>
                </a:cubicBezTo>
                <a:cubicBezTo>
                  <a:pt x="41077" y="4154"/>
                  <a:pt x="41517" y="4131"/>
                  <a:pt x="41571" y="3804"/>
                </a:cubicBezTo>
                <a:cubicBezTo>
                  <a:pt x="41580" y="3758"/>
                  <a:pt x="41573" y="3710"/>
                  <a:pt x="41559" y="3666"/>
                </a:cubicBezTo>
                <a:cubicBezTo>
                  <a:pt x="41494" y="3469"/>
                  <a:pt x="41425" y="3274"/>
                  <a:pt x="41349" y="3077"/>
                </a:cubicBezTo>
                <a:close/>
                <a:moveTo>
                  <a:pt x="42028" y="5479"/>
                </a:moveTo>
                <a:cubicBezTo>
                  <a:pt x="41997" y="5313"/>
                  <a:pt x="41838" y="5204"/>
                  <a:pt x="41672" y="5234"/>
                </a:cubicBezTo>
                <a:cubicBezTo>
                  <a:pt x="41506" y="5265"/>
                  <a:pt x="41397" y="5424"/>
                  <a:pt x="41429" y="5590"/>
                </a:cubicBezTo>
                <a:cubicBezTo>
                  <a:pt x="41458" y="5758"/>
                  <a:pt x="41485" y="5927"/>
                  <a:pt x="41515" y="6095"/>
                </a:cubicBezTo>
                <a:lnTo>
                  <a:pt x="41527" y="6181"/>
                </a:lnTo>
                <a:cubicBezTo>
                  <a:pt x="41582" y="6531"/>
                  <a:pt x="42087" y="6529"/>
                  <a:pt x="42133" y="6171"/>
                </a:cubicBezTo>
                <a:cubicBezTo>
                  <a:pt x="42135" y="6143"/>
                  <a:pt x="42135" y="6118"/>
                  <a:pt x="42133" y="6093"/>
                </a:cubicBezTo>
                <a:lnTo>
                  <a:pt x="42118" y="6001"/>
                </a:lnTo>
                <a:cubicBezTo>
                  <a:pt x="42091" y="5827"/>
                  <a:pt x="42062" y="5653"/>
                  <a:pt x="42030" y="5479"/>
                </a:cubicBezTo>
                <a:close/>
                <a:moveTo>
                  <a:pt x="42343" y="7937"/>
                </a:moveTo>
                <a:lnTo>
                  <a:pt x="42355" y="8096"/>
                </a:lnTo>
                <a:lnTo>
                  <a:pt x="42370" y="8350"/>
                </a:lnTo>
                <a:lnTo>
                  <a:pt x="42380" y="8553"/>
                </a:lnTo>
                <a:cubicBezTo>
                  <a:pt x="42382" y="8589"/>
                  <a:pt x="42378" y="8627"/>
                  <a:pt x="42366" y="8660"/>
                </a:cubicBezTo>
                <a:cubicBezTo>
                  <a:pt x="42255" y="8983"/>
                  <a:pt x="41789" y="8920"/>
                  <a:pt x="41770" y="8581"/>
                </a:cubicBezTo>
                <a:lnTo>
                  <a:pt x="41760" y="8384"/>
                </a:lnTo>
                <a:lnTo>
                  <a:pt x="41745" y="8136"/>
                </a:lnTo>
                <a:lnTo>
                  <a:pt x="41733" y="7977"/>
                </a:lnTo>
                <a:cubicBezTo>
                  <a:pt x="41718" y="7807"/>
                  <a:pt x="41846" y="7656"/>
                  <a:pt x="42018" y="7646"/>
                </a:cubicBezTo>
                <a:cubicBezTo>
                  <a:pt x="42188" y="7633"/>
                  <a:pt x="42334" y="7765"/>
                  <a:pt x="42343" y="7937"/>
                </a:cubicBezTo>
                <a:close/>
                <a:moveTo>
                  <a:pt x="42382" y="10414"/>
                </a:moveTo>
                <a:cubicBezTo>
                  <a:pt x="42389" y="10303"/>
                  <a:pt x="42334" y="10198"/>
                  <a:pt x="42240" y="10140"/>
                </a:cubicBezTo>
                <a:cubicBezTo>
                  <a:pt x="42041" y="10018"/>
                  <a:pt x="41785" y="10152"/>
                  <a:pt x="41773" y="10383"/>
                </a:cubicBezTo>
                <a:lnTo>
                  <a:pt x="41766" y="10515"/>
                </a:lnTo>
                <a:lnTo>
                  <a:pt x="41754" y="10741"/>
                </a:lnTo>
                <a:lnTo>
                  <a:pt x="41737" y="10980"/>
                </a:lnTo>
                <a:cubicBezTo>
                  <a:pt x="41705" y="11307"/>
                  <a:pt x="42154" y="11454"/>
                  <a:pt x="42317" y="11137"/>
                </a:cubicBezTo>
                <a:cubicBezTo>
                  <a:pt x="42332" y="11106"/>
                  <a:pt x="42343" y="11070"/>
                  <a:pt x="42345" y="11035"/>
                </a:cubicBezTo>
                <a:lnTo>
                  <a:pt x="42364" y="10779"/>
                </a:lnTo>
                <a:lnTo>
                  <a:pt x="42378" y="10546"/>
                </a:lnTo>
                <a:lnTo>
                  <a:pt x="42382" y="10414"/>
                </a:lnTo>
                <a:close/>
                <a:moveTo>
                  <a:pt x="42099" y="12883"/>
                </a:moveTo>
                <a:cubicBezTo>
                  <a:pt x="42167" y="12529"/>
                  <a:pt x="41670" y="12368"/>
                  <a:pt x="41519" y="12705"/>
                </a:cubicBezTo>
                <a:cubicBezTo>
                  <a:pt x="41511" y="12726"/>
                  <a:pt x="41504" y="12745"/>
                  <a:pt x="41500" y="12766"/>
                </a:cubicBezTo>
                <a:lnTo>
                  <a:pt x="41473" y="12908"/>
                </a:lnTo>
                <a:lnTo>
                  <a:pt x="41431" y="13116"/>
                </a:lnTo>
                <a:lnTo>
                  <a:pt x="41379" y="13350"/>
                </a:lnTo>
                <a:cubicBezTo>
                  <a:pt x="41303" y="13638"/>
                  <a:pt x="41657" y="13851"/>
                  <a:pt x="41877" y="13652"/>
                </a:cubicBezTo>
                <a:cubicBezTo>
                  <a:pt x="41923" y="13610"/>
                  <a:pt x="41957" y="13556"/>
                  <a:pt x="41972" y="13495"/>
                </a:cubicBezTo>
                <a:lnTo>
                  <a:pt x="42026" y="13244"/>
                </a:lnTo>
                <a:lnTo>
                  <a:pt x="42072" y="13028"/>
                </a:lnTo>
                <a:lnTo>
                  <a:pt x="42097" y="12883"/>
                </a:lnTo>
                <a:close/>
                <a:moveTo>
                  <a:pt x="41441" y="15285"/>
                </a:moveTo>
                <a:cubicBezTo>
                  <a:pt x="41557" y="14975"/>
                  <a:pt x="41159" y="14721"/>
                  <a:pt x="40924" y="14979"/>
                </a:cubicBezTo>
                <a:cubicBezTo>
                  <a:pt x="40901" y="15008"/>
                  <a:pt x="40882" y="15040"/>
                  <a:pt x="40869" y="15073"/>
                </a:cubicBezTo>
                <a:lnTo>
                  <a:pt x="40798" y="15262"/>
                </a:lnTo>
                <a:lnTo>
                  <a:pt x="40727" y="15446"/>
                </a:lnTo>
                <a:lnTo>
                  <a:pt x="40651" y="15626"/>
                </a:lnTo>
                <a:cubicBezTo>
                  <a:pt x="40523" y="15928"/>
                  <a:pt x="40903" y="16199"/>
                  <a:pt x="41148" y="15964"/>
                </a:cubicBezTo>
                <a:cubicBezTo>
                  <a:pt x="41175" y="15937"/>
                  <a:pt x="41198" y="15903"/>
                  <a:pt x="41213" y="15867"/>
                </a:cubicBezTo>
                <a:lnTo>
                  <a:pt x="41295" y="15670"/>
                </a:lnTo>
                <a:lnTo>
                  <a:pt x="41368" y="15480"/>
                </a:lnTo>
                <a:lnTo>
                  <a:pt x="41441" y="15283"/>
                </a:lnTo>
                <a:close/>
                <a:moveTo>
                  <a:pt x="41213" y="15870"/>
                </a:moveTo>
                <a:lnTo>
                  <a:pt x="40653" y="15626"/>
                </a:lnTo>
                <a:close/>
                <a:moveTo>
                  <a:pt x="40383" y="17546"/>
                </a:moveTo>
                <a:cubicBezTo>
                  <a:pt x="40555" y="17242"/>
                  <a:pt x="40184" y="16938"/>
                  <a:pt x="39924" y="17156"/>
                </a:cubicBezTo>
                <a:cubicBezTo>
                  <a:pt x="39897" y="17177"/>
                  <a:pt x="39876" y="17204"/>
                  <a:pt x="39859" y="17234"/>
                </a:cubicBezTo>
                <a:lnTo>
                  <a:pt x="39788" y="17353"/>
                </a:lnTo>
                <a:lnTo>
                  <a:pt x="39689" y="17515"/>
                </a:lnTo>
                <a:lnTo>
                  <a:pt x="39589" y="17676"/>
                </a:lnTo>
                <a:lnTo>
                  <a:pt x="39545" y="17743"/>
                </a:lnTo>
                <a:cubicBezTo>
                  <a:pt x="39375" y="17999"/>
                  <a:pt x="39658" y="18328"/>
                  <a:pt x="39947" y="18179"/>
                </a:cubicBezTo>
                <a:cubicBezTo>
                  <a:pt x="39991" y="18154"/>
                  <a:pt x="40029" y="18120"/>
                  <a:pt x="40056" y="18078"/>
                </a:cubicBezTo>
                <a:lnTo>
                  <a:pt x="40104" y="18005"/>
                </a:lnTo>
                <a:lnTo>
                  <a:pt x="40209" y="17835"/>
                </a:lnTo>
                <a:lnTo>
                  <a:pt x="40312" y="17666"/>
                </a:lnTo>
                <a:lnTo>
                  <a:pt x="40383" y="17546"/>
                </a:lnTo>
                <a:close/>
                <a:moveTo>
                  <a:pt x="38939" y="19577"/>
                </a:moveTo>
                <a:cubicBezTo>
                  <a:pt x="39163" y="19309"/>
                  <a:pt x="38839" y="18927"/>
                  <a:pt x="38533" y="19128"/>
                </a:cubicBezTo>
                <a:cubicBezTo>
                  <a:pt x="38510" y="19143"/>
                  <a:pt x="38491" y="19160"/>
                  <a:pt x="38474" y="19181"/>
                </a:cubicBezTo>
                <a:lnTo>
                  <a:pt x="38346" y="19327"/>
                </a:lnTo>
                <a:lnTo>
                  <a:pt x="38222" y="19468"/>
                </a:lnTo>
                <a:lnTo>
                  <a:pt x="38078" y="19625"/>
                </a:lnTo>
                <a:cubicBezTo>
                  <a:pt x="37851" y="19860"/>
                  <a:pt x="38111" y="20247"/>
                  <a:pt x="38426" y="20113"/>
                </a:cubicBezTo>
                <a:cubicBezTo>
                  <a:pt x="38461" y="20097"/>
                  <a:pt x="38493" y="20076"/>
                  <a:pt x="38520" y="20046"/>
                </a:cubicBezTo>
                <a:lnTo>
                  <a:pt x="38675" y="19879"/>
                </a:lnTo>
                <a:lnTo>
                  <a:pt x="38805" y="19734"/>
                </a:lnTo>
                <a:lnTo>
                  <a:pt x="38939" y="19579"/>
                </a:lnTo>
                <a:close/>
                <a:moveTo>
                  <a:pt x="37160" y="21325"/>
                </a:moveTo>
                <a:cubicBezTo>
                  <a:pt x="37281" y="21216"/>
                  <a:pt x="37296" y="21029"/>
                  <a:pt x="37193" y="20903"/>
                </a:cubicBezTo>
                <a:cubicBezTo>
                  <a:pt x="37089" y="20776"/>
                  <a:pt x="36902" y="20755"/>
                  <a:pt x="36772" y="20853"/>
                </a:cubicBezTo>
                <a:lnTo>
                  <a:pt x="36581" y="21008"/>
                </a:lnTo>
                <a:lnTo>
                  <a:pt x="36435" y="21126"/>
                </a:lnTo>
                <a:lnTo>
                  <a:pt x="36303" y="21226"/>
                </a:lnTo>
                <a:cubicBezTo>
                  <a:pt x="36166" y="21329"/>
                  <a:pt x="36139" y="21522"/>
                  <a:pt x="36242" y="21656"/>
                </a:cubicBezTo>
                <a:cubicBezTo>
                  <a:pt x="36345" y="21792"/>
                  <a:pt x="36537" y="21817"/>
                  <a:pt x="36672" y="21712"/>
                </a:cubicBezTo>
                <a:lnTo>
                  <a:pt x="36810" y="21608"/>
                </a:lnTo>
                <a:lnTo>
                  <a:pt x="36963" y="21486"/>
                </a:lnTo>
                <a:lnTo>
                  <a:pt x="37160" y="21327"/>
                </a:lnTo>
                <a:close/>
                <a:moveTo>
                  <a:pt x="35125" y="22758"/>
                </a:moveTo>
                <a:cubicBezTo>
                  <a:pt x="35270" y="22674"/>
                  <a:pt x="35318" y="22486"/>
                  <a:pt x="35234" y="22341"/>
                </a:cubicBezTo>
                <a:cubicBezTo>
                  <a:pt x="35148" y="22197"/>
                  <a:pt x="34961" y="22146"/>
                  <a:pt x="34817" y="22232"/>
                </a:cubicBezTo>
                <a:lnTo>
                  <a:pt x="34697" y="22303"/>
                </a:lnTo>
                <a:lnTo>
                  <a:pt x="34530" y="22400"/>
                </a:lnTo>
                <a:lnTo>
                  <a:pt x="34293" y="22530"/>
                </a:lnTo>
                <a:cubicBezTo>
                  <a:pt x="34146" y="22609"/>
                  <a:pt x="34090" y="22796"/>
                  <a:pt x="34171" y="22945"/>
                </a:cubicBezTo>
                <a:cubicBezTo>
                  <a:pt x="34251" y="23093"/>
                  <a:pt x="34435" y="23148"/>
                  <a:pt x="34584" y="23068"/>
                </a:cubicBezTo>
                <a:lnTo>
                  <a:pt x="34658" y="23029"/>
                </a:lnTo>
                <a:lnTo>
                  <a:pt x="34832" y="22930"/>
                </a:lnTo>
                <a:lnTo>
                  <a:pt x="35005" y="22829"/>
                </a:lnTo>
                <a:lnTo>
                  <a:pt x="35123" y="22758"/>
                </a:lnTo>
                <a:close/>
                <a:moveTo>
                  <a:pt x="32912" y="23881"/>
                </a:moveTo>
                <a:cubicBezTo>
                  <a:pt x="33226" y="23745"/>
                  <a:pt x="33115" y="23274"/>
                  <a:pt x="32769" y="23295"/>
                </a:cubicBezTo>
                <a:cubicBezTo>
                  <a:pt x="32736" y="23299"/>
                  <a:pt x="32704" y="23305"/>
                  <a:pt x="32675" y="23318"/>
                </a:cubicBezTo>
                <a:lnTo>
                  <a:pt x="32413" y="23429"/>
                </a:lnTo>
                <a:lnTo>
                  <a:pt x="32229" y="23502"/>
                </a:lnTo>
                <a:lnTo>
                  <a:pt x="32118" y="23546"/>
                </a:lnTo>
                <a:cubicBezTo>
                  <a:pt x="31797" y="23674"/>
                  <a:pt x="31895" y="24150"/>
                  <a:pt x="32243" y="24137"/>
                </a:cubicBezTo>
                <a:cubicBezTo>
                  <a:pt x="32275" y="24135"/>
                  <a:pt x="32306" y="24129"/>
                  <a:pt x="32338" y="24116"/>
                </a:cubicBezTo>
                <a:lnTo>
                  <a:pt x="32455" y="24070"/>
                </a:lnTo>
                <a:lnTo>
                  <a:pt x="32646" y="23993"/>
                </a:lnTo>
                <a:close/>
                <a:moveTo>
                  <a:pt x="30579" y="24716"/>
                </a:moveTo>
                <a:cubicBezTo>
                  <a:pt x="30739" y="24667"/>
                  <a:pt x="30831" y="24500"/>
                  <a:pt x="30783" y="24338"/>
                </a:cubicBezTo>
                <a:cubicBezTo>
                  <a:pt x="30736" y="24179"/>
                  <a:pt x="30569" y="24085"/>
                  <a:pt x="30410" y="24129"/>
                </a:cubicBezTo>
                <a:lnTo>
                  <a:pt x="30311" y="24158"/>
                </a:lnTo>
                <a:lnTo>
                  <a:pt x="30114" y="24215"/>
                </a:lnTo>
                <a:lnTo>
                  <a:pt x="29829" y="24292"/>
                </a:lnTo>
                <a:cubicBezTo>
                  <a:pt x="29510" y="24376"/>
                  <a:pt x="29527" y="24848"/>
                  <a:pt x="29873" y="24892"/>
                </a:cubicBezTo>
                <a:cubicBezTo>
                  <a:pt x="29909" y="24896"/>
                  <a:pt x="29946" y="24894"/>
                  <a:pt x="29982" y="24885"/>
                </a:cubicBezTo>
                <a:lnTo>
                  <a:pt x="30280" y="24804"/>
                </a:lnTo>
                <a:lnTo>
                  <a:pt x="30481" y="24745"/>
                </a:lnTo>
                <a:lnTo>
                  <a:pt x="30579" y="24718"/>
                </a:lnTo>
                <a:close/>
                <a:moveTo>
                  <a:pt x="28171" y="25292"/>
                </a:moveTo>
                <a:cubicBezTo>
                  <a:pt x="28509" y="25227"/>
                  <a:pt x="28505" y="24745"/>
                  <a:pt x="28165" y="24688"/>
                </a:cubicBezTo>
                <a:cubicBezTo>
                  <a:pt x="28131" y="24682"/>
                  <a:pt x="28098" y="24682"/>
                  <a:pt x="28064" y="24688"/>
                </a:cubicBezTo>
                <a:lnTo>
                  <a:pt x="27872" y="24724"/>
                </a:lnTo>
                <a:lnTo>
                  <a:pt x="27662" y="24760"/>
                </a:lnTo>
                <a:lnTo>
                  <a:pt x="27467" y="24793"/>
                </a:lnTo>
                <a:cubicBezTo>
                  <a:pt x="27149" y="24841"/>
                  <a:pt x="27111" y="25298"/>
                  <a:pt x="27442" y="25390"/>
                </a:cubicBezTo>
                <a:cubicBezTo>
                  <a:pt x="27482" y="25401"/>
                  <a:pt x="27524" y="25403"/>
                  <a:pt x="27564" y="25397"/>
                </a:cubicBezTo>
                <a:lnTo>
                  <a:pt x="27765" y="25361"/>
                </a:lnTo>
                <a:lnTo>
                  <a:pt x="27978" y="25325"/>
                </a:lnTo>
                <a:lnTo>
                  <a:pt x="28171" y="25290"/>
                </a:lnTo>
                <a:close/>
                <a:moveTo>
                  <a:pt x="25726" y="25629"/>
                </a:moveTo>
                <a:cubicBezTo>
                  <a:pt x="25893" y="25615"/>
                  <a:pt x="26017" y="25466"/>
                  <a:pt x="26002" y="25298"/>
                </a:cubicBezTo>
                <a:cubicBezTo>
                  <a:pt x="25988" y="25131"/>
                  <a:pt x="25841" y="25005"/>
                  <a:pt x="25673" y="25019"/>
                </a:cubicBezTo>
                <a:lnTo>
                  <a:pt x="25529" y="25034"/>
                </a:lnTo>
                <a:lnTo>
                  <a:pt x="25313" y="25051"/>
                </a:lnTo>
                <a:lnTo>
                  <a:pt x="25072" y="25070"/>
                </a:lnTo>
                <a:cubicBezTo>
                  <a:pt x="24753" y="25091"/>
                  <a:pt x="24674" y="25529"/>
                  <a:pt x="24975" y="25657"/>
                </a:cubicBezTo>
                <a:cubicBezTo>
                  <a:pt x="25017" y="25675"/>
                  <a:pt x="25063" y="25682"/>
                  <a:pt x="25109" y="25680"/>
                </a:cubicBezTo>
                <a:lnTo>
                  <a:pt x="25361" y="25661"/>
                </a:lnTo>
                <a:lnTo>
                  <a:pt x="25583" y="25642"/>
                </a:lnTo>
                <a:lnTo>
                  <a:pt x="25726" y="25629"/>
                </a:lnTo>
                <a:close/>
                <a:moveTo>
                  <a:pt x="23259" y="25753"/>
                </a:moveTo>
                <a:cubicBezTo>
                  <a:pt x="23424" y="25749"/>
                  <a:pt x="23557" y="25613"/>
                  <a:pt x="23554" y="25447"/>
                </a:cubicBezTo>
                <a:cubicBezTo>
                  <a:pt x="23554" y="25281"/>
                  <a:pt x="23422" y="25147"/>
                  <a:pt x="23257" y="25143"/>
                </a:cubicBezTo>
                <a:lnTo>
                  <a:pt x="23106" y="25143"/>
                </a:lnTo>
                <a:lnTo>
                  <a:pt x="22884" y="25143"/>
                </a:lnTo>
                <a:lnTo>
                  <a:pt x="22653" y="25141"/>
                </a:lnTo>
                <a:cubicBezTo>
                  <a:pt x="22312" y="25141"/>
                  <a:pt x="22224" y="25598"/>
                  <a:pt x="22530" y="25728"/>
                </a:cubicBezTo>
                <a:cubicBezTo>
                  <a:pt x="22565" y="25742"/>
                  <a:pt x="22603" y="25751"/>
                  <a:pt x="22643" y="25751"/>
                </a:cubicBezTo>
                <a:lnTo>
                  <a:pt x="22882" y="25753"/>
                </a:lnTo>
                <a:lnTo>
                  <a:pt x="23110" y="25753"/>
                </a:lnTo>
                <a:close/>
                <a:moveTo>
                  <a:pt x="20794" y="25682"/>
                </a:moveTo>
                <a:cubicBezTo>
                  <a:pt x="20962" y="25694"/>
                  <a:pt x="21109" y="25569"/>
                  <a:pt x="21121" y="25399"/>
                </a:cubicBezTo>
                <a:cubicBezTo>
                  <a:pt x="21134" y="25231"/>
                  <a:pt x="21006" y="25084"/>
                  <a:pt x="20838" y="25072"/>
                </a:cubicBezTo>
                <a:lnTo>
                  <a:pt x="20629" y="25057"/>
                </a:lnTo>
                <a:lnTo>
                  <a:pt x="20402" y="25040"/>
                </a:lnTo>
                <a:lnTo>
                  <a:pt x="20233" y="25026"/>
                </a:lnTo>
                <a:cubicBezTo>
                  <a:pt x="20063" y="25007"/>
                  <a:pt x="19912" y="25133"/>
                  <a:pt x="19897" y="25302"/>
                </a:cubicBezTo>
                <a:cubicBezTo>
                  <a:pt x="19883" y="25474"/>
                  <a:pt x="20011" y="25623"/>
                  <a:pt x="20180" y="25634"/>
                </a:cubicBezTo>
                <a:lnTo>
                  <a:pt x="20354" y="25648"/>
                </a:lnTo>
                <a:lnTo>
                  <a:pt x="20585" y="25667"/>
                </a:lnTo>
                <a:lnTo>
                  <a:pt x="20794" y="25682"/>
                </a:lnTo>
                <a:close/>
                <a:moveTo>
                  <a:pt x="18342" y="25426"/>
                </a:moveTo>
                <a:cubicBezTo>
                  <a:pt x="18510" y="25449"/>
                  <a:pt x="18665" y="25334"/>
                  <a:pt x="18688" y="25166"/>
                </a:cubicBezTo>
                <a:cubicBezTo>
                  <a:pt x="18713" y="24998"/>
                  <a:pt x="18596" y="24846"/>
                  <a:pt x="18430" y="24820"/>
                </a:cubicBezTo>
                <a:lnTo>
                  <a:pt x="18124" y="24776"/>
                </a:lnTo>
                <a:lnTo>
                  <a:pt x="17831" y="24730"/>
                </a:lnTo>
                <a:cubicBezTo>
                  <a:pt x="17668" y="24709"/>
                  <a:pt x="17519" y="24822"/>
                  <a:pt x="17491" y="24984"/>
                </a:cubicBezTo>
                <a:cubicBezTo>
                  <a:pt x="17464" y="25147"/>
                  <a:pt x="17571" y="25302"/>
                  <a:pt x="17732" y="25334"/>
                </a:cubicBezTo>
                <a:lnTo>
                  <a:pt x="18034" y="25380"/>
                </a:lnTo>
                <a:lnTo>
                  <a:pt x="18342" y="25426"/>
                </a:lnTo>
                <a:close/>
                <a:moveTo>
                  <a:pt x="15915" y="24994"/>
                </a:moveTo>
                <a:cubicBezTo>
                  <a:pt x="16081" y="25032"/>
                  <a:pt x="16242" y="24927"/>
                  <a:pt x="16278" y="24762"/>
                </a:cubicBezTo>
                <a:cubicBezTo>
                  <a:pt x="16316" y="24598"/>
                  <a:pt x="16211" y="24435"/>
                  <a:pt x="16045" y="24399"/>
                </a:cubicBezTo>
                <a:lnTo>
                  <a:pt x="15842" y="24355"/>
                </a:lnTo>
                <a:lnTo>
                  <a:pt x="15616" y="24303"/>
                </a:lnTo>
                <a:lnTo>
                  <a:pt x="15454" y="24265"/>
                </a:lnTo>
                <a:cubicBezTo>
                  <a:pt x="15140" y="24194"/>
                  <a:pt x="14937" y="24590"/>
                  <a:pt x="15197" y="24804"/>
                </a:cubicBezTo>
                <a:cubicBezTo>
                  <a:pt x="15232" y="24831"/>
                  <a:pt x="15272" y="24850"/>
                  <a:pt x="15314" y="24860"/>
                </a:cubicBezTo>
                <a:lnTo>
                  <a:pt x="15480" y="24898"/>
                </a:lnTo>
                <a:lnTo>
                  <a:pt x="15712" y="24950"/>
                </a:lnTo>
                <a:lnTo>
                  <a:pt x="15915" y="24994"/>
                </a:lnTo>
                <a:close/>
                <a:moveTo>
                  <a:pt x="13526" y="24397"/>
                </a:moveTo>
                <a:cubicBezTo>
                  <a:pt x="13845" y="24489"/>
                  <a:pt x="14063" y="24072"/>
                  <a:pt x="13799" y="23863"/>
                </a:cubicBezTo>
                <a:cubicBezTo>
                  <a:pt x="13767" y="23837"/>
                  <a:pt x="13734" y="23821"/>
                  <a:pt x="13696" y="23810"/>
                </a:cubicBezTo>
                <a:lnTo>
                  <a:pt x="13350" y="23708"/>
                </a:lnTo>
                <a:lnTo>
                  <a:pt x="13118" y="23636"/>
                </a:lnTo>
                <a:cubicBezTo>
                  <a:pt x="12818" y="23540"/>
                  <a:pt x="12581" y="23917"/>
                  <a:pt x="12812" y="24146"/>
                </a:cubicBezTo>
                <a:cubicBezTo>
                  <a:pt x="12845" y="24179"/>
                  <a:pt x="12887" y="24204"/>
                  <a:pt x="12933" y="24219"/>
                </a:cubicBezTo>
                <a:lnTo>
                  <a:pt x="13176" y="24292"/>
                </a:lnTo>
                <a:lnTo>
                  <a:pt x="13526" y="24395"/>
                </a:lnTo>
                <a:close/>
                <a:moveTo>
                  <a:pt x="11183" y="23634"/>
                </a:moveTo>
                <a:cubicBezTo>
                  <a:pt x="11496" y="23747"/>
                  <a:pt x="11743" y="23347"/>
                  <a:pt x="11491" y="23119"/>
                </a:cubicBezTo>
                <a:cubicBezTo>
                  <a:pt x="11462" y="23093"/>
                  <a:pt x="11429" y="23073"/>
                  <a:pt x="11393" y="23060"/>
                </a:cubicBezTo>
                <a:lnTo>
                  <a:pt x="11123" y="22959"/>
                </a:lnTo>
                <a:lnTo>
                  <a:pt x="10827" y="22848"/>
                </a:lnTo>
                <a:cubicBezTo>
                  <a:pt x="10538" y="22731"/>
                  <a:pt x="10272" y="23087"/>
                  <a:pt x="10490" y="23339"/>
                </a:cubicBezTo>
                <a:cubicBezTo>
                  <a:pt x="10521" y="23372"/>
                  <a:pt x="10561" y="23399"/>
                  <a:pt x="10605" y="23416"/>
                </a:cubicBezTo>
                <a:lnTo>
                  <a:pt x="10907" y="23531"/>
                </a:lnTo>
                <a:lnTo>
                  <a:pt x="11183" y="23634"/>
                </a:lnTo>
                <a:close/>
                <a:moveTo>
                  <a:pt x="8897" y="22706"/>
                </a:moveTo>
                <a:cubicBezTo>
                  <a:pt x="9203" y="22844"/>
                  <a:pt x="9477" y="22458"/>
                  <a:pt x="9243" y="22215"/>
                </a:cubicBezTo>
                <a:cubicBezTo>
                  <a:pt x="9218" y="22188"/>
                  <a:pt x="9186" y="22165"/>
                  <a:pt x="9150" y="22150"/>
                </a:cubicBezTo>
                <a:lnTo>
                  <a:pt x="8945" y="22056"/>
                </a:lnTo>
                <a:lnTo>
                  <a:pt x="8731" y="21958"/>
                </a:lnTo>
                <a:lnTo>
                  <a:pt x="8599" y="21897"/>
                </a:lnTo>
                <a:cubicBezTo>
                  <a:pt x="8448" y="21826"/>
                  <a:pt x="8266" y="21891"/>
                  <a:pt x="8193" y="22041"/>
                </a:cubicBezTo>
                <a:cubicBezTo>
                  <a:pt x="8121" y="22194"/>
                  <a:pt x="8186" y="22377"/>
                  <a:pt x="8337" y="22450"/>
                </a:cubicBezTo>
                <a:lnTo>
                  <a:pt x="8474" y="22513"/>
                </a:lnTo>
                <a:lnTo>
                  <a:pt x="8692" y="22614"/>
                </a:lnTo>
                <a:close/>
                <a:moveTo>
                  <a:pt x="6686" y="21616"/>
                </a:moveTo>
                <a:cubicBezTo>
                  <a:pt x="6992" y="21777"/>
                  <a:pt x="7289" y="21394"/>
                  <a:pt x="7057" y="21140"/>
                </a:cubicBezTo>
                <a:cubicBezTo>
                  <a:pt x="7034" y="21115"/>
                  <a:pt x="7009" y="21096"/>
                  <a:pt x="6979" y="21079"/>
                </a:cubicBezTo>
                <a:lnTo>
                  <a:pt x="6841" y="21004"/>
                </a:lnTo>
                <a:lnTo>
                  <a:pt x="6636" y="20891"/>
                </a:lnTo>
                <a:lnTo>
                  <a:pt x="6449" y="20786"/>
                </a:lnTo>
                <a:cubicBezTo>
                  <a:pt x="6302" y="20702"/>
                  <a:pt x="6116" y="20755"/>
                  <a:pt x="6032" y="20901"/>
                </a:cubicBezTo>
                <a:cubicBezTo>
                  <a:pt x="5950" y="21048"/>
                  <a:pt x="6001" y="21235"/>
                  <a:pt x="6147" y="21316"/>
                </a:cubicBezTo>
                <a:lnTo>
                  <a:pt x="6338" y="21423"/>
                </a:lnTo>
                <a:lnTo>
                  <a:pt x="6548" y="21541"/>
                </a:lnTo>
                <a:lnTo>
                  <a:pt x="6686" y="21614"/>
                </a:lnTo>
                <a:close/>
                <a:moveTo>
                  <a:pt x="4565" y="20361"/>
                </a:moveTo>
                <a:cubicBezTo>
                  <a:pt x="4812" y="20524"/>
                  <a:pt x="5131" y="20260"/>
                  <a:pt x="5014" y="19986"/>
                </a:cubicBezTo>
                <a:cubicBezTo>
                  <a:pt x="4990" y="19929"/>
                  <a:pt x="4949" y="19881"/>
                  <a:pt x="4898" y="19847"/>
                </a:cubicBezTo>
                <a:lnTo>
                  <a:pt x="4632" y="19673"/>
                </a:lnTo>
                <a:lnTo>
                  <a:pt x="4393" y="19516"/>
                </a:lnTo>
                <a:cubicBezTo>
                  <a:pt x="4255" y="19422"/>
                  <a:pt x="4064" y="19457"/>
                  <a:pt x="3970" y="19596"/>
                </a:cubicBezTo>
                <a:cubicBezTo>
                  <a:pt x="3873" y="19736"/>
                  <a:pt x="3909" y="19925"/>
                  <a:pt x="4049" y="20021"/>
                </a:cubicBezTo>
                <a:lnTo>
                  <a:pt x="4295" y="20185"/>
                </a:lnTo>
                <a:lnTo>
                  <a:pt x="4565" y="20361"/>
                </a:lnTo>
                <a:close/>
                <a:moveTo>
                  <a:pt x="2547" y="18938"/>
                </a:moveTo>
                <a:cubicBezTo>
                  <a:pt x="2813" y="19143"/>
                  <a:pt x="3173" y="18827"/>
                  <a:pt x="2991" y="18531"/>
                </a:cubicBezTo>
                <a:cubicBezTo>
                  <a:pt x="2972" y="18502"/>
                  <a:pt x="2947" y="18475"/>
                  <a:pt x="2920" y="18454"/>
                </a:cubicBezTo>
                <a:lnTo>
                  <a:pt x="2735" y="18311"/>
                </a:lnTo>
                <a:lnTo>
                  <a:pt x="2553" y="18166"/>
                </a:lnTo>
                <a:lnTo>
                  <a:pt x="2446" y="18081"/>
                </a:lnTo>
                <a:cubicBezTo>
                  <a:pt x="2184" y="17871"/>
                  <a:pt x="1820" y="18177"/>
                  <a:pt x="1991" y="18475"/>
                </a:cubicBezTo>
                <a:cubicBezTo>
                  <a:pt x="2010" y="18504"/>
                  <a:pt x="2033" y="18531"/>
                  <a:pt x="2061" y="18554"/>
                </a:cubicBezTo>
                <a:lnTo>
                  <a:pt x="2172" y="18642"/>
                </a:lnTo>
                <a:lnTo>
                  <a:pt x="2358" y="18791"/>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19"/>
          <p:cNvSpPr/>
          <p:nvPr/>
        </p:nvSpPr>
        <p:spPr>
          <a:xfrm flipH="1">
            <a:off x="-732453" y="2098950"/>
            <a:ext cx="2738953" cy="3792522"/>
          </a:xfrm>
          <a:custGeom>
            <a:avLst/>
            <a:gdLst/>
            <a:ahLst/>
            <a:cxnLst/>
            <a:rect l="l" t="t" r="r" b="b"/>
            <a:pathLst>
              <a:path w="91268" h="128386" extrusionOk="0">
                <a:moveTo>
                  <a:pt x="70698" y="0"/>
                </a:moveTo>
                <a:cubicBezTo>
                  <a:pt x="63406" y="0"/>
                  <a:pt x="57439" y="3978"/>
                  <a:pt x="57530" y="14724"/>
                </a:cubicBezTo>
                <a:cubicBezTo>
                  <a:pt x="57609" y="23656"/>
                  <a:pt x="64711" y="30638"/>
                  <a:pt x="64353" y="39351"/>
                </a:cubicBezTo>
                <a:cubicBezTo>
                  <a:pt x="63995" y="47209"/>
                  <a:pt x="53730" y="47945"/>
                  <a:pt x="51244" y="55166"/>
                </a:cubicBezTo>
                <a:cubicBezTo>
                  <a:pt x="48200" y="64038"/>
                  <a:pt x="55401" y="73308"/>
                  <a:pt x="51045" y="81524"/>
                </a:cubicBezTo>
                <a:cubicBezTo>
                  <a:pt x="45196" y="92525"/>
                  <a:pt x="0" y="76292"/>
                  <a:pt x="9966" y="111622"/>
                </a:cubicBezTo>
                <a:cubicBezTo>
                  <a:pt x="13190" y="123066"/>
                  <a:pt x="31585" y="128386"/>
                  <a:pt x="48574" y="128386"/>
                </a:cubicBezTo>
                <a:cubicBezTo>
                  <a:pt x="59580" y="128386"/>
                  <a:pt x="69996" y="126153"/>
                  <a:pt x="75314" y="121906"/>
                </a:cubicBezTo>
                <a:cubicBezTo>
                  <a:pt x="83967" y="114964"/>
                  <a:pt x="83868" y="99050"/>
                  <a:pt x="84902" y="89123"/>
                </a:cubicBezTo>
                <a:cubicBezTo>
                  <a:pt x="87647" y="63382"/>
                  <a:pt x="78616" y="32727"/>
                  <a:pt x="91268" y="8617"/>
                </a:cubicBezTo>
                <a:cubicBezTo>
                  <a:pt x="86019" y="3711"/>
                  <a:pt x="77741" y="0"/>
                  <a:pt x="70698"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4" name="Google Shape;154;p19"/>
          <p:cNvGrpSpPr/>
          <p:nvPr/>
        </p:nvGrpSpPr>
        <p:grpSpPr>
          <a:xfrm rot="5770333" flipH="1">
            <a:off x="483641" y="3905736"/>
            <a:ext cx="306762" cy="476337"/>
            <a:chOff x="4452729" y="352000"/>
            <a:chExt cx="225596" cy="350301"/>
          </a:xfrm>
        </p:grpSpPr>
        <p:sp>
          <p:nvSpPr>
            <p:cNvPr id="155" name="Google Shape;155;p19"/>
            <p:cNvSpPr/>
            <p:nvPr/>
          </p:nvSpPr>
          <p:spPr>
            <a:xfrm>
              <a:off x="4624575" y="352000"/>
              <a:ext cx="53750" cy="53225"/>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19"/>
            <p:cNvSpPr/>
            <p:nvPr/>
          </p:nvSpPr>
          <p:spPr>
            <a:xfrm>
              <a:off x="4452729" y="426046"/>
              <a:ext cx="62200" cy="62700"/>
            </a:xfrm>
            <a:custGeom>
              <a:avLst/>
              <a:gdLst/>
              <a:ahLst/>
              <a:cxnLst/>
              <a:rect l="l" t="t" r="r" b="b"/>
              <a:pathLst>
                <a:path w="2488" h="2508" extrusionOk="0">
                  <a:moveTo>
                    <a:pt x="1254" y="1"/>
                  </a:moveTo>
                  <a:cubicBezTo>
                    <a:pt x="557" y="1"/>
                    <a:pt x="0" y="558"/>
                    <a:pt x="0" y="1254"/>
                  </a:cubicBezTo>
                  <a:cubicBezTo>
                    <a:pt x="0" y="1950"/>
                    <a:pt x="557" y="2507"/>
                    <a:pt x="1254" y="2507"/>
                  </a:cubicBezTo>
                  <a:cubicBezTo>
                    <a:pt x="1950" y="2507"/>
                    <a:pt x="2487" y="1950"/>
                    <a:pt x="2487" y="1254"/>
                  </a:cubicBezTo>
                  <a:cubicBezTo>
                    <a:pt x="2487" y="558"/>
                    <a:pt x="1950" y="1"/>
                    <a:pt x="125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19"/>
            <p:cNvSpPr/>
            <p:nvPr/>
          </p:nvSpPr>
          <p:spPr>
            <a:xfrm>
              <a:off x="4503927" y="572104"/>
              <a:ext cx="130152" cy="130197"/>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58" name="Google Shape;158;p19"/>
          <p:cNvSpPr/>
          <p:nvPr/>
        </p:nvSpPr>
        <p:spPr>
          <a:xfrm>
            <a:off x="7894950" y="4363725"/>
            <a:ext cx="881175" cy="411625"/>
          </a:xfrm>
          <a:custGeom>
            <a:avLst/>
            <a:gdLst/>
            <a:ahLst/>
            <a:cxnLst/>
            <a:rect l="l" t="t" r="r" b="b"/>
            <a:pathLst>
              <a:path w="35247" h="16465" extrusionOk="0">
                <a:moveTo>
                  <a:pt x="15" y="16119"/>
                </a:moveTo>
                <a:cubicBezTo>
                  <a:pt x="61" y="15932"/>
                  <a:pt x="332" y="15423"/>
                  <a:pt x="399" y="15293"/>
                </a:cubicBezTo>
                <a:cubicBezTo>
                  <a:pt x="713" y="14673"/>
                  <a:pt x="1036" y="14056"/>
                  <a:pt x="1363" y="13442"/>
                </a:cubicBezTo>
                <a:cubicBezTo>
                  <a:pt x="2325" y="11625"/>
                  <a:pt x="3303" y="9815"/>
                  <a:pt x="4299" y="8014"/>
                </a:cubicBezTo>
                <a:cubicBezTo>
                  <a:pt x="5303" y="6187"/>
                  <a:pt x="6315" y="4362"/>
                  <a:pt x="7354" y="2555"/>
                </a:cubicBezTo>
                <a:cubicBezTo>
                  <a:pt x="7700" y="1956"/>
                  <a:pt x="8050" y="1352"/>
                  <a:pt x="8415" y="763"/>
                </a:cubicBezTo>
                <a:cubicBezTo>
                  <a:pt x="8520" y="594"/>
                  <a:pt x="8629" y="422"/>
                  <a:pt x="8744" y="258"/>
                </a:cubicBezTo>
                <a:cubicBezTo>
                  <a:pt x="8815" y="160"/>
                  <a:pt x="8918" y="0"/>
                  <a:pt x="9058" y="23"/>
                </a:cubicBezTo>
                <a:cubicBezTo>
                  <a:pt x="9601" y="105"/>
                  <a:pt x="10156" y="281"/>
                  <a:pt x="10672" y="468"/>
                </a:cubicBezTo>
                <a:cubicBezTo>
                  <a:pt x="11284" y="688"/>
                  <a:pt x="11888" y="943"/>
                  <a:pt x="12485" y="1201"/>
                </a:cubicBezTo>
                <a:cubicBezTo>
                  <a:pt x="13438" y="1618"/>
                  <a:pt x="14394" y="2075"/>
                  <a:pt x="15362" y="2448"/>
                </a:cubicBezTo>
                <a:cubicBezTo>
                  <a:pt x="20975" y="4607"/>
                  <a:pt x="26170" y="7572"/>
                  <a:pt x="31598" y="10121"/>
                </a:cubicBezTo>
                <a:cubicBezTo>
                  <a:pt x="32658" y="10619"/>
                  <a:pt x="33727" y="11099"/>
                  <a:pt x="34806" y="11554"/>
                </a:cubicBezTo>
                <a:cubicBezTo>
                  <a:pt x="35247" y="11736"/>
                  <a:pt x="34985" y="12459"/>
                  <a:pt x="34544" y="12353"/>
                </a:cubicBezTo>
                <a:cubicBezTo>
                  <a:pt x="32342" y="12541"/>
                  <a:pt x="30139" y="12791"/>
                  <a:pt x="27943" y="13057"/>
                </a:cubicBezTo>
                <a:cubicBezTo>
                  <a:pt x="25374" y="13365"/>
                  <a:pt x="22806" y="13700"/>
                  <a:pt x="20239" y="14042"/>
                </a:cubicBezTo>
                <a:cubicBezTo>
                  <a:pt x="15595" y="14664"/>
                  <a:pt x="10953" y="15326"/>
                  <a:pt x="6305" y="15909"/>
                </a:cubicBezTo>
                <a:cubicBezTo>
                  <a:pt x="4804" y="16098"/>
                  <a:pt x="3285" y="16290"/>
                  <a:pt x="1776" y="16406"/>
                </a:cubicBezTo>
                <a:cubicBezTo>
                  <a:pt x="1390" y="16435"/>
                  <a:pt x="986" y="16464"/>
                  <a:pt x="598" y="16456"/>
                </a:cubicBezTo>
                <a:cubicBezTo>
                  <a:pt x="424" y="16452"/>
                  <a:pt x="51" y="16454"/>
                  <a:pt x="7" y="16230"/>
                </a:cubicBezTo>
                <a:cubicBezTo>
                  <a:pt x="1" y="16194"/>
                  <a:pt x="3" y="16156"/>
                  <a:pt x="15" y="16121"/>
                </a:cubicBezTo>
                <a:close/>
                <a:moveTo>
                  <a:pt x="28243" y="9282"/>
                </a:moveTo>
                <a:cubicBezTo>
                  <a:pt x="27067" y="8660"/>
                  <a:pt x="25891" y="8033"/>
                  <a:pt x="24701" y="7436"/>
                </a:cubicBezTo>
                <a:cubicBezTo>
                  <a:pt x="24621" y="7778"/>
                  <a:pt x="24533" y="8117"/>
                  <a:pt x="24479" y="8463"/>
                </a:cubicBezTo>
                <a:cubicBezTo>
                  <a:pt x="24395" y="8999"/>
                  <a:pt x="23580" y="8826"/>
                  <a:pt x="23663" y="8293"/>
                </a:cubicBezTo>
                <a:cubicBezTo>
                  <a:pt x="23731" y="7876"/>
                  <a:pt x="23842" y="7467"/>
                  <a:pt x="23934" y="7057"/>
                </a:cubicBezTo>
                <a:cubicBezTo>
                  <a:pt x="23211" y="6705"/>
                  <a:pt x="22481" y="6365"/>
                  <a:pt x="21742" y="6047"/>
                </a:cubicBezTo>
                <a:cubicBezTo>
                  <a:pt x="21431" y="5912"/>
                  <a:pt x="21121" y="5778"/>
                  <a:pt x="20811" y="5644"/>
                </a:cubicBezTo>
                <a:cubicBezTo>
                  <a:pt x="20713" y="5906"/>
                  <a:pt x="20688" y="5988"/>
                  <a:pt x="20692" y="6363"/>
                </a:cubicBezTo>
                <a:cubicBezTo>
                  <a:pt x="20696" y="6501"/>
                  <a:pt x="20625" y="6633"/>
                  <a:pt x="20507" y="6709"/>
                </a:cubicBezTo>
                <a:cubicBezTo>
                  <a:pt x="20239" y="6881"/>
                  <a:pt x="19862" y="6717"/>
                  <a:pt x="19858" y="6376"/>
                </a:cubicBezTo>
                <a:cubicBezTo>
                  <a:pt x="19853" y="6024"/>
                  <a:pt x="19883" y="5632"/>
                  <a:pt x="20029" y="5303"/>
                </a:cubicBezTo>
                <a:cubicBezTo>
                  <a:pt x="19120" y="4904"/>
                  <a:pt x="18212" y="4508"/>
                  <a:pt x="17297" y="4123"/>
                </a:cubicBezTo>
                <a:cubicBezTo>
                  <a:pt x="17198" y="4351"/>
                  <a:pt x="17118" y="4584"/>
                  <a:pt x="17091" y="4831"/>
                </a:cubicBezTo>
                <a:cubicBezTo>
                  <a:pt x="17030" y="5370"/>
                  <a:pt x="16215" y="5208"/>
                  <a:pt x="16274" y="4674"/>
                </a:cubicBezTo>
                <a:cubicBezTo>
                  <a:pt x="16310" y="4370"/>
                  <a:pt x="16408" y="4083"/>
                  <a:pt x="16530" y="3802"/>
                </a:cubicBezTo>
                <a:cubicBezTo>
                  <a:pt x="16180" y="3657"/>
                  <a:pt x="15828" y="3517"/>
                  <a:pt x="15475" y="3379"/>
                </a:cubicBezTo>
                <a:cubicBezTo>
                  <a:pt x="14817" y="3119"/>
                  <a:pt x="14157" y="2867"/>
                  <a:pt x="13499" y="2607"/>
                </a:cubicBezTo>
                <a:cubicBezTo>
                  <a:pt x="13476" y="2781"/>
                  <a:pt x="13464" y="2957"/>
                  <a:pt x="13466" y="3134"/>
                </a:cubicBezTo>
                <a:cubicBezTo>
                  <a:pt x="13468" y="3674"/>
                  <a:pt x="12636" y="3685"/>
                  <a:pt x="12632" y="3146"/>
                </a:cubicBezTo>
                <a:cubicBezTo>
                  <a:pt x="12632" y="2857"/>
                  <a:pt x="12655" y="2572"/>
                  <a:pt x="12707" y="2289"/>
                </a:cubicBezTo>
                <a:cubicBezTo>
                  <a:pt x="12529" y="2216"/>
                  <a:pt x="12351" y="2142"/>
                  <a:pt x="12173" y="2065"/>
                </a:cubicBezTo>
                <a:cubicBezTo>
                  <a:pt x="11787" y="1899"/>
                  <a:pt x="11408" y="1717"/>
                  <a:pt x="11024" y="1543"/>
                </a:cubicBezTo>
                <a:cubicBezTo>
                  <a:pt x="10856" y="1828"/>
                  <a:pt x="10750" y="2142"/>
                  <a:pt x="10649" y="2459"/>
                </a:cubicBezTo>
                <a:cubicBezTo>
                  <a:pt x="10546" y="2788"/>
                  <a:pt x="10112" y="2857"/>
                  <a:pt x="9907" y="2599"/>
                </a:cubicBezTo>
                <a:cubicBezTo>
                  <a:pt x="9827" y="2499"/>
                  <a:pt x="9804" y="2364"/>
                  <a:pt x="9846" y="2243"/>
                </a:cubicBezTo>
                <a:cubicBezTo>
                  <a:pt x="9957" y="1889"/>
                  <a:pt x="10075" y="1537"/>
                  <a:pt x="10253" y="1214"/>
                </a:cubicBezTo>
                <a:cubicBezTo>
                  <a:pt x="9920" y="1082"/>
                  <a:pt x="9576" y="977"/>
                  <a:pt x="9226" y="897"/>
                </a:cubicBezTo>
                <a:cubicBezTo>
                  <a:pt x="8736" y="1847"/>
                  <a:pt x="8228" y="2792"/>
                  <a:pt x="7728" y="3735"/>
                </a:cubicBezTo>
                <a:cubicBezTo>
                  <a:pt x="6870" y="5347"/>
                  <a:pt x="6009" y="6956"/>
                  <a:pt x="5146" y="8564"/>
                </a:cubicBezTo>
                <a:cubicBezTo>
                  <a:pt x="4391" y="9968"/>
                  <a:pt x="3630" y="11370"/>
                  <a:pt x="2865" y="12770"/>
                </a:cubicBezTo>
                <a:cubicBezTo>
                  <a:pt x="2381" y="13654"/>
                  <a:pt x="1897" y="14545"/>
                  <a:pt x="1396" y="15421"/>
                </a:cubicBezTo>
                <a:cubicBezTo>
                  <a:pt x="1541" y="15389"/>
                  <a:pt x="1690" y="15362"/>
                  <a:pt x="1830" y="15335"/>
                </a:cubicBezTo>
                <a:cubicBezTo>
                  <a:pt x="2270" y="15251"/>
                  <a:pt x="2715" y="15182"/>
                  <a:pt x="3157" y="15115"/>
                </a:cubicBezTo>
                <a:cubicBezTo>
                  <a:pt x="4450" y="14918"/>
                  <a:pt x="5751" y="14748"/>
                  <a:pt x="7049" y="14580"/>
                </a:cubicBezTo>
                <a:cubicBezTo>
                  <a:pt x="10624" y="14115"/>
                  <a:pt x="14201" y="13673"/>
                  <a:pt x="17772" y="13178"/>
                </a:cubicBezTo>
                <a:cubicBezTo>
                  <a:pt x="21429" y="12669"/>
                  <a:pt x="25097" y="12269"/>
                  <a:pt x="28773" y="11950"/>
                </a:cubicBezTo>
                <a:cubicBezTo>
                  <a:pt x="29886" y="11854"/>
                  <a:pt x="30996" y="11768"/>
                  <a:pt x="32107" y="11678"/>
                </a:cubicBezTo>
                <a:cubicBezTo>
                  <a:pt x="32390" y="11655"/>
                  <a:pt x="32675" y="11632"/>
                  <a:pt x="32956" y="11607"/>
                </a:cubicBezTo>
                <a:cubicBezTo>
                  <a:pt x="32740" y="11512"/>
                  <a:pt x="32522" y="11416"/>
                  <a:pt x="32306" y="11317"/>
                </a:cubicBezTo>
                <a:cubicBezTo>
                  <a:pt x="31195" y="10812"/>
                  <a:pt x="30099" y="10259"/>
                  <a:pt x="29016" y="9691"/>
                </a:cubicBezTo>
                <a:cubicBezTo>
                  <a:pt x="28932" y="9997"/>
                  <a:pt x="28775" y="10293"/>
                  <a:pt x="28630" y="10565"/>
                </a:cubicBezTo>
                <a:cubicBezTo>
                  <a:pt x="28377" y="11043"/>
                  <a:pt x="27645" y="10649"/>
                  <a:pt x="27897" y="10173"/>
                </a:cubicBezTo>
                <a:cubicBezTo>
                  <a:pt x="27962" y="10049"/>
                  <a:pt x="28316" y="9450"/>
                  <a:pt x="28241" y="9282"/>
                </a:cubicBezTo>
                <a:close/>
                <a:moveTo>
                  <a:pt x="19015" y="9672"/>
                </a:moveTo>
                <a:cubicBezTo>
                  <a:pt x="17663" y="8857"/>
                  <a:pt x="16305" y="8056"/>
                  <a:pt x="14939" y="7266"/>
                </a:cubicBezTo>
                <a:cubicBezTo>
                  <a:pt x="13931" y="6688"/>
                  <a:pt x="12917" y="6118"/>
                  <a:pt x="11888" y="5579"/>
                </a:cubicBezTo>
                <a:cubicBezTo>
                  <a:pt x="11471" y="5363"/>
                  <a:pt x="11049" y="5150"/>
                  <a:pt x="10624" y="4951"/>
                </a:cubicBezTo>
                <a:cubicBezTo>
                  <a:pt x="10320" y="4810"/>
                  <a:pt x="9999" y="4668"/>
                  <a:pt x="9679" y="4563"/>
                </a:cubicBezTo>
                <a:cubicBezTo>
                  <a:pt x="9668" y="4561"/>
                  <a:pt x="9654" y="4557"/>
                  <a:pt x="9641" y="4557"/>
                </a:cubicBezTo>
                <a:cubicBezTo>
                  <a:pt x="9536" y="4546"/>
                  <a:pt x="9431" y="4580"/>
                  <a:pt x="9352" y="4649"/>
                </a:cubicBezTo>
                <a:cubicBezTo>
                  <a:pt x="9348" y="4653"/>
                  <a:pt x="9343" y="4655"/>
                  <a:pt x="9339" y="4657"/>
                </a:cubicBezTo>
                <a:cubicBezTo>
                  <a:pt x="8958" y="4927"/>
                  <a:pt x="8505" y="5770"/>
                  <a:pt x="8293" y="6183"/>
                </a:cubicBezTo>
                <a:cubicBezTo>
                  <a:pt x="7855" y="7042"/>
                  <a:pt x="7480" y="7935"/>
                  <a:pt x="7176" y="8853"/>
                </a:cubicBezTo>
                <a:cubicBezTo>
                  <a:pt x="6906" y="9655"/>
                  <a:pt x="6671" y="10513"/>
                  <a:pt x="6558" y="11353"/>
                </a:cubicBezTo>
                <a:cubicBezTo>
                  <a:pt x="6525" y="11613"/>
                  <a:pt x="6701" y="11862"/>
                  <a:pt x="6977" y="11852"/>
                </a:cubicBezTo>
                <a:cubicBezTo>
                  <a:pt x="10972" y="11690"/>
                  <a:pt x="14878" y="10492"/>
                  <a:pt x="18889" y="10481"/>
                </a:cubicBezTo>
                <a:cubicBezTo>
                  <a:pt x="19369" y="10481"/>
                  <a:pt x="19424" y="9836"/>
                  <a:pt x="19017" y="9672"/>
                </a:cubicBezTo>
                <a:close/>
                <a:moveTo>
                  <a:pt x="9681" y="5269"/>
                </a:moveTo>
                <a:cubicBezTo>
                  <a:pt x="8681" y="6927"/>
                  <a:pt x="7690" y="9087"/>
                  <a:pt x="7382" y="11011"/>
                </a:cubicBezTo>
                <a:cubicBezTo>
                  <a:pt x="9974" y="10607"/>
                  <a:pt x="12579" y="10284"/>
                  <a:pt x="15193" y="10072"/>
                </a:cubicBezTo>
                <a:cubicBezTo>
                  <a:pt x="15916" y="10014"/>
                  <a:pt x="16636" y="9968"/>
                  <a:pt x="17359" y="9919"/>
                </a:cubicBezTo>
                <a:cubicBezTo>
                  <a:pt x="17445" y="9913"/>
                  <a:pt x="17655" y="9903"/>
                  <a:pt x="17850" y="9888"/>
                </a:cubicBezTo>
                <a:lnTo>
                  <a:pt x="17741" y="9825"/>
                </a:lnTo>
                <a:cubicBezTo>
                  <a:pt x="17406" y="9626"/>
                  <a:pt x="17068" y="9429"/>
                  <a:pt x="16731" y="9234"/>
                </a:cubicBezTo>
                <a:cubicBezTo>
                  <a:pt x="15750" y="8668"/>
                  <a:pt x="14767" y="8107"/>
                  <a:pt x="13782" y="7551"/>
                </a:cubicBezTo>
                <a:cubicBezTo>
                  <a:pt x="12933" y="7071"/>
                  <a:pt x="12080" y="6594"/>
                  <a:pt x="11227" y="6118"/>
                </a:cubicBezTo>
                <a:cubicBezTo>
                  <a:pt x="10714" y="5833"/>
                  <a:pt x="10201" y="5544"/>
                  <a:pt x="9681" y="526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19"/>
          <p:cNvSpPr/>
          <p:nvPr/>
        </p:nvSpPr>
        <p:spPr>
          <a:xfrm>
            <a:off x="7037800" y="3717400"/>
            <a:ext cx="1392974" cy="961896"/>
          </a:xfrm>
          <a:custGeom>
            <a:avLst/>
            <a:gdLst/>
            <a:ahLst/>
            <a:cxnLst/>
            <a:rect l="l" t="t" r="r" b="b"/>
            <a:pathLst>
              <a:path w="44593" h="30793" extrusionOk="0">
                <a:moveTo>
                  <a:pt x="44488" y="547"/>
                </a:moveTo>
                <a:cubicBezTo>
                  <a:pt x="44593" y="227"/>
                  <a:pt x="44176" y="0"/>
                  <a:pt x="43960" y="260"/>
                </a:cubicBezTo>
                <a:cubicBezTo>
                  <a:pt x="43937" y="290"/>
                  <a:pt x="43920" y="321"/>
                  <a:pt x="43908" y="357"/>
                </a:cubicBezTo>
                <a:lnTo>
                  <a:pt x="43864" y="491"/>
                </a:lnTo>
                <a:lnTo>
                  <a:pt x="43820" y="621"/>
                </a:lnTo>
                <a:lnTo>
                  <a:pt x="43774" y="753"/>
                </a:lnTo>
                <a:lnTo>
                  <a:pt x="43709" y="925"/>
                </a:lnTo>
                <a:cubicBezTo>
                  <a:pt x="43591" y="1250"/>
                  <a:pt x="44019" y="1495"/>
                  <a:pt x="44239" y="1218"/>
                </a:cubicBezTo>
                <a:cubicBezTo>
                  <a:pt x="44258" y="1193"/>
                  <a:pt x="44272" y="1166"/>
                  <a:pt x="44283" y="1138"/>
                </a:cubicBezTo>
                <a:lnTo>
                  <a:pt x="44348" y="960"/>
                </a:lnTo>
                <a:lnTo>
                  <a:pt x="44396" y="824"/>
                </a:lnTo>
                <a:lnTo>
                  <a:pt x="44442" y="688"/>
                </a:lnTo>
                <a:lnTo>
                  <a:pt x="44488" y="552"/>
                </a:lnTo>
                <a:close/>
                <a:moveTo>
                  <a:pt x="541" y="26840"/>
                </a:moveTo>
                <a:cubicBezTo>
                  <a:pt x="409" y="26731"/>
                  <a:pt x="214" y="26752"/>
                  <a:pt x="107" y="26889"/>
                </a:cubicBezTo>
                <a:cubicBezTo>
                  <a:pt x="0" y="27023"/>
                  <a:pt x="25" y="27218"/>
                  <a:pt x="164" y="27320"/>
                </a:cubicBezTo>
                <a:lnTo>
                  <a:pt x="350" y="27467"/>
                </a:lnTo>
                <a:lnTo>
                  <a:pt x="507" y="27587"/>
                </a:lnTo>
                <a:lnTo>
                  <a:pt x="654" y="27698"/>
                </a:lnTo>
                <a:cubicBezTo>
                  <a:pt x="926" y="27897"/>
                  <a:pt x="1272" y="27578"/>
                  <a:pt x="1094" y="27291"/>
                </a:cubicBezTo>
                <a:cubicBezTo>
                  <a:pt x="1075" y="27257"/>
                  <a:pt x="1050" y="27230"/>
                  <a:pt x="1019" y="27207"/>
                </a:cubicBezTo>
                <a:lnTo>
                  <a:pt x="876" y="27100"/>
                </a:lnTo>
                <a:lnTo>
                  <a:pt x="723" y="26983"/>
                </a:lnTo>
                <a:close/>
                <a:moveTo>
                  <a:pt x="2515" y="28213"/>
                </a:moveTo>
                <a:cubicBezTo>
                  <a:pt x="2217" y="28041"/>
                  <a:pt x="1909" y="28402"/>
                  <a:pt x="2121" y="28668"/>
                </a:cubicBezTo>
                <a:cubicBezTo>
                  <a:pt x="2144" y="28695"/>
                  <a:pt x="2169" y="28718"/>
                  <a:pt x="2201" y="28737"/>
                </a:cubicBezTo>
                <a:lnTo>
                  <a:pt x="2387" y="28848"/>
                </a:lnTo>
                <a:lnTo>
                  <a:pt x="2544" y="28938"/>
                </a:lnTo>
                <a:lnTo>
                  <a:pt x="2741" y="29047"/>
                </a:lnTo>
                <a:cubicBezTo>
                  <a:pt x="3024" y="29200"/>
                  <a:pt x="3326" y="28869"/>
                  <a:pt x="3127" y="28592"/>
                </a:cubicBezTo>
                <a:cubicBezTo>
                  <a:pt x="3102" y="28559"/>
                  <a:pt x="3068" y="28532"/>
                  <a:pt x="3031" y="28511"/>
                </a:cubicBezTo>
                <a:lnTo>
                  <a:pt x="2848" y="28406"/>
                </a:lnTo>
                <a:lnTo>
                  <a:pt x="2697" y="28322"/>
                </a:lnTo>
                <a:lnTo>
                  <a:pt x="2515" y="28213"/>
                </a:lnTo>
                <a:close/>
                <a:moveTo>
                  <a:pt x="4653" y="29282"/>
                </a:moveTo>
                <a:cubicBezTo>
                  <a:pt x="4493" y="29217"/>
                  <a:pt x="4313" y="29295"/>
                  <a:pt x="4252" y="29454"/>
                </a:cubicBezTo>
                <a:cubicBezTo>
                  <a:pt x="4189" y="29613"/>
                  <a:pt x="4269" y="29791"/>
                  <a:pt x="4430" y="29852"/>
                </a:cubicBezTo>
                <a:lnTo>
                  <a:pt x="4565" y="29904"/>
                </a:lnTo>
                <a:lnTo>
                  <a:pt x="4720" y="29963"/>
                </a:lnTo>
                <a:lnTo>
                  <a:pt x="4875" y="30020"/>
                </a:lnTo>
                <a:lnTo>
                  <a:pt x="5011" y="30068"/>
                </a:lnTo>
                <a:cubicBezTo>
                  <a:pt x="5172" y="30133"/>
                  <a:pt x="5355" y="30049"/>
                  <a:pt x="5411" y="29886"/>
                </a:cubicBezTo>
                <a:cubicBezTo>
                  <a:pt x="5470" y="29722"/>
                  <a:pt x="5380" y="29542"/>
                  <a:pt x="5212" y="29492"/>
                </a:cubicBezTo>
                <a:lnTo>
                  <a:pt x="5082" y="29445"/>
                </a:lnTo>
                <a:lnTo>
                  <a:pt x="4936" y="29391"/>
                </a:lnTo>
                <a:lnTo>
                  <a:pt x="4787" y="29334"/>
                </a:lnTo>
                <a:lnTo>
                  <a:pt x="4651" y="29282"/>
                </a:lnTo>
                <a:close/>
                <a:moveTo>
                  <a:pt x="6937" y="29965"/>
                </a:moveTo>
                <a:cubicBezTo>
                  <a:pt x="6621" y="29904"/>
                  <a:pt x="6434" y="30311"/>
                  <a:pt x="6700" y="30514"/>
                </a:cubicBezTo>
                <a:cubicBezTo>
                  <a:pt x="6736" y="30539"/>
                  <a:pt x="6778" y="30556"/>
                  <a:pt x="6820" y="30565"/>
                </a:cubicBezTo>
                <a:lnTo>
                  <a:pt x="7012" y="30602"/>
                </a:lnTo>
                <a:lnTo>
                  <a:pt x="7163" y="30627"/>
                </a:lnTo>
                <a:lnTo>
                  <a:pt x="7312" y="30653"/>
                </a:lnTo>
                <a:lnTo>
                  <a:pt x="7436" y="30671"/>
                </a:lnTo>
                <a:cubicBezTo>
                  <a:pt x="7800" y="30715"/>
                  <a:pt x="7926" y="30210"/>
                  <a:pt x="7582" y="30080"/>
                </a:cubicBezTo>
                <a:cubicBezTo>
                  <a:pt x="7562" y="30074"/>
                  <a:pt x="7543" y="30068"/>
                  <a:pt x="7522" y="30066"/>
                </a:cubicBezTo>
                <a:lnTo>
                  <a:pt x="7406" y="30049"/>
                </a:lnTo>
                <a:lnTo>
                  <a:pt x="7262" y="30026"/>
                </a:lnTo>
                <a:lnTo>
                  <a:pt x="7119" y="29999"/>
                </a:lnTo>
                <a:lnTo>
                  <a:pt x="6935" y="29965"/>
                </a:lnTo>
                <a:close/>
                <a:moveTo>
                  <a:pt x="9301" y="30181"/>
                </a:moveTo>
                <a:cubicBezTo>
                  <a:pt x="8961" y="30192"/>
                  <a:pt x="8886" y="30665"/>
                  <a:pt x="9213" y="30778"/>
                </a:cubicBezTo>
                <a:cubicBezTo>
                  <a:pt x="9246" y="30787"/>
                  <a:pt x="9280" y="30793"/>
                  <a:pt x="9314" y="30791"/>
                </a:cubicBezTo>
                <a:lnTo>
                  <a:pt x="9391" y="30791"/>
                </a:lnTo>
                <a:lnTo>
                  <a:pt x="9538" y="30787"/>
                </a:lnTo>
                <a:lnTo>
                  <a:pt x="9684" y="30782"/>
                </a:lnTo>
                <a:lnTo>
                  <a:pt x="9829" y="30774"/>
                </a:lnTo>
                <a:lnTo>
                  <a:pt x="9938" y="30768"/>
                </a:lnTo>
                <a:cubicBezTo>
                  <a:pt x="10250" y="30747"/>
                  <a:pt x="10338" y="30311"/>
                  <a:pt x="10030" y="30179"/>
                </a:cubicBezTo>
                <a:cubicBezTo>
                  <a:pt x="9986" y="30162"/>
                  <a:pt x="9940" y="30154"/>
                  <a:pt x="9896" y="30158"/>
                </a:cubicBezTo>
                <a:lnTo>
                  <a:pt x="9793" y="30164"/>
                </a:lnTo>
                <a:lnTo>
                  <a:pt x="9655" y="30171"/>
                </a:lnTo>
                <a:lnTo>
                  <a:pt x="9517" y="30177"/>
                </a:lnTo>
                <a:lnTo>
                  <a:pt x="9381" y="30181"/>
                </a:lnTo>
                <a:lnTo>
                  <a:pt x="9301" y="30181"/>
                </a:lnTo>
                <a:close/>
                <a:moveTo>
                  <a:pt x="11661" y="29900"/>
                </a:moveTo>
                <a:cubicBezTo>
                  <a:pt x="11346" y="29971"/>
                  <a:pt x="11342" y="30433"/>
                  <a:pt x="11675" y="30497"/>
                </a:cubicBezTo>
                <a:cubicBezTo>
                  <a:pt x="11717" y="30506"/>
                  <a:pt x="11757" y="30504"/>
                  <a:pt x="11797" y="30495"/>
                </a:cubicBezTo>
                <a:lnTo>
                  <a:pt x="11960" y="30458"/>
                </a:lnTo>
                <a:lnTo>
                  <a:pt x="12101" y="30422"/>
                </a:lnTo>
                <a:lnTo>
                  <a:pt x="12239" y="30386"/>
                </a:lnTo>
                <a:lnTo>
                  <a:pt x="12407" y="30340"/>
                </a:lnTo>
                <a:cubicBezTo>
                  <a:pt x="12568" y="30294"/>
                  <a:pt x="12662" y="30124"/>
                  <a:pt x="12614" y="29963"/>
                </a:cubicBezTo>
                <a:cubicBezTo>
                  <a:pt x="12568" y="29800"/>
                  <a:pt x="12398" y="29707"/>
                  <a:pt x="12237" y="29753"/>
                </a:cubicBezTo>
                <a:lnTo>
                  <a:pt x="12082" y="29795"/>
                </a:lnTo>
                <a:lnTo>
                  <a:pt x="11950" y="29831"/>
                </a:lnTo>
                <a:lnTo>
                  <a:pt x="11820" y="29862"/>
                </a:lnTo>
                <a:lnTo>
                  <a:pt x="11663" y="29900"/>
                </a:lnTo>
                <a:close/>
                <a:moveTo>
                  <a:pt x="13920" y="29148"/>
                </a:moveTo>
                <a:cubicBezTo>
                  <a:pt x="13622" y="29282"/>
                  <a:pt x="13712" y="29733"/>
                  <a:pt x="14050" y="29733"/>
                </a:cubicBezTo>
                <a:cubicBezTo>
                  <a:pt x="14092" y="29733"/>
                  <a:pt x="14132" y="29722"/>
                  <a:pt x="14169" y="29705"/>
                </a:cubicBezTo>
                <a:lnTo>
                  <a:pt x="14253" y="29670"/>
                </a:lnTo>
                <a:lnTo>
                  <a:pt x="14385" y="29609"/>
                </a:lnTo>
                <a:lnTo>
                  <a:pt x="14515" y="29548"/>
                </a:lnTo>
                <a:lnTo>
                  <a:pt x="14645" y="29487"/>
                </a:lnTo>
                <a:lnTo>
                  <a:pt x="14737" y="29441"/>
                </a:lnTo>
                <a:cubicBezTo>
                  <a:pt x="14888" y="29366"/>
                  <a:pt x="14949" y="29181"/>
                  <a:pt x="14873" y="29030"/>
                </a:cubicBezTo>
                <a:cubicBezTo>
                  <a:pt x="14798" y="28880"/>
                  <a:pt x="14614" y="28819"/>
                  <a:pt x="14463" y="28894"/>
                </a:cubicBezTo>
                <a:lnTo>
                  <a:pt x="14253" y="28997"/>
                </a:lnTo>
                <a:lnTo>
                  <a:pt x="14130" y="29056"/>
                </a:lnTo>
                <a:lnTo>
                  <a:pt x="13922" y="29148"/>
                </a:lnTo>
                <a:close/>
                <a:moveTo>
                  <a:pt x="16016" y="27995"/>
                </a:moveTo>
                <a:cubicBezTo>
                  <a:pt x="15875" y="28089"/>
                  <a:pt x="15835" y="28278"/>
                  <a:pt x="15930" y="28419"/>
                </a:cubicBezTo>
                <a:cubicBezTo>
                  <a:pt x="16024" y="28559"/>
                  <a:pt x="16213" y="28597"/>
                  <a:pt x="16353" y="28504"/>
                </a:cubicBezTo>
                <a:lnTo>
                  <a:pt x="16510" y="28400"/>
                </a:lnTo>
                <a:lnTo>
                  <a:pt x="16630" y="28316"/>
                </a:lnTo>
                <a:lnTo>
                  <a:pt x="16749" y="28234"/>
                </a:lnTo>
                <a:lnTo>
                  <a:pt x="16864" y="28150"/>
                </a:lnTo>
                <a:cubicBezTo>
                  <a:pt x="17147" y="27945"/>
                  <a:pt x="16921" y="27503"/>
                  <a:pt x="16586" y="27614"/>
                </a:cubicBezTo>
                <a:cubicBezTo>
                  <a:pt x="16558" y="27624"/>
                  <a:pt x="16531" y="27637"/>
                  <a:pt x="16508" y="27656"/>
                </a:cubicBezTo>
                <a:lnTo>
                  <a:pt x="16282" y="27815"/>
                </a:lnTo>
                <a:cubicBezTo>
                  <a:pt x="16192" y="27876"/>
                  <a:pt x="16104" y="27937"/>
                  <a:pt x="16014" y="27997"/>
                </a:cubicBezTo>
                <a:close/>
                <a:moveTo>
                  <a:pt x="17908" y="26526"/>
                </a:moveTo>
                <a:cubicBezTo>
                  <a:pt x="17659" y="26755"/>
                  <a:pt x="17906" y="27161"/>
                  <a:pt x="18229" y="27035"/>
                </a:cubicBezTo>
                <a:cubicBezTo>
                  <a:pt x="18262" y="27021"/>
                  <a:pt x="18292" y="27002"/>
                  <a:pt x="18317" y="26979"/>
                </a:cubicBezTo>
                <a:cubicBezTo>
                  <a:pt x="18472" y="26840"/>
                  <a:pt x="18621" y="26700"/>
                  <a:pt x="18772" y="26558"/>
                </a:cubicBezTo>
                <a:cubicBezTo>
                  <a:pt x="18893" y="26440"/>
                  <a:pt x="18897" y="26245"/>
                  <a:pt x="18780" y="26124"/>
                </a:cubicBezTo>
                <a:cubicBezTo>
                  <a:pt x="18663" y="26002"/>
                  <a:pt x="18470" y="26000"/>
                  <a:pt x="18348" y="26115"/>
                </a:cubicBezTo>
                <a:cubicBezTo>
                  <a:pt x="18204" y="26256"/>
                  <a:pt x="18057" y="26392"/>
                  <a:pt x="17908" y="26526"/>
                </a:cubicBezTo>
                <a:close/>
                <a:moveTo>
                  <a:pt x="19587" y="24808"/>
                </a:moveTo>
                <a:cubicBezTo>
                  <a:pt x="19520" y="24885"/>
                  <a:pt x="19497" y="24992"/>
                  <a:pt x="19526" y="25088"/>
                </a:cubicBezTo>
                <a:cubicBezTo>
                  <a:pt x="19591" y="25323"/>
                  <a:pt x="19893" y="25390"/>
                  <a:pt x="20052" y="25204"/>
                </a:cubicBezTo>
                <a:cubicBezTo>
                  <a:pt x="20186" y="25049"/>
                  <a:pt x="20318" y="24889"/>
                  <a:pt x="20448" y="24730"/>
                </a:cubicBezTo>
                <a:cubicBezTo>
                  <a:pt x="20658" y="24468"/>
                  <a:pt x="20356" y="24108"/>
                  <a:pt x="20060" y="24273"/>
                </a:cubicBezTo>
                <a:cubicBezTo>
                  <a:pt x="20027" y="24290"/>
                  <a:pt x="19998" y="24315"/>
                  <a:pt x="19972" y="24347"/>
                </a:cubicBezTo>
                <a:cubicBezTo>
                  <a:pt x="19847" y="24504"/>
                  <a:pt x="19719" y="24655"/>
                  <a:pt x="19587" y="24808"/>
                </a:cubicBezTo>
                <a:close/>
                <a:moveTo>
                  <a:pt x="21050" y="22896"/>
                </a:moveTo>
                <a:cubicBezTo>
                  <a:pt x="20962" y="23035"/>
                  <a:pt x="20999" y="23221"/>
                  <a:pt x="21136" y="23313"/>
                </a:cubicBezTo>
                <a:cubicBezTo>
                  <a:pt x="21274" y="23406"/>
                  <a:pt x="21460" y="23372"/>
                  <a:pt x="21557" y="23238"/>
                </a:cubicBezTo>
                <a:cubicBezTo>
                  <a:pt x="21672" y="23068"/>
                  <a:pt x="21785" y="22894"/>
                  <a:pt x="21896" y="22720"/>
                </a:cubicBezTo>
                <a:cubicBezTo>
                  <a:pt x="22081" y="22431"/>
                  <a:pt x="21718" y="22104"/>
                  <a:pt x="21446" y="22320"/>
                </a:cubicBezTo>
                <a:cubicBezTo>
                  <a:pt x="21421" y="22339"/>
                  <a:pt x="21400" y="22364"/>
                  <a:pt x="21381" y="22393"/>
                </a:cubicBezTo>
                <a:cubicBezTo>
                  <a:pt x="21272" y="22561"/>
                  <a:pt x="21163" y="22729"/>
                  <a:pt x="21050" y="22896"/>
                </a:cubicBezTo>
                <a:close/>
                <a:moveTo>
                  <a:pt x="22290" y="20832"/>
                </a:moveTo>
                <a:cubicBezTo>
                  <a:pt x="22209" y="20981"/>
                  <a:pt x="22267" y="21169"/>
                  <a:pt x="22418" y="21249"/>
                </a:cubicBezTo>
                <a:cubicBezTo>
                  <a:pt x="22569" y="21327"/>
                  <a:pt x="22756" y="21268"/>
                  <a:pt x="22833" y="21115"/>
                </a:cubicBezTo>
                <a:cubicBezTo>
                  <a:pt x="22927" y="20933"/>
                  <a:pt x="23024" y="20748"/>
                  <a:pt x="23114" y="20566"/>
                </a:cubicBezTo>
                <a:cubicBezTo>
                  <a:pt x="23258" y="20264"/>
                  <a:pt x="22890" y="19983"/>
                  <a:pt x="22638" y="20201"/>
                </a:cubicBezTo>
                <a:cubicBezTo>
                  <a:pt x="22609" y="20226"/>
                  <a:pt x="22584" y="20260"/>
                  <a:pt x="22567" y="20295"/>
                </a:cubicBezTo>
                <a:cubicBezTo>
                  <a:pt x="22477" y="20476"/>
                  <a:pt x="22385" y="20654"/>
                  <a:pt x="22290" y="20832"/>
                </a:cubicBezTo>
                <a:close/>
                <a:moveTo>
                  <a:pt x="23302" y="18644"/>
                </a:moveTo>
                <a:cubicBezTo>
                  <a:pt x="23183" y="18944"/>
                  <a:pt x="23558" y="19208"/>
                  <a:pt x="23803" y="18973"/>
                </a:cubicBezTo>
                <a:cubicBezTo>
                  <a:pt x="23833" y="18944"/>
                  <a:pt x="23856" y="18908"/>
                  <a:pt x="23873" y="18868"/>
                </a:cubicBezTo>
                <a:cubicBezTo>
                  <a:pt x="23948" y="18678"/>
                  <a:pt x="24021" y="18485"/>
                  <a:pt x="24093" y="18292"/>
                </a:cubicBezTo>
                <a:cubicBezTo>
                  <a:pt x="24206" y="17986"/>
                  <a:pt x="23820" y="17730"/>
                  <a:pt x="23577" y="17984"/>
                </a:cubicBezTo>
                <a:cubicBezTo>
                  <a:pt x="23552" y="18011"/>
                  <a:pt x="23533" y="18045"/>
                  <a:pt x="23518" y="18082"/>
                </a:cubicBezTo>
                <a:cubicBezTo>
                  <a:pt x="23449" y="18271"/>
                  <a:pt x="23378" y="18458"/>
                  <a:pt x="23302" y="18644"/>
                </a:cubicBezTo>
                <a:close/>
                <a:moveTo>
                  <a:pt x="24072" y="16362"/>
                </a:moveTo>
                <a:cubicBezTo>
                  <a:pt x="24023" y="16527"/>
                  <a:pt x="24120" y="16697"/>
                  <a:pt x="24285" y="16741"/>
                </a:cubicBezTo>
                <a:cubicBezTo>
                  <a:pt x="24451" y="16785"/>
                  <a:pt x="24621" y="16687"/>
                  <a:pt x="24661" y="16519"/>
                </a:cubicBezTo>
                <a:cubicBezTo>
                  <a:pt x="24715" y="16320"/>
                  <a:pt x="24765" y="16121"/>
                  <a:pt x="24816" y="15920"/>
                </a:cubicBezTo>
                <a:cubicBezTo>
                  <a:pt x="24853" y="15756"/>
                  <a:pt x="24753" y="15591"/>
                  <a:pt x="24589" y="15553"/>
                </a:cubicBezTo>
                <a:cubicBezTo>
                  <a:pt x="24424" y="15513"/>
                  <a:pt x="24260" y="15614"/>
                  <a:pt x="24220" y="15779"/>
                </a:cubicBezTo>
                <a:cubicBezTo>
                  <a:pt x="24174" y="15974"/>
                  <a:pt x="24124" y="16169"/>
                  <a:pt x="24072" y="16362"/>
                </a:cubicBezTo>
                <a:close/>
                <a:moveTo>
                  <a:pt x="24564" y="14010"/>
                </a:moveTo>
                <a:cubicBezTo>
                  <a:pt x="24524" y="14333"/>
                  <a:pt x="24941" y="14486"/>
                  <a:pt x="25119" y="14222"/>
                </a:cubicBezTo>
                <a:cubicBezTo>
                  <a:pt x="25147" y="14184"/>
                  <a:pt x="25163" y="14140"/>
                  <a:pt x="25170" y="14094"/>
                </a:cubicBezTo>
                <a:cubicBezTo>
                  <a:pt x="25199" y="13889"/>
                  <a:pt x="25224" y="13686"/>
                  <a:pt x="25247" y="13478"/>
                </a:cubicBezTo>
                <a:cubicBezTo>
                  <a:pt x="25254" y="13428"/>
                  <a:pt x="25245" y="13375"/>
                  <a:pt x="25228" y="13327"/>
                </a:cubicBezTo>
                <a:cubicBezTo>
                  <a:pt x="25279" y="13166"/>
                  <a:pt x="25184" y="12994"/>
                  <a:pt x="25023" y="12948"/>
                </a:cubicBezTo>
                <a:cubicBezTo>
                  <a:pt x="24987" y="12937"/>
                  <a:pt x="24952" y="12933"/>
                  <a:pt x="24918" y="12935"/>
                </a:cubicBezTo>
                <a:cubicBezTo>
                  <a:pt x="24721" y="12946"/>
                  <a:pt x="24516" y="12956"/>
                  <a:pt x="24319" y="12956"/>
                </a:cubicBezTo>
                <a:cubicBezTo>
                  <a:pt x="23988" y="12969"/>
                  <a:pt x="23902" y="13415"/>
                  <a:pt x="24208" y="13547"/>
                </a:cubicBezTo>
                <a:cubicBezTo>
                  <a:pt x="24248" y="13562"/>
                  <a:pt x="24287" y="13568"/>
                  <a:pt x="24329" y="13568"/>
                </a:cubicBezTo>
                <a:cubicBezTo>
                  <a:pt x="24426" y="13568"/>
                  <a:pt x="24526" y="13564"/>
                  <a:pt x="24623" y="13560"/>
                </a:cubicBezTo>
                <a:cubicBezTo>
                  <a:pt x="24606" y="13711"/>
                  <a:pt x="24585" y="13860"/>
                  <a:pt x="24564" y="14010"/>
                </a:cubicBezTo>
                <a:close/>
                <a:moveTo>
                  <a:pt x="24742" y="11617"/>
                </a:moveTo>
                <a:cubicBezTo>
                  <a:pt x="24742" y="11946"/>
                  <a:pt x="25197" y="12045"/>
                  <a:pt x="25329" y="11734"/>
                </a:cubicBezTo>
                <a:cubicBezTo>
                  <a:pt x="25346" y="11697"/>
                  <a:pt x="25352" y="11657"/>
                  <a:pt x="25352" y="11617"/>
                </a:cubicBezTo>
                <a:lnTo>
                  <a:pt x="25352" y="11468"/>
                </a:lnTo>
                <a:cubicBezTo>
                  <a:pt x="25350" y="11311"/>
                  <a:pt x="25348" y="11154"/>
                  <a:pt x="25342" y="10997"/>
                </a:cubicBezTo>
                <a:cubicBezTo>
                  <a:pt x="25331" y="10670"/>
                  <a:pt x="24874" y="10586"/>
                  <a:pt x="24751" y="10898"/>
                </a:cubicBezTo>
                <a:cubicBezTo>
                  <a:pt x="24736" y="10936"/>
                  <a:pt x="24730" y="10976"/>
                  <a:pt x="24732" y="11018"/>
                </a:cubicBezTo>
                <a:cubicBezTo>
                  <a:pt x="24740" y="11215"/>
                  <a:pt x="24742" y="11420"/>
                  <a:pt x="24742" y="11617"/>
                </a:cubicBezTo>
                <a:close/>
                <a:moveTo>
                  <a:pt x="24585" y="9226"/>
                </a:moveTo>
                <a:cubicBezTo>
                  <a:pt x="24640" y="9574"/>
                  <a:pt x="25145" y="9574"/>
                  <a:pt x="25191" y="9213"/>
                </a:cubicBezTo>
                <a:cubicBezTo>
                  <a:pt x="25193" y="9188"/>
                  <a:pt x="25193" y="9163"/>
                  <a:pt x="25189" y="9136"/>
                </a:cubicBezTo>
                <a:cubicBezTo>
                  <a:pt x="25159" y="8928"/>
                  <a:pt x="25124" y="8721"/>
                  <a:pt x="25080" y="8515"/>
                </a:cubicBezTo>
                <a:cubicBezTo>
                  <a:pt x="25008" y="8186"/>
                  <a:pt x="24535" y="8199"/>
                  <a:pt x="24480" y="8530"/>
                </a:cubicBezTo>
                <a:cubicBezTo>
                  <a:pt x="24472" y="8568"/>
                  <a:pt x="24474" y="8606"/>
                  <a:pt x="24482" y="8643"/>
                </a:cubicBezTo>
                <a:cubicBezTo>
                  <a:pt x="24522" y="8836"/>
                  <a:pt x="24556" y="9029"/>
                  <a:pt x="24585" y="9226"/>
                </a:cubicBezTo>
                <a:close/>
                <a:moveTo>
                  <a:pt x="23854" y="7090"/>
                </a:moveTo>
                <a:cubicBezTo>
                  <a:pt x="24055" y="7344"/>
                  <a:pt x="24472" y="7143"/>
                  <a:pt x="24384" y="6814"/>
                </a:cubicBezTo>
                <a:cubicBezTo>
                  <a:pt x="24373" y="6774"/>
                  <a:pt x="24355" y="6738"/>
                  <a:pt x="24327" y="6707"/>
                </a:cubicBezTo>
                <a:cubicBezTo>
                  <a:pt x="24181" y="6518"/>
                  <a:pt x="24002" y="6357"/>
                  <a:pt x="23801" y="6227"/>
                </a:cubicBezTo>
                <a:cubicBezTo>
                  <a:pt x="23512" y="6053"/>
                  <a:pt x="23189" y="6411"/>
                  <a:pt x="23405" y="6682"/>
                </a:cubicBezTo>
                <a:cubicBezTo>
                  <a:pt x="23426" y="6709"/>
                  <a:pt x="23453" y="6732"/>
                  <a:pt x="23483" y="6749"/>
                </a:cubicBezTo>
                <a:cubicBezTo>
                  <a:pt x="23623" y="6841"/>
                  <a:pt x="23749" y="6956"/>
                  <a:pt x="23854" y="7090"/>
                </a:cubicBezTo>
                <a:close/>
                <a:moveTo>
                  <a:pt x="21974" y="6707"/>
                </a:moveTo>
                <a:cubicBezTo>
                  <a:pt x="22303" y="6587"/>
                  <a:pt x="22209" y="6103"/>
                  <a:pt x="21859" y="6114"/>
                </a:cubicBezTo>
                <a:cubicBezTo>
                  <a:pt x="21829" y="6116"/>
                  <a:pt x="21800" y="6122"/>
                  <a:pt x="21771" y="6133"/>
                </a:cubicBezTo>
                <a:cubicBezTo>
                  <a:pt x="21567" y="6204"/>
                  <a:pt x="21368" y="6288"/>
                  <a:pt x="21175" y="6382"/>
                </a:cubicBezTo>
                <a:cubicBezTo>
                  <a:pt x="21022" y="6455"/>
                  <a:pt x="20957" y="6640"/>
                  <a:pt x="21033" y="6793"/>
                </a:cubicBezTo>
                <a:cubicBezTo>
                  <a:pt x="21108" y="6946"/>
                  <a:pt x="21293" y="7009"/>
                  <a:pt x="21446" y="6931"/>
                </a:cubicBezTo>
                <a:cubicBezTo>
                  <a:pt x="21618" y="6845"/>
                  <a:pt x="21794" y="6772"/>
                  <a:pt x="21974" y="6707"/>
                </a:cubicBezTo>
                <a:close/>
                <a:moveTo>
                  <a:pt x="19979" y="7887"/>
                </a:moveTo>
                <a:cubicBezTo>
                  <a:pt x="20033" y="7839"/>
                  <a:pt x="20071" y="7774"/>
                  <a:pt x="20081" y="7700"/>
                </a:cubicBezTo>
                <a:cubicBezTo>
                  <a:pt x="20121" y="7419"/>
                  <a:pt x="19792" y="7239"/>
                  <a:pt x="19578" y="7424"/>
                </a:cubicBezTo>
                <a:cubicBezTo>
                  <a:pt x="19413" y="7566"/>
                  <a:pt x="19258" y="7717"/>
                  <a:pt x="19113" y="7880"/>
                </a:cubicBezTo>
                <a:cubicBezTo>
                  <a:pt x="19002" y="8006"/>
                  <a:pt x="19013" y="8199"/>
                  <a:pt x="19140" y="8310"/>
                </a:cubicBezTo>
                <a:cubicBezTo>
                  <a:pt x="19266" y="8423"/>
                  <a:pt x="19459" y="8411"/>
                  <a:pt x="19570" y="8285"/>
                </a:cubicBezTo>
                <a:cubicBezTo>
                  <a:pt x="19698" y="8142"/>
                  <a:pt x="19834" y="8010"/>
                  <a:pt x="19979" y="7887"/>
                </a:cubicBezTo>
                <a:close/>
                <a:moveTo>
                  <a:pt x="18983" y="9723"/>
                </a:moveTo>
                <a:cubicBezTo>
                  <a:pt x="18977" y="9551"/>
                  <a:pt x="18832" y="9419"/>
                  <a:pt x="18660" y="9427"/>
                </a:cubicBezTo>
                <a:cubicBezTo>
                  <a:pt x="18491" y="9438"/>
                  <a:pt x="18361" y="9584"/>
                  <a:pt x="18373" y="9756"/>
                </a:cubicBezTo>
                <a:cubicBezTo>
                  <a:pt x="18386" y="9987"/>
                  <a:pt x="18430" y="10217"/>
                  <a:pt x="18507" y="10435"/>
                </a:cubicBezTo>
                <a:cubicBezTo>
                  <a:pt x="18627" y="10768"/>
                  <a:pt x="19124" y="10674"/>
                  <a:pt x="19101" y="10309"/>
                </a:cubicBezTo>
                <a:cubicBezTo>
                  <a:pt x="19098" y="10284"/>
                  <a:pt x="19092" y="10261"/>
                  <a:pt x="19084" y="10236"/>
                </a:cubicBezTo>
                <a:cubicBezTo>
                  <a:pt x="19027" y="10070"/>
                  <a:pt x="18994" y="9899"/>
                  <a:pt x="18983" y="9723"/>
                </a:cubicBezTo>
                <a:close/>
                <a:moveTo>
                  <a:pt x="20039" y="11613"/>
                </a:moveTo>
                <a:cubicBezTo>
                  <a:pt x="19796" y="11382"/>
                  <a:pt x="19402" y="11649"/>
                  <a:pt x="19553" y="11973"/>
                </a:cubicBezTo>
                <a:cubicBezTo>
                  <a:pt x="19570" y="12003"/>
                  <a:pt x="19589" y="12028"/>
                  <a:pt x="19614" y="12051"/>
                </a:cubicBezTo>
                <a:cubicBezTo>
                  <a:pt x="19763" y="12200"/>
                  <a:pt x="19922" y="12340"/>
                  <a:pt x="20086" y="12476"/>
                </a:cubicBezTo>
                <a:cubicBezTo>
                  <a:pt x="20213" y="12590"/>
                  <a:pt x="20410" y="12575"/>
                  <a:pt x="20521" y="12443"/>
                </a:cubicBezTo>
                <a:cubicBezTo>
                  <a:pt x="20633" y="12311"/>
                  <a:pt x="20612" y="12114"/>
                  <a:pt x="20475" y="12007"/>
                </a:cubicBezTo>
                <a:cubicBezTo>
                  <a:pt x="20327" y="11881"/>
                  <a:pt x="20180" y="11751"/>
                  <a:pt x="20039" y="11613"/>
                </a:cubicBezTo>
                <a:close/>
                <a:moveTo>
                  <a:pt x="21963" y="12759"/>
                </a:moveTo>
                <a:cubicBezTo>
                  <a:pt x="21630" y="12686"/>
                  <a:pt x="21444" y="13126"/>
                  <a:pt x="21733" y="13315"/>
                </a:cubicBezTo>
                <a:cubicBezTo>
                  <a:pt x="21762" y="13333"/>
                  <a:pt x="21794" y="13346"/>
                  <a:pt x="21827" y="13354"/>
                </a:cubicBezTo>
                <a:cubicBezTo>
                  <a:pt x="22035" y="13403"/>
                  <a:pt x="22244" y="13438"/>
                  <a:pt x="22454" y="13470"/>
                </a:cubicBezTo>
                <a:cubicBezTo>
                  <a:pt x="22785" y="13510"/>
                  <a:pt x="22936" y="13078"/>
                  <a:pt x="22653" y="12904"/>
                </a:cubicBezTo>
                <a:cubicBezTo>
                  <a:pt x="22617" y="12883"/>
                  <a:pt x="22579" y="12870"/>
                  <a:pt x="22538" y="12864"/>
                </a:cubicBezTo>
                <a:cubicBezTo>
                  <a:pt x="22345" y="12837"/>
                  <a:pt x="22152" y="12803"/>
                  <a:pt x="21963" y="12759"/>
                </a:cubicBezTo>
                <a:close/>
                <a:moveTo>
                  <a:pt x="26712" y="12751"/>
                </a:moveTo>
                <a:cubicBezTo>
                  <a:pt x="26379" y="12803"/>
                  <a:pt x="26362" y="13275"/>
                  <a:pt x="26689" y="13352"/>
                </a:cubicBezTo>
                <a:cubicBezTo>
                  <a:pt x="26727" y="13361"/>
                  <a:pt x="26765" y="13361"/>
                  <a:pt x="26802" y="13357"/>
                </a:cubicBezTo>
                <a:cubicBezTo>
                  <a:pt x="27006" y="13327"/>
                  <a:pt x="27211" y="13294"/>
                  <a:pt x="27414" y="13258"/>
                </a:cubicBezTo>
                <a:cubicBezTo>
                  <a:pt x="27739" y="13197"/>
                  <a:pt x="27754" y="12738"/>
                  <a:pt x="27425" y="12659"/>
                </a:cubicBezTo>
                <a:cubicBezTo>
                  <a:pt x="27387" y="12650"/>
                  <a:pt x="27347" y="12650"/>
                  <a:pt x="27307" y="12657"/>
                </a:cubicBezTo>
                <a:cubicBezTo>
                  <a:pt x="27110" y="12692"/>
                  <a:pt x="26911" y="12724"/>
                  <a:pt x="26712" y="12751"/>
                </a:cubicBezTo>
                <a:close/>
                <a:moveTo>
                  <a:pt x="29080" y="12286"/>
                </a:moveTo>
                <a:cubicBezTo>
                  <a:pt x="28917" y="12328"/>
                  <a:pt x="28818" y="12493"/>
                  <a:pt x="28860" y="12657"/>
                </a:cubicBezTo>
                <a:cubicBezTo>
                  <a:pt x="28900" y="12818"/>
                  <a:pt x="29066" y="12919"/>
                  <a:pt x="29229" y="12879"/>
                </a:cubicBezTo>
                <a:cubicBezTo>
                  <a:pt x="29428" y="12828"/>
                  <a:pt x="29627" y="12778"/>
                  <a:pt x="29826" y="12724"/>
                </a:cubicBezTo>
                <a:cubicBezTo>
                  <a:pt x="30170" y="12623"/>
                  <a:pt x="30099" y="12124"/>
                  <a:pt x="29738" y="12124"/>
                </a:cubicBezTo>
                <a:cubicBezTo>
                  <a:pt x="29713" y="12124"/>
                  <a:pt x="29688" y="12128"/>
                  <a:pt x="29665" y="12135"/>
                </a:cubicBezTo>
                <a:cubicBezTo>
                  <a:pt x="29470" y="12187"/>
                  <a:pt x="29275" y="12237"/>
                  <a:pt x="29080" y="12286"/>
                </a:cubicBezTo>
                <a:close/>
                <a:moveTo>
                  <a:pt x="31396" y="11602"/>
                </a:moveTo>
                <a:cubicBezTo>
                  <a:pt x="31076" y="11718"/>
                  <a:pt x="31151" y="12198"/>
                  <a:pt x="31501" y="12198"/>
                </a:cubicBezTo>
                <a:cubicBezTo>
                  <a:pt x="31535" y="12196"/>
                  <a:pt x="31566" y="12191"/>
                  <a:pt x="31595" y="12181"/>
                </a:cubicBezTo>
                <a:cubicBezTo>
                  <a:pt x="31790" y="12114"/>
                  <a:pt x="31985" y="12045"/>
                  <a:pt x="32178" y="11973"/>
                </a:cubicBezTo>
                <a:cubicBezTo>
                  <a:pt x="32482" y="11862"/>
                  <a:pt x="32425" y="11403"/>
                  <a:pt x="32086" y="11380"/>
                </a:cubicBezTo>
                <a:cubicBezTo>
                  <a:pt x="32044" y="11380"/>
                  <a:pt x="32004" y="11387"/>
                  <a:pt x="31966" y="11399"/>
                </a:cubicBezTo>
                <a:cubicBezTo>
                  <a:pt x="31776" y="11470"/>
                  <a:pt x="31587" y="11537"/>
                  <a:pt x="31396" y="11602"/>
                </a:cubicBezTo>
                <a:close/>
                <a:moveTo>
                  <a:pt x="33645" y="10718"/>
                </a:moveTo>
                <a:cubicBezTo>
                  <a:pt x="33343" y="10852"/>
                  <a:pt x="33444" y="11311"/>
                  <a:pt x="33783" y="11301"/>
                </a:cubicBezTo>
                <a:cubicBezTo>
                  <a:pt x="33823" y="11299"/>
                  <a:pt x="33859" y="11290"/>
                  <a:pt x="33894" y="11273"/>
                </a:cubicBezTo>
                <a:cubicBezTo>
                  <a:pt x="34083" y="11190"/>
                  <a:pt x="34269" y="11104"/>
                  <a:pt x="34456" y="11014"/>
                </a:cubicBezTo>
                <a:cubicBezTo>
                  <a:pt x="34756" y="10869"/>
                  <a:pt x="34642" y="10412"/>
                  <a:pt x="34299" y="10435"/>
                </a:cubicBezTo>
                <a:cubicBezTo>
                  <a:pt x="34261" y="10437"/>
                  <a:pt x="34225" y="10448"/>
                  <a:pt x="34192" y="10464"/>
                </a:cubicBezTo>
                <a:cubicBezTo>
                  <a:pt x="34010" y="10550"/>
                  <a:pt x="33827" y="10634"/>
                  <a:pt x="33645" y="10718"/>
                </a:cubicBezTo>
                <a:close/>
                <a:moveTo>
                  <a:pt x="35797" y="9626"/>
                </a:moveTo>
                <a:cubicBezTo>
                  <a:pt x="35510" y="9790"/>
                  <a:pt x="35651" y="10238"/>
                  <a:pt x="35996" y="10194"/>
                </a:cubicBezTo>
                <a:cubicBezTo>
                  <a:pt x="36034" y="10188"/>
                  <a:pt x="36070" y="10175"/>
                  <a:pt x="36101" y="10156"/>
                </a:cubicBezTo>
                <a:cubicBezTo>
                  <a:pt x="36279" y="10054"/>
                  <a:pt x="36459" y="9951"/>
                  <a:pt x="36636" y="9842"/>
                </a:cubicBezTo>
                <a:cubicBezTo>
                  <a:pt x="36776" y="9754"/>
                  <a:pt x="36820" y="9567"/>
                  <a:pt x="36732" y="9425"/>
                </a:cubicBezTo>
                <a:cubicBezTo>
                  <a:pt x="36646" y="9282"/>
                  <a:pt x="36459" y="9236"/>
                  <a:pt x="36317" y="9320"/>
                </a:cubicBezTo>
                <a:cubicBezTo>
                  <a:pt x="36145" y="9425"/>
                  <a:pt x="35971" y="9526"/>
                  <a:pt x="35797" y="9626"/>
                </a:cubicBezTo>
                <a:close/>
                <a:moveTo>
                  <a:pt x="37824" y="8325"/>
                </a:moveTo>
                <a:cubicBezTo>
                  <a:pt x="37558" y="8520"/>
                  <a:pt x="37744" y="8945"/>
                  <a:pt x="38079" y="8868"/>
                </a:cubicBezTo>
                <a:cubicBezTo>
                  <a:pt x="38117" y="8857"/>
                  <a:pt x="38153" y="8840"/>
                  <a:pt x="38184" y="8817"/>
                </a:cubicBezTo>
                <a:cubicBezTo>
                  <a:pt x="38350" y="8696"/>
                  <a:pt x="38515" y="8574"/>
                  <a:pt x="38681" y="8448"/>
                </a:cubicBezTo>
                <a:cubicBezTo>
                  <a:pt x="38893" y="8283"/>
                  <a:pt x="38800" y="7939"/>
                  <a:pt x="38534" y="7903"/>
                </a:cubicBezTo>
                <a:cubicBezTo>
                  <a:pt x="38452" y="7893"/>
                  <a:pt x="38371" y="7914"/>
                  <a:pt x="38308" y="7964"/>
                </a:cubicBezTo>
                <a:cubicBezTo>
                  <a:pt x="38147" y="8088"/>
                  <a:pt x="37985" y="8207"/>
                  <a:pt x="37824" y="8325"/>
                </a:cubicBezTo>
                <a:close/>
                <a:moveTo>
                  <a:pt x="39683" y="6801"/>
                </a:moveTo>
                <a:cubicBezTo>
                  <a:pt x="39561" y="6916"/>
                  <a:pt x="39555" y="7109"/>
                  <a:pt x="39670" y="7233"/>
                </a:cubicBezTo>
                <a:cubicBezTo>
                  <a:pt x="39785" y="7356"/>
                  <a:pt x="39980" y="7363"/>
                  <a:pt x="40102" y="7245"/>
                </a:cubicBezTo>
                <a:cubicBezTo>
                  <a:pt x="40255" y="7105"/>
                  <a:pt x="40406" y="6960"/>
                  <a:pt x="40552" y="6814"/>
                </a:cubicBezTo>
                <a:cubicBezTo>
                  <a:pt x="40666" y="6694"/>
                  <a:pt x="40663" y="6504"/>
                  <a:pt x="40544" y="6386"/>
                </a:cubicBezTo>
                <a:cubicBezTo>
                  <a:pt x="40427" y="6271"/>
                  <a:pt x="40236" y="6269"/>
                  <a:pt x="40117" y="6384"/>
                </a:cubicBezTo>
                <a:cubicBezTo>
                  <a:pt x="39976" y="6527"/>
                  <a:pt x="39831" y="6665"/>
                  <a:pt x="39685" y="6799"/>
                </a:cubicBezTo>
                <a:close/>
                <a:moveTo>
                  <a:pt x="41326" y="5051"/>
                </a:moveTo>
                <a:cubicBezTo>
                  <a:pt x="41219" y="5181"/>
                  <a:pt x="41240" y="5374"/>
                  <a:pt x="41370" y="5481"/>
                </a:cubicBezTo>
                <a:cubicBezTo>
                  <a:pt x="41502" y="5586"/>
                  <a:pt x="41695" y="5567"/>
                  <a:pt x="41799" y="5435"/>
                </a:cubicBezTo>
                <a:cubicBezTo>
                  <a:pt x="41931" y="5273"/>
                  <a:pt x="42059" y="5110"/>
                  <a:pt x="42183" y="4942"/>
                </a:cubicBezTo>
                <a:cubicBezTo>
                  <a:pt x="42388" y="4661"/>
                  <a:pt x="42040" y="4311"/>
                  <a:pt x="41757" y="4515"/>
                </a:cubicBezTo>
                <a:cubicBezTo>
                  <a:pt x="41732" y="4531"/>
                  <a:pt x="41711" y="4555"/>
                  <a:pt x="41692" y="4580"/>
                </a:cubicBezTo>
                <a:cubicBezTo>
                  <a:pt x="41573" y="4739"/>
                  <a:pt x="41449" y="4896"/>
                  <a:pt x="41326" y="5051"/>
                </a:cubicBezTo>
                <a:close/>
                <a:moveTo>
                  <a:pt x="42686" y="3081"/>
                </a:moveTo>
                <a:cubicBezTo>
                  <a:pt x="42518" y="3370"/>
                  <a:pt x="42874" y="3683"/>
                  <a:pt x="43143" y="3469"/>
                </a:cubicBezTo>
                <a:cubicBezTo>
                  <a:pt x="43172" y="3448"/>
                  <a:pt x="43195" y="3419"/>
                  <a:pt x="43214" y="3387"/>
                </a:cubicBezTo>
                <a:lnTo>
                  <a:pt x="43287" y="3257"/>
                </a:lnTo>
                <a:lnTo>
                  <a:pt x="43424" y="3014"/>
                </a:lnTo>
                <a:lnTo>
                  <a:pt x="43516" y="2840"/>
                </a:lnTo>
                <a:cubicBezTo>
                  <a:pt x="43673" y="2534"/>
                  <a:pt x="43281" y="2232"/>
                  <a:pt x="43023" y="2490"/>
                </a:cubicBezTo>
                <a:cubicBezTo>
                  <a:pt x="43004" y="2511"/>
                  <a:pt x="42988" y="2534"/>
                  <a:pt x="42973" y="2559"/>
                </a:cubicBezTo>
                <a:lnTo>
                  <a:pt x="42887" y="2723"/>
                </a:lnTo>
                <a:lnTo>
                  <a:pt x="42757" y="2958"/>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19"/>
          <p:cNvSpPr/>
          <p:nvPr/>
        </p:nvSpPr>
        <p:spPr>
          <a:xfrm>
            <a:off x="7846867" y="-51813"/>
            <a:ext cx="1637425" cy="697169"/>
          </a:xfrm>
          <a:custGeom>
            <a:avLst/>
            <a:gdLst/>
            <a:ahLst/>
            <a:cxnLst/>
            <a:rect l="l" t="t" r="r" b="b"/>
            <a:pathLst>
              <a:path w="17010" h="7242" extrusionOk="0">
                <a:moveTo>
                  <a:pt x="1" y="1"/>
                </a:moveTo>
                <a:cubicBezTo>
                  <a:pt x="677" y="4099"/>
                  <a:pt x="4238" y="7242"/>
                  <a:pt x="8515" y="7242"/>
                </a:cubicBezTo>
                <a:cubicBezTo>
                  <a:pt x="12792" y="7242"/>
                  <a:pt x="16333" y="4099"/>
                  <a:pt x="1700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19"/>
          <p:cNvSpPr/>
          <p:nvPr/>
        </p:nvSpPr>
        <p:spPr>
          <a:xfrm rot="-10132642">
            <a:off x="8447753" y="1968921"/>
            <a:ext cx="193297" cy="194877"/>
          </a:xfrm>
          <a:custGeom>
            <a:avLst/>
            <a:gdLst/>
            <a:ahLst/>
            <a:cxnLst/>
            <a:rect l="l" t="t" r="r" b="b"/>
            <a:pathLst>
              <a:path w="2488" h="2508" extrusionOk="0">
                <a:moveTo>
                  <a:pt x="1254" y="1"/>
                </a:moveTo>
                <a:cubicBezTo>
                  <a:pt x="557" y="1"/>
                  <a:pt x="0" y="558"/>
                  <a:pt x="0" y="1254"/>
                </a:cubicBezTo>
                <a:cubicBezTo>
                  <a:pt x="0" y="1950"/>
                  <a:pt x="557" y="2507"/>
                  <a:pt x="1254" y="2507"/>
                </a:cubicBezTo>
                <a:cubicBezTo>
                  <a:pt x="1950" y="2507"/>
                  <a:pt x="2487" y="1950"/>
                  <a:pt x="2487" y="1254"/>
                </a:cubicBezTo>
                <a:cubicBezTo>
                  <a:pt x="2487" y="558"/>
                  <a:pt x="1950" y="1"/>
                  <a:pt x="125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19"/>
          <p:cNvSpPr/>
          <p:nvPr/>
        </p:nvSpPr>
        <p:spPr>
          <a:xfrm rot="5770333" flipH="1">
            <a:off x="6313772" y="649388"/>
            <a:ext cx="73088" cy="72375"/>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19"/>
          <p:cNvSpPr/>
          <p:nvPr/>
        </p:nvSpPr>
        <p:spPr>
          <a:xfrm rot="3807597" flipH="1">
            <a:off x="7906681" y="364460"/>
            <a:ext cx="349987" cy="350085"/>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19"/>
          <p:cNvSpPr/>
          <p:nvPr/>
        </p:nvSpPr>
        <p:spPr>
          <a:xfrm rot="5770333" flipH="1">
            <a:off x="1930047" y="1608088"/>
            <a:ext cx="73088" cy="72375"/>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5" name="Google Shape;165;p19"/>
          <p:cNvGrpSpPr/>
          <p:nvPr/>
        </p:nvGrpSpPr>
        <p:grpSpPr>
          <a:xfrm>
            <a:off x="713213" y="2098938"/>
            <a:ext cx="342125" cy="362875"/>
            <a:chOff x="2638525" y="4006350"/>
            <a:chExt cx="342125" cy="362875"/>
          </a:xfrm>
        </p:grpSpPr>
        <p:sp>
          <p:nvSpPr>
            <p:cNvPr id="166" name="Google Shape;166;p19"/>
            <p:cNvSpPr/>
            <p:nvPr/>
          </p:nvSpPr>
          <p:spPr>
            <a:xfrm>
              <a:off x="2751525" y="4006350"/>
              <a:ext cx="107900" cy="153550"/>
            </a:xfrm>
            <a:custGeom>
              <a:avLst/>
              <a:gdLst/>
              <a:ahLst/>
              <a:cxnLst/>
              <a:rect l="l" t="t" r="r" b="b"/>
              <a:pathLst>
                <a:path w="4316" h="6142" extrusionOk="0">
                  <a:moveTo>
                    <a:pt x="804" y="1"/>
                  </a:moveTo>
                  <a:cubicBezTo>
                    <a:pt x="666" y="1"/>
                    <a:pt x="542" y="60"/>
                    <a:pt x="439" y="193"/>
                  </a:cubicBezTo>
                  <a:cubicBezTo>
                    <a:pt x="0" y="758"/>
                    <a:pt x="188" y="1867"/>
                    <a:pt x="230" y="2516"/>
                  </a:cubicBezTo>
                  <a:cubicBezTo>
                    <a:pt x="314" y="3625"/>
                    <a:pt x="314" y="4796"/>
                    <a:pt x="398" y="5905"/>
                  </a:cubicBezTo>
                  <a:cubicBezTo>
                    <a:pt x="398" y="6063"/>
                    <a:pt x="519" y="6142"/>
                    <a:pt x="634" y="6142"/>
                  </a:cubicBezTo>
                  <a:cubicBezTo>
                    <a:pt x="733" y="6142"/>
                    <a:pt x="827" y="6084"/>
                    <a:pt x="837" y="5968"/>
                  </a:cubicBezTo>
                  <a:cubicBezTo>
                    <a:pt x="942" y="4482"/>
                    <a:pt x="816" y="3039"/>
                    <a:pt x="753" y="1553"/>
                  </a:cubicBezTo>
                  <a:cubicBezTo>
                    <a:pt x="753" y="1410"/>
                    <a:pt x="692" y="688"/>
                    <a:pt x="935" y="688"/>
                  </a:cubicBezTo>
                  <a:cubicBezTo>
                    <a:pt x="976" y="688"/>
                    <a:pt x="1027" y="709"/>
                    <a:pt x="1088" y="758"/>
                  </a:cubicBezTo>
                  <a:cubicBezTo>
                    <a:pt x="1402" y="1030"/>
                    <a:pt x="1716" y="1574"/>
                    <a:pt x="1988" y="1888"/>
                  </a:cubicBezTo>
                  <a:cubicBezTo>
                    <a:pt x="2741" y="2808"/>
                    <a:pt x="2971" y="4085"/>
                    <a:pt x="3892" y="4859"/>
                  </a:cubicBezTo>
                  <a:cubicBezTo>
                    <a:pt x="3940" y="4902"/>
                    <a:pt x="3992" y="4920"/>
                    <a:pt x="4042" y="4920"/>
                  </a:cubicBezTo>
                  <a:cubicBezTo>
                    <a:pt x="4188" y="4920"/>
                    <a:pt x="4315" y="4764"/>
                    <a:pt x="4268" y="4608"/>
                  </a:cubicBezTo>
                  <a:cubicBezTo>
                    <a:pt x="4045" y="3956"/>
                    <a:pt x="1929" y="1"/>
                    <a:pt x="80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19"/>
            <p:cNvSpPr/>
            <p:nvPr/>
          </p:nvSpPr>
          <p:spPr>
            <a:xfrm>
              <a:off x="2638525" y="4152650"/>
              <a:ext cx="149700" cy="96650"/>
            </a:xfrm>
            <a:custGeom>
              <a:avLst/>
              <a:gdLst/>
              <a:ahLst/>
              <a:cxnLst/>
              <a:rect l="l" t="t" r="r" b="b"/>
              <a:pathLst>
                <a:path w="5988" h="3866" extrusionOk="0">
                  <a:moveTo>
                    <a:pt x="4733" y="0"/>
                  </a:moveTo>
                  <a:cubicBezTo>
                    <a:pt x="4699" y="0"/>
                    <a:pt x="4663" y="10"/>
                    <a:pt x="4625" y="32"/>
                  </a:cubicBezTo>
                  <a:cubicBezTo>
                    <a:pt x="3579" y="660"/>
                    <a:pt x="1" y="1183"/>
                    <a:pt x="147" y="2962"/>
                  </a:cubicBezTo>
                  <a:cubicBezTo>
                    <a:pt x="231" y="3757"/>
                    <a:pt x="1695" y="3757"/>
                    <a:pt x="2198" y="3757"/>
                  </a:cubicBezTo>
                  <a:cubicBezTo>
                    <a:pt x="2817" y="3757"/>
                    <a:pt x="3388" y="3714"/>
                    <a:pt x="3966" y="3714"/>
                  </a:cubicBezTo>
                  <a:cubicBezTo>
                    <a:pt x="4462" y="3714"/>
                    <a:pt x="4963" y="3745"/>
                    <a:pt x="5503" y="3861"/>
                  </a:cubicBezTo>
                  <a:cubicBezTo>
                    <a:pt x="5524" y="3864"/>
                    <a:pt x="5543" y="3866"/>
                    <a:pt x="5561" y="3866"/>
                  </a:cubicBezTo>
                  <a:cubicBezTo>
                    <a:pt x="5910" y="3866"/>
                    <a:pt x="5988" y="3331"/>
                    <a:pt x="5650" y="3192"/>
                  </a:cubicBezTo>
                  <a:cubicBezTo>
                    <a:pt x="5110" y="3017"/>
                    <a:pt x="4570" y="2943"/>
                    <a:pt x="4024" y="2943"/>
                  </a:cubicBezTo>
                  <a:cubicBezTo>
                    <a:pt x="3786" y="2943"/>
                    <a:pt x="3547" y="2957"/>
                    <a:pt x="3307" y="2982"/>
                  </a:cubicBezTo>
                  <a:cubicBezTo>
                    <a:pt x="3214" y="2998"/>
                    <a:pt x="2779" y="3031"/>
                    <a:pt x="2303" y="3031"/>
                  </a:cubicBezTo>
                  <a:cubicBezTo>
                    <a:pt x="1493" y="3031"/>
                    <a:pt x="562" y="2936"/>
                    <a:pt x="984" y="2501"/>
                  </a:cubicBezTo>
                  <a:cubicBezTo>
                    <a:pt x="1465" y="1999"/>
                    <a:pt x="2218" y="1727"/>
                    <a:pt x="2846" y="1476"/>
                  </a:cubicBezTo>
                  <a:cubicBezTo>
                    <a:pt x="3495" y="1183"/>
                    <a:pt x="4353" y="974"/>
                    <a:pt x="4876" y="451"/>
                  </a:cubicBezTo>
                  <a:cubicBezTo>
                    <a:pt x="5036" y="309"/>
                    <a:pt x="4924" y="0"/>
                    <a:pt x="473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19"/>
            <p:cNvSpPr/>
            <p:nvPr/>
          </p:nvSpPr>
          <p:spPr>
            <a:xfrm>
              <a:off x="2761450" y="4236700"/>
              <a:ext cx="91050" cy="132525"/>
            </a:xfrm>
            <a:custGeom>
              <a:avLst/>
              <a:gdLst/>
              <a:ahLst/>
              <a:cxnLst/>
              <a:rect l="l" t="t" r="r" b="b"/>
              <a:pathLst>
                <a:path w="3642" h="5301" extrusionOk="0">
                  <a:moveTo>
                    <a:pt x="179" y="1"/>
                  </a:moveTo>
                  <a:cubicBezTo>
                    <a:pt x="117" y="1"/>
                    <a:pt x="63" y="39"/>
                    <a:pt x="63" y="123"/>
                  </a:cubicBezTo>
                  <a:cubicBezTo>
                    <a:pt x="1" y="1148"/>
                    <a:pt x="126" y="2152"/>
                    <a:pt x="335" y="3178"/>
                  </a:cubicBezTo>
                  <a:cubicBezTo>
                    <a:pt x="461" y="3847"/>
                    <a:pt x="649" y="4705"/>
                    <a:pt x="1193" y="5144"/>
                  </a:cubicBezTo>
                  <a:cubicBezTo>
                    <a:pt x="1331" y="5255"/>
                    <a:pt x="1469" y="5301"/>
                    <a:pt x="1601" y="5301"/>
                  </a:cubicBezTo>
                  <a:cubicBezTo>
                    <a:pt x="1970" y="5301"/>
                    <a:pt x="2295" y="4939"/>
                    <a:pt x="2449" y="4600"/>
                  </a:cubicBezTo>
                  <a:cubicBezTo>
                    <a:pt x="2637" y="4224"/>
                    <a:pt x="2721" y="3784"/>
                    <a:pt x="2742" y="3366"/>
                  </a:cubicBezTo>
                  <a:cubicBezTo>
                    <a:pt x="2825" y="2508"/>
                    <a:pt x="3369" y="1713"/>
                    <a:pt x="3579" y="876"/>
                  </a:cubicBezTo>
                  <a:cubicBezTo>
                    <a:pt x="3642" y="611"/>
                    <a:pt x="3431" y="438"/>
                    <a:pt x="3222" y="438"/>
                  </a:cubicBezTo>
                  <a:cubicBezTo>
                    <a:pt x="3084" y="438"/>
                    <a:pt x="2946" y="513"/>
                    <a:pt x="2888" y="688"/>
                  </a:cubicBezTo>
                  <a:cubicBezTo>
                    <a:pt x="2658" y="1420"/>
                    <a:pt x="2114" y="2403"/>
                    <a:pt x="2114" y="3178"/>
                  </a:cubicBezTo>
                  <a:cubicBezTo>
                    <a:pt x="2114" y="3572"/>
                    <a:pt x="1933" y="4676"/>
                    <a:pt x="1582" y="4676"/>
                  </a:cubicBezTo>
                  <a:cubicBezTo>
                    <a:pt x="1486" y="4676"/>
                    <a:pt x="1377" y="4593"/>
                    <a:pt x="1256" y="4391"/>
                  </a:cubicBezTo>
                  <a:cubicBezTo>
                    <a:pt x="566" y="3282"/>
                    <a:pt x="440" y="1399"/>
                    <a:pt x="356" y="165"/>
                  </a:cubicBezTo>
                  <a:cubicBezTo>
                    <a:pt x="345" y="60"/>
                    <a:pt x="256" y="1"/>
                    <a:pt x="179"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19"/>
            <p:cNvSpPr/>
            <p:nvPr/>
          </p:nvSpPr>
          <p:spPr>
            <a:xfrm>
              <a:off x="2835725" y="4095025"/>
              <a:ext cx="144925" cy="102475"/>
            </a:xfrm>
            <a:custGeom>
              <a:avLst/>
              <a:gdLst/>
              <a:ahLst/>
              <a:cxnLst/>
              <a:rect l="l" t="t" r="r" b="b"/>
              <a:pathLst>
                <a:path w="5797" h="4099" extrusionOk="0">
                  <a:moveTo>
                    <a:pt x="4327" y="1"/>
                  </a:moveTo>
                  <a:cubicBezTo>
                    <a:pt x="4079" y="1"/>
                    <a:pt x="3837" y="27"/>
                    <a:pt x="3641" y="57"/>
                  </a:cubicBezTo>
                  <a:cubicBezTo>
                    <a:pt x="3118" y="140"/>
                    <a:pt x="2637" y="433"/>
                    <a:pt x="2114" y="433"/>
                  </a:cubicBezTo>
                  <a:cubicBezTo>
                    <a:pt x="1465" y="454"/>
                    <a:pt x="838" y="475"/>
                    <a:pt x="210" y="538"/>
                  </a:cubicBezTo>
                  <a:cubicBezTo>
                    <a:pt x="1" y="580"/>
                    <a:pt x="64" y="935"/>
                    <a:pt x="273" y="935"/>
                  </a:cubicBezTo>
                  <a:cubicBezTo>
                    <a:pt x="1026" y="977"/>
                    <a:pt x="1758" y="998"/>
                    <a:pt x="2512" y="1019"/>
                  </a:cubicBezTo>
                  <a:cubicBezTo>
                    <a:pt x="2700" y="1019"/>
                    <a:pt x="3118" y="873"/>
                    <a:pt x="3223" y="852"/>
                  </a:cubicBezTo>
                  <a:cubicBezTo>
                    <a:pt x="3549" y="761"/>
                    <a:pt x="3858" y="710"/>
                    <a:pt x="4171" y="710"/>
                  </a:cubicBezTo>
                  <a:cubicBezTo>
                    <a:pt x="4361" y="710"/>
                    <a:pt x="4553" y="728"/>
                    <a:pt x="4750" y="768"/>
                  </a:cubicBezTo>
                  <a:cubicBezTo>
                    <a:pt x="5483" y="935"/>
                    <a:pt x="3955" y="2233"/>
                    <a:pt x="3788" y="2337"/>
                  </a:cubicBezTo>
                  <a:cubicBezTo>
                    <a:pt x="3369" y="2693"/>
                    <a:pt x="2972" y="3300"/>
                    <a:pt x="2407" y="3404"/>
                  </a:cubicBezTo>
                  <a:cubicBezTo>
                    <a:pt x="2007" y="3484"/>
                    <a:pt x="2085" y="4099"/>
                    <a:pt x="2476" y="4099"/>
                  </a:cubicBezTo>
                  <a:cubicBezTo>
                    <a:pt x="2494" y="4099"/>
                    <a:pt x="2513" y="4098"/>
                    <a:pt x="2533" y="4095"/>
                  </a:cubicBezTo>
                  <a:cubicBezTo>
                    <a:pt x="3244" y="3969"/>
                    <a:pt x="3767" y="3342"/>
                    <a:pt x="4290" y="2860"/>
                  </a:cubicBezTo>
                  <a:cubicBezTo>
                    <a:pt x="4897" y="2316"/>
                    <a:pt x="5797" y="1793"/>
                    <a:pt x="5692" y="873"/>
                  </a:cubicBezTo>
                  <a:cubicBezTo>
                    <a:pt x="5617" y="168"/>
                    <a:pt x="4952" y="1"/>
                    <a:pt x="432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19"/>
            <p:cNvSpPr/>
            <p:nvPr/>
          </p:nvSpPr>
          <p:spPr>
            <a:xfrm>
              <a:off x="2834675" y="4180075"/>
              <a:ext cx="136050" cy="127975"/>
            </a:xfrm>
            <a:custGeom>
              <a:avLst/>
              <a:gdLst/>
              <a:ahLst/>
              <a:cxnLst/>
              <a:rect l="l" t="t" r="r" b="b"/>
              <a:pathLst>
                <a:path w="5442" h="5119" extrusionOk="0">
                  <a:moveTo>
                    <a:pt x="2526" y="1"/>
                  </a:moveTo>
                  <a:cubicBezTo>
                    <a:pt x="2316" y="1"/>
                    <a:pt x="2101" y="247"/>
                    <a:pt x="2219" y="484"/>
                  </a:cubicBezTo>
                  <a:cubicBezTo>
                    <a:pt x="2533" y="1237"/>
                    <a:pt x="2909" y="2011"/>
                    <a:pt x="3495" y="2639"/>
                  </a:cubicBezTo>
                  <a:cubicBezTo>
                    <a:pt x="3638" y="2822"/>
                    <a:pt x="4634" y="4316"/>
                    <a:pt x="4106" y="4316"/>
                  </a:cubicBezTo>
                  <a:cubicBezTo>
                    <a:pt x="4092" y="4316"/>
                    <a:pt x="4076" y="4315"/>
                    <a:pt x="4060" y="4313"/>
                  </a:cubicBezTo>
                  <a:cubicBezTo>
                    <a:pt x="3516" y="4250"/>
                    <a:pt x="3119" y="3831"/>
                    <a:pt x="2637" y="3664"/>
                  </a:cubicBezTo>
                  <a:cubicBezTo>
                    <a:pt x="1842" y="3455"/>
                    <a:pt x="1173" y="2911"/>
                    <a:pt x="357" y="2785"/>
                  </a:cubicBezTo>
                  <a:cubicBezTo>
                    <a:pt x="147" y="2785"/>
                    <a:pt x="1" y="3099"/>
                    <a:pt x="210" y="3204"/>
                  </a:cubicBezTo>
                  <a:cubicBezTo>
                    <a:pt x="1173" y="3664"/>
                    <a:pt x="2135" y="4229"/>
                    <a:pt x="3077" y="4752"/>
                  </a:cubicBezTo>
                  <a:cubicBezTo>
                    <a:pt x="3420" y="4943"/>
                    <a:pt x="3810" y="5118"/>
                    <a:pt x="4185" y="5118"/>
                  </a:cubicBezTo>
                  <a:cubicBezTo>
                    <a:pt x="4427" y="5118"/>
                    <a:pt x="4663" y="5045"/>
                    <a:pt x="4876" y="4857"/>
                  </a:cubicBezTo>
                  <a:cubicBezTo>
                    <a:pt x="5441" y="4375"/>
                    <a:pt x="4960" y="3538"/>
                    <a:pt x="4667" y="3036"/>
                  </a:cubicBezTo>
                  <a:cubicBezTo>
                    <a:pt x="4458" y="2702"/>
                    <a:pt x="4248" y="2388"/>
                    <a:pt x="3997" y="2095"/>
                  </a:cubicBezTo>
                  <a:cubicBezTo>
                    <a:pt x="3474" y="1551"/>
                    <a:pt x="3160" y="797"/>
                    <a:pt x="2763" y="149"/>
                  </a:cubicBezTo>
                  <a:cubicBezTo>
                    <a:pt x="2701" y="44"/>
                    <a:pt x="2614" y="1"/>
                    <a:pt x="252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1">
  <p:cSld name="CUSTOM_21">
    <p:spTree>
      <p:nvGrpSpPr>
        <p:cNvPr id="1" name="Shape 171"/>
        <p:cNvGrpSpPr/>
        <p:nvPr/>
      </p:nvGrpSpPr>
      <p:grpSpPr>
        <a:xfrm>
          <a:off x="0" y="0"/>
          <a:ext cx="0" cy="0"/>
          <a:chOff x="0" y="0"/>
          <a:chExt cx="0" cy="0"/>
        </a:xfrm>
      </p:grpSpPr>
      <p:sp>
        <p:nvSpPr>
          <p:cNvPr id="172" name="Google Shape;172;p20"/>
          <p:cNvSpPr txBox="1">
            <a:spLocks noGrp="1"/>
          </p:cNvSpPr>
          <p:nvPr>
            <p:ph type="title"/>
          </p:nvPr>
        </p:nvSpPr>
        <p:spPr>
          <a:xfrm>
            <a:off x="1147080" y="1584038"/>
            <a:ext cx="4260000" cy="1270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12000"/>
              <a:buNone/>
              <a:defRPr sz="85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endParaRPr/>
          </a:p>
        </p:txBody>
      </p:sp>
      <p:sp>
        <p:nvSpPr>
          <p:cNvPr id="173" name="Google Shape;173;p20"/>
          <p:cNvSpPr txBox="1">
            <a:spLocks noGrp="1"/>
          </p:cNvSpPr>
          <p:nvPr>
            <p:ph type="subTitle" idx="1"/>
          </p:nvPr>
        </p:nvSpPr>
        <p:spPr>
          <a:xfrm flipH="1">
            <a:off x="1146895" y="2854688"/>
            <a:ext cx="4260000" cy="387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1000"/>
              <a:buChar char="●"/>
              <a:defRPr sz="1400" b="0"/>
            </a:lvl1pPr>
            <a:lvl2pPr lvl="1" algn="ctr">
              <a:lnSpc>
                <a:spcPct val="100000"/>
              </a:lnSpc>
              <a:spcBef>
                <a:spcPts val="0"/>
              </a:spcBef>
              <a:spcAft>
                <a:spcPts val="0"/>
              </a:spcAft>
              <a:buSzPts val="1000"/>
              <a:buChar char="○"/>
              <a:defRPr sz="1000"/>
            </a:lvl2pPr>
            <a:lvl3pPr lvl="2" algn="ctr">
              <a:lnSpc>
                <a:spcPct val="100000"/>
              </a:lnSpc>
              <a:spcBef>
                <a:spcPts val="0"/>
              </a:spcBef>
              <a:spcAft>
                <a:spcPts val="0"/>
              </a:spcAft>
              <a:buSzPts val="1000"/>
              <a:buChar char="■"/>
              <a:defRPr sz="1000"/>
            </a:lvl3pPr>
            <a:lvl4pPr lvl="3" algn="ctr">
              <a:lnSpc>
                <a:spcPct val="100000"/>
              </a:lnSpc>
              <a:spcBef>
                <a:spcPts val="0"/>
              </a:spcBef>
              <a:spcAft>
                <a:spcPts val="0"/>
              </a:spcAft>
              <a:buSzPts val="1000"/>
              <a:buChar char="●"/>
              <a:defRPr sz="1000"/>
            </a:lvl4pPr>
            <a:lvl5pPr lvl="4" algn="ctr">
              <a:lnSpc>
                <a:spcPct val="100000"/>
              </a:lnSpc>
              <a:spcBef>
                <a:spcPts val="0"/>
              </a:spcBef>
              <a:spcAft>
                <a:spcPts val="0"/>
              </a:spcAft>
              <a:buSzPts val="1000"/>
              <a:buChar char="○"/>
              <a:defRPr sz="1000"/>
            </a:lvl5pPr>
            <a:lvl6pPr lvl="5" algn="ctr">
              <a:lnSpc>
                <a:spcPct val="100000"/>
              </a:lnSpc>
              <a:spcBef>
                <a:spcPts val="0"/>
              </a:spcBef>
              <a:spcAft>
                <a:spcPts val="0"/>
              </a:spcAft>
              <a:buSzPts val="1000"/>
              <a:buChar char="■"/>
              <a:defRPr sz="1000"/>
            </a:lvl6pPr>
            <a:lvl7pPr lvl="6" algn="ctr">
              <a:lnSpc>
                <a:spcPct val="100000"/>
              </a:lnSpc>
              <a:spcBef>
                <a:spcPts val="0"/>
              </a:spcBef>
              <a:spcAft>
                <a:spcPts val="0"/>
              </a:spcAft>
              <a:buSzPts val="1000"/>
              <a:buChar char="●"/>
              <a:defRPr sz="1000"/>
            </a:lvl7pPr>
            <a:lvl8pPr lvl="7" algn="ctr">
              <a:lnSpc>
                <a:spcPct val="100000"/>
              </a:lnSpc>
              <a:spcBef>
                <a:spcPts val="0"/>
              </a:spcBef>
              <a:spcAft>
                <a:spcPts val="0"/>
              </a:spcAft>
              <a:buSzPts val="1000"/>
              <a:buChar char="○"/>
              <a:defRPr sz="1000"/>
            </a:lvl8pPr>
            <a:lvl9pPr lvl="8" algn="ctr">
              <a:lnSpc>
                <a:spcPct val="100000"/>
              </a:lnSpc>
              <a:spcBef>
                <a:spcPts val="0"/>
              </a:spcBef>
              <a:spcAft>
                <a:spcPts val="0"/>
              </a:spcAft>
              <a:buSzPts val="1000"/>
              <a:buChar char="■"/>
              <a:defRPr sz="1000"/>
            </a:lvl9pPr>
          </a:lstStyle>
          <a:p>
            <a:endParaRPr/>
          </a:p>
        </p:txBody>
      </p:sp>
      <p:sp>
        <p:nvSpPr>
          <p:cNvPr id="174" name="Google Shape;174;p20"/>
          <p:cNvSpPr/>
          <p:nvPr/>
        </p:nvSpPr>
        <p:spPr>
          <a:xfrm>
            <a:off x="8060113" y="3836896"/>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0"/>
          <p:cNvSpPr/>
          <p:nvPr/>
        </p:nvSpPr>
        <p:spPr>
          <a:xfrm>
            <a:off x="7496247" y="3563117"/>
            <a:ext cx="258588" cy="227996"/>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0"/>
          <p:cNvSpPr/>
          <p:nvPr/>
        </p:nvSpPr>
        <p:spPr>
          <a:xfrm rot="899990">
            <a:off x="357957" y="465982"/>
            <a:ext cx="258601" cy="228006"/>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0"/>
          <p:cNvSpPr/>
          <p:nvPr/>
        </p:nvSpPr>
        <p:spPr>
          <a:xfrm rot="900410">
            <a:off x="651269" y="330016"/>
            <a:ext cx="99480" cy="87700"/>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0"/>
          <p:cNvSpPr/>
          <p:nvPr/>
        </p:nvSpPr>
        <p:spPr>
          <a:xfrm rot="-5400000">
            <a:off x="7569630" y="2141925"/>
            <a:ext cx="1682516" cy="4438681"/>
          </a:xfrm>
          <a:custGeom>
            <a:avLst/>
            <a:gdLst/>
            <a:ahLst/>
            <a:cxnLst/>
            <a:rect l="l" t="t" r="r" b="b"/>
            <a:pathLst>
              <a:path w="34097" h="89952" extrusionOk="0">
                <a:moveTo>
                  <a:pt x="6827" y="1"/>
                </a:moveTo>
                <a:cubicBezTo>
                  <a:pt x="4501" y="1"/>
                  <a:pt x="2262" y="226"/>
                  <a:pt x="338" y="633"/>
                </a:cubicBezTo>
                <a:lnTo>
                  <a:pt x="0" y="89951"/>
                </a:lnTo>
                <a:lnTo>
                  <a:pt x="8097" y="89812"/>
                </a:lnTo>
                <a:cubicBezTo>
                  <a:pt x="17327" y="89235"/>
                  <a:pt x="25980" y="83347"/>
                  <a:pt x="30058" y="75032"/>
                </a:cubicBezTo>
                <a:cubicBezTo>
                  <a:pt x="34096" y="66757"/>
                  <a:pt x="32763" y="55935"/>
                  <a:pt x="26338" y="49291"/>
                </a:cubicBezTo>
                <a:cubicBezTo>
                  <a:pt x="23653" y="46546"/>
                  <a:pt x="20271" y="44556"/>
                  <a:pt x="17645" y="41771"/>
                </a:cubicBezTo>
                <a:cubicBezTo>
                  <a:pt x="14999" y="38947"/>
                  <a:pt x="13129" y="34869"/>
                  <a:pt x="14502" y="31288"/>
                </a:cubicBezTo>
                <a:cubicBezTo>
                  <a:pt x="16093" y="27150"/>
                  <a:pt x="21086" y="25519"/>
                  <a:pt x="24011" y="22177"/>
                </a:cubicBezTo>
                <a:cubicBezTo>
                  <a:pt x="28327" y="17144"/>
                  <a:pt x="26796" y="8769"/>
                  <a:pt x="21842" y="4373"/>
                </a:cubicBezTo>
                <a:cubicBezTo>
                  <a:pt x="18358" y="1267"/>
                  <a:pt x="12345" y="1"/>
                  <a:pt x="6827" y="1"/>
                </a:cubicBezTo>
                <a:close/>
              </a:path>
            </a:pathLst>
          </a:cu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20"/>
          <p:cNvSpPr/>
          <p:nvPr/>
        </p:nvSpPr>
        <p:spPr>
          <a:xfrm>
            <a:off x="8219115" y="350893"/>
            <a:ext cx="423309" cy="377209"/>
          </a:xfrm>
          <a:custGeom>
            <a:avLst/>
            <a:gdLst/>
            <a:ahLst/>
            <a:cxnLst/>
            <a:rect l="l" t="t" r="r" b="b"/>
            <a:pathLst>
              <a:path w="15445" h="13763" extrusionOk="0">
                <a:moveTo>
                  <a:pt x="6998" y="10441"/>
                </a:moveTo>
                <a:cubicBezTo>
                  <a:pt x="6776" y="10923"/>
                  <a:pt x="6508" y="11394"/>
                  <a:pt x="6150" y="11780"/>
                </a:cubicBezTo>
                <a:cubicBezTo>
                  <a:pt x="5561" y="12411"/>
                  <a:pt x="4836" y="12528"/>
                  <a:pt x="4331" y="11946"/>
                </a:cubicBezTo>
                <a:cubicBezTo>
                  <a:pt x="3932" y="12933"/>
                  <a:pt x="3203" y="13763"/>
                  <a:pt x="2025" y="13679"/>
                </a:cubicBezTo>
                <a:cubicBezTo>
                  <a:pt x="1723" y="13658"/>
                  <a:pt x="1434" y="13555"/>
                  <a:pt x="1189" y="13379"/>
                </a:cubicBezTo>
                <a:cubicBezTo>
                  <a:pt x="254" y="12713"/>
                  <a:pt x="1" y="11053"/>
                  <a:pt x="370" y="10024"/>
                </a:cubicBezTo>
                <a:cubicBezTo>
                  <a:pt x="847" y="8691"/>
                  <a:pt x="2381" y="6690"/>
                  <a:pt x="3962" y="7794"/>
                </a:cubicBezTo>
                <a:cubicBezTo>
                  <a:pt x="4605" y="8243"/>
                  <a:pt x="4743" y="9005"/>
                  <a:pt x="4456" y="9559"/>
                </a:cubicBezTo>
                <a:cubicBezTo>
                  <a:pt x="4626" y="9594"/>
                  <a:pt x="4766" y="9728"/>
                  <a:pt x="4754" y="9953"/>
                </a:cubicBezTo>
                <a:cubicBezTo>
                  <a:pt x="4733" y="10265"/>
                  <a:pt x="4693" y="10577"/>
                  <a:pt x="4634" y="10885"/>
                </a:cubicBezTo>
                <a:cubicBezTo>
                  <a:pt x="4649" y="11019"/>
                  <a:pt x="4693" y="11149"/>
                  <a:pt x="4762" y="11269"/>
                </a:cubicBezTo>
                <a:cubicBezTo>
                  <a:pt x="5215" y="11346"/>
                  <a:pt x="5632" y="11281"/>
                  <a:pt x="5844" y="10820"/>
                </a:cubicBezTo>
                <a:cubicBezTo>
                  <a:pt x="5846" y="10814"/>
                  <a:pt x="5848" y="10808"/>
                  <a:pt x="5852" y="10801"/>
                </a:cubicBezTo>
                <a:cubicBezTo>
                  <a:pt x="5957" y="10623"/>
                  <a:pt x="6057" y="10441"/>
                  <a:pt x="6148" y="10254"/>
                </a:cubicBezTo>
                <a:cubicBezTo>
                  <a:pt x="6315" y="9909"/>
                  <a:pt x="6474" y="9559"/>
                  <a:pt x="6630" y="9207"/>
                </a:cubicBezTo>
                <a:cubicBezTo>
                  <a:pt x="6523" y="8769"/>
                  <a:pt x="6433" y="8326"/>
                  <a:pt x="6355" y="7884"/>
                </a:cubicBezTo>
                <a:cubicBezTo>
                  <a:pt x="6194" y="6970"/>
                  <a:pt x="6080" y="6044"/>
                  <a:pt x="6007" y="5120"/>
                </a:cubicBezTo>
                <a:cubicBezTo>
                  <a:pt x="5961" y="4560"/>
                  <a:pt x="5909" y="3898"/>
                  <a:pt x="5942" y="3336"/>
                </a:cubicBezTo>
                <a:cubicBezTo>
                  <a:pt x="5974" y="2848"/>
                  <a:pt x="6053" y="2364"/>
                  <a:pt x="6183" y="1895"/>
                </a:cubicBezTo>
                <a:cubicBezTo>
                  <a:pt x="6420" y="1037"/>
                  <a:pt x="6965" y="0"/>
                  <a:pt x="8015" y="555"/>
                </a:cubicBezTo>
                <a:cubicBezTo>
                  <a:pt x="9163" y="1163"/>
                  <a:pt x="9115" y="3613"/>
                  <a:pt x="9021" y="4728"/>
                </a:cubicBezTo>
                <a:cubicBezTo>
                  <a:pt x="8954" y="5501"/>
                  <a:pt x="8729" y="6239"/>
                  <a:pt x="8449" y="6958"/>
                </a:cubicBezTo>
                <a:cubicBezTo>
                  <a:pt x="8855" y="6623"/>
                  <a:pt x="9425" y="6602"/>
                  <a:pt x="10020" y="7178"/>
                </a:cubicBezTo>
                <a:cubicBezTo>
                  <a:pt x="10119" y="7274"/>
                  <a:pt x="10205" y="7383"/>
                  <a:pt x="10276" y="7503"/>
                </a:cubicBezTo>
                <a:cubicBezTo>
                  <a:pt x="10486" y="7214"/>
                  <a:pt x="10733" y="6952"/>
                  <a:pt x="11079" y="6824"/>
                </a:cubicBezTo>
                <a:cubicBezTo>
                  <a:pt x="11877" y="6524"/>
                  <a:pt x="12682" y="6564"/>
                  <a:pt x="13413" y="6991"/>
                </a:cubicBezTo>
                <a:cubicBezTo>
                  <a:pt x="14074" y="6924"/>
                  <a:pt x="14430" y="7362"/>
                  <a:pt x="14333" y="8031"/>
                </a:cubicBezTo>
                <a:cubicBezTo>
                  <a:pt x="14287" y="8343"/>
                  <a:pt x="13860" y="8450"/>
                  <a:pt x="13654" y="8222"/>
                </a:cubicBezTo>
                <a:cubicBezTo>
                  <a:pt x="13537" y="8090"/>
                  <a:pt x="13405" y="7972"/>
                  <a:pt x="13260" y="7869"/>
                </a:cubicBezTo>
                <a:cubicBezTo>
                  <a:pt x="13015" y="7985"/>
                  <a:pt x="12569" y="8261"/>
                  <a:pt x="12470" y="8410"/>
                </a:cubicBezTo>
                <a:cubicBezTo>
                  <a:pt x="12254" y="8762"/>
                  <a:pt x="11951" y="9276"/>
                  <a:pt x="12003" y="9703"/>
                </a:cubicBezTo>
                <a:cubicBezTo>
                  <a:pt x="12066" y="10208"/>
                  <a:pt x="12663" y="10692"/>
                  <a:pt x="13147" y="10386"/>
                </a:cubicBezTo>
                <a:cubicBezTo>
                  <a:pt x="14004" y="9846"/>
                  <a:pt x="14577" y="8607"/>
                  <a:pt x="14623" y="7616"/>
                </a:cubicBezTo>
                <a:cubicBezTo>
                  <a:pt x="14648" y="7098"/>
                  <a:pt x="15444" y="7113"/>
                  <a:pt x="15421" y="7633"/>
                </a:cubicBezTo>
                <a:cubicBezTo>
                  <a:pt x="15365" y="8834"/>
                  <a:pt x="14734" y="10164"/>
                  <a:pt x="13789" y="10919"/>
                </a:cubicBezTo>
                <a:cubicBezTo>
                  <a:pt x="12873" y="11646"/>
                  <a:pt x="11630" y="11143"/>
                  <a:pt x="11257" y="10091"/>
                </a:cubicBezTo>
                <a:cubicBezTo>
                  <a:pt x="10919" y="9137"/>
                  <a:pt x="11569" y="8046"/>
                  <a:pt x="12357" y="7448"/>
                </a:cubicBezTo>
                <a:cubicBezTo>
                  <a:pt x="11798" y="7323"/>
                  <a:pt x="11249" y="7448"/>
                  <a:pt x="10901" y="7993"/>
                </a:cubicBezTo>
                <a:cubicBezTo>
                  <a:pt x="10798" y="8152"/>
                  <a:pt x="10710" y="8320"/>
                  <a:pt x="10620" y="8486"/>
                </a:cubicBezTo>
                <a:cubicBezTo>
                  <a:pt x="10792" y="9483"/>
                  <a:pt x="10632" y="11099"/>
                  <a:pt x="9884" y="11822"/>
                </a:cubicBezTo>
                <a:cubicBezTo>
                  <a:pt x="9524" y="12170"/>
                  <a:pt x="9046" y="12480"/>
                  <a:pt x="8524" y="12371"/>
                </a:cubicBezTo>
                <a:cubicBezTo>
                  <a:pt x="7761" y="12210"/>
                  <a:pt x="7279" y="11225"/>
                  <a:pt x="6996" y="10443"/>
                </a:cubicBezTo>
                <a:close/>
                <a:moveTo>
                  <a:pt x="3899" y="10097"/>
                </a:moveTo>
                <a:cubicBezTo>
                  <a:pt x="3742" y="10171"/>
                  <a:pt x="3574" y="10215"/>
                  <a:pt x="3402" y="10229"/>
                </a:cubicBezTo>
                <a:cubicBezTo>
                  <a:pt x="2882" y="10275"/>
                  <a:pt x="2853" y="9479"/>
                  <a:pt x="3369" y="9433"/>
                </a:cubicBezTo>
                <a:cubicBezTo>
                  <a:pt x="3519" y="9420"/>
                  <a:pt x="3679" y="9368"/>
                  <a:pt x="3748" y="9223"/>
                </a:cubicBezTo>
                <a:cubicBezTo>
                  <a:pt x="3869" y="8974"/>
                  <a:pt x="3691" y="8626"/>
                  <a:pt x="3507" y="8454"/>
                </a:cubicBezTo>
                <a:cubicBezTo>
                  <a:pt x="3320" y="8284"/>
                  <a:pt x="3084" y="8219"/>
                  <a:pt x="2838" y="8303"/>
                </a:cubicBezTo>
                <a:cubicBezTo>
                  <a:pt x="2306" y="8490"/>
                  <a:pt x="1868" y="8884"/>
                  <a:pt x="1575" y="9360"/>
                </a:cubicBezTo>
                <a:cubicBezTo>
                  <a:pt x="1145" y="10053"/>
                  <a:pt x="873" y="10879"/>
                  <a:pt x="1086" y="11694"/>
                </a:cubicBezTo>
                <a:cubicBezTo>
                  <a:pt x="1382" y="12836"/>
                  <a:pt x="2625" y="13383"/>
                  <a:pt x="3312" y="12191"/>
                </a:cubicBezTo>
                <a:cubicBezTo>
                  <a:pt x="3576" y="11728"/>
                  <a:pt x="3760" y="11225"/>
                  <a:pt x="3859" y="10701"/>
                </a:cubicBezTo>
                <a:cubicBezTo>
                  <a:pt x="3846" y="10500"/>
                  <a:pt x="3859" y="10296"/>
                  <a:pt x="3899" y="10097"/>
                </a:cubicBezTo>
                <a:close/>
                <a:moveTo>
                  <a:pt x="7841" y="8385"/>
                </a:moveTo>
                <a:cubicBezTo>
                  <a:pt x="7818" y="8442"/>
                  <a:pt x="7793" y="8498"/>
                  <a:pt x="7768" y="8555"/>
                </a:cubicBezTo>
                <a:cubicBezTo>
                  <a:pt x="7663" y="8796"/>
                  <a:pt x="7566" y="9041"/>
                  <a:pt x="7470" y="9288"/>
                </a:cubicBezTo>
                <a:lnTo>
                  <a:pt x="7581" y="9739"/>
                </a:lnTo>
                <a:cubicBezTo>
                  <a:pt x="7711" y="10277"/>
                  <a:pt x="7874" y="11051"/>
                  <a:pt x="8310" y="11426"/>
                </a:cubicBezTo>
                <a:cubicBezTo>
                  <a:pt x="8459" y="11554"/>
                  <a:pt x="8648" y="11667"/>
                  <a:pt x="8851" y="11617"/>
                </a:cubicBezTo>
                <a:cubicBezTo>
                  <a:pt x="9402" y="11485"/>
                  <a:pt x="9763" y="10336"/>
                  <a:pt x="9798" y="9844"/>
                </a:cubicBezTo>
                <a:cubicBezTo>
                  <a:pt x="9807" y="9741"/>
                  <a:pt x="9813" y="9636"/>
                  <a:pt x="9817" y="9533"/>
                </a:cubicBezTo>
                <a:cubicBezTo>
                  <a:pt x="9226" y="9965"/>
                  <a:pt x="8407" y="10083"/>
                  <a:pt x="8025" y="9290"/>
                </a:cubicBezTo>
                <a:cubicBezTo>
                  <a:pt x="7904" y="9028"/>
                  <a:pt x="7841" y="8743"/>
                  <a:pt x="7841" y="8456"/>
                </a:cubicBezTo>
                <a:lnTo>
                  <a:pt x="7841" y="8385"/>
                </a:lnTo>
                <a:close/>
                <a:moveTo>
                  <a:pt x="9727" y="8383"/>
                </a:moveTo>
                <a:cubicBezTo>
                  <a:pt x="9702" y="8280"/>
                  <a:pt x="9670" y="8178"/>
                  <a:pt x="9629" y="8081"/>
                </a:cubicBezTo>
                <a:cubicBezTo>
                  <a:pt x="9626" y="8073"/>
                  <a:pt x="9624" y="8066"/>
                  <a:pt x="9622" y="8058"/>
                </a:cubicBezTo>
                <a:cubicBezTo>
                  <a:pt x="9591" y="7947"/>
                  <a:pt x="9536" y="7819"/>
                  <a:pt x="9434" y="7756"/>
                </a:cubicBezTo>
                <a:cubicBezTo>
                  <a:pt x="9226" y="7633"/>
                  <a:pt x="8864" y="7794"/>
                  <a:pt x="8654" y="7903"/>
                </a:cubicBezTo>
                <a:cubicBezTo>
                  <a:pt x="8581" y="8052"/>
                  <a:pt x="8509" y="8255"/>
                  <a:pt x="8576" y="8408"/>
                </a:cubicBezTo>
                <a:cubicBezTo>
                  <a:pt x="8685" y="8666"/>
                  <a:pt x="9163" y="8754"/>
                  <a:pt x="9452" y="8785"/>
                </a:cubicBezTo>
                <a:cubicBezTo>
                  <a:pt x="9553" y="8657"/>
                  <a:pt x="9645" y="8523"/>
                  <a:pt x="9729" y="8383"/>
                </a:cubicBezTo>
                <a:close/>
                <a:moveTo>
                  <a:pt x="7158" y="7978"/>
                </a:moveTo>
                <a:cubicBezTo>
                  <a:pt x="7164" y="7962"/>
                  <a:pt x="7172" y="7943"/>
                  <a:pt x="7179" y="7928"/>
                </a:cubicBezTo>
                <a:cubicBezTo>
                  <a:pt x="7832" y="6386"/>
                  <a:pt x="8428" y="4803"/>
                  <a:pt x="8203" y="3098"/>
                </a:cubicBezTo>
                <a:cubicBezTo>
                  <a:pt x="8132" y="2571"/>
                  <a:pt x="8057" y="1880"/>
                  <a:pt x="7759" y="1431"/>
                </a:cubicBezTo>
                <a:cubicBezTo>
                  <a:pt x="7715" y="1364"/>
                  <a:pt x="7598" y="1203"/>
                  <a:pt x="7499" y="1213"/>
                </a:cubicBezTo>
                <a:cubicBezTo>
                  <a:pt x="7296" y="1234"/>
                  <a:pt x="7072" y="1779"/>
                  <a:pt x="7013" y="1941"/>
                </a:cubicBezTo>
                <a:cubicBezTo>
                  <a:pt x="6919" y="2194"/>
                  <a:pt x="6803" y="2574"/>
                  <a:pt x="6778" y="2844"/>
                </a:cubicBezTo>
                <a:cubicBezTo>
                  <a:pt x="6659" y="4160"/>
                  <a:pt x="6671" y="5591"/>
                  <a:pt x="6925" y="6891"/>
                </a:cubicBezTo>
                <a:cubicBezTo>
                  <a:pt x="6998" y="7255"/>
                  <a:pt x="7076" y="7616"/>
                  <a:pt x="7158" y="797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0"/>
          <p:cNvSpPr/>
          <p:nvPr/>
        </p:nvSpPr>
        <p:spPr>
          <a:xfrm>
            <a:off x="7613800" y="1658336"/>
            <a:ext cx="816963" cy="755981"/>
          </a:xfrm>
          <a:custGeom>
            <a:avLst/>
            <a:gdLst/>
            <a:ahLst/>
            <a:cxnLst/>
            <a:rect l="l" t="t" r="r" b="b"/>
            <a:pathLst>
              <a:path w="29808" h="27583" extrusionOk="0">
                <a:moveTo>
                  <a:pt x="16819" y="4188"/>
                </a:moveTo>
                <a:cubicBezTo>
                  <a:pt x="18627" y="3811"/>
                  <a:pt x="20450" y="3392"/>
                  <a:pt x="22301" y="3304"/>
                </a:cubicBezTo>
                <a:cubicBezTo>
                  <a:pt x="23563" y="3245"/>
                  <a:pt x="24483" y="3373"/>
                  <a:pt x="25000" y="4615"/>
                </a:cubicBezTo>
                <a:cubicBezTo>
                  <a:pt x="25998" y="6636"/>
                  <a:pt x="26572" y="8861"/>
                  <a:pt x="27161" y="11026"/>
                </a:cubicBezTo>
                <a:cubicBezTo>
                  <a:pt x="27746" y="13170"/>
                  <a:pt x="28467" y="15276"/>
                  <a:pt x="29053" y="17420"/>
                </a:cubicBezTo>
                <a:cubicBezTo>
                  <a:pt x="29372" y="18590"/>
                  <a:pt x="29808" y="20497"/>
                  <a:pt x="28829" y="21461"/>
                </a:cubicBezTo>
                <a:cubicBezTo>
                  <a:pt x="25352" y="24885"/>
                  <a:pt x="12342" y="27092"/>
                  <a:pt x="7392" y="27450"/>
                </a:cubicBezTo>
                <a:cubicBezTo>
                  <a:pt x="5562" y="27582"/>
                  <a:pt x="4764" y="26836"/>
                  <a:pt x="4271" y="25133"/>
                </a:cubicBezTo>
                <a:cubicBezTo>
                  <a:pt x="3957" y="24047"/>
                  <a:pt x="3580" y="22972"/>
                  <a:pt x="3215" y="21903"/>
                </a:cubicBezTo>
                <a:cubicBezTo>
                  <a:pt x="2777" y="20620"/>
                  <a:pt x="2339" y="19338"/>
                  <a:pt x="1939" y="18043"/>
                </a:cubicBezTo>
                <a:cubicBezTo>
                  <a:pt x="1201" y="15658"/>
                  <a:pt x="0" y="11475"/>
                  <a:pt x="858" y="9046"/>
                </a:cubicBezTo>
                <a:cubicBezTo>
                  <a:pt x="1545" y="7101"/>
                  <a:pt x="3752" y="6219"/>
                  <a:pt x="5627" y="5766"/>
                </a:cubicBezTo>
                <a:cubicBezTo>
                  <a:pt x="5317" y="4924"/>
                  <a:pt x="5782" y="3624"/>
                  <a:pt x="6244" y="2972"/>
                </a:cubicBezTo>
                <a:cubicBezTo>
                  <a:pt x="7187" y="1637"/>
                  <a:pt x="8805" y="898"/>
                  <a:pt x="10351" y="522"/>
                </a:cubicBezTo>
                <a:cubicBezTo>
                  <a:pt x="11751" y="181"/>
                  <a:pt x="13409" y="1"/>
                  <a:pt x="14733" y="696"/>
                </a:cubicBezTo>
                <a:cubicBezTo>
                  <a:pt x="16152" y="1445"/>
                  <a:pt x="16695" y="2685"/>
                  <a:pt x="16819" y="4188"/>
                </a:cubicBezTo>
                <a:close/>
                <a:moveTo>
                  <a:pt x="5646" y="16549"/>
                </a:moveTo>
                <a:cubicBezTo>
                  <a:pt x="5078" y="16903"/>
                  <a:pt x="5032" y="17986"/>
                  <a:pt x="5175" y="18562"/>
                </a:cubicBezTo>
                <a:cubicBezTo>
                  <a:pt x="5374" y="19357"/>
                  <a:pt x="6174" y="20235"/>
                  <a:pt x="7025" y="19667"/>
                </a:cubicBezTo>
                <a:cubicBezTo>
                  <a:pt x="7576" y="19298"/>
                  <a:pt x="7637" y="18399"/>
                  <a:pt x="7478" y="17816"/>
                </a:cubicBezTo>
                <a:cubicBezTo>
                  <a:pt x="7279" y="17079"/>
                  <a:pt x="6782" y="16603"/>
                  <a:pt x="5988" y="16664"/>
                </a:cubicBezTo>
                <a:cubicBezTo>
                  <a:pt x="5862" y="16676"/>
                  <a:pt x="5736" y="16634"/>
                  <a:pt x="5644" y="16549"/>
                </a:cubicBezTo>
                <a:close/>
                <a:moveTo>
                  <a:pt x="17770" y="15308"/>
                </a:moveTo>
                <a:cubicBezTo>
                  <a:pt x="16884" y="15343"/>
                  <a:pt x="16640" y="15997"/>
                  <a:pt x="16622" y="16817"/>
                </a:cubicBezTo>
                <a:cubicBezTo>
                  <a:pt x="16601" y="17883"/>
                  <a:pt x="17032" y="18380"/>
                  <a:pt x="18103" y="18051"/>
                </a:cubicBezTo>
                <a:cubicBezTo>
                  <a:pt x="18956" y="17489"/>
                  <a:pt x="19382" y="15264"/>
                  <a:pt x="17917" y="15325"/>
                </a:cubicBezTo>
                <a:cubicBezTo>
                  <a:pt x="17866" y="15327"/>
                  <a:pt x="17818" y="15320"/>
                  <a:pt x="17770" y="15308"/>
                </a:cubicBezTo>
                <a:close/>
                <a:moveTo>
                  <a:pt x="21922" y="15105"/>
                </a:moveTo>
                <a:cubicBezTo>
                  <a:pt x="21343" y="12223"/>
                  <a:pt x="19849" y="9268"/>
                  <a:pt x="20788" y="6294"/>
                </a:cubicBezTo>
                <a:cubicBezTo>
                  <a:pt x="21025" y="5554"/>
                  <a:pt x="21555" y="4741"/>
                  <a:pt x="22194" y="4192"/>
                </a:cubicBezTo>
                <a:cubicBezTo>
                  <a:pt x="21192" y="4203"/>
                  <a:pt x="20136" y="4513"/>
                  <a:pt x="19185" y="4691"/>
                </a:cubicBezTo>
                <a:cubicBezTo>
                  <a:pt x="15653" y="5347"/>
                  <a:pt x="12158" y="6064"/>
                  <a:pt x="8574" y="6397"/>
                </a:cubicBezTo>
                <a:cubicBezTo>
                  <a:pt x="6656" y="6577"/>
                  <a:pt x="4559" y="6663"/>
                  <a:pt x="2966" y="7887"/>
                </a:cubicBezTo>
                <a:cubicBezTo>
                  <a:pt x="2706" y="8088"/>
                  <a:pt x="2475" y="8327"/>
                  <a:pt x="2287" y="8595"/>
                </a:cubicBezTo>
                <a:cubicBezTo>
                  <a:pt x="1413" y="9830"/>
                  <a:pt x="1375" y="11600"/>
                  <a:pt x="1551" y="13047"/>
                </a:cubicBezTo>
                <a:cubicBezTo>
                  <a:pt x="1698" y="14254"/>
                  <a:pt x="2019" y="15496"/>
                  <a:pt x="2448" y="16634"/>
                </a:cubicBezTo>
                <a:cubicBezTo>
                  <a:pt x="2553" y="16911"/>
                  <a:pt x="3054" y="18143"/>
                  <a:pt x="3310" y="18349"/>
                </a:cubicBezTo>
                <a:cubicBezTo>
                  <a:pt x="3599" y="18342"/>
                  <a:pt x="3890" y="18317"/>
                  <a:pt x="4177" y="18277"/>
                </a:cubicBezTo>
                <a:cubicBezTo>
                  <a:pt x="4171" y="18175"/>
                  <a:pt x="4171" y="18070"/>
                  <a:pt x="4177" y="17967"/>
                </a:cubicBezTo>
                <a:cubicBezTo>
                  <a:pt x="4198" y="17693"/>
                  <a:pt x="4248" y="17420"/>
                  <a:pt x="4330" y="17156"/>
                </a:cubicBezTo>
                <a:cubicBezTo>
                  <a:pt x="4684" y="16016"/>
                  <a:pt x="5585" y="15136"/>
                  <a:pt x="6828" y="15712"/>
                </a:cubicBezTo>
                <a:cubicBezTo>
                  <a:pt x="6914" y="15750"/>
                  <a:pt x="6985" y="15813"/>
                  <a:pt x="7034" y="15893"/>
                </a:cubicBezTo>
                <a:cubicBezTo>
                  <a:pt x="7671" y="16167"/>
                  <a:pt x="8115" y="16727"/>
                  <a:pt x="8333" y="17378"/>
                </a:cubicBezTo>
                <a:cubicBezTo>
                  <a:pt x="8821" y="17364"/>
                  <a:pt x="9366" y="17276"/>
                  <a:pt x="9836" y="17198"/>
                </a:cubicBezTo>
                <a:cubicBezTo>
                  <a:pt x="10603" y="17072"/>
                  <a:pt x="11366" y="16919"/>
                  <a:pt x="12124" y="16762"/>
                </a:cubicBezTo>
                <a:cubicBezTo>
                  <a:pt x="13275" y="16523"/>
                  <a:pt x="14423" y="16255"/>
                  <a:pt x="15576" y="16025"/>
                </a:cubicBezTo>
                <a:cubicBezTo>
                  <a:pt x="15932" y="14646"/>
                  <a:pt x="16953" y="14078"/>
                  <a:pt x="18388" y="14396"/>
                </a:cubicBezTo>
                <a:cubicBezTo>
                  <a:pt x="18420" y="14402"/>
                  <a:pt x="18447" y="14415"/>
                  <a:pt x="18472" y="14434"/>
                </a:cubicBezTo>
                <a:cubicBezTo>
                  <a:pt x="19053" y="14579"/>
                  <a:pt x="19451" y="14989"/>
                  <a:pt x="19656" y="15532"/>
                </a:cubicBezTo>
                <a:cubicBezTo>
                  <a:pt x="20432" y="15536"/>
                  <a:pt x="21201" y="15392"/>
                  <a:pt x="21920" y="15105"/>
                </a:cubicBezTo>
                <a:close/>
                <a:moveTo>
                  <a:pt x="7708" y="12785"/>
                </a:moveTo>
                <a:cubicBezTo>
                  <a:pt x="8126" y="12778"/>
                  <a:pt x="8587" y="12724"/>
                  <a:pt x="9002" y="12684"/>
                </a:cubicBezTo>
                <a:cubicBezTo>
                  <a:pt x="9737" y="12615"/>
                  <a:pt x="10473" y="12531"/>
                  <a:pt x="11208" y="12437"/>
                </a:cubicBezTo>
                <a:cubicBezTo>
                  <a:pt x="12028" y="12330"/>
                  <a:pt x="12872" y="12208"/>
                  <a:pt x="13679" y="12024"/>
                </a:cubicBezTo>
                <a:cubicBezTo>
                  <a:pt x="13973" y="11955"/>
                  <a:pt x="15027" y="11751"/>
                  <a:pt x="14849" y="11263"/>
                </a:cubicBezTo>
                <a:cubicBezTo>
                  <a:pt x="14654" y="10739"/>
                  <a:pt x="14580" y="10211"/>
                  <a:pt x="14513" y="9660"/>
                </a:cubicBezTo>
                <a:cubicBezTo>
                  <a:pt x="14476" y="9354"/>
                  <a:pt x="14446" y="8773"/>
                  <a:pt x="14132" y="8620"/>
                </a:cubicBezTo>
                <a:cubicBezTo>
                  <a:pt x="14061" y="8585"/>
                  <a:pt x="13983" y="8570"/>
                  <a:pt x="13906" y="8578"/>
                </a:cubicBezTo>
                <a:cubicBezTo>
                  <a:pt x="12751" y="8681"/>
                  <a:pt x="11554" y="8855"/>
                  <a:pt x="10410" y="9035"/>
                </a:cubicBezTo>
                <a:cubicBezTo>
                  <a:pt x="9595" y="9163"/>
                  <a:pt x="8754" y="9306"/>
                  <a:pt x="7956" y="9509"/>
                </a:cubicBezTo>
                <a:cubicBezTo>
                  <a:pt x="7646" y="9589"/>
                  <a:pt x="6669" y="9802"/>
                  <a:pt x="6723" y="10257"/>
                </a:cubicBezTo>
                <a:cubicBezTo>
                  <a:pt x="6742" y="10395"/>
                  <a:pt x="6782" y="10557"/>
                  <a:pt x="6811" y="10693"/>
                </a:cubicBezTo>
                <a:cubicBezTo>
                  <a:pt x="6872" y="10957"/>
                  <a:pt x="6935" y="11221"/>
                  <a:pt x="7004" y="11481"/>
                </a:cubicBezTo>
                <a:cubicBezTo>
                  <a:pt x="7076" y="11756"/>
                  <a:pt x="7161" y="12028"/>
                  <a:pt x="7262" y="12294"/>
                </a:cubicBezTo>
                <a:cubicBezTo>
                  <a:pt x="7338" y="12481"/>
                  <a:pt x="7465" y="12787"/>
                  <a:pt x="7708" y="12785"/>
                </a:cubicBezTo>
                <a:close/>
                <a:moveTo>
                  <a:pt x="13734" y="10938"/>
                </a:moveTo>
                <a:cubicBezTo>
                  <a:pt x="13595" y="10513"/>
                  <a:pt x="13478" y="10060"/>
                  <a:pt x="13455" y="9612"/>
                </a:cubicBezTo>
                <a:cubicBezTo>
                  <a:pt x="12604" y="9844"/>
                  <a:pt x="11757" y="10033"/>
                  <a:pt x="10883" y="10188"/>
                </a:cubicBezTo>
                <a:cubicBezTo>
                  <a:pt x="9850" y="10374"/>
                  <a:pt x="8819" y="10534"/>
                  <a:pt x="7788" y="10735"/>
                </a:cubicBezTo>
                <a:cubicBezTo>
                  <a:pt x="7893" y="11098"/>
                  <a:pt x="8002" y="11456"/>
                  <a:pt x="8138" y="11808"/>
                </a:cubicBezTo>
                <a:cubicBezTo>
                  <a:pt x="10016" y="11624"/>
                  <a:pt x="11883" y="11305"/>
                  <a:pt x="13734" y="10938"/>
                </a:cubicBezTo>
                <a:close/>
                <a:moveTo>
                  <a:pt x="13044" y="4875"/>
                </a:moveTo>
                <a:cubicBezTo>
                  <a:pt x="12835" y="3714"/>
                  <a:pt x="11837" y="2677"/>
                  <a:pt x="10584" y="3109"/>
                </a:cubicBezTo>
                <a:cubicBezTo>
                  <a:pt x="9561" y="3461"/>
                  <a:pt x="9410" y="4416"/>
                  <a:pt x="9467" y="5357"/>
                </a:cubicBezTo>
                <a:cubicBezTo>
                  <a:pt x="10661" y="5221"/>
                  <a:pt x="11856" y="5062"/>
                  <a:pt x="13044" y="4875"/>
                </a:cubicBezTo>
                <a:close/>
                <a:moveTo>
                  <a:pt x="13970" y="4724"/>
                </a:moveTo>
                <a:cubicBezTo>
                  <a:pt x="14612" y="4618"/>
                  <a:pt x="15249" y="4500"/>
                  <a:pt x="15884" y="4377"/>
                </a:cubicBezTo>
                <a:cubicBezTo>
                  <a:pt x="15783" y="3029"/>
                  <a:pt x="15299" y="1753"/>
                  <a:pt x="13859" y="1365"/>
                </a:cubicBezTo>
                <a:cubicBezTo>
                  <a:pt x="12885" y="1103"/>
                  <a:pt x="11858" y="1126"/>
                  <a:pt x="10881" y="1365"/>
                </a:cubicBezTo>
                <a:cubicBezTo>
                  <a:pt x="9919" y="1598"/>
                  <a:pt x="8893" y="1925"/>
                  <a:pt x="8067" y="2488"/>
                </a:cubicBezTo>
                <a:cubicBezTo>
                  <a:pt x="7136" y="3125"/>
                  <a:pt x="6210" y="4408"/>
                  <a:pt x="6648" y="5573"/>
                </a:cubicBezTo>
                <a:cubicBezTo>
                  <a:pt x="7270" y="5496"/>
                  <a:pt x="7901" y="5470"/>
                  <a:pt x="8528" y="5433"/>
                </a:cubicBezTo>
                <a:cubicBezTo>
                  <a:pt x="8444" y="3788"/>
                  <a:pt x="9022" y="2396"/>
                  <a:pt x="10839" y="2096"/>
                </a:cubicBezTo>
                <a:cubicBezTo>
                  <a:pt x="12531" y="1816"/>
                  <a:pt x="13692" y="3197"/>
                  <a:pt x="13970" y="4724"/>
                </a:cubicBezTo>
                <a:close/>
                <a:moveTo>
                  <a:pt x="18525" y="20447"/>
                </a:moveTo>
                <a:cubicBezTo>
                  <a:pt x="18587" y="20411"/>
                  <a:pt x="18657" y="20386"/>
                  <a:pt x="18730" y="20369"/>
                </a:cubicBezTo>
                <a:cubicBezTo>
                  <a:pt x="18770" y="20361"/>
                  <a:pt x="18812" y="20352"/>
                  <a:pt x="18851" y="20346"/>
                </a:cubicBezTo>
                <a:cubicBezTo>
                  <a:pt x="18692" y="19889"/>
                  <a:pt x="18531" y="19436"/>
                  <a:pt x="18388" y="18975"/>
                </a:cubicBezTo>
                <a:cubicBezTo>
                  <a:pt x="18292" y="19015"/>
                  <a:pt x="18191" y="19045"/>
                  <a:pt x="18089" y="19065"/>
                </a:cubicBezTo>
                <a:cubicBezTo>
                  <a:pt x="18271" y="19514"/>
                  <a:pt x="18418" y="19975"/>
                  <a:pt x="18525" y="20447"/>
                </a:cubicBezTo>
                <a:close/>
                <a:moveTo>
                  <a:pt x="7419" y="22184"/>
                </a:moveTo>
                <a:cubicBezTo>
                  <a:pt x="7340" y="21662"/>
                  <a:pt x="7176" y="21157"/>
                  <a:pt x="6935" y="20688"/>
                </a:cubicBezTo>
                <a:cubicBezTo>
                  <a:pt x="6931" y="20688"/>
                  <a:pt x="6929" y="20688"/>
                  <a:pt x="6925" y="20690"/>
                </a:cubicBezTo>
                <a:cubicBezTo>
                  <a:pt x="6992" y="21111"/>
                  <a:pt x="7063" y="21530"/>
                  <a:pt x="7136" y="21951"/>
                </a:cubicBezTo>
                <a:cubicBezTo>
                  <a:pt x="7151" y="22029"/>
                  <a:pt x="7178" y="22163"/>
                  <a:pt x="7201" y="22295"/>
                </a:cubicBezTo>
                <a:cubicBezTo>
                  <a:pt x="7235" y="22276"/>
                  <a:pt x="7268" y="22257"/>
                  <a:pt x="7291" y="22247"/>
                </a:cubicBezTo>
                <a:cubicBezTo>
                  <a:pt x="7331" y="22224"/>
                  <a:pt x="7375" y="22203"/>
                  <a:pt x="7419" y="22184"/>
                </a:cubicBezTo>
                <a:close/>
                <a:moveTo>
                  <a:pt x="5940" y="20625"/>
                </a:moveTo>
                <a:cubicBezTo>
                  <a:pt x="5254" y="20407"/>
                  <a:pt x="4707" y="19851"/>
                  <a:pt x="4414" y="19202"/>
                </a:cubicBezTo>
                <a:cubicBezTo>
                  <a:pt x="4148" y="19244"/>
                  <a:pt x="3880" y="19269"/>
                  <a:pt x="3609" y="19279"/>
                </a:cubicBezTo>
                <a:cubicBezTo>
                  <a:pt x="3689" y="19921"/>
                  <a:pt x="4209" y="21654"/>
                  <a:pt x="4324" y="22048"/>
                </a:cubicBezTo>
                <a:cubicBezTo>
                  <a:pt x="4609" y="23008"/>
                  <a:pt x="4906" y="23974"/>
                  <a:pt x="5221" y="24925"/>
                </a:cubicBezTo>
                <a:cubicBezTo>
                  <a:pt x="5529" y="25860"/>
                  <a:pt x="6221" y="26572"/>
                  <a:pt x="7262" y="26497"/>
                </a:cubicBezTo>
                <a:cubicBezTo>
                  <a:pt x="8492" y="26409"/>
                  <a:pt x="9735" y="26248"/>
                  <a:pt x="10955" y="26067"/>
                </a:cubicBezTo>
                <a:cubicBezTo>
                  <a:pt x="12512" y="25835"/>
                  <a:pt x="14065" y="25554"/>
                  <a:pt x="15603" y="25221"/>
                </a:cubicBezTo>
                <a:cubicBezTo>
                  <a:pt x="16781" y="24967"/>
                  <a:pt x="17961" y="24680"/>
                  <a:pt x="19118" y="24340"/>
                </a:cubicBezTo>
                <a:cubicBezTo>
                  <a:pt x="20134" y="24043"/>
                  <a:pt x="21161" y="23701"/>
                  <a:pt x="22131" y="23276"/>
                </a:cubicBezTo>
                <a:cubicBezTo>
                  <a:pt x="23437" y="22704"/>
                  <a:pt x="23437" y="21017"/>
                  <a:pt x="23282" y="19816"/>
                </a:cubicBezTo>
                <a:cubicBezTo>
                  <a:pt x="23141" y="18724"/>
                  <a:pt x="22957" y="17634"/>
                  <a:pt x="22626" y="16582"/>
                </a:cubicBezTo>
                <a:cubicBezTo>
                  <a:pt x="22559" y="16364"/>
                  <a:pt x="22456" y="16155"/>
                  <a:pt x="22366" y="15945"/>
                </a:cubicBezTo>
                <a:cubicBezTo>
                  <a:pt x="21559" y="16280"/>
                  <a:pt x="20696" y="16460"/>
                  <a:pt x="19822" y="16477"/>
                </a:cubicBezTo>
                <a:cubicBezTo>
                  <a:pt x="19822" y="17142"/>
                  <a:pt x="19608" y="17846"/>
                  <a:pt x="19193" y="18361"/>
                </a:cubicBezTo>
                <a:cubicBezTo>
                  <a:pt x="19193" y="18361"/>
                  <a:pt x="19193" y="18363"/>
                  <a:pt x="19195" y="18365"/>
                </a:cubicBezTo>
                <a:cubicBezTo>
                  <a:pt x="19413" y="19139"/>
                  <a:pt x="19700" y="19889"/>
                  <a:pt x="19956" y="20652"/>
                </a:cubicBezTo>
                <a:cubicBezTo>
                  <a:pt x="20056" y="20947"/>
                  <a:pt x="19799" y="21289"/>
                  <a:pt x="19484" y="21260"/>
                </a:cubicBezTo>
                <a:cubicBezTo>
                  <a:pt x="19185" y="21235"/>
                  <a:pt x="18879" y="21264"/>
                  <a:pt x="18617" y="21423"/>
                </a:cubicBezTo>
                <a:cubicBezTo>
                  <a:pt x="18460" y="21520"/>
                  <a:pt x="18357" y="21580"/>
                  <a:pt x="18164" y="21580"/>
                </a:cubicBezTo>
                <a:cubicBezTo>
                  <a:pt x="17902" y="21580"/>
                  <a:pt x="17726" y="21385"/>
                  <a:pt x="17695" y="21136"/>
                </a:cubicBezTo>
                <a:cubicBezTo>
                  <a:pt x="17607" y="20430"/>
                  <a:pt x="17349" y="19675"/>
                  <a:pt x="17045" y="19032"/>
                </a:cubicBezTo>
                <a:cubicBezTo>
                  <a:pt x="17039" y="19017"/>
                  <a:pt x="17032" y="19001"/>
                  <a:pt x="17026" y="18986"/>
                </a:cubicBezTo>
                <a:cubicBezTo>
                  <a:pt x="16209" y="18680"/>
                  <a:pt x="15634" y="17852"/>
                  <a:pt x="15515" y="16993"/>
                </a:cubicBezTo>
                <a:cubicBezTo>
                  <a:pt x="14457" y="17194"/>
                  <a:pt x="13400" y="17456"/>
                  <a:pt x="12348" y="17686"/>
                </a:cubicBezTo>
                <a:cubicBezTo>
                  <a:pt x="11615" y="17848"/>
                  <a:pt x="10877" y="18005"/>
                  <a:pt x="10137" y="18129"/>
                </a:cubicBezTo>
                <a:cubicBezTo>
                  <a:pt x="9603" y="18221"/>
                  <a:pt x="9037" y="18303"/>
                  <a:pt x="8490" y="18321"/>
                </a:cubicBezTo>
                <a:cubicBezTo>
                  <a:pt x="8499" y="19019"/>
                  <a:pt x="8299" y="19793"/>
                  <a:pt x="7782" y="20271"/>
                </a:cubicBezTo>
                <a:cubicBezTo>
                  <a:pt x="8126" y="20964"/>
                  <a:pt x="8320" y="21811"/>
                  <a:pt x="8396" y="22563"/>
                </a:cubicBezTo>
                <a:cubicBezTo>
                  <a:pt x="8415" y="22743"/>
                  <a:pt x="8214" y="22844"/>
                  <a:pt x="8086" y="22917"/>
                </a:cubicBezTo>
                <a:cubicBezTo>
                  <a:pt x="7926" y="23008"/>
                  <a:pt x="7761" y="23085"/>
                  <a:pt x="7591" y="23150"/>
                </a:cubicBezTo>
                <a:cubicBezTo>
                  <a:pt x="7218" y="23293"/>
                  <a:pt x="6514" y="23446"/>
                  <a:pt x="6459" y="22852"/>
                </a:cubicBezTo>
                <a:cubicBezTo>
                  <a:pt x="6392" y="22102"/>
                  <a:pt x="6265" y="21314"/>
                  <a:pt x="5940" y="20629"/>
                </a:cubicBezTo>
                <a:lnTo>
                  <a:pt x="5940" y="20627"/>
                </a:lnTo>
                <a:close/>
                <a:moveTo>
                  <a:pt x="23915" y="23087"/>
                </a:moveTo>
                <a:cubicBezTo>
                  <a:pt x="24610" y="22892"/>
                  <a:pt x="25201" y="22561"/>
                  <a:pt x="25866" y="22238"/>
                </a:cubicBezTo>
                <a:cubicBezTo>
                  <a:pt x="25248" y="20495"/>
                  <a:pt x="24837" y="18682"/>
                  <a:pt x="24495" y="16867"/>
                </a:cubicBezTo>
                <a:cubicBezTo>
                  <a:pt x="23929" y="13862"/>
                  <a:pt x="23552" y="10735"/>
                  <a:pt x="22653" y="7807"/>
                </a:cubicBezTo>
                <a:cubicBezTo>
                  <a:pt x="22255" y="8004"/>
                  <a:pt x="21861" y="8214"/>
                  <a:pt x="21477" y="8440"/>
                </a:cubicBezTo>
                <a:cubicBezTo>
                  <a:pt x="21477" y="8656"/>
                  <a:pt x="21488" y="8874"/>
                  <a:pt x="21507" y="9090"/>
                </a:cubicBezTo>
                <a:cubicBezTo>
                  <a:pt x="21649" y="10701"/>
                  <a:pt x="22129" y="12275"/>
                  <a:pt x="22638" y="13803"/>
                </a:cubicBezTo>
                <a:cubicBezTo>
                  <a:pt x="23445" y="16228"/>
                  <a:pt x="24455" y="18812"/>
                  <a:pt x="24317" y="21408"/>
                </a:cubicBezTo>
                <a:cubicBezTo>
                  <a:pt x="24290" y="21939"/>
                  <a:pt x="24158" y="22565"/>
                  <a:pt x="23915" y="23089"/>
                </a:cubicBezTo>
                <a:close/>
                <a:moveTo>
                  <a:pt x="26692" y="21738"/>
                </a:moveTo>
                <a:cubicBezTo>
                  <a:pt x="27234" y="21367"/>
                  <a:pt x="27792" y="20924"/>
                  <a:pt x="28196" y="20426"/>
                </a:cubicBezTo>
                <a:cubicBezTo>
                  <a:pt x="29148" y="19250"/>
                  <a:pt x="27825" y="16712"/>
                  <a:pt x="27427" y="15480"/>
                </a:cubicBezTo>
                <a:cubicBezTo>
                  <a:pt x="26828" y="13621"/>
                  <a:pt x="26419" y="11709"/>
                  <a:pt x="25839" y="9846"/>
                </a:cubicBezTo>
                <a:cubicBezTo>
                  <a:pt x="25554" y="8933"/>
                  <a:pt x="25302" y="8008"/>
                  <a:pt x="24984" y="7105"/>
                </a:cubicBezTo>
                <a:cubicBezTo>
                  <a:pt x="24969" y="7067"/>
                  <a:pt x="24956" y="7030"/>
                  <a:pt x="24944" y="6992"/>
                </a:cubicBezTo>
                <a:cubicBezTo>
                  <a:pt x="24487" y="6977"/>
                  <a:pt x="23942" y="7193"/>
                  <a:pt x="23514" y="7390"/>
                </a:cubicBezTo>
                <a:cubicBezTo>
                  <a:pt x="24447" y="10310"/>
                  <a:pt x="24831" y="13438"/>
                  <a:pt x="25384" y="16446"/>
                </a:cubicBezTo>
                <a:cubicBezTo>
                  <a:pt x="25713" y="18231"/>
                  <a:pt x="26103" y="20017"/>
                  <a:pt x="26692" y="21735"/>
                </a:cubicBezTo>
                <a:close/>
                <a:moveTo>
                  <a:pt x="23659" y="4502"/>
                </a:moveTo>
                <a:cubicBezTo>
                  <a:pt x="22869" y="4590"/>
                  <a:pt x="22037" y="5483"/>
                  <a:pt x="21809" y="6202"/>
                </a:cubicBezTo>
                <a:cubicBezTo>
                  <a:pt x="21764" y="6349"/>
                  <a:pt x="21542" y="7063"/>
                  <a:pt x="21565" y="7285"/>
                </a:cubicBezTo>
                <a:cubicBezTo>
                  <a:pt x="21781" y="7233"/>
                  <a:pt x="22538" y="6791"/>
                  <a:pt x="22682" y="6715"/>
                </a:cubicBezTo>
                <a:cubicBezTo>
                  <a:pt x="23299" y="6393"/>
                  <a:pt x="23952" y="6129"/>
                  <a:pt x="24648" y="6070"/>
                </a:cubicBezTo>
                <a:cubicBezTo>
                  <a:pt x="24483" y="5577"/>
                  <a:pt x="24254" y="5014"/>
                  <a:pt x="23904" y="4687"/>
                </a:cubicBezTo>
                <a:cubicBezTo>
                  <a:pt x="23829" y="4618"/>
                  <a:pt x="23747" y="4555"/>
                  <a:pt x="23659" y="450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0"/>
          <p:cNvSpPr/>
          <p:nvPr/>
        </p:nvSpPr>
        <p:spPr>
          <a:xfrm>
            <a:off x="7666277" y="539499"/>
            <a:ext cx="1477694" cy="1620725"/>
          </a:xfrm>
          <a:custGeom>
            <a:avLst/>
            <a:gdLst/>
            <a:ahLst/>
            <a:cxnLst/>
            <a:rect l="l" t="t" r="r" b="b"/>
            <a:pathLst>
              <a:path w="45499" h="49903" extrusionOk="0">
                <a:moveTo>
                  <a:pt x="4236" y="596"/>
                </a:moveTo>
                <a:cubicBezTo>
                  <a:pt x="4429" y="355"/>
                  <a:pt x="4171" y="1"/>
                  <a:pt x="3869" y="129"/>
                </a:cubicBezTo>
                <a:cubicBezTo>
                  <a:pt x="3823" y="150"/>
                  <a:pt x="3785" y="179"/>
                  <a:pt x="3754" y="219"/>
                </a:cubicBezTo>
                <a:lnTo>
                  <a:pt x="3609" y="405"/>
                </a:lnTo>
                <a:lnTo>
                  <a:pt x="3467" y="590"/>
                </a:lnTo>
                <a:lnTo>
                  <a:pt x="3379" y="707"/>
                </a:lnTo>
                <a:cubicBezTo>
                  <a:pt x="3180" y="980"/>
                  <a:pt x="3490" y="1321"/>
                  <a:pt x="3779" y="1156"/>
                </a:cubicBezTo>
                <a:cubicBezTo>
                  <a:pt x="3813" y="1135"/>
                  <a:pt x="3842" y="1107"/>
                  <a:pt x="3865" y="1076"/>
                </a:cubicBezTo>
                <a:lnTo>
                  <a:pt x="3953" y="961"/>
                </a:lnTo>
                <a:lnTo>
                  <a:pt x="4091" y="778"/>
                </a:lnTo>
                <a:lnTo>
                  <a:pt x="4234" y="596"/>
                </a:lnTo>
                <a:close/>
                <a:moveTo>
                  <a:pt x="45029" y="49888"/>
                </a:moveTo>
                <a:cubicBezTo>
                  <a:pt x="45079" y="49900"/>
                  <a:pt x="45130" y="49902"/>
                  <a:pt x="45180" y="49892"/>
                </a:cubicBezTo>
                <a:cubicBezTo>
                  <a:pt x="45490" y="49816"/>
                  <a:pt x="45499" y="49387"/>
                  <a:pt x="45195" y="49299"/>
                </a:cubicBezTo>
                <a:lnTo>
                  <a:pt x="44960" y="49232"/>
                </a:lnTo>
                <a:lnTo>
                  <a:pt x="44748" y="49167"/>
                </a:lnTo>
                <a:lnTo>
                  <a:pt x="44623" y="49127"/>
                </a:lnTo>
                <a:cubicBezTo>
                  <a:pt x="44308" y="49026"/>
                  <a:pt x="44073" y="49427"/>
                  <a:pt x="44333" y="49653"/>
                </a:cubicBezTo>
                <a:cubicBezTo>
                  <a:pt x="44363" y="49676"/>
                  <a:pt x="44396" y="49695"/>
                  <a:pt x="44432" y="49707"/>
                </a:cubicBezTo>
                <a:lnTo>
                  <a:pt x="44566" y="49749"/>
                </a:lnTo>
                <a:lnTo>
                  <a:pt x="44788" y="49816"/>
                </a:lnTo>
                <a:close/>
                <a:moveTo>
                  <a:pt x="42692" y="49035"/>
                </a:moveTo>
                <a:cubicBezTo>
                  <a:pt x="43009" y="49175"/>
                  <a:pt x="43283" y="48766"/>
                  <a:pt x="43021" y="48527"/>
                </a:cubicBezTo>
                <a:cubicBezTo>
                  <a:pt x="42998" y="48506"/>
                  <a:pt x="42973" y="48490"/>
                  <a:pt x="42946" y="48479"/>
                </a:cubicBezTo>
                <a:lnTo>
                  <a:pt x="42713" y="48370"/>
                </a:lnTo>
                <a:lnTo>
                  <a:pt x="42518" y="48276"/>
                </a:lnTo>
                <a:lnTo>
                  <a:pt x="42407" y="48221"/>
                </a:lnTo>
                <a:cubicBezTo>
                  <a:pt x="42168" y="48098"/>
                  <a:pt x="41898" y="48326"/>
                  <a:pt x="41978" y="48586"/>
                </a:cubicBezTo>
                <a:cubicBezTo>
                  <a:pt x="42003" y="48664"/>
                  <a:pt x="42057" y="48729"/>
                  <a:pt x="42131" y="48764"/>
                </a:cubicBezTo>
                <a:lnTo>
                  <a:pt x="42248" y="48825"/>
                </a:lnTo>
                <a:lnTo>
                  <a:pt x="42451" y="48921"/>
                </a:lnTo>
                <a:close/>
                <a:moveTo>
                  <a:pt x="40513" y="47836"/>
                </a:moveTo>
                <a:cubicBezTo>
                  <a:pt x="40737" y="47985"/>
                  <a:pt x="41033" y="47786"/>
                  <a:pt x="40980" y="47519"/>
                </a:cubicBezTo>
                <a:cubicBezTo>
                  <a:pt x="40963" y="47440"/>
                  <a:pt x="40915" y="47369"/>
                  <a:pt x="40846" y="47324"/>
                </a:cubicBezTo>
                <a:lnTo>
                  <a:pt x="40664" y="47203"/>
                </a:lnTo>
                <a:lnTo>
                  <a:pt x="40486" y="47083"/>
                </a:lnTo>
                <a:lnTo>
                  <a:pt x="40351" y="46989"/>
                </a:lnTo>
                <a:cubicBezTo>
                  <a:pt x="40301" y="46954"/>
                  <a:pt x="40242" y="46935"/>
                  <a:pt x="40182" y="46933"/>
                </a:cubicBezTo>
                <a:cubicBezTo>
                  <a:pt x="39880" y="46926"/>
                  <a:pt x="39752" y="47314"/>
                  <a:pt x="39997" y="47488"/>
                </a:cubicBezTo>
                <a:lnTo>
                  <a:pt x="40140" y="47586"/>
                </a:lnTo>
                <a:lnTo>
                  <a:pt x="40324" y="47712"/>
                </a:lnTo>
                <a:lnTo>
                  <a:pt x="40513" y="47836"/>
                </a:lnTo>
                <a:close/>
                <a:moveTo>
                  <a:pt x="38530" y="46335"/>
                </a:moveTo>
                <a:cubicBezTo>
                  <a:pt x="38775" y="46551"/>
                  <a:pt x="39142" y="46285"/>
                  <a:pt x="39012" y="45985"/>
                </a:cubicBezTo>
                <a:cubicBezTo>
                  <a:pt x="38996" y="45943"/>
                  <a:pt x="38968" y="45908"/>
                  <a:pt x="38935" y="45881"/>
                </a:cubicBezTo>
                <a:lnTo>
                  <a:pt x="38805" y="45765"/>
                </a:lnTo>
                <a:lnTo>
                  <a:pt x="38646" y="45623"/>
                </a:lnTo>
                <a:lnTo>
                  <a:pt x="38488" y="45478"/>
                </a:lnTo>
                <a:cubicBezTo>
                  <a:pt x="38270" y="45271"/>
                  <a:pt x="37916" y="45470"/>
                  <a:pt x="37979" y="45763"/>
                </a:cubicBezTo>
                <a:cubicBezTo>
                  <a:pt x="37992" y="45824"/>
                  <a:pt x="38023" y="45878"/>
                  <a:pt x="38067" y="45920"/>
                </a:cubicBezTo>
                <a:lnTo>
                  <a:pt x="38235" y="46075"/>
                </a:lnTo>
                <a:lnTo>
                  <a:pt x="38400" y="46222"/>
                </a:lnTo>
                <a:lnTo>
                  <a:pt x="38528" y="46335"/>
                </a:lnTo>
                <a:close/>
                <a:moveTo>
                  <a:pt x="38069" y="45920"/>
                </a:moveTo>
                <a:lnTo>
                  <a:pt x="38490" y="45478"/>
                </a:lnTo>
                <a:close/>
                <a:moveTo>
                  <a:pt x="36768" y="44592"/>
                </a:moveTo>
                <a:cubicBezTo>
                  <a:pt x="36879" y="44720"/>
                  <a:pt x="37072" y="44730"/>
                  <a:pt x="37200" y="44619"/>
                </a:cubicBezTo>
                <a:cubicBezTo>
                  <a:pt x="37325" y="44508"/>
                  <a:pt x="37338" y="44315"/>
                  <a:pt x="37227" y="44189"/>
                </a:cubicBezTo>
                <a:lnTo>
                  <a:pt x="37139" y="44091"/>
                </a:lnTo>
                <a:lnTo>
                  <a:pt x="36996" y="43927"/>
                </a:lnTo>
                <a:lnTo>
                  <a:pt x="36831" y="43735"/>
                </a:lnTo>
                <a:cubicBezTo>
                  <a:pt x="36609" y="43470"/>
                  <a:pt x="36185" y="43718"/>
                  <a:pt x="36313" y="44045"/>
                </a:cubicBezTo>
                <a:cubicBezTo>
                  <a:pt x="36326" y="44074"/>
                  <a:pt x="36342" y="44101"/>
                  <a:pt x="36361" y="44124"/>
                </a:cubicBezTo>
                <a:lnTo>
                  <a:pt x="36535" y="44328"/>
                </a:lnTo>
                <a:lnTo>
                  <a:pt x="36680" y="44495"/>
                </a:lnTo>
                <a:lnTo>
                  <a:pt x="36768" y="44592"/>
                </a:lnTo>
                <a:close/>
                <a:moveTo>
                  <a:pt x="35223" y="42657"/>
                </a:moveTo>
                <a:cubicBezTo>
                  <a:pt x="35429" y="42938"/>
                  <a:pt x="35867" y="42724"/>
                  <a:pt x="35764" y="42387"/>
                </a:cubicBezTo>
                <a:cubicBezTo>
                  <a:pt x="35756" y="42358"/>
                  <a:pt x="35741" y="42330"/>
                  <a:pt x="35724" y="42305"/>
                </a:cubicBezTo>
                <a:lnTo>
                  <a:pt x="35659" y="42215"/>
                </a:lnTo>
                <a:lnTo>
                  <a:pt x="35533" y="42035"/>
                </a:lnTo>
                <a:lnTo>
                  <a:pt x="35380" y="41811"/>
                </a:lnTo>
                <a:cubicBezTo>
                  <a:pt x="35196" y="41534"/>
                  <a:pt x="34760" y="41712"/>
                  <a:pt x="34827" y="42043"/>
                </a:cubicBezTo>
                <a:cubicBezTo>
                  <a:pt x="34836" y="42081"/>
                  <a:pt x="34850" y="42117"/>
                  <a:pt x="34871" y="42148"/>
                </a:cubicBezTo>
                <a:lnTo>
                  <a:pt x="35030" y="42383"/>
                </a:lnTo>
                <a:lnTo>
                  <a:pt x="35158" y="42565"/>
                </a:lnTo>
                <a:close/>
                <a:moveTo>
                  <a:pt x="33890" y="40574"/>
                </a:moveTo>
                <a:cubicBezTo>
                  <a:pt x="33974" y="40723"/>
                  <a:pt x="34161" y="40773"/>
                  <a:pt x="34307" y="40692"/>
                </a:cubicBezTo>
                <a:cubicBezTo>
                  <a:pt x="34454" y="40608"/>
                  <a:pt x="34506" y="40419"/>
                  <a:pt x="34423" y="40272"/>
                </a:cubicBezTo>
                <a:lnTo>
                  <a:pt x="34362" y="40168"/>
                </a:lnTo>
                <a:lnTo>
                  <a:pt x="34253" y="39975"/>
                </a:lnTo>
                <a:lnTo>
                  <a:pt x="34127" y="39746"/>
                </a:lnTo>
                <a:cubicBezTo>
                  <a:pt x="33974" y="39459"/>
                  <a:pt x="33530" y="39581"/>
                  <a:pt x="33553" y="39916"/>
                </a:cubicBezTo>
                <a:cubicBezTo>
                  <a:pt x="33557" y="39956"/>
                  <a:pt x="33570" y="39998"/>
                  <a:pt x="33589" y="40036"/>
                </a:cubicBezTo>
                <a:lnTo>
                  <a:pt x="33721" y="40272"/>
                </a:lnTo>
                <a:lnTo>
                  <a:pt x="33832" y="40469"/>
                </a:lnTo>
                <a:lnTo>
                  <a:pt x="33890" y="40574"/>
                </a:lnTo>
                <a:close/>
                <a:moveTo>
                  <a:pt x="32754" y="38384"/>
                </a:moveTo>
                <a:cubicBezTo>
                  <a:pt x="32826" y="38537"/>
                  <a:pt x="33006" y="38604"/>
                  <a:pt x="33161" y="38533"/>
                </a:cubicBezTo>
                <a:cubicBezTo>
                  <a:pt x="33314" y="38462"/>
                  <a:pt x="33381" y="38281"/>
                  <a:pt x="33310" y="38128"/>
                </a:cubicBezTo>
                <a:lnTo>
                  <a:pt x="33247" y="37992"/>
                </a:lnTo>
                <a:lnTo>
                  <a:pt x="33155" y="37789"/>
                </a:lnTo>
                <a:lnTo>
                  <a:pt x="33060" y="37577"/>
                </a:lnTo>
                <a:cubicBezTo>
                  <a:pt x="32928" y="37271"/>
                  <a:pt x="32463" y="37370"/>
                  <a:pt x="32476" y="37716"/>
                </a:cubicBezTo>
                <a:cubicBezTo>
                  <a:pt x="32478" y="37751"/>
                  <a:pt x="32486" y="37787"/>
                  <a:pt x="32499" y="37820"/>
                </a:cubicBezTo>
                <a:lnTo>
                  <a:pt x="32597" y="38038"/>
                </a:lnTo>
                <a:lnTo>
                  <a:pt x="32692" y="38246"/>
                </a:lnTo>
                <a:lnTo>
                  <a:pt x="32754" y="38382"/>
                </a:lnTo>
                <a:close/>
                <a:moveTo>
                  <a:pt x="31803" y="36106"/>
                </a:moveTo>
                <a:cubicBezTo>
                  <a:pt x="31866" y="36259"/>
                  <a:pt x="32038" y="36335"/>
                  <a:pt x="32191" y="36278"/>
                </a:cubicBezTo>
                <a:cubicBezTo>
                  <a:pt x="32346" y="36221"/>
                  <a:pt x="32428" y="36054"/>
                  <a:pt x="32377" y="35897"/>
                </a:cubicBezTo>
                <a:lnTo>
                  <a:pt x="32312" y="35723"/>
                </a:lnTo>
                <a:lnTo>
                  <a:pt x="32237" y="35513"/>
                </a:lnTo>
                <a:lnTo>
                  <a:pt x="32170" y="35326"/>
                </a:lnTo>
                <a:cubicBezTo>
                  <a:pt x="32057" y="35012"/>
                  <a:pt x="31598" y="35079"/>
                  <a:pt x="31577" y="35412"/>
                </a:cubicBezTo>
                <a:cubicBezTo>
                  <a:pt x="31575" y="35452"/>
                  <a:pt x="31581" y="35492"/>
                  <a:pt x="31593" y="35530"/>
                </a:cubicBezTo>
                <a:lnTo>
                  <a:pt x="31661" y="35718"/>
                </a:lnTo>
                <a:lnTo>
                  <a:pt x="31740" y="35932"/>
                </a:lnTo>
                <a:lnTo>
                  <a:pt x="31803" y="36108"/>
                </a:lnTo>
                <a:close/>
                <a:moveTo>
                  <a:pt x="31025" y="33767"/>
                </a:moveTo>
                <a:cubicBezTo>
                  <a:pt x="31120" y="34088"/>
                  <a:pt x="31591" y="34050"/>
                  <a:pt x="31625" y="33706"/>
                </a:cubicBezTo>
                <a:cubicBezTo>
                  <a:pt x="31627" y="33671"/>
                  <a:pt x="31625" y="33633"/>
                  <a:pt x="31614" y="33600"/>
                </a:cubicBezTo>
                <a:lnTo>
                  <a:pt x="31554" y="33390"/>
                </a:lnTo>
                <a:lnTo>
                  <a:pt x="31493" y="33176"/>
                </a:lnTo>
                <a:lnTo>
                  <a:pt x="31449" y="33015"/>
                </a:lnTo>
                <a:cubicBezTo>
                  <a:pt x="31348" y="32667"/>
                  <a:pt x="30837" y="32742"/>
                  <a:pt x="30849" y="33115"/>
                </a:cubicBezTo>
                <a:cubicBezTo>
                  <a:pt x="30849" y="33134"/>
                  <a:pt x="30854" y="33155"/>
                  <a:pt x="30858" y="33176"/>
                </a:cubicBezTo>
                <a:lnTo>
                  <a:pt x="30904" y="33340"/>
                </a:lnTo>
                <a:lnTo>
                  <a:pt x="30965" y="33558"/>
                </a:lnTo>
                <a:lnTo>
                  <a:pt x="31025" y="33767"/>
                </a:lnTo>
                <a:close/>
                <a:moveTo>
                  <a:pt x="30418" y="31382"/>
                </a:moveTo>
                <a:cubicBezTo>
                  <a:pt x="30489" y="31707"/>
                  <a:pt x="30963" y="31699"/>
                  <a:pt x="31017" y="31363"/>
                </a:cubicBezTo>
                <a:cubicBezTo>
                  <a:pt x="31023" y="31326"/>
                  <a:pt x="31021" y="31288"/>
                  <a:pt x="31015" y="31250"/>
                </a:cubicBezTo>
                <a:lnTo>
                  <a:pt x="30969" y="31037"/>
                </a:lnTo>
                <a:lnTo>
                  <a:pt x="30889" y="30659"/>
                </a:lnTo>
                <a:cubicBezTo>
                  <a:pt x="30879" y="30601"/>
                  <a:pt x="30849" y="30546"/>
                  <a:pt x="30810" y="30504"/>
                </a:cubicBezTo>
                <a:cubicBezTo>
                  <a:pt x="30594" y="30288"/>
                  <a:pt x="30233" y="30479"/>
                  <a:pt x="30290" y="30777"/>
                </a:cubicBezTo>
                <a:lnTo>
                  <a:pt x="30370" y="31162"/>
                </a:lnTo>
                <a:lnTo>
                  <a:pt x="30416" y="31382"/>
                </a:lnTo>
                <a:close/>
                <a:moveTo>
                  <a:pt x="29971" y="28955"/>
                </a:moveTo>
                <a:cubicBezTo>
                  <a:pt x="30024" y="29295"/>
                  <a:pt x="30508" y="29310"/>
                  <a:pt x="30575" y="28966"/>
                </a:cubicBezTo>
                <a:cubicBezTo>
                  <a:pt x="30581" y="28932"/>
                  <a:pt x="30581" y="28901"/>
                  <a:pt x="30577" y="28870"/>
                </a:cubicBezTo>
                <a:lnTo>
                  <a:pt x="30523" y="28484"/>
                </a:lnTo>
                <a:lnTo>
                  <a:pt x="30493" y="28270"/>
                </a:lnTo>
                <a:cubicBezTo>
                  <a:pt x="30453" y="27947"/>
                  <a:pt x="29996" y="27901"/>
                  <a:pt x="29898" y="28222"/>
                </a:cubicBezTo>
                <a:cubicBezTo>
                  <a:pt x="29885" y="28262"/>
                  <a:pt x="29881" y="28304"/>
                  <a:pt x="29888" y="28346"/>
                </a:cubicBezTo>
                <a:lnTo>
                  <a:pt x="29917" y="28568"/>
                </a:lnTo>
                <a:lnTo>
                  <a:pt x="29948" y="28782"/>
                </a:lnTo>
                <a:close/>
                <a:moveTo>
                  <a:pt x="29699" y="26508"/>
                </a:moveTo>
                <a:cubicBezTo>
                  <a:pt x="29703" y="26566"/>
                  <a:pt x="29724" y="26623"/>
                  <a:pt x="29762" y="26671"/>
                </a:cubicBezTo>
                <a:cubicBezTo>
                  <a:pt x="29946" y="26910"/>
                  <a:pt x="30330" y="26763"/>
                  <a:pt x="30309" y="26462"/>
                </a:cubicBezTo>
                <a:lnTo>
                  <a:pt x="30290" y="26200"/>
                </a:lnTo>
                <a:lnTo>
                  <a:pt x="30269" y="25858"/>
                </a:lnTo>
                <a:cubicBezTo>
                  <a:pt x="30258" y="25690"/>
                  <a:pt x="30116" y="25560"/>
                  <a:pt x="29946" y="25571"/>
                </a:cubicBezTo>
                <a:cubicBezTo>
                  <a:pt x="29779" y="25579"/>
                  <a:pt x="29649" y="25724"/>
                  <a:pt x="29659" y="25892"/>
                </a:cubicBezTo>
                <a:lnTo>
                  <a:pt x="29680" y="26241"/>
                </a:lnTo>
                <a:close/>
                <a:moveTo>
                  <a:pt x="29653" y="24204"/>
                </a:moveTo>
                <a:cubicBezTo>
                  <a:pt x="29770" y="24395"/>
                  <a:pt x="30089" y="24410"/>
                  <a:pt x="30196" y="24163"/>
                </a:cubicBezTo>
                <a:cubicBezTo>
                  <a:pt x="30202" y="24148"/>
                  <a:pt x="30206" y="24131"/>
                  <a:pt x="30210" y="24116"/>
                </a:cubicBezTo>
                <a:cubicBezTo>
                  <a:pt x="30479" y="24031"/>
                  <a:pt x="30489" y="23641"/>
                  <a:pt x="30225" y="23542"/>
                </a:cubicBezTo>
                <a:lnTo>
                  <a:pt x="30227" y="23442"/>
                </a:lnTo>
                <a:cubicBezTo>
                  <a:pt x="30238" y="23121"/>
                  <a:pt x="29802" y="23002"/>
                  <a:pt x="29649" y="23295"/>
                </a:cubicBezTo>
                <a:cubicBezTo>
                  <a:pt x="29630" y="23335"/>
                  <a:pt x="29617" y="23379"/>
                  <a:pt x="29617" y="23425"/>
                </a:cubicBezTo>
                <a:lnTo>
                  <a:pt x="29613" y="23593"/>
                </a:lnTo>
                <a:lnTo>
                  <a:pt x="29466" y="23613"/>
                </a:lnTo>
                <a:cubicBezTo>
                  <a:pt x="29359" y="23628"/>
                  <a:pt x="29269" y="23699"/>
                  <a:pt x="29227" y="23798"/>
                </a:cubicBezTo>
                <a:cubicBezTo>
                  <a:pt x="29137" y="24016"/>
                  <a:pt x="29317" y="24251"/>
                  <a:pt x="29552" y="24217"/>
                </a:cubicBezTo>
                <a:lnTo>
                  <a:pt x="29653" y="24202"/>
                </a:lnTo>
                <a:close/>
                <a:moveTo>
                  <a:pt x="29728" y="21572"/>
                </a:moveTo>
                <a:cubicBezTo>
                  <a:pt x="29697" y="21908"/>
                  <a:pt x="30149" y="22042"/>
                  <a:pt x="30305" y="21742"/>
                </a:cubicBezTo>
                <a:cubicBezTo>
                  <a:pt x="30321" y="21708"/>
                  <a:pt x="30332" y="21671"/>
                  <a:pt x="30336" y="21635"/>
                </a:cubicBezTo>
                <a:lnTo>
                  <a:pt x="30359" y="21405"/>
                </a:lnTo>
                <a:lnTo>
                  <a:pt x="30380" y="21229"/>
                </a:lnTo>
                <a:lnTo>
                  <a:pt x="30403" y="21036"/>
                </a:lnTo>
                <a:cubicBezTo>
                  <a:pt x="30430" y="20866"/>
                  <a:pt x="30311" y="20709"/>
                  <a:pt x="30141" y="20686"/>
                </a:cubicBezTo>
                <a:cubicBezTo>
                  <a:pt x="29971" y="20663"/>
                  <a:pt x="29814" y="20786"/>
                  <a:pt x="29797" y="20956"/>
                </a:cubicBezTo>
                <a:lnTo>
                  <a:pt x="29772" y="21157"/>
                </a:lnTo>
                <a:lnTo>
                  <a:pt x="29751" y="21340"/>
                </a:lnTo>
                <a:close/>
                <a:moveTo>
                  <a:pt x="30114" y="19124"/>
                </a:moveTo>
                <a:cubicBezTo>
                  <a:pt x="30082" y="19286"/>
                  <a:pt x="30185" y="19445"/>
                  <a:pt x="30346" y="19481"/>
                </a:cubicBezTo>
                <a:cubicBezTo>
                  <a:pt x="30506" y="19518"/>
                  <a:pt x="30667" y="19420"/>
                  <a:pt x="30709" y="19259"/>
                </a:cubicBezTo>
                <a:lnTo>
                  <a:pt x="30749" y="19085"/>
                </a:lnTo>
                <a:lnTo>
                  <a:pt x="30787" y="18932"/>
                </a:lnTo>
                <a:lnTo>
                  <a:pt x="30824" y="18781"/>
                </a:lnTo>
                <a:lnTo>
                  <a:pt x="30852" y="18678"/>
                </a:lnTo>
                <a:cubicBezTo>
                  <a:pt x="30940" y="18334"/>
                  <a:pt x="30474" y="18137"/>
                  <a:pt x="30290" y="18447"/>
                </a:cubicBezTo>
                <a:cubicBezTo>
                  <a:pt x="30277" y="18468"/>
                  <a:pt x="30269" y="18494"/>
                  <a:pt x="30261" y="18519"/>
                </a:cubicBezTo>
                <a:lnTo>
                  <a:pt x="30231" y="18628"/>
                </a:lnTo>
                <a:lnTo>
                  <a:pt x="30191" y="18785"/>
                </a:lnTo>
                <a:lnTo>
                  <a:pt x="30154" y="18944"/>
                </a:lnTo>
                <a:lnTo>
                  <a:pt x="30112" y="19124"/>
                </a:lnTo>
                <a:close/>
                <a:moveTo>
                  <a:pt x="30877" y="16739"/>
                </a:moveTo>
                <a:cubicBezTo>
                  <a:pt x="30743" y="17041"/>
                  <a:pt x="31109" y="17312"/>
                  <a:pt x="31359" y="17096"/>
                </a:cubicBezTo>
                <a:cubicBezTo>
                  <a:pt x="31390" y="17069"/>
                  <a:pt x="31415" y="17033"/>
                  <a:pt x="31432" y="16993"/>
                </a:cubicBezTo>
                <a:lnTo>
                  <a:pt x="31484" y="16880"/>
                </a:lnTo>
                <a:lnTo>
                  <a:pt x="31541" y="16760"/>
                </a:lnTo>
                <a:lnTo>
                  <a:pt x="31598" y="16647"/>
                </a:lnTo>
                <a:lnTo>
                  <a:pt x="31656" y="16532"/>
                </a:lnTo>
                <a:lnTo>
                  <a:pt x="31692" y="16463"/>
                </a:lnTo>
                <a:cubicBezTo>
                  <a:pt x="31847" y="16163"/>
                  <a:pt x="31482" y="15863"/>
                  <a:pt x="31214" y="16096"/>
                </a:cubicBezTo>
                <a:cubicBezTo>
                  <a:pt x="31189" y="16119"/>
                  <a:pt x="31168" y="16146"/>
                  <a:pt x="31153" y="16176"/>
                </a:cubicBezTo>
                <a:lnTo>
                  <a:pt x="31114" y="16251"/>
                </a:lnTo>
                <a:lnTo>
                  <a:pt x="31051" y="16375"/>
                </a:lnTo>
                <a:lnTo>
                  <a:pt x="30990" y="16501"/>
                </a:lnTo>
                <a:lnTo>
                  <a:pt x="30929" y="16628"/>
                </a:lnTo>
                <a:lnTo>
                  <a:pt x="30879" y="16742"/>
                </a:lnTo>
                <a:close/>
                <a:moveTo>
                  <a:pt x="32275" y="14619"/>
                </a:moveTo>
                <a:cubicBezTo>
                  <a:pt x="32017" y="14876"/>
                  <a:pt x="32340" y="15287"/>
                  <a:pt x="32652" y="15094"/>
                </a:cubicBezTo>
                <a:cubicBezTo>
                  <a:pt x="32671" y="15084"/>
                  <a:pt x="32685" y="15069"/>
                  <a:pt x="32702" y="15057"/>
                </a:cubicBezTo>
                <a:lnTo>
                  <a:pt x="32794" y="14966"/>
                </a:lnTo>
                <a:lnTo>
                  <a:pt x="32870" y="14899"/>
                </a:lnTo>
                <a:lnTo>
                  <a:pt x="32945" y="14834"/>
                </a:lnTo>
                <a:lnTo>
                  <a:pt x="33023" y="14772"/>
                </a:lnTo>
                <a:lnTo>
                  <a:pt x="33100" y="14711"/>
                </a:lnTo>
                <a:lnTo>
                  <a:pt x="33128" y="14692"/>
                </a:lnTo>
                <a:cubicBezTo>
                  <a:pt x="33410" y="14487"/>
                  <a:pt x="33197" y="14049"/>
                  <a:pt x="32857" y="14151"/>
                </a:cubicBezTo>
                <a:cubicBezTo>
                  <a:pt x="32830" y="14162"/>
                  <a:pt x="32803" y="14174"/>
                  <a:pt x="32778" y="14191"/>
                </a:cubicBezTo>
                <a:lnTo>
                  <a:pt x="32738" y="14220"/>
                </a:lnTo>
                <a:lnTo>
                  <a:pt x="32645" y="14292"/>
                </a:lnTo>
                <a:lnTo>
                  <a:pt x="32555" y="14365"/>
                </a:lnTo>
                <a:lnTo>
                  <a:pt x="32467" y="14440"/>
                </a:lnTo>
                <a:lnTo>
                  <a:pt x="32379" y="14518"/>
                </a:lnTo>
                <a:lnTo>
                  <a:pt x="32275" y="14619"/>
                </a:lnTo>
                <a:close/>
                <a:moveTo>
                  <a:pt x="34639" y="13510"/>
                </a:moveTo>
                <a:cubicBezTo>
                  <a:pt x="34469" y="13516"/>
                  <a:pt x="34339" y="13659"/>
                  <a:pt x="34345" y="13826"/>
                </a:cubicBezTo>
                <a:cubicBezTo>
                  <a:pt x="34351" y="13996"/>
                  <a:pt x="34492" y="14126"/>
                  <a:pt x="34662" y="14120"/>
                </a:cubicBezTo>
                <a:lnTo>
                  <a:pt x="34760" y="14116"/>
                </a:lnTo>
                <a:lnTo>
                  <a:pt x="34856" y="14114"/>
                </a:lnTo>
                <a:lnTo>
                  <a:pt x="34955" y="14114"/>
                </a:lnTo>
                <a:lnTo>
                  <a:pt x="35056" y="14118"/>
                </a:lnTo>
                <a:lnTo>
                  <a:pt x="35158" y="14124"/>
                </a:lnTo>
                <a:lnTo>
                  <a:pt x="35223" y="14132"/>
                </a:lnTo>
                <a:cubicBezTo>
                  <a:pt x="35391" y="14151"/>
                  <a:pt x="35544" y="14032"/>
                  <a:pt x="35563" y="13864"/>
                </a:cubicBezTo>
                <a:cubicBezTo>
                  <a:pt x="35584" y="13696"/>
                  <a:pt x="35464" y="13546"/>
                  <a:pt x="35297" y="13525"/>
                </a:cubicBezTo>
                <a:lnTo>
                  <a:pt x="35211" y="13516"/>
                </a:lnTo>
                <a:lnTo>
                  <a:pt x="35091" y="13508"/>
                </a:lnTo>
                <a:lnTo>
                  <a:pt x="34972" y="13504"/>
                </a:lnTo>
                <a:lnTo>
                  <a:pt x="34854" y="13502"/>
                </a:lnTo>
                <a:lnTo>
                  <a:pt x="34737" y="13504"/>
                </a:lnTo>
                <a:lnTo>
                  <a:pt x="34639" y="13510"/>
                </a:lnTo>
                <a:close/>
                <a:moveTo>
                  <a:pt x="37139" y="14118"/>
                </a:moveTo>
                <a:cubicBezTo>
                  <a:pt x="36822" y="13954"/>
                  <a:pt x="36529" y="14365"/>
                  <a:pt x="36787" y="14612"/>
                </a:cubicBezTo>
                <a:cubicBezTo>
                  <a:pt x="36806" y="14629"/>
                  <a:pt x="36826" y="14644"/>
                  <a:pt x="36850" y="14656"/>
                </a:cubicBezTo>
                <a:lnTo>
                  <a:pt x="36958" y="14713"/>
                </a:lnTo>
                <a:lnTo>
                  <a:pt x="37082" y="14780"/>
                </a:lnTo>
                <a:cubicBezTo>
                  <a:pt x="37176" y="14834"/>
                  <a:pt x="37269" y="14889"/>
                  <a:pt x="37359" y="14948"/>
                </a:cubicBezTo>
                <a:cubicBezTo>
                  <a:pt x="37644" y="15126"/>
                  <a:pt x="37969" y="14782"/>
                  <a:pt x="37772" y="14510"/>
                </a:cubicBezTo>
                <a:cubicBezTo>
                  <a:pt x="37749" y="14480"/>
                  <a:pt x="37721" y="14453"/>
                  <a:pt x="37690" y="14432"/>
                </a:cubicBezTo>
                <a:cubicBezTo>
                  <a:pt x="37587" y="14369"/>
                  <a:pt x="37487" y="14308"/>
                  <a:pt x="37382" y="14250"/>
                </a:cubicBezTo>
                <a:lnTo>
                  <a:pt x="37248" y="14176"/>
                </a:lnTo>
                <a:lnTo>
                  <a:pt x="37139" y="14118"/>
                </a:lnTo>
                <a:close/>
                <a:moveTo>
                  <a:pt x="39115" y="15731"/>
                </a:moveTo>
                <a:cubicBezTo>
                  <a:pt x="38920" y="15478"/>
                  <a:pt x="38507" y="15660"/>
                  <a:pt x="38574" y="15985"/>
                </a:cubicBezTo>
                <a:cubicBezTo>
                  <a:pt x="38585" y="16027"/>
                  <a:pt x="38604" y="16069"/>
                  <a:pt x="38631" y="16104"/>
                </a:cubicBezTo>
                <a:cubicBezTo>
                  <a:pt x="38748" y="16253"/>
                  <a:pt x="38855" y="16413"/>
                  <a:pt x="38952" y="16576"/>
                </a:cubicBezTo>
                <a:cubicBezTo>
                  <a:pt x="39086" y="16809"/>
                  <a:pt x="39438" y="16765"/>
                  <a:pt x="39511" y="16503"/>
                </a:cubicBezTo>
                <a:cubicBezTo>
                  <a:pt x="39532" y="16423"/>
                  <a:pt x="39522" y="16339"/>
                  <a:pt x="39482" y="16270"/>
                </a:cubicBezTo>
                <a:cubicBezTo>
                  <a:pt x="39371" y="16084"/>
                  <a:pt x="39249" y="15903"/>
                  <a:pt x="39115" y="15731"/>
                </a:cubicBezTo>
                <a:close/>
                <a:moveTo>
                  <a:pt x="40081" y="18131"/>
                </a:moveTo>
                <a:cubicBezTo>
                  <a:pt x="40062" y="17821"/>
                  <a:pt x="39639" y="17733"/>
                  <a:pt x="39499" y="18024"/>
                </a:cubicBezTo>
                <a:cubicBezTo>
                  <a:pt x="39478" y="18068"/>
                  <a:pt x="39469" y="18118"/>
                  <a:pt x="39471" y="18169"/>
                </a:cubicBezTo>
                <a:cubicBezTo>
                  <a:pt x="39486" y="18353"/>
                  <a:pt x="39482" y="18540"/>
                  <a:pt x="39461" y="18722"/>
                </a:cubicBezTo>
                <a:cubicBezTo>
                  <a:pt x="39419" y="19045"/>
                  <a:pt x="39851" y="19200"/>
                  <a:pt x="40025" y="18917"/>
                </a:cubicBezTo>
                <a:cubicBezTo>
                  <a:pt x="40045" y="18881"/>
                  <a:pt x="40060" y="18839"/>
                  <a:pt x="40064" y="18797"/>
                </a:cubicBezTo>
                <a:cubicBezTo>
                  <a:pt x="40092" y="18575"/>
                  <a:pt x="40098" y="18353"/>
                  <a:pt x="40081" y="18131"/>
                </a:cubicBezTo>
                <a:close/>
                <a:moveTo>
                  <a:pt x="39308" y="20619"/>
                </a:moveTo>
                <a:cubicBezTo>
                  <a:pt x="39511" y="20353"/>
                  <a:pt x="39197" y="19992"/>
                  <a:pt x="38901" y="20174"/>
                </a:cubicBezTo>
                <a:cubicBezTo>
                  <a:pt x="38872" y="20193"/>
                  <a:pt x="38845" y="20218"/>
                  <a:pt x="38824" y="20246"/>
                </a:cubicBezTo>
                <a:cubicBezTo>
                  <a:pt x="38708" y="20397"/>
                  <a:pt x="38583" y="20537"/>
                  <a:pt x="38446" y="20671"/>
                </a:cubicBezTo>
                <a:cubicBezTo>
                  <a:pt x="38197" y="20923"/>
                  <a:pt x="38499" y="21329"/>
                  <a:pt x="38813" y="21153"/>
                </a:cubicBezTo>
                <a:cubicBezTo>
                  <a:pt x="38836" y="21141"/>
                  <a:pt x="38857" y="21124"/>
                  <a:pt x="38876" y="21107"/>
                </a:cubicBezTo>
                <a:cubicBezTo>
                  <a:pt x="39031" y="20954"/>
                  <a:pt x="39176" y="20791"/>
                  <a:pt x="39308" y="20619"/>
                </a:cubicBezTo>
                <a:close/>
                <a:moveTo>
                  <a:pt x="37313" y="22216"/>
                </a:moveTo>
                <a:cubicBezTo>
                  <a:pt x="37461" y="22138"/>
                  <a:pt x="37520" y="21954"/>
                  <a:pt x="37443" y="21805"/>
                </a:cubicBezTo>
                <a:cubicBezTo>
                  <a:pt x="37365" y="21654"/>
                  <a:pt x="37181" y="21595"/>
                  <a:pt x="37032" y="21673"/>
                </a:cubicBezTo>
                <a:cubicBezTo>
                  <a:pt x="36856" y="21765"/>
                  <a:pt x="36680" y="21849"/>
                  <a:pt x="36500" y="21928"/>
                </a:cubicBezTo>
                <a:cubicBezTo>
                  <a:pt x="36200" y="22058"/>
                  <a:pt x="36286" y="22513"/>
                  <a:pt x="36627" y="22513"/>
                </a:cubicBezTo>
                <a:cubicBezTo>
                  <a:pt x="36667" y="22513"/>
                  <a:pt x="36707" y="22505"/>
                  <a:pt x="36743" y="22488"/>
                </a:cubicBezTo>
                <a:cubicBezTo>
                  <a:pt x="36935" y="22402"/>
                  <a:pt x="37126" y="22312"/>
                  <a:pt x="37313" y="22216"/>
                </a:cubicBezTo>
                <a:close/>
                <a:moveTo>
                  <a:pt x="34970" y="23102"/>
                </a:moveTo>
                <a:cubicBezTo>
                  <a:pt x="35280" y="23022"/>
                  <a:pt x="35271" y="22561"/>
                  <a:pt x="34934" y="22505"/>
                </a:cubicBezTo>
                <a:cubicBezTo>
                  <a:pt x="34894" y="22499"/>
                  <a:pt x="34852" y="22503"/>
                  <a:pt x="34812" y="22513"/>
                </a:cubicBezTo>
                <a:lnTo>
                  <a:pt x="34569" y="22578"/>
                </a:lnTo>
                <a:lnTo>
                  <a:pt x="34226" y="22666"/>
                </a:lnTo>
                <a:cubicBezTo>
                  <a:pt x="33890" y="22752"/>
                  <a:pt x="33932" y="23245"/>
                  <a:pt x="34284" y="23270"/>
                </a:cubicBezTo>
                <a:cubicBezTo>
                  <a:pt x="34316" y="23270"/>
                  <a:pt x="34345" y="23268"/>
                  <a:pt x="34374" y="23259"/>
                </a:cubicBezTo>
                <a:lnTo>
                  <a:pt x="34724" y="23169"/>
                </a:lnTo>
                <a:lnTo>
                  <a:pt x="34970" y="23104"/>
                </a:lnTo>
                <a:close/>
                <a:moveTo>
                  <a:pt x="32578" y="23681"/>
                </a:moveTo>
                <a:cubicBezTo>
                  <a:pt x="32918" y="23605"/>
                  <a:pt x="32893" y="23113"/>
                  <a:pt x="32541" y="23079"/>
                </a:cubicBezTo>
                <a:cubicBezTo>
                  <a:pt x="32511" y="23077"/>
                  <a:pt x="32482" y="23077"/>
                  <a:pt x="32455" y="23083"/>
                </a:cubicBezTo>
                <a:lnTo>
                  <a:pt x="32233" y="23131"/>
                </a:lnTo>
                <a:lnTo>
                  <a:pt x="31860" y="23207"/>
                </a:lnTo>
                <a:cubicBezTo>
                  <a:pt x="31694" y="23238"/>
                  <a:pt x="31585" y="23400"/>
                  <a:pt x="31619" y="23565"/>
                </a:cubicBezTo>
                <a:cubicBezTo>
                  <a:pt x="31650" y="23731"/>
                  <a:pt x="31811" y="23838"/>
                  <a:pt x="31977" y="23806"/>
                </a:cubicBezTo>
                <a:lnTo>
                  <a:pt x="32356" y="23727"/>
                </a:lnTo>
                <a:lnTo>
                  <a:pt x="32578" y="23681"/>
                </a:lnTo>
                <a:close/>
                <a:moveTo>
                  <a:pt x="27721" y="24441"/>
                </a:moveTo>
                <a:cubicBezTo>
                  <a:pt x="27888" y="24425"/>
                  <a:pt x="28010" y="24274"/>
                  <a:pt x="27993" y="24106"/>
                </a:cubicBezTo>
                <a:cubicBezTo>
                  <a:pt x="27978" y="23938"/>
                  <a:pt x="27827" y="23815"/>
                  <a:pt x="27660" y="23831"/>
                </a:cubicBezTo>
                <a:lnTo>
                  <a:pt x="27377" y="23859"/>
                </a:lnTo>
                <a:lnTo>
                  <a:pt x="27056" y="23886"/>
                </a:lnTo>
                <a:cubicBezTo>
                  <a:pt x="26717" y="23917"/>
                  <a:pt x="26671" y="24397"/>
                  <a:pt x="27010" y="24489"/>
                </a:cubicBezTo>
                <a:cubicBezTo>
                  <a:pt x="27042" y="24496"/>
                  <a:pt x="27075" y="24498"/>
                  <a:pt x="27106" y="24496"/>
                </a:cubicBezTo>
                <a:lnTo>
                  <a:pt x="27433" y="24466"/>
                </a:lnTo>
                <a:lnTo>
                  <a:pt x="27721" y="24439"/>
                </a:lnTo>
                <a:close/>
                <a:moveTo>
                  <a:pt x="25264" y="24613"/>
                </a:moveTo>
                <a:cubicBezTo>
                  <a:pt x="25579" y="24603"/>
                  <a:pt x="25679" y="24169"/>
                  <a:pt x="25375" y="24028"/>
                </a:cubicBezTo>
                <a:cubicBezTo>
                  <a:pt x="25331" y="24010"/>
                  <a:pt x="25287" y="23999"/>
                  <a:pt x="25241" y="24001"/>
                </a:cubicBezTo>
                <a:lnTo>
                  <a:pt x="24883" y="24016"/>
                </a:lnTo>
                <a:lnTo>
                  <a:pt x="24636" y="24022"/>
                </a:lnTo>
                <a:cubicBezTo>
                  <a:pt x="24307" y="24033"/>
                  <a:pt x="24221" y="24479"/>
                  <a:pt x="24525" y="24611"/>
                </a:cubicBezTo>
                <a:cubicBezTo>
                  <a:pt x="24564" y="24626"/>
                  <a:pt x="24606" y="24634"/>
                  <a:pt x="24648" y="24634"/>
                </a:cubicBezTo>
                <a:lnTo>
                  <a:pt x="24904" y="24626"/>
                </a:lnTo>
                <a:lnTo>
                  <a:pt x="25264" y="24613"/>
                </a:lnTo>
                <a:close/>
                <a:moveTo>
                  <a:pt x="22802" y="24642"/>
                </a:moveTo>
                <a:cubicBezTo>
                  <a:pt x="22970" y="24642"/>
                  <a:pt x="23104" y="24510"/>
                  <a:pt x="23108" y="24343"/>
                </a:cubicBezTo>
                <a:cubicBezTo>
                  <a:pt x="23112" y="24177"/>
                  <a:pt x="22980" y="24039"/>
                  <a:pt x="22814" y="24033"/>
                </a:cubicBezTo>
                <a:lnTo>
                  <a:pt x="22448" y="24024"/>
                </a:lnTo>
                <a:lnTo>
                  <a:pt x="22209" y="24018"/>
                </a:lnTo>
                <a:cubicBezTo>
                  <a:pt x="21873" y="24005"/>
                  <a:pt x="21764" y="24469"/>
                  <a:pt x="22083" y="24605"/>
                </a:cubicBezTo>
                <a:cubicBezTo>
                  <a:pt x="22117" y="24619"/>
                  <a:pt x="22152" y="24626"/>
                  <a:pt x="22188" y="24628"/>
                </a:cubicBezTo>
                <a:lnTo>
                  <a:pt x="22431" y="24634"/>
                </a:lnTo>
                <a:lnTo>
                  <a:pt x="22804" y="24642"/>
                </a:lnTo>
                <a:close/>
                <a:moveTo>
                  <a:pt x="20344" y="24523"/>
                </a:moveTo>
                <a:cubicBezTo>
                  <a:pt x="20461" y="24531"/>
                  <a:pt x="20572" y="24473"/>
                  <a:pt x="20631" y="24372"/>
                </a:cubicBezTo>
                <a:cubicBezTo>
                  <a:pt x="20744" y="24177"/>
                  <a:pt x="20616" y="23932"/>
                  <a:pt x="20392" y="23915"/>
                </a:cubicBezTo>
                <a:lnTo>
                  <a:pt x="20082" y="23888"/>
                </a:lnTo>
                <a:lnTo>
                  <a:pt x="19790" y="23863"/>
                </a:lnTo>
                <a:cubicBezTo>
                  <a:pt x="19518" y="23838"/>
                  <a:pt x="19350" y="24152"/>
                  <a:pt x="19520" y="24360"/>
                </a:cubicBezTo>
                <a:cubicBezTo>
                  <a:pt x="19572" y="24422"/>
                  <a:pt x="19646" y="24462"/>
                  <a:pt x="19727" y="24471"/>
                </a:cubicBezTo>
                <a:lnTo>
                  <a:pt x="20027" y="24498"/>
                </a:lnTo>
                <a:lnTo>
                  <a:pt x="20341" y="24523"/>
                </a:lnTo>
                <a:close/>
                <a:moveTo>
                  <a:pt x="17898" y="24246"/>
                </a:moveTo>
                <a:cubicBezTo>
                  <a:pt x="18216" y="24297"/>
                  <a:pt x="18388" y="23867"/>
                  <a:pt x="18103" y="23685"/>
                </a:cubicBezTo>
                <a:cubicBezTo>
                  <a:pt x="18068" y="23664"/>
                  <a:pt x="18028" y="23649"/>
                  <a:pt x="17988" y="23643"/>
                </a:cubicBezTo>
                <a:lnTo>
                  <a:pt x="17799" y="23616"/>
                </a:lnTo>
                <a:lnTo>
                  <a:pt x="17577" y="23580"/>
                </a:lnTo>
                <a:lnTo>
                  <a:pt x="17389" y="23551"/>
                </a:lnTo>
                <a:cubicBezTo>
                  <a:pt x="17051" y="23498"/>
                  <a:pt x="16890" y="23951"/>
                  <a:pt x="17194" y="24121"/>
                </a:cubicBezTo>
                <a:cubicBezTo>
                  <a:pt x="17225" y="24137"/>
                  <a:pt x="17257" y="24148"/>
                  <a:pt x="17288" y="24152"/>
                </a:cubicBezTo>
                <a:lnTo>
                  <a:pt x="17481" y="24183"/>
                </a:lnTo>
                <a:lnTo>
                  <a:pt x="17707" y="24219"/>
                </a:lnTo>
                <a:close/>
                <a:moveTo>
                  <a:pt x="15471" y="23806"/>
                </a:moveTo>
                <a:cubicBezTo>
                  <a:pt x="15785" y="23873"/>
                  <a:pt x="15982" y="23477"/>
                  <a:pt x="15727" y="23266"/>
                </a:cubicBezTo>
                <a:cubicBezTo>
                  <a:pt x="15691" y="23238"/>
                  <a:pt x="15649" y="23219"/>
                  <a:pt x="15605" y="23209"/>
                </a:cubicBezTo>
                <a:lnTo>
                  <a:pt x="15393" y="23163"/>
                </a:lnTo>
                <a:lnTo>
                  <a:pt x="15182" y="23113"/>
                </a:lnTo>
                <a:lnTo>
                  <a:pt x="15014" y="23073"/>
                </a:lnTo>
                <a:cubicBezTo>
                  <a:pt x="14851" y="23035"/>
                  <a:pt x="14685" y="23136"/>
                  <a:pt x="14645" y="23299"/>
                </a:cubicBezTo>
                <a:cubicBezTo>
                  <a:pt x="14608" y="23463"/>
                  <a:pt x="14708" y="23628"/>
                  <a:pt x="14872" y="23668"/>
                </a:cubicBezTo>
                <a:lnTo>
                  <a:pt x="15044" y="23708"/>
                </a:lnTo>
                <a:lnTo>
                  <a:pt x="15259" y="23758"/>
                </a:lnTo>
                <a:close/>
                <a:moveTo>
                  <a:pt x="13084" y="23186"/>
                </a:moveTo>
                <a:cubicBezTo>
                  <a:pt x="13411" y="23280"/>
                  <a:pt x="13625" y="22861"/>
                  <a:pt x="13361" y="22654"/>
                </a:cubicBezTo>
                <a:cubicBezTo>
                  <a:pt x="13331" y="22631"/>
                  <a:pt x="13300" y="22614"/>
                  <a:pt x="13264" y="22601"/>
                </a:cubicBezTo>
                <a:lnTo>
                  <a:pt x="13118" y="22557"/>
                </a:lnTo>
                <a:lnTo>
                  <a:pt x="12916" y="22494"/>
                </a:lnTo>
                <a:lnTo>
                  <a:pt x="12688" y="22421"/>
                </a:lnTo>
                <a:cubicBezTo>
                  <a:pt x="12374" y="22320"/>
                  <a:pt x="12141" y="22716"/>
                  <a:pt x="12388" y="22941"/>
                </a:cubicBezTo>
                <a:cubicBezTo>
                  <a:pt x="12420" y="22968"/>
                  <a:pt x="12455" y="22989"/>
                  <a:pt x="12495" y="23002"/>
                </a:cubicBezTo>
                <a:lnTo>
                  <a:pt x="12732" y="23077"/>
                </a:lnTo>
                <a:close/>
                <a:moveTo>
                  <a:pt x="10751" y="22375"/>
                </a:moveTo>
                <a:cubicBezTo>
                  <a:pt x="11068" y="22503"/>
                  <a:pt x="11330" y="22090"/>
                  <a:pt x="11060" y="21855"/>
                </a:cubicBezTo>
                <a:cubicBezTo>
                  <a:pt x="11036" y="21836"/>
                  <a:pt x="11009" y="21822"/>
                  <a:pt x="10982" y="21809"/>
                </a:cubicBezTo>
                <a:lnTo>
                  <a:pt x="10793" y="21734"/>
                </a:lnTo>
                <a:lnTo>
                  <a:pt x="10609" y="21658"/>
                </a:lnTo>
                <a:lnTo>
                  <a:pt x="10422" y="21579"/>
                </a:lnTo>
                <a:cubicBezTo>
                  <a:pt x="10119" y="21449"/>
                  <a:pt x="9846" y="21836"/>
                  <a:pt x="10089" y="22079"/>
                </a:cubicBezTo>
                <a:cubicBezTo>
                  <a:pt x="10114" y="22105"/>
                  <a:pt x="10146" y="22125"/>
                  <a:pt x="10179" y="22140"/>
                </a:cubicBezTo>
                <a:lnTo>
                  <a:pt x="10374" y="22222"/>
                </a:lnTo>
                <a:lnTo>
                  <a:pt x="10565" y="22299"/>
                </a:lnTo>
                <a:lnTo>
                  <a:pt x="10751" y="22375"/>
                </a:lnTo>
                <a:close/>
                <a:moveTo>
                  <a:pt x="8501" y="21354"/>
                </a:moveTo>
                <a:cubicBezTo>
                  <a:pt x="8802" y="21511"/>
                  <a:pt x="9102" y="21126"/>
                  <a:pt x="8857" y="20866"/>
                </a:cubicBezTo>
                <a:cubicBezTo>
                  <a:pt x="8836" y="20845"/>
                  <a:pt x="8811" y="20826"/>
                  <a:pt x="8784" y="20811"/>
                </a:cubicBezTo>
                <a:lnTo>
                  <a:pt x="8662" y="20749"/>
                </a:lnTo>
                <a:lnTo>
                  <a:pt x="8492" y="20661"/>
                </a:lnTo>
                <a:lnTo>
                  <a:pt x="8251" y="20529"/>
                </a:lnTo>
                <a:cubicBezTo>
                  <a:pt x="8174" y="20487"/>
                  <a:pt x="8084" y="20480"/>
                  <a:pt x="8002" y="20508"/>
                </a:cubicBezTo>
                <a:cubicBezTo>
                  <a:pt x="7752" y="20596"/>
                  <a:pt x="7723" y="20935"/>
                  <a:pt x="7954" y="21063"/>
                </a:cubicBezTo>
                <a:lnTo>
                  <a:pt x="8205" y="21199"/>
                </a:lnTo>
                <a:lnTo>
                  <a:pt x="8379" y="21291"/>
                </a:lnTo>
                <a:lnTo>
                  <a:pt x="8501" y="21354"/>
                </a:lnTo>
                <a:close/>
                <a:moveTo>
                  <a:pt x="6363" y="20099"/>
                </a:moveTo>
                <a:cubicBezTo>
                  <a:pt x="6503" y="20195"/>
                  <a:pt x="6692" y="20158"/>
                  <a:pt x="6788" y="20019"/>
                </a:cubicBezTo>
                <a:cubicBezTo>
                  <a:pt x="6883" y="19879"/>
                  <a:pt x="6845" y="19690"/>
                  <a:pt x="6707" y="19594"/>
                </a:cubicBezTo>
                <a:lnTo>
                  <a:pt x="6587" y="19514"/>
                </a:lnTo>
                <a:lnTo>
                  <a:pt x="6438" y="19412"/>
                </a:lnTo>
                <a:lnTo>
                  <a:pt x="6212" y="19252"/>
                </a:lnTo>
                <a:cubicBezTo>
                  <a:pt x="5959" y="19066"/>
                  <a:pt x="5609" y="19349"/>
                  <a:pt x="5766" y="19648"/>
                </a:cubicBezTo>
                <a:cubicBezTo>
                  <a:pt x="5787" y="19688"/>
                  <a:pt x="5816" y="19722"/>
                  <a:pt x="5854" y="19747"/>
                </a:cubicBezTo>
                <a:lnTo>
                  <a:pt x="5938" y="19808"/>
                </a:lnTo>
                <a:lnTo>
                  <a:pt x="6091" y="19915"/>
                </a:lnTo>
                <a:lnTo>
                  <a:pt x="6244" y="20019"/>
                </a:lnTo>
                <a:lnTo>
                  <a:pt x="6363" y="20099"/>
                </a:lnTo>
                <a:close/>
                <a:moveTo>
                  <a:pt x="4395" y="18590"/>
                </a:moveTo>
                <a:cubicBezTo>
                  <a:pt x="4521" y="18701"/>
                  <a:pt x="4714" y="18691"/>
                  <a:pt x="4827" y="18563"/>
                </a:cubicBezTo>
                <a:cubicBezTo>
                  <a:pt x="4938" y="18437"/>
                  <a:pt x="4927" y="18244"/>
                  <a:pt x="4802" y="18133"/>
                </a:cubicBezTo>
                <a:lnTo>
                  <a:pt x="4657" y="18003"/>
                </a:lnTo>
                <a:lnTo>
                  <a:pt x="4531" y="17890"/>
                </a:lnTo>
                <a:lnTo>
                  <a:pt x="4359" y="17729"/>
                </a:lnTo>
                <a:cubicBezTo>
                  <a:pt x="4125" y="17502"/>
                  <a:pt x="3743" y="17754"/>
                  <a:pt x="3865" y="18064"/>
                </a:cubicBezTo>
                <a:cubicBezTo>
                  <a:pt x="3882" y="18102"/>
                  <a:pt x="3905" y="18137"/>
                  <a:pt x="3936" y="18167"/>
                </a:cubicBezTo>
                <a:lnTo>
                  <a:pt x="4116" y="18336"/>
                </a:lnTo>
                <a:lnTo>
                  <a:pt x="4246" y="18456"/>
                </a:lnTo>
                <a:lnTo>
                  <a:pt x="4395" y="18590"/>
                </a:lnTo>
                <a:close/>
                <a:moveTo>
                  <a:pt x="2666" y="16794"/>
                </a:moveTo>
                <a:cubicBezTo>
                  <a:pt x="2874" y="17054"/>
                  <a:pt x="3297" y="16840"/>
                  <a:pt x="3194" y="16507"/>
                </a:cubicBezTo>
                <a:cubicBezTo>
                  <a:pt x="3182" y="16473"/>
                  <a:pt x="3165" y="16442"/>
                  <a:pt x="3144" y="16413"/>
                </a:cubicBezTo>
                <a:lnTo>
                  <a:pt x="3069" y="16322"/>
                </a:lnTo>
                <a:lnTo>
                  <a:pt x="2970" y="16197"/>
                </a:lnTo>
                <a:lnTo>
                  <a:pt x="2874" y="16069"/>
                </a:lnTo>
                <a:lnTo>
                  <a:pt x="2777" y="15941"/>
                </a:lnTo>
                <a:cubicBezTo>
                  <a:pt x="2570" y="15662"/>
                  <a:pt x="2130" y="15889"/>
                  <a:pt x="2241" y="16222"/>
                </a:cubicBezTo>
                <a:cubicBezTo>
                  <a:pt x="2251" y="16249"/>
                  <a:pt x="2264" y="16276"/>
                  <a:pt x="2283" y="16301"/>
                </a:cubicBezTo>
                <a:lnTo>
                  <a:pt x="2387" y="16440"/>
                </a:lnTo>
                <a:lnTo>
                  <a:pt x="2488" y="16572"/>
                </a:lnTo>
                <a:lnTo>
                  <a:pt x="2593" y="16704"/>
                </a:lnTo>
                <a:lnTo>
                  <a:pt x="2668" y="16796"/>
                </a:lnTo>
                <a:close/>
                <a:moveTo>
                  <a:pt x="2283" y="16299"/>
                </a:moveTo>
                <a:lnTo>
                  <a:pt x="2777" y="15943"/>
                </a:lnTo>
                <a:close/>
                <a:moveTo>
                  <a:pt x="1281" y="14713"/>
                </a:moveTo>
                <a:cubicBezTo>
                  <a:pt x="1430" y="14998"/>
                  <a:pt x="1868" y="14891"/>
                  <a:pt x="1857" y="14558"/>
                </a:cubicBezTo>
                <a:cubicBezTo>
                  <a:pt x="1855" y="14514"/>
                  <a:pt x="1845" y="14472"/>
                  <a:pt x="1824" y="14432"/>
                </a:cubicBezTo>
                <a:lnTo>
                  <a:pt x="1780" y="14350"/>
                </a:lnTo>
                <a:lnTo>
                  <a:pt x="1710" y="14214"/>
                </a:lnTo>
                <a:lnTo>
                  <a:pt x="1643" y="14076"/>
                </a:lnTo>
                <a:lnTo>
                  <a:pt x="1560" y="13900"/>
                </a:lnTo>
                <a:cubicBezTo>
                  <a:pt x="1428" y="13604"/>
                  <a:pt x="975" y="13692"/>
                  <a:pt x="975" y="14032"/>
                </a:cubicBezTo>
                <a:cubicBezTo>
                  <a:pt x="977" y="14072"/>
                  <a:pt x="985" y="14111"/>
                  <a:pt x="1002" y="14149"/>
                </a:cubicBezTo>
                <a:lnTo>
                  <a:pt x="1092" y="14342"/>
                </a:lnTo>
                <a:lnTo>
                  <a:pt x="1164" y="14487"/>
                </a:lnTo>
                <a:lnTo>
                  <a:pt x="1237" y="14631"/>
                </a:lnTo>
                <a:lnTo>
                  <a:pt x="1281" y="14713"/>
                </a:lnTo>
                <a:close/>
                <a:moveTo>
                  <a:pt x="363" y="12382"/>
                </a:moveTo>
                <a:cubicBezTo>
                  <a:pt x="443" y="12684"/>
                  <a:pt x="883" y="12686"/>
                  <a:pt x="956" y="12368"/>
                </a:cubicBezTo>
                <a:cubicBezTo>
                  <a:pt x="967" y="12320"/>
                  <a:pt x="967" y="12271"/>
                  <a:pt x="954" y="12225"/>
                </a:cubicBezTo>
                <a:lnTo>
                  <a:pt x="914" y="12074"/>
                </a:lnTo>
                <a:lnTo>
                  <a:pt x="878" y="11928"/>
                </a:lnTo>
                <a:lnTo>
                  <a:pt x="845" y="11779"/>
                </a:lnTo>
                <a:lnTo>
                  <a:pt x="818" y="11647"/>
                </a:lnTo>
                <a:cubicBezTo>
                  <a:pt x="742" y="11307"/>
                  <a:pt x="258" y="11333"/>
                  <a:pt x="214" y="11672"/>
                </a:cubicBezTo>
                <a:cubicBezTo>
                  <a:pt x="210" y="11706"/>
                  <a:pt x="210" y="11737"/>
                  <a:pt x="218" y="11771"/>
                </a:cubicBezTo>
                <a:lnTo>
                  <a:pt x="248" y="11909"/>
                </a:lnTo>
                <a:lnTo>
                  <a:pt x="283" y="12066"/>
                </a:lnTo>
                <a:lnTo>
                  <a:pt x="321" y="12223"/>
                </a:lnTo>
                <a:lnTo>
                  <a:pt x="363" y="12382"/>
                </a:lnTo>
                <a:close/>
                <a:moveTo>
                  <a:pt x="5" y="9897"/>
                </a:moveTo>
                <a:cubicBezTo>
                  <a:pt x="15" y="10228"/>
                  <a:pt x="461" y="10310"/>
                  <a:pt x="591" y="10010"/>
                </a:cubicBezTo>
                <a:cubicBezTo>
                  <a:pt x="608" y="9970"/>
                  <a:pt x="614" y="9928"/>
                  <a:pt x="614" y="9886"/>
                </a:cubicBezTo>
                <a:lnTo>
                  <a:pt x="612" y="9794"/>
                </a:lnTo>
                <a:lnTo>
                  <a:pt x="610" y="9637"/>
                </a:lnTo>
                <a:lnTo>
                  <a:pt x="610" y="9480"/>
                </a:lnTo>
                <a:lnTo>
                  <a:pt x="614" y="9293"/>
                </a:lnTo>
                <a:cubicBezTo>
                  <a:pt x="623" y="9124"/>
                  <a:pt x="491" y="8981"/>
                  <a:pt x="323" y="8975"/>
                </a:cubicBezTo>
                <a:cubicBezTo>
                  <a:pt x="153" y="8969"/>
                  <a:pt x="11" y="9098"/>
                  <a:pt x="5" y="9266"/>
                </a:cubicBezTo>
                <a:lnTo>
                  <a:pt x="0" y="9472"/>
                </a:lnTo>
                <a:lnTo>
                  <a:pt x="0" y="9637"/>
                </a:lnTo>
                <a:lnTo>
                  <a:pt x="2" y="9805"/>
                </a:lnTo>
                <a:lnTo>
                  <a:pt x="5" y="9897"/>
                </a:lnTo>
                <a:close/>
                <a:moveTo>
                  <a:pt x="216" y="7399"/>
                </a:moveTo>
                <a:cubicBezTo>
                  <a:pt x="179" y="7564"/>
                  <a:pt x="285" y="7730"/>
                  <a:pt x="453" y="7766"/>
                </a:cubicBezTo>
                <a:cubicBezTo>
                  <a:pt x="619" y="7799"/>
                  <a:pt x="782" y="7690"/>
                  <a:pt x="816" y="7522"/>
                </a:cubicBezTo>
                <a:lnTo>
                  <a:pt x="843" y="7382"/>
                </a:lnTo>
                <a:lnTo>
                  <a:pt x="878" y="7217"/>
                </a:lnTo>
                <a:lnTo>
                  <a:pt x="916" y="7051"/>
                </a:lnTo>
                <a:lnTo>
                  <a:pt x="943" y="6938"/>
                </a:lnTo>
                <a:cubicBezTo>
                  <a:pt x="1023" y="6628"/>
                  <a:pt x="617" y="6412"/>
                  <a:pt x="403" y="6680"/>
                </a:cubicBezTo>
                <a:cubicBezTo>
                  <a:pt x="378" y="6714"/>
                  <a:pt x="361" y="6751"/>
                  <a:pt x="350" y="6791"/>
                </a:cubicBezTo>
                <a:lnTo>
                  <a:pt x="321" y="6911"/>
                </a:lnTo>
                <a:lnTo>
                  <a:pt x="281" y="7084"/>
                </a:lnTo>
                <a:lnTo>
                  <a:pt x="243" y="7258"/>
                </a:lnTo>
                <a:lnTo>
                  <a:pt x="216" y="7399"/>
                </a:lnTo>
                <a:close/>
                <a:moveTo>
                  <a:pt x="923" y="5008"/>
                </a:moveTo>
                <a:cubicBezTo>
                  <a:pt x="801" y="5311"/>
                  <a:pt x="1187" y="5573"/>
                  <a:pt x="1425" y="5335"/>
                </a:cubicBezTo>
                <a:cubicBezTo>
                  <a:pt x="1453" y="5305"/>
                  <a:pt x="1474" y="5270"/>
                  <a:pt x="1490" y="5234"/>
                </a:cubicBezTo>
                <a:lnTo>
                  <a:pt x="1574" y="5024"/>
                </a:lnTo>
                <a:lnTo>
                  <a:pt x="1648" y="4853"/>
                </a:lnTo>
                <a:lnTo>
                  <a:pt x="1721" y="4681"/>
                </a:lnTo>
                <a:cubicBezTo>
                  <a:pt x="1853" y="4377"/>
                  <a:pt x="1474" y="4104"/>
                  <a:pt x="1226" y="4341"/>
                </a:cubicBezTo>
                <a:cubicBezTo>
                  <a:pt x="1199" y="4366"/>
                  <a:pt x="1178" y="4398"/>
                  <a:pt x="1161" y="4433"/>
                </a:cubicBezTo>
                <a:lnTo>
                  <a:pt x="1086" y="4609"/>
                </a:lnTo>
                <a:lnTo>
                  <a:pt x="1011" y="4790"/>
                </a:lnTo>
                <a:lnTo>
                  <a:pt x="923" y="5008"/>
                </a:lnTo>
                <a:close/>
                <a:moveTo>
                  <a:pt x="2012" y="2769"/>
                </a:moveTo>
                <a:cubicBezTo>
                  <a:pt x="1926" y="2914"/>
                  <a:pt x="1975" y="3103"/>
                  <a:pt x="2119" y="3189"/>
                </a:cubicBezTo>
                <a:cubicBezTo>
                  <a:pt x="2264" y="3274"/>
                  <a:pt x="2450" y="3226"/>
                  <a:pt x="2538" y="3082"/>
                </a:cubicBezTo>
                <a:lnTo>
                  <a:pt x="2626" y="2929"/>
                </a:lnTo>
                <a:lnTo>
                  <a:pt x="2731" y="2751"/>
                </a:lnTo>
                <a:lnTo>
                  <a:pt x="2846" y="2566"/>
                </a:lnTo>
                <a:cubicBezTo>
                  <a:pt x="3022" y="2287"/>
                  <a:pt x="2691" y="1963"/>
                  <a:pt x="2413" y="2153"/>
                </a:cubicBezTo>
                <a:cubicBezTo>
                  <a:pt x="2379" y="2176"/>
                  <a:pt x="2352" y="2204"/>
                  <a:pt x="2331" y="2239"/>
                </a:cubicBezTo>
                <a:lnTo>
                  <a:pt x="2209" y="2434"/>
                </a:lnTo>
                <a:lnTo>
                  <a:pt x="2100" y="2618"/>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0"/>
          <p:cNvSpPr/>
          <p:nvPr/>
        </p:nvSpPr>
        <p:spPr>
          <a:xfrm>
            <a:off x="1357725" y="4462513"/>
            <a:ext cx="306725" cy="379825"/>
          </a:xfrm>
          <a:custGeom>
            <a:avLst/>
            <a:gdLst/>
            <a:ahLst/>
            <a:cxnLst/>
            <a:rect l="l" t="t" r="r" b="b"/>
            <a:pathLst>
              <a:path w="12269" h="15193" extrusionOk="0">
                <a:moveTo>
                  <a:pt x="5985" y="10484"/>
                </a:moveTo>
                <a:cubicBezTo>
                  <a:pt x="6451" y="7216"/>
                  <a:pt x="6734" y="3924"/>
                  <a:pt x="7253" y="663"/>
                </a:cubicBezTo>
                <a:cubicBezTo>
                  <a:pt x="7356" y="22"/>
                  <a:pt x="8349" y="1"/>
                  <a:pt x="8182" y="1130"/>
                </a:cubicBezTo>
                <a:cubicBezTo>
                  <a:pt x="8308" y="2933"/>
                  <a:pt x="12268" y="3406"/>
                  <a:pt x="12088" y="5720"/>
                </a:cubicBezTo>
                <a:cubicBezTo>
                  <a:pt x="12030" y="6453"/>
                  <a:pt x="11568" y="7017"/>
                  <a:pt x="10948" y="7376"/>
                </a:cubicBezTo>
                <a:cubicBezTo>
                  <a:pt x="10382" y="7705"/>
                  <a:pt x="9540" y="7958"/>
                  <a:pt x="9152" y="8505"/>
                </a:cubicBezTo>
                <a:cubicBezTo>
                  <a:pt x="8505" y="9417"/>
                  <a:pt x="9456" y="10090"/>
                  <a:pt x="10158" y="10538"/>
                </a:cubicBezTo>
                <a:cubicBezTo>
                  <a:pt x="10676" y="10869"/>
                  <a:pt x="10233" y="11714"/>
                  <a:pt x="9712" y="11381"/>
                </a:cubicBezTo>
                <a:cubicBezTo>
                  <a:pt x="8911" y="10869"/>
                  <a:pt x="8027" y="10037"/>
                  <a:pt x="8067" y="9004"/>
                </a:cubicBezTo>
                <a:cubicBezTo>
                  <a:pt x="8106" y="8027"/>
                  <a:pt x="8957" y="7350"/>
                  <a:pt x="9754" y="6938"/>
                </a:cubicBezTo>
                <a:cubicBezTo>
                  <a:pt x="10900" y="6345"/>
                  <a:pt x="11615" y="5621"/>
                  <a:pt x="10430" y="4559"/>
                </a:cubicBezTo>
                <a:cubicBezTo>
                  <a:pt x="9668" y="3874"/>
                  <a:pt x="8735" y="3700"/>
                  <a:pt x="8010" y="2983"/>
                </a:cubicBezTo>
                <a:cubicBezTo>
                  <a:pt x="7914" y="4131"/>
                  <a:pt x="7872" y="5288"/>
                  <a:pt x="7794" y="6437"/>
                </a:cubicBezTo>
                <a:cubicBezTo>
                  <a:pt x="7635" y="8786"/>
                  <a:pt x="7341" y="12089"/>
                  <a:pt x="5543" y="13814"/>
                </a:cubicBezTo>
                <a:cubicBezTo>
                  <a:pt x="4770" y="14553"/>
                  <a:pt x="3816" y="14924"/>
                  <a:pt x="2758" y="15029"/>
                </a:cubicBezTo>
                <a:cubicBezTo>
                  <a:pt x="1121" y="15193"/>
                  <a:pt x="0" y="14069"/>
                  <a:pt x="249" y="12426"/>
                </a:cubicBezTo>
                <a:cubicBezTo>
                  <a:pt x="423" y="11290"/>
                  <a:pt x="1136" y="10349"/>
                  <a:pt x="2144" y="9813"/>
                </a:cubicBezTo>
                <a:cubicBezTo>
                  <a:pt x="3020" y="9348"/>
                  <a:pt x="4143" y="9197"/>
                  <a:pt x="5057" y="9649"/>
                </a:cubicBezTo>
                <a:cubicBezTo>
                  <a:pt x="5438" y="9838"/>
                  <a:pt x="5759" y="10127"/>
                  <a:pt x="5988" y="10484"/>
                </a:cubicBezTo>
                <a:close/>
                <a:moveTo>
                  <a:pt x="5357" y="12479"/>
                </a:moveTo>
                <a:cubicBezTo>
                  <a:pt x="5432" y="12353"/>
                  <a:pt x="5468" y="12068"/>
                  <a:pt x="5476" y="11923"/>
                </a:cubicBezTo>
                <a:cubicBezTo>
                  <a:pt x="5495" y="11636"/>
                  <a:pt x="5464" y="11328"/>
                  <a:pt x="5361" y="11056"/>
                </a:cubicBezTo>
                <a:cubicBezTo>
                  <a:pt x="5051" y="10222"/>
                  <a:pt x="4238" y="10134"/>
                  <a:pt x="3456" y="10278"/>
                </a:cubicBezTo>
                <a:cubicBezTo>
                  <a:pt x="2337" y="10488"/>
                  <a:pt x="1287" y="11387"/>
                  <a:pt x="1193" y="12569"/>
                </a:cubicBezTo>
                <a:cubicBezTo>
                  <a:pt x="1157" y="13019"/>
                  <a:pt x="1222" y="13520"/>
                  <a:pt x="1605" y="13812"/>
                </a:cubicBezTo>
                <a:cubicBezTo>
                  <a:pt x="2188" y="14252"/>
                  <a:pt x="3186" y="14027"/>
                  <a:pt x="3800" y="13774"/>
                </a:cubicBezTo>
                <a:cubicBezTo>
                  <a:pt x="4355" y="13541"/>
                  <a:pt x="5095" y="13078"/>
                  <a:pt x="5344" y="12500"/>
                </a:cubicBezTo>
                <a:cubicBezTo>
                  <a:pt x="5348" y="12491"/>
                  <a:pt x="5353" y="12485"/>
                  <a:pt x="5357" y="12479"/>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0"/>
          <p:cNvSpPr/>
          <p:nvPr/>
        </p:nvSpPr>
        <p:spPr>
          <a:xfrm rot="1799894">
            <a:off x="-441144" y="4005797"/>
            <a:ext cx="1422815" cy="982503"/>
          </a:xfrm>
          <a:custGeom>
            <a:avLst/>
            <a:gdLst/>
            <a:ahLst/>
            <a:cxnLst/>
            <a:rect l="l" t="t" r="r" b="b"/>
            <a:pathLst>
              <a:path w="44593" h="30793" extrusionOk="0">
                <a:moveTo>
                  <a:pt x="44488" y="547"/>
                </a:moveTo>
                <a:cubicBezTo>
                  <a:pt x="44593" y="227"/>
                  <a:pt x="44176" y="0"/>
                  <a:pt x="43960" y="260"/>
                </a:cubicBezTo>
                <a:cubicBezTo>
                  <a:pt x="43937" y="290"/>
                  <a:pt x="43920" y="321"/>
                  <a:pt x="43908" y="357"/>
                </a:cubicBezTo>
                <a:lnTo>
                  <a:pt x="43864" y="491"/>
                </a:lnTo>
                <a:lnTo>
                  <a:pt x="43820" y="621"/>
                </a:lnTo>
                <a:lnTo>
                  <a:pt x="43774" y="753"/>
                </a:lnTo>
                <a:lnTo>
                  <a:pt x="43709" y="925"/>
                </a:lnTo>
                <a:cubicBezTo>
                  <a:pt x="43591" y="1250"/>
                  <a:pt x="44019" y="1495"/>
                  <a:pt x="44239" y="1218"/>
                </a:cubicBezTo>
                <a:cubicBezTo>
                  <a:pt x="44258" y="1193"/>
                  <a:pt x="44272" y="1166"/>
                  <a:pt x="44283" y="1138"/>
                </a:cubicBezTo>
                <a:lnTo>
                  <a:pt x="44348" y="960"/>
                </a:lnTo>
                <a:lnTo>
                  <a:pt x="44396" y="824"/>
                </a:lnTo>
                <a:lnTo>
                  <a:pt x="44442" y="688"/>
                </a:lnTo>
                <a:lnTo>
                  <a:pt x="44488" y="552"/>
                </a:lnTo>
                <a:close/>
                <a:moveTo>
                  <a:pt x="541" y="26840"/>
                </a:moveTo>
                <a:cubicBezTo>
                  <a:pt x="409" y="26731"/>
                  <a:pt x="214" y="26752"/>
                  <a:pt x="107" y="26889"/>
                </a:cubicBezTo>
                <a:cubicBezTo>
                  <a:pt x="0" y="27023"/>
                  <a:pt x="25" y="27218"/>
                  <a:pt x="164" y="27320"/>
                </a:cubicBezTo>
                <a:lnTo>
                  <a:pt x="350" y="27467"/>
                </a:lnTo>
                <a:lnTo>
                  <a:pt x="507" y="27587"/>
                </a:lnTo>
                <a:lnTo>
                  <a:pt x="654" y="27698"/>
                </a:lnTo>
                <a:cubicBezTo>
                  <a:pt x="926" y="27897"/>
                  <a:pt x="1272" y="27578"/>
                  <a:pt x="1094" y="27291"/>
                </a:cubicBezTo>
                <a:cubicBezTo>
                  <a:pt x="1075" y="27257"/>
                  <a:pt x="1050" y="27230"/>
                  <a:pt x="1019" y="27207"/>
                </a:cubicBezTo>
                <a:lnTo>
                  <a:pt x="876" y="27100"/>
                </a:lnTo>
                <a:lnTo>
                  <a:pt x="723" y="26983"/>
                </a:lnTo>
                <a:close/>
                <a:moveTo>
                  <a:pt x="2515" y="28213"/>
                </a:moveTo>
                <a:cubicBezTo>
                  <a:pt x="2217" y="28041"/>
                  <a:pt x="1909" y="28402"/>
                  <a:pt x="2121" y="28668"/>
                </a:cubicBezTo>
                <a:cubicBezTo>
                  <a:pt x="2144" y="28695"/>
                  <a:pt x="2169" y="28718"/>
                  <a:pt x="2201" y="28737"/>
                </a:cubicBezTo>
                <a:lnTo>
                  <a:pt x="2387" y="28848"/>
                </a:lnTo>
                <a:lnTo>
                  <a:pt x="2544" y="28938"/>
                </a:lnTo>
                <a:lnTo>
                  <a:pt x="2741" y="29047"/>
                </a:lnTo>
                <a:cubicBezTo>
                  <a:pt x="3024" y="29200"/>
                  <a:pt x="3326" y="28869"/>
                  <a:pt x="3127" y="28592"/>
                </a:cubicBezTo>
                <a:cubicBezTo>
                  <a:pt x="3102" y="28559"/>
                  <a:pt x="3068" y="28532"/>
                  <a:pt x="3031" y="28511"/>
                </a:cubicBezTo>
                <a:lnTo>
                  <a:pt x="2848" y="28406"/>
                </a:lnTo>
                <a:lnTo>
                  <a:pt x="2697" y="28322"/>
                </a:lnTo>
                <a:lnTo>
                  <a:pt x="2515" y="28213"/>
                </a:lnTo>
                <a:close/>
                <a:moveTo>
                  <a:pt x="4653" y="29282"/>
                </a:moveTo>
                <a:cubicBezTo>
                  <a:pt x="4493" y="29217"/>
                  <a:pt x="4313" y="29295"/>
                  <a:pt x="4252" y="29454"/>
                </a:cubicBezTo>
                <a:cubicBezTo>
                  <a:pt x="4189" y="29613"/>
                  <a:pt x="4269" y="29791"/>
                  <a:pt x="4430" y="29852"/>
                </a:cubicBezTo>
                <a:lnTo>
                  <a:pt x="4565" y="29904"/>
                </a:lnTo>
                <a:lnTo>
                  <a:pt x="4720" y="29963"/>
                </a:lnTo>
                <a:lnTo>
                  <a:pt x="4875" y="30020"/>
                </a:lnTo>
                <a:lnTo>
                  <a:pt x="5011" y="30068"/>
                </a:lnTo>
                <a:cubicBezTo>
                  <a:pt x="5172" y="30133"/>
                  <a:pt x="5355" y="30049"/>
                  <a:pt x="5411" y="29886"/>
                </a:cubicBezTo>
                <a:cubicBezTo>
                  <a:pt x="5470" y="29722"/>
                  <a:pt x="5380" y="29542"/>
                  <a:pt x="5212" y="29492"/>
                </a:cubicBezTo>
                <a:lnTo>
                  <a:pt x="5082" y="29445"/>
                </a:lnTo>
                <a:lnTo>
                  <a:pt x="4936" y="29391"/>
                </a:lnTo>
                <a:lnTo>
                  <a:pt x="4787" y="29334"/>
                </a:lnTo>
                <a:lnTo>
                  <a:pt x="4651" y="29282"/>
                </a:lnTo>
                <a:close/>
                <a:moveTo>
                  <a:pt x="6937" y="29965"/>
                </a:moveTo>
                <a:cubicBezTo>
                  <a:pt x="6621" y="29904"/>
                  <a:pt x="6434" y="30311"/>
                  <a:pt x="6700" y="30514"/>
                </a:cubicBezTo>
                <a:cubicBezTo>
                  <a:pt x="6736" y="30539"/>
                  <a:pt x="6778" y="30556"/>
                  <a:pt x="6820" y="30565"/>
                </a:cubicBezTo>
                <a:lnTo>
                  <a:pt x="7012" y="30602"/>
                </a:lnTo>
                <a:lnTo>
                  <a:pt x="7163" y="30627"/>
                </a:lnTo>
                <a:lnTo>
                  <a:pt x="7312" y="30653"/>
                </a:lnTo>
                <a:lnTo>
                  <a:pt x="7436" y="30671"/>
                </a:lnTo>
                <a:cubicBezTo>
                  <a:pt x="7800" y="30715"/>
                  <a:pt x="7926" y="30210"/>
                  <a:pt x="7582" y="30080"/>
                </a:cubicBezTo>
                <a:cubicBezTo>
                  <a:pt x="7562" y="30074"/>
                  <a:pt x="7543" y="30068"/>
                  <a:pt x="7522" y="30066"/>
                </a:cubicBezTo>
                <a:lnTo>
                  <a:pt x="7406" y="30049"/>
                </a:lnTo>
                <a:lnTo>
                  <a:pt x="7262" y="30026"/>
                </a:lnTo>
                <a:lnTo>
                  <a:pt x="7119" y="29999"/>
                </a:lnTo>
                <a:lnTo>
                  <a:pt x="6935" y="29965"/>
                </a:lnTo>
                <a:close/>
                <a:moveTo>
                  <a:pt x="9301" y="30181"/>
                </a:moveTo>
                <a:cubicBezTo>
                  <a:pt x="8961" y="30192"/>
                  <a:pt x="8886" y="30665"/>
                  <a:pt x="9213" y="30778"/>
                </a:cubicBezTo>
                <a:cubicBezTo>
                  <a:pt x="9246" y="30787"/>
                  <a:pt x="9280" y="30793"/>
                  <a:pt x="9314" y="30791"/>
                </a:cubicBezTo>
                <a:lnTo>
                  <a:pt x="9391" y="30791"/>
                </a:lnTo>
                <a:lnTo>
                  <a:pt x="9538" y="30787"/>
                </a:lnTo>
                <a:lnTo>
                  <a:pt x="9684" y="30782"/>
                </a:lnTo>
                <a:lnTo>
                  <a:pt x="9829" y="30774"/>
                </a:lnTo>
                <a:lnTo>
                  <a:pt x="9938" y="30768"/>
                </a:lnTo>
                <a:cubicBezTo>
                  <a:pt x="10250" y="30747"/>
                  <a:pt x="10338" y="30311"/>
                  <a:pt x="10030" y="30179"/>
                </a:cubicBezTo>
                <a:cubicBezTo>
                  <a:pt x="9986" y="30162"/>
                  <a:pt x="9940" y="30154"/>
                  <a:pt x="9896" y="30158"/>
                </a:cubicBezTo>
                <a:lnTo>
                  <a:pt x="9793" y="30164"/>
                </a:lnTo>
                <a:lnTo>
                  <a:pt x="9655" y="30171"/>
                </a:lnTo>
                <a:lnTo>
                  <a:pt x="9517" y="30177"/>
                </a:lnTo>
                <a:lnTo>
                  <a:pt x="9381" y="30181"/>
                </a:lnTo>
                <a:lnTo>
                  <a:pt x="9301" y="30181"/>
                </a:lnTo>
                <a:close/>
                <a:moveTo>
                  <a:pt x="11661" y="29900"/>
                </a:moveTo>
                <a:cubicBezTo>
                  <a:pt x="11346" y="29971"/>
                  <a:pt x="11342" y="30433"/>
                  <a:pt x="11675" y="30497"/>
                </a:cubicBezTo>
                <a:cubicBezTo>
                  <a:pt x="11717" y="30506"/>
                  <a:pt x="11757" y="30504"/>
                  <a:pt x="11797" y="30495"/>
                </a:cubicBezTo>
                <a:lnTo>
                  <a:pt x="11960" y="30458"/>
                </a:lnTo>
                <a:lnTo>
                  <a:pt x="12101" y="30422"/>
                </a:lnTo>
                <a:lnTo>
                  <a:pt x="12239" y="30386"/>
                </a:lnTo>
                <a:lnTo>
                  <a:pt x="12407" y="30340"/>
                </a:lnTo>
                <a:cubicBezTo>
                  <a:pt x="12568" y="30294"/>
                  <a:pt x="12662" y="30124"/>
                  <a:pt x="12614" y="29963"/>
                </a:cubicBezTo>
                <a:cubicBezTo>
                  <a:pt x="12568" y="29800"/>
                  <a:pt x="12398" y="29707"/>
                  <a:pt x="12237" y="29753"/>
                </a:cubicBezTo>
                <a:lnTo>
                  <a:pt x="12082" y="29795"/>
                </a:lnTo>
                <a:lnTo>
                  <a:pt x="11950" y="29831"/>
                </a:lnTo>
                <a:lnTo>
                  <a:pt x="11820" y="29862"/>
                </a:lnTo>
                <a:lnTo>
                  <a:pt x="11663" y="29900"/>
                </a:lnTo>
                <a:close/>
                <a:moveTo>
                  <a:pt x="13920" y="29148"/>
                </a:moveTo>
                <a:cubicBezTo>
                  <a:pt x="13622" y="29282"/>
                  <a:pt x="13712" y="29733"/>
                  <a:pt x="14050" y="29733"/>
                </a:cubicBezTo>
                <a:cubicBezTo>
                  <a:pt x="14092" y="29733"/>
                  <a:pt x="14132" y="29722"/>
                  <a:pt x="14169" y="29705"/>
                </a:cubicBezTo>
                <a:lnTo>
                  <a:pt x="14253" y="29670"/>
                </a:lnTo>
                <a:lnTo>
                  <a:pt x="14385" y="29609"/>
                </a:lnTo>
                <a:lnTo>
                  <a:pt x="14515" y="29548"/>
                </a:lnTo>
                <a:lnTo>
                  <a:pt x="14645" y="29487"/>
                </a:lnTo>
                <a:lnTo>
                  <a:pt x="14737" y="29441"/>
                </a:lnTo>
                <a:cubicBezTo>
                  <a:pt x="14888" y="29366"/>
                  <a:pt x="14949" y="29181"/>
                  <a:pt x="14873" y="29030"/>
                </a:cubicBezTo>
                <a:cubicBezTo>
                  <a:pt x="14798" y="28880"/>
                  <a:pt x="14614" y="28819"/>
                  <a:pt x="14463" y="28894"/>
                </a:cubicBezTo>
                <a:lnTo>
                  <a:pt x="14253" y="28997"/>
                </a:lnTo>
                <a:lnTo>
                  <a:pt x="14130" y="29056"/>
                </a:lnTo>
                <a:lnTo>
                  <a:pt x="13922" y="29148"/>
                </a:lnTo>
                <a:close/>
                <a:moveTo>
                  <a:pt x="16016" y="27995"/>
                </a:moveTo>
                <a:cubicBezTo>
                  <a:pt x="15875" y="28089"/>
                  <a:pt x="15835" y="28278"/>
                  <a:pt x="15930" y="28419"/>
                </a:cubicBezTo>
                <a:cubicBezTo>
                  <a:pt x="16024" y="28559"/>
                  <a:pt x="16213" y="28597"/>
                  <a:pt x="16353" y="28504"/>
                </a:cubicBezTo>
                <a:lnTo>
                  <a:pt x="16510" y="28400"/>
                </a:lnTo>
                <a:lnTo>
                  <a:pt x="16630" y="28316"/>
                </a:lnTo>
                <a:lnTo>
                  <a:pt x="16749" y="28234"/>
                </a:lnTo>
                <a:lnTo>
                  <a:pt x="16864" y="28150"/>
                </a:lnTo>
                <a:cubicBezTo>
                  <a:pt x="17147" y="27945"/>
                  <a:pt x="16921" y="27503"/>
                  <a:pt x="16586" y="27614"/>
                </a:cubicBezTo>
                <a:cubicBezTo>
                  <a:pt x="16558" y="27624"/>
                  <a:pt x="16531" y="27637"/>
                  <a:pt x="16508" y="27656"/>
                </a:cubicBezTo>
                <a:lnTo>
                  <a:pt x="16282" y="27815"/>
                </a:lnTo>
                <a:cubicBezTo>
                  <a:pt x="16192" y="27876"/>
                  <a:pt x="16104" y="27937"/>
                  <a:pt x="16014" y="27997"/>
                </a:cubicBezTo>
                <a:close/>
                <a:moveTo>
                  <a:pt x="17908" y="26526"/>
                </a:moveTo>
                <a:cubicBezTo>
                  <a:pt x="17659" y="26755"/>
                  <a:pt x="17906" y="27161"/>
                  <a:pt x="18229" y="27035"/>
                </a:cubicBezTo>
                <a:cubicBezTo>
                  <a:pt x="18262" y="27021"/>
                  <a:pt x="18292" y="27002"/>
                  <a:pt x="18317" y="26979"/>
                </a:cubicBezTo>
                <a:cubicBezTo>
                  <a:pt x="18472" y="26840"/>
                  <a:pt x="18621" y="26700"/>
                  <a:pt x="18772" y="26558"/>
                </a:cubicBezTo>
                <a:cubicBezTo>
                  <a:pt x="18893" y="26440"/>
                  <a:pt x="18897" y="26245"/>
                  <a:pt x="18780" y="26124"/>
                </a:cubicBezTo>
                <a:cubicBezTo>
                  <a:pt x="18663" y="26002"/>
                  <a:pt x="18470" y="26000"/>
                  <a:pt x="18348" y="26115"/>
                </a:cubicBezTo>
                <a:cubicBezTo>
                  <a:pt x="18204" y="26256"/>
                  <a:pt x="18057" y="26392"/>
                  <a:pt x="17908" y="26526"/>
                </a:cubicBezTo>
                <a:close/>
                <a:moveTo>
                  <a:pt x="19587" y="24808"/>
                </a:moveTo>
                <a:cubicBezTo>
                  <a:pt x="19520" y="24885"/>
                  <a:pt x="19497" y="24992"/>
                  <a:pt x="19526" y="25088"/>
                </a:cubicBezTo>
                <a:cubicBezTo>
                  <a:pt x="19591" y="25323"/>
                  <a:pt x="19893" y="25390"/>
                  <a:pt x="20052" y="25204"/>
                </a:cubicBezTo>
                <a:cubicBezTo>
                  <a:pt x="20186" y="25049"/>
                  <a:pt x="20318" y="24889"/>
                  <a:pt x="20448" y="24730"/>
                </a:cubicBezTo>
                <a:cubicBezTo>
                  <a:pt x="20658" y="24468"/>
                  <a:pt x="20356" y="24108"/>
                  <a:pt x="20060" y="24273"/>
                </a:cubicBezTo>
                <a:cubicBezTo>
                  <a:pt x="20027" y="24290"/>
                  <a:pt x="19998" y="24315"/>
                  <a:pt x="19972" y="24347"/>
                </a:cubicBezTo>
                <a:cubicBezTo>
                  <a:pt x="19847" y="24504"/>
                  <a:pt x="19719" y="24655"/>
                  <a:pt x="19587" y="24808"/>
                </a:cubicBezTo>
                <a:close/>
                <a:moveTo>
                  <a:pt x="21050" y="22896"/>
                </a:moveTo>
                <a:cubicBezTo>
                  <a:pt x="20962" y="23035"/>
                  <a:pt x="20999" y="23221"/>
                  <a:pt x="21136" y="23313"/>
                </a:cubicBezTo>
                <a:cubicBezTo>
                  <a:pt x="21274" y="23406"/>
                  <a:pt x="21460" y="23372"/>
                  <a:pt x="21557" y="23238"/>
                </a:cubicBezTo>
                <a:cubicBezTo>
                  <a:pt x="21672" y="23068"/>
                  <a:pt x="21785" y="22894"/>
                  <a:pt x="21896" y="22720"/>
                </a:cubicBezTo>
                <a:cubicBezTo>
                  <a:pt x="22081" y="22431"/>
                  <a:pt x="21718" y="22104"/>
                  <a:pt x="21446" y="22320"/>
                </a:cubicBezTo>
                <a:cubicBezTo>
                  <a:pt x="21421" y="22339"/>
                  <a:pt x="21400" y="22364"/>
                  <a:pt x="21381" y="22393"/>
                </a:cubicBezTo>
                <a:cubicBezTo>
                  <a:pt x="21272" y="22561"/>
                  <a:pt x="21163" y="22729"/>
                  <a:pt x="21050" y="22896"/>
                </a:cubicBezTo>
                <a:close/>
                <a:moveTo>
                  <a:pt x="22290" y="20832"/>
                </a:moveTo>
                <a:cubicBezTo>
                  <a:pt x="22209" y="20981"/>
                  <a:pt x="22267" y="21169"/>
                  <a:pt x="22418" y="21249"/>
                </a:cubicBezTo>
                <a:cubicBezTo>
                  <a:pt x="22569" y="21327"/>
                  <a:pt x="22756" y="21268"/>
                  <a:pt x="22833" y="21115"/>
                </a:cubicBezTo>
                <a:cubicBezTo>
                  <a:pt x="22927" y="20933"/>
                  <a:pt x="23024" y="20748"/>
                  <a:pt x="23114" y="20566"/>
                </a:cubicBezTo>
                <a:cubicBezTo>
                  <a:pt x="23258" y="20264"/>
                  <a:pt x="22890" y="19983"/>
                  <a:pt x="22638" y="20201"/>
                </a:cubicBezTo>
                <a:cubicBezTo>
                  <a:pt x="22609" y="20226"/>
                  <a:pt x="22584" y="20260"/>
                  <a:pt x="22567" y="20295"/>
                </a:cubicBezTo>
                <a:cubicBezTo>
                  <a:pt x="22477" y="20476"/>
                  <a:pt x="22385" y="20654"/>
                  <a:pt x="22290" y="20832"/>
                </a:cubicBezTo>
                <a:close/>
                <a:moveTo>
                  <a:pt x="23302" y="18644"/>
                </a:moveTo>
                <a:cubicBezTo>
                  <a:pt x="23183" y="18944"/>
                  <a:pt x="23558" y="19208"/>
                  <a:pt x="23803" y="18973"/>
                </a:cubicBezTo>
                <a:cubicBezTo>
                  <a:pt x="23833" y="18944"/>
                  <a:pt x="23856" y="18908"/>
                  <a:pt x="23873" y="18868"/>
                </a:cubicBezTo>
                <a:cubicBezTo>
                  <a:pt x="23948" y="18678"/>
                  <a:pt x="24021" y="18485"/>
                  <a:pt x="24093" y="18292"/>
                </a:cubicBezTo>
                <a:cubicBezTo>
                  <a:pt x="24206" y="17986"/>
                  <a:pt x="23820" y="17730"/>
                  <a:pt x="23577" y="17984"/>
                </a:cubicBezTo>
                <a:cubicBezTo>
                  <a:pt x="23552" y="18011"/>
                  <a:pt x="23533" y="18045"/>
                  <a:pt x="23518" y="18082"/>
                </a:cubicBezTo>
                <a:cubicBezTo>
                  <a:pt x="23449" y="18271"/>
                  <a:pt x="23378" y="18458"/>
                  <a:pt x="23302" y="18644"/>
                </a:cubicBezTo>
                <a:close/>
                <a:moveTo>
                  <a:pt x="24072" y="16362"/>
                </a:moveTo>
                <a:cubicBezTo>
                  <a:pt x="24023" y="16527"/>
                  <a:pt x="24120" y="16697"/>
                  <a:pt x="24285" y="16741"/>
                </a:cubicBezTo>
                <a:cubicBezTo>
                  <a:pt x="24451" y="16785"/>
                  <a:pt x="24621" y="16687"/>
                  <a:pt x="24661" y="16519"/>
                </a:cubicBezTo>
                <a:cubicBezTo>
                  <a:pt x="24715" y="16320"/>
                  <a:pt x="24765" y="16121"/>
                  <a:pt x="24816" y="15920"/>
                </a:cubicBezTo>
                <a:cubicBezTo>
                  <a:pt x="24853" y="15756"/>
                  <a:pt x="24753" y="15591"/>
                  <a:pt x="24589" y="15553"/>
                </a:cubicBezTo>
                <a:cubicBezTo>
                  <a:pt x="24424" y="15513"/>
                  <a:pt x="24260" y="15614"/>
                  <a:pt x="24220" y="15779"/>
                </a:cubicBezTo>
                <a:cubicBezTo>
                  <a:pt x="24174" y="15974"/>
                  <a:pt x="24124" y="16169"/>
                  <a:pt x="24072" y="16362"/>
                </a:cubicBezTo>
                <a:close/>
                <a:moveTo>
                  <a:pt x="24564" y="14010"/>
                </a:moveTo>
                <a:cubicBezTo>
                  <a:pt x="24524" y="14333"/>
                  <a:pt x="24941" y="14486"/>
                  <a:pt x="25119" y="14222"/>
                </a:cubicBezTo>
                <a:cubicBezTo>
                  <a:pt x="25147" y="14184"/>
                  <a:pt x="25163" y="14140"/>
                  <a:pt x="25170" y="14094"/>
                </a:cubicBezTo>
                <a:cubicBezTo>
                  <a:pt x="25199" y="13889"/>
                  <a:pt x="25224" y="13686"/>
                  <a:pt x="25247" y="13478"/>
                </a:cubicBezTo>
                <a:cubicBezTo>
                  <a:pt x="25254" y="13428"/>
                  <a:pt x="25245" y="13375"/>
                  <a:pt x="25228" y="13327"/>
                </a:cubicBezTo>
                <a:cubicBezTo>
                  <a:pt x="25279" y="13166"/>
                  <a:pt x="25184" y="12994"/>
                  <a:pt x="25023" y="12948"/>
                </a:cubicBezTo>
                <a:cubicBezTo>
                  <a:pt x="24987" y="12937"/>
                  <a:pt x="24952" y="12933"/>
                  <a:pt x="24918" y="12935"/>
                </a:cubicBezTo>
                <a:cubicBezTo>
                  <a:pt x="24721" y="12946"/>
                  <a:pt x="24516" y="12956"/>
                  <a:pt x="24319" y="12956"/>
                </a:cubicBezTo>
                <a:cubicBezTo>
                  <a:pt x="23988" y="12969"/>
                  <a:pt x="23902" y="13415"/>
                  <a:pt x="24208" y="13547"/>
                </a:cubicBezTo>
                <a:cubicBezTo>
                  <a:pt x="24248" y="13562"/>
                  <a:pt x="24287" y="13568"/>
                  <a:pt x="24329" y="13568"/>
                </a:cubicBezTo>
                <a:cubicBezTo>
                  <a:pt x="24426" y="13568"/>
                  <a:pt x="24526" y="13564"/>
                  <a:pt x="24623" y="13560"/>
                </a:cubicBezTo>
                <a:cubicBezTo>
                  <a:pt x="24606" y="13711"/>
                  <a:pt x="24585" y="13860"/>
                  <a:pt x="24564" y="14010"/>
                </a:cubicBezTo>
                <a:close/>
                <a:moveTo>
                  <a:pt x="24742" y="11617"/>
                </a:moveTo>
                <a:cubicBezTo>
                  <a:pt x="24742" y="11946"/>
                  <a:pt x="25197" y="12045"/>
                  <a:pt x="25329" y="11734"/>
                </a:cubicBezTo>
                <a:cubicBezTo>
                  <a:pt x="25346" y="11697"/>
                  <a:pt x="25352" y="11657"/>
                  <a:pt x="25352" y="11617"/>
                </a:cubicBezTo>
                <a:lnTo>
                  <a:pt x="25352" y="11468"/>
                </a:lnTo>
                <a:cubicBezTo>
                  <a:pt x="25350" y="11311"/>
                  <a:pt x="25348" y="11154"/>
                  <a:pt x="25342" y="10997"/>
                </a:cubicBezTo>
                <a:cubicBezTo>
                  <a:pt x="25331" y="10670"/>
                  <a:pt x="24874" y="10586"/>
                  <a:pt x="24751" y="10898"/>
                </a:cubicBezTo>
                <a:cubicBezTo>
                  <a:pt x="24736" y="10936"/>
                  <a:pt x="24730" y="10976"/>
                  <a:pt x="24732" y="11018"/>
                </a:cubicBezTo>
                <a:cubicBezTo>
                  <a:pt x="24740" y="11215"/>
                  <a:pt x="24742" y="11420"/>
                  <a:pt x="24742" y="11617"/>
                </a:cubicBezTo>
                <a:close/>
                <a:moveTo>
                  <a:pt x="24585" y="9226"/>
                </a:moveTo>
                <a:cubicBezTo>
                  <a:pt x="24640" y="9574"/>
                  <a:pt x="25145" y="9574"/>
                  <a:pt x="25191" y="9213"/>
                </a:cubicBezTo>
                <a:cubicBezTo>
                  <a:pt x="25193" y="9188"/>
                  <a:pt x="25193" y="9163"/>
                  <a:pt x="25189" y="9136"/>
                </a:cubicBezTo>
                <a:cubicBezTo>
                  <a:pt x="25159" y="8928"/>
                  <a:pt x="25124" y="8721"/>
                  <a:pt x="25080" y="8515"/>
                </a:cubicBezTo>
                <a:cubicBezTo>
                  <a:pt x="25008" y="8186"/>
                  <a:pt x="24535" y="8199"/>
                  <a:pt x="24480" y="8530"/>
                </a:cubicBezTo>
                <a:cubicBezTo>
                  <a:pt x="24472" y="8568"/>
                  <a:pt x="24474" y="8606"/>
                  <a:pt x="24482" y="8643"/>
                </a:cubicBezTo>
                <a:cubicBezTo>
                  <a:pt x="24522" y="8836"/>
                  <a:pt x="24556" y="9029"/>
                  <a:pt x="24585" y="9226"/>
                </a:cubicBezTo>
                <a:close/>
                <a:moveTo>
                  <a:pt x="23854" y="7090"/>
                </a:moveTo>
                <a:cubicBezTo>
                  <a:pt x="24055" y="7344"/>
                  <a:pt x="24472" y="7143"/>
                  <a:pt x="24384" y="6814"/>
                </a:cubicBezTo>
                <a:cubicBezTo>
                  <a:pt x="24373" y="6774"/>
                  <a:pt x="24355" y="6738"/>
                  <a:pt x="24327" y="6707"/>
                </a:cubicBezTo>
                <a:cubicBezTo>
                  <a:pt x="24181" y="6518"/>
                  <a:pt x="24002" y="6357"/>
                  <a:pt x="23801" y="6227"/>
                </a:cubicBezTo>
                <a:cubicBezTo>
                  <a:pt x="23512" y="6053"/>
                  <a:pt x="23189" y="6411"/>
                  <a:pt x="23405" y="6682"/>
                </a:cubicBezTo>
                <a:cubicBezTo>
                  <a:pt x="23426" y="6709"/>
                  <a:pt x="23453" y="6732"/>
                  <a:pt x="23483" y="6749"/>
                </a:cubicBezTo>
                <a:cubicBezTo>
                  <a:pt x="23623" y="6841"/>
                  <a:pt x="23749" y="6956"/>
                  <a:pt x="23854" y="7090"/>
                </a:cubicBezTo>
                <a:close/>
                <a:moveTo>
                  <a:pt x="21974" y="6707"/>
                </a:moveTo>
                <a:cubicBezTo>
                  <a:pt x="22303" y="6587"/>
                  <a:pt x="22209" y="6103"/>
                  <a:pt x="21859" y="6114"/>
                </a:cubicBezTo>
                <a:cubicBezTo>
                  <a:pt x="21829" y="6116"/>
                  <a:pt x="21800" y="6122"/>
                  <a:pt x="21771" y="6133"/>
                </a:cubicBezTo>
                <a:cubicBezTo>
                  <a:pt x="21567" y="6204"/>
                  <a:pt x="21368" y="6288"/>
                  <a:pt x="21175" y="6382"/>
                </a:cubicBezTo>
                <a:cubicBezTo>
                  <a:pt x="21022" y="6455"/>
                  <a:pt x="20957" y="6640"/>
                  <a:pt x="21033" y="6793"/>
                </a:cubicBezTo>
                <a:cubicBezTo>
                  <a:pt x="21108" y="6946"/>
                  <a:pt x="21293" y="7009"/>
                  <a:pt x="21446" y="6931"/>
                </a:cubicBezTo>
                <a:cubicBezTo>
                  <a:pt x="21618" y="6845"/>
                  <a:pt x="21794" y="6772"/>
                  <a:pt x="21974" y="6707"/>
                </a:cubicBezTo>
                <a:close/>
                <a:moveTo>
                  <a:pt x="19979" y="7887"/>
                </a:moveTo>
                <a:cubicBezTo>
                  <a:pt x="20033" y="7839"/>
                  <a:pt x="20071" y="7774"/>
                  <a:pt x="20081" y="7700"/>
                </a:cubicBezTo>
                <a:cubicBezTo>
                  <a:pt x="20121" y="7419"/>
                  <a:pt x="19792" y="7239"/>
                  <a:pt x="19578" y="7424"/>
                </a:cubicBezTo>
                <a:cubicBezTo>
                  <a:pt x="19413" y="7566"/>
                  <a:pt x="19258" y="7717"/>
                  <a:pt x="19113" y="7880"/>
                </a:cubicBezTo>
                <a:cubicBezTo>
                  <a:pt x="19002" y="8006"/>
                  <a:pt x="19013" y="8199"/>
                  <a:pt x="19140" y="8310"/>
                </a:cubicBezTo>
                <a:cubicBezTo>
                  <a:pt x="19266" y="8423"/>
                  <a:pt x="19459" y="8411"/>
                  <a:pt x="19570" y="8285"/>
                </a:cubicBezTo>
                <a:cubicBezTo>
                  <a:pt x="19698" y="8142"/>
                  <a:pt x="19834" y="8010"/>
                  <a:pt x="19979" y="7887"/>
                </a:cubicBezTo>
                <a:close/>
                <a:moveTo>
                  <a:pt x="18983" y="9723"/>
                </a:moveTo>
                <a:cubicBezTo>
                  <a:pt x="18977" y="9551"/>
                  <a:pt x="18832" y="9419"/>
                  <a:pt x="18660" y="9427"/>
                </a:cubicBezTo>
                <a:cubicBezTo>
                  <a:pt x="18491" y="9438"/>
                  <a:pt x="18361" y="9584"/>
                  <a:pt x="18373" y="9756"/>
                </a:cubicBezTo>
                <a:cubicBezTo>
                  <a:pt x="18386" y="9987"/>
                  <a:pt x="18430" y="10217"/>
                  <a:pt x="18507" y="10435"/>
                </a:cubicBezTo>
                <a:cubicBezTo>
                  <a:pt x="18627" y="10768"/>
                  <a:pt x="19124" y="10674"/>
                  <a:pt x="19101" y="10309"/>
                </a:cubicBezTo>
                <a:cubicBezTo>
                  <a:pt x="19098" y="10284"/>
                  <a:pt x="19092" y="10261"/>
                  <a:pt x="19084" y="10236"/>
                </a:cubicBezTo>
                <a:cubicBezTo>
                  <a:pt x="19027" y="10070"/>
                  <a:pt x="18994" y="9899"/>
                  <a:pt x="18983" y="9723"/>
                </a:cubicBezTo>
                <a:close/>
                <a:moveTo>
                  <a:pt x="20039" y="11613"/>
                </a:moveTo>
                <a:cubicBezTo>
                  <a:pt x="19796" y="11382"/>
                  <a:pt x="19402" y="11649"/>
                  <a:pt x="19553" y="11973"/>
                </a:cubicBezTo>
                <a:cubicBezTo>
                  <a:pt x="19570" y="12003"/>
                  <a:pt x="19589" y="12028"/>
                  <a:pt x="19614" y="12051"/>
                </a:cubicBezTo>
                <a:cubicBezTo>
                  <a:pt x="19763" y="12200"/>
                  <a:pt x="19922" y="12340"/>
                  <a:pt x="20086" y="12476"/>
                </a:cubicBezTo>
                <a:cubicBezTo>
                  <a:pt x="20213" y="12590"/>
                  <a:pt x="20410" y="12575"/>
                  <a:pt x="20521" y="12443"/>
                </a:cubicBezTo>
                <a:cubicBezTo>
                  <a:pt x="20633" y="12311"/>
                  <a:pt x="20612" y="12114"/>
                  <a:pt x="20475" y="12007"/>
                </a:cubicBezTo>
                <a:cubicBezTo>
                  <a:pt x="20327" y="11881"/>
                  <a:pt x="20180" y="11751"/>
                  <a:pt x="20039" y="11613"/>
                </a:cubicBezTo>
                <a:close/>
                <a:moveTo>
                  <a:pt x="21963" y="12759"/>
                </a:moveTo>
                <a:cubicBezTo>
                  <a:pt x="21630" y="12686"/>
                  <a:pt x="21444" y="13126"/>
                  <a:pt x="21733" y="13315"/>
                </a:cubicBezTo>
                <a:cubicBezTo>
                  <a:pt x="21762" y="13333"/>
                  <a:pt x="21794" y="13346"/>
                  <a:pt x="21827" y="13354"/>
                </a:cubicBezTo>
                <a:cubicBezTo>
                  <a:pt x="22035" y="13403"/>
                  <a:pt x="22244" y="13438"/>
                  <a:pt x="22454" y="13470"/>
                </a:cubicBezTo>
                <a:cubicBezTo>
                  <a:pt x="22785" y="13510"/>
                  <a:pt x="22936" y="13078"/>
                  <a:pt x="22653" y="12904"/>
                </a:cubicBezTo>
                <a:cubicBezTo>
                  <a:pt x="22617" y="12883"/>
                  <a:pt x="22579" y="12870"/>
                  <a:pt x="22538" y="12864"/>
                </a:cubicBezTo>
                <a:cubicBezTo>
                  <a:pt x="22345" y="12837"/>
                  <a:pt x="22152" y="12803"/>
                  <a:pt x="21963" y="12759"/>
                </a:cubicBezTo>
                <a:close/>
                <a:moveTo>
                  <a:pt x="26712" y="12751"/>
                </a:moveTo>
                <a:cubicBezTo>
                  <a:pt x="26379" y="12803"/>
                  <a:pt x="26362" y="13275"/>
                  <a:pt x="26689" y="13352"/>
                </a:cubicBezTo>
                <a:cubicBezTo>
                  <a:pt x="26727" y="13361"/>
                  <a:pt x="26765" y="13361"/>
                  <a:pt x="26802" y="13357"/>
                </a:cubicBezTo>
                <a:cubicBezTo>
                  <a:pt x="27006" y="13327"/>
                  <a:pt x="27211" y="13294"/>
                  <a:pt x="27414" y="13258"/>
                </a:cubicBezTo>
                <a:cubicBezTo>
                  <a:pt x="27739" y="13197"/>
                  <a:pt x="27754" y="12738"/>
                  <a:pt x="27425" y="12659"/>
                </a:cubicBezTo>
                <a:cubicBezTo>
                  <a:pt x="27387" y="12650"/>
                  <a:pt x="27347" y="12650"/>
                  <a:pt x="27307" y="12657"/>
                </a:cubicBezTo>
                <a:cubicBezTo>
                  <a:pt x="27110" y="12692"/>
                  <a:pt x="26911" y="12724"/>
                  <a:pt x="26712" y="12751"/>
                </a:cubicBezTo>
                <a:close/>
                <a:moveTo>
                  <a:pt x="29080" y="12286"/>
                </a:moveTo>
                <a:cubicBezTo>
                  <a:pt x="28917" y="12328"/>
                  <a:pt x="28818" y="12493"/>
                  <a:pt x="28860" y="12657"/>
                </a:cubicBezTo>
                <a:cubicBezTo>
                  <a:pt x="28900" y="12818"/>
                  <a:pt x="29066" y="12919"/>
                  <a:pt x="29229" y="12879"/>
                </a:cubicBezTo>
                <a:cubicBezTo>
                  <a:pt x="29428" y="12828"/>
                  <a:pt x="29627" y="12778"/>
                  <a:pt x="29826" y="12724"/>
                </a:cubicBezTo>
                <a:cubicBezTo>
                  <a:pt x="30170" y="12623"/>
                  <a:pt x="30099" y="12124"/>
                  <a:pt x="29738" y="12124"/>
                </a:cubicBezTo>
                <a:cubicBezTo>
                  <a:pt x="29713" y="12124"/>
                  <a:pt x="29688" y="12128"/>
                  <a:pt x="29665" y="12135"/>
                </a:cubicBezTo>
                <a:cubicBezTo>
                  <a:pt x="29470" y="12187"/>
                  <a:pt x="29275" y="12237"/>
                  <a:pt x="29080" y="12286"/>
                </a:cubicBezTo>
                <a:close/>
                <a:moveTo>
                  <a:pt x="31396" y="11602"/>
                </a:moveTo>
                <a:cubicBezTo>
                  <a:pt x="31076" y="11718"/>
                  <a:pt x="31151" y="12198"/>
                  <a:pt x="31501" y="12198"/>
                </a:cubicBezTo>
                <a:cubicBezTo>
                  <a:pt x="31535" y="12196"/>
                  <a:pt x="31566" y="12191"/>
                  <a:pt x="31595" y="12181"/>
                </a:cubicBezTo>
                <a:cubicBezTo>
                  <a:pt x="31790" y="12114"/>
                  <a:pt x="31985" y="12045"/>
                  <a:pt x="32178" y="11973"/>
                </a:cubicBezTo>
                <a:cubicBezTo>
                  <a:pt x="32482" y="11862"/>
                  <a:pt x="32425" y="11403"/>
                  <a:pt x="32086" y="11380"/>
                </a:cubicBezTo>
                <a:cubicBezTo>
                  <a:pt x="32044" y="11380"/>
                  <a:pt x="32004" y="11387"/>
                  <a:pt x="31966" y="11399"/>
                </a:cubicBezTo>
                <a:cubicBezTo>
                  <a:pt x="31776" y="11470"/>
                  <a:pt x="31587" y="11537"/>
                  <a:pt x="31396" y="11602"/>
                </a:cubicBezTo>
                <a:close/>
                <a:moveTo>
                  <a:pt x="33645" y="10718"/>
                </a:moveTo>
                <a:cubicBezTo>
                  <a:pt x="33343" y="10852"/>
                  <a:pt x="33444" y="11311"/>
                  <a:pt x="33783" y="11301"/>
                </a:cubicBezTo>
                <a:cubicBezTo>
                  <a:pt x="33823" y="11299"/>
                  <a:pt x="33859" y="11290"/>
                  <a:pt x="33894" y="11273"/>
                </a:cubicBezTo>
                <a:cubicBezTo>
                  <a:pt x="34083" y="11190"/>
                  <a:pt x="34269" y="11104"/>
                  <a:pt x="34456" y="11014"/>
                </a:cubicBezTo>
                <a:cubicBezTo>
                  <a:pt x="34756" y="10869"/>
                  <a:pt x="34642" y="10412"/>
                  <a:pt x="34299" y="10435"/>
                </a:cubicBezTo>
                <a:cubicBezTo>
                  <a:pt x="34261" y="10437"/>
                  <a:pt x="34225" y="10448"/>
                  <a:pt x="34192" y="10464"/>
                </a:cubicBezTo>
                <a:cubicBezTo>
                  <a:pt x="34010" y="10550"/>
                  <a:pt x="33827" y="10634"/>
                  <a:pt x="33645" y="10718"/>
                </a:cubicBezTo>
                <a:close/>
                <a:moveTo>
                  <a:pt x="35797" y="9626"/>
                </a:moveTo>
                <a:cubicBezTo>
                  <a:pt x="35510" y="9790"/>
                  <a:pt x="35651" y="10238"/>
                  <a:pt x="35996" y="10194"/>
                </a:cubicBezTo>
                <a:cubicBezTo>
                  <a:pt x="36034" y="10188"/>
                  <a:pt x="36070" y="10175"/>
                  <a:pt x="36101" y="10156"/>
                </a:cubicBezTo>
                <a:cubicBezTo>
                  <a:pt x="36279" y="10054"/>
                  <a:pt x="36459" y="9951"/>
                  <a:pt x="36636" y="9842"/>
                </a:cubicBezTo>
                <a:cubicBezTo>
                  <a:pt x="36776" y="9754"/>
                  <a:pt x="36820" y="9567"/>
                  <a:pt x="36732" y="9425"/>
                </a:cubicBezTo>
                <a:cubicBezTo>
                  <a:pt x="36646" y="9282"/>
                  <a:pt x="36459" y="9236"/>
                  <a:pt x="36317" y="9320"/>
                </a:cubicBezTo>
                <a:cubicBezTo>
                  <a:pt x="36145" y="9425"/>
                  <a:pt x="35971" y="9526"/>
                  <a:pt x="35797" y="9626"/>
                </a:cubicBezTo>
                <a:close/>
                <a:moveTo>
                  <a:pt x="37824" y="8325"/>
                </a:moveTo>
                <a:cubicBezTo>
                  <a:pt x="37558" y="8520"/>
                  <a:pt x="37744" y="8945"/>
                  <a:pt x="38079" y="8868"/>
                </a:cubicBezTo>
                <a:cubicBezTo>
                  <a:pt x="38117" y="8857"/>
                  <a:pt x="38153" y="8840"/>
                  <a:pt x="38184" y="8817"/>
                </a:cubicBezTo>
                <a:cubicBezTo>
                  <a:pt x="38350" y="8696"/>
                  <a:pt x="38515" y="8574"/>
                  <a:pt x="38681" y="8448"/>
                </a:cubicBezTo>
                <a:cubicBezTo>
                  <a:pt x="38893" y="8283"/>
                  <a:pt x="38800" y="7939"/>
                  <a:pt x="38534" y="7903"/>
                </a:cubicBezTo>
                <a:cubicBezTo>
                  <a:pt x="38452" y="7893"/>
                  <a:pt x="38371" y="7914"/>
                  <a:pt x="38308" y="7964"/>
                </a:cubicBezTo>
                <a:cubicBezTo>
                  <a:pt x="38147" y="8088"/>
                  <a:pt x="37985" y="8207"/>
                  <a:pt x="37824" y="8325"/>
                </a:cubicBezTo>
                <a:close/>
                <a:moveTo>
                  <a:pt x="39683" y="6801"/>
                </a:moveTo>
                <a:cubicBezTo>
                  <a:pt x="39561" y="6916"/>
                  <a:pt x="39555" y="7109"/>
                  <a:pt x="39670" y="7233"/>
                </a:cubicBezTo>
                <a:cubicBezTo>
                  <a:pt x="39785" y="7356"/>
                  <a:pt x="39980" y="7363"/>
                  <a:pt x="40102" y="7245"/>
                </a:cubicBezTo>
                <a:cubicBezTo>
                  <a:pt x="40255" y="7105"/>
                  <a:pt x="40406" y="6960"/>
                  <a:pt x="40552" y="6814"/>
                </a:cubicBezTo>
                <a:cubicBezTo>
                  <a:pt x="40666" y="6694"/>
                  <a:pt x="40663" y="6504"/>
                  <a:pt x="40544" y="6386"/>
                </a:cubicBezTo>
                <a:cubicBezTo>
                  <a:pt x="40427" y="6271"/>
                  <a:pt x="40236" y="6269"/>
                  <a:pt x="40117" y="6384"/>
                </a:cubicBezTo>
                <a:cubicBezTo>
                  <a:pt x="39976" y="6527"/>
                  <a:pt x="39831" y="6665"/>
                  <a:pt x="39685" y="6799"/>
                </a:cubicBezTo>
                <a:close/>
                <a:moveTo>
                  <a:pt x="41326" y="5051"/>
                </a:moveTo>
                <a:cubicBezTo>
                  <a:pt x="41219" y="5181"/>
                  <a:pt x="41240" y="5374"/>
                  <a:pt x="41370" y="5481"/>
                </a:cubicBezTo>
                <a:cubicBezTo>
                  <a:pt x="41502" y="5586"/>
                  <a:pt x="41695" y="5567"/>
                  <a:pt x="41799" y="5435"/>
                </a:cubicBezTo>
                <a:cubicBezTo>
                  <a:pt x="41931" y="5273"/>
                  <a:pt x="42059" y="5110"/>
                  <a:pt x="42183" y="4942"/>
                </a:cubicBezTo>
                <a:cubicBezTo>
                  <a:pt x="42388" y="4661"/>
                  <a:pt x="42040" y="4311"/>
                  <a:pt x="41757" y="4515"/>
                </a:cubicBezTo>
                <a:cubicBezTo>
                  <a:pt x="41732" y="4531"/>
                  <a:pt x="41711" y="4555"/>
                  <a:pt x="41692" y="4580"/>
                </a:cubicBezTo>
                <a:cubicBezTo>
                  <a:pt x="41573" y="4739"/>
                  <a:pt x="41449" y="4896"/>
                  <a:pt x="41326" y="5051"/>
                </a:cubicBezTo>
                <a:close/>
                <a:moveTo>
                  <a:pt x="42686" y="3081"/>
                </a:moveTo>
                <a:cubicBezTo>
                  <a:pt x="42518" y="3370"/>
                  <a:pt x="42874" y="3683"/>
                  <a:pt x="43143" y="3469"/>
                </a:cubicBezTo>
                <a:cubicBezTo>
                  <a:pt x="43172" y="3448"/>
                  <a:pt x="43195" y="3419"/>
                  <a:pt x="43214" y="3387"/>
                </a:cubicBezTo>
                <a:lnTo>
                  <a:pt x="43287" y="3257"/>
                </a:lnTo>
                <a:lnTo>
                  <a:pt x="43424" y="3014"/>
                </a:lnTo>
                <a:lnTo>
                  <a:pt x="43516" y="2840"/>
                </a:lnTo>
                <a:cubicBezTo>
                  <a:pt x="43673" y="2534"/>
                  <a:pt x="43281" y="2232"/>
                  <a:pt x="43023" y="2490"/>
                </a:cubicBezTo>
                <a:cubicBezTo>
                  <a:pt x="43004" y="2511"/>
                  <a:pt x="42988" y="2534"/>
                  <a:pt x="42973" y="2559"/>
                </a:cubicBezTo>
                <a:lnTo>
                  <a:pt x="42887" y="2723"/>
                </a:lnTo>
                <a:lnTo>
                  <a:pt x="42757" y="2958"/>
                </a:ln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20"/>
          <p:cNvSpPr/>
          <p:nvPr/>
        </p:nvSpPr>
        <p:spPr>
          <a:xfrm>
            <a:off x="2236463" y="4374808"/>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20"/>
          <p:cNvSpPr/>
          <p:nvPr/>
        </p:nvSpPr>
        <p:spPr>
          <a:xfrm rot="1833251" flipH="1">
            <a:off x="354747" y="3617896"/>
            <a:ext cx="118422" cy="118464"/>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0"/>
          <p:cNvSpPr/>
          <p:nvPr/>
        </p:nvSpPr>
        <p:spPr>
          <a:xfrm rot="1833251" flipH="1">
            <a:off x="8181497" y="2907934"/>
            <a:ext cx="118422" cy="118464"/>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0"/>
          <p:cNvSpPr/>
          <p:nvPr/>
        </p:nvSpPr>
        <p:spPr>
          <a:xfrm>
            <a:off x="6604179" y="2390059"/>
            <a:ext cx="485025" cy="363425"/>
          </a:xfrm>
          <a:custGeom>
            <a:avLst/>
            <a:gdLst/>
            <a:ahLst/>
            <a:cxnLst/>
            <a:rect l="l" t="t" r="r" b="b"/>
            <a:pathLst>
              <a:path w="19401" h="14537" extrusionOk="0">
                <a:moveTo>
                  <a:pt x="10940" y="280"/>
                </a:moveTo>
                <a:cubicBezTo>
                  <a:pt x="15402" y="787"/>
                  <a:pt x="18256" y="3469"/>
                  <a:pt x="19088" y="7847"/>
                </a:cubicBezTo>
                <a:cubicBezTo>
                  <a:pt x="19363" y="9295"/>
                  <a:pt x="19400" y="10907"/>
                  <a:pt x="19157" y="12366"/>
                </a:cubicBezTo>
                <a:cubicBezTo>
                  <a:pt x="19092" y="12755"/>
                  <a:pt x="18770" y="14537"/>
                  <a:pt x="18112" y="14384"/>
                </a:cubicBezTo>
                <a:cubicBezTo>
                  <a:pt x="16619" y="14032"/>
                  <a:pt x="15136" y="13562"/>
                  <a:pt x="13685" y="13061"/>
                </a:cubicBezTo>
                <a:cubicBezTo>
                  <a:pt x="12051" y="12498"/>
                  <a:pt x="10431" y="11879"/>
                  <a:pt x="8823" y="11242"/>
                </a:cubicBezTo>
                <a:cubicBezTo>
                  <a:pt x="5986" y="10113"/>
                  <a:pt x="3182" y="8904"/>
                  <a:pt x="361" y="7740"/>
                </a:cubicBezTo>
                <a:cubicBezTo>
                  <a:pt x="126" y="7648"/>
                  <a:pt x="0" y="7376"/>
                  <a:pt x="145" y="7152"/>
                </a:cubicBezTo>
                <a:cubicBezTo>
                  <a:pt x="526" y="6563"/>
                  <a:pt x="914" y="5978"/>
                  <a:pt x="1331" y="5410"/>
                </a:cubicBezTo>
                <a:cubicBezTo>
                  <a:pt x="1874" y="4670"/>
                  <a:pt x="2461" y="3972"/>
                  <a:pt x="3073" y="3289"/>
                </a:cubicBezTo>
                <a:cubicBezTo>
                  <a:pt x="5193" y="917"/>
                  <a:pt x="7794" y="1"/>
                  <a:pt x="10942" y="280"/>
                </a:cubicBezTo>
                <a:close/>
                <a:moveTo>
                  <a:pt x="6656" y="1600"/>
                </a:moveTo>
                <a:cubicBezTo>
                  <a:pt x="5854" y="1898"/>
                  <a:pt x="5114" y="2331"/>
                  <a:pt x="4498" y="2927"/>
                </a:cubicBezTo>
                <a:cubicBezTo>
                  <a:pt x="4540" y="2989"/>
                  <a:pt x="4584" y="3050"/>
                  <a:pt x="4634" y="3107"/>
                </a:cubicBezTo>
                <a:cubicBezTo>
                  <a:pt x="5152" y="3515"/>
                  <a:pt x="4598" y="4088"/>
                  <a:pt x="4087" y="3687"/>
                </a:cubicBezTo>
                <a:cubicBezTo>
                  <a:pt x="4081" y="3681"/>
                  <a:pt x="4074" y="3675"/>
                  <a:pt x="4068" y="3668"/>
                </a:cubicBezTo>
                <a:cubicBezTo>
                  <a:pt x="4022" y="3620"/>
                  <a:pt x="3976" y="3574"/>
                  <a:pt x="3928" y="3528"/>
                </a:cubicBezTo>
                <a:cubicBezTo>
                  <a:pt x="3502" y="3989"/>
                  <a:pt x="3091" y="4465"/>
                  <a:pt x="2693" y="4953"/>
                </a:cubicBezTo>
                <a:cubicBezTo>
                  <a:pt x="2804" y="5037"/>
                  <a:pt x="2924" y="5114"/>
                  <a:pt x="3047" y="5179"/>
                </a:cubicBezTo>
                <a:cubicBezTo>
                  <a:pt x="3161" y="5236"/>
                  <a:pt x="3238" y="5345"/>
                  <a:pt x="3251" y="5471"/>
                </a:cubicBezTo>
                <a:cubicBezTo>
                  <a:pt x="3286" y="5785"/>
                  <a:pt x="2951" y="6028"/>
                  <a:pt x="2660" y="5877"/>
                </a:cubicBezTo>
                <a:cubicBezTo>
                  <a:pt x="2507" y="5796"/>
                  <a:pt x="2362" y="5701"/>
                  <a:pt x="2224" y="5596"/>
                </a:cubicBezTo>
                <a:cubicBezTo>
                  <a:pt x="1974" y="5949"/>
                  <a:pt x="1710" y="6288"/>
                  <a:pt x="1442" y="6628"/>
                </a:cubicBezTo>
                <a:cubicBezTo>
                  <a:pt x="1392" y="6688"/>
                  <a:pt x="1186" y="6940"/>
                  <a:pt x="1128" y="7053"/>
                </a:cubicBezTo>
                <a:cubicBezTo>
                  <a:pt x="1455" y="7340"/>
                  <a:pt x="3496" y="8147"/>
                  <a:pt x="3833" y="8281"/>
                </a:cubicBezTo>
                <a:cubicBezTo>
                  <a:pt x="5694" y="9015"/>
                  <a:pt x="7583" y="9700"/>
                  <a:pt x="9467" y="10371"/>
                </a:cubicBezTo>
                <a:cubicBezTo>
                  <a:pt x="11317" y="11031"/>
                  <a:pt x="13172" y="11680"/>
                  <a:pt x="15033" y="12315"/>
                </a:cubicBezTo>
                <a:cubicBezTo>
                  <a:pt x="15976" y="12638"/>
                  <a:pt x="16923" y="12969"/>
                  <a:pt x="17871" y="13275"/>
                </a:cubicBezTo>
                <a:cubicBezTo>
                  <a:pt x="18034" y="12804"/>
                  <a:pt x="18160" y="12320"/>
                  <a:pt x="18252" y="11827"/>
                </a:cubicBezTo>
                <a:cubicBezTo>
                  <a:pt x="18105" y="11722"/>
                  <a:pt x="17959" y="11617"/>
                  <a:pt x="17799" y="11534"/>
                </a:cubicBezTo>
                <a:cubicBezTo>
                  <a:pt x="17686" y="11479"/>
                  <a:pt x="17609" y="11368"/>
                  <a:pt x="17596" y="11244"/>
                </a:cubicBezTo>
                <a:cubicBezTo>
                  <a:pt x="17560" y="10930"/>
                  <a:pt x="17896" y="10685"/>
                  <a:pt x="18187" y="10838"/>
                </a:cubicBezTo>
                <a:cubicBezTo>
                  <a:pt x="18252" y="10871"/>
                  <a:pt x="18315" y="10909"/>
                  <a:pt x="18378" y="10949"/>
                </a:cubicBezTo>
                <a:cubicBezTo>
                  <a:pt x="18438" y="10329"/>
                  <a:pt x="18447" y="9706"/>
                  <a:pt x="18403" y="9086"/>
                </a:cubicBezTo>
                <a:cubicBezTo>
                  <a:pt x="18212" y="9044"/>
                  <a:pt x="18019" y="9004"/>
                  <a:pt x="17826" y="8998"/>
                </a:cubicBezTo>
                <a:cubicBezTo>
                  <a:pt x="17307" y="8987"/>
                  <a:pt x="17315" y="8189"/>
                  <a:pt x="17835" y="8201"/>
                </a:cubicBezTo>
                <a:cubicBezTo>
                  <a:pt x="17994" y="8206"/>
                  <a:pt x="18156" y="8225"/>
                  <a:pt x="18311" y="8256"/>
                </a:cubicBezTo>
                <a:cubicBezTo>
                  <a:pt x="18214" y="7592"/>
                  <a:pt x="18051" y="6938"/>
                  <a:pt x="17822" y="6305"/>
                </a:cubicBezTo>
                <a:cubicBezTo>
                  <a:pt x="17726" y="6351"/>
                  <a:pt x="17625" y="6389"/>
                  <a:pt x="17521" y="6418"/>
                </a:cubicBezTo>
                <a:cubicBezTo>
                  <a:pt x="17324" y="6468"/>
                  <a:pt x="17116" y="6422"/>
                  <a:pt x="17007" y="6236"/>
                </a:cubicBezTo>
                <a:cubicBezTo>
                  <a:pt x="17003" y="6229"/>
                  <a:pt x="16999" y="6221"/>
                  <a:pt x="16997" y="6215"/>
                </a:cubicBezTo>
                <a:cubicBezTo>
                  <a:pt x="16848" y="5865"/>
                  <a:pt x="17236" y="5676"/>
                  <a:pt x="17491" y="5584"/>
                </a:cubicBezTo>
                <a:lnTo>
                  <a:pt x="17523" y="5569"/>
                </a:lnTo>
                <a:cubicBezTo>
                  <a:pt x="17181" y="4819"/>
                  <a:pt x="16730" y="4123"/>
                  <a:pt x="16183" y="3505"/>
                </a:cubicBezTo>
                <a:cubicBezTo>
                  <a:pt x="16062" y="3576"/>
                  <a:pt x="15949" y="3664"/>
                  <a:pt x="15848" y="3765"/>
                </a:cubicBezTo>
                <a:cubicBezTo>
                  <a:pt x="15477" y="4127"/>
                  <a:pt x="14918" y="3562"/>
                  <a:pt x="15286" y="3199"/>
                </a:cubicBezTo>
                <a:cubicBezTo>
                  <a:pt x="15387" y="3100"/>
                  <a:pt x="15496" y="3010"/>
                  <a:pt x="15611" y="2931"/>
                </a:cubicBezTo>
                <a:cubicBezTo>
                  <a:pt x="14880" y="2273"/>
                  <a:pt x="14019" y="1776"/>
                  <a:pt x="13084" y="1476"/>
                </a:cubicBezTo>
                <a:cubicBezTo>
                  <a:pt x="12902" y="1753"/>
                  <a:pt x="12570" y="2168"/>
                  <a:pt x="12283" y="2088"/>
                </a:cubicBezTo>
                <a:cubicBezTo>
                  <a:pt x="12074" y="2030"/>
                  <a:pt x="11925" y="1789"/>
                  <a:pt x="12011" y="1577"/>
                </a:cubicBezTo>
                <a:cubicBezTo>
                  <a:pt x="12057" y="1464"/>
                  <a:pt x="12105" y="1353"/>
                  <a:pt x="12160" y="1244"/>
                </a:cubicBezTo>
                <a:cubicBezTo>
                  <a:pt x="12132" y="1237"/>
                  <a:pt x="12109" y="1233"/>
                  <a:pt x="12084" y="1229"/>
                </a:cubicBezTo>
                <a:cubicBezTo>
                  <a:pt x="11512" y="1128"/>
                  <a:pt x="10932" y="1070"/>
                  <a:pt x="10351" y="1051"/>
                </a:cubicBezTo>
                <a:cubicBezTo>
                  <a:pt x="10309" y="1158"/>
                  <a:pt x="10271" y="1265"/>
                  <a:pt x="10242" y="1376"/>
                </a:cubicBezTo>
                <a:cubicBezTo>
                  <a:pt x="10110" y="1877"/>
                  <a:pt x="9339" y="1673"/>
                  <a:pt x="9471" y="1168"/>
                </a:cubicBezTo>
                <a:cubicBezTo>
                  <a:pt x="9481" y="1130"/>
                  <a:pt x="9492" y="1093"/>
                  <a:pt x="9504" y="1055"/>
                </a:cubicBezTo>
                <a:cubicBezTo>
                  <a:pt x="8811" y="1080"/>
                  <a:pt x="8123" y="1179"/>
                  <a:pt x="7451" y="1348"/>
                </a:cubicBezTo>
                <a:cubicBezTo>
                  <a:pt x="7444" y="1501"/>
                  <a:pt x="7455" y="1659"/>
                  <a:pt x="7455" y="1812"/>
                </a:cubicBezTo>
                <a:cubicBezTo>
                  <a:pt x="7455" y="2329"/>
                  <a:pt x="6656" y="2329"/>
                  <a:pt x="6656" y="1812"/>
                </a:cubicBezTo>
                <a:cubicBezTo>
                  <a:pt x="6656" y="1740"/>
                  <a:pt x="6656" y="1669"/>
                  <a:pt x="6654" y="1598"/>
                </a:cubicBezTo>
                <a:close/>
                <a:moveTo>
                  <a:pt x="9695" y="7491"/>
                </a:moveTo>
                <a:cubicBezTo>
                  <a:pt x="9695" y="7489"/>
                  <a:pt x="9697" y="7487"/>
                  <a:pt x="9699" y="7485"/>
                </a:cubicBezTo>
                <a:cubicBezTo>
                  <a:pt x="10053" y="7051"/>
                  <a:pt x="11692" y="3388"/>
                  <a:pt x="11709" y="2891"/>
                </a:cubicBezTo>
                <a:cubicBezTo>
                  <a:pt x="11717" y="2662"/>
                  <a:pt x="11663" y="2436"/>
                  <a:pt x="11500" y="2266"/>
                </a:cubicBezTo>
                <a:cubicBezTo>
                  <a:pt x="11047" y="1803"/>
                  <a:pt x="10022" y="2044"/>
                  <a:pt x="9479" y="2199"/>
                </a:cubicBezTo>
                <a:cubicBezTo>
                  <a:pt x="8934" y="2354"/>
                  <a:pt x="8312" y="2585"/>
                  <a:pt x="7801" y="2841"/>
                </a:cubicBezTo>
                <a:cubicBezTo>
                  <a:pt x="6956" y="3264"/>
                  <a:pt x="4309" y="4500"/>
                  <a:pt x="4418" y="5615"/>
                </a:cubicBezTo>
                <a:cubicBezTo>
                  <a:pt x="4437" y="5806"/>
                  <a:pt x="4529" y="5967"/>
                  <a:pt x="4667" y="6102"/>
                </a:cubicBezTo>
                <a:cubicBezTo>
                  <a:pt x="4670" y="6104"/>
                  <a:pt x="4674" y="6108"/>
                  <a:pt x="4678" y="6110"/>
                </a:cubicBezTo>
                <a:cubicBezTo>
                  <a:pt x="4871" y="6271"/>
                  <a:pt x="5286" y="6460"/>
                  <a:pt x="5516" y="6569"/>
                </a:cubicBezTo>
                <a:cubicBezTo>
                  <a:pt x="5990" y="6793"/>
                  <a:pt x="6478" y="6999"/>
                  <a:pt x="6971" y="7183"/>
                </a:cubicBezTo>
                <a:cubicBezTo>
                  <a:pt x="7509" y="7382"/>
                  <a:pt x="9226" y="8021"/>
                  <a:pt x="9693" y="7491"/>
                </a:cubicBezTo>
                <a:close/>
                <a:moveTo>
                  <a:pt x="15999" y="9966"/>
                </a:moveTo>
                <a:cubicBezTo>
                  <a:pt x="16431" y="8929"/>
                  <a:pt x="16110" y="7175"/>
                  <a:pt x="15775" y="6143"/>
                </a:cubicBezTo>
                <a:cubicBezTo>
                  <a:pt x="15523" y="5366"/>
                  <a:pt x="15140" y="4555"/>
                  <a:pt x="14607" y="3930"/>
                </a:cubicBezTo>
                <a:cubicBezTo>
                  <a:pt x="14182" y="3434"/>
                  <a:pt x="13061" y="2218"/>
                  <a:pt x="12332" y="2478"/>
                </a:cubicBezTo>
                <a:cubicBezTo>
                  <a:pt x="12103" y="2560"/>
                  <a:pt x="11971" y="2757"/>
                  <a:pt x="11898" y="2977"/>
                </a:cubicBezTo>
                <a:cubicBezTo>
                  <a:pt x="11481" y="4213"/>
                  <a:pt x="10911" y="5395"/>
                  <a:pt x="10391" y="6590"/>
                </a:cubicBezTo>
                <a:cubicBezTo>
                  <a:pt x="10148" y="7149"/>
                  <a:pt x="9953" y="7717"/>
                  <a:pt x="10584" y="8109"/>
                </a:cubicBezTo>
                <a:cubicBezTo>
                  <a:pt x="10839" y="8266"/>
                  <a:pt x="11254" y="8419"/>
                  <a:pt x="11535" y="8535"/>
                </a:cubicBezTo>
                <a:cubicBezTo>
                  <a:pt x="12065" y="8748"/>
                  <a:pt x="12602" y="8954"/>
                  <a:pt x="13138" y="9155"/>
                </a:cubicBezTo>
                <a:cubicBezTo>
                  <a:pt x="13736" y="9379"/>
                  <a:pt x="14335" y="9599"/>
                  <a:pt x="14939" y="9809"/>
                </a:cubicBezTo>
                <a:cubicBezTo>
                  <a:pt x="15138" y="9878"/>
                  <a:pt x="15339" y="9949"/>
                  <a:pt x="15540" y="10012"/>
                </a:cubicBezTo>
                <a:cubicBezTo>
                  <a:pt x="15674" y="10054"/>
                  <a:pt x="15917" y="10159"/>
                  <a:pt x="15999" y="9966"/>
                </a:cubicBezTo>
                <a:close/>
                <a:moveTo>
                  <a:pt x="5548" y="5387"/>
                </a:moveTo>
                <a:cubicBezTo>
                  <a:pt x="5759" y="5464"/>
                  <a:pt x="5971" y="5563"/>
                  <a:pt x="6164" y="5651"/>
                </a:cubicBezTo>
                <a:cubicBezTo>
                  <a:pt x="6526" y="5817"/>
                  <a:pt x="6887" y="5988"/>
                  <a:pt x="7251" y="6146"/>
                </a:cubicBezTo>
                <a:cubicBezTo>
                  <a:pt x="7692" y="6336"/>
                  <a:pt x="8197" y="6540"/>
                  <a:pt x="8672" y="6613"/>
                </a:cubicBezTo>
                <a:cubicBezTo>
                  <a:pt x="9326" y="6718"/>
                  <a:pt x="9951" y="5244"/>
                  <a:pt x="10131" y="4785"/>
                </a:cubicBezTo>
                <a:cubicBezTo>
                  <a:pt x="10345" y="4245"/>
                  <a:pt x="10517" y="3687"/>
                  <a:pt x="10647" y="3119"/>
                </a:cubicBezTo>
                <a:cubicBezTo>
                  <a:pt x="10661" y="3044"/>
                  <a:pt x="10691" y="2885"/>
                  <a:pt x="10640" y="2818"/>
                </a:cubicBezTo>
                <a:cubicBezTo>
                  <a:pt x="10559" y="2706"/>
                  <a:pt x="10181" y="2803"/>
                  <a:pt x="10083" y="2832"/>
                </a:cubicBezTo>
                <a:cubicBezTo>
                  <a:pt x="9442" y="3015"/>
                  <a:pt x="8794" y="3312"/>
                  <a:pt x="8203" y="3622"/>
                </a:cubicBezTo>
                <a:cubicBezTo>
                  <a:pt x="7549" y="3962"/>
                  <a:pt x="6920" y="4345"/>
                  <a:pt x="6319" y="4771"/>
                </a:cubicBezTo>
                <a:cubicBezTo>
                  <a:pt x="6174" y="4873"/>
                  <a:pt x="5772" y="5165"/>
                  <a:pt x="5548" y="5387"/>
                </a:cubicBezTo>
                <a:close/>
                <a:moveTo>
                  <a:pt x="15330" y="8992"/>
                </a:moveTo>
                <a:cubicBezTo>
                  <a:pt x="15565" y="6644"/>
                  <a:pt x="14872" y="4725"/>
                  <a:pt x="12793" y="3484"/>
                </a:cubicBezTo>
                <a:cubicBezTo>
                  <a:pt x="12382" y="4146"/>
                  <a:pt x="12038" y="4897"/>
                  <a:pt x="11715" y="5599"/>
                </a:cubicBezTo>
                <a:cubicBezTo>
                  <a:pt x="11577" y="5900"/>
                  <a:pt x="11441" y="6202"/>
                  <a:pt x="11303" y="6502"/>
                </a:cubicBezTo>
                <a:cubicBezTo>
                  <a:pt x="11265" y="6584"/>
                  <a:pt x="11225" y="6665"/>
                  <a:pt x="11183" y="6747"/>
                </a:cubicBezTo>
                <a:cubicBezTo>
                  <a:pt x="11110" y="6892"/>
                  <a:pt x="10961" y="7181"/>
                  <a:pt x="11005" y="7346"/>
                </a:cubicBezTo>
                <a:cubicBezTo>
                  <a:pt x="11030" y="7439"/>
                  <a:pt x="11116" y="7495"/>
                  <a:pt x="11198" y="7533"/>
                </a:cubicBezTo>
                <a:cubicBezTo>
                  <a:pt x="12526" y="8147"/>
                  <a:pt x="13910" y="8635"/>
                  <a:pt x="15330" y="8992"/>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20"/>
          <p:cNvSpPr/>
          <p:nvPr/>
        </p:nvSpPr>
        <p:spPr>
          <a:xfrm>
            <a:off x="7029663" y="1730433"/>
            <a:ext cx="99485" cy="87705"/>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Main point">
  <p:cSld name="MAIN_POINT">
    <p:bg>
      <p:bgPr>
        <a:blipFill>
          <a:blip r:embed="rId2">
            <a:alphaModFix/>
          </a:blip>
          <a:stretch>
            <a:fillRect/>
          </a:stretch>
        </a:blipFill>
        <a:effectLst/>
      </p:bgPr>
    </p:bg>
    <p:spTree>
      <p:nvGrpSpPr>
        <p:cNvPr id="1" name="Shape 189"/>
        <p:cNvGrpSpPr/>
        <p:nvPr/>
      </p:nvGrpSpPr>
      <p:grpSpPr>
        <a:xfrm>
          <a:off x="0" y="0"/>
          <a:ext cx="0" cy="0"/>
          <a:chOff x="0" y="0"/>
          <a:chExt cx="0" cy="0"/>
        </a:xfrm>
      </p:grpSpPr>
      <p:sp>
        <p:nvSpPr>
          <p:cNvPr id="190" name="Google Shape;190;p21"/>
          <p:cNvSpPr txBox="1">
            <a:spLocks noGrp="1"/>
          </p:cNvSpPr>
          <p:nvPr>
            <p:ph type="title"/>
          </p:nvPr>
        </p:nvSpPr>
        <p:spPr>
          <a:xfrm flipH="1">
            <a:off x="1330050" y="1024638"/>
            <a:ext cx="6367800" cy="29544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4800"/>
              <a:buNone/>
              <a:defRPr sz="60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191" name="Google Shape;191;p21"/>
          <p:cNvSpPr txBox="1">
            <a:spLocks noGrp="1"/>
          </p:cNvSpPr>
          <p:nvPr>
            <p:ph type="subTitle" idx="1"/>
          </p:nvPr>
        </p:nvSpPr>
        <p:spPr>
          <a:xfrm>
            <a:off x="2871000" y="3630375"/>
            <a:ext cx="3285900" cy="631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dk1"/>
              </a:buClr>
              <a:buSzPts val="1400"/>
              <a:buNone/>
              <a:defRPr sz="1400"/>
            </a:lvl1pPr>
            <a:lvl2pPr lvl="1" algn="ctr">
              <a:lnSpc>
                <a:spcPct val="100000"/>
              </a:lnSpc>
              <a:spcBef>
                <a:spcPts val="0"/>
              </a:spcBef>
              <a:spcAft>
                <a:spcPts val="0"/>
              </a:spcAft>
              <a:buSzPts val="1600"/>
              <a:buNone/>
              <a:defRPr/>
            </a:lvl2pPr>
            <a:lvl3pPr lvl="2" algn="ctr">
              <a:lnSpc>
                <a:spcPct val="100000"/>
              </a:lnSpc>
              <a:spcBef>
                <a:spcPts val="0"/>
              </a:spcBef>
              <a:spcAft>
                <a:spcPts val="0"/>
              </a:spcAft>
              <a:buSzPts val="1600"/>
              <a:buNone/>
              <a:defRPr/>
            </a:lvl3pPr>
            <a:lvl4pPr lvl="3" algn="ctr">
              <a:lnSpc>
                <a:spcPct val="100000"/>
              </a:lnSpc>
              <a:spcBef>
                <a:spcPts val="0"/>
              </a:spcBef>
              <a:spcAft>
                <a:spcPts val="0"/>
              </a:spcAft>
              <a:buSzPts val="1600"/>
              <a:buNone/>
              <a:defRPr/>
            </a:lvl4pPr>
            <a:lvl5pPr lvl="4" algn="ctr">
              <a:lnSpc>
                <a:spcPct val="100000"/>
              </a:lnSpc>
              <a:spcBef>
                <a:spcPts val="0"/>
              </a:spcBef>
              <a:spcAft>
                <a:spcPts val="0"/>
              </a:spcAft>
              <a:buSzPts val="1600"/>
              <a:buNone/>
              <a:defRPr/>
            </a:lvl5pPr>
            <a:lvl6pPr lvl="5" algn="ctr">
              <a:lnSpc>
                <a:spcPct val="100000"/>
              </a:lnSpc>
              <a:spcBef>
                <a:spcPts val="0"/>
              </a:spcBef>
              <a:spcAft>
                <a:spcPts val="0"/>
              </a:spcAft>
              <a:buSzPts val="1600"/>
              <a:buNone/>
              <a:defRPr/>
            </a:lvl6pPr>
            <a:lvl7pPr lvl="6" algn="ctr">
              <a:lnSpc>
                <a:spcPct val="100000"/>
              </a:lnSpc>
              <a:spcBef>
                <a:spcPts val="0"/>
              </a:spcBef>
              <a:spcAft>
                <a:spcPts val="0"/>
              </a:spcAft>
              <a:buSzPts val="1600"/>
              <a:buNone/>
              <a:defRPr/>
            </a:lvl7pPr>
            <a:lvl8pPr lvl="7" algn="ctr">
              <a:lnSpc>
                <a:spcPct val="100000"/>
              </a:lnSpc>
              <a:spcBef>
                <a:spcPts val="0"/>
              </a:spcBef>
              <a:spcAft>
                <a:spcPts val="0"/>
              </a:spcAft>
              <a:buSzPts val="1600"/>
              <a:buNone/>
              <a:defRPr/>
            </a:lvl8pPr>
            <a:lvl9pPr lvl="8" algn="ctr">
              <a:lnSpc>
                <a:spcPct val="100000"/>
              </a:lnSpc>
              <a:spcBef>
                <a:spcPts val="0"/>
              </a:spcBef>
              <a:spcAft>
                <a:spcPts val="0"/>
              </a:spcAft>
              <a:buSzPts val="1600"/>
              <a:buNone/>
              <a:defRPr/>
            </a:lvl9pPr>
          </a:lstStyle>
          <a:p>
            <a:endParaRPr/>
          </a:p>
        </p:txBody>
      </p:sp>
      <p:sp>
        <p:nvSpPr>
          <p:cNvPr id="192" name="Google Shape;192;p21"/>
          <p:cNvSpPr/>
          <p:nvPr/>
        </p:nvSpPr>
        <p:spPr>
          <a:xfrm rot="-5400000" flipH="1">
            <a:off x="7154175" y="-175568"/>
            <a:ext cx="1994237" cy="2094277"/>
          </a:xfrm>
          <a:custGeom>
            <a:avLst/>
            <a:gdLst/>
            <a:ahLst/>
            <a:cxnLst/>
            <a:rect l="l" t="t" r="r" b="b"/>
            <a:pathLst>
              <a:path w="76827" h="80681" extrusionOk="0">
                <a:moveTo>
                  <a:pt x="7096" y="0"/>
                </a:moveTo>
                <a:cubicBezTo>
                  <a:pt x="4774" y="0"/>
                  <a:pt x="2454" y="476"/>
                  <a:pt x="339" y="1448"/>
                </a:cubicBezTo>
                <a:lnTo>
                  <a:pt x="1" y="80681"/>
                </a:lnTo>
                <a:lnTo>
                  <a:pt x="73405" y="80681"/>
                </a:lnTo>
                <a:cubicBezTo>
                  <a:pt x="76826" y="73559"/>
                  <a:pt x="76130" y="64627"/>
                  <a:pt x="71654" y="58142"/>
                </a:cubicBezTo>
                <a:cubicBezTo>
                  <a:pt x="67521" y="52180"/>
                  <a:pt x="60344" y="48488"/>
                  <a:pt x="53107" y="48488"/>
                </a:cubicBezTo>
                <a:cubicBezTo>
                  <a:pt x="52473" y="48488"/>
                  <a:pt x="51838" y="48516"/>
                  <a:pt x="51204" y="48574"/>
                </a:cubicBezTo>
                <a:cubicBezTo>
                  <a:pt x="45157" y="49111"/>
                  <a:pt x="39587" y="52075"/>
                  <a:pt x="33659" y="53487"/>
                </a:cubicBezTo>
                <a:cubicBezTo>
                  <a:pt x="31911" y="53911"/>
                  <a:pt x="30047" y="54152"/>
                  <a:pt x="28198" y="54152"/>
                </a:cubicBezTo>
                <a:cubicBezTo>
                  <a:pt x="23796" y="54152"/>
                  <a:pt x="19480" y="52786"/>
                  <a:pt x="17029" y="49270"/>
                </a:cubicBezTo>
                <a:cubicBezTo>
                  <a:pt x="13826" y="44635"/>
                  <a:pt x="15119" y="38289"/>
                  <a:pt x="17427" y="33177"/>
                </a:cubicBezTo>
                <a:cubicBezTo>
                  <a:pt x="19734" y="28084"/>
                  <a:pt x="22977" y="23151"/>
                  <a:pt x="23414" y="17561"/>
                </a:cubicBezTo>
                <a:cubicBezTo>
                  <a:pt x="23872" y="11912"/>
                  <a:pt x="21166" y="6123"/>
                  <a:pt x="16511" y="2880"/>
                </a:cubicBezTo>
                <a:cubicBezTo>
                  <a:pt x="13768" y="981"/>
                  <a:pt x="10430" y="0"/>
                  <a:pt x="70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21"/>
          <p:cNvSpPr/>
          <p:nvPr/>
        </p:nvSpPr>
        <p:spPr>
          <a:xfrm rot="5400000" flipH="1">
            <a:off x="512725" y="3280133"/>
            <a:ext cx="1114460" cy="2940081"/>
          </a:xfrm>
          <a:custGeom>
            <a:avLst/>
            <a:gdLst/>
            <a:ahLst/>
            <a:cxnLst/>
            <a:rect l="l" t="t" r="r" b="b"/>
            <a:pathLst>
              <a:path w="34097" h="89952" extrusionOk="0">
                <a:moveTo>
                  <a:pt x="6827" y="1"/>
                </a:moveTo>
                <a:cubicBezTo>
                  <a:pt x="4501" y="1"/>
                  <a:pt x="2262" y="226"/>
                  <a:pt x="338" y="633"/>
                </a:cubicBezTo>
                <a:lnTo>
                  <a:pt x="0" y="89951"/>
                </a:lnTo>
                <a:lnTo>
                  <a:pt x="8097" y="89812"/>
                </a:lnTo>
                <a:cubicBezTo>
                  <a:pt x="17327" y="89235"/>
                  <a:pt x="25980" y="83347"/>
                  <a:pt x="30058" y="75032"/>
                </a:cubicBezTo>
                <a:cubicBezTo>
                  <a:pt x="34096" y="66757"/>
                  <a:pt x="32763" y="55935"/>
                  <a:pt x="26338" y="49291"/>
                </a:cubicBezTo>
                <a:cubicBezTo>
                  <a:pt x="23653" y="46546"/>
                  <a:pt x="20271" y="44556"/>
                  <a:pt x="17645" y="41771"/>
                </a:cubicBezTo>
                <a:cubicBezTo>
                  <a:pt x="14999" y="38947"/>
                  <a:pt x="13129" y="34869"/>
                  <a:pt x="14502" y="31288"/>
                </a:cubicBezTo>
                <a:cubicBezTo>
                  <a:pt x="16093" y="27150"/>
                  <a:pt x="21086" y="25519"/>
                  <a:pt x="24011" y="22177"/>
                </a:cubicBezTo>
                <a:cubicBezTo>
                  <a:pt x="28327" y="17144"/>
                  <a:pt x="26796" y="8769"/>
                  <a:pt x="21842" y="4373"/>
                </a:cubicBezTo>
                <a:cubicBezTo>
                  <a:pt x="18358" y="1267"/>
                  <a:pt x="12345" y="1"/>
                  <a:pt x="6827"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 name="Google Shape;194;p21"/>
          <p:cNvSpPr/>
          <p:nvPr/>
        </p:nvSpPr>
        <p:spPr>
          <a:xfrm rot="-3143622">
            <a:off x="8426556" y="1595105"/>
            <a:ext cx="247401" cy="218106"/>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21"/>
          <p:cNvSpPr/>
          <p:nvPr/>
        </p:nvSpPr>
        <p:spPr>
          <a:xfrm rot="-3143597">
            <a:off x="2156226" y="4336009"/>
            <a:ext cx="258585" cy="228004"/>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196"/>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11_1">
    <p:bg>
      <p:bgPr>
        <a:blipFill>
          <a:blip r:embed="rId2">
            <a:alphaModFix/>
          </a:blip>
          <a:stretch>
            <a:fillRect/>
          </a:stretch>
        </a:blipFill>
        <a:effectLst/>
      </p:bgPr>
    </p:bg>
    <p:spTree>
      <p:nvGrpSpPr>
        <p:cNvPr id="1" name="Shape 19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Gaegu"/>
              <a:buNone/>
              <a:defRPr sz="2800" b="1" i="0" u="none" strike="noStrike" cap="none">
                <a:solidFill>
                  <a:schemeClr val="dk2"/>
                </a:solidFill>
                <a:latin typeface="Gaegu"/>
                <a:ea typeface="Gaegu"/>
                <a:cs typeface="Gaegu"/>
                <a:sym typeface="Gaegu"/>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1pPr>
            <a:lvl2pPr marL="914400" marR="0" lvl="1"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2pPr>
            <a:lvl3pPr marL="1371600" marR="0" lvl="2"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3pPr>
            <a:lvl4pPr marL="1828800" marR="0" lvl="3"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4pPr>
            <a:lvl5pPr marL="2286000" marR="0" lvl="4"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5pPr>
            <a:lvl6pPr marL="2743200" marR="0" lvl="5"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6pPr>
            <a:lvl7pPr marL="3200400" marR="0" lvl="6"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7pPr>
            <a:lvl8pPr marL="3657600" marR="0" lvl="7"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8pPr>
            <a:lvl9pPr marL="4114800" marR="0" lvl="8" indent="-330200" algn="l" rtl="0">
              <a:lnSpc>
                <a:spcPct val="115000"/>
              </a:lnSpc>
              <a:spcBef>
                <a:spcPts val="0"/>
              </a:spcBef>
              <a:spcAft>
                <a:spcPts val="0"/>
              </a:spcAft>
              <a:buClr>
                <a:schemeClr val="dk2"/>
              </a:buClr>
              <a:buSzPts val="1600"/>
              <a:buFont typeface="Questrial"/>
              <a:buChar char="■"/>
              <a:defRPr sz="1600" b="0" i="0" u="none" strike="noStrike" cap="none">
                <a:solidFill>
                  <a:schemeClr val="dk2"/>
                </a:solidFill>
                <a:latin typeface="Questrial"/>
                <a:ea typeface="Questrial"/>
                <a:cs typeface="Questrial"/>
                <a:sym typeface="Questrial"/>
              </a:defRPr>
            </a:lvl9pPr>
          </a:lstStyle>
          <a:p>
            <a:endParaRPr/>
          </a:p>
        </p:txBody>
      </p:sp>
      <p:sp>
        <p:nvSpPr>
          <p:cNvPr id="8" name="Google Shape;8;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iencedirect.com/science/article/abs/pii/S0148296320305191"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hyperlink" Target="https://www.marksandspencer.in/thesale/?utm_source=google&amp;utm_medium=search&amp;utm_campaign=10019994644&amp;adgroupid=100707296843&amp;utm_content=685375320203&amp;utm_term=marks%20and%20spencer&amp;gad_source=1&amp;gclid=CjwKCAiA_5WvBhBAEiwAZtCU74QcsWjZZtb0bB3TQZCKe7cCEQ3Q7XZGWYi1h_GcHo5lNecIp5UaoRoCAJsQAvD_BwE&amp;gclsrc=aw.ds" TargetMode="External"/><Relationship Id="rId5" Type="http://schemas.openxmlformats.org/officeDocument/2006/relationships/hyperlink" Target="https://www.academia.edu/download/87224666/Hac_Enhancing_risk_management_culture_for_sustainable_growth_of_Asia_commercial_bank_ACB_in_Vietnam_under_mixed_effects_of_macro_factors.pdf" TargetMode="External"/><Relationship Id="rId4" Type="http://schemas.openxmlformats.org/officeDocument/2006/relationships/hyperlink" Target="https://www.researchgate.net/profile/Shashi-Kant-41/publication/362700448_ASSESSING_THE_EFFECTS_OF_ENDOGENOUS_CULTURE_LOCAL_RESOURCES_ECO-FRIENDLY_ENVIRONMENT_AND_MODERN_STRATEGY_DEVELOPMENT_ON_ENTREPRENEURIAL_DEVELOPMENT/links/62fa7d51aa4b1206fab339bb/Assessing-the-Effect-of-Endogenous-Culture-Local-Resources-Eco-Friendly-Environment-and-Modern-Strategy-Development-on-Entrepreneurial-Develop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grpSp>
        <p:nvGrpSpPr>
          <p:cNvPr id="202" name="Google Shape;202;p1"/>
          <p:cNvGrpSpPr/>
          <p:nvPr/>
        </p:nvGrpSpPr>
        <p:grpSpPr>
          <a:xfrm>
            <a:off x="1824475" y="3349990"/>
            <a:ext cx="1123434" cy="1393873"/>
            <a:chOff x="2197575" y="2352900"/>
            <a:chExt cx="828125" cy="1027475"/>
          </a:xfrm>
        </p:grpSpPr>
        <p:sp>
          <p:nvSpPr>
            <p:cNvPr id="203" name="Google Shape;203;p1"/>
            <p:cNvSpPr/>
            <p:nvPr/>
          </p:nvSpPr>
          <p:spPr>
            <a:xfrm>
              <a:off x="2227600" y="2376300"/>
              <a:ext cx="534575" cy="269175"/>
            </a:xfrm>
            <a:custGeom>
              <a:avLst/>
              <a:gdLst/>
              <a:ahLst/>
              <a:cxnLst/>
              <a:rect l="l" t="t" r="r" b="b"/>
              <a:pathLst>
                <a:path w="21383" h="10767" extrusionOk="0">
                  <a:moveTo>
                    <a:pt x="18914" y="1"/>
                  </a:moveTo>
                  <a:cubicBezTo>
                    <a:pt x="18714" y="1"/>
                    <a:pt x="18580" y="1"/>
                    <a:pt x="18514" y="34"/>
                  </a:cubicBezTo>
                  <a:cubicBezTo>
                    <a:pt x="18180" y="201"/>
                    <a:pt x="367" y="10242"/>
                    <a:pt x="0" y="10475"/>
                  </a:cubicBezTo>
                  <a:cubicBezTo>
                    <a:pt x="467" y="10542"/>
                    <a:pt x="968" y="10709"/>
                    <a:pt x="1301" y="10742"/>
                  </a:cubicBezTo>
                  <a:cubicBezTo>
                    <a:pt x="1351" y="10759"/>
                    <a:pt x="1401" y="10767"/>
                    <a:pt x="1447" y="10767"/>
                  </a:cubicBezTo>
                  <a:cubicBezTo>
                    <a:pt x="1493" y="10767"/>
                    <a:pt x="1535" y="10759"/>
                    <a:pt x="1568" y="10742"/>
                  </a:cubicBezTo>
                  <a:cubicBezTo>
                    <a:pt x="1668" y="10709"/>
                    <a:pt x="2569" y="10208"/>
                    <a:pt x="3970" y="9474"/>
                  </a:cubicBezTo>
                  <a:cubicBezTo>
                    <a:pt x="8506" y="6973"/>
                    <a:pt x="18180" y="1569"/>
                    <a:pt x="21382" y="401"/>
                  </a:cubicBezTo>
                  <a:cubicBezTo>
                    <a:pt x="21382" y="401"/>
                    <a:pt x="19714" y="68"/>
                    <a:pt x="18914" y="1"/>
                  </a:cubicBezTo>
                  <a:close/>
                </a:path>
              </a:pathLst>
            </a:custGeom>
            <a:solidFill>
              <a:srgbClr val="F6F4E8"/>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 name="Google Shape;204;p1"/>
            <p:cNvSpPr/>
            <p:nvPr/>
          </p:nvSpPr>
          <p:spPr>
            <a:xfrm>
              <a:off x="2204250" y="2352900"/>
              <a:ext cx="496200" cy="286125"/>
            </a:xfrm>
            <a:custGeom>
              <a:avLst/>
              <a:gdLst/>
              <a:ahLst/>
              <a:cxnLst/>
              <a:rect l="l" t="t" r="r" b="b"/>
              <a:pathLst>
                <a:path w="19848" h="11445" extrusionOk="0">
                  <a:moveTo>
                    <a:pt x="19094" y="0"/>
                  </a:moveTo>
                  <a:cubicBezTo>
                    <a:pt x="18262" y="0"/>
                    <a:pt x="1916" y="10122"/>
                    <a:pt x="0" y="11311"/>
                  </a:cubicBezTo>
                  <a:cubicBezTo>
                    <a:pt x="42" y="11305"/>
                    <a:pt x="86" y="11302"/>
                    <a:pt x="133" y="11302"/>
                  </a:cubicBezTo>
                  <a:cubicBezTo>
                    <a:pt x="353" y="11302"/>
                    <a:pt x="632" y="11362"/>
                    <a:pt x="934" y="11444"/>
                  </a:cubicBezTo>
                  <a:cubicBezTo>
                    <a:pt x="1268" y="11244"/>
                    <a:pt x="19114" y="1137"/>
                    <a:pt x="19448" y="1004"/>
                  </a:cubicBezTo>
                  <a:cubicBezTo>
                    <a:pt x="19514" y="970"/>
                    <a:pt x="19648" y="970"/>
                    <a:pt x="19848" y="970"/>
                  </a:cubicBezTo>
                  <a:cubicBezTo>
                    <a:pt x="19848" y="970"/>
                    <a:pt x="19314" y="103"/>
                    <a:pt x="19114" y="3"/>
                  </a:cubicBezTo>
                  <a:cubicBezTo>
                    <a:pt x="19109" y="1"/>
                    <a:pt x="19102" y="0"/>
                    <a:pt x="19094" y="0"/>
                  </a:cubicBezTo>
                  <a:close/>
                </a:path>
              </a:pathLst>
            </a:custGeom>
            <a:solidFill>
              <a:schemeClr val="accent5"/>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1"/>
            <p:cNvSpPr/>
            <p:nvPr/>
          </p:nvSpPr>
          <p:spPr>
            <a:xfrm>
              <a:off x="2197575" y="2634825"/>
              <a:ext cx="290225" cy="744725"/>
            </a:xfrm>
            <a:custGeom>
              <a:avLst/>
              <a:gdLst/>
              <a:ahLst/>
              <a:cxnLst/>
              <a:rect l="l" t="t" r="r" b="b"/>
              <a:pathLst>
                <a:path w="11609" h="29789" extrusionOk="0">
                  <a:moveTo>
                    <a:pt x="267" y="1"/>
                  </a:moveTo>
                  <a:cubicBezTo>
                    <a:pt x="167" y="67"/>
                    <a:pt x="101" y="134"/>
                    <a:pt x="101" y="134"/>
                  </a:cubicBezTo>
                  <a:cubicBezTo>
                    <a:pt x="0" y="634"/>
                    <a:pt x="8206" y="28654"/>
                    <a:pt x="8573" y="29021"/>
                  </a:cubicBezTo>
                  <a:cubicBezTo>
                    <a:pt x="8940" y="29388"/>
                    <a:pt x="11042" y="29755"/>
                    <a:pt x="11609" y="29789"/>
                  </a:cubicBezTo>
                  <a:lnTo>
                    <a:pt x="2502" y="401"/>
                  </a:lnTo>
                  <a:cubicBezTo>
                    <a:pt x="2169" y="368"/>
                    <a:pt x="1668" y="234"/>
                    <a:pt x="1201" y="134"/>
                  </a:cubicBezTo>
                  <a:cubicBezTo>
                    <a:pt x="834" y="34"/>
                    <a:pt x="501" y="1"/>
                    <a:pt x="267" y="1"/>
                  </a:cubicBezTo>
                  <a:close/>
                </a:path>
              </a:pathLst>
            </a:custGeom>
            <a:solidFill>
              <a:schemeClr val="accent5"/>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1"/>
            <p:cNvSpPr/>
            <p:nvPr/>
          </p:nvSpPr>
          <p:spPr>
            <a:xfrm>
              <a:off x="2260125" y="2613150"/>
              <a:ext cx="288550" cy="767225"/>
            </a:xfrm>
            <a:custGeom>
              <a:avLst/>
              <a:gdLst/>
              <a:ahLst/>
              <a:cxnLst/>
              <a:rect l="l" t="t" r="r" b="b"/>
              <a:pathLst>
                <a:path w="11542" h="30689" extrusionOk="0">
                  <a:moveTo>
                    <a:pt x="2669" y="0"/>
                  </a:moveTo>
                  <a:cubicBezTo>
                    <a:pt x="1268" y="734"/>
                    <a:pt x="367" y="1235"/>
                    <a:pt x="267" y="1268"/>
                  </a:cubicBezTo>
                  <a:cubicBezTo>
                    <a:pt x="250" y="1301"/>
                    <a:pt x="209" y="1318"/>
                    <a:pt x="159" y="1318"/>
                  </a:cubicBezTo>
                  <a:cubicBezTo>
                    <a:pt x="109" y="1318"/>
                    <a:pt x="50" y="1301"/>
                    <a:pt x="0" y="1268"/>
                  </a:cubicBezTo>
                  <a:lnTo>
                    <a:pt x="0" y="1268"/>
                  </a:lnTo>
                  <a:lnTo>
                    <a:pt x="9107" y="30689"/>
                  </a:lnTo>
                  <a:cubicBezTo>
                    <a:pt x="9240" y="30689"/>
                    <a:pt x="10174" y="30222"/>
                    <a:pt x="11542" y="29521"/>
                  </a:cubicBezTo>
                  <a:lnTo>
                    <a:pt x="2669" y="0"/>
                  </a:lnTo>
                  <a:close/>
                </a:path>
              </a:pathLst>
            </a:custGeom>
            <a:solidFill>
              <a:schemeClr val="accent5"/>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1"/>
            <p:cNvSpPr/>
            <p:nvPr/>
          </p:nvSpPr>
          <p:spPr>
            <a:xfrm>
              <a:off x="2326825" y="2381400"/>
              <a:ext cx="698875" cy="970625"/>
            </a:xfrm>
            <a:custGeom>
              <a:avLst/>
              <a:gdLst/>
              <a:ahLst/>
              <a:cxnLst/>
              <a:rect l="l" t="t" r="r" b="b"/>
              <a:pathLst>
                <a:path w="27955" h="38825" extrusionOk="0">
                  <a:moveTo>
                    <a:pt x="18296" y="1"/>
                  </a:moveTo>
                  <a:cubicBezTo>
                    <a:pt x="18112" y="1"/>
                    <a:pt x="17797" y="72"/>
                    <a:pt x="17413" y="264"/>
                  </a:cubicBezTo>
                  <a:cubicBezTo>
                    <a:pt x="14211" y="1398"/>
                    <a:pt x="4537" y="6802"/>
                    <a:pt x="1" y="9304"/>
                  </a:cubicBezTo>
                  <a:lnTo>
                    <a:pt x="8874" y="38825"/>
                  </a:lnTo>
                  <a:cubicBezTo>
                    <a:pt x="14378" y="35956"/>
                    <a:pt x="27387" y="28651"/>
                    <a:pt x="27621" y="27884"/>
                  </a:cubicBezTo>
                  <a:cubicBezTo>
                    <a:pt x="27954" y="26983"/>
                    <a:pt x="19448" y="731"/>
                    <a:pt x="18447" y="30"/>
                  </a:cubicBezTo>
                  <a:cubicBezTo>
                    <a:pt x="18419" y="12"/>
                    <a:pt x="18367" y="1"/>
                    <a:pt x="18296" y="1"/>
                  </a:cubicBezTo>
                  <a:close/>
                </a:path>
              </a:pathLst>
            </a:custGeom>
            <a:solidFill>
              <a:schemeClr val="accent4"/>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 name="Google Shape;208;p1"/>
            <p:cNvSpPr/>
            <p:nvPr/>
          </p:nvSpPr>
          <p:spPr>
            <a:xfrm>
              <a:off x="2596200" y="2942100"/>
              <a:ext cx="44225" cy="40950"/>
            </a:xfrm>
            <a:custGeom>
              <a:avLst/>
              <a:gdLst/>
              <a:ahLst/>
              <a:cxnLst/>
              <a:rect l="l" t="t" r="r" b="b"/>
              <a:pathLst>
                <a:path w="1769" h="1638" extrusionOk="0">
                  <a:moveTo>
                    <a:pt x="845" y="1"/>
                  </a:moveTo>
                  <a:cubicBezTo>
                    <a:pt x="469" y="1"/>
                    <a:pt x="130" y="308"/>
                    <a:pt x="100" y="719"/>
                  </a:cubicBezTo>
                  <a:cubicBezTo>
                    <a:pt x="0" y="1186"/>
                    <a:pt x="334" y="1586"/>
                    <a:pt x="801" y="1620"/>
                  </a:cubicBezTo>
                  <a:cubicBezTo>
                    <a:pt x="857" y="1632"/>
                    <a:pt x="912" y="1637"/>
                    <a:pt x="966" y="1637"/>
                  </a:cubicBezTo>
                  <a:cubicBezTo>
                    <a:pt x="1359" y="1637"/>
                    <a:pt x="1676" y="1330"/>
                    <a:pt x="1735" y="919"/>
                  </a:cubicBezTo>
                  <a:cubicBezTo>
                    <a:pt x="1768" y="452"/>
                    <a:pt x="1435" y="52"/>
                    <a:pt x="1001" y="18"/>
                  </a:cubicBezTo>
                  <a:cubicBezTo>
                    <a:pt x="949" y="6"/>
                    <a:pt x="896" y="1"/>
                    <a:pt x="84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1"/>
            <p:cNvSpPr/>
            <p:nvPr/>
          </p:nvSpPr>
          <p:spPr>
            <a:xfrm>
              <a:off x="2778000" y="2860600"/>
              <a:ext cx="43375" cy="41325"/>
            </a:xfrm>
            <a:custGeom>
              <a:avLst/>
              <a:gdLst/>
              <a:ahLst/>
              <a:cxnLst/>
              <a:rect l="l" t="t" r="r" b="b"/>
              <a:pathLst>
                <a:path w="1735" h="1653" extrusionOk="0">
                  <a:moveTo>
                    <a:pt x="882" y="1"/>
                  </a:moveTo>
                  <a:cubicBezTo>
                    <a:pt x="467" y="1"/>
                    <a:pt x="128" y="314"/>
                    <a:pt x="67" y="710"/>
                  </a:cubicBezTo>
                  <a:cubicBezTo>
                    <a:pt x="0" y="1177"/>
                    <a:pt x="334" y="1611"/>
                    <a:pt x="801" y="1644"/>
                  </a:cubicBezTo>
                  <a:cubicBezTo>
                    <a:pt x="838" y="1650"/>
                    <a:pt x="875" y="1652"/>
                    <a:pt x="912" y="1652"/>
                  </a:cubicBezTo>
                  <a:cubicBezTo>
                    <a:pt x="1306" y="1652"/>
                    <a:pt x="1671" y="1340"/>
                    <a:pt x="1701" y="943"/>
                  </a:cubicBezTo>
                  <a:cubicBezTo>
                    <a:pt x="1735" y="476"/>
                    <a:pt x="1401" y="43"/>
                    <a:pt x="1001" y="9"/>
                  </a:cubicBezTo>
                  <a:cubicBezTo>
                    <a:pt x="961" y="4"/>
                    <a:pt x="921" y="1"/>
                    <a:pt x="88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1"/>
            <p:cNvSpPr/>
            <p:nvPr/>
          </p:nvSpPr>
          <p:spPr>
            <a:xfrm>
              <a:off x="2695425" y="2959550"/>
              <a:ext cx="66750" cy="32700"/>
            </a:xfrm>
            <a:custGeom>
              <a:avLst/>
              <a:gdLst/>
              <a:ahLst/>
              <a:cxnLst/>
              <a:rect l="l" t="t" r="r" b="b"/>
              <a:pathLst>
                <a:path w="2670" h="1308" extrusionOk="0">
                  <a:moveTo>
                    <a:pt x="1" y="1222"/>
                  </a:moveTo>
                  <a:cubicBezTo>
                    <a:pt x="1" y="1223"/>
                    <a:pt x="1" y="1223"/>
                    <a:pt x="1" y="1223"/>
                  </a:cubicBezTo>
                  <a:cubicBezTo>
                    <a:pt x="2" y="1223"/>
                    <a:pt x="2" y="1223"/>
                    <a:pt x="3" y="1222"/>
                  </a:cubicBezTo>
                  <a:lnTo>
                    <a:pt x="3" y="1222"/>
                  </a:lnTo>
                  <a:cubicBezTo>
                    <a:pt x="2" y="1222"/>
                    <a:pt x="1" y="1222"/>
                    <a:pt x="1" y="1222"/>
                  </a:cubicBezTo>
                  <a:close/>
                  <a:moveTo>
                    <a:pt x="2157" y="1"/>
                  </a:moveTo>
                  <a:cubicBezTo>
                    <a:pt x="1912" y="1"/>
                    <a:pt x="1588" y="50"/>
                    <a:pt x="1202" y="221"/>
                  </a:cubicBezTo>
                  <a:cubicBezTo>
                    <a:pt x="344" y="634"/>
                    <a:pt x="31" y="1198"/>
                    <a:pt x="3" y="1222"/>
                  </a:cubicBezTo>
                  <a:lnTo>
                    <a:pt x="3" y="1222"/>
                  </a:lnTo>
                  <a:cubicBezTo>
                    <a:pt x="202" y="1275"/>
                    <a:pt x="423" y="1307"/>
                    <a:pt x="648" y="1307"/>
                  </a:cubicBezTo>
                  <a:cubicBezTo>
                    <a:pt x="987" y="1307"/>
                    <a:pt x="1335" y="1235"/>
                    <a:pt x="1635" y="1055"/>
                  </a:cubicBezTo>
                  <a:cubicBezTo>
                    <a:pt x="2102" y="855"/>
                    <a:pt x="2436" y="488"/>
                    <a:pt x="2669" y="88"/>
                  </a:cubicBezTo>
                  <a:cubicBezTo>
                    <a:pt x="2669" y="88"/>
                    <a:pt x="2484" y="1"/>
                    <a:pt x="215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1"/>
            <p:cNvSpPr/>
            <p:nvPr/>
          </p:nvSpPr>
          <p:spPr>
            <a:xfrm>
              <a:off x="2664575" y="2918650"/>
              <a:ext cx="110100" cy="72300"/>
            </a:xfrm>
            <a:custGeom>
              <a:avLst/>
              <a:gdLst/>
              <a:ahLst/>
              <a:cxnLst/>
              <a:rect l="l" t="t" r="r" b="b"/>
              <a:pathLst>
                <a:path w="4404" h="2892" extrusionOk="0">
                  <a:moveTo>
                    <a:pt x="3700" y="1"/>
                  </a:moveTo>
                  <a:cubicBezTo>
                    <a:pt x="3168" y="1"/>
                    <a:pt x="2875" y="1052"/>
                    <a:pt x="2102" y="1190"/>
                  </a:cubicBezTo>
                  <a:cubicBezTo>
                    <a:pt x="1201" y="1357"/>
                    <a:pt x="234" y="1023"/>
                    <a:pt x="67" y="1724"/>
                  </a:cubicBezTo>
                  <a:cubicBezTo>
                    <a:pt x="0" y="2291"/>
                    <a:pt x="534" y="2724"/>
                    <a:pt x="1235" y="2891"/>
                  </a:cubicBezTo>
                  <a:cubicBezTo>
                    <a:pt x="1235" y="2891"/>
                    <a:pt x="1568" y="2291"/>
                    <a:pt x="2436" y="1857"/>
                  </a:cubicBezTo>
                  <a:cubicBezTo>
                    <a:pt x="2806" y="1665"/>
                    <a:pt x="3121" y="1608"/>
                    <a:pt x="3362" y="1608"/>
                  </a:cubicBezTo>
                  <a:cubicBezTo>
                    <a:pt x="3707" y="1608"/>
                    <a:pt x="3903" y="1724"/>
                    <a:pt x="3903" y="1724"/>
                  </a:cubicBezTo>
                  <a:cubicBezTo>
                    <a:pt x="4337" y="1057"/>
                    <a:pt x="4404" y="356"/>
                    <a:pt x="4070" y="156"/>
                  </a:cubicBezTo>
                  <a:cubicBezTo>
                    <a:pt x="3932" y="46"/>
                    <a:pt x="3810" y="1"/>
                    <a:pt x="370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1"/>
            <p:cNvSpPr/>
            <p:nvPr/>
          </p:nvSpPr>
          <p:spPr>
            <a:xfrm>
              <a:off x="2572850" y="2997600"/>
              <a:ext cx="91750" cy="91750"/>
            </a:xfrm>
            <a:custGeom>
              <a:avLst/>
              <a:gdLst/>
              <a:ahLst/>
              <a:cxnLst/>
              <a:rect l="l" t="t" r="r" b="b"/>
              <a:pathLst>
                <a:path w="3670" h="3670" extrusionOk="0">
                  <a:moveTo>
                    <a:pt x="1835" y="0"/>
                  </a:moveTo>
                  <a:cubicBezTo>
                    <a:pt x="834" y="0"/>
                    <a:pt x="0" y="834"/>
                    <a:pt x="0" y="1835"/>
                  </a:cubicBezTo>
                  <a:cubicBezTo>
                    <a:pt x="0" y="2835"/>
                    <a:pt x="834" y="3669"/>
                    <a:pt x="1835" y="3669"/>
                  </a:cubicBezTo>
                  <a:cubicBezTo>
                    <a:pt x="2836" y="3669"/>
                    <a:pt x="3669" y="2835"/>
                    <a:pt x="3669" y="1835"/>
                  </a:cubicBezTo>
                  <a:cubicBezTo>
                    <a:pt x="3669" y="834"/>
                    <a:pt x="2836" y="0"/>
                    <a:pt x="183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1"/>
            <p:cNvSpPr/>
            <p:nvPr/>
          </p:nvSpPr>
          <p:spPr>
            <a:xfrm>
              <a:off x="2807175" y="2895850"/>
              <a:ext cx="91750" cy="91750"/>
            </a:xfrm>
            <a:custGeom>
              <a:avLst/>
              <a:gdLst/>
              <a:ahLst/>
              <a:cxnLst/>
              <a:rect l="l" t="t" r="r" b="b"/>
              <a:pathLst>
                <a:path w="3670" h="3670" extrusionOk="0">
                  <a:moveTo>
                    <a:pt x="1835" y="0"/>
                  </a:moveTo>
                  <a:cubicBezTo>
                    <a:pt x="801" y="0"/>
                    <a:pt x="1" y="834"/>
                    <a:pt x="1" y="1835"/>
                  </a:cubicBezTo>
                  <a:cubicBezTo>
                    <a:pt x="1" y="2869"/>
                    <a:pt x="801" y="3670"/>
                    <a:pt x="1835" y="3670"/>
                  </a:cubicBezTo>
                  <a:cubicBezTo>
                    <a:pt x="2836" y="3670"/>
                    <a:pt x="3670" y="2869"/>
                    <a:pt x="3670" y="1835"/>
                  </a:cubicBezTo>
                  <a:cubicBezTo>
                    <a:pt x="3670" y="834"/>
                    <a:pt x="2836" y="0"/>
                    <a:pt x="183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1"/>
          <p:cNvGrpSpPr/>
          <p:nvPr/>
        </p:nvGrpSpPr>
        <p:grpSpPr>
          <a:xfrm>
            <a:off x="7301415" y="343845"/>
            <a:ext cx="875394" cy="1608910"/>
            <a:chOff x="4773575" y="1104625"/>
            <a:chExt cx="785600" cy="1443875"/>
          </a:xfrm>
        </p:grpSpPr>
        <p:sp>
          <p:nvSpPr>
            <p:cNvPr id="215" name="Google Shape;215;p1"/>
            <p:cNvSpPr/>
            <p:nvPr/>
          </p:nvSpPr>
          <p:spPr>
            <a:xfrm>
              <a:off x="4803600" y="2410500"/>
              <a:ext cx="168475" cy="138000"/>
            </a:xfrm>
            <a:custGeom>
              <a:avLst/>
              <a:gdLst/>
              <a:ahLst/>
              <a:cxnLst/>
              <a:rect l="l" t="t" r="r" b="b"/>
              <a:pathLst>
                <a:path w="6739" h="5520" extrusionOk="0">
                  <a:moveTo>
                    <a:pt x="1" y="1"/>
                  </a:moveTo>
                  <a:cubicBezTo>
                    <a:pt x="501" y="2936"/>
                    <a:pt x="1001" y="5304"/>
                    <a:pt x="1335" y="5471"/>
                  </a:cubicBezTo>
                  <a:cubicBezTo>
                    <a:pt x="1390" y="5504"/>
                    <a:pt x="1463" y="5520"/>
                    <a:pt x="1550" y="5520"/>
                  </a:cubicBezTo>
                  <a:cubicBezTo>
                    <a:pt x="2355" y="5520"/>
                    <a:pt x="4452" y="4187"/>
                    <a:pt x="6739" y="2502"/>
                  </a:cubicBezTo>
                  <a:cubicBezTo>
                    <a:pt x="3036" y="2169"/>
                    <a:pt x="67" y="1"/>
                    <a:pt x="67" y="1"/>
                  </a:cubicBezTo>
                  <a:close/>
                </a:path>
              </a:pathLst>
            </a:custGeom>
            <a:solidFill>
              <a:schemeClr val="l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1"/>
            <p:cNvSpPr/>
            <p:nvPr/>
          </p:nvSpPr>
          <p:spPr>
            <a:xfrm>
              <a:off x="5074625" y="1104625"/>
              <a:ext cx="484550" cy="326875"/>
            </a:xfrm>
            <a:custGeom>
              <a:avLst/>
              <a:gdLst/>
              <a:ahLst/>
              <a:cxnLst/>
              <a:rect l="l" t="t" r="r" b="b"/>
              <a:pathLst>
                <a:path w="19382" h="13075" extrusionOk="0">
                  <a:moveTo>
                    <a:pt x="7131" y="0"/>
                  </a:moveTo>
                  <a:cubicBezTo>
                    <a:pt x="5649" y="0"/>
                    <a:pt x="4359" y="267"/>
                    <a:pt x="3503" y="865"/>
                  </a:cubicBezTo>
                  <a:cubicBezTo>
                    <a:pt x="2669" y="1466"/>
                    <a:pt x="1402" y="3901"/>
                    <a:pt x="1" y="7370"/>
                  </a:cubicBezTo>
                  <a:cubicBezTo>
                    <a:pt x="1" y="7370"/>
                    <a:pt x="5204" y="10839"/>
                    <a:pt x="17280" y="13074"/>
                  </a:cubicBezTo>
                  <a:cubicBezTo>
                    <a:pt x="18614" y="9038"/>
                    <a:pt x="19381" y="6169"/>
                    <a:pt x="19114" y="5535"/>
                  </a:cubicBezTo>
                  <a:cubicBezTo>
                    <a:pt x="17812" y="2429"/>
                    <a:pt x="11599" y="0"/>
                    <a:pt x="7131" y="0"/>
                  </a:cubicBezTo>
                  <a:close/>
                </a:path>
              </a:pathLst>
            </a:custGeom>
            <a:solidFill>
              <a:schemeClr val="accen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1"/>
            <p:cNvSpPr/>
            <p:nvPr/>
          </p:nvSpPr>
          <p:spPr>
            <a:xfrm>
              <a:off x="5055450" y="1288850"/>
              <a:ext cx="451175" cy="194350"/>
            </a:xfrm>
            <a:custGeom>
              <a:avLst/>
              <a:gdLst/>
              <a:ahLst/>
              <a:cxnLst/>
              <a:rect l="l" t="t" r="r" b="b"/>
              <a:pathLst>
                <a:path w="18047" h="7774" extrusionOk="0">
                  <a:moveTo>
                    <a:pt x="767" y="1"/>
                  </a:moveTo>
                  <a:lnTo>
                    <a:pt x="767" y="1"/>
                  </a:lnTo>
                  <a:cubicBezTo>
                    <a:pt x="767" y="1"/>
                    <a:pt x="767" y="1"/>
                    <a:pt x="768" y="1"/>
                  </a:cubicBezTo>
                  <a:lnTo>
                    <a:pt x="768" y="1"/>
                  </a:lnTo>
                  <a:cubicBezTo>
                    <a:pt x="768" y="1"/>
                    <a:pt x="768" y="1"/>
                    <a:pt x="768" y="1"/>
                  </a:cubicBezTo>
                  <a:cubicBezTo>
                    <a:pt x="767" y="1"/>
                    <a:pt x="767" y="1"/>
                    <a:pt x="767" y="1"/>
                  </a:cubicBezTo>
                  <a:close/>
                  <a:moveTo>
                    <a:pt x="768" y="1"/>
                  </a:moveTo>
                  <a:lnTo>
                    <a:pt x="768" y="1"/>
                  </a:lnTo>
                  <a:cubicBezTo>
                    <a:pt x="501" y="602"/>
                    <a:pt x="267" y="1202"/>
                    <a:pt x="0" y="1836"/>
                  </a:cubicBezTo>
                  <a:cubicBezTo>
                    <a:pt x="0" y="1836"/>
                    <a:pt x="2469" y="3837"/>
                    <a:pt x="8173" y="5705"/>
                  </a:cubicBezTo>
                  <a:cubicBezTo>
                    <a:pt x="13643" y="7506"/>
                    <a:pt x="17379" y="7773"/>
                    <a:pt x="17379" y="7773"/>
                  </a:cubicBezTo>
                  <a:cubicBezTo>
                    <a:pt x="17613" y="7039"/>
                    <a:pt x="17846" y="6372"/>
                    <a:pt x="18047" y="5705"/>
                  </a:cubicBezTo>
                  <a:cubicBezTo>
                    <a:pt x="6114" y="3497"/>
                    <a:pt x="826" y="50"/>
                    <a:pt x="768" y="1"/>
                  </a:cubicBezTo>
                  <a:close/>
                </a:path>
              </a:pathLst>
            </a:custGeom>
            <a:solidFill>
              <a:schemeClr val="l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1"/>
            <p:cNvSpPr/>
            <p:nvPr/>
          </p:nvSpPr>
          <p:spPr>
            <a:xfrm>
              <a:off x="5033775" y="1334725"/>
              <a:ext cx="456175" cy="204350"/>
            </a:xfrm>
            <a:custGeom>
              <a:avLst/>
              <a:gdLst/>
              <a:ahLst/>
              <a:cxnLst/>
              <a:rect l="l" t="t" r="r" b="b"/>
              <a:pathLst>
                <a:path w="18247" h="8174" extrusionOk="0">
                  <a:moveTo>
                    <a:pt x="901" y="1"/>
                  </a:moveTo>
                  <a:cubicBezTo>
                    <a:pt x="634" y="768"/>
                    <a:pt x="300" y="1535"/>
                    <a:pt x="0" y="2336"/>
                  </a:cubicBezTo>
                  <a:cubicBezTo>
                    <a:pt x="0" y="2336"/>
                    <a:pt x="3369" y="4637"/>
                    <a:pt x="8406" y="6305"/>
                  </a:cubicBezTo>
                  <a:cubicBezTo>
                    <a:pt x="13009" y="7806"/>
                    <a:pt x="17479" y="8173"/>
                    <a:pt x="17479" y="8173"/>
                  </a:cubicBezTo>
                  <a:cubicBezTo>
                    <a:pt x="17746" y="7373"/>
                    <a:pt x="18013" y="6639"/>
                    <a:pt x="18246" y="5872"/>
                  </a:cubicBezTo>
                  <a:cubicBezTo>
                    <a:pt x="18246" y="5872"/>
                    <a:pt x="14477" y="5638"/>
                    <a:pt x="9073" y="3870"/>
                  </a:cubicBezTo>
                  <a:cubicBezTo>
                    <a:pt x="3369" y="2002"/>
                    <a:pt x="901" y="1"/>
                    <a:pt x="901" y="1"/>
                  </a:cubicBezTo>
                  <a:close/>
                </a:path>
              </a:pathLst>
            </a:custGeom>
            <a:solidFill>
              <a:schemeClr val="lt1"/>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1"/>
            <p:cNvSpPr/>
            <p:nvPr/>
          </p:nvSpPr>
          <p:spPr>
            <a:xfrm>
              <a:off x="4776925" y="1393100"/>
              <a:ext cx="692175" cy="914025"/>
            </a:xfrm>
            <a:custGeom>
              <a:avLst/>
              <a:gdLst/>
              <a:ahLst/>
              <a:cxnLst/>
              <a:rect l="l" t="t" r="r" b="b"/>
              <a:pathLst>
                <a:path w="27687" h="36561" extrusionOk="0">
                  <a:moveTo>
                    <a:pt x="10141" y="1"/>
                  </a:moveTo>
                  <a:cubicBezTo>
                    <a:pt x="5738" y="11709"/>
                    <a:pt x="500" y="28988"/>
                    <a:pt x="100" y="30189"/>
                  </a:cubicBezTo>
                  <a:cubicBezTo>
                    <a:pt x="67" y="30289"/>
                    <a:pt x="0" y="30389"/>
                    <a:pt x="0" y="30523"/>
                  </a:cubicBezTo>
                  <a:cubicBezTo>
                    <a:pt x="247" y="30369"/>
                    <a:pt x="1432" y="29503"/>
                    <a:pt x="2137" y="29503"/>
                  </a:cubicBezTo>
                  <a:cubicBezTo>
                    <a:pt x="2196" y="29503"/>
                    <a:pt x="2251" y="29509"/>
                    <a:pt x="2302" y="29522"/>
                  </a:cubicBezTo>
                  <a:cubicBezTo>
                    <a:pt x="3436" y="29789"/>
                    <a:pt x="3669" y="31457"/>
                    <a:pt x="4103" y="31657"/>
                  </a:cubicBezTo>
                  <a:cubicBezTo>
                    <a:pt x="4152" y="31678"/>
                    <a:pt x="4211" y="31687"/>
                    <a:pt x="4278" y="31687"/>
                  </a:cubicBezTo>
                  <a:cubicBezTo>
                    <a:pt x="4774" y="31687"/>
                    <a:pt x="5723" y="31183"/>
                    <a:pt x="6473" y="31183"/>
                  </a:cubicBezTo>
                  <a:cubicBezTo>
                    <a:pt x="6589" y="31183"/>
                    <a:pt x="6701" y="31195"/>
                    <a:pt x="6805" y="31223"/>
                  </a:cubicBezTo>
                  <a:cubicBezTo>
                    <a:pt x="7806" y="31523"/>
                    <a:pt x="8106" y="33325"/>
                    <a:pt x="8473" y="33491"/>
                  </a:cubicBezTo>
                  <a:cubicBezTo>
                    <a:pt x="8543" y="33517"/>
                    <a:pt x="8619" y="33528"/>
                    <a:pt x="8700" y="33528"/>
                  </a:cubicBezTo>
                  <a:cubicBezTo>
                    <a:pt x="9239" y="33528"/>
                    <a:pt x="10012" y="33040"/>
                    <a:pt x="10698" y="33040"/>
                  </a:cubicBezTo>
                  <a:cubicBezTo>
                    <a:pt x="10851" y="33040"/>
                    <a:pt x="11000" y="33065"/>
                    <a:pt x="11141" y="33124"/>
                  </a:cubicBezTo>
                  <a:cubicBezTo>
                    <a:pt x="12142" y="33491"/>
                    <a:pt x="11842" y="35226"/>
                    <a:pt x="12476" y="35526"/>
                  </a:cubicBezTo>
                  <a:cubicBezTo>
                    <a:pt x="12516" y="35549"/>
                    <a:pt x="12563" y="35559"/>
                    <a:pt x="12617" y="35559"/>
                  </a:cubicBezTo>
                  <a:cubicBezTo>
                    <a:pt x="13055" y="35559"/>
                    <a:pt x="13919" y="34884"/>
                    <a:pt x="14589" y="34884"/>
                  </a:cubicBezTo>
                  <a:cubicBezTo>
                    <a:pt x="14800" y="34884"/>
                    <a:pt x="14991" y="34951"/>
                    <a:pt x="15144" y="35126"/>
                  </a:cubicBezTo>
                  <a:cubicBezTo>
                    <a:pt x="15344" y="35326"/>
                    <a:pt x="15611" y="36494"/>
                    <a:pt x="15511" y="36560"/>
                  </a:cubicBezTo>
                  <a:cubicBezTo>
                    <a:pt x="15611" y="36527"/>
                    <a:pt x="15611" y="36494"/>
                    <a:pt x="15645" y="36460"/>
                  </a:cubicBezTo>
                  <a:cubicBezTo>
                    <a:pt x="16479" y="35193"/>
                    <a:pt x="23417" y="18014"/>
                    <a:pt x="27687" y="5838"/>
                  </a:cubicBezTo>
                  <a:cubicBezTo>
                    <a:pt x="27687" y="5838"/>
                    <a:pt x="23250" y="5471"/>
                    <a:pt x="18647" y="3970"/>
                  </a:cubicBezTo>
                  <a:cubicBezTo>
                    <a:pt x="13610" y="2302"/>
                    <a:pt x="10241" y="1"/>
                    <a:pt x="10141" y="1"/>
                  </a:cubicBezTo>
                  <a:close/>
                </a:path>
              </a:pathLst>
            </a:custGeom>
            <a:solidFill>
              <a:schemeClr val="accent3"/>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1"/>
            <p:cNvSpPr/>
            <p:nvPr/>
          </p:nvSpPr>
          <p:spPr>
            <a:xfrm>
              <a:off x="4773575" y="2129825"/>
              <a:ext cx="394475" cy="342400"/>
            </a:xfrm>
            <a:custGeom>
              <a:avLst/>
              <a:gdLst/>
              <a:ahLst/>
              <a:cxnLst/>
              <a:rect l="l" t="t" r="r" b="b"/>
              <a:pathLst>
                <a:path w="15779" h="13696" extrusionOk="0">
                  <a:moveTo>
                    <a:pt x="2351" y="1"/>
                  </a:moveTo>
                  <a:cubicBezTo>
                    <a:pt x="1690" y="1"/>
                    <a:pt x="450" y="866"/>
                    <a:pt x="234" y="1020"/>
                  </a:cubicBezTo>
                  <a:cubicBezTo>
                    <a:pt x="1" y="2588"/>
                    <a:pt x="568" y="7358"/>
                    <a:pt x="1202" y="11194"/>
                  </a:cubicBezTo>
                  <a:lnTo>
                    <a:pt x="1268" y="11194"/>
                  </a:lnTo>
                  <a:cubicBezTo>
                    <a:pt x="1268" y="11194"/>
                    <a:pt x="4237" y="13362"/>
                    <a:pt x="7940" y="13696"/>
                  </a:cubicBezTo>
                  <a:cubicBezTo>
                    <a:pt x="11209" y="11328"/>
                    <a:pt x="14878" y="8192"/>
                    <a:pt x="15712" y="7091"/>
                  </a:cubicBezTo>
                  <a:cubicBezTo>
                    <a:pt x="15779" y="7025"/>
                    <a:pt x="15545" y="5857"/>
                    <a:pt x="15312" y="5657"/>
                  </a:cubicBezTo>
                  <a:cubicBezTo>
                    <a:pt x="15158" y="5481"/>
                    <a:pt x="14968" y="5415"/>
                    <a:pt x="14759" y="5415"/>
                  </a:cubicBezTo>
                  <a:cubicBezTo>
                    <a:pt x="14106" y="5415"/>
                    <a:pt x="13275" y="6065"/>
                    <a:pt x="12836" y="6065"/>
                  </a:cubicBezTo>
                  <a:cubicBezTo>
                    <a:pt x="12774" y="6065"/>
                    <a:pt x="12721" y="6052"/>
                    <a:pt x="12676" y="6024"/>
                  </a:cubicBezTo>
                  <a:cubicBezTo>
                    <a:pt x="12076" y="5724"/>
                    <a:pt x="12343" y="3989"/>
                    <a:pt x="11342" y="3589"/>
                  </a:cubicBezTo>
                  <a:cubicBezTo>
                    <a:pt x="11212" y="3539"/>
                    <a:pt x="11076" y="3518"/>
                    <a:pt x="10935" y="3518"/>
                  </a:cubicBezTo>
                  <a:cubicBezTo>
                    <a:pt x="10241" y="3518"/>
                    <a:pt x="9453" y="4026"/>
                    <a:pt x="8924" y="4026"/>
                  </a:cubicBezTo>
                  <a:cubicBezTo>
                    <a:pt x="8846" y="4026"/>
                    <a:pt x="8773" y="4015"/>
                    <a:pt x="8707" y="3989"/>
                  </a:cubicBezTo>
                  <a:cubicBezTo>
                    <a:pt x="8273" y="3822"/>
                    <a:pt x="8006" y="2021"/>
                    <a:pt x="7039" y="1721"/>
                  </a:cubicBezTo>
                  <a:cubicBezTo>
                    <a:pt x="6931" y="1693"/>
                    <a:pt x="6816" y="1680"/>
                    <a:pt x="6696" y="1680"/>
                  </a:cubicBezTo>
                  <a:cubicBezTo>
                    <a:pt x="5927" y="1680"/>
                    <a:pt x="4976" y="2185"/>
                    <a:pt x="4479" y="2185"/>
                  </a:cubicBezTo>
                  <a:cubicBezTo>
                    <a:pt x="4412" y="2185"/>
                    <a:pt x="4353" y="2175"/>
                    <a:pt x="4304" y="2154"/>
                  </a:cubicBezTo>
                  <a:cubicBezTo>
                    <a:pt x="3837" y="1921"/>
                    <a:pt x="3603" y="320"/>
                    <a:pt x="2502" y="20"/>
                  </a:cubicBezTo>
                  <a:cubicBezTo>
                    <a:pt x="2457" y="7"/>
                    <a:pt x="2406" y="1"/>
                    <a:pt x="2351" y="1"/>
                  </a:cubicBezTo>
                  <a:close/>
                </a:path>
              </a:pathLst>
            </a:custGeom>
            <a:solidFill>
              <a:schemeClr val="dk2"/>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1"/>
            <p:cNvSpPr/>
            <p:nvPr/>
          </p:nvSpPr>
          <p:spPr>
            <a:xfrm>
              <a:off x="5121650" y="1579550"/>
              <a:ext cx="242975" cy="587625"/>
            </a:xfrm>
            <a:custGeom>
              <a:avLst/>
              <a:gdLst/>
              <a:ahLst/>
              <a:cxnLst/>
              <a:rect l="l" t="t" r="r" b="b"/>
              <a:pathLst>
                <a:path w="9719" h="23505" extrusionOk="0">
                  <a:moveTo>
                    <a:pt x="9397" y="0"/>
                  </a:moveTo>
                  <a:cubicBezTo>
                    <a:pt x="9336" y="0"/>
                    <a:pt x="9275" y="25"/>
                    <a:pt x="9228" y="81"/>
                  </a:cubicBezTo>
                  <a:cubicBezTo>
                    <a:pt x="8794" y="682"/>
                    <a:pt x="8527" y="1382"/>
                    <a:pt x="8227" y="2050"/>
                  </a:cubicBezTo>
                  <a:cubicBezTo>
                    <a:pt x="7960" y="2750"/>
                    <a:pt x="7660" y="3517"/>
                    <a:pt x="7393" y="4218"/>
                  </a:cubicBezTo>
                  <a:cubicBezTo>
                    <a:pt x="6893" y="5719"/>
                    <a:pt x="6492" y="7253"/>
                    <a:pt x="5992" y="8754"/>
                  </a:cubicBezTo>
                  <a:cubicBezTo>
                    <a:pt x="4958" y="11957"/>
                    <a:pt x="3357" y="14892"/>
                    <a:pt x="2022" y="17994"/>
                  </a:cubicBezTo>
                  <a:cubicBezTo>
                    <a:pt x="1289" y="19729"/>
                    <a:pt x="555" y="21497"/>
                    <a:pt x="21" y="23365"/>
                  </a:cubicBezTo>
                  <a:cubicBezTo>
                    <a:pt x="0" y="23447"/>
                    <a:pt x="56" y="23504"/>
                    <a:pt x="118" y="23504"/>
                  </a:cubicBezTo>
                  <a:cubicBezTo>
                    <a:pt x="156" y="23504"/>
                    <a:pt x="196" y="23482"/>
                    <a:pt x="221" y="23432"/>
                  </a:cubicBezTo>
                  <a:cubicBezTo>
                    <a:pt x="1856" y="20496"/>
                    <a:pt x="3056" y="17260"/>
                    <a:pt x="4624" y="14258"/>
                  </a:cubicBezTo>
                  <a:cubicBezTo>
                    <a:pt x="6059" y="11423"/>
                    <a:pt x="6959" y="8421"/>
                    <a:pt x="7860" y="5419"/>
                  </a:cubicBezTo>
                  <a:cubicBezTo>
                    <a:pt x="8127" y="4551"/>
                    <a:pt x="8360" y="3717"/>
                    <a:pt x="8694" y="2850"/>
                  </a:cubicBezTo>
                  <a:cubicBezTo>
                    <a:pt x="8994" y="2016"/>
                    <a:pt x="9461" y="1182"/>
                    <a:pt x="9695" y="348"/>
                  </a:cubicBezTo>
                  <a:cubicBezTo>
                    <a:pt x="9718" y="157"/>
                    <a:pt x="9554" y="0"/>
                    <a:pt x="9397"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1"/>
            <p:cNvSpPr/>
            <p:nvPr/>
          </p:nvSpPr>
          <p:spPr>
            <a:xfrm>
              <a:off x="4888925" y="1482450"/>
              <a:ext cx="244100" cy="614850"/>
            </a:xfrm>
            <a:custGeom>
              <a:avLst/>
              <a:gdLst/>
              <a:ahLst/>
              <a:cxnLst/>
              <a:rect l="l" t="t" r="r" b="b"/>
              <a:pathLst>
                <a:path w="9764" h="24594" extrusionOk="0">
                  <a:moveTo>
                    <a:pt x="9550" y="1"/>
                  </a:moveTo>
                  <a:cubicBezTo>
                    <a:pt x="9517" y="1"/>
                    <a:pt x="9485" y="20"/>
                    <a:pt x="9463" y="63"/>
                  </a:cubicBezTo>
                  <a:cubicBezTo>
                    <a:pt x="9130" y="430"/>
                    <a:pt x="8996" y="897"/>
                    <a:pt x="8830" y="1364"/>
                  </a:cubicBezTo>
                  <a:lnTo>
                    <a:pt x="8329" y="2831"/>
                  </a:lnTo>
                  <a:cubicBezTo>
                    <a:pt x="7996" y="3865"/>
                    <a:pt x="7629" y="4799"/>
                    <a:pt x="7262" y="5800"/>
                  </a:cubicBezTo>
                  <a:cubicBezTo>
                    <a:pt x="6461" y="7902"/>
                    <a:pt x="5627" y="9970"/>
                    <a:pt x="4793" y="12071"/>
                  </a:cubicBezTo>
                  <a:cubicBezTo>
                    <a:pt x="3959" y="14073"/>
                    <a:pt x="3159" y="16074"/>
                    <a:pt x="2325" y="18109"/>
                  </a:cubicBezTo>
                  <a:cubicBezTo>
                    <a:pt x="1491" y="20210"/>
                    <a:pt x="624" y="22245"/>
                    <a:pt x="23" y="24413"/>
                  </a:cubicBezTo>
                  <a:cubicBezTo>
                    <a:pt x="1" y="24527"/>
                    <a:pt x="86" y="24594"/>
                    <a:pt x="174" y="24594"/>
                  </a:cubicBezTo>
                  <a:cubicBezTo>
                    <a:pt x="216" y="24594"/>
                    <a:pt x="258" y="24579"/>
                    <a:pt x="290" y="24547"/>
                  </a:cubicBezTo>
                  <a:cubicBezTo>
                    <a:pt x="1324" y="22646"/>
                    <a:pt x="2025" y="20611"/>
                    <a:pt x="2825" y="18643"/>
                  </a:cubicBezTo>
                  <a:cubicBezTo>
                    <a:pt x="3659" y="16574"/>
                    <a:pt x="4460" y="14473"/>
                    <a:pt x="5260" y="12405"/>
                  </a:cubicBezTo>
                  <a:cubicBezTo>
                    <a:pt x="6028" y="10337"/>
                    <a:pt x="6862" y="8369"/>
                    <a:pt x="7662" y="6300"/>
                  </a:cubicBezTo>
                  <a:cubicBezTo>
                    <a:pt x="8029" y="5300"/>
                    <a:pt x="8463" y="4266"/>
                    <a:pt x="8796" y="3265"/>
                  </a:cubicBezTo>
                  <a:cubicBezTo>
                    <a:pt x="8963" y="2765"/>
                    <a:pt x="9130" y="2264"/>
                    <a:pt x="9330" y="1764"/>
                  </a:cubicBezTo>
                  <a:cubicBezTo>
                    <a:pt x="9497" y="1264"/>
                    <a:pt x="9764" y="730"/>
                    <a:pt x="9697" y="196"/>
                  </a:cubicBezTo>
                  <a:cubicBezTo>
                    <a:pt x="9697" y="83"/>
                    <a:pt x="9620" y="1"/>
                    <a:pt x="9550"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1"/>
            <p:cNvSpPr/>
            <p:nvPr/>
          </p:nvSpPr>
          <p:spPr>
            <a:xfrm>
              <a:off x="4996650" y="1539125"/>
              <a:ext cx="255625" cy="613775"/>
            </a:xfrm>
            <a:custGeom>
              <a:avLst/>
              <a:gdLst/>
              <a:ahLst/>
              <a:cxnLst/>
              <a:rect l="l" t="t" r="r" b="b"/>
              <a:pathLst>
                <a:path w="10225" h="24551" extrusionOk="0">
                  <a:moveTo>
                    <a:pt x="10046" y="1"/>
                  </a:moveTo>
                  <a:cubicBezTo>
                    <a:pt x="9982" y="1"/>
                    <a:pt x="9912" y="30"/>
                    <a:pt x="9858" y="97"/>
                  </a:cubicBezTo>
                  <a:cubicBezTo>
                    <a:pt x="9357" y="798"/>
                    <a:pt x="9057" y="1698"/>
                    <a:pt x="8690" y="2499"/>
                  </a:cubicBezTo>
                  <a:cubicBezTo>
                    <a:pt x="8323" y="3366"/>
                    <a:pt x="7890" y="4200"/>
                    <a:pt x="7556" y="5034"/>
                  </a:cubicBezTo>
                  <a:cubicBezTo>
                    <a:pt x="6856" y="6702"/>
                    <a:pt x="6155" y="8337"/>
                    <a:pt x="5488" y="10004"/>
                  </a:cubicBezTo>
                  <a:cubicBezTo>
                    <a:pt x="4821" y="11672"/>
                    <a:pt x="4120" y="13340"/>
                    <a:pt x="3453" y="15008"/>
                  </a:cubicBezTo>
                  <a:cubicBezTo>
                    <a:pt x="2853" y="16509"/>
                    <a:pt x="2452" y="18010"/>
                    <a:pt x="2019" y="19545"/>
                  </a:cubicBezTo>
                  <a:cubicBezTo>
                    <a:pt x="1552" y="21212"/>
                    <a:pt x="1018" y="22947"/>
                    <a:pt x="51" y="24381"/>
                  </a:cubicBezTo>
                  <a:cubicBezTo>
                    <a:pt x="1" y="24456"/>
                    <a:pt x="82" y="24550"/>
                    <a:pt x="154" y="24550"/>
                  </a:cubicBezTo>
                  <a:cubicBezTo>
                    <a:pt x="178" y="24550"/>
                    <a:pt x="201" y="24540"/>
                    <a:pt x="218" y="24515"/>
                  </a:cubicBezTo>
                  <a:cubicBezTo>
                    <a:pt x="2186" y="22113"/>
                    <a:pt x="2553" y="18978"/>
                    <a:pt x="3620" y="16142"/>
                  </a:cubicBezTo>
                  <a:cubicBezTo>
                    <a:pt x="4220" y="14441"/>
                    <a:pt x="5021" y="12773"/>
                    <a:pt x="5788" y="11105"/>
                  </a:cubicBezTo>
                  <a:cubicBezTo>
                    <a:pt x="6522" y="9371"/>
                    <a:pt x="7289" y="7669"/>
                    <a:pt x="7990" y="5968"/>
                  </a:cubicBezTo>
                  <a:cubicBezTo>
                    <a:pt x="8357" y="5034"/>
                    <a:pt x="8724" y="4134"/>
                    <a:pt x="9124" y="3166"/>
                  </a:cubicBezTo>
                  <a:cubicBezTo>
                    <a:pt x="9491" y="2199"/>
                    <a:pt x="10058" y="1198"/>
                    <a:pt x="10225" y="164"/>
                  </a:cubicBezTo>
                  <a:cubicBezTo>
                    <a:pt x="10225" y="65"/>
                    <a:pt x="10142" y="1"/>
                    <a:pt x="1004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 name="Google Shape;224;p1"/>
            <p:cNvSpPr/>
            <p:nvPr/>
          </p:nvSpPr>
          <p:spPr>
            <a:xfrm>
              <a:off x="5252272" y="1150039"/>
              <a:ext cx="40945" cy="53387"/>
            </a:xfrm>
            <a:custGeom>
              <a:avLst/>
              <a:gdLst/>
              <a:ahLst/>
              <a:cxnLst/>
              <a:rect l="l" t="t" r="r" b="b"/>
              <a:pathLst>
                <a:path w="1402" h="1828" extrusionOk="0">
                  <a:moveTo>
                    <a:pt x="501" y="0"/>
                  </a:moveTo>
                  <a:cubicBezTo>
                    <a:pt x="401" y="0"/>
                    <a:pt x="334" y="0"/>
                    <a:pt x="267" y="34"/>
                  </a:cubicBezTo>
                  <a:cubicBezTo>
                    <a:pt x="234" y="34"/>
                    <a:pt x="201" y="67"/>
                    <a:pt x="201" y="67"/>
                  </a:cubicBezTo>
                  <a:cubicBezTo>
                    <a:pt x="167" y="67"/>
                    <a:pt x="100" y="100"/>
                    <a:pt x="100" y="134"/>
                  </a:cubicBezTo>
                  <a:cubicBezTo>
                    <a:pt x="100" y="200"/>
                    <a:pt x="167" y="234"/>
                    <a:pt x="201" y="234"/>
                  </a:cubicBezTo>
                  <a:lnTo>
                    <a:pt x="267" y="234"/>
                  </a:lnTo>
                  <a:cubicBezTo>
                    <a:pt x="334" y="234"/>
                    <a:pt x="367" y="234"/>
                    <a:pt x="434" y="267"/>
                  </a:cubicBezTo>
                  <a:cubicBezTo>
                    <a:pt x="501" y="267"/>
                    <a:pt x="534" y="267"/>
                    <a:pt x="567" y="301"/>
                  </a:cubicBezTo>
                  <a:cubicBezTo>
                    <a:pt x="601" y="301"/>
                    <a:pt x="668" y="367"/>
                    <a:pt x="701" y="367"/>
                  </a:cubicBezTo>
                  <a:cubicBezTo>
                    <a:pt x="734" y="401"/>
                    <a:pt x="768" y="401"/>
                    <a:pt x="768" y="434"/>
                  </a:cubicBezTo>
                  <a:cubicBezTo>
                    <a:pt x="768" y="434"/>
                    <a:pt x="834" y="434"/>
                    <a:pt x="834" y="467"/>
                  </a:cubicBezTo>
                  <a:cubicBezTo>
                    <a:pt x="800" y="460"/>
                    <a:pt x="765" y="456"/>
                    <a:pt x="729" y="456"/>
                  </a:cubicBezTo>
                  <a:cubicBezTo>
                    <a:pt x="460" y="456"/>
                    <a:pt x="189" y="673"/>
                    <a:pt x="100" y="968"/>
                  </a:cubicBezTo>
                  <a:cubicBezTo>
                    <a:pt x="0" y="1368"/>
                    <a:pt x="167" y="1735"/>
                    <a:pt x="501" y="1802"/>
                  </a:cubicBezTo>
                  <a:cubicBezTo>
                    <a:pt x="547" y="1819"/>
                    <a:pt x="594" y="1827"/>
                    <a:pt x="643" y="1827"/>
                  </a:cubicBezTo>
                  <a:cubicBezTo>
                    <a:pt x="876" y="1827"/>
                    <a:pt x="1124" y="1633"/>
                    <a:pt x="1235" y="1301"/>
                  </a:cubicBezTo>
                  <a:cubicBezTo>
                    <a:pt x="1401" y="1001"/>
                    <a:pt x="1368" y="834"/>
                    <a:pt x="1368" y="734"/>
                  </a:cubicBezTo>
                  <a:cubicBezTo>
                    <a:pt x="1368" y="701"/>
                    <a:pt x="1368" y="601"/>
                    <a:pt x="1335" y="567"/>
                  </a:cubicBezTo>
                  <a:cubicBezTo>
                    <a:pt x="1335" y="534"/>
                    <a:pt x="1268" y="434"/>
                    <a:pt x="1268" y="401"/>
                  </a:cubicBezTo>
                  <a:cubicBezTo>
                    <a:pt x="1235" y="367"/>
                    <a:pt x="1201" y="267"/>
                    <a:pt x="1168" y="234"/>
                  </a:cubicBezTo>
                  <a:cubicBezTo>
                    <a:pt x="1101" y="200"/>
                    <a:pt x="1068" y="134"/>
                    <a:pt x="1001" y="100"/>
                  </a:cubicBezTo>
                  <a:cubicBezTo>
                    <a:pt x="934" y="67"/>
                    <a:pt x="868" y="67"/>
                    <a:pt x="834" y="34"/>
                  </a:cubicBezTo>
                  <a:cubicBezTo>
                    <a:pt x="768" y="34"/>
                    <a:pt x="701" y="0"/>
                    <a:pt x="668"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1"/>
            <p:cNvSpPr/>
            <p:nvPr/>
          </p:nvSpPr>
          <p:spPr>
            <a:xfrm>
              <a:off x="5403262" y="1191919"/>
              <a:ext cx="39982" cy="54292"/>
            </a:xfrm>
            <a:custGeom>
              <a:avLst/>
              <a:gdLst/>
              <a:ahLst/>
              <a:cxnLst/>
              <a:rect l="l" t="t" r="r" b="b"/>
              <a:pathLst>
                <a:path w="1369" h="1859" extrusionOk="0">
                  <a:moveTo>
                    <a:pt x="501" y="1"/>
                  </a:moveTo>
                  <a:cubicBezTo>
                    <a:pt x="401" y="1"/>
                    <a:pt x="334" y="1"/>
                    <a:pt x="268" y="34"/>
                  </a:cubicBezTo>
                  <a:cubicBezTo>
                    <a:pt x="234" y="34"/>
                    <a:pt x="201" y="101"/>
                    <a:pt x="201" y="101"/>
                  </a:cubicBezTo>
                  <a:cubicBezTo>
                    <a:pt x="168" y="101"/>
                    <a:pt x="101" y="134"/>
                    <a:pt x="101" y="167"/>
                  </a:cubicBezTo>
                  <a:cubicBezTo>
                    <a:pt x="101" y="201"/>
                    <a:pt x="168" y="268"/>
                    <a:pt x="201" y="268"/>
                  </a:cubicBezTo>
                  <a:lnTo>
                    <a:pt x="268" y="268"/>
                  </a:lnTo>
                  <a:cubicBezTo>
                    <a:pt x="334" y="268"/>
                    <a:pt x="368" y="268"/>
                    <a:pt x="434" y="301"/>
                  </a:cubicBezTo>
                  <a:cubicBezTo>
                    <a:pt x="501" y="301"/>
                    <a:pt x="534" y="301"/>
                    <a:pt x="568" y="334"/>
                  </a:cubicBezTo>
                  <a:cubicBezTo>
                    <a:pt x="601" y="334"/>
                    <a:pt x="668" y="368"/>
                    <a:pt x="701" y="368"/>
                  </a:cubicBezTo>
                  <a:cubicBezTo>
                    <a:pt x="735" y="434"/>
                    <a:pt x="768" y="434"/>
                    <a:pt x="768" y="468"/>
                  </a:cubicBezTo>
                  <a:cubicBezTo>
                    <a:pt x="768" y="468"/>
                    <a:pt x="835" y="468"/>
                    <a:pt x="835" y="501"/>
                  </a:cubicBezTo>
                  <a:cubicBezTo>
                    <a:pt x="800" y="493"/>
                    <a:pt x="765" y="490"/>
                    <a:pt x="730" y="490"/>
                  </a:cubicBezTo>
                  <a:cubicBezTo>
                    <a:pt x="461" y="490"/>
                    <a:pt x="189" y="706"/>
                    <a:pt x="101" y="1001"/>
                  </a:cubicBezTo>
                  <a:cubicBezTo>
                    <a:pt x="1" y="1368"/>
                    <a:pt x="168" y="1769"/>
                    <a:pt x="501" y="1835"/>
                  </a:cubicBezTo>
                  <a:cubicBezTo>
                    <a:pt x="543" y="1851"/>
                    <a:pt x="587" y="1859"/>
                    <a:pt x="631" y="1859"/>
                  </a:cubicBezTo>
                  <a:cubicBezTo>
                    <a:pt x="868" y="1859"/>
                    <a:pt x="1123" y="1644"/>
                    <a:pt x="1235" y="1335"/>
                  </a:cubicBezTo>
                  <a:cubicBezTo>
                    <a:pt x="1368" y="968"/>
                    <a:pt x="1368" y="801"/>
                    <a:pt x="1368" y="768"/>
                  </a:cubicBezTo>
                  <a:cubicBezTo>
                    <a:pt x="1368" y="735"/>
                    <a:pt x="1368" y="634"/>
                    <a:pt x="1335" y="601"/>
                  </a:cubicBezTo>
                  <a:cubicBezTo>
                    <a:pt x="1335" y="568"/>
                    <a:pt x="1268" y="468"/>
                    <a:pt x="1268" y="434"/>
                  </a:cubicBezTo>
                  <a:cubicBezTo>
                    <a:pt x="1235" y="401"/>
                    <a:pt x="1202" y="301"/>
                    <a:pt x="1135" y="268"/>
                  </a:cubicBezTo>
                  <a:cubicBezTo>
                    <a:pt x="1102" y="234"/>
                    <a:pt x="1068" y="167"/>
                    <a:pt x="1001" y="134"/>
                  </a:cubicBezTo>
                  <a:cubicBezTo>
                    <a:pt x="935" y="101"/>
                    <a:pt x="868" y="101"/>
                    <a:pt x="835" y="34"/>
                  </a:cubicBezTo>
                  <a:cubicBezTo>
                    <a:pt x="768" y="34"/>
                    <a:pt x="701" y="1"/>
                    <a:pt x="668"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1"/>
            <p:cNvSpPr/>
            <p:nvPr/>
          </p:nvSpPr>
          <p:spPr>
            <a:xfrm>
              <a:off x="5375675" y="1274425"/>
              <a:ext cx="104275" cy="93675"/>
            </a:xfrm>
            <a:custGeom>
              <a:avLst/>
              <a:gdLst/>
              <a:ahLst/>
              <a:cxnLst/>
              <a:rect l="l" t="t" r="r" b="b"/>
              <a:pathLst>
                <a:path w="4171" h="3747" extrusionOk="0">
                  <a:moveTo>
                    <a:pt x="2047" y="0"/>
                  </a:moveTo>
                  <a:cubicBezTo>
                    <a:pt x="1240" y="0"/>
                    <a:pt x="521" y="553"/>
                    <a:pt x="301" y="1379"/>
                  </a:cubicBezTo>
                  <a:cubicBezTo>
                    <a:pt x="1" y="2379"/>
                    <a:pt x="568" y="3380"/>
                    <a:pt x="1568" y="3680"/>
                  </a:cubicBezTo>
                  <a:cubicBezTo>
                    <a:pt x="1735" y="3725"/>
                    <a:pt x="1902" y="3746"/>
                    <a:pt x="2065" y="3746"/>
                  </a:cubicBezTo>
                  <a:cubicBezTo>
                    <a:pt x="2883" y="3746"/>
                    <a:pt x="3620" y="3213"/>
                    <a:pt x="3870" y="2379"/>
                  </a:cubicBezTo>
                  <a:cubicBezTo>
                    <a:pt x="4170" y="1379"/>
                    <a:pt x="3570" y="378"/>
                    <a:pt x="2569" y="78"/>
                  </a:cubicBezTo>
                  <a:cubicBezTo>
                    <a:pt x="2394" y="25"/>
                    <a:pt x="2218" y="0"/>
                    <a:pt x="2047"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1"/>
            <p:cNvSpPr/>
            <p:nvPr/>
          </p:nvSpPr>
          <p:spPr>
            <a:xfrm>
              <a:off x="5153850" y="1213000"/>
              <a:ext cx="104275" cy="93675"/>
            </a:xfrm>
            <a:custGeom>
              <a:avLst/>
              <a:gdLst/>
              <a:ahLst/>
              <a:cxnLst/>
              <a:rect l="l" t="t" r="r" b="b"/>
              <a:pathLst>
                <a:path w="4171" h="3747" extrusionOk="0">
                  <a:moveTo>
                    <a:pt x="2072" y="1"/>
                  </a:moveTo>
                  <a:cubicBezTo>
                    <a:pt x="1254" y="1"/>
                    <a:pt x="518" y="533"/>
                    <a:pt x="267" y="1367"/>
                  </a:cubicBezTo>
                  <a:cubicBezTo>
                    <a:pt x="1" y="2368"/>
                    <a:pt x="568" y="3369"/>
                    <a:pt x="1568" y="3669"/>
                  </a:cubicBezTo>
                  <a:cubicBezTo>
                    <a:pt x="1744" y="3721"/>
                    <a:pt x="1919" y="3746"/>
                    <a:pt x="2091" y="3746"/>
                  </a:cubicBezTo>
                  <a:cubicBezTo>
                    <a:pt x="2898" y="3746"/>
                    <a:pt x="3622" y="3193"/>
                    <a:pt x="3870" y="2368"/>
                  </a:cubicBezTo>
                  <a:cubicBezTo>
                    <a:pt x="4170" y="1367"/>
                    <a:pt x="3570" y="367"/>
                    <a:pt x="2569" y="66"/>
                  </a:cubicBezTo>
                  <a:cubicBezTo>
                    <a:pt x="2402" y="22"/>
                    <a:pt x="2235" y="1"/>
                    <a:pt x="207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 name="Google Shape;228;p1"/>
            <p:cNvSpPr/>
            <p:nvPr/>
          </p:nvSpPr>
          <p:spPr>
            <a:xfrm>
              <a:off x="5298065" y="1210405"/>
              <a:ext cx="73071" cy="64017"/>
            </a:xfrm>
            <a:custGeom>
              <a:avLst/>
              <a:gdLst/>
              <a:ahLst/>
              <a:cxnLst/>
              <a:rect l="l" t="t" r="r" b="b"/>
              <a:pathLst>
                <a:path w="2502" h="2192" extrusionOk="0">
                  <a:moveTo>
                    <a:pt x="474" y="0"/>
                  </a:moveTo>
                  <a:cubicBezTo>
                    <a:pt x="449" y="0"/>
                    <a:pt x="414" y="11"/>
                    <a:pt x="367" y="35"/>
                  </a:cubicBezTo>
                  <a:cubicBezTo>
                    <a:pt x="350" y="26"/>
                    <a:pt x="332" y="22"/>
                    <a:pt x="312" y="22"/>
                  </a:cubicBezTo>
                  <a:cubicBezTo>
                    <a:pt x="255" y="22"/>
                    <a:pt x="192" y="60"/>
                    <a:pt x="167" y="135"/>
                  </a:cubicBezTo>
                  <a:cubicBezTo>
                    <a:pt x="34" y="468"/>
                    <a:pt x="0" y="835"/>
                    <a:pt x="34" y="1202"/>
                  </a:cubicBezTo>
                  <a:cubicBezTo>
                    <a:pt x="67" y="1402"/>
                    <a:pt x="167" y="1636"/>
                    <a:pt x="300" y="1803"/>
                  </a:cubicBezTo>
                  <a:cubicBezTo>
                    <a:pt x="400" y="2003"/>
                    <a:pt x="667" y="2136"/>
                    <a:pt x="867" y="2170"/>
                  </a:cubicBezTo>
                  <a:cubicBezTo>
                    <a:pt x="950" y="2183"/>
                    <a:pt x="1045" y="2192"/>
                    <a:pt x="1141" y="2192"/>
                  </a:cubicBezTo>
                  <a:cubicBezTo>
                    <a:pt x="1277" y="2192"/>
                    <a:pt x="1417" y="2175"/>
                    <a:pt x="1535" y="2136"/>
                  </a:cubicBezTo>
                  <a:cubicBezTo>
                    <a:pt x="1801" y="2036"/>
                    <a:pt x="1968" y="1936"/>
                    <a:pt x="2102" y="1769"/>
                  </a:cubicBezTo>
                  <a:cubicBezTo>
                    <a:pt x="2335" y="1436"/>
                    <a:pt x="2469" y="1102"/>
                    <a:pt x="2502" y="702"/>
                  </a:cubicBezTo>
                  <a:cubicBezTo>
                    <a:pt x="2502" y="635"/>
                    <a:pt x="2469" y="569"/>
                    <a:pt x="2435" y="535"/>
                  </a:cubicBezTo>
                  <a:cubicBezTo>
                    <a:pt x="2394" y="521"/>
                    <a:pt x="2358" y="513"/>
                    <a:pt x="2326" y="513"/>
                  </a:cubicBezTo>
                  <a:cubicBezTo>
                    <a:pt x="2280" y="513"/>
                    <a:pt x="2241" y="529"/>
                    <a:pt x="2202" y="569"/>
                  </a:cubicBezTo>
                  <a:cubicBezTo>
                    <a:pt x="2035" y="835"/>
                    <a:pt x="1868" y="1136"/>
                    <a:pt x="1668" y="1302"/>
                  </a:cubicBezTo>
                  <a:cubicBezTo>
                    <a:pt x="1513" y="1432"/>
                    <a:pt x="1378" y="1481"/>
                    <a:pt x="1201" y="1481"/>
                  </a:cubicBezTo>
                  <a:cubicBezTo>
                    <a:pt x="1149" y="1481"/>
                    <a:pt x="1094" y="1477"/>
                    <a:pt x="1034" y="1469"/>
                  </a:cubicBezTo>
                  <a:cubicBezTo>
                    <a:pt x="834" y="1436"/>
                    <a:pt x="701" y="1302"/>
                    <a:pt x="634" y="1002"/>
                  </a:cubicBezTo>
                  <a:cubicBezTo>
                    <a:pt x="601" y="702"/>
                    <a:pt x="534" y="435"/>
                    <a:pt x="534" y="102"/>
                  </a:cubicBezTo>
                  <a:cubicBezTo>
                    <a:pt x="534" y="37"/>
                    <a:pt x="520" y="0"/>
                    <a:pt x="474"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 name="Google Shape;229;p1"/>
            <p:cNvSpPr/>
            <p:nvPr/>
          </p:nvSpPr>
          <p:spPr>
            <a:xfrm>
              <a:off x="5051275" y="1329650"/>
              <a:ext cx="444500" cy="158550"/>
            </a:xfrm>
            <a:custGeom>
              <a:avLst/>
              <a:gdLst/>
              <a:ahLst/>
              <a:cxnLst/>
              <a:rect l="l" t="t" r="r" b="b"/>
              <a:pathLst>
                <a:path w="17780" h="6342" extrusionOk="0">
                  <a:moveTo>
                    <a:pt x="173" y="1"/>
                  </a:moveTo>
                  <a:cubicBezTo>
                    <a:pt x="116" y="1"/>
                    <a:pt x="75" y="29"/>
                    <a:pt x="34" y="70"/>
                  </a:cubicBezTo>
                  <a:cubicBezTo>
                    <a:pt x="1" y="170"/>
                    <a:pt x="1" y="304"/>
                    <a:pt x="101" y="371"/>
                  </a:cubicBezTo>
                  <a:cubicBezTo>
                    <a:pt x="1335" y="1338"/>
                    <a:pt x="2669" y="2072"/>
                    <a:pt x="4104" y="2806"/>
                  </a:cubicBezTo>
                  <a:cubicBezTo>
                    <a:pt x="5505" y="3506"/>
                    <a:pt x="6906" y="4073"/>
                    <a:pt x="8440" y="4540"/>
                  </a:cubicBezTo>
                  <a:cubicBezTo>
                    <a:pt x="9874" y="5007"/>
                    <a:pt x="11375" y="5407"/>
                    <a:pt x="12943" y="5741"/>
                  </a:cubicBezTo>
                  <a:cubicBezTo>
                    <a:pt x="14444" y="6075"/>
                    <a:pt x="15979" y="6341"/>
                    <a:pt x="17546" y="6341"/>
                  </a:cubicBezTo>
                  <a:cubicBezTo>
                    <a:pt x="17680" y="6341"/>
                    <a:pt x="17780" y="6241"/>
                    <a:pt x="17780" y="6175"/>
                  </a:cubicBezTo>
                  <a:cubicBezTo>
                    <a:pt x="17780" y="6075"/>
                    <a:pt x="17713" y="5975"/>
                    <a:pt x="17613" y="5975"/>
                  </a:cubicBezTo>
                  <a:cubicBezTo>
                    <a:pt x="16846" y="5874"/>
                    <a:pt x="16112" y="5741"/>
                    <a:pt x="15345" y="5574"/>
                  </a:cubicBezTo>
                  <a:cubicBezTo>
                    <a:pt x="14611" y="5474"/>
                    <a:pt x="13844" y="5307"/>
                    <a:pt x="13110" y="5074"/>
                  </a:cubicBezTo>
                  <a:cubicBezTo>
                    <a:pt x="11609" y="4707"/>
                    <a:pt x="10141" y="4240"/>
                    <a:pt x="8673" y="3806"/>
                  </a:cubicBezTo>
                  <a:cubicBezTo>
                    <a:pt x="7206" y="3339"/>
                    <a:pt x="5805" y="2739"/>
                    <a:pt x="4370" y="2172"/>
                  </a:cubicBezTo>
                  <a:cubicBezTo>
                    <a:pt x="3670" y="1838"/>
                    <a:pt x="2969" y="1505"/>
                    <a:pt x="2302" y="1171"/>
                  </a:cubicBezTo>
                  <a:cubicBezTo>
                    <a:pt x="1635" y="804"/>
                    <a:pt x="935" y="404"/>
                    <a:pt x="301" y="37"/>
                  </a:cubicBezTo>
                  <a:cubicBezTo>
                    <a:pt x="250" y="11"/>
                    <a:pt x="209" y="1"/>
                    <a:pt x="173" y="1"/>
                  </a:cubicBezTo>
                  <a:close/>
                </a:path>
              </a:pathLst>
            </a:custGeom>
            <a:solidFill>
              <a:srgbClr val="897E7E"/>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30" name="Google Shape;230;p1"/>
          <p:cNvSpPr txBox="1"/>
          <p:nvPr/>
        </p:nvSpPr>
        <p:spPr>
          <a:xfrm>
            <a:off x="1482106" y="1565769"/>
            <a:ext cx="5725500" cy="2021026"/>
          </a:xfrm>
          <a:prstGeom prst="rect">
            <a:avLst/>
          </a:prstGeom>
          <a:noFill/>
          <a:ln>
            <a:noFill/>
          </a:ln>
        </p:spPr>
        <p:txBody>
          <a:bodyPr spcFirstLastPara="1" wrap="square" lIns="91425" tIns="45700" rIns="91425" bIns="45700" anchor="t" anchorCtr="0">
            <a:spAutoFit/>
          </a:bodyPr>
          <a:lstStyle/>
          <a:p>
            <a:pPr marL="0" marR="0" lvl="0" indent="0" algn="ctr" rtl="0">
              <a:lnSpc>
                <a:spcPct val="200000"/>
              </a:lnSpc>
              <a:spcBef>
                <a:spcPts val="0"/>
              </a:spcBef>
              <a:spcAft>
                <a:spcPts val="0"/>
              </a:spcAft>
              <a:buNone/>
            </a:pPr>
            <a:r>
              <a:rPr lang="en-GB" sz="2400" b="1" i="0" u="none" strike="noStrike" cap="none" dirty="0">
                <a:solidFill>
                  <a:schemeClr val="dk2"/>
                </a:solidFill>
                <a:latin typeface="Times New Roman"/>
                <a:ea typeface="Times New Roman"/>
                <a:cs typeface="Times New Roman"/>
                <a:sym typeface="Times New Roman"/>
              </a:rPr>
              <a:t>International Business Communications</a:t>
            </a:r>
            <a:endParaRPr sz="1100" b="0" i="0" u="none" strike="noStrike" cap="none" dirty="0">
              <a:solidFill>
                <a:schemeClr val="dk2"/>
              </a:solidFill>
              <a:latin typeface="Times New Roman"/>
              <a:ea typeface="Times New Roman"/>
              <a:cs typeface="Times New Roman"/>
              <a:sym typeface="Times New Roman"/>
            </a:endParaRPr>
          </a:p>
          <a:p>
            <a:pPr marL="0" marR="0" lvl="0" indent="0" algn="ctr" rtl="0">
              <a:lnSpc>
                <a:spcPct val="200000"/>
              </a:lnSpc>
              <a:spcBef>
                <a:spcPts val="800"/>
              </a:spcBef>
              <a:spcAft>
                <a:spcPts val="0"/>
              </a:spcAft>
              <a:buNone/>
            </a:pPr>
            <a:r>
              <a:rPr lang="en-GB" sz="1600" b="1" i="0" u="none" strike="noStrike" cap="none" dirty="0">
                <a:solidFill>
                  <a:schemeClr val="dk2"/>
                </a:solidFill>
                <a:latin typeface="Times New Roman"/>
                <a:ea typeface="Times New Roman"/>
                <a:cs typeface="Times New Roman"/>
                <a:sym typeface="Times New Roman"/>
              </a:rPr>
              <a:t>Sandra Ghinescu</a:t>
            </a:r>
            <a:endParaRPr sz="1100" b="0" i="0" u="none" strike="noStrike" cap="none" dirty="0">
              <a:solidFill>
                <a:schemeClr val="dk2"/>
              </a:solidFill>
              <a:latin typeface="Times New Roman"/>
              <a:ea typeface="Times New Roman"/>
              <a:cs typeface="Times New Roman"/>
              <a:sym typeface="Times New Roman"/>
            </a:endParaRPr>
          </a:p>
          <a:p>
            <a:pPr marL="0" marR="0" lvl="0" indent="0" algn="ctr" rtl="0">
              <a:lnSpc>
                <a:spcPct val="200000"/>
              </a:lnSpc>
              <a:spcBef>
                <a:spcPts val="800"/>
              </a:spcBef>
              <a:spcAft>
                <a:spcPts val="0"/>
              </a:spcAft>
              <a:buNone/>
            </a:pPr>
            <a:r>
              <a:rPr lang="en-GB" sz="1600" b="1">
                <a:solidFill>
                  <a:schemeClr val="dk2"/>
                </a:solidFill>
                <a:latin typeface="Times New Roman"/>
                <a:ea typeface="Times New Roman"/>
                <a:cs typeface="Times New Roman"/>
                <a:sym typeface="Times New Roman"/>
              </a:rPr>
              <a:t>2118454</a:t>
            </a:r>
            <a:endParaRPr sz="1100" b="0" i="0" u="none" strike="noStrike" cap="none" dirty="0">
              <a:solidFill>
                <a:schemeClr val="dk2"/>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p:cTn id="7" dur="1000"/>
                                        <p:tgtEl>
                                          <p:spTgt spid="202"/>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14"/>
                                        </p:tgtEl>
                                        <p:attrNameLst>
                                          <p:attrName>style.visibility</p:attrName>
                                        </p:attrNameLst>
                                      </p:cBhvr>
                                      <p:to>
                                        <p:strVal val="visible"/>
                                      </p:to>
                                    </p:set>
                                    <p:animEffect transition="in" filter="fade">
                                      <p:cBhvr>
                                        <p:cTn id="11" dur="1000"/>
                                        <p:tgtEl>
                                          <p:spTgt spid="2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2"/>
          <p:cNvSpPr txBox="1">
            <a:spLocks noGrp="1"/>
          </p:cNvSpPr>
          <p:nvPr>
            <p:ph type="title"/>
          </p:nvPr>
        </p:nvSpPr>
        <p:spPr>
          <a:xfrm>
            <a:off x="623400" y="445025"/>
            <a:ext cx="78006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GB" i="1">
                <a:latin typeface="Times New Roman"/>
                <a:ea typeface="Times New Roman"/>
                <a:cs typeface="Times New Roman"/>
                <a:sym typeface="Times New Roman"/>
              </a:rPr>
              <a:t>Table of contents</a:t>
            </a:r>
            <a:endParaRPr/>
          </a:p>
        </p:txBody>
      </p:sp>
      <p:sp>
        <p:nvSpPr>
          <p:cNvPr id="236" name="Google Shape;236;p2"/>
          <p:cNvSpPr txBox="1">
            <a:spLocks noGrp="1"/>
          </p:cNvSpPr>
          <p:nvPr>
            <p:ph type="title" idx="2"/>
          </p:nvPr>
        </p:nvSpPr>
        <p:spPr>
          <a:xfrm flipH="1">
            <a:off x="1260500" y="1283000"/>
            <a:ext cx="8427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a:t>01</a:t>
            </a:r>
            <a:endParaRPr sz="3200"/>
          </a:p>
        </p:txBody>
      </p:sp>
      <p:sp>
        <p:nvSpPr>
          <p:cNvPr id="237" name="Google Shape;237;p2"/>
          <p:cNvSpPr txBox="1">
            <a:spLocks noGrp="1"/>
          </p:cNvSpPr>
          <p:nvPr>
            <p:ph type="title" idx="3"/>
          </p:nvPr>
        </p:nvSpPr>
        <p:spPr>
          <a:xfrm>
            <a:off x="1857650" y="1150312"/>
            <a:ext cx="2176500" cy="3480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1400"/>
              <a:buNone/>
            </a:pPr>
            <a:br>
              <a:rPr lang="en-GB"/>
            </a:br>
            <a:r>
              <a:rPr lang="en-GB" sz="2400">
                <a:latin typeface="Times New Roman"/>
                <a:ea typeface="Times New Roman"/>
                <a:cs typeface="Times New Roman"/>
                <a:sym typeface="Times New Roman"/>
              </a:rPr>
              <a:t>Introduction</a:t>
            </a:r>
            <a:endParaRPr/>
          </a:p>
        </p:txBody>
      </p:sp>
      <p:sp>
        <p:nvSpPr>
          <p:cNvPr id="238" name="Google Shape;238;p2"/>
          <p:cNvSpPr txBox="1">
            <a:spLocks noGrp="1"/>
          </p:cNvSpPr>
          <p:nvPr>
            <p:ph type="title" idx="4"/>
          </p:nvPr>
        </p:nvSpPr>
        <p:spPr>
          <a:xfrm flipH="1">
            <a:off x="4864275" y="1283000"/>
            <a:ext cx="8427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a:t>02</a:t>
            </a:r>
            <a:endParaRPr sz="3200"/>
          </a:p>
        </p:txBody>
      </p:sp>
      <p:sp>
        <p:nvSpPr>
          <p:cNvPr id="239" name="Google Shape;239;p2"/>
          <p:cNvSpPr txBox="1">
            <a:spLocks noGrp="1"/>
          </p:cNvSpPr>
          <p:nvPr>
            <p:ph type="title" idx="7"/>
          </p:nvPr>
        </p:nvSpPr>
        <p:spPr>
          <a:xfrm flipH="1">
            <a:off x="1108342" y="2280265"/>
            <a:ext cx="8427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a:t>03</a:t>
            </a:r>
            <a:endParaRPr sz="3200"/>
          </a:p>
        </p:txBody>
      </p:sp>
      <p:sp>
        <p:nvSpPr>
          <p:cNvPr id="240" name="Google Shape;240;p2"/>
          <p:cNvSpPr txBox="1">
            <a:spLocks noGrp="1"/>
          </p:cNvSpPr>
          <p:nvPr>
            <p:ph type="title" idx="9"/>
          </p:nvPr>
        </p:nvSpPr>
        <p:spPr>
          <a:xfrm>
            <a:off x="5706900" y="1399360"/>
            <a:ext cx="2468800" cy="3480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1400"/>
              <a:buNone/>
            </a:pPr>
            <a:r>
              <a:rPr lang="en-GB" sz="1800">
                <a:latin typeface="Times New Roman"/>
                <a:ea typeface="Times New Roman"/>
                <a:cs typeface="Times New Roman"/>
                <a:sym typeface="Times New Roman"/>
              </a:rPr>
              <a:t>Cultural Analysis: UK vs. Germany</a:t>
            </a:r>
            <a:endParaRPr/>
          </a:p>
        </p:txBody>
      </p:sp>
      <p:sp>
        <p:nvSpPr>
          <p:cNvPr id="241" name="Google Shape;241;p2"/>
          <p:cNvSpPr txBox="1">
            <a:spLocks noGrp="1"/>
          </p:cNvSpPr>
          <p:nvPr>
            <p:ph type="title" idx="13"/>
          </p:nvPr>
        </p:nvSpPr>
        <p:spPr>
          <a:xfrm flipH="1">
            <a:off x="4807502" y="2250158"/>
            <a:ext cx="8427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a:t>04</a:t>
            </a:r>
            <a:endParaRPr sz="3200"/>
          </a:p>
        </p:txBody>
      </p:sp>
      <p:sp>
        <p:nvSpPr>
          <p:cNvPr id="242" name="Google Shape;242;p2"/>
          <p:cNvSpPr txBox="1">
            <a:spLocks noGrp="1"/>
          </p:cNvSpPr>
          <p:nvPr>
            <p:ph type="title" idx="15"/>
          </p:nvPr>
        </p:nvSpPr>
        <p:spPr>
          <a:xfrm>
            <a:off x="5706900" y="2266804"/>
            <a:ext cx="2717025" cy="3480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1400"/>
              <a:buNone/>
            </a:pPr>
            <a:r>
              <a:rPr lang="en-GB" sz="1800">
                <a:latin typeface="Times New Roman"/>
                <a:ea typeface="Times New Roman"/>
                <a:cs typeface="Times New Roman"/>
                <a:sym typeface="Times New Roman"/>
              </a:rPr>
              <a:t>Business Communication Solutions</a:t>
            </a:r>
            <a:endParaRPr/>
          </a:p>
        </p:txBody>
      </p:sp>
      <p:sp>
        <p:nvSpPr>
          <p:cNvPr id="243" name="Google Shape;243;p2"/>
          <p:cNvSpPr txBox="1">
            <a:spLocks noGrp="1"/>
          </p:cNvSpPr>
          <p:nvPr>
            <p:ph type="title" idx="16"/>
          </p:nvPr>
        </p:nvSpPr>
        <p:spPr>
          <a:xfrm flipH="1">
            <a:off x="1108342" y="3103530"/>
            <a:ext cx="8427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a:t>05</a:t>
            </a:r>
            <a:endParaRPr sz="3200"/>
          </a:p>
        </p:txBody>
      </p:sp>
      <p:sp>
        <p:nvSpPr>
          <p:cNvPr id="244" name="Google Shape;244;p2"/>
          <p:cNvSpPr txBox="1">
            <a:spLocks noGrp="1"/>
          </p:cNvSpPr>
          <p:nvPr>
            <p:ph type="title" idx="18"/>
          </p:nvPr>
        </p:nvSpPr>
        <p:spPr>
          <a:xfrm>
            <a:off x="1887488" y="3127176"/>
            <a:ext cx="2176500" cy="3480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1400"/>
              <a:buNone/>
            </a:pPr>
            <a:r>
              <a:rPr lang="en-GB" sz="1800">
                <a:latin typeface="Times New Roman"/>
                <a:ea typeface="Times New Roman"/>
                <a:cs typeface="Times New Roman"/>
                <a:sym typeface="Times New Roman"/>
              </a:rPr>
              <a:t>Ensuring Success in Germany</a:t>
            </a:r>
            <a:endParaRPr/>
          </a:p>
        </p:txBody>
      </p:sp>
      <p:sp>
        <p:nvSpPr>
          <p:cNvPr id="245" name="Google Shape;245;p2"/>
          <p:cNvSpPr txBox="1">
            <a:spLocks noGrp="1"/>
          </p:cNvSpPr>
          <p:nvPr>
            <p:ph type="title" idx="19"/>
          </p:nvPr>
        </p:nvSpPr>
        <p:spPr>
          <a:xfrm flipH="1">
            <a:off x="4955715" y="3200681"/>
            <a:ext cx="842700" cy="3480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a:t>06</a:t>
            </a:r>
            <a:endParaRPr sz="3200"/>
          </a:p>
        </p:txBody>
      </p:sp>
      <p:sp>
        <p:nvSpPr>
          <p:cNvPr id="246" name="Google Shape;246;p2"/>
          <p:cNvSpPr txBox="1">
            <a:spLocks noGrp="1"/>
          </p:cNvSpPr>
          <p:nvPr>
            <p:ph type="title" idx="21"/>
          </p:nvPr>
        </p:nvSpPr>
        <p:spPr>
          <a:xfrm>
            <a:off x="5706900" y="3340429"/>
            <a:ext cx="2176500" cy="3480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SzPts val="1400"/>
              <a:buNone/>
            </a:pPr>
            <a:r>
              <a:rPr lang="en-GB" sz="1800" b="1">
                <a:latin typeface="Times New Roman"/>
                <a:ea typeface="Times New Roman"/>
                <a:cs typeface="Times New Roman"/>
                <a:sym typeface="Times New Roman"/>
              </a:rPr>
              <a:t>Conclusion</a:t>
            </a:r>
            <a:br>
              <a:rPr lang="en-GB" sz="1800" b="1">
                <a:latin typeface="Times New Roman"/>
                <a:ea typeface="Times New Roman"/>
                <a:cs typeface="Times New Roman"/>
                <a:sym typeface="Times New Roman"/>
              </a:rPr>
            </a:br>
            <a:endParaRPr/>
          </a:p>
        </p:txBody>
      </p:sp>
      <p:grpSp>
        <p:nvGrpSpPr>
          <p:cNvPr id="247" name="Google Shape;247;p2"/>
          <p:cNvGrpSpPr/>
          <p:nvPr/>
        </p:nvGrpSpPr>
        <p:grpSpPr>
          <a:xfrm rot="7199682" flipH="1">
            <a:off x="7447147" y="301334"/>
            <a:ext cx="306770" cy="476333"/>
            <a:chOff x="4452729" y="352000"/>
            <a:chExt cx="225596" cy="350301"/>
          </a:xfrm>
        </p:grpSpPr>
        <p:sp>
          <p:nvSpPr>
            <p:cNvPr id="248" name="Google Shape;248;p2"/>
            <p:cNvSpPr/>
            <p:nvPr/>
          </p:nvSpPr>
          <p:spPr>
            <a:xfrm>
              <a:off x="4624575" y="352000"/>
              <a:ext cx="53750" cy="53225"/>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9" name="Google Shape;249;p2"/>
            <p:cNvSpPr/>
            <p:nvPr/>
          </p:nvSpPr>
          <p:spPr>
            <a:xfrm>
              <a:off x="4452729" y="426046"/>
              <a:ext cx="62200" cy="62700"/>
            </a:xfrm>
            <a:custGeom>
              <a:avLst/>
              <a:gdLst/>
              <a:ahLst/>
              <a:cxnLst/>
              <a:rect l="l" t="t" r="r" b="b"/>
              <a:pathLst>
                <a:path w="2488" h="2508" extrusionOk="0">
                  <a:moveTo>
                    <a:pt x="1254" y="1"/>
                  </a:moveTo>
                  <a:cubicBezTo>
                    <a:pt x="557" y="1"/>
                    <a:pt x="0" y="558"/>
                    <a:pt x="0" y="1254"/>
                  </a:cubicBezTo>
                  <a:cubicBezTo>
                    <a:pt x="0" y="1950"/>
                    <a:pt x="557" y="2507"/>
                    <a:pt x="1254" y="2507"/>
                  </a:cubicBezTo>
                  <a:cubicBezTo>
                    <a:pt x="1950" y="2507"/>
                    <a:pt x="2487" y="1950"/>
                    <a:pt x="2487" y="1254"/>
                  </a:cubicBezTo>
                  <a:cubicBezTo>
                    <a:pt x="2487" y="558"/>
                    <a:pt x="1950" y="1"/>
                    <a:pt x="125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0" name="Google Shape;250;p2"/>
            <p:cNvSpPr/>
            <p:nvPr/>
          </p:nvSpPr>
          <p:spPr>
            <a:xfrm>
              <a:off x="4503927" y="572104"/>
              <a:ext cx="130152" cy="130197"/>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51" name="Google Shape;251;p2"/>
          <p:cNvSpPr txBox="1"/>
          <p:nvPr/>
        </p:nvSpPr>
        <p:spPr>
          <a:xfrm>
            <a:off x="1831386" y="2173355"/>
            <a:ext cx="2288705" cy="646331"/>
          </a:xfrm>
          <a:prstGeom prst="rect">
            <a:avLst/>
          </a:prstGeom>
          <a:noFill/>
          <a:ln>
            <a:noFill/>
          </a:ln>
        </p:spPr>
        <p:txBody>
          <a:bodyPr spcFirstLastPara="1" wrap="square" lIns="91425" tIns="45700" rIns="91425" bIns="45700" anchor="t" anchorCtr="0">
            <a:spAutoFit/>
          </a:bodyPr>
          <a:lstStyle/>
          <a:p>
            <a:pPr marL="111760" marR="0" lvl="0" indent="0" algn="just" rtl="0">
              <a:lnSpc>
                <a:spcPct val="100000"/>
              </a:lnSpc>
              <a:spcBef>
                <a:spcPts val="0"/>
              </a:spcBef>
              <a:spcAft>
                <a:spcPts val="0"/>
              </a:spcAft>
              <a:buNone/>
            </a:pPr>
            <a:r>
              <a:rPr lang="en-GB" sz="1800" b="1" i="0" u="none" strike="noStrike" cap="none">
                <a:solidFill>
                  <a:schemeClr val="dk2"/>
                </a:solidFill>
                <a:latin typeface="Times New Roman"/>
                <a:ea typeface="Times New Roman"/>
                <a:cs typeface="Times New Roman"/>
                <a:sym typeface="Times New Roman"/>
              </a:rPr>
              <a:t>Identifying Cultural Challenges</a:t>
            </a:r>
            <a:endParaRPr/>
          </a:p>
        </p:txBody>
      </p:sp>
      <p:sp>
        <p:nvSpPr>
          <p:cNvPr id="252" name="Google Shape;252;p2"/>
          <p:cNvSpPr txBox="1"/>
          <p:nvPr/>
        </p:nvSpPr>
        <p:spPr>
          <a:xfrm>
            <a:off x="3291200" y="3880669"/>
            <a:ext cx="1280800"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GB" sz="3200" b="1" i="0" u="none" strike="noStrike" cap="none">
                <a:solidFill>
                  <a:srgbClr val="D50B0E"/>
                </a:solidFill>
                <a:latin typeface="Gaegu"/>
                <a:ea typeface="Gaegu"/>
                <a:cs typeface="Gaegu"/>
                <a:sym typeface="Gaegu"/>
              </a:rPr>
              <a:t>07</a:t>
            </a:r>
            <a:endParaRPr/>
          </a:p>
        </p:txBody>
      </p:sp>
      <p:sp>
        <p:nvSpPr>
          <p:cNvPr id="253" name="Google Shape;253;p2"/>
          <p:cNvSpPr txBox="1"/>
          <p:nvPr/>
        </p:nvSpPr>
        <p:spPr>
          <a:xfrm>
            <a:off x="4285877" y="3896326"/>
            <a:ext cx="1885950" cy="509755"/>
          </a:xfrm>
          <a:prstGeom prst="rect">
            <a:avLst/>
          </a:prstGeom>
          <a:noFill/>
          <a:ln>
            <a:noFill/>
          </a:ln>
        </p:spPr>
        <p:txBody>
          <a:bodyPr spcFirstLastPara="1" wrap="square" lIns="91425" tIns="45700" rIns="91425" bIns="45700" anchor="t" anchorCtr="0">
            <a:spAutoFit/>
          </a:bodyPr>
          <a:lstStyle/>
          <a:p>
            <a:pPr marL="111760" marR="0" lvl="0" indent="0" algn="just" rtl="0">
              <a:lnSpc>
                <a:spcPct val="200000"/>
              </a:lnSpc>
              <a:spcBef>
                <a:spcPts val="0"/>
              </a:spcBef>
              <a:spcAft>
                <a:spcPts val="0"/>
              </a:spcAft>
              <a:buNone/>
            </a:pPr>
            <a:r>
              <a:rPr lang="en-GB" sz="1600" b="1" i="0" u="none" strike="noStrike" cap="none">
                <a:solidFill>
                  <a:schemeClr val="dk2"/>
                </a:solidFill>
                <a:latin typeface="Times New Roman"/>
                <a:ea typeface="Times New Roman"/>
                <a:cs typeface="Times New Roman"/>
                <a:sym typeface="Times New Roman"/>
              </a:rPr>
              <a:t>References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7"/>
                                        </p:tgtEl>
                                        <p:attrNameLst>
                                          <p:attrName>style.visibility</p:attrName>
                                        </p:attrNameLst>
                                      </p:cBhvr>
                                      <p:to>
                                        <p:strVal val="visible"/>
                                      </p:to>
                                    </p:set>
                                    <p:animEffect transition="in" filter="fade">
                                      <p:cBhvr>
                                        <p:cTn id="7" dur="10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Google Shape;258;p3"/>
          <p:cNvSpPr txBox="1">
            <a:spLocks noGrp="1"/>
          </p:cNvSpPr>
          <p:nvPr>
            <p:ph type="ctrTitle"/>
          </p:nvPr>
        </p:nvSpPr>
        <p:spPr>
          <a:xfrm>
            <a:off x="430611" y="306564"/>
            <a:ext cx="3651600" cy="5778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ct val="67085"/>
              <a:buNone/>
            </a:pPr>
            <a:endParaRPr/>
          </a:p>
          <a:p>
            <a:pPr marL="0" lvl="0" indent="0" algn="l" rtl="0">
              <a:lnSpc>
                <a:spcPct val="100000"/>
              </a:lnSpc>
              <a:spcBef>
                <a:spcPts val="0"/>
              </a:spcBef>
              <a:spcAft>
                <a:spcPts val="0"/>
              </a:spcAft>
              <a:buSzPct val="114695"/>
              <a:buNone/>
            </a:pPr>
            <a:r>
              <a:rPr lang="en-GB" sz="3100">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grpSp>
        <p:nvGrpSpPr>
          <p:cNvPr id="259" name="Google Shape;259;p3"/>
          <p:cNvGrpSpPr/>
          <p:nvPr/>
        </p:nvGrpSpPr>
        <p:grpSpPr>
          <a:xfrm>
            <a:off x="3514677" y="1807563"/>
            <a:ext cx="363945" cy="481287"/>
            <a:chOff x="3275655" y="2407038"/>
            <a:chExt cx="363945" cy="481287"/>
          </a:xfrm>
        </p:grpSpPr>
        <p:sp>
          <p:nvSpPr>
            <p:cNvPr id="260" name="Google Shape;260;p3"/>
            <p:cNvSpPr/>
            <p:nvPr/>
          </p:nvSpPr>
          <p:spPr>
            <a:xfrm rot="-213312">
              <a:off x="3282918" y="2415287"/>
              <a:ext cx="273601" cy="242755"/>
            </a:xfrm>
            <a:custGeom>
              <a:avLst/>
              <a:gdLst/>
              <a:ahLst/>
              <a:cxnLst/>
              <a:rect l="l" t="t" r="r" b="b"/>
              <a:pathLst>
                <a:path w="14378" h="12910" extrusionOk="0">
                  <a:moveTo>
                    <a:pt x="13677" y="1"/>
                  </a:moveTo>
                  <a:cubicBezTo>
                    <a:pt x="13610" y="1"/>
                    <a:pt x="13510" y="34"/>
                    <a:pt x="13410" y="67"/>
                  </a:cubicBezTo>
                  <a:cubicBezTo>
                    <a:pt x="13343" y="101"/>
                    <a:pt x="13243" y="201"/>
                    <a:pt x="13176" y="267"/>
                  </a:cubicBezTo>
                  <a:cubicBezTo>
                    <a:pt x="12176" y="1168"/>
                    <a:pt x="11108" y="2002"/>
                    <a:pt x="10107" y="2869"/>
                  </a:cubicBezTo>
                  <a:cubicBezTo>
                    <a:pt x="9941" y="3036"/>
                    <a:pt x="9740" y="3203"/>
                    <a:pt x="9574" y="3370"/>
                  </a:cubicBezTo>
                  <a:cubicBezTo>
                    <a:pt x="8840" y="4170"/>
                    <a:pt x="8039" y="4837"/>
                    <a:pt x="7172" y="5505"/>
                  </a:cubicBezTo>
                  <a:cubicBezTo>
                    <a:pt x="6905" y="5671"/>
                    <a:pt x="6672" y="5872"/>
                    <a:pt x="6438" y="6072"/>
                  </a:cubicBezTo>
                  <a:cubicBezTo>
                    <a:pt x="5337" y="7239"/>
                    <a:pt x="4103" y="8340"/>
                    <a:pt x="2869" y="9374"/>
                  </a:cubicBezTo>
                  <a:cubicBezTo>
                    <a:pt x="2268" y="9874"/>
                    <a:pt x="1735" y="10408"/>
                    <a:pt x="1268" y="10942"/>
                  </a:cubicBezTo>
                  <a:cubicBezTo>
                    <a:pt x="934" y="11342"/>
                    <a:pt x="601" y="11709"/>
                    <a:pt x="267" y="12143"/>
                  </a:cubicBezTo>
                  <a:cubicBezTo>
                    <a:pt x="200" y="12209"/>
                    <a:pt x="100" y="12343"/>
                    <a:pt x="67" y="12476"/>
                  </a:cubicBezTo>
                  <a:cubicBezTo>
                    <a:pt x="0" y="12676"/>
                    <a:pt x="200" y="12910"/>
                    <a:pt x="434" y="12877"/>
                  </a:cubicBezTo>
                  <a:cubicBezTo>
                    <a:pt x="534" y="12877"/>
                    <a:pt x="567" y="12843"/>
                    <a:pt x="667" y="12843"/>
                  </a:cubicBezTo>
                  <a:cubicBezTo>
                    <a:pt x="1168" y="12576"/>
                    <a:pt x="1668" y="12343"/>
                    <a:pt x="2068" y="11976"/>
                  </a:cubicBezTo>
                  <a:cubicBezTo>
                    <a:pt x="3102" y="11042"/>
                    <a:pt x="4203" y="10141"/>
                    <a:pt x="5237" y="9207"/>
                  </a:cubicBezTo>
                  <a:lnTo>
                    <a:pt x="6872" y="7706"/>
                  </a:lnTo>
                  <a:cubicBezTo>
                    <a:pt x="7405" y="7172"/>
                    <a:pt x="7939" y="6672"/>
                    <a:pt x="8573" y="6205"/>
                  </a:cubicBezTo>
                  <a:cubicBezTo>
                    <a:pt x="9173" y="5805"/>
                    <a:pt x="9707" y="5304"/>
                    <a:pt x="10241" y="4737"/>
                  </a:cubicBezTo>
                  <a:cubicBezTo>
                    <a:pt x="11008" y="3970"/>
                    <a:pt x="11875" y="3236"/>
                    <a:pt x="12743" y="2536"/>
                  </a:cubicBezTo>
                  <a:cubicBezTo>
                    <a:pt x="13243" y="2135"/>
                    <a:pt x="13710" y="1668"/>
                    <a:pt x="14110" y="1201"/>
                  </a:cubicBezTo>
                  <a:cubicBezTo>
                    <a:pt x="14210" y="1068"/>
                    <a:pt x="14344" y="968"/>
                    <a:pt x="14377" y="835"/>
                  </a:cubicBezTo>
                  <a:cubicBezTo>
                    <a:pt x="14377" y="434"/>
                    <a:pt x="14144" y="34"/>
                    <a:pt x="13677" y="1"/>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1" name="Google Shape;261;p3"/>
            <p:cNvSpPr/>
            <p:nvPr/>
          </p:nvSpPr>
          <p:spPr>
            <a:xfrm rot="958424">
              <a:off x="3356467" y="2624519"/>
              <a:ext cx="266878" cy="119276"/>
            </a:xfrm>
            <a:custGeom>
              <a:avLst/>
              <a:gdLst/>
              <a:ahLst/>
              <a:cxnLst/>
              <a:rect l="l" t="t" r="r" b="b"/>
              <a:pathLst>
                <a:path w="10675" h="4771" extrusionOk="0">
                  <a:moveTo>
                    <a:pt x="9674" y="0"/>
                  </a:moveTo>
                  <a:cubicBezTo>
                    <a:pt x="9507" y="67"/>
                    <a:pt x="9207" y="100"/>
                    <a:pt x="8973" y="167"/>
                  </a:cubicBezTo>
                  <a:cubicBezTo>
                    <a:pt x="6805" y="968"/>
                    <a:pt x="4637" y="1668"/>
                    <a:pt x="2535" y="2636"/>
                  </a:cubicBezTo>
                  <a:cubicBezTo>
                    <a:pt x="1835" y="2969"/>
                    <a:pt x="1134" y="3403"/>
                    <a:pt x="400" y="3770"/>
                  </a:cubicBezTo>
                  <a:cubicBezTo>
                    <a:pt x="334" y="3803"/>
                    <a:pt x="234" y="3836"/>
                    <a:pt x="200" y="3937"/>
                  </a:cubicBezTo>
                  <a:cubicBezTo>
                    <a:pt x="33" y="4103"/>
                    <a:pt x="0" y="4303"/>
                    <a:pt x="67" y="4470"/>
                  </a:cubicBezTo>
                  <a:cubicBezTo>
                    <a:pt x="167" y="4637"/>
                    <a:pt x="367" y="4770"/>
                    <a:pt x="567" y="4737"/>
                  </a:cubicBezTo>
                  <a:cubicBezTo>
                    <a:pt x="701" y="4737"/>
                    <a:pt x="767" y="4670"/>
                    <a:pt x="901" y="4637"/>
                  </a:cubicBezTo>
                  <a:cubicBezTo>
                    <a:pt x="1735" y="4337"/>
                    <a:pt x="2569" y="4003"/>
                    <a:pt x="3402" y="3736"/>
                  </a:cubicBezTo>
                  <a:cubicBezTo>
                    <a:pt x="4870" y="3169"/>
                    <a:pt x="6338" y="2602"/>
                    <a:pt x="7739" y="2069"/>
                  </a:cubicBezTo>
                  <a:cubicBezTo>
                    <a:pt x="8106" y="1935"/>
                    <a:pt x="8506" y="1768"/>
                    <a:pt x="8873" y="1635"/>
                  </a:cubicBezTo>
                  <a:cubicBezTo>
                    <a:pt x="9207" y="1501"/>
                    <a:pt x="9540" y="1401"/>
                    <a:pt x="9907" y="1401"/>
                  </a:cubicBezTo>
                  <a:cubicBezTo>
                    <a:pt x="10041" y="1401"/>
                    <a:pt x="10107" y="1335"/>
                    <a:pt x="10241" y="1301"/>
                  </a:cubicBezTo>
                  <a:cubicBezTo>
                    <a:pt x="10508" y="1235"/>
                    <a:pt x="10674" y="934"/>
                    <a:pt x="10674" y="668"/>
                  </a:cubicBezTo>
                  <a:cubicBezTo>
                    <a:pt x="10674" y="434"/>
                    <a:pt x="10441" y="167"/>
                    <a:pt x="10174" y="100"/>
                  </a:cubicBezTo>
                  <a:cubicBezTo>
                    <a:pt x="10074" y="0"/>
                    <a:pt x="9907" y="0"/>
                    <a:pt x="9674"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2" name="Google Shape;262;p3"/>
            <p:cNvSpPr/>
            <p:nvPr/>
          </p:nvSpPr>
          <p:spPr>
            <a:xfrm>
              <a:off x="3340200" y="2778225"/>
              <a:ext cx="299400" cy="110100"/>
            </a:xfrm>
            <a:custGeom>
              <a:avLst/>
              <a:gdLst/>
              <a:ahLst/>
              <a:cxnLst/>
              <a:rect l="l" t="t" r="r" b="b"/>
              <a:pathLst>
                <a:path w="11976" h="4404" extrusionOk="0">
                  <a:moveTo>
                    <a:pt x="701" y="0"/>
                  </a:moveTo>
                  <a:cubicBezTo>
                    <a:pt x="401" y="0"/>
                    <a:pt x="201" y="34"/>
                    <a:pt x="67" y="267"/>
                  </a:cubicBezTo>
                  <a:cubicBezTo>
                    <a:pt x="0" y="434"/>
                    <a:pt x="0" y="634"/>
                    <a:pt x="134" y="768"/>
                  </a:cubicBezTo>
                  <a:cubicBezTo>
                    <a:pt x="201" y="868"/>
                    <a:pt x="334" y="968"/>
                    <a:pt x="401" y="1034"/>
                  </a:cubicBezTo>
                  <a:cubicBezTo>
                    <a:pt x="901" y="1235"/>
                    <a:pt x="1468" y="1435"/>
                    <a:pt x="1969" y="1602"/>
                  </a:cubicBezTo>
                  <a:cubicBezTo>
                    <a:pt x="2302" y="1735"/>
                    <a:pt x="2636" y="1802"/>
                    <a:pt x="3003" y="1868"/>
                  </a:cubicBezTo>
                  <a:cubicBezTo>
                    <a:pt x="4337" y="2135"/>
                    <a:pt x="5638" y="2569"/>
                    <a:pt x="6872" y="2969"/>
                  </a:cubicBezTo>
                  <a:cubicBezTo>
                    <a:pt x="7906" y="3336"/>
                    <a:pt x="9007" y="3603"/>
                    <a:pt x="10074" y="3903"/>
                  </a:cubicBezTo>
                  <a:cubicBezTo>
                    <a:pt x="10341" y="3970"/>
                    <a:pt x="10541" y="4037"/>
                    <a:pt x="10741" y="4170"/>
                  </a:cubicBezTo>
                  <a:cubicBezTo>
                    <a:pt x="11175" y="4404"/>
                    <a:pt x="11709" y="4103"/>
                    <a:pt x="11876" y="3670"/>
                  </a:cubicBezTo>
                  <a:cubicBezTo>
                    <a:pt x="11976" y="3369"/>
                    <a:pt x="11842" y="3036"/>
                    <a:pt x="11542" y="2869"/>
                  </a:cubicBezTo>
                  <a:lnTo>
                    <a:pt x="11175" y="2736"/>
                  </a:lnTo>
                  <a:cubicBezTo>
                    <a:pt x="9407" y="2369"/>
                    <a:pt x="7706" y="1768"/>
                    <a:pt x="6005" y="1235"/>
                  </a:cubicBezTo>
                  <a:cubicBezTo>
                    <a:pt x="4370" y="701"/>
                    <a:pt x="2702" y="334"/>
                    <a:pt x="1035" y="34"/>
                  </a:cubicBezTo>
                  <a:cubicBezTo>
                    <a:pt x="901" y="34"/>
                    <a:pt x="768" y="34"/>
                    <a:pt x="701" y="0"/>
                  </a:cubicBezTo>
                  <a:close/>
                </a:path>
              </a:pathLst>
            </a:custGeom>
            <a:solidFill>
              <a:srgbClr val="FFFFFF"/>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3" name="Google Shape;263;p3"/>
          <p:cNvGrpSpPr/>
          <p:nvPr/>
        </p:nvGrpSpPr>
        <p:grpSpPr>
          <a:xfrm rot="1278911">
            <a:off x="1140495" y="1318523"/>
            <a:ext cx="654536" cy="655142"/>
            <a:chOff x="1194475" y="1437425"/>
            <a:chExt cx="654532" cy="655138"/>
          </a:xfrm>
        </p:grpSpPr>
        <p:grpSp>
          <p:nvGrpSpPr>
            <p:cNvPr id="264" name="Google Shape;264;p3"/>
            <p:cNvGrpSpPr/>
            <p:nvPr/>
          </p:nvGrpSpPr>
          <p:grpSpPr>
            <a:xfrm>
              <a:off x="1323473" y="1482473"/>
              <a:ext cx="525534" cy="610090"/>
              <a:chOff x="1323473" y="1482473"/>
              <a:chExt cx="525534" cy="610090"/>
            </a:xfrm>
          </p:grpSpPr>
          <p:sp>
            <p:nvSpPr>
              <p:cNvPr id="265" name="Google Shape;265;p3"/>
              <p:cNvSpPr/>
              <p:nvPr/>
            </p:nvSpPr>
            <p:spPr>
              <a:xfrm>
                <a:off x="1323473" y="1734473"/>
                <a:ext cx="273636" cy="358090"/>
              </a:xfrm>
              <a:custGeom>
                <a:avLst/>
                <a:gdLst/>
                <a:ahLst/>
                <a:cxnLst/>
                <a:rect l="l" t="t" r="r" b="b"/>
                <a:pathLst>
                  <a:path w="13077" h="17113" extrusionOk="0">
                    <a:moveTo>
                      <a:pt x="13076" y="9808"/>
                    </a:moveTo>
                    <a:cubicBezTo>
                      <a:pt x="12909" y="9274"/>
                      <a:pt x="12542" y="9174"/>
                      <a:pt x="12109" y="9041"/>
                    </a:cubicBezTo>
                    <a:cubicBezTo>
                      <a:pt x="11208" y="8807"/>
                      <a:pt x="10341" y="8507"/>
                      <a:pt x="9407" y="8307"/>
                    </a:cubicBezTo>
                    <a:cubicBezTo>
                      <a:pt x="8540" y="8140"/>
                      <a:pt x="8073" y="7640"/>
                      <a:pt x="7906" y="6772"/>
                    </a:cubicBezTo>
                    <a:cubicBezTo>
                      <a:pt x="7606" y="5104"/>
                      <a:pt x="7405" y="3470"/>
                      <a:pt x="7439" y="1769"/>
                    </a:cubicBezTo>
                    <a:cubicBezTo>
                      <a:pt x="7506" y="1135"/>
                      <a:pt x="7439" y="534"/>
                      <a:pt x="6905" y="1"/>
                    </a:cubicBezTo>
                    <a:cubicBezTo>
                      <a:pt x="6738" y="134"/>
                      <a:pt x="6538" y="201"/>
                      <a:pt x="6438" y="334"/>
                    </a:cubicBezTo>
                    <a:cubicBezTo>
                      <a:pt x="6171" y="801"/>
                      <a:pt x="5838" y="1302"/>
                      <a:pt x="5571" y="1802"/>
                    </a:cubicBezTo>
                    <a:cubicBezTo>
                      <a:pt x="5070" y="2970"/>
                      <a:pt x="4670" y="4137"/>
                      <a:pt x="4203" y="5338"/>
                    </a:cubicBezTo>
                    <a:cubicBezTo>
                      <a:pt x="4070" y="5638"/>
                      <a:pt x="3936" y="5938"/>
                      <a:pt x="3836" y="6272"/>
                    </a:cubicBezTo>
                    <a:cubicBezTo>
                      <a:pt x="2569" y="6272"/>
                      <a:pt x="1368" y="5471"/>
                      <a:pt x="167" y="5872"/>
                    </a:cubicBezTo>
                    <a:cubicBezTo>
                      <a:pt x="0" y="6205"/>
                      <a:pt x="100" y="6439"/>
                      <a:pt x="234" y="6639"/>
                    </a:cubicBezTo>
                    <a:lnTo>
                      <a:pt x="1368" y="8507"/>
                    </a:lnTo>
                    <a:cubicBezTo>
                      <a:pt x="1768" y="9174"/>
                      <a:pt x="1902" y="9841"/>
                      <a:pt x="1501" y="10608"/>
                    </a:cubicBezTo>
                    <a:cubicBezTo>
                      <a:pt x="1068" y="11342"/>
                      <a:pt x="834" y="12176"/>
                      <a:pt x="501" y="12977"/>
                    </a:cubicBezTo>
                    <a:cubicBezTo>
                      <a:pt x="334" y="13377"/>
                      <a:pt x="100" y="13811"/>
                      <a:pt x="234" y="14278"/>
                    </a:cubicBezTo>
                    <a:cubicBezTo>
                      <a:pt x="567" y="14511"/>
                      <a:pt x="867" y="14378"/>
                      <a:pt x="1168" y="14211"/>
                    </a:cubicBezTo>
                    <a:cubicBezTo>
                      <a:pt x="1835" y="13877"/>
                      <a:pt x="2435" y="13510"/>
                      <a:pt x="3102" y="13177"/>
                    </a:cubicBezTo>
                    <a:cubicBezTo>
                      <a:pt x="3403" y="13010"/>
                      <a:pt x="3703" y="12843"/>
                      <a:pt x="4003" y="12710"/>
                    </a:cubicBezTo>
                    <a:cubicBezTo>
                      <a:pt x="4537" y="12476"/>
                      <a:pt x="4737" y="12543"/>
                      <a:pt x="5171" y="13043"/>
                    </a:cubicBezTo>
                    <a:cubicBezTo>
                      <a:pt x="6205" y="14278"/>
                      <a:pt x="7239" y="15445"/>
                      <a:pt x="8273" y="16646"/>
                    </a:cubicBezTo>
                    <a:cubicBezTo>
                      <a:pt x="8440" y="16813"/>
                      <a:pt x="8606" y="16980"/>
                      <a:pt x="8773" y="17113"/>
                    </a:cubicBezTo>
                    <a:cubicBezTo>
                      <a:pt x="9107" y="17046"/>
                      <a:pt x="9173" y="16846"/>
                      <a:pt x="9173" y="16646"/>
                    </a:cubicBezTo>
                    <a:cubicBezTo>
                      <a:pt x="9073" y="15779"/>
                      <a:pt x="8940" y="14845"/>
                      <a:pt x="8873" y="13977"/>
                    </a:cubicBezTo>
                    <a:cubicBezTo>
                      <a:pt x="8840" y="13344"/>
                      <a:pt x="8773" y="12777"/>
                      <a:pt x="8740" y="12143"/>
                    </a:cubicBezTo>
                    <a:cubicBezTo>
                      <a:pt x="8706" y="11709"/>
                      <a:pt x="8940" y="11442"/>
                      <a:pt x="9340" y="11309"/>
                    </a:cubicBezTo>
                    <a:cubicBezTo>
                      <a:pt x="10074" y="11109"/>
                      <a:pt x="10841" y="10942"/>
                      <a:pt x="11575" y="10675"/>
                    </a:cubicBezTo>
                    <a:cubicBezTo>
                      <a:pt x="12009" y="10542"/>
                      <a:pt x="12409" y="10341"/>
                      <a:pt x="12776" y="10141"/>
                    </a:cubicBezTo>
                    <a:cubicBezTo>
                      <a:pt x="12909" y="10041"/>
                      <a:pt x="13009" y="9874"/>
                      <a:pt x="13076" y="9808"/>
                    </a:cubicBezTo>
                    <a:close/>
                  </a:path>
                </a:pathLst>
              </a:custGeom>
              <a:solidFill>
                <a:srgbClr val="FFD600"/>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6" name="Google Shape;266;p3"/>
              <p:cNvSpPr/>
              <p:nvPr/>
            </p:nvSpPr>
            <p:spPr>
              <a:xfrm rot="3932821">
                <a:off x="1558073" y="1498484"/>
                <a:ext cx="223349" cy="292282"/>
              </a:xfrm>
              <a:custGeom>
                <a:avLst/>
                <a:gdLst/>
                <a:ahLst/>
                <a:cxnLst/>
                <a:rect l="l" t="t" r="r" b="b"/>
                <a:pathLst>
                  <a:path w="13077" h="17113" extrusionOk="0">
                    <a:moveTo>
                      <a:pt x="13076" y="9808"/>
                    </a:moveTo>
                    <a:cubicBezTo>
                      <a:pt x="12909" y="9274"/>
                      <a:pt x="12542" y="9174"/>
                      <a:pt x="12109" y="9041"/>
                    </a:cubicBezTo>
                    <a:cubicBezTo>
                      <a:pt x="11208" y="8807"/>
                      <a:pt x="10341" y="8507"/>
                      <a:pt x="9407" y="8307"/>
                    </a:cubicBezTo>
                    <a:cubicBezTo>
                      <a:pt x="8540" y="8140"/>
                      <a:pt x="8073" y="7640"/>
                      <a:pt x="7906" y="6772"/>
                    </a:cubicBezTo>
                    <a:cubicBezTo>
                      <a:pt x="7606" y="5104"/>
                      <a:pt x="7405" y="3470"/>
                      <a:pt x="7439" y="1769"/>
                    </a:cubicBezTo>
                    <a:cubicBezTo>
                      <a:pt x="7506" y="1135"/>
                      <a:pt x="7439" y="534"/>
                      <a:pt x="6905" y="1"/>
                    </a:cubicBezTo>
                    <a:cubicBezTo>
                      <a:pt x="6738" y="134"/>
                      <a:pt x="6538" y="201"/>
                      <a:pt x="6438" y="334"/>
                    </a:cubicBezTo>
                    <a:cubicBezTo>
                      <a:pt x="6171" y="801"/>
                      <a:pt x="5838" y="1302"/>
                      <a:pt x="5571" y="1802"/>
                    </a:cubicBezTo>
                    <a:cubicBezTo>
                      <a:pt x="5070" y="2970"/>
                      <a:pt x="4670" y="4137"/>
                      <a:pt x="4203" y="5338"/>
                    </a:cubicBezTo>
                    <a:cubicBezTo>
                      <a:pt x="4070" y="5638"/>
                      <a:pt x="3936" y="5938"/>
                      <a:pt x="3836" y="6272"/>
                    </a:cubicBezTo>
                    <a:cubicBezTo>
                      <a:pt x="2569" y="6272"/>
                      <a:pt x="1368" y="5471"/>
                      <a:pt x="167" y="5872"/>
                    </a:cubicBezTo>
                    <a:cubicBezTo>
                      <a:pt x="0" y="6205"/>
                      <a:pt x="100" y="6439"/>
                      <a:pt x="234" y="6639"/>
                    </a:cubicBezTo>
                    <a:lnTo>
                      <a:pt x="1368" y="8507"/>
                    </a:lnTo>
                    <a:cubicBezTo>
                      <a:pt x="1768" y="9174"/>
                      <a:pt x="1902" y="9841"/>
                      <a:pt x="1501" y="10608"/>
                    </a:cubicBezTo>
                    <a:cubicBezTo>
                      <a:pt x="1068" y="11342"/>
                      <a:pt x="834" y="12176"/>
                      <a:pt x="501" y="12977"/>
                    </a:cubicBezTo>
                    <a:cubicBezTo>
                      <a:pt x="334" y="13377"/>
                      <a:pt x="100" y="13811"/>
                      <a:pt x="234" y="14278"/>
                    </a:cubicBezTo>
                    <a:cubicBezTo>
                      <a:pt x="567" y="14511"/>
                      <a:pt x="867" y="14378"/>
                      <a:pt x="1168" y="14211"/>
                    </a:cubicBezTo>
                    <a:cubicBezTo>
                      <a:pt x="1835" y="13877"/>
                      <a:pt x="2435" y="13510"/>
                      <a:pt x="3102" y="13177"/>
                    </a:cubicBezTo>
                    <a:cubicBezTo>
                      <a:pt x="3403" y="13010"/>
                      <a:pt x="3703" y="12843"/>
                      <a:pt x="4003" y="12710"/>
                    </a:cubicBezTo>
                    <a:cubicBezTo>
                      <a:pt x="4537" y="12476"/>
                      <a:pt x="4737" y="12543"/>
                      <a:pt x="5171" y="13043"/>
                    </a:cubicBezTo>
                    <a:cubicBezTo>
                      <a:pt x="6205" y="14278"/>
                      <a:pt x="7239" y="15445"/>
                      <a:pt x="8273" y="16646"/>
                    </a:cubicBezTo>
                    <a:cubicBezTo>
                      <a:pt x="8440" y="16813"/>
                      <a:pt x="8606" y="16980"/>
                      <a:pt x="8773" y="17113"/>
                    </a:cubicBezTo>
                    <a:cubicBezTo>
                      <a:pt x="9107" y="17046"/>
                      <a:pt x="9173" y="16846"/>
                      <a:pt x="9173" y="16646"/>
                    </a:cubicBezTo>
                    <a:cubicBezTo>
                      <a:pt x="9073" y="15779"/>
                      <a:pt x="8940" y="14845"/>
                      <a:pt x="8873" y="13977"/>
                    </a:cubicBezTo>
                    <a:cubicBezTo>
                      <a:pt x="8840" y="13344"/>
                      <a:pt x="8773" y="12777"/>
                      <a:pt x="8740" y="12143"/>
                    </a:cubicBezTo>
                    <a:cubicBezTo>
                      <a:pt x="8706" y="11709"/>
                      <a:pt x="8940" y="11442"/>
                      <a:pt x="9340" y="11309"/>
                    </a:cubicBezTo>
                    <a:cubicBezTo>
                      <a:pt x="10074" y="11109"/>
                      <a:pt x="10841" y="10942"/>
                      <a:pt x="11575" y="10675"/>
                    </a:cubicBezTo>
                    <a:cubicBezTo>
                      <a:pt x="12009" y="10542"/>
                      <a:pt x="12409" y="10341"/>
                      <a:pt x="12776" y="10141"/>
                    </a:cubicBezTo>
                    <a:cubicBezTo>
                      <a:pt x="12909" y="10041"/>
                      <a:pt x="13009" y="9874"/>
                      <a:pt x="13076" y="9808"/>
                    </a:cubicBezTo>
                    <a:close/>
                  </a:path>
                </a:pathLst>
              </a:custGeom>
              <a:solidFill>
                <a:srgbClr val="FFD600"/>
              </a:solidFill>
              <a:ln w="1905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7" name="Google Shape;267;p3"/>
            <p:cNvSpPr/>
            <p:nvPr/>
          </p:nvSpPr>
          <p:spPr>
            <a:xfrm>
              <a:off x="1194475" y="1437425"/>
              <a:ext cx="258600" cy="280333"/>
            </a:xfrm>
            <a:custGeom>
              <a:avLst/>
              <a:gdLst/>
              <a:ahLst/>
              <a:cxnLst/>
              <a:rect l="l" t="t" r="r" b="b"/>
              <a:pathLst>
                <a:path w="6723" h="7288" extrusionOk="0">
                  <a:moveTo>
                    <a:pt x="3436" y="1253"/>
                  </a:moveTo>
                  <a:lnTo>
                    <a:pt x="4203" y="2588"/>
                  </a:lnTo>
                  <a:cubicBezTo>
                    <a:pt x="3803" y="2688"/>
                    <a:pt x="3369" y="2821"/>
                    <a:pt x="2969" y="2921"/>
                  </a:cubicBezTo>
                  <a:cubicBezTo>
                    <a:pt x="3103" y="2354"/>
                    <a:pt x="3269" y="1820"/>
                    <a:pt x="3436" y="1253"/>
                  </a:cubicBezTo>
                  <a:close/>
                  <a:moveTo>
                    <a:pt x="2235" y="3822"/>
                  </a:moveTo>
                  <a:cubicBezTo>
                    <a:pt x="2235" y="3922"/>
                    <a:pt x="2169" y="3955"/>
                    <a:pt x="2169" y="4022"/>
                  </a:cubicBezTo>
                  <a:cubicBezTo>
                    <a:pt x="2002" y="3989"/>
                    <a:pt x="1902" y="3922"/>
                    <a:pt x="1802" y="3922"/>
                  </a:cubicBezTo>
                  <a:cubicBezTo>
                    <a:pt x="1935" y="3855"/>
                    <a:pt x="2068" y="3855"/>
                    <a:pt x="2235" y="3822"/>
                  </a:cubicBezTo>
                  <a:close/>
                  <a:moveTo>
                    <a:pt x="4570" y="3155"/>
                  </a:moveTo>
                  <a:cubicBezTo>
                    <a:pt x="4604" y="3255"/>
                    <a:pt x="4637" y="3288"/>
                    <a:pt x="4670" y="3355"/>
                  </a:cubicBezTo>
                  <a:lnTo>
                    <a:pt x="3803" y="4355"/>
                  </a:lnTo>
                  <a:cubicBezTo>
                    <a:pt x="3803" y="4422"/>
                    <a:pt x="3770" y="4422"/>
                    <a:pt x="3770" y="4456"/>
                  </a:cubicBezTo>
                  <a:cubicBezTo>
                    <a:pt x="3403" y="4355"/>
                    <a:pt x="3002" y="4289"/>
                    <a:pt x="2669" y="4155"/>
                  </a:cubicBezTo>
                  <a:lnTo>
                    <a:pt x="2802" y="3655"/>
                  </a:lnTo>
                  <a:cubicBezTo>
                    <a:pt x="3403" y="3522"/>
                    <a:pt x="3970" y="3355"/>
                    <a:pt x="4570" y="3155"/>
                  </a:cubicBezTo>
                  <a:close/>
                  <a:moveTo>
                    <a:pt x="4971" y="3922"/>
                  </a:moveTo>
                  <a:cubicBezTo>
                    <a:pt x="5137" y="4189"/>
                    <a:pt x="5304" y="4489"/>
                    <a:pt x="5504" y="4822"/>
                  </a:cubicBezTo>
                  <a:cubicBezTo>
                    <a:pt x="5137" y="4756"/>
                    <a:pt x="4770" y="4689"/>
                    <a:pt x="4403" y="4622"/>
                  </a:cubicBezTo>
                  <a:cubicBezTo>
                    <a:pt x="4570" y="4355"/>
                    <a:pt x="4770" y="4155"/>
                    <a:pt x="4971" y="3922"/>
                  </a:cubicBezTo>
                  <a:close/>
                  <a:moveTo>
                    <a:pt x="2469" y="4923"/>
                  </a:moveTo>
                  <a:cubicBezTo>
                    <a:pt x="2736" y="4989"/>
                    <a:pt x="2969" y="5023"/>
                    <a:pt x="3169" y="5123"/>
                  </a:cubicBezTo>
                  <a:cubicBezTo>
                    <a:pt x="2902" y="5490"/>
                    <a:pt x="2602" y="5857"/>
                    <a:pt x="2235" y="6257"/>
                  </a:cubicBezTo>
                  <a:cubicBezTo>
                    <a:pt x="2302" y="5790"/>
                    <a:pt x="2402" y="5323"/>
                    <a:pt x="2469" y="4923"/>
                  </a:cubicBezTo>
                  <a:close/>
                  <a:moveTo>
                    <a:pt x="3528" y="0"/>
                  </a:moveTo>
                  <a:cubicBezTo>
                    <a:pt x="3477" y="0"/>
                    <a:pt x="3427" y="25"/>
                    <a:pt x="3403" y="86"/>
                  </a:cubicBezTo>
                  <a:cubicBezTo>
                    <a:pt x="3336" y="119"/>
                    <a:pt x="3336" y="186"/>
                    <a:pt x="3303" y="253"/>
                  </a:cubicBezTo>
                  <a:cubicBezTo>
                    <a:pt x="3136" y="319"/>
                    <a:pt x="3069" y="486"/>
                    <a:pt x="3103" y="686"/>
                  </a:cubicBezTo>
                  <a:cubicBezTo>
                    <a:pt x="2769" y="1453"/>
                    <a:pt x="2569" y="2254"/>
                    <a:pt x="2335" y="3021"/>
                  </a:cubicBezTo>
                  <a:cubicBezTo>
                    <a:pt x="1668" y="3155"/>
                    <a:pt x="1001" y="3288"/>
                    <a:pt x="401" y="3421"/>
                  </a:cubicBezTo>
                  <a:cubicBezTo>
                    <a:pt x="100" y="3455"/>
                    <a:pt x="0" y="3955"/>
                    <a:pt x="301" y="4089"/>
                  </a:cubicBezTo>
                  <a:cubicBezTo>
                    <a:pt x="834" y="4322"/>
                    <a:pt x="1401" y="4522"/>
                    <a:pt x="1935" y="4756"/>
                  </a:cubicBezTo>
                  <a:cubicBezTo>
                    <a:pt x="1768" y="5490"/>
                    <a:pt x="1635" y="6190"/>
                    <a:pt x="1568" y="6957"/>
                  </a:cubicBezTo>
                  <a:cubicBezTo>
                    <a:pt x="1521" y="7122"/>
                    <a:pt x="1657" y="7288"/>
                    <a:pt x="1812" y="7288"/>
                  </a:cubicBezTo>
                  <a:cubicBezTo>
                    <a:pt x="1876" y="7288"/>
                    <a:pt x="1943" y="7259"/>
                    <a:pt x="2002" y="7191"/>
                  </a:cubicBezTo>
                  <a:cubicBezTo>
                    <a:pt x="2636" y="6624"/>
                    <a:pt x="3236" y="5923"/>
                    <a:pt x="3803" y="5256"/>
                  </a:cubicBezTo>
                  <a:cubicBezTo>
                    <a:pt x="4570" y="5423"/>
                    <a:pt x="5337" y="5590"/>
                    <a:pt x="6138" y="5690"/>
                  </a:cubicBezTo>
                  <a:cubicBezTo>
                    <a:pt x="6170" y="5696"/>
                    <a:pt x="6201" y="5699"/>
                    <a:pt x="6231" y="5699"/>
                  </a:cubicBezTo>
                  <a:cubicBezTo>
                    <a:pt x="6519" y="5699"/>
                    <a:pt x="6723" y="5428"/>
                    <a:pt x="6572" y="5156"/>
                  </a:cubicBezTo>
                  <a:cubicBezTo>
                    <a:pt x="6238" y="4522"/>
                    <a:pt x="5838" y="3955"/>
                    <a:pt x="5504" y="3321"/>
                  </a:cubicBezTo>
                  <a:cubicBezTo>
                    <a:pt x="5804" y="2988"/>
                    <a:pt x="6138" y="2621"/>
                    <a:pt x="6438" y="2287"/>
                  </a:cubicBezTo>
                  <a:cubicBezTo>
                    <a:pt x="6603" y="2068"/>
                    <a:pt x="6429" y="1736"/>
                    <a:pt x="6214" y="1736"/>
                  </a:cubicBezTo>
                  <a:cubicBezTo>
                    <a:pt x="6167" y="1736"/>
                    <a:pt x="6119" y="1751"/>
                    <a:pt x="6071" y="1787"/>
                  </a:cubicBezTo>
                  <a:cubicBezTo>
                    <a:pt x="5738" y="1987"/>
                    <a:pt x="5337" y="2187"/>
                    <a:pt x="4937" y="2321"/>
                  </a:cubicBezTo>
                  <a:lnTo>
                    <a:pt x="3836" y="419"/>
                  </a:lnTo>
                  <a:cubicBezTo>
                    <a:pt x="3803" y="319"/>
                    <a:pt x="3770" y="286"/>
                    <a:pt x="3670" y="253"/>
                  </a:cubicBezTo>
                  <a:lnTo>
                    <a:pt x="3670" y="186"/>
                  </a:lnTo>
                  <a:cubicBezTo>
                    <a:pt x="3712" y="79"/>
                    <a:pt x="3619" y="0"/>
                    <a:pt x="3528"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68" name="Google Shape;268;p3"/>
          <p:cNvSpPr txBox="1"/>
          <p:nvPr/>
        </p:nvSpPr>
        <p:spPr>
          <a:xfrm>
            <a:off x="8045" y="1310343"/>
            <a:ext cx="5846494" cy="3002745"/>
          </a:xfrm>
          <a:prstGeom prst="rect">
            <a:avLst/>
          </a:prstGeom>
          <a:solidFill>
            <a:schemeClr val="lt1"/>
          </a:solidFill>
          <a:ln w="25400" cap="flat" cmpd="sng">
            <a:solidFill>
              <a:schemeClr val="accent4"/>
            </a:solidFill>
            <a:prstDash val="solid"/>
            <a:round/>
            <a:headEnd type="none" w="sm" len="sm"/>
            <a:tailEnd type="none" w="sm" len="sm"/>
          </a:ln>
        </p:spPr>
        <p:txBody>
          <a:bodyPr spcFirstLastPara="1" wrap="square" lIns="91425" tIns="45700" rIns="91425" bIns="45700" anchor="t" anchorCtr="0">
            <a:spAutoFit/>
          </a:bodyPr>
          <a:lstStyle/>
          <a:p>
            <a:pPr marL="0" marR="0" lvl="0" indent="-101600" algn="just" rtl="0">
              <a:lnSpc>
                <a:spcPct val="150000"/>
              </a:lnSpc>
              <a:spcBef>
                <a:spcPts val="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Marks &amp; Spencer aims to expand its product services into the German market, necessitating a thorough understanding of cultural differences between the UK and Germany.</a:t>
            </a:r>
            <a:endParaRPr/>
          </a:p>
          <a:p>
            <a:pPr marL="0" marR="0" lvl="0" indent="0" algn="just" rtl="0">
              <a:lnSpc>
                <a:spcPct val="150000"/>
              </a:lnSpc>
              <a:spcBef>
                <a:spcPts val="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0" marR="0" lvl="0" indent="-101600" algn="just" rtl="0">
              <a:lnSpc>
                <a:spcPct val="150000"/>
              </a:lnSpc>
              <a:spcBef>
                <a:spcPts val="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Challenges in the expansion process stem from disparities between the two markets, requiring tailored solutions informed by relevant theories.</a:t>
            </a:r>
            <a:endParaRPr/>
          </a:p>
        </p:txBody>
      </p:sp>
      <p:pic>
        <p:nvPicPr>
          <p:cNvPr id="269" name="Google Shape;269;p3" descr="BTS"/>
          <p:cNvPicPr preferRelativeResize="0"/>
          <p:nvPr/>
        </p:nvPicPr>
        <p:blipFill rotWithShape="1">
          <a:blip r:embed="rId3">
            <a:alphaModFix/>
          </a:blip>
          <a:srcRect/>
          <a:stretch/>
        </p:blipFill>
        <p:spPr>
          <a:xfrm>
            <a:off x="5854550" y="0"/>
            <a:ext cx="3289450" cy="4115450"/>
          </a:xfrm>
          <a:prstGeom prst="rect">
            <a:avLst/>
          </a:prstGeom>
          <a:noFill/>
          <a:ln>
            <a:noFill/>
          </a:ln>
        </p:spPr>
      </p:pic>
      <p:sp>
        <p:nvSpPr>
          <p:cNvPr id="270" name="Google Shape;270;p3"/>
          <p:cNvSpPr txBox="1"/>
          <p:nvPr/>
        </p:nvSpPr>
        <p:spPr>
          <a:xfrm>
            <a:off x="6780848" y="4835724"/>
            <a:ext cx="19173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0" i="0" u="none" strike="noStrike" cap="none">
                <a:solidFill>
                  <a:schemeClr val="dk1"/>
                </a:solidFill>
                <a:latin typeface="Times New Roman"/>
                <a:ea typeface="Times New Roman"/>
                <a:cs typeface="Times New Roman"/>
                <a:sym typeface="Times New Roman"/>
              </a:rPr>
              <a:t>(Benitez</a:t>
            </a:r>
            <a:r>
              <a:rPr lang="en-GB" sz="1400" b="0" i="1" u="none" strike="noStrike" cap="none">
                <a:solidFill>
                  <a:schemeClr val="dk1"/>
                </a:solidFill>
                <a:latin typeface="Times New Roman"/>
                <a:ea typeface="Times New Roman"/>
                <a:cs typeface="Times New Roman"/>
                <a:sym typeface="Times New Roman"/>
              </a:rPr>
              <a:t>,</a:t>
            </a:r>
            <a:r>
              <a:rPr lang="en-GB" sz="1400" b="0" i="0" u="none" strike="noStrike" cap="none">
                <a:solidFill>
                  <a:schemeClr val="dk1"/>
                </a:solidFill>
                <a:latin typeface="Times New Roman"/>
                <a:ea typeface="Times New Roman"/>
                <a:cs typeface="Times New Roman"/>
                <a:sym typeface="Times New Roman"/>
              </a:rPr>
              <a:t> 2020)</a:t>
            </a:r>
            <a:endParaRPr sz="1400" b="0" i="0" u="none" strike="noStrike" cap="none">
              <a:solidFill>
                <a:schemeClr val="dk1"/>
              </a:solidFill>
              <a:latin typeface="Arial"/>
              <a:ea typeface="Arial"/>
              <a:cs typeface="Arial"/>
              <a:sym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63"/>
                                        </p:tgtEl>
                                        <p:attrNameLst>
                                          <p:attrName>style.visibility</p:attrName>
                                        </p:attrNameLst>
                                      </p:cBhvr>
                                      <p:to>
                                        <p:strVal val="visible"/>
                                      </p:to>
                                    </p:set>
                                    <p:animEffect transition="in" filter="fade">
                                      <p:cBhvr>
                                        <p:cTn id="7" dur="1000"/>
                                        <p:tgtEl>
                                          <p:spTgt spid="2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4"/>
          <p:cNvSpPr txBox="1"/>
          <p:nvPr/>
        </p:nvSpPr>
        <p:spPr>
          <a:xfrm>
            <a:off x="742950" y="97572"/>
            <a:ext cx="6217920" cy="52322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2800" b="1" i="0" u="none" strike="noStrike" cap="none">
                <a:solidFill>
                  <a:schemeClr val="dk2"/>
                </a:solidFill>
                <a:latin typeface="Times New Roman"/>
                <a:ea typeface="Times New Roman"/>
                <a:cs typeface="Times New Roman"/>
                <a:sym typeface="Times New Roman"/>
              </a:rPr>
              <a:t>Cultural Analysis: UK vs. Germany</a:t>
            </a:r>
            <a:endParaRPr sz="2800" b="1" i="0" u="none" strike="noStrike" cap="none">
              <a:solidFill>
                <a:schemeClr val="dk2"/>
              </a:solidFill>
              <a:latin typeface="Arial"/>
              <a:ea typeface="Arial"/>
              <a:cs typeface="Arial"/>
              <a:sym typeface="Arial"/>
            </a:endParaRPr>
          </a:p>
        </p:txBody>
      </p:sp>
      <p:sp>
        <p:nvSpPr>
          <p:cNvPr id="276" name="Google Shape;276;p4"/>
          <p:cNvSpPr txBox="1"/>
          <p:nvPr/>
        </p:nvSpPr>
        <p:spPr>
          <a:xfrm>
            <a:off x="3383280" y="1150888"/>
            <a:ext cx="5760720" cy="3679597"/>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Styles of Communication or language (Hall’s Framework):</a:t>
            </a:r>
            <a:r>
              <a:rPr lang="en-GB" sz="1600" b="0" i="0" u="none" strike="noStrike" cap="none">
                <a:solidFill>
                  <a:schemeClr val="dk2"/>
                </a:solidFill>
                <a:latin typeface="Times New Roman"/>
                <a:ea typeface="Times New Roman"/>
                <a:cs typeface="Times New Roman"/>
                <a:sym typeface="Times New Roman"/>
              </a:rPr>
              <a:t> According to Hall's structural framework, there is an efficient communication style that genuinely creates differences between two countries such as Germany and the UK. </a:t>
            </a:r>
            <a:endParaRPr/>
          </a:p>
          <a:p>
            <a:pPr marL="285750" marR="0" lvl="0" indent="-184150" algn="just" rtl="0">
              <a:lnSpc>
                <a:spcPct val="150000"/>
              </a:lnSpc>
              <a:spcBef>
                <a:spcPts val="80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285750" marR="0" lvl="0" indent="-184150" algn="just" rtl="0">
              <a:lnSpc>
                <a:spcPct val="150000"/>
              </a:lnSpc>
              <a:spcBef>
                <a:spcPts val="80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285750" marR="0" lvl="0" indent="-285750" algn="l" rtl="0">
              <a:lnSpc>
                <a:spcPct val="150000"/>
              </a:lnSpc>
              <a:spcBef>
                <a:spcPts val="80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Decision Making regarding social structures (Hofstede’s Theory):</a:t>
            </a:r>
            <a:r>
              <a:rPr lang="en-GB" sz="1600" b="0" i="0" u="none" strike="noStrike" cap="none">
                <a:solidFill>
                  <a:schemeClr val="dk2"/>
                </a:solidFill>
                <a:latin typeface="Times New Roman"/>
                <a:ea typeface="Times New Roman"/>
                <a:cs typeface="Times New Roman"/>
                <a:sym typeface="Times New Roman"/>
              </a:rPr>
              <a:t> It is also important to take different decision-making styles into the brief account. </a:t>
            </a:r>
            <a:endParaRPr sz="1600" b="0" i="0" u="none" strike="noStrike" cap="none">
              <a:solidFill>
                <a:schemeClr val="dk2"/>
              </a:solidFill>
              <a:latin typeface="Arial"/>
              <a:ea typeface="Arial"/>
              <a:cs typeface="Arial"/>
              <a:sym typeface="Arial"/>
            </a:endParaRPr>
          </a:p>
        </p:txBody>
      </p:sp>
      <p:sp>
        <p:nvSpPr>
          <p:cNvPr id="277" name="Google Shape;277;p4"/>
          <p:cNvSpPr txBox="1"/>
          <p:nvPr/>
        </p:nvSpPr>
        <p:spPr>
          <a:xfrm>
            <a:off x="285750" y="4522708"/>
            <a:ext cx="2205990"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0" i="0" u="none" strike="noStrike" cap="none">
                <a:solidFill>
                  <a:srgbClr val="000000"/>
                </a:solidFill>
                <a:latin typeface="Times New Roman"/>
                <a:ea typeface="Times New Roman"/>
                <a:cs typeface="Times New Roman"/>
                <a:sym typeface="Times New Roman"/>
              </a:rPr>
              <a:t>(Benitez</a:t>
            </a:r>
            <a:r>
              <a:rPr lang="en-GB" sz="1400" b="0" i="1" u="none" strike="noStrike" cap="none">
                <a:solidFill>
                  <a:srgbClr val="000000"/>
                </a:solidFill>
                <a:latin typeface="Times New Roman"/>
                <a:ea typeface="Times New Roman"/>
                <a:cs typeface="Times New Roman"/>
                <a:sym typeface="Times New Roman"/>
              </a:rPr>
              <a:t>,</a:t>
            </a:r>
            <a:r>
              <a:rPr lang="en-GB" sz="1400" b="0" i="0" u="none" strike="noStrike" cap="none">
                <a:solidFill>
                  <a:srgbClr val="000000"/>
                </a:solidFill>
                <a:latin typeface="Times New Roman"/>
                <a:ea typeface="Times New Roman"/>
                <a:cs typeface="Times New Roman"/>
                <a:sym typeface="Times New Roman"/>
              </a:rPr>
              <a:t> 2020)</a:t>
            </a:r>
            <a:endParaRPr sz="1400" b="0" i="0" u="none" strike="noStrike" cap="none">
              <a:solidFill>
                <a:srgbClr val="000000"/>
              </a:solidFill>
              <a:latin typeface="Arial"/>
              <a:ea typeface="Arial"/>
              <a:cs typeface="Arial"/>
              <a:sym typeface="Arial"/>
            </a:endParaRPr>
          </a:p>
        </p:txBody>
      </p:sp>
      <p:pic>
        <p:nvPicPr>
          <p:cNvPr id="278" name="Google Shape;278;p4" descr="Poland against the background of Germany and Great Britain – Hofstede's...  | Download Scientific Diagram"/>
          <p:cNvPicPr preferRelativeResize="0"/>
          <p:nvPr/>
        </p:nvPicPr>
        <p:blipFill rotWithShape="1">
          <a:blip r:embed="rId3">
            <a:alphaModFix/>
          </a:blip>
          <a:srcRect/>
          <a:stretch/>
        </p:blipFill>
        <p:spPr>
          <a:xfrm>
            <a:off x="0" y="703750"/>
            <a:ext cx="3497175" cy="3679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5"/>
          <p:cNvSpPr txBox="1">
            <a:spLocks noGrp="1"/>
          </p:cNvSpPr>
          <p:nvPr>
            <p:ph type="title"/>
          </p:nvPr>
        </p:nvSpPr>
        <p:spPr>
          <a:xfrm>
            <a:off x="360510" y="185765"/>
            <a:ext cx="78006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200"/>
              <a:buNone/>
            </a:pPr>
            <a:r>
              <a:rPr lang="en-GB" sz="2800" b="1">
                <a:latin typeface="Times New Roman"/>
                <a:ea typeface="Times New Roman"/>
                <a:cs typeface="Times New Roman"/>
                <a:sym typeface="Times New Roman"/>
              </a:rPr>
              <a:t>Identifying Cultural Challenges</a:t>
            </a:r>
            <a:br>
              <a:rPr lang="en-GB" sz="2800" b="1">
                <a:latin typeface="Times New Roman"/>
                <a:ea typeface="Times New Roman"/>
                <a:cs typeface="Times New Roman"/>
                <a:sym typeface="Times New Roman"/>
              </a:rPr>
            </a:br>
            <a:endParaRPr sz="4400"/>
          </a:p>
        </p:txBody>
      </p:sp>
      <p:sp>
        <p:nvSpPr>
          <p:cNvPr id="284" name="Google Shape;284;p5"/>
          <p:cNvSpPr/>
          <p:nvPr/>
        </p:nvSpPr>
        <p:spPr>
          <a:xfrm flipH="1">
            <a:off x="7465186" y="429987"/>
            <a:ext cx="501451" cy="656957"/>
          </a:xfrm>
          <a:custGeom>
            <a:avLst/>
            <a:gdLst/>
            <a:ahLst/>
            <a:cxnLst/>
            <a:rect l="l" t="t" r="r" b="b"/>
            <a:pathLst>
              <a:path w="18848" h="24693" extrusionOk="0">
                <a:moveTo>
                  <a:pt x="14943" y="4102"/>
                </a:moveTo>
                <a:cubicBezTo>
                  <a:pt x="13444" y="1910"/>
                  <a:pt x="17663" y="1"/>
                  <a:pt x="18543" y="2069"/>
                </a:cubicBezTo>
                <a:cubicBezTo>
                  <a:pt x="18847" y="2723"/>
                  <a:pt x="18795" y="3604"/>
                  <a:pt x="18367" y="4192"/>
                </a:cubicBezTo>
                <a:cubicBezTo>
                  <a:pt x="17705" y="5100"/>
                  <a:pt x="16225" y="5205"/>
                  <a:pt x="15347" y="4536"/>
                </a:cubicBezTo>
                <a:cubicBezTo>
                  <a:pt x="15433" y="4725"/>
                  <a:pt x="15446" y="4949"/>
                  <a:pt x="15356" y="5188"/>
                </a:cubicBezTo>
                <a:cubicBezTo>
                  <a:pt x="15169" y="5672"/>
                  <a:pt x="14790" y="6053"/>
                  <a:pt x="14308" y="6246"/>
                </a:cubicBezTo>
                <a:cubicBezTo>
                  <a:pt x="13744" y="6466"/>
                  <a:pt x="13176" y="6196"/>
                  <a:pt x="13017" y="5605"/>
                </a:cubicBezTo>
                <a:cubicBezTo>
                  <a:pt x="12904" y="5182"/>
                  <a:pt x="12948" y="4779"/>
                  <a:pt x="13260" y="4450"/>
                </a:cubicBezTo>
                <a:cubicBezTo>
                  <a:pt x="13564" y="4132"/>
                  <a:pt x="14102" y="3872"/>
                  <a:pt x="14549" y="3966"/>
                </a:cubicBezTo>
                <a:cubicBezTo>
                  <a:pt x="14559" y="3966"/>
                  <a:pt x="14568" y="3968"/>
                  <a:pt x="14578" y="3970"/>
                </a:cubicBezTo>
                <a:cubicBezTo>
                  <a:pt x="14706" y="3993"/>
                  <a:pt x="14828" y="4039"/>
                  <a:pt x="14943" y="4104"/>
                </a:cubicBezTo>
                <a:close/>
                <a:moveTo>
                  <a:pt x="16364" y="5460"/>
                </a:moveTo>
                <a:cubicBezTo>
                  <a:pt x="16047" y="5395"/>
                  <a:pt x="15672" y="5573"/>
                  <a:pt x="15456" y="5800"/>
                </a:cubicBezTo>
                <a:cubicBezTo>
                  <a:pt x="15236" y="6032"/>
                  <a:pt x="15201" y="6322"/>
                  <a:pt x="15282" y="6621"/>
                </a:cubicBezTo>
                <a:cubicBezTo>
                  <a:pt x="15398" y="7047"/>
                  <a:pt x="15808" y="7246"/>
                  <a:pt x="16217" y="7087"/>
                </a:cubicBezTo>
                <a:cubicBezTo>
                  <a:pt x="16550" y="6952"/>
                  <a:pt x="16814" y="6686"/>
                  <a:pt x="16944" y="6351"/>
                </a:cubicBezTo>
                <a:cubicBezTo>
                  <a:pt x="17106" y="5919"/>
                  <a:pt x="16808" y="5548"/>
                  <a:pt x="16385" y="5465"/>
                </a:cubicBezTo>
                <a:cubicBezTo>
                  <a:pt x="16378" y="5462"/>
                  <a:pt x="16372" y="5460"/>
                  <a:pt x="16364" y="5460"/>
                </a:cubicBezTo>
                <a:close/>
                <a:moveTo>
                  <a:pt x="14207" y="18100"/>
                </a:moveTo>
                <a:cubicBezTo>
                  <a:pt x="14211" y="18047"/>
                  <a:pt x="14205" y="17997"/>
                  <a:pt x="14190" y="17949"/>
                </a:cubicBezTo>
                <a:cubicBezTo>
                  <a:pt x="14121" y="17425"/>
                  <a:pt x="14016" y="16905"/>
                  <a:pt x="13878" y="16396"/>
                </a:cubicBezTo>
                <a:cubicBezTo>
                  <a:pt x="13631" y="15476"/>
                  <a:pt x="13293" y="14671"/>
                  <a:pt x="13331" y="13697"/>
                </a:cubicBezTo>
                <a:cubicBezTo>
                  <a:pt x="13363" y="12841"/>
                  <a:pt x="13675" y="11917"/>
                  <a:pt x="14341" y="11347"/>
                </a:cubicBezTo>
                <a:cubicBezTo>
                  <a:pt x="14626" y="11217"/>
                  <a:pt x="14895" y="10976"/>
                  <a:pt x="15094" y="10735"/>
                </a:cubicBezTo>
                <a:cubicBezTo>
                  <a:pt x="15458" y="10442"/>
                  <a:pt x="15727" y="10058"/>
                  <a:pt x="15760" y="9583"/>
                </a:cubicBezTo>
                <a:cubicBezTo>
                  <a:pt x="15833" y="8482"/>
                  <a:pt x="14647" y="7472"/>
                  <a:pt x="13807" y="6948"/>
                </a:cubicBezTo>
                <a:cubicBezTo>
                  <a:pt x="13235" y="6592"/>
                  <a:pt x="12554" y="6280"/>
                  <a:pt x="11891" y="6139"/>
                </a:cubicBezTo>
                <a:cubicBezTo>
                  <a:pt x="11422" y="6043"/>
                  <a:pt x="10774" y="5999"/>
                  <a:pt x="10406" y="6370"/>
                </a:cubicBezTo>
                <a:cubicBezTo>
                  <a:pt x="9944" y="6711"/>
                  <a:pt x="9450" y="7602"/>
                  <a:pt x="9500" y="8181"/>
                </a:cubicBezTo>
                <a:cubicBezTo>
                  <a:pt x="9502" y="8239"/>
                  <a:pt x="9511" y="8300"/>
                  <a:pt x="9532" y="8355"/>
                </a:cubicBezTo>
                <a:cubicBezTo>
                  <a:pt x="9037" y="9216"/>
                  <a:pt x="8773" y="10245"/>
                  <a:pt x="8107" y="10991"/>
                </a:cubicBezTo>
                <a:cubicBezTo>
                  <a:pt x="7352" y="11833"/>
                  <a:pt x="5590" y="11905"/>
                  <a:pt x="4540" y="12186"/>
                </a:cubicBezTo>
                <a:cubicBezTo>
                  <a:pt x="4435" y="12213"/>
                  <a:pt x="4332" y="12242"/>
                  <a:pt x="4229" y="12276"/>
                </a:cubicBezTo>
                <a:cubicBezTo>
                  <a:pt x="4190" y="12280"/>
                  <a:pt x="4150" y="12292"/>
                  <a:pt x="4114" y="12309"/>
                </a:cubicBezTo>
                <a:cubicBezTo>
                  <a:pt x="2280" y="12890"/>
                  <a:pt x="883" y="13961"/>
                  <a:pt x="241" y="15828"/>
                </a:cubicBezTo>
                <a:cubicBezTo>
                  <a:pt x="78" y="16299"/>
                  <a:pt x="0" y="16794"/>
                  <a:pt x="11" y="17293"/>
                </a:cubicBezTo>
                <a:cubicBezTo>
                  <a:pt x="61" y="19891"/>
                  <a:pt x="2343" y="22134"/>
                  <a:pt x="4479" y="23305"/>
                </a:cubicBezTo>
                <a:cubicBezTo>
                  <a:pt x="6019" y="24150"/>
                  <a:pt x="7886" y="24693"/>
                  <a:pt x="9653" y="24496"/>
                </a:cubicBezTo>
                <a:cubicBezTo>
                  <a:pt x="11229" y="24320"/>
                  <a:pt x="12533" y="23108"/>
                  <a:pt x="13421" y="21874"/>
                </a:cubicBezTo>
                <a:cubicBezTo>
                  <a:pt x="14211" y="20774"/>
                  <a:pt x="14352" y="19414"/>
                  <a:pt x="14207" y="18100"/>
                </a:cubicBezTo>
                <a:close/>
                <a:moveTo>
                  <a:pt x="16198" y="6087"/>
                </a:moveTo>
                <a:cubicBezTo>
                  <a:pt x="16106" y="6093"/>
                  <a:pt x="15919" y="6217"/>
                  <a:pt x="15896" y="6292"/>
                </a:cubicBezTo>
                <a:cubicBezTo>
                  <a:pt x="15877" y="6349"/>
                  <a:pt x="15896" y="6441"/>
                  <a:pt x="15930" y="6494"/>
                </a:cubicBezTo>
                <a:cubicBezTo>
                  <a:pt x="15963" y="6494"/>
                  <a:pt x="16028" y="6460"/>
                  <a:pt x="16051" y="6447"/>
                </a:cubicBezTo>
                <a:cubicBezTo>
                  <a:pt x="16160" y="6380"/>
                  <a:pt x="16292" y="6265"/>
                  <a:pt x="16330" y="6137"/>
                </a:cubicBezTo>
                <a:cubicBezTo>
                  <a:pt x="16332" y="6133"/>
                  <a:pt x="16332" y="6129"/>
                  <a:pt x="16332" y="6125"/>
                </a:cubicBezTo>
                <a:cubicBezTo>
                  <a:pt x="16301" y="6112"/>
                  <a:pt x="16269" y="6104"/>
                  <a:pt x="16236" y="6097"/>
                </a:cubicBezTo>
                <a:cubicBezTo>
                  <a:pt x="16223" y="6095"/>
                  <a:pt x="16211" y="6091"/>
                  <a:pt x="16198" y="6087"/>
                </a:cubicBezTo>
                <a:close/>
                <a:moveTo>
                  <a:pt x="14329" y="4725"/>
                </a:moveTo>
                <a:cubicBezTo>
                  <a:pt x="14148" y="4723"/>
                  <a:pt x="13817" y="4943"/>
                  <a:pt x="13767" y="5102"/>
                </a:cubicBezTo>
                <a:cubicBezTo>
                  <a:pt x="13729" y="5219"/>
                  <a:pt x="13765" y="5397"/>
                  <a:pt x="13834" y="5500"/>
                </a:cubicBezTo>
                <a:cubicBezTo>
                  <a:pt x="13889" y="5582"/>
                  <a:pt x="14077" y="5483"/>
                  <a:pt x="14138" y="5448"/>
                </a:cubicBezTo>
                <a:cubicBezTo>
                  <a:pt x="14327" y="5335"/>
                  <a:pt x="14540" y="5142"/>
                  <a:pt x="14603" y="4926"/>
                </a:cubicBezTo>
                <a:cubicBezTo>
                  <a:pt x="14647" y="4777"/>
                  <a:pt x="14509" y="4767"/>
                  <a:pt x="14389" y="4741"/>
                </a:cubicBezTo>
                <a:cubicBezTo>
                  <a:pt x="14369" y="4737"/>
                  <a:pt x="14348" y="4733"/>
                  <a:pt x="14329" y="4725"/>
                </a:cubicBezTo>
                <a:close/>
                <a:moveTo>
                  <a:pt x="17757" y="2292"/>
                </a:moveTo>
                <a:cubicBezTo>
                  <a:pt x="17734" y="2252"/>
                  <a:pt x="17705" y="2218"/>
                  <a:pt x="17671" y="2189"/>
                </a:cubicBezTo>
                <a:cubicBezTo>
                  <a:pt x="17076" y="1657"/>
                  <a:pt x="14999" y="2595"/>
                  <a:pt x="15618" y="3679"/>
                </a:cubicBezTo>
                <a:cubicBezTo>
                  <a:pt x="16077" y="4163"/>
                  <a:pt x="17158" y="4423"/>
                  <a:pt x="17634" y="3838"/>
                </a:cubicBezTo>
                <a:cubicBezTo>
                  <a:pt x="17881" y="3536"/>
                  <a:pt x="17925" y="2895"/>
                  <a:pt x="17837" y="2520"/>
                </a:cubicBezTo>
                <a:cubicBezTo>
                  <a:pt x="17824" y="2491"/>
                  <a:pt x="17818" y="2463"/>
                  <a:pt x="17814" y="2434"/>
                </a:cubicBezTo>
                <a:lnTo>
                  <a:pt x="17810" y="2422"/>
                </a:lnTo>
                <a:cubicBezTo>
                  <a:pt x="17795" y="2375"/>
                  <a:pt x="17778" y="2331"/>
                  <a:pt x="17757" y="2289"/>
                </a:cubicBezTo>
                <a:close/>
                <a:moveTo>
                  <a:pt x="10345" y="7984"/>
                </a:moveTo>
                <a:cubicBezTo>
                  <a:pt x="10332" y="7881"/>
                  <a:pt x="10426" y="7676"/>
                  <a:pt x="10523" y="7502"/>
                </a:cubicBezTo>
                <a:cubicBezTo>
                  <a:pt x="10908" y="8128"/>
                  <a:pt x="11372" y="8707"/>
                  <a:pt x="11954" y="9159"/>
                </a:cubicBezTo>
                <a:cubicBezTo>
                  <a:pt x="12749" y="9775"/>
                  <a:pt x="13490" y="10002"/>
                  <a:pt x="14402" y="10278"/>
                </a:cubicBezTo>
                <a:cubicBezTo>
                  <a:pt x="14371" y="10329"/>
                  <a:pt x="14333" y="10375"/>
                  <a:pt x="14291" y="10415"/>
                </a:cubicBezTo>
                <a:cubicBezTo>
                  <a:pt x="14272" y="10421"/>
                  <a:pt x="14255" y="10431"/>
                  <a:pt x="14239" y="10440"/>
                </a:cubicBezTo>
                <a:cubicBezTo>
                  <a:pt x="14182" y="10475"/>
                  <a:pt x="14128" y="10509"/>
                  <a:pt x="14075" y="10547"/>
                </a:cubicBezTo>
                <a:cubicBezTo>
                  <a:pt x="14065" y="10549"/>
                  <a:pt x="14054" y="10553"/>
                  <a:pt x="14044" y="10555"/>
                </a:cubicBezTo>
                <a:cubicBezTo>
                  <a:pt x="12233" y="9998"/>
                  <a:pt x="11447" y="9853"/>
                  <a:pt x="10422" y="8134"/>
                </a:cubicBezTo>
                <a:cubicBezTo>
                  <a:pt x="10414" y="8116"/>
                  <a:pt x="10406" y="8095"/>
                  <a:pt x="10395" y="8076"/>
                </a:cubicBezTo>
                <a:lnTo>
                  <a:pt x="10395" y="8076"/>
                </a:lnTo>
                <a:cubicBezTo>
                  <a:pt x="10380" y="8044"/>
                  <a:pt x="10364" y="8013"/>
                  <a:pt x="10343" y="7984"/>
                </a:cubicBezTo>
                <a:close/>
                <a:moveTo>
                  <a:pt x="11068" y="6860"/>
                </a:moveTo>
                <a:cubicBezTo>
                  <a:pt x="11267" y="6810"/>
                  <a:pt x="11678" y="6913"/>
                  <a:pt x="11812" y="6952"/>
                </a:cubicBezTo>
                <a:cubicBezTo>
                  <a:pt x="12317" y="7101"/>
                  <a:pt x="12837" y="7351"/>
                  <a:pt x="13287" y="7619"/>
                </a:cubicBezTo>
                <a:cubicBezTo>
                  <a:pt x="13778" y="7910"/>
                  <a:pt x="14997" y="8746"/>
                  <a:pt x="14901" y="9428"/>
                </a:cubicBezTo>
                <a:cubicBezTo>
                  <a:pt x="14895" y="9469"/>
                  <a:pt x="14882" y="9509"/>
                  <a:pt x="14865" y="9549"/>
                </a:cubicBezTo>
                <a:cubicBezTo>
                  <a:pt x="14088" y="9321"/>
                  <a:pt x="13333" y="9161"/>
                  <a:pt x="12646" y="8690"/>
                </a:cubicBezTo>
                <a:cubicBezTo>
                  <a:pt x="11977" y="8229"/>
                  <a:pt x="11470" y="7558"/>
                  <a:pt x="11068" y="6860"/>
                </a:cubicBezTo>
                <a:close/>
                <a:moveTo>
                  <a:pt x="4028" y="13254"/>
                </a:moveTo>
                <a:cubicBezTo>
                  <a:pt x="4533" y="14782"/>
                  <a:pt x="6660" y="16459"/>
                  <a:pt x="7918" y="17245"/>
                </a:cubicBezTo>
                <a:cubicBezTo>
                  <a:pt x="9337" y="18131"/>
                  <a:pt x="11726" y="19248"/>
                  <a:pt x="13459" y="18645"/>
                </a:cubicBezTo>
                <a:cubicBezTo>
                  <a:pt x="13501" y="20468"/>
                  <a:pt x="12633" y="22054"/>
                  <a:pt x="11057" y="23029"/>
                </a:cubicBezTo>
                <a:cubicBezTo>
                  <a:pt x="8993" y="24307"/>
                  <a:pt x="6258" y="23484"/>
                  <a:pt x="4382" y="22243"/>
                </a:cubicBezTo>
                <a:cubicBezTo>
                  <a:pt x="2651" y="21097"/>
                  <a:pt x="845" y="19043"/>
                  <a:pt x="933" y="16836"/>
                </a:cubicBezTo>
                <a:cubicBezTo>
                  <a:pt x="956" y="16234"/>
                  <a:pt x="1130" y="15652"/>
                  <a:pt x="1434" y="15134"/>
                </a:cubicBezTo>
                <a:cubicBezTo>
                  <a:pt x="2006" y="14151"/>
                  <a:pt x="2987" y="13615"/>
                  <a:pt x="4028" y="13254"/>
                </a:cubicBezTo>
                <a:close/>
                <a:moveTo>
                  <a:pt x="6501" y="22289"/>
                </a:moveTo>
                <a:cubicBezTo>
                  <a:pt x="6583" y="22151"/>
                  <a:pt x="6740" y="22061"/>
                  <a:pt x="6943" y="22126"/>
                </a:cubicBezTo>
                <a:cubicBezTo>
                  <a:pt x="8314" y="22564"/>
                  <a:pt x="9720" y="22448"/>
                  <a:pt x="10837" y="21476"/>
                </a:cubicBezTo>
                <a:cubicBezTo>
                  <a:pt x="11407" y="20977"/>
                  <a:pt x="12204" y="20227"/>
                  <a:pt x="12413" y="19474"/>
                </a:cubicBezTo>
                <a:cubicBezTo>
                  <a:pt x="12403" y="19330"/>
                  <a:pt x="12472" y="19189"/>
                  <a:pt x="12596" y="19112"/>
                </a:cubicBezTo>
                <a:cubicBezTo>
                  <a:pt x="12606" y="19103"/>
                  <a:pt x="12617" y="19097"/>
                  <a:pt x="12627" y="19089"/>
                </a:cubicBezTo>
                <a:cubicBezTo>
                  <a:pt x="12935" y="18886"/>
                  <a:pt x="13279" y="19196"/>
                  <a:pt x="13220" y="19523"/>
                </a:cubicBezTo>
                <a:cubicBezTo>
                  <a:pt x="13031" y="20568"/>
                  <a:pt x="11910" y="21719"/>
                  <a:pt x="11061" y="22306"/>
                </a:cubicBezTo>
                <a:cubicBezTo>
                  <a:pt x="9716" y="23238"/>
                  <a:pt x="8255" y="23383"/>
                  <a:pt x="6713" y="22890"/>
                </a:cubicBezTo>
                <a:cubicBezTo>
                  <a:pt x="6589" y="22855"/>
                  <a:pt x="6491" y="22758"/>
                  <a:pt x="6455" y="22633"/>
                </a:cubicBezTo>
                <a:cubicBezTo>
                  <a:pt x="6371" y="22771"/>
                  <a:pt x="6216" y="22861"/>
                  <a:pt x="6015" y="22800"/>
                </a:cubicBezTo>
                <a:cubicBezTo>
                  <a:pt x="5652" y="22693"/>
                  <a:pt x="5334" y="22524"/>
                  <a:pt x="5068" y="22251"/>
                </a:cubicBezTo>
                <a:cubicBezTo>
                  <a:pt x="4975" y="22159"/>
                  <a:pt x="4936" y="22025"/>
                  <a:pt x="4965" y="21897"/>
                </a:cubicBezTo>
                <a:cubicBezTo>
                  <a:pt x="5036" y="21595"/>
                  <a:pt x="5414" y="21461"/>
                  <a:pt x="5644" y="21698"/>
                </a:cubicBezTo>
                <a:cubicBezTo>
                  <a:pt x="5812" y="21872"/>
                  <a:pt x="6009" y="21968"/>
                  <a:pt x="6237" y="22035"/>
                </a:cubicBezTo>
                <a:cubicBezTo>
                  <a:pt x="6384" y="22079"/>
                  <a:pt x="6468" y="22178"/>
                  <a:pt x="6501" y="22289"/>
                </a:cubicBezTo>
                <a:close/>
                <a:moveTo>
                  <a:pt x="12874" y="12087"/>
                </a:moveTo>
                <a:cubicBezTo>
                  <a:pt x="12742" y="12416"/>
                  <a:pt x="12650" y="12760"/>
                  <a:pt x="12600" y="13110"/>
                </a:cubicBezTo>
                <a:cubicBezTo>
                  <a:pt x="12361" y="14759"/>
                  <a:pt x="13040" y="16077"/>
                  <a:pt x="13348" y="17643"/>
                </a:cubicBezTo>
                <a:cubicBezTo>
                  <a:pt x="13352" y="17664"/>
                  <a:pt x="13356" y="17683"/>
                  <a:pt x="13360" y="17704"/>
                </a:cubicBezTo>
                <a:cubicBezTo>
                  <a:pt x="12080" y="18341"/>
                  <a:pt x="9414" y="16930"/>
                  <a:pt x="8368" y="16287"/>
                </a:cubicBezTo>
                <a:cubicBezTo>
                  <a:pt x="7363" y="15667"/>
                  <a:pt x="5351" y="14212"/>
                  <a:pt x="4829" y="13009"/>
                </a:cubicBezTo>
                <a:cubicBezTo>
                  <a:pt x="5525" y="12821"/>
                  <a:pt x="6229" y="12678"/>
                  <a:pt x="6927" y="12496"/>
                </a:cubicBezTo>
                <a:cubicBezTo>
                  <a:pt x="8907" y="11982"/>
                  <a:pt x="9154" y="10612"/>
                  <a:pt x="10039" y="9128"/>
                </a:cubicBezTo>
                <a:cubicBezTo>
                  <a:pt x="10827" y="10117"/>
                  <a:pt x="12059" y="10997"/>
                  <a:pt x="13277" y="11345"/>
                </a:cubicBezTo>
                <a:cubicBezTo>
                  <a:pt x="13166" y="11504"/>
                  <a:pt x="13067" y="11672"/>
                  <a:pt x="12981" y="11846"/>
                </a:cubicBezTo>
                <a:cubicBezTo>
                  <a:pt x="12987" y="11555"/>
                  <a:pt x="12610" y="11278"/>
                  <a:pt x="12308" y="11523"/>
                </a:cubicBezTo>
                <a:cubicBezTo>
                  <a:pt x="11166" y="12458"/>
                  <a:pt x="11242" y="14185"/>
                  <a:pt x="11946" y="15358"/>
                </a:cubicBezTo>
                <a:cubicBezTo>
                  <a:pt x="12212" y="15803"/>
                  <a:pt x="12904" y="15407"/>
                  <a:pt x="12637" y="14960"/>
                </a:cubicBezTo>
                <a:cubicBezTo>
                  <a:pt x="12124" y="14103"/>
                  <a:pt x="11984" y="12816"/>
                  <a:pt x="12839" y="12121"/>
                </a:cubicBezTo>
                <a:cubicBezTo>
                  <a:pt x="12851" y="12110"/>
                  <a:pt x="12864" y="12097"/>
                  <a:pt x="12874" y="12087"/>
                </a:cubicBezTo>
                <a:close/>
                <a:moveTo>
                  <a:pt x="12086" y="16207"/>
                </a:moveTo>
                <a:cubicBezTo>
                  <a:pt x="11843" y="15742"/>
                  <a:pt x="12577" y="15428"/>
                  <a:pt x="12811" y="15878"/>
                </a:cubicBezTo>
                <a:cubicBezTo>
                  <a:pt x="12966" y="16176"/>
                  <a:pt x="13065" y="16501"/>
                  <a:pt x="13103" y="16834"/>
                </a:cubicBezTo>
                <a:cubicBezTo>
                  <a:pt x="13166" y="17347"/>
                  <a:pt x="12373" y="17444"/>
                  <a:pt x="12311" y="16928"/>
                </a:cubicBezTo>
                <a:cubicBezTo>
                  <a:pt x="12281" y="16677"/>
                  <a:pt x="12204" y="16434"/>
                  <a:pt x="12086" y="16209"/>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5" name="Google Shape;285;p5"/>
          <p:cNvSpPr/>
          <p:nvPr/>
        </p:nvSpPr>
        <p:spPr>
          <a:xfrm rot="1800039">
            <a:off x="6428834" y="360083"/>
            <a:ext cx="183198" cy="492130"/>
          </a:xfrm>
          <a:custGeom>
            <a:avLst/>
            <a:gdLst/>
            <a:ahLst/>
            <a:cxnLst/>
            <a:rect l="l" t="t" r="r" b="b"/>
            <a:pathLst>
              <a:path w="6886" h="18498" extrusionOk="0">
                <a:moveTo>
                  <a:pt x="39" y="2999"/>
                </a:moveTo>
                <a:cubicBezTo>
                  <a:pt x="1" y="2714"/>
                  <a:pt x="43" y="2423"/>
                  <a:pt x="156" y="2161"/>
                </a:cubicBezTo>
                <a:cubicBezTo>
                  <a:pt x="1099" y="0"/>
                  <a:pt x="6841" y="72"/>
                  <a:pt x="6879" y="2989"/>
                </a:cubicBezTo>
                <a:cubicBezTo>
                  <a:pt x="6885" y="3597"/>
                  <a:pt x="6827" y="4755"/>
                  <a:pt x="6257" y="5156"/>
                </a:cubicBezTo>
                <a:cubicBezTo>
                  <a:pt x="6257" y="5164"/>
                  <a:pt x="6257" y="5172"/>
                  <a:pt x="6257" y="5179"/>
                </a:cubicBezTo>
                <a:cubicBezTo>
                  <a:pt x="6267" y="5286"/>
                  <a:pt x="6273" y="5395"/>
                  <a:pt x="6280" y="5502"/>
                </a:cubicBezTo>
                <a:cubicBezTo>
                  <a:pt x="6307" y="5883"/>
                  <a:pt x="6328" y="6262"/>
                  <a:pt x="6349" y="6644"/>
                </a:cubicBezTo>
                <a:cubicBezTo>
                  <a:pt x="6414" y="7792"/>
                  <a:pt x="6473" y="8943"/>
                  <a:pt x="6525" y="10093"/>
                </a:cubicBezTo>
                <a:cubicBezTo>
                  <a:pt x="6573" y="11139"/>
                  <a:pt x="6617" y="12185"/>
                  <a:pt x="6644" y="13231"/>
                </a:cubicBezTo>
                <a:cubicBezTo>
                  <a:pt x="6655" y="13616"/>
                  <a:pt x="6663" y="14002"/>
                  <a:pt x="6663" y="14387"/>
                </a:cubicBezTo>
                <a:cubicBezTo>
                  <a:pt x="6663" y="14603"/>
                  <a:pt x="6667" y="14855"/>
                  <a:pt x="6638" y="15069"/>
                </a:cubicBezTo>
                <a:cubicBezTo>
                  <a:pt x="6533" y="15867"/>
                  <a:pt x="6271" y="16705"/>
                  <a:pt x="5819" y="17376"/>
                </a:cubicBezTo>
                <a:cubicBezTo>
                  <a:pt x="5450" y="17923"/>
                  <a:pt x="4915" y="18407"/>
                  <a:pt x="4238" y="18495"/>
                </a:cubicBezTo>
                <a:cubicBezTo>
                  <a:pt x="4226" y="18497"/>
                  <a:pt x="4215" y="18497"/>
                  <a:pt x="4205" y="18495"/>
                </a:cubicBezTo>
                <a:cubicBezTo>
                  <a:pt x="2782" y="18426"/>
                  <a:pt x="1705" y="16611"/>
                  <a:pt x="1346" y="15391"/>
                </a:cubicBezTo>
                <a:cubicBezTo>
                  <a:pt x="1256" y="15083"/>
                  <a:pt x="1206" y="14742"/>
                  <a:pt x="1164" y="14423"/>
                </a:cubicBezTo>
                <a:cubicBezTo>
                  <a:pt x="1110" y="13981"/>
                  <a:pt x="1074" y="13532"/>
                  <a:pt x="1045" y="13088"/>
                </a:cubicBezTo>
                <a:cubicBezTo>
                  <a:pt x="973" y="11994"/>
                  <a:pt x="942" y="10894"/>
                  <a:pt x="913" y="9798"/>
                </a:cubicBezTo>
                <a:cubicBezTo>
                  <a:pt x="892" y="8930"/>
                  <a:pt x="875" y="8060"/>
                  <a:pt x="850" y="7193"/>
                </a:cubicBezTo>
                <a:cubicBezTo>
                  <a:pt x="829" y="6495"/>
                  <a:pt x="808" y="5789"/>
                  <a:pt x="757" y="5091"/>
                </a:cubicBezTo>
                <a:cubicBezTo>
                  <a:pt x="26" y="4795"/>
                  <a:pt x="76" y="3657"/>
                  <a:pt x="39" y="2999"/>
                </a:cubicBezTo>
                <a:close/>
                <a:moveTo>
                  <a:pt x="2287" y="15184"/>
                </a:moveTo>
                <a:cubicBezTo>
                  <a:pt x="2394" y="15203"/>
                  <a:pt x="2503" y="15215"/>
                  <a:pt x="2612" y="15221"/>
                </a:cubicBezTo>
                <a:cubicBezTo>
                  <a:pt x="2822" y="15240"/>
                  <a:pt x="3052" y="15259"/>
                  <a:pt x="3258" y="15211"/>
                </a:cubicBezTo>
                <a:cubicBezTo>
                  <a:pt x="3763" y="15094"/>
                  <a:pt x="3972" y="15863"/>
                  <a:pt x="3465" y="15982"/>
                </a:cubicBezTo>
                <a:cubicBezTo>
                  <a:pt x="3195" y="16045"/>
                  <a:pt x="2916" y="16049"/>
                  <a:pt x="2637" y="16024"/>
                </a:cubicBezTo>
                <a:cubicBezTo>
                  <a:pt x="2751" y="16236"/>
                  <a:pt x="2880" y="16439"/>
                  <a:pt x="3027" y="16630"/>
                </a:cubicBezTo>
                <a:cubicBezTo>
                  <a:pt x="3029" y="16632"/>
                  <a:pt x="3031" y="16634"/>
                  <a:pt x="3033" y="16638"/>
                </a:cubicBezTo>
                <a:cubicBezTo>
                  <a:pt x="3746" y="17678"/>
                  <a:pt x="4595" y="18034"/>
                  <a:pt x="5188" y="16712"/>
                </a:cubicBezTo>
                <a:cubicBezTo>
                  <a:pt x="5653" y="15676"/>
                  <a:pt x="5712" y="14029"/>
                  <a:pt x="5695" y="12902"/>
                </a:cubicBezTo>
                <a:cubicBezTo>
                  <a:pt x="5674" y="11445"/>
                  <a:pt x="5622" y="9980"/>
                  <a:pt x="5584" y="8524"/>
                </a:cubicBezTo>
                <a:cubicBezTo>
                  <a:pt x="4588" y="8962"/>
                  <a:pt x="2788" y="8899"/>
                  <a:pt x="1732" y="8689"/>
                </a:cubicBezTo>
                <a:cubicBezTo>
                  <a:pt x="1745" y="9068"/>
                  <a:pt x="1757" y="9450"/>
                  <a:pt x="1768" y="9829"/>
                </a:cubicBezTo>
                <a:cubicBezTo>
                  <a:pt x="1885" y="9867"/>
                  <a:pt x="2090" y="9879"/>
                  <a:pt x="2176" y="9888"/>
                </a:cubicBezTo>
                <a:cubicBezTo>
                  <a:pt x="2386" y="9907"/>
                  <a:pt x="2616" y="9926"/>
                  <a:pt x="2824" y="9877"/>
                </a:cubicBezTo>
                <a:cubicBezTo>
                  <a:pt x="3327" y="9760"/>
                  <a:pt x="3536" y="10529"/>
                  <a:pt x="3029" y="10649"/>
                </a:cubicBezTo>
                <a:cubicBezTo>
                  <a:pt x="2671" y="10732"/>
                  <a:pt x="2294" y="10714"/>
                  <a:pt x="1933" y="10657"/>
                </a:cubicBezTo>
                <a:cubicBezTo>
                  <a:pt x="1885" y="10651"/>
                  <a:pt x="1839" y="10642"/>
                  <a:pt x="1793" y="10636"/>
                </a:cubicBezTo>
                <a:cubicBezTo>
                  <a:pt x="1803" y="10959"/>
                  <a:pt x="1816" y="11282"/>
                  <a:pt x="1828" y="11604"/>
                </a:cubicBezTo>
                <a:cubicBezTo>
                  <a:pt x="1944" y="11634"/>
                  <a:pt x="2099" y="11642"/>
                  <a:pt x="2193" y="11650"/>
                </a:cubicBezTo>
                <a:cubicBezTo>
                  <a:pt x="2403" y="11669"/>
                  <a:pt x="2631" y="11688"/>
                  <a:pt x="2839" y="11640"/>
                </a:cubicBezTo>
                <a:cubicBezTo>
                  <a:pt x="3342" y="11523"/>
                  <a:pt x="3551" y="12292"/>
                  <a:pt x="3046" y="12411"/>
                </a:cubicBezTo>
                <a:cubicBezTo>
                  <a:pt x="2686" y="12495"/>
                  <a:pt x="2310" y="12476"/>
                  <a:pt x="1948" y="12420"/>
                </a:cubicBezTo>
                <a:cubicBezTo>
                  <a:pt x="1921" y="12415"/>
                  <a:pt x="1891" y="12411"/>
                  <a:pt x="1862" y="12407"/>
                </a:cubicBezTo>
                <a:cubicBezTo>
                  <a:pt x="1862" y="12434"/>
                  <a:pt x="1864" y="12459"/>
                  <a:pt x="1866" y="12487"/>
                </a:cubicBezTo>
                <a:cubicBezTo>
                  <a:pt x="1881" y="12809"/>
                  <a:pt x="1904" y="13132"/>
                  <a:pt x="1939" y="13455"/>
                </a:cubicBezTo>
                <a:cubicBezTo>
                  <a:pt x="2057" y="13490"/>
                  <a:pt x="2248" y="13501"/>
                  <a:pt x="2338" y="13509"/>
                </a:cubicBezTo>
                <a:cubicBezTo>
                  <a:pt x="2547" y="13530"/>
                  <a:pt x="2778" y="13549"/>
                  <a:pt x="2985" y="13499"/>
                </a:cubicBezTo>
                <a:cubicBezTo>
                  <a:pt x="3488" y="13381"/>
                  <a:pt x="3698" y="14151"/>
                  <a:pt x="3191" y="14270"/>
                </a:cubicBezTo>
                <a:cubicBezTo>
                  <a:pt x="2832" y="14354"/>
                  <a:pt x="2457" y="14335"/>
                  <a:pt x="2095" y="14281"/>
                </a:cubicBezTo>
                <a:lnTo>
                  <a:pt x="2057" y="14274"/>
                </a:lnTo>
                <a:cubicBezTo>
                  <a:pt x="2113" y="14582"/>
                  <a:pt x="2191" y="14888"/>
                  <a:pt x="2287" y="15186"/>
                </a:cubicBezTo>
                <a:close/>
                <a:moveTo>
                  <a:pt x="904" y="2737"/>
                </a:moveTo>
                <a:cubicBezTo>
                  <a:pt x="1552" y="3203"/>
                  <a:pt x="2769" y="3351"/>
                  <a:pt x="3513" y="3349"/>
                </a:cubicBezTo>
                <a:cubicBezTo>
                  <a:pt x="4285" y="3347"/>
                  <a:pt x="5337" y="3203"/>
                  <a:pt x="5961" y="2681"/>
                </a:cubicBezTo>
                <a:cubicBezTo>
                  <a:pt x="5127" y="1165"/>
                  <a:pt x="1552" y="960"/>
                  <a:pt x="904" y="2737"/>
                </a:cubicBezTo>
                <a:close/>
                <a:moveTo>
                  <a:pt x="5515" y="5361"/>
                </a:moveTo>
                <a:cubicBezTo>
                  <a:pt x="4222" y="5583"/>
                  <a:pt x="2847" y="5550"/>
                  <a:pt x="1569" y="5248"/>
                </a:cubicBezTo>
                <a:cubicBezTo>
                  <a:pt x="1606" y="5782"/>
                  <a:pt x="1638" y="6317"/>
                  <a:pt x="1663" y="6851"/>
                </a:cubicBezTo>
                <a:cubicBezTo>
                  <a:pt x="2287" y="6556"/>
                  <a:pt x="3132" y="6346"/>
                  <a:pt x="3771" y="6321"/>
                </a:cubicBezTo>
                <a:cubicBezTo>
                  <a:pt x="4301" y="6300"/>
                  <a:pt x="5006" y="6275"/>
                  <a:pt x="5536" y="6497"/>
                </a:cubicBezTo>
                <a:cubicBezTo>
                  <a:pt x="5525" y="6118"/>
                  <a:pt x="5515" y="5738"/>
                  <a:pt x="5515" y="5361"/>
                </a:cubicBezTo>
                <a:close/>
                <a:moveTo>
                  <a:pt x="1022" y="4261"/>
                </a:moveTo>
                <a:cubicBezTo>
                  <a:pt x="2449" y="4743"/>
                  <a:pt x="4083" y="4833"/>
                  <a:pt x="5561" y="4544"/>
                </a:cubicBezTo>
                <a:cubicBezTo>
                  <a:pt x="5626" y="4508"/>
                  <a:pt x="5697" y="4491"/>
                  <a:pt x="5770" y="4496"/>
                </a:cubicBezTo>
                <a:cubicBezTo>
                  <a:pt x="5965" y="4506"/>
                  <a:pt x="6039" y="3980"/>
                  <a:pt x="6070" y="3597"/>
                </a:cubicBezTo>
                <a:cubicBezTo>
                  <a:pt x="5387" y="3988"/>
                  <a:pt x="4565" y="4162"/>
                  <a:pt x="3790" y="4196"/>
                </a:cubicBezTo>
                <a:cubicBezTo>
                  <a:pt x="2874" y="4238"/>
                  <a:pt x="1736" y="4087"/>
                  <a:pt x="875" y="3651"/>
                </a:cubicBezTo>
                <a:cubicBezTo>
                  <a:pt x="898" y="3875"/>
                  <a:pt x="940" y="4123"/>
                  <a:pt x="1022" y="4261"/>
                </a:cubicBezTo>
                <a:close/>
                <a:moveTo>
                  <a:pt x="5557" y="7413"/>
                </a:moveTo>
                <a:cubicBezTo>
                  <a:pt x="5521" y="7371"/>
                  <a:pt x="5483" y="7331"/>
                  <a:pt x="5441" y="7298"/>
                </a:cubicBezTo>
                <a:cubicBezTo>
                  <a:pt x="4951" y="7050"/>
                  <a:pt x="4354" y="7170"/>
                  <a:pt x="3828" y="7182"/>
                </a:cubicBezTo>
                <a:cubicBezTo>
                  <a:pt x="3136" y="7201"/>
                  <a:pt x="2306" y="7409"/>
                  <a:pt x="1701" y="7775"/>
                </a:cubicBezTo>
                <a:lnTo>
                  <a:pt x="1705" y="7872"/>
                </a:lnTo>
                <a:cubicBezTo>
                  <a:pt x="2210" y="7995"/>
                  <a:pt x="2784" y="8042"/>
                  <a:pt x="3295" y="8054"/>
                </a:cubicBezTo>
                <a:cubicBezTo>
                  <a:pt x="3740" y="8065"/>
                  <a:pt x="5165" y="8035"/>
                  <a:pt x="5563" y="7698"/>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6" name="Google Shape;286;p5"/>
          <p:cNvSpPr/>
          <p:nvPr/>
        </p:nvSpPr>
        <p:spPr>
          <a:xfrm>
            <a:off x="6884125" y="1086951"/>
            <a:ext cx="100880" cy="88962"/>
          </a:xfrm>
          <a:custGeom>
            <a:avLst/>
            <a:gdLst/>
            <a:ahLst/>
            <a:cxnLst/>
            <a:rect l="l" t="t" r="r" b="b"/>
            <a:pathLst>
              <a:path w="12136" h="10699" extrusionOk="0">
                <a:moveTo>
                  <a:pt x="6069" y="1"/>
                </a:moveTo>
                <a:cubicBezTo>
                  <a:pt x="3975" y="1"/>
                  <a:pt x="1990" y="1241"/>
                  <a:pt x="1135" y="3296"/>
                </a:cubicBezTo>
                <a:cubicBezTo>
                  <a:pt x="1" y="6041"/>
                  <a:pt x="1294" y="9165"/>
                  <a:pt x="4019" y="10299"/>
                </a:cubicBezTo>
                <a:cubicBezTo>
                  <a:pt x="4682" y="10570"/>
                  <a:pt x="5371" y="10698"/>
                  <a:pt x="6048" y="10698"/>
                </a:cubicBezTo>
                <a:cubicBezTo>
                  <a:pt x="8154" y="10698"/>
                  <a:pt x="10159" y="9456"/>
                  <a:pt x="11001" y="7394"/>
                </a:cubicBezTo>
                <a:cubicBezTo>
                  <a:pt x="12135" y="4669"/>
                  <a:pt x="10842" y="1546"/>
                  <a:pt x="8117" y="412"/>
                </a:cubicBezTo>
                <a:cubicBezTo>
                  <a:pt x="7447" y="133"/>
                  <a:pt x="6752" y="1"/>
                  <a:pt x="606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7" name="Google Shape;287;p5"/>
          <p:cNvSpPr txBox="1"/>
          <p:nvPr/>
        </p:nvSpPr>
        <p:spPr>
          <a:xfrm>
            <a:off x="-70130" y="865046"/>
            <a:ext cx="6017006" cy="4151521"/>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Religious Values and Festivities:</a:t>
            </a:r>
            <a:r>
              <a:rPr lang="en-GB" sz="1600" b="0" i="0" u="none" strike="noStrike" cap="none">
                <a:solidFill>
                  <a:schemeClr val="dk2"/>
                </a:solidFill>
                <a:latin typeface="Times New Roman"/>
                <a:ea typeface="Times New Roman"/>
                <a:cs typeface="Times New Roman"/>
                <a:sym typeface="Times New Roman"/>
              </a:rPr>
              <a:t> In order to maintain proper inclusivity, M&amp;S must be conscious of many religious holidays and genuinely observances.</a:t>
            </a:r>
            <a:endParaRPr/>
          </a:p>
          <a:p>
            <a:pPr marL="285750" marR="0" lvl="0" indent="-184150" algn="just" rtl="0">
              <a:lnSpc>
                <a:spcPct val="150000"/>
              </a:lnSpc>
              <a:spcBef>
                <a:spcPts val="80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285750" marR="0" lvl="0" indent="-285750" algn="just" rtl="0">
              <a:lnSpc>
                <a:spcPct val="150000"/>
              </a:lnSpc>
              <a:spcBef>
                <a:spcPts val="80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Integration and Ethnic Make-Up:</a:t>
            </a:r>
            <a:r>
              <a:rPr lang="en-GB" sz="1600" b="0" i="0" u="none" strike="noStrike" cap="none">
                <a:solidFill>
                  <a:schemeClr val="dk2"/>
                </a:solidFill>
                <a:latin typeface="Times New Roman"/>
                <a:ea typeface="Times New Roman"/>
                <a:cs typeface="Times New Roman"/>
                <a:sym typeface="Times New Roman"/>
              </a:rPr>
              <a:t> The number of settlers in Germany is increasing, mostly from the location of Middle East and Eastern Europe. </a:t>
            </a:r>
            <a:endParaRPr/>
          </a:p>
          <a:p>
            <a:pPr marL="285750" marR="0" lvl="0" indent="-184150" algn="just" rtl="0">
              <a:lnSpc>
                <a:spcPct val="150000"/>
              </a:lnSpc>
              <a:spcBef>
                <a:spcPts val="80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285750" marR="0" lvl="0" indent="-285750" algn="l" rtl="0">
              <a:lnSpc>
                <a:spcPct val="150000"/>
              </a:lnSpc>
              <a:spcBef>
                <a:spcPts val="80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Advertising and Marketing:</a:t>
            </a:r>
            <a:r>
              <a:rPr lang="en-GB" sz="1600" b="0" i="0" u="none" strike="noStrike" cap="none">
                <a:solidFill>
                  <a:schemeClr val="dk2"/>
                </a:solidFill>
                <a:latin typeface="Times New Roman"/>
                <a:ea typeface="Times New Roman"/>
                <a:cs typeface="Times New Roman"/>
                <a:sym typeface="Times New Roman"/>
              </a:rPr>
              <a:t> Strategies for these marketing and advertising must also be adapted for the German market. </a:t>
            </a:r>
            <a:endParaRPr sz="1600" b="0" i="0" u="none" strike="noStrike" cap="none">
              <a:solidFill>
                <a:schemeClr val="dk2"/>
              </a:solidFill>
              <a:latin typeface="Arial"/>
              <a:ea typeface="Arial"/>
              <a:cs typeface="Arial"/>
              <a:sym typeface="Arial"/>
            </a:endParaRPr>
          </a:p>
        </p:txBody>
      </p:sp>
      <p:sp>
        <p:nvSpPr>
          <p:cNvPr id="288" name="Google Shape;288;p5"/>
          <p:cNvSpPr txBox="1"/>
          <p:nvPr/>
        </p:nvSpPr>
        <p:spPr>
          <a:xfrm>
            <a:off x="6648635" y="4835724"/>
            <a:ext cx="21345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0" i="0" u="none" strike="noStrike" cap="none">
                <a:solidFill>
                  <a:schemeClr val="dk2"/>
                </a:solidFill>
                <a:latin typeface="Times New Roman"/>
                <a:ea typeface="Times New Roman"/>
                <a:cs typeface="Times New Roman"/>
                <a:sym typeface="Times New Roman"/>
              </a:rPr>
              <a:t>(Bouncken</a:t>
            </a:r>
            <a:r>
              <a:rPr lang="en-GB" sz="1400" b="0" i="1" u="none" strike="noStrike" cap="none">
                <a:solidFill>
                  <a:schemeClr val="dk2"/>
                </a:solidFill>
                <a:latin typeface="Times New Roman"/>
                <a:ea typeface="Times New Roman"/>
                <a:cs typeface="Times New Roman"/>
                <a:sym typeface="Times New Roman"/>
              </a:rPr>
              <a:t>,</a:t>
            </a:r>
            <a:r>
              <a:rPr lang="en-GB" sz="1400" b="0" i="0" u="none" strike="noStrike" cap="none">
                <a:solidFill>
                  <a:schemeClr val="dk2"/>
                </a:solidFill>
                <a:latin typeface="Times New Roman"/>
                <a:ea typeface="Times New Roman"/>
                <a:cs typeface="Times New Roman"/>
                <a:sym typeface="Times New Roman"/>
              </a:rPr>
              <a:t> 2021)</a:t>
            </a:r>
            <a:endParaRPr sz="1400" b="0" i="0" u="none" strike="noStrike" cap="none">
              <a:solidFill>
                <a:schemeClr val="dk2"/>
              </a:solidFill>
              <a:latin typeface="Arial"/>
              <a:ea typeface="Arial"/>
              <a:cs typeface="Arial"/>
              <a:sym typeface="Arial"/>
            </a:endParaRPr>
          </a:p>
        </p:txBody>
      </p:sp>
      <p:pic>
        <p:nvPicPr>
          <p:cNvPr id="289" name="Google Shape;289;p5" descr="The key to managing across cultures in 2022 and beyond | Oyster®"/>
          <p:cNvPicPr preferRelativeResize="0"/>
          <p:nvPr/>
        </p:nvPicPr>
        <p:blipFill rotWithShape="1">
          <a:blip r:embed="rId3">
            <a:alphaModFix/>
          </a:blip>
          <a:srcRect/>
          <a:stretch/>
        </p:blipFill>
        <p:spPr>
          <a:xfrm>
            <a:off x="5987200" y="1227250"/>
            <a:ext cx="3156801" cy="355147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5"/>
                                        </p:tgtEl>
                                        <p:attrNameLst>
                                          <p:attrName>style.visibility</p:attrName>
                                        </p:attrNameLst>
                                      </p:cBhvr>
                                      <p:to>
                                        <p:strVal val="visible"/>
                                      </p:to>
                                    </p:set>
                                    <p:animEffect transition="in" filter="fade">
                                      <p:cBhvr>
                                        <p:cTn id="7" dur="1000"/>
                                        <p:tgtEl>
                                          <p:spTgt spid="285"/>
                                        </p:tgtEl>
                                      </p:cBhvr>
                                    </p:animEffect>
                                  </p:childTnLst>
                                </p:cTn>
                              </p:par>
                            </p:childTnLst>
                          </p:cTn>
                        </p:par>
                        <p:par>
                          <p:cTn id="8" fill="hold">
                            <p:stCondLst>
                              <p:cond delay="1000"/>
                            </p:stCondLst>
                            <p:childTnLst>
                              <p:par>
                                <p:cTn id="9" presetID="10" presetClass="entr" presetSubtype="0" fill="hold" nodeType="afterEffect">
                                  <p:stCondLst>
                                    <p:cond delay="0"/>
                                  </p:stCondLst>
                                  <p:childTnLst>
                                    <p:set>
                                      <p:cBhvr>
                                        <p:cTn id="10" dur="1" fill="hold">
                                          <p:stCondLst>
                                            <p:cond delay="0"/>
                                          </p:stCondLst>
                                        </p:cTn>
                                        <p:tgtEl>
                                          <p:spTgt spid="284"/>
                                        </p:tgtEl>
                                        <p:attrNameLst>
                                          <p:attrName>style.visibility</p:attrName>
                                        </p:attrNameLst>
                                      </p:cBhvr>
                                      <p:to>
                                        <p:strVal val="visible"/>
                                      </p:to>
                                    </p:set>
                                    <p:animEffect transition="in" filter="fade">
                                      <p:cBhvr>
                                        <p:cTn id="11" dur="1000"/>
                                        <p:tgtEl>
                                          <p:spTgt spid="2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93"/>
        <p:cNvGrpSpPr/>
        <p:nvPr/>
      </p:nvGrpSpPr>
      <p:grpSpPr>
        <a:xfrm>
          <a:off x="0" y="0"/>
          <a:ext cx="0" cy="0"/>
          <a:chOff x="0" y="0"/>
          <a:chExt cx="0" cy="0"/>
        </a:xfrm>
      </p:grpSpPr>
      <p:sp>
        <p:nvSpPr>
          <p:cNvPr id="294" name="Google Shape;294;p6"/>
          <p:cNvSpPr txBox="1">
            <a:spLocks noGrp="1"/>
          </p:cNvSpPr>
          <p:nvPr>
            <p:ph type="title"/>
          </p:nvPr>
        </p:nvSpPr>
        <p:spPr>
          <a:xfrm>
            <a:off x="623400" y="445025"/>
            <a:ext cx="78006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2800"/>
              <a:buNone/>
            </a:pPr>
            <a:r>
              <a:rPr lang="en-GB" sz="2800">
                <a:latin typeface="Times New Roman"/>
                <a:ea typeface="Times New Roman"/>
                <a:cs typeface="Times New Roman"/>
                <a:sym typeface="Times New Roman"/>
              </a:rPr>
              <a:t>Business Communication Solutions</a:t>
            </a:r>
            <a:endParaRPr sz="4400"/>
          </a:p>
        </p:txBody>
      </p:sp>
      <p:grpSp>
        <p:nvGrpSpPr>
          <p:cNvPr id="295" name="Google Shape;295;p6"/>
          <p:cNvGrpSpPr/>
          <p:nvPr/>
        </p:nvGrpSpPr>
        <p:grpSpPr>
          <a:xfrm rot="4704341">
            <a:off x="-1229281" y="2517546"/>
            <a:ext cx="772322" cy="704930"/>
            <a:chOff x="5402829" y="3357295"/>
            <a:chExt cx="1437240" cy="1312017"/>
          </a:xfrm>
        </p:grpSpPr>
        <p:sp>
          <p:nvSpPr>
            <p:cNvPr id="296" name="Google Shape;296;p6"/>
            <p:cNvSpPr/>
            <p:nvPr/>
          </p:nvSpPr>
          <p:spPr>
            <a:xfrm rot="-767128">
              <a:off x="5505490" y="3480394"/>
              <a:ext cx="1231918" cy="1065819"/>
            </a:xfrm>
            <a:custGeom>
              <a:avLst/>
              <a:gdLst/>
              <a:ahLst/>
              <a:cxnLst/>
              <a:rect l="l" t="t" r="r" b="b"/>
              <a:pathLst>
                <a:path w="49277" h="42633" extrusionOk="0">
                  <a:moveTo>
                    <a:pt x="6401" y="8841"/>
                  </a:moveTo>
                  <a:lnTo>
                    <a:pt x="6401" y="8841"/>
                  </a:lnTo>
                  <a:cubicBezTo>
                    <a:pt x="6391" y="8879"/>
                    <a:pt x="6379" y="8916"/>
                    <a:pt x="6367" y="8954"/>
                  </a:cubicBezTo>
                  <a:lnTo>
                    <a:pt x="6367" y="8954"/>
                  </a:lnTo>
                  <a:cubicBezTo>
                    <a:pt x="6385" y="8916"/>
                    <a:pt x="6401" y="8879"/>
                    <a:pt x="6401" y="8841"/>
                  </a:cubicBezTo>
                  <a:close/>
                  <a:moveTo>
                    <a:pt x="6367" y="8954"/>
                  </a:moveTo>
                  <a:cubicBezTo>
                    <a:pt x="6343" y="9004"/>
                    <a:pt x="6314" y="9054"/>
                    <a:pt x="6314" y="9104"/>
                  </a:cubicBezTo>
                  <a:lnTo>
                    <a:pt x="6321" y="9086"/>
                  </a:lnTo>
                  <a:lnTo>
                    <a:pt x="6321" y="9086"/>
                  </a:lnTo>
                  <a:cubicBezTo>
                    <a:pt x="6337" y="9042"/>
                    <a:pt x="6353" y="8998"/>
                    <a:pt x="6367" y="8954"/>
                  </a:cubicBezTo>
                  <a:close/>
                  <a:moveTo>
                    <a:pt x="8418" y="9806"/>
                  </a:moveTo>
                  <a:cubicBezTo>
                    <a:pt x="8769" y="9894"/>
                    <a:pt x="9032" y="9981"/>
                    <a:pt x="9295" y="10157"/>
                  </a:cubicBezTo>
                  <a:lnTo>
                    <a:pt x="10961" y="10770"/>
                  </a:lnTo>
                  <a:cubicBezTo>
                    <a:pt x="12276" y="11296"/>
                    <a:pt x="13416" y="11735"/>
                    <a:pt x="14731" y="12349"/>
                  </a:cubicBezTo>
                  <a:lnTo>
                    <a:pt x="17098" y="13313"/>
                  </a:lnTo>
                  <a:cubicBezTo>
                    <a:pt x="17975" y="13664"/>
                    <a:pt x="18677" y="13927"/>
                    <a:pt x="19553" y="14278"/>
                  </a:cubicBezTo>
                  <a:cubicBezTo>
                    <a:pt x="19816" y="14278"/>
                    <a:pt x="19992" y="14365"/>
                    <a:pt x="20255" y="14541"/>
                  </a:cubicBezTo>
                  <a:cubicBezTo>
                    <a:pt x="21132" y="14804"/>
                    <a:pt x="21921" y="15242"/>
                    <a:pt x="22622" y="15593"/>
                  </a:cubicBezTo>
                  <a:cubicBezTo>
                    <a:pt x="23061" y="15856"/>
                    <a:pt x="23674" y="16031"/>
                    <a:pt x="24113" y="16119"/>
                  </a:cubicBezTo>
                  <a:lnTo>
                    <a:pt x="25077" y="16470"/>
                  </a:lnTo>
                  <a:cubicBezTo>
                    <a:pt x="25866" y="16820"/>
                    <a:pt x="26480" y="16996"/>
                    <a:pt x="27269" y="17346"/>
                  </a:cubicBezTo>
                  <a:cubicBezTo>
                    <a:pt x="27620" y="17434"/>
                    <a:pt x="27883" y="17609"/>
                    <a:pt x="28146" y="17697"/>
                  </a:cubicBezTo>
                  <a:cubicBezTo>
                    <a:pt x="28760" y="18048"/>
                    <a:pt x="29374" y="18223"/>
                    <a:pt x="29987" y="18486"/>
                  </a:cubicBezTo>
                  <a:cubicBezTo>
                    <a:pt x="30689" y="18662"/>
                    <a:pt x="31303" y="18925"/>
                    <a:pt x="31829" y="19100"/>
                  </a:cubicBezTo>
                  <a:cubicBezTo>
                    <a:pt x="32968" y="19626"/>
                    <a:pt x="33933" y="20240"/>
                    <a:pt x="34897" y="20854"/>
                  </a:cubicBezTo>
                  <a:cubicBezTo>
                    <a:pt x="35160" y="21117"/>
                    <a:pt x="35336" y="21204"/>
                    <a:pt x="35599" y="21380"/>
                  </a:cubicBezTo>
                  <a:cubicBezTo>
                    <a:pt x="35774" y="21555"/>
                    <a:pt x="36037" y="21643"/>
                    <a:pt x="36125" y="21818"/>
                  </a:cubicBezTo>
                  <a:cubicBezTo>
                    <a:pt x="36213" y="22081"/>
                    <a:pt x="36213" y="22169"/>
                    <a:pt x="36388" y="22256"/>
                  </a:cubicBezTo>
                  <a:cubicBezTo>
                    <a:pt x="36388" y="22432"/>
                    <a:pt x="36476" y="22607"/>
                    <a:pt x="36476" y="22695"/>
                  </a:cubicBezTo>
                  <a:lnTo>
                    <a:pt x="36476" y="23046"/>
                  </a:lnTo>
                  <a:cubicBezTo>
                    <a:pt x="36388" y="23133"/>
                    <a:pt x="36388" y="23309"/>
                    <a:pt x="35950" y="23396"/>
                  </a:cubicBezTo>
                  <a:cubicBezTo>
                    <a:pt x="35950" y="23396"/>
                    <a:pt x="35950" y="23484"/>
                    <a:pt x="35774" y="23484"/>
                  </a:cubicBezTo>
                  <a:cubicBezTo>
                    <a:pt x="35511" y="23659"/>
                    <a:pt x="35073" y="23922"/>
                    <a:pt x="34722" y="24010"/>
                  </a:cubicBezTo>
                  <a:cubicBezTo>
                    <a:pt x="34021" y="24273"/>
                    <a:pt x="33495" y="24361"/>
                    <a:pt x="32881" y="24448"/>
                  </a:cubicBezTo>
                  <a:cubicBezTo>
                    <a:pt x="32267" y="24448"/>
                    <a:pt x="31829" y="24361"/>
                    <a:pt x="31303" y="24361"/>
                  </a:cubicBezTo>
                  <a:lnTo>
                    <a:pt x="29987" y="24010"/>
                  </a:lnTo>
                  <a:cubicBezTo>
                    <a:pt x="29549" y="23922"/>
                    <a:pt x="29023" y="23659"/>
                    <a:pt x="28584" y="23572"/>
                  </a:cubicBezTo>
                  <a:cubicBezTo>
                    <a:pt x="27708" y="23221"/>
                    <a:pt x="26743" y="22958"/>
                    <a:pt x="25866" y="22607"/>
                  </a:cubicBezTo>
                  <a:cubicBezTo>
                    <a:pt x="24113" y="21906"/>
                    <a:pt x="22359" y="21380"/>
                    <a:pt x="20606" y="20591"/>
                  </a:cubicBezTo>
                  <a:cubicBezTo>
                    <a:pt x="20606" y="20591"/>
                    <a:pt x="20430" y="20503"/>
                    <a:pt x="20343" y="20503"/>
                  </a:cubicBezTo>
                  <a:cubicBezTo>
                    <a:pt x="19290" y="20064"/>
                    <a:pt x="18151" y="19538"/>
                    <a:pt x="17098" y="19188"/>
                  </a:cubicBezTo>
                  <a:cubicBezTo>
                    <a:pt x="16485" y="19012"/>
                    <a:pt x="15871" y="18749"/>
                    <a:pt x="15345" y="18574"/>
                  </a:cubicBezTo>
                  <a:lnTo>
                    <a:pt x="13679" y="17872"/>
                  </a:lnTo>
                  <a:lnTo>
                    <a:pt x="12364" y="17259"/>
                  </a:lnTo>
                  <a:cubicBezTo>
                    <a:pt x="12013" y="17171"/>
                    <a:pt x="11662" y="16908"/>
                    <a:pt x="11399" y="16820"/>
                  </a:cubicBezTo>
                  <a:cubicBezTo>
                    <a:pt x="11136" y="16820"/>
                    <a:pt x="10785" y="16733"/>
                    <a:pt x="10610" y="16557"/>
                  </a:cubicBezTo>
                  <a:cubicBezTo>
                    <a:pt x="9646" y="16294"/>
                    <a:pt x="8506" y="15856"/>
                    <a:pt x="7541" y="15417"/>
                  </a:cubicBezTo>
                  <a:cubicBezTo>
                    <a:pt x="7103" y="15154"/>
                    <a:pt x="6752" y="15067"/>
                    <a:pt x="6314" y="14804"/>
                  </a:cubicBezTo>
                  <a:cubicBezTo>
                    <a:pt x="6401" y="14716"/>
                    <a:pt x="6401" y="14541"/>
                    <a:pt x="6577" y="14365"/>
                  </a:cubicBezTo>
                  <a:cubicBezTo>
                    <a:pt x="6840" y="13401"/>
                    <a:pt x="7190" y="12436"/>
                    <a:pt x="7629" y="11472"/>
                  </a:cubicBezTo>
                  <a:cubicBezTo>
                    <a:pt x="7980" y="10858"/>
                    <a:pt x="8155" y="10332"/>
                    <a:pt x="8418" y="9806"/>
                  </a:cubicBezTo>
                  <a:close/>
                  <a:moveTo>
                    <a:pt x="12364" y="2967"/>
                  </a:moveTo>
                  <a:cubicBezTo>
                    <a:pt x="12802" y="3142"/>
                    <a:pt x="13153" y="3142"/>
                    <a:pt x="13591" y="3230"/>
                  </a:cubicBezTo>
                  <a:cubicBezTo>
                    <a:pt x="13679" y="3318"/>
                    <a:pt x="13854" y="3318"/>
                    <a:pt x="14117" y="3405"/>
                  </a:cubicBezTo>
                  <a:cubicBezTo>
                    <a:pt x="14556" y="3668"/>
                    <a:pt x="14994" y="4019"/>
                    <a:pt x="15432" y="4194"/>
                  </a:cubicBezTo>
                  <a:cubicBezTo>
                    <a:pt x="15959" y="4545"/>
                    <a:pt x="16485" y="4720"/>
                    <a:pt x="17098" y="4983"/>
                  </a:cubicBezTo>
                  <a:cubicBezTo>
                    <a:pt x="17361" y="5159"/>
                    <a:pt x="17712" y="5334"/>
                    <a:pt x="18063" y="5510"/>
                  </a:cubicBezTo>
                  <a:cubicBezTo>
                    <a:pt x="18501" y="5860"/>
                    <a:pt x="19027" y="6036"/>
                    <a:pt x="19553" y="6211"/>
                  </a:cubicBezTo>
                  <a:cubicBezTo>
                    <a:pt x="19992" y="6299"/>
                    <a:pt x="20343" y="6386"/>
                    <a:pt x="20693" y="6474"/>
                  </a:cubicBezTo>
                  <a:cubicBezTo>
                    <a:pt x="21044" y="6649"/>
                    <a:pt x="21482" y="6825"/>
                    <a:pt x="21745" y="6912"/>
                  </a:cubicBezTo>
                  <a:cubicBezTo>
                    <a:pt x="22008" y="7088"/>
                    <a:pt x="22096" y="7088"/>
                    <a:pt x="22359" y="7175"/>
                  </a:cubicBezTo>
                  <a:lnTo>
                    <a:pt x="22447" y="7175"/>
                  </a:lnTo>
                  <a:lnTo>
                    <a:pt x="22447" y="7351"/>
                  </a:lnTo>
                  <a:cubicBezTo>
                    <a:pt x="22535" y="7702"/>
                    <a:pt x="22535" y="7965"/>
                    <a:pt x="22622" y="8228"/>
                  </a:cubicBezTo>
                  <a:cubicBezTo>
                    <a:pt x="22798" y="8929"/>
                    <a:pt x="23061" y="9543"/>
                    <a:pt x="23324" y="10244"/>
                  </a:cubicBezTo>
                  <a:cubicBezTo>
                    <a:pt x="23499" y="10770"/>
                    <a:pt x="23850" y="11296"/>
                    <a:pt x="24200" y="11735"/>
                  </a:cubicBezTo>
                  <a:cubicBezTo>
                    <a:pt x="24376" y="12086"/>
                    <a:pt x="24639" y="12349"/>
                    <a:pt x="24814" y="12612"/>
                  </a:cubicBezTo>
                  <a:cubicBezTo>
                    <a:pt x="25165" y="12962"/>
                    <a:pt x="25516" y="13313"/>
                    <a:pt x="25954" y="13488"/>
                  </a:cubicBezTo>
                  <a:cubicBezTo>
                    <a:pt x="26392" y="13752"/>
                    <a:pt x="26919" y="13927"/>
                    <a:pt x="27357" y="14190"/>
                  </a:cubicBezTo>
                  <a:cubicBezTo>
                    <a:pt x="27445" y="14190"/>
                    <a:pt x="27708" y="14278"/>
                    <a:pt x="27795" y="14278"/>
                  </a:cubicBezTo>
                  <a:cubicBezTo>
                    <a:pt x="28321" y="14541"/>
                    <a:pt x="28935" y="14628"/>
                    <a:pt x="29461" y="14716"/>
                  </a:cubicBezTo>
                  <a:cubicBezTo>
                    <a:pt x="29853" y="14814"/>
                    <a:pt x="30258" y="14857"/>
                    <a:pt x="30668" y="14857"/>
                  </a:cubicBezTo>
                  <a:cubicBezTo>
                    <a:pt x="31725" y="14857"/>
                    <a:pt x="32810" y="14569"/>
                    <a:pt x="33758" y="14190"/>
                  </a:cubicBezTo>
                  <a:cubicBezTo>
                    <a:pt x="34021" y="13927"/>
                    <a:pt x="34459" y="13839"/>
                    <a:pt x="34810" y="13664"/>
                  </a:cubicBezTo>
                  <a:cubicBezTo>
                    <a:pt x="35336" y="13313"/>
                    <a:pt x="35774" y="12962"/>
                    <a:pt x="36213" y="12612"/>
                  </a:cubicBezTo>
                  <a:cubicBezTo>
                    <a:pt x="36826" y="12349"/>
                    <a:pt x="37089" y="11735"/>
                    <a:pt x="37528" y="11296"/>
                  </a:cubicBezTo>
                  <a:cubicBezTo>
                    <a:pt x="37703" y="11296"/>
                    <a:pt x="37703" y="11472"/>
                    <a:pt x="37791" y="11472"/>
                  </a:cubicBezTo>
                  <a:cubicBezTo>
                    <a:pt x="37966" y="11559"/>
                    <a:pt x="38317" y="11647"/>
                    <a:pt x="38580" y="11735"/>
                  </a:cubicBezTo>
                  <a:cubicBezTo>
                    <a:pt x="38755" y="11910"/>
                    <a:pt x="39018" y="12086"/>
                    <a:pt x="39194" y="12173"/>
                  </a:cubicBezTo>
                  <a:cubicBezTo>
                    <a:pt x="39457" y="12349"/>
                    <a:pt x="39720" y="12436"/>
                    <a:pt x="39983" y="12612"/>
                  </a:cubicBezTo>
                  <a:cubicBezTo>
                    <a:pt x="40334" y="12787"/>
                    <a:pt x="40509" y="12962"/>
                    <a:pt x="40860" y="13225"/>
                  </a:cubicBezTo>
                  <a:lnTo>
                    <a:pt x="41824" y="13839"/>
                  </a:lnTo>
                  <a:cubicBezTo>
                    <a:pt x="42350" y="14102"/>
                    <a:pt x="42789" y="14541"/>
                    <a:pt x="43227" y="14804"/>
                  </a:cubicBezTo>
                  <a:cubicBezTo>
                    <a:pt x="43665" y="15154"/>
                    <a:pt x="44104" y="15593"/>
                    <a:pt x="44542" y="16031"/>
                  </a:cubicBezTo>
                  <a:cubicBezTo>
                    <a:pt x="44981" y="16382"/>
                    <a:pt x="45594" y="16820"/>
                    <a:pt x="46033" y="17171"/>
                  </a:cubicBezTo>
                  <a:cubicBezTo>
                    <a:pt x="46208" y="17259"/>
                    <a:pt x="46296" y="17346"/>
                    <a:pt x="46471" y="17434"/>
                  </a:cubicBezTo>
                  <a:cubicBezTo>
                    <a:pt x="46559" y="17434"/>
                    <a:pt x="46559" y="17609"/>
                    <a:pt x="46647" y="17609"/>
                  </a:cubicBezTo>
                  <a:cubicBezTo>
                    <a:pt x="46559" y="17872"/>
                    <a:pt x="46471" y="18136"/>
                    <a:pt x="46296" y="18486"/>
                  </a:cubicBezTo>
                  <a:cubicBezTo>
                    <a:pt x="46121" y="19012"/>
                    <a:pt x="46033" y="19451"/>
                    <a:pt x="45770" y="19889"/>
                  </a:cubicBezTo>
                  <a:lnTo>
                    <a:pt x="44805" y="22520"/>
                  </a:lnTo>
                  <a:cubicBezTo>
                    <a:pt x="44455" y="23309"/>
                    <a:pt x="44104" y="24185"/>
                    <a:pt x="43841" y="24887"/>
                  </a:cubicBezTo>
                  <a:cubicBezTo>
                    <a:pt x="43490" y="25676"/>
                    <a:pt x="43227" y="26377"/>
                    <a:pt x="42964" y="27079"/>
                  </a:cubicBezTo>
                  <a:cubicBezTo>
                    <a:pt x="42263" y="28569"/>
                    <a:pt x="41737" y="29972"/>
                    <a:pt x="41210" y="31375"/>
                  </a:cubicBezTo>
                  <a:cubicBezTo>
                    <a:pt x="41210" y="31288"/>
                    <a:pt x="41298" y="31200"/>
                    <a:pt x="41298" y="31025"/>
                  </a:cubicBezTo>
                  <a:lnTo>
                    <a:pt x="41298" y="31025"/>
                  </a:lnTo>
                  <a:cubicBezTo>
                    <a:pt x="40772" y="32252"/>
                    <a:pt x="40334" y="33567"/>
                    <a:pt x="39720" y="34882"/>
                  </a:cubicBezTo>
                  <a:cubicBezTo>
                    <a:pt x="39632" y="34970"/>
                    <a:pt x="39632" y="35233"/>
                    <a:pt x="39544" y="35409"/>
                  </a:cubicBezTo>
                  <a:cubicBezTo>
                    <a:pt x="39194" y="36198"/>
                    <a:pt x="39018" y="36899"/>
                    <a:pt x="38668" y="37601"/>
                  </a:cubicBezTo>
                  <a:lnTo>
                    <a:pt x="38317" y="38653"/>
                  </a:lnTo>
                  <a:cubicBezTo>
                    <a:pt x="38229" y="38828"/>
                    <a:pt x="38229" y="39091"/>
                    <a:pt x="38142" y="39266"/>
                  </a:cubicBezTo>
                  <a:cubicBezTo>
                    <a:pt x="37966" y="39354"/>
                    <a:pt x="37966" y="39617"/>
                    <a:pt x="37879" y="39705"/>
                  </a:cubicBezTo>
                  <a:cubicBezTo>
                    <a:pt x="37879" y="39705"/>
                    <a:pt x="37791" y="39793"/>
                    <a:pt x="37791" y="39968"/>
                  </a:cubicBezTo>
                  <a:cubicBezTo>
                    <a:pt x="37528" y="39793"/>
                    <a:pt x="37265" y="39705"/>
                    <a:pt x="37002" y="39617"/>
                  </a:cubicBezTo>
                  <a:cubicBezTo>
                    <a:pt x="36563" y="39354"/>
                    <a:pt x="36037" y="39179"/>
                    <a:pt x="35599" y="38916"/>
                  </a:cubicBezTo>
                  <a:cubicBezTo>
                    <a:pt x="35073" y="38653"/>
                    <a:pt x="34459" y="38390"/>
                    <a:pt x="33933" y="38214"/>
                  </a:cubicBezTo>
                  <a:cubicBezTo>
                    <a:pt x="33407" y="37951"/>
                    <a:pt x="32968" y="37776"/>
                    <a:pt x="32442" y="37513"/>
                  </a:cubicBezTo>
                  <a:lnTo>
                    <a:pt x="30426" y="36548"/>
                  </a:lnTo>
                  <a:cubicBezTo>
                    <a:pt x="30075" y="36285"/>
                    <a:pt x="29812" y="36198"/>
                    <a:pt x="29461" y="36022"/>
                  </a:cubicBezTo>
                  <a:cubicBezTo>
                    <a:pt x="29111" y="35847"/>
                    <a:pt x="28760" y="35672"/>
                    <a:pt x="28497" y="35584"/>
                  </a:cubicBezTo>
                  <a:cubicBezTo>
                    <a:pt x="28058" y="35321"/>
                    <a:pt x="27708" y="35145"/>
                    <a:pt x="27269" y="34970"/>
                  </a:cubicBezTo>
                  <a:cubicBezTo>
                    <a:pt x="27182" y="34970"/>
                    <a:pt x="27182" y="34882"/>
                    <a:pt x="27006" y="34882"/>
                  </a:cubicBezTo>
                  <a:cubicBezTo>
                    <a:pt x="27006" y="34707"/>
                    <a:pt x="27182" y="34356"/>
                    <a:pt x="27182" y="34093"/>
                  </a:cubicBezTo>
                  <a:cubicBezTo>
                    <a:pt x="27182" y="33567"/>
                    <a:pt x="27269" y="33129"/>
                    <a:pt x="27269" y="32603"/>
                  </a:cubicBezTo>
                  <a:cubicBezTo>
                    <a:pt x="27269" y="31375"/>
                    <a:pt x="26919" y="30060"/>
                    <a:pt x="26305" y="29008"/>
                  </a:cubicBezTo>
                  <a:cubicBezTo>
                    <a:pt x="25954" y="28569"/>
                    <a:pt x="25603" y="27956"/>
                    <a:pt x="25253" y="27517"/>
                  </a:cubicBezTo>
                  <a:cubicBezTo>
                    <a:pt x="25077" y="27254"/>
                    <a:pt x="24814" y="26904"/>
                    <a:pt x="24551" y="26553"/>
                  </a:cubicBezTo>
                  <a:cubicBezTo>
                    <a:pt x="24200" y="26202"/>
                    <a:pt x="23850" y="26027"/>
                    <a:pt x="23499" y="25764"/>
                  </a:cubicBezTo>
                  <a:cubicBezTo>
                    <a:pt x="22973" y="25325"/>
                    <a:pt x="22447" y="25062"/>
                    <a:pt x="21745" y="24799"/>
                  </a:cubicBezTo>
                  <a:cubicBezTo>
                    <a:pt x="21658" y="24712"/>
                    <a:pt x="21658" y="24712"/>
                    <a:pt x="21570" y="24712"/>
                  </a:cubicBezTo>
                  <a:cubicBezTo>
                    <a:pt x="21307" y="24712"/>
                    <a:pt x="21132" y="24624"/>
                    <a:pt x="20869" y="24624"/>
                  </a:cubicBezTo>
                  <a:cubicBezTo>
                    <a:pt x="20606" y="24448"/>
                    <a:pt x="20167" y="24361"/>
                    <a:pt x="19729" y="24361"/>
                  </a:cubicBezTo>
                  <a:cubicBezTo>
                    <a:pt x="19641" y="24332"/>
                    <a:pt x="19544" y="24322"/>
                    <a:pt x="19443" y="24322"/>
                  </a:cubicBezTo>
                  <a:cubicBezTo>
                    <a:pt x="19242" y="24322"/>
                    <a:pt x="19027" y="24361"/>
                    <a:pt x="18852" y="24361"/>
                  </a:cubicBezTo>
                  <a:cubicBezTo>
                    <a:pt x="18238" y="24361"/>
                    <a:pt x="17800" y="24448"/>
                    <a:pt x="17361" y="24624"/>
                  </a:cubicBezTo>
                  <a:cubicBezTo>
                    <a:pt x="16923" y="24712"/>
                    <a:pt x="16660" y="24799"/>
                    <a:pt x="16222" y="25062"/>
                  </a:cubicBezTo>
                  <a:lnTo>
                    <a:pt x="15169" y="25676"/>
                  </a:lnTo>
                  <a:cubicBezTo>
                    <a:pt x="14643" y="26114"/>
                    <a:pt x="14117" y="26553"/>
                    <a:pt x="13679" y="26991"/>
                  </a:cubicBezTo>
                  <a:lnTo>
                    <a:pt x="13153" y="27517"/>
                  </a:lnTo>
                  <a:cubicBezTo>
                    <a:pt x="12890" y="27780"/>
                    <a:pt x="12802" y="27956"/>
                    <a:pt x="12539" y="28219"/>
                  </a:cubicBezTo>
                  <a:cubicBezTo>
                    <a:pt x="12364" y="28569"/>
                    <a:pt x="12101" y="28745"/>
                    <a:pt x="11925" y="29008"/>
                  </a:cubicBezTo>
                  <a:cubicBezTo>
                    <a:pt x="11399" y="28657"/>
                    <a:pt x="10785" y="28394"/>
                    <a:pt x="10259" y="28131"/>
                  </a:cubicBezTo>
                  <a:cubicBezTo>
                    <a:pt x="9470" y="27780"/>
                    <a:pt x="8769" y="27342"/>
                    <a:pt x="7980" y="26904"/>
                  </a:cubicBezTo>
                  <a:cubicBezTo>
                    <a:pt x="7103" y="26377"/>
                    <a:pt x="6226" y="25764"/>
                    <a:pt x="5262" y="25325"/>
                  </a:cubicBezTo>
                  <a:cubicBezTo>
                    <a:pt x="4823" y="25062"/>
                    <a:pt x="4209" y="24799"/>
                    <a:pt x="3771" y="24624"/>
                  </a:cubicBezTo>
                  <a:cubicBezTo>
                    <a:pt x="3420" y="24448"/>
                    <a:pt x="3245" y="24273"/>
                    <a:pt x="2894" y="24185"/>
                  </a:cubicBezTo>
                  <a:cubicBezTo>
                    <a:pt x="3245" y="23396"/>
                    <a:pt x="3596" y="22520"/>
                    <a:pt x="3946" y="21643"/>
                  </a:cubicBezTo>
                  <a:cubicBezTo>
                    <a:pt x="4209" y="20678"/>
                    <a:pt x="4648" y="19626"/>
                    <a:pt x="4998" y="18662"/>
                  </a:cubicBezTo>
                  <a:cubicBezTo>
                    <a:pt x="5174" y="18311"/>
                    <a:pt x="5437" y="18048"/>
                    <a:pt x="5525" y="17609"/>
                  </a:cubicBezTo>
                  <a:cubicBezTo>
                    <a:pt x="5525" y="17434"/>
                    <a:pt x="5612" y="17346"/>
                    <a:pt x="5612" y="17259"/>
                  </a:cubicBezTo>
                  <a:cubicBezTo>
                    <a:pt x="6752" y="17697"/>
                    <a:pt x="7717" y="18136"/>
                    <a:pt x="8769" y="18574"/>
                  </a:cubicBezTo>
                  <a:cubicBezTo>
                    <a:pt x="9207" y="18749"/>
                    <a:pt x="9733" y="18925"/>
                    <a:pt x="10172" y="19100"/>
                  </a:cubicBezTo>
                  <a:cubicBezTo>
                    <a:pt x="10610" y="19188"/>
                    <a:pt x="11048" y="19363"/>
                    <a:pt x="11487" y="19538"/>
                  </a:cubicBezTo>
                  <a:cubicBezTo>
                    <a:pt x="11662" y="19626"/>
                    <a:pt x="12013" y="19889"/>
                    <a:pt x="12364" y="19977"/>
                  </a:cubicBezTo>
                  <a:cubicBezTo>
                    <a:pt x="12802" y="20240"/>
                    <a:pt x="13240" y="20328"/>
                    <a:pt x="13679" y="20503"/>
                  </a:cubicBezTo>
                  <a:cubicBezTo>
                    <a:pt x="14380" y="20766"/>
                    <a:pt x="15169" y="20941"/>
                    <a:pt x="15959" y="21292"/>
                  </a:cubicBezTo>
                  <a:lnTo>
                    <a:pt x="17975" y="21993"/>
                  </a:lnTo>
                  <a:cubicBezTo>
                    <a:pt x="18589" y="22256"/>
                    <a:pt x="19290" y="22520"/>
                    <a:pt x="19904" y="22870"/>
                  </a:cubicBezTo>
                  <a:lnTo>
                    <a:pt x="20167" y="22870"/>
                  </a:lnTo>
                  <a:cubicBezTo>
                    <a:pt x="20518" y="23046"/>
                    <a:pt x="20956" y="23133"/>
                    <a:pt x="21482" y="23396"/>
                  </a:cubicBezTo>
                  <a:cubicBezTo>
                    <a:pt x="21658" y="23484"/>
                    <a:pt x="22008" y="23572"/>
                    <a:pt x="22184" y="23747"/>
                  </a:cubicBezTo>
                  <a:cubicBezTo>
                    <a:pt x="22535" y="23835"/>
                    <a:pt x="22710" y="23922"/>
                    <a:pt x="23061" y="24010"/>
                  </a:cubicBezTo>
                  <a:cubicBezTo>
                    <a:pt x="24200" y="24448"/>
                    <a:pt x="25253" y="24799"/>
                    <a:pt x="26392" y="25238"/>
                  </a:cubicBezTo>
                  <a:cubicBezTo>
                    <a:pt x="27357" y="25676"/>
                    <a:pt x="28497" y="26114"/>
                    <a:pt x="29549" y="26465"/>
                  </a:cubicBezTo>
                  <a:cubicBezTo>
                    <a:pt x="30250" y="26641"/>
                    <a:pt x="30776" y="26816"/>
                    <a:pt x="31390" y="26904"/>
                  </a:cubicBezTo>
                  <a:cubicBezTo>
                    <a:pt x="31886" y="26966"/>
                    <a:pt x="32426" y="27028"/>
                    <a:pt x="32917" y="27028"/>
                  </a:cubicBezTo>
                  <a:cubicBezTo>
                    <a:pt x="33120" y="27028"/>
                    <a:pt x="33315" y="27017"/>
                    <a:pt x="33495" y="26991"/>
                  </a:cubicBezTo>
                  <a:cubicBezTo>
                    <a:pt x="34196" y="26904"/>
                    <a:pt x="34810" y="26816"/>
                    <a:pt x="35511" y="26553"/>
                  </a:cubicBezTo>
                  <a:cubicBezTo>
                    <a:pt x="35950" y="26465"/>
                    <a:pt x="36213" y="26202"/>
                    <a:pt x="36563" y="26114"/>
                  </a:cubicBezTo>
                  <a:cubicBezTo>
                    <a:pt x="36914" y="26027"/>
                    <a:pt x="37089" y="25939"/>
                    <a:pt x="37440" y="25676"/>
                  </a:cubicBezTo>
                  <a:cubicBezTo>
                    <a:pt x="38142" y="25325"/>
                    <a:pt x="38580" y="24887"/>
                    <a:pt x="38843" y="24273"/>
                  </a:cubicBezTo>
                  <a:cubicBezTo>
                    <a:pt x="39018" y="24010"/>
                    <a:pt x="39018" y="23922"/>
                    <a:pt x="39106" y="23747"/>
                  </a:cubicBezTo>
                  <a:cubicBezTo>
                    <a:pt x="39194" y="23484"/>
                    <a:pt x="39194" y="23309"/>
                    <a:pt x="39194" y="23046"/>
                  </a:cubicBezTo>
                  <a:cubicBezTo>
                    <a:pt x="39281" y="22870"/>
                    <a:pt x="39194" y="22432"/>
                    <a:pt x="39194" y="22081"/>
                  </a:cubicBezTo>
                  <a:cubicBezTo>
                    <a:pt x="39106" y="21204"/>
                    <a:pt x="38668" y="20415"/>
                    <a:pt x="38142" y="19801"/>
                  </a:cubicBezTo>
                  <a:cubicBezTo>
                    <a:pt x="37879" y="19538"/>
                    <a:pt x="37703" y="19451"/>
                    <a:pt x="37440" y="19188"/>
                  </a:cubicBezTo>
                  <a:cubicBezTo>
                    <a:pt x="37089" y="19012"/>
                    <a:pt x="36826" y="18662"/>
                    <a:pt x="36476" y="18486"/>
                  </a:cubicBezTo>
                  <a:cubicBezTo>
                    <a:pt x="36037" y="18048"/>
                    <a:pt x="35511" y="17785"/>
                    <a:pt x="34897" y="17434"/>
                  </a:cubicBezTo>
                  <a:cubicBezTo>
                    <a:pt x="34371" y="17259"/>
                    <a:pt x="33845" y="16908"/>
                    <a:pt x="33319" y="16733"/>
                  </a:cubicBezTo>
                  <a:cubicBezTo>
                    <a:pt x="32968" y="16557"/>
                    <a:pt x="32530" y="16382"/>
                    <a:pt x="32179" y="16207"/>
                  </a:cubicBezTo>
                  <a:cubicBezTo>
                    <a:pt x="31741" y="16119"/>
                    <a:pt x="31390" y="16031"/>
                    <a:pt x="31127" y="15944"/>
                  </a:cubicBezTo>
                  <a:cubicBezTo>
                    <a:pt x="30426" y="15680"/>
                    <a:pt x="29812" y="15505"/>
                    <a:pt x="29198" y="15242"/>
                  </a:cubicBezTo>
                  <a:cubicBezTo>
                    <a:pt x="29143" y="15214"/>
                    <a:pt x="29079" y="15187"/>
                    <a:pt x="29011" y="15187"/>
                  </a:cubicBezTo>
                  <a:cubicBezTo>
                    <a:pt x="28865" y="15187"/>
                    <a:pt x="28704" y="15316"/>
                    <a:pt x="28584" y="15856"/>
                  </a:cubicBezTo>
                  <a:cubicBezTo>
                    <a:pt x="28146" y="15593"/>
                    <a:pt x="27620" y="15505"/>
                    <a:pt x="27182" y="15242"/>
                  </a:cubicBezTo>
                  <a:cubicBezTo>
                    <a:pt x="26831" y="15154"/>
                    <a:pt x="26568" y="15067"/>
                    <a:pt x="26392" y="14979"/>
                  </a:cubicBezTo>
                  <a:cubicBezTo>
                    <a:pt x="25691" y="14628"/>
                    <a:pt x="24990" y="14541"/>
                    <a:pt x="24288" y="14190"/>
                  </a:cubicBezTo>
                  <a:cubicBezTo>
                    <a:pt x="24200" y="14190"/>
                    <a:pt x="24200" y="14102"/>
                    <a:pt x="24113" y="14102"/>
                  </a:cubicBezTo>
                  <a:cubicBezTo>
                    <a:pt x="23762" y="13839"/>
                    <a:pt x="23324" y="13664"/>
                    <a:pt x="22885" y="13401"/>
                  </a:cubicBezTo>
                  <a:cubicBezTo>
                    <a:pt x="22359" y="13050"/>
                    <a:pt x="21658" y="12787"/>
                    <a:pt x="21044" y="12524"/>
                  </a:cubicBezTo>
                  <a:cubicBezTo>
                    <a:pt x="20693" y="12349"/>
                    <a:pt x="20255" y="12086"/>
                    <a:pt x="19816" y="11998"/>
                  </a:cubicBezTo>
                  <a:cubicBezTo>
                    <a:pt x="19378" y="11910"/>
                    <a:pt x="19027" y="11647"/>
                    <a:pt x="18589" y="11559"/>
                  </a:cubicBezTo>
                  <a:cubicBezTo>
                    <a:pt x="17712" y="11209"/>
                    <a:pt x="16923" y="10770"/>
                    <a:pt x="16046" y="10420"/>
                  </a:cubicBezTo>
                  <a:cubicBezTo>
                    <a:pt x="14731" y="9894"/>
                    <a:pt x="13328" y="9455"/>
                    <a:pt x="12013" y="8929"/>
                  </a:cubicBezTo>
                  <a:cubicBezTo>
                    <a:pt x="11487" y="8666"/>
                    <a:pt x="10785" y="8491"/>
                    <a:pt x="10259" y="8228"/>
                  </a:cubicBezTo>
                  <a:cubicBezTo>
                    <a:pt x="10172" y="8140"/>
                    <a:pt x="9909" y="8140"/>
                    <a:pt x="9821" y="8052"/>
                  </a:cubicBezTo>
                  <a:cubicBezTo>
                    <a:pt x="9909" y="7789"/>
                    <a:pt x="9909" y="7702"/>
                    <a:pt x="10084" y="7526"/>
                  </a:cubicBezTo>
                  <a:cubicBezTo>
                    <a:pt x="10610" y="6299"/>
                    <a:pt x="11136" y="5159"/>
                    <a:pt x="11574" y="4019"/>
                  </a:cubicBezTo>
                  <a:lnTo>
                    <a:pt x="11574" y="3844"/>
                  </a:lnTo>
                  <a:cubicBezTo>
                    <a:pt x="11838" y="3668"/>
                    <a:pt x="11925" y="3318"/>
                    <a:pt x="12013" y="3142"/>
                  </a:cubicBezTo>
                  <a:lnTo>
                    <a:pt x="12101" y="2967"/>
                  </a:lnTo>
                  <a:close/>
                  <a:moveTo>
                    <a:pt x="11315" y="1"/>
                  </a:moveTo>
                  <a:cubicBezTo>
                    <a:pt x="11062" y="1"/>
                    <a:pt x="10858" y="125"/>
                    <a:pt x="10610" y="249"/>
                  </a:cubicBezTo>
                  <a:cubicBezTo>
                    <a:pt x="10522" y="249"/>
                    <a:pt x="10347" y="336"/>
                    <a:pt x="10259" y="512"/>
                  </a:cubicBezTo>
                  <a:cubicBezTo>
                    <a:pt x="10084" y="775"/>
                    <a:pt x="9821" y="1213"/>
                    <a:pt x="9646" y="1564"/>
                  </a:cubicBezTo>
                  <a:cubicBezTo>
                    <a:pt x="9382" y="1915"/>
                    <a:pt x="9295" y="2353"/>
                    <a:pt x="9032" y="2791"/>
                  </a:cubicBezTo>
                  <a:cubicBezTo>
                    <a:pt x="8856" y="3230"/>
                    <a:pt x="8769" y="3668"/>
                    <a:pt x="8506" y="4107"/>
                  </a:cubicBezTo>
                  <a:cubicBezTo>
                    <a:pt x="8155" y="4983"/>
                    <a:pt x="7717" y="5860"/>
                    <a:pt x="7278" y="6825"/>
                  </a:cubicBezTo>
                  <a:lnTo>
                    <a:pt x="6321" y="9086"/>
                  </a:lnTo>
                  <a:lnTo>
                    <a:pt x="6321" y="9086"/>
                  </a:lnTo>
                  <a:cubicBezTo>
                    <a:pt x="6134" y="9599"/>
                    <a:pt x="5852" y="10064"/>
                    <a:pt x="5700" y="10595"/>
                  </a:cubicBezTo>
                  <a:cubicBezTo>
                    <a:pt x="5437" y="11209"/>
                    <a:pt x="5086" y="11910"/>
                    <a:pt x="4911" y="12524"/>
                  </a:cubicBezTo>
                  <a:cubicBezTo>
                    <a:pt x="4472" y="13752"/>
                    <a:pt x="4034" y="14979"/>
                    <a:pt x="3508" y="16119"/>
                  </a:cubicBezTo>
                  <a:cubicBezTo>
                    <a:pt x="3333" y="16470"/>
                    <a:pt x="3157" y="16820"/>
                    <a:pt x="3070" y="17171"/>
                  </a:cubicBezTo>
                  <a:cubicBezTo>
                    <a:pt x="2719" y="17697"/>
                    <a:pt x="2456" y="18223"/>
                    <a:pt x="2280" y="18925"/>
                  </a:cubicBezTo>
                  <a:cubicBezTo>
                    <a:pt x="2017" y="19451"/>
                    <a:pt x="1842" y="20064"/>
                    <a:pt x="1579" y="20678"/>
                  </a:cubicBezTo>
                  <a:cubicBezTo>
                    <a:pt x="1141" y="21818"/>
                    <a:pt x="614" y="23046"/>
                    <a:pt x="176" y="24273"/>
                  </a:cubicBezTo>
                  <a:lnTo>
                    <a:pt x="176" y="24799"/>
                  </a:lnTo>
                  <a:cubicBezTo>
                    <a:pt x="1" y="25325"/>
                    <a:pt x="176" y="25939"/>
                    <a:pt x="702" y="26202"/>
                  </a:cubicBezTo>
                  <a:cubicBezTo>
                    <a:pt x="1491" y="26641"/>
                    <a:pt x="2280" y="26991"/>
                    <a:pt x="3070" y="27430"/>
                  </a:cubicBezTo>
                  <a:cubicBezTo>
                    <a:pt x="3596" y="27780"/>
                    <a:pt x="4209" y="27956"/>
                    <a:pt x="4823" y="28306"/>
                  </a:cubicBezTo>
                  <a:cubicBezTo>
                    <a:pt x="5437" y="28657"/>
                    <a:pt x="6138" y="29096"/>
                    <a:pt x="6664" y="29446"/>
                  </a:cubicBezTo>
                  <a:cubicBezTo>
                    <a:pt x="7190" y="29709"/>
                    <a:pt x="7717" y="29972"/>
                    <a:pt x="8330" y="30323"/>
                  </a:cubicBezTo>
                  <a:cubicBezTo>
                    <a:pt x="8769" y="30586"/>
                    <a:pt x="9295" y="30849"/>
                    <a:pt x="9733" y="31025"/>
                  </a:cubicBezTo>
                  <a:cubicBezTo>
                    <a:pt x="10172" y="31288"/>
                    <a:pt x="10698" y="31463"/>
                    <a:pt x="11136" y="31726"/>
                  </a:cubicBezTo>
                  <a:cubicBezTo>
                    <a:pt x="11502" y="31848"/>
                    <a:pt x="11911" y="32013"/>
                    <a:pt x="12303" y="32013"/>
                  </a:cubicBezTo>
                  <a:cubicBezTo>
                    <a:pt x="12474" y="32013"/>
                    <a:pt x="12642" y="31981"/>
                    <a:pt x="12802" y="31901"/>
                  </a:cubicBezTo>
                  <a:cubicBezTo>
                    <a:pt x="12977" y="31814"/>
                    <a:pt x="13153" y="31726"/>
                    <a:pt x="13328" y="31638"/>
                  </a:cubicBezTo>
                  <a:cubicBezTo>
                    <a:pt x="13591" y="31463"/>
                    <a:pt x="13679" y="31288"/>
                    <a:pt x="13854" y="31200"/>
                  </a:cubicBezTo>
                  <a:cubicBezTo>
                    <a:pt x="14205" y="30849"/>
                    <a:pt x="14556" y="30498"/>
                    <a:pt x="14906" y="30060"/>
                  </a:cubicBezTo>
                  <a:cubicBezTo>
                    <a:pt x="15432" y="29446"/>
                    <a:pt x="15959" y="28833"/>
                    <a:pt x="16660" y="28306"/>
                  </a:cubicBezTo>
                  <a:cubicBezTo>
                    <a:pt x="17098" y="27956"/>
                    <a:pt x="17537" y="27693"/>
                    <a:pt x="18063" y="27430"/>
                  </a:cubicBezTo>
                  <a:cubicBezTo>
                    <a:pt x="18238" y="27342"/>
                    <a:pt x="18589" y="27254"/>
                    <a:pt x="18940" y="27254"/>
                  </a:cubicBezTo>
                  <a:lnTo>
                    <a:pt x="20167" y="27254"/>
                  </a:lnTo>
                  <a:cubicBezTo>
                    <a:pt x="20606" y="27342"/>
                    <a:pt x="20869" y="27430"/>
                    <a:pt x="21307" y="27517"/>
                  </a:cubicBezTo>
                  <a:cubicBezTo>
                    <a:pt x="21745" y="27780"/>
                    <a:pt x="22184" y="27956"/>
                    <a:pt x="22535" y="28306"/>
                  </a:cubicBezTo>
                  <a:cubicBezTo>
                    <a:pt x="22798" y="28394"/>
                    <a:pt x="22885" y="28657"/>
                    <a:pt x="23061" y="28833"/>
                  </a:cubicBezTo>
                  <a:cubicBezTo>
                    <a:pt x="23499" y="29534"/>
                    <a:pt x="24113" y="30323"/>
                    <a:pt x="24376" y="31025"/>
                  </a:cubicBezTo>
                  <a:cubicBezTo>
                    <a:pt x="24639" y="31375"/>
                    <a:pt x="24639" y="31814"/>
                    <a:pt x="24727" y="32164"/>
                  </a:cubicBezTo>
                  <a:lnTo>
                    <a:pt x="24727" y="32953"/>
                  </a:lnTo>
                  <a:lnTo>
                    <a:pt x="24727" y="33567"/>
                  </a:lnTo>
                  <a:cubicBezTo>
                    <a:pt x="24727" y="33830"/>
                    <a:pt x="24639" y="34006"/>
                    <a:pt x="24639" y="34269"/>
                  </a:cubicBezTo>
                  <a:cubicBezTo>
                    <a:pt x="24639" y="34444"/>
                    <a:pt x="24551" y="34707"/>
                    <a:pt x="24551" y="34882"/>
                  </a:cubicBezTo>
                  <a:cubicBezTo>
                    <a:pt x="24376" y="35058"/>
                    <a:pt x="24551" y="35321"/>
                    <a:pt x="24551" y="35584"/>
                  </a:cubicBezTo>
                  <a:cubicBezTo>
                    <a:pt x="24639" y="36198"/>
                    <a:pt x="25077" y="36636"/>
                    <a:pt x="25603" y="36987"/>
                  </a:cubicBezTo>
                  <a:cubicBezTo>
                    <a:pt x="25691" y="37074"/>
                    <a:pt x="25954" y="37074"/>
                    <a:pt x="26129" y="37162"/>
                  </a:cubicBezTo>
                  <a:cubicBezTo>
                    <a:pt x="26480" y="37337"/>
                    <a:pt x="26743" y="37425"/>
                    <a:pt x="26919" y="37513"/>
                  </a:cubicBezTo>
                  <a:cubicBezTo>
                    <a:pt x="27182" y="37513"/>
                    <a:pt x="27269" y="37601"/>
                    <a:pt x="27445" y="37776"/>
                  </a:cubicBezTo>
                  <a:cubicBezTo>
                    <a:pt x="27883" y="37951"/>
                    <a:pt x="28321" y="38214"/>
                    <a:pt x="28935" y="38477"/>
                  </a:cubicBezTo>
                  <a:lnTo>
                    <a:pt x="30250" y="39179"/>
                  </a:lnTo>
                  <a:cubicBezTo>
                    <a:pt x="31303" y="39705"/>
                    <a:pt x="32442" y="40143"/>
                    <a:pt x="33495" y="40582"/>
                  </a:cubicBezTo>
                  <a:cubicBezTo>
                    <a:pt x="33845" y="40845"/>
                    <a:pt x="34284" y="40932"/>
                    <a:pt x="34722" y="41108"/>
                  </a:cubicBezTo>
                  <a:cubicBezTo>
                    <a:pt x="35160" y="41371"/>
                    <a:pt x="35687" y="41546"/>
                    <a:pt x="36125" y="41809"/>
                  </a:cubicBezTo>
                  <a:cubicBezTo>
                    <a:pt x="36563" y="41985"/>
                    <a:pt x="37002" y="42160"/>
                    <a:pt x="37440" y="42335"/>
                  </a:cubicBezTo>
                  <a:lnTo>
                    <a:pt x="37528" y="42335"/>
                  </a:lnTo>
                  <a:cubicBezTo>
                    <a:pt x="37528" y="42423"/>
                    <a:pt x="37703" y="42423"/>
                    <a:pt x="37703" y="42423"/>
                  </a:cubicBezTo>
                  <a:cubicBezTo>
                    <a:pt x="37896" y="42551"/>
                    <a:pt x="38135" y="42633"/>
                    <a:pt x="38387" y="42633"/>
                  </a:cubicBezTo>
                  <a:cubicBezTo>
                    <a:pt x="38480" y="42633"/>
                    <a:pt x="38574" y="42622"/>
                    <a:pt x="38668" y="42598"/>
                  </a:cubicBezTo>
                  <a:cubicBezTo>
                    <a:pt x="39018" y="42598"/>
                    <a:pt x="39194" y="42335"/>
                    <a:pt x="39457" y="41985"/>
                  </a:cubicBezTo>
                  <a:cubicBezTo>
                    <a:pt x="39544" y="41897"/>
                    <a:pt x="39632" y="41722"/>
                    <a:pt x="39720" y="41546"/>
                  </a:cubicBezTo>
                  <a:cubicBezTo>
                    <a:pt x="39895" y="41546"/>
                    <a:pt x="39895" y="41458"/>
                    <a:pt x="39895" y="41458"/>
                  </a:cubicBezTo>
                  <a:cubicBezTo>
                    <a:pt x="39983" y="41283"/>
                    <a:pt x="39983" y="41108"/>
                    <a:pt x="40071" y="40932"/>
                  </a:cubicBezTo>
                  <a:cubicBezTo>
                    <a:pt x="40158" y="40845"/>
                    <a:pt x="40158" y="40845"/>
                    <a:pt x="40158" y="40669"/>
                  </a:cubicBezTo>
                  <a:cubicBezTo>
                    <a:pt x="40334" y="40494"/>
                    <a:pt x="40421" y="40143"/>
                    <a:pt x="40509" y="39968"/>
                  </a:cubicBezTo>
                  <a:lnTo>
                    <a:pt x="40860" y="38916"/>
                  </a:lnTo>
                  <a:cubicBezTo>
                    <a:pt x="40947" y="38477"/>
                    <a:pt x="41210" y="38214"/>
                    <a:pt x="41298" y="37776"/>
                  </a:cubicBezTo>
                  <a:cubicBezTo>
                    <a:pt x="41473" y="37337"/>
                    <a:pt x="41649" y="36899"/>
                    <a:pt x="41824" y="36461"/>
                  </a:cubicBezTo>
                  <a:cubicBezTo>
                    <a:pt x="41912" y="36285"/>
                    <a:pt x="41912" y="36110"/>
                    <a:pt x="42087" y="36022"/>
                  </a:cubicBezTo>
                  <a:cubicBezTo>
                    <a:pt x="42263" y="35321"/>
                    <a:pt x="42613" y="34795"/>
                    <a:pt x="42789" y="34093"/>
                  </a:cubicBezTo>
                  <a:cubicBezTo>
                    <a:pt x="43052" y="33480"/>
                    <a:pt x="43227" y="32690"/>
                    <a:pt x="43578" y="32077"/>
                  </a:cubicBezTo>
                  <a:lnTo>
                    <a:pt x="43578" y="32077"/>
                  </a:lnTo>
                  <a:cubicBezTo>
                    <a:pt x="43578" y="32164"/>
                    <a:pt x="43490" y="32252"/>
                    <a:pt x="43490" y="32340"/>
                  </a:cubicBezTo>
                  <a:cubicBezTo>
                    <a:pt x="44104" y="31025"/>
                    <a:pt x="44718" y="29622"/>
                    <a:pt x="45244" y="28219"/>
                  </a:cubicBezTo>
                  <a:cubicBezTo>
                    <a:pt x="45594" y="27430"/>
                    <a:pt x="45770" y="26816"/>
                    <a:pt x="46121" y="26027"/>
                  </a:cubicBezTo>
                  <a:cubicBezTo>
                    <a:pt x="46296" y="25325"/>
                    <a:pt x="46559" y="24624"/>
                    <a:pt x="46910" y="23922"/>
                  </a:cubicBezTo>
                  <a:cubicBezTo>
                    <a:pt x="47085" y="23484"/>
                    <a:pt x="47173" y="23046"/>
                    <a:pt x="47436" y="22607"/>
                  </a:cubicBezTo>
                  <a:cubicBezTo>
                    <a:pt x="47611" y="22169"/>
                    <a:pt x="47786" y="21818"/>
                    <a:pt x="47874" y="21380"/>
                  </a:cubicBezTo>
                  <a:cubicBezTo>
                    <a:pt x="48225" y="20678"/>
                    <a:pt x="48488" y="19801"/>
                    <a:pt x="48839" y="19012"/>
                  </a:cubicBezTo>
                  <a:cubicBezTo>
                    <a:pt x="48926" y="18662"/>
                    <a:pt x="49102" y="18223"/>
                    <a:pt x="49189" y="17872"/>
                  </a:cubicBezTo>
                  <a:cubicBezTo>
                    <a:pt x="49277" y="17785"/>
                    <a:pt x="49277" y="17697"/>
                    <a:pt x="49277" y="17434"/>
                  </a:cubicBezTo>
                  <a:lnTo>
                    <a:pt x="49277" y="16820"/>
                  </a:lnTo>
                  <a:cubicBezTo>
                    <a:pt x="49189" y="16382"/>
                    <a:pt x="48926" y="15944"/>
                    <a:pt x="48663" y="15680"/>
                  </a:cubicBezTo>
                  <a:lnTo>
                    <a:pt x="46997" y="14365"/>
                  </a:lnTo>
                  <a:lnTo>
                    <a:pt x="44718" y="12436"/>
                  </a:lnTo>
                  <a:cubicBezTo>
                    <a:pt x="44367" y="12086"/>
                    <a:pt x="44016" y="11910"/>
                    <a:pt x="43665" y="11647"/>
                  </a:cubicBezTo>
                  <a:cubicBezTo>
                    <a:pt x="43402" y="11472"/>
                    <a:pt x="42964" y="11121"/>
                    <a:pt x="42526" y="10858"/>
                  </a:cubicBezTo>
                  <a:cubicBezTo>
                    <a:pt x="42175" y="10683"/>
                    <a:pt x="41737" y="10332"/>
                    <a:pt x="41386" y="10157"/>
                  </a:cubicBezTo>
                  <a:lnTo>
                    <a:pt x="40421" y="9455"/>
                  </a:lnTo>
                  <a:cubicBezTo>
                    <a:pt x="40071" y="9367"/>
                    <a:pt x="39895" y="9104"/>
                    <a:pt x="39544" y="9017"/>
                  </a:cubicBezTo>
                  <a:cubicBezTo>
                    <a:pt x="39018" y="8841"/>
                    <a:pt x="38580" y="8578"/>
                    <a:pt x="37966" y="8403"/>
                  </a:cubicBezTo>
                  <a:cubicBezTo>
                    <a:pt x="37879" y="8403"/>
                    <a:pt x="37791" y="8228"/>
                    <a:pt x="37703" y="8228"/>
                  </a:cubicBezTo>
                  <a:lnTo>
                    <a:pt x="37002" y="8228"/>
                  </a:lnTo>
                  <a:cubicBezTo>
                    <a:pt x="36914" y="8228"/>
                    <a:pt x="36826" y="8403"/>
                    <a:pt x="36651" y="8403"/>
                  </a:cubicBezTo>
                  <a:cubicBezTo>
                    <a:pt x="36388" y="8403"/>
                    <a:pt x="36037" y="8578"/>
                    <a:pt x="35774" y="8929"/>
                  </a:cubicBezTo>
                  <a:cubicBezTo>
                    <a:pt x="35687" y="9017"/>
                    <a:pt x="35599" y="9280"/>
                    <a:pt x="35511" y="9367"/>
                  </a:cubicBezTo>
                  <a:cubicBezTo>
                    <a:pt x="35160" y="9806"/>
                    <a:pt x="34722" y="10244"/>
                    <a:pt x="34284" y="10595"/>
                  </a:cubicBezTo>
                  <a:cubicBezTo>
                    <a:pt x="33758" y="10858"/>
                    <a:pt x="33144" y="11209"/>
                    <a:pt x="32618" y="11472"/>
                  </a:cubicBezTo>
                  <a:cubicBezTo>
                    <a:pt x="32004" y="11647"/>
                    <a:pt x="31390" y="11735"/>
                    <a:pt x="30776" y="11910"/>
                  </a:cubicBezTo>
                  <a:lnTo>
                    <a:pt x="29987" y="11910"/>
                  </a:lnTo>
                  <a:cubicBezTo>
                    <a:pt x="29637" y="11910"/>
                    <a:pt x="29374" y="11735"/>
                    <a:pt x="29023" y="11647"/>
                  </a:cubicBezTo>
                  <a:cubicBezTo>
                    <a:pt x="28584" y="11559"/>
                    <a:pt x="28234" y="11472"/>
                    <a:pt x="27883" y="11296"/>
                  </a:cubicBezTo>
                  <a:cubicBezTo>
                    <a:pt x="27445" y="11209"/>
                    <a:pt x="27182" y="11033"/>
                    <a:pt x="26831" y="10770"/>
                  </a:cubicBezTo>
                  <a:cubicBezTo>
                    <a:pt x="26568" y="10683"/>
                    <a:pt x="26392" y="10420"/>
                    <a:pt x="26305" y="10244"/>
                  </a:cubicBezTo>
                  <a:cubicBezTo>
                    <a:pt x="25866" y="9718"/>
                    <a:pt x="25516" y="9017"/>
                    <a:pt x="25253" y="8403"/>
                  </a:cubicBezTo>
                  <a:cubicBezTo>
                    <a:pt x="25077" y="7789"/>
                    <a:pt x="24814" y="7175"/>
                    <a:pt x="24727" y="6474"/>
                  </a:cubicBezTo>
                  <a:cubicBezTo>
                    <a:pt x="24727" y="6036"/>
                    <a:pt x="24639" y="5597"/>
                    <a:pt x="24376" y="5334"/>
                  </a:cubicBezTo>
                  <a:lnTo>
                    <a:pt x="24113" y="4983"/>
                  </a:lnTo>
                  <a:cubicBezTo>
                    <a:pt x="23850" y="4720"/>
                    <a:pt x="23762" y="4633"/>
                    <a:pt x="23411" y="4545"/>
                  </a:cubicBezTo>
                  <a:cubicBezTo>
                    <a:pt x="23411" y="4545"/>
                    <a:pt x="23324" y="4457"/>
                    <a:pt x="23236" y="4457"/>
                  </a:cubicBezTo>
                  <a:cubicBezTo>
                    <a:pt x="22885" y="4282"/>
                    <a:pt x="22535" y="4107"/>
                    <a:pt x="22184" y="4019"/>
                  </a:cubicBezTo>
                  <a:lnTo>
                    <a:pt x="21219" y="3668"/>
                  </a:lnTo>
                  <a:cubicBezTo>
                    <a:pt x="20869" y="3581"/>
                    <a:pt x="20693" y="3405"/>
                    <a:pt x="20343" y="3318"/>
                  </a:cubicBezTo>
                  <a:cubicBezTo>
                    <a:pt x="20167" y="3230"/>
                    <a:pt x="19816" y="3230"/>
                    <a:pt x="19553" y="3142"/>
                  </a:cubicBezTo>
                  <a:cubicBezTo>
                    <a:pt x="19290" y="2967"/>
                    <a:pt x="18852" y="2791"/>
                    <a:pt x="18501" y="2528"/>
                  </a:cubicBezTo>
                  <a:cubicBezTo>
                    <a:pt x="18063" y="2353"/>
                    <a:pt x="17624" y="2265"/>
                    <a:pt x="17186" y="2002"/>
                  </a:cubicBezTo>
                  <a:cubicBezTo>
                    <a:pt x="16660" y="1827"/>
                    <a:pt x="16046" y="1476"/>
                    <a:pt x="15520" y="1126"/>
                  </a:cubicBezTo>
                  <a:cubicBezTo>
                    <a:pt x="15169" y="1038"/>
                    <a:pt x="14731" y="775"/>
                    <a:pt x="14468" y="687"/>
                  </a:cubicBezTo>
                  <a:cubicBezTo>
                    <a:pt x="14117" y="599"/>
                    <a:pt x="13766" y="512"/>
                    <a:pt x="13416" y="512"/>
                  </a:cubicBezTo>
                  <a:cubicBezTo>
                    <a:pt x="13153" y="336"/>
                    <a:pt x="12714" y="249"/>
                    <a:pt x="12364" y="161"/>
                  </a:cubicBezTo>
                  <a:cubicBezTo>
                    <a:pt x="12101" y="161"/>
                    <a:pt x="11925" y="73"/>
                    <a:pt x="11662" y="73"/>
                  </a:cubicBezTo>
                  <a:cubicBezTo>
                    <a:pt x="11534" y="22"/>
                    <a:pt x="11420" y="1"/>
                    <a:pt x="11315"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6"/>
            <p:cNvSpPr/>
            <p:nvPr/>
          </p:nvSpPr>
          <p:spPr>
            <a:xfrm>
              <a:off x="6176250" y="3979425"/>
              <a:ext cx="74550" cy="64650"/>
            </a:xfrm>
            <a:custGeom>
              <a:avLst/>
              <a:gdLst/>
              <a:ahLst/>
              <a:cxnLst/>
              <a:rect l="l" t="t" r="r" b="b"/>
              <a:pathLst>
                <a:path w="2982" h="2586" extrusionOk="0">
                  <a:moveTo>
                    <a:pt x="1384" y="1"/>
                  </a:moveTo>
                  <a:cubicBezTo>
                    <a:pt x="1211" y="1"/>
                    <a:pt x="1038" y="34"/>
                    <a:pt x="878" y="102"/>
                  </a:cubicBezTo>
                  <a:cubicBezTo>
                    <a:pt x="176" y="453"/>
                    <a:pt x="1" y="1242"/>
                    <a:pt x="352" y="1856"/>
                  </a:cubicBezTo>
                  <a:cubicBezTo>
                    <a:pt x="538" y="2353"/>
                    <a:pt x="988" y="2586"/>
                    <a:pt x="1485" y="2586"/>
                  </a:cubicBezTo>
                  <a:cubicBezTo>
                    <a:pt x="1689" y="2586"/>
                    <a:pt x="1901" y="2547"/>
                    <a:pt x="2105" y="2470"/>
                  </a:cubicBezTo>
                  <a:cubicBezTo>
                    <a:pt x="2719" y="2119"/>
                    <a:pt x="2982" y="1330"/>
                    <a:pt x="2631" y="716"/>
                  </a:cubicBezTo>
                  <a:cubicBezTo>
                    <a:pt x="2372" y="263"/>
                    <a:pt x="1874" y="1"/>
                    <a:pt x="138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98" name="Google Shape;298;p6"/>
          <p:cNvSpPr txBox="1"/>
          <p:nvPr/>
        </p:nvSpPr>
        <p:spPr>
          <a:xfrm>
            <a:off x="3831908" y="1132676"/>
            <a:ext cx="5217794" cy="3577261"/>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Communication Accommodation Theory (CAT) application:</a:t>
            </a:r>
            <a:r>
              <a:rPr lang="en-GB" sz="1600" b="0" i="0" u="none" strike="noStrike" cap="none">
                <a:solidFill>
                  <a:schemeClr val="dk2"/>
                </a:solidFill>
                <a:latin typeface="Times New Roman"/>
                <a:ea typeface="Times New Roman"/>
                <a:cs typeface="Times New Roman"/>
                <a:sym typeface="Times New Roman"/>
              </a:rPr>
              <a:t> Marks &amp; Spencer must apply Communication Accommodation Theory (CAT) to their marketing strategy in order to successfully engage with a dynamic or variety of their cultural viewers.</a:t>
            </a:r>
            <a:endParaRPr/>
          </a:p>
          <a:p>
            <a:pPr marL="285750" marR="0" lvl="0" indent="-285750" algn="just" rtl="0">
              <a:lnSpc>
                <a:spcPct val="150000"/>
              </a:lnSpc>
              <a:spcBef>
                <a:spcPts val="80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 </a:t>
            </a:r>
            <a:endParaRPr/>
          </a:p>
          <a:p>
            <a:pPr marL="285750" marR="0" lvl="0" indent="-285750" algn="just" rtl="0">
              <a:lnSpc>
                <a:spcPct val="150000"/>
              </a:lnSpc>
              <a:spcBef>
                <a:spcPts val="800"/>
              </a:spcBef>
              <a:spcAft>
                <a:spcPts val="0"/>
              </a:spcAft>
              <a:buClr>
                <a:srgbClr val="000000"/>
              </a:buClr>
              <a:buSzPts val="1600"/>
              <a:buFont typeface="Arial"/>
              <a:buChar char="•"/>
            </a:pPr>
            <a:r>
              <a:rPr lang="en-GB" sz="1600" b="1" i="0" u="none" strike="noStrike" cap="none">
                <a:solidFill>
                  <a:schemeClr val="dk2"/>
                </a:solidFill>
                <a:latin typeface="Times New Roman"/>
                <a:ea typeface="Times New Roman"/>
                <a:cs typeface="Times New Roman"/>
                <a:sym typeface="Times New Roman"/>
              </a:rPr>
              <a:t>SIT Theory:</a:t>
            </a:r>
            <a:r>
              <a:rPr lang="en-GB" sz="1600" b="0" i="0" u="none" strike="noStrike" cap="none">
                <a:solidFill>
                  <a:schemeClr val="dk2"/>
                </a:solidFill>
                <a:latin typeface="Times New Roman"/>
                <a:ea typeface="Times New Roman"/>
                <a:cs typeface="Times New Roman"/>
                <a:sym typeface="Times New Roman"/>
              </a:rPr>
              <a:t> According to the Social Identity Theory (SIT), a person's corporate membership in social groups genuinely contributes meaningfully to their sense of self. </a:t>
            </a:r>
            <a:endParaRPr sz="1600" b="0" i="0" u="none" strike="noStrike" cap="none">
              <a:solidFill>
                <a:schemeClr val="dk2"/>
              </a:solidFill>
              <a:latin typeface="Times New Roman"/>
              <a:ea typeface="Times New Roman"/>
              <a:cs typeface="Times New Roman"/>
              <a:sym typeface="Times New Roman"/>
            </a:endParaRPr>
          </a:p>
        </p:txBody>
      </p:sp>
      <p:sp>
        <p:nvSpPr>
          <p:cNvPr id="299" name="Google Shape;299;p6"/>
          <p:cNvSpPr txBox="1"/>
          <p:nvPr/>
        </p:nvSpPr>
        <p:spPr>
          <a:xfrm>
            <a:off x="366263" y="4835723"/>
            <a:ext cx="20088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0" i="0" u="none" strike="noStrike" cap="none">
                <a:solidFill>
                  <a:schemeClr val="dk2"/>
                </a:solidFill>
                <a:latin typeface="Times New Roman"/>
                <a:ea typeface="Times New Roman"/>
                <a:cs typeface="Times New Roman"/>
                <a:sym typeface="Times New Roman"/>
              </a:rPr>
              <a:t>(Di Vaio</a:t>
            </a:r>
            <a:r>
              <a:rPr lang="en-GB" sz="1400" b="0" i="1" u="none" strike="noStrike" cap="none">
                <a:solidFill>
                  <a:schemeClr val="dk2"/>
                </a:solidFill>
                <a:latin typeface="Times New Roman"/>
                <a:ea typeface="Times New Roman"/>
                <a:cs typeface="Times New Roman"/>
                <a:sym typeface="Times New Roman"/>
              </a:rPr>
              <a:t>,</a:t>
            </a:r>
            <a:r>
              <a:rPr lang="en-GB" sz="1400" b="0" i="0" u="none" strike="noStrike" cap="none">
                <a:solidFill>
                  <a:schemeClr val="dk2"/>
                </a:solidFill>
                <a:latin typeface="Times New Roman"/>
                <a:ea typeface="Times New Roman"/>
                <a:cs typeface="Times New Roman"/>
                <a:sym typeface="Times New Roman"/>
              </a:rPr>
              <a:t> 2020)</a:t>
            </a:r>
            <a:endParaRPr sz="1400" b="0" i="0" u="none" strike="noStrike" cap="none">
              <a:solidFill>
                <a:srgbClr val="000000"/>
              </a:solidFill>
              <a:latin typeface="Arial"/>
              <a:ea typeface="Arial"/>
              <a:cs typeface="Arial"/>
              <a:sym typeface="Arial"/>
            </a:endParaRPr>
          </a:p>
        </p:txBody>
      </p:sp>
      <p:pic>
        <p:nvPicPr>
          <p:cNvPr id="300" name="Google Shape;300;p6" descr="Communication Solutions: The Key To Effective Business Communication"/>
          <p:cNvPicPr preferRelativeResize="0"/>
          <p:nvPr/>
        </p:nvPicPr>
        <p:blipFill rotWithShape="1">
          <a:blip r:embed="rId3">
            <a:alphaModFix/>
          </a:blip>
          <a:srcRect/>
          <a:stretch/>
        </p:blipFill>
        <p:spPr>
          <a:xfrm>
            <a:off x="0" y="1017725"/>
            <a:ext cx="3939425" cy="3818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305" name="Google Shape;305;p7"/>
          <p:cNvSpPr txBox="1">
            <a:spLocks noGrp="1"/>
          </p:cNvSpPr>
          <p:nvPr>
            <p:ph type="title"/>
          </p:nvPr>
        </p:nvSpPr>
        <p:spPr>
          <a:xfrm>
            <a:off x="609111" y="248107"/>
            <a:ext cx="78006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200"/>
              <a:buNone/>
            </a:pPr>
            <a:r>
              <a:rPr lang="en-GB" sz="2800">
                <a:latin typeface="Times New Roman"/>
                <a:ea typeface="Times New Roman"/>
                <a:cs typeface="Times New Roman"/>
                <a:sym typeface="Times New Roman"/>
              </a:rPr>
              <a:t>Ensuring Success in Germany</a:t>
            </a:r>
            <a:endParaRPr sz="4400"/>
          </a:p>
        </p:txBody>
      </p:sp>
      <p:grpSp>
        <p:nvGrpSpPr>
          <p:cNvPr id="306" name="Google Shape;306;p7"/>
          <p:cNvGrpSpPr/>
          <p:nvPr/>
        </p:nvGrpSpPr>
        <p:grpSpPr>
          <a:xfrm rot="5770333" flipH="1">
            <a:off x="8263991" y="384986"/>
            <a:ext cx="306762" cy="476337"/>
            <a:chOff x="4452729" y="352000"/>
            <a:chExt cx="225596" cy="350301"/>
          </a:xfrm>
        </p:grpSpPr>
        <p:sp>
          <p:nvSpPr>
            <p:cNvPr id="307" name="Google Shape;307;p7"/>
            <p:cNvSpPr/>
            <p:nvPr/>
          </p:nvSpPr>
          <p:spPr>
            <a:xfrm>
              <a:off x="4624575" y="352000"/>
              <a:ext cx="53750" cy="53225"/>
            </a:xfrm>
            <a:custGeom>
              <a:avLst/>
              <a:gdLst/>
              <a:ahLst/>
              <a:cxnLst/>
              <a:rect l="l" t="t" r="r" b="b"/>
              <a:pathLst>
                <a:path w="2150" h="2129" extrusionOk="0">
                  <a:moveTo>
                    <a:pt x="1075" y="0"/>
                  </a:moveTo>
                  <a:cubicBezTo>
                    <a:pt x="478" y="0"/>
                    <a:pt x="1" y="478"/>
                    <a:pt x="1" y="1075"/>
                  </a:cubicBezTo>
                  <a:cubicBezTo>
                    <a:pt x="1" y="1671"/>
                    <a:pt x="478" y="2129"/>
                    <a:pt x="1075" y="2129"/>
                  </a:cubicBezTo>
                  <a:cubicBezTo>
                    <a:pt x="1672" y="2129"/>
                    <a:pt x="2149" y="1671"/>
                    <a:pt x="2149" y="1075"/>
                  </a:cubicBezTo>
                  <a:cubicBezTo>
                    <a:pt x="2149" y="478"/>
                    <a:pt x="1672" y="0"/>
                    <a:pt x="1075"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8" name="Google Shape;308;p7"/>
            <p:cNvSpPr/>
            <p:nvPr/>
          </p:nvSpPr>
          <p:spPr>
            <a:xfrm>
              <a:off x="4452729" y="426046"/>
              <a:ext cx="62200" cy="62700"/>
            </a:xfrm>
            <a:custGeom>
              <a:avLst/>
              <a:gdLst/>
              <a:ahLst/>
              <a:cxnLst/>
              <a:rect l="l" t="t" r="r" b="b"/>
              <a:pathLst>
                <a:path w="2488" h="2508" extrusionOk="0">
                  <a:moveTo>
                    <a:pt x="1254" y="1"/>
                  </a:moveTo>
                  <a:cubicBezTo>
                    <a:pt x="557" y="1"/>
                    <a:pt x="0" y="558"/>
                    <a:pt x="0" y="1254"/>
                  </a:cubicBezTo>
                  <a:cubicBezTo>
                    <a:pt x="0" y="1950"/>
                    <a:pt x="557" y="2507"/>
                    <a:pt x="1254" y="2507"/>
                  </a:cubicBezTo>
                  <a:cubicBezTo>
                    <a:pt x="1950" y="2507"/>
                    <a:pt x="2487" y="1950"/>
                    <a:pt x="2487" y="1254"/>
                  </a:cubicBezTo>
                  <a:cubicBezTo>
                    <a:pt x="2487" y="558"/>
                    <a:pt x="1950" y="1"/>
                    <a:pt x="1254"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9" name="Google Shape;309;p7"/>
            <p:cNvSpPr/>
            <p:nvPr/>
          </p:nvSpPr>
          <p:spPr>
            <a:xfrm>
              <a:off x="4503927" y="572104"/>
              <a:ext cx="130152" cy="130197"/>
            </a:xfrm>
            <a:custGeom>
              <a:avLst/>
              <a:gdLst/>
              <a:ahLst/>
              <a:cxnLst/>
              <a:rect l="l" t="t" r="r" b="b"/>
              <a:pathLst>
                <a:path w="2845" h="2846" extrusionOk="0">
                  <a:moveTo>
                    <a:pt x="1432" y="1"/>
                  </a:moveTo>
                  <a:cubicBezTo>
                    <a:pt x="656" y="1"/>
                    <a:pt x="0" y="618"/>
                    <a:pt x="0" y="1413"/>
                  </a:cubicBezTo>
                  <a:cubicBezTo>
                    <a:pt x="0" y="2189"/>
                    <a:pt x="637" y="2846"/>
                    <a:pt x="1432" y="2846"/>
                  </a:cubicBezTo>
                  <a:cubicBezTo>
                    <a:pt x="2188" y="2846"/>
                    <a:pt x="2845" y="2209"/>
                    <a:pt x="2845" y="1413"/>
                  </a:cubicBezTo>
                  <a:cubicBezTo>
                    <a:pt x="2845" y="618"/>
                    <a:pt x="2188" y="1"/>
                    <a:pt x="143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10" name="Google Shape;310;p7"/>
          <p:cNvSpPr txBox="1"/>
          <p:nvPr/>
        </p:nvSpPr>
        <p:spPr>
          <a:xfrm>
            <a:off x="0" y="1247732"/>
            <a:ext cx="5566410" cy="2838598"/>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50000"/>
              </a:lnSpc>
              <a:spcBef>
                <a:spcPts val="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It is very much essential to carry out in-depth and potential market research to understand overall German consumers' preferences. </a:t>
            </a:r>
            <a:endParaRPr/>
          </a:p>
          <a:p>
            <a:pPr marL="285750" marR="0" lvl="0" indent="-184150" algn="just" rtl="0">
              <a:lnSpc>
                <a:spcPct val="150000"/>
              </a:lnSpc>
              <a:spcBef>
                <a:spcPts val="80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285750" marR="0" lvl="0" indent="-285750" algn="just" rtl="0">
              <a:lnSpc>
                <a:spcPct val="150000"/>
              </a:lnSpc>
              <a:spcBef>
                <a:spcPts val="80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Transformation of the efficient marketing materials and proper customisation of many product varieties that should be part of several significant localisation creativities. </a:t>
            </a:r>
            <a:endParaRPr/>
          </a:p>
        </p:txBody>
      </p:sp>
      <p:sp>
        <p:nvSpPr>
          <p:cNvPr id="311" name="Google Shape;311;p7"/>
          <p:cNvSpPr txBox="1"/>
          <p:nvPr/>
        </p:nvSpPr>
        <p:spPr>
          <a:xfrm>
            <a:off x="6640830" y="3628704"/>
            <a:ext cx="2125980" cy="457626"/>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1400" b="0" i="0" u="none" strike="noStrike" cap="none">
                <a:solidFill>
                  <a:schemeClr val="dk2"/>
                </a:solidFill>
                <a:latin typeface="Times New Roman"/>
                <a:ea typeface="Times New Roman"/>
                <a:cs typeface="Times New Roman"/>
                <a:sym typeface="Times New Roman"/>
              </a:rPr>
              <a:t>(Gobena and Kant, 2022)</a:t>
            </a:r>
            <a:endParaRPr sz="1400" b="0" i="0" u="none" strike="noStrike" cap="none">
              <a:solidFill>
                <a:schemeClr val="dk2"/>
              </a:solidFill>
              <a:latin typeface="Times New Roman"/>
              <a:ea typeface="Times New Roman"/>
              <a:cs typeface="Times New Roman"/>
              <a:sym typeface="Times New Roman"/>
            </a:endParaRPr>
          </a:p>
        </p:txBody>
      </p:sp>
      <p:pic>
        <p:nvPicPr>
          <p:cNvPr id="312" name="Google Shape;312;p7" descr="German business morale approaches 2023 on high note - Ifo | Reuters"/>
          <p:cNvPicPr preferRelativeResize="0"/>
          <p:nvPr/>
        </p:nvPicPr>
        <p:blipFill rotWithShape="1">
          <a:blip r:embed="rId3">
            <a:alphaModFix/>
          </a:blip>
          <a:srcRect/>
          <a:stretch/>
        </p:blipFill>
        <p:spPr>
          <a:xfrm>
            <a:off x="6051275" y="1431517"/>
            <a:ext cx="3092725" cy="223283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8"/>
          <p:cNvSpPr txBox="1"/>
          <p:nvPr/>
        </p:nvSpPr>
        <p:spPr>
          <a:xfrm>
            <a:off x="1308735" y="0"/>
            <a:ext cx="5109210" cy="822789"/>
          </a:xfrm>
          <a:prstGeom prst="rect">
            <a:avLst/>
          </a:prstGeom>
          <a:noFill/>
          <a:ln>
            <a:noFill/>
          </a:ln>
        </p:spPr>
        <p:txBody>
          <a:bodyPr spcFirstLastPara="1" wrap="square" lIns="91425" tIns="45700" rIns="91425" bIns="45700" anchor="t" anchorCtr="0">
            <a:spAutoFit/>
          </a:bodyPr>
          <a:lstStyle/>
          <a:p>
            <a:pPr marL="111760" marR="0" lvl="0" indent="0" algn="just" rtl="0">
              <a:lnSpc>
                <a:spcPct val="200000"/>
              </a:lnSpc>
              <a:spcBef>
                <a:spcPts val="0"/>
              </a:spcBef>
              <a:spcAft>
                <a:spcPts val="0"/>
              </a:spcAft>
              <a:buNone/>
            </a:pPr>
            <a:r>
              <a:rPr lang="en-GB" sz="2800" b="1" i="0" u="none" strike="noStrike" cap="none">
                <a:solidFill>
                  <a:schemeClr val="dk2"/>
                </a:solidFill>
                <a:latin typeface="Times New Roman"/>
                <a:ea typeface="Times New Roman"/>
                <a:cs typeface="Times New Roman"/>
                <a:sym typeface="Times New Roman"/>
              </a:rPr>
              <a:t>Conclusion</a:t>
            </a:r>
            <a:endParaRPr/>
          </a:p>
        </p:txBody>
      </p:sp>
      <p:sp>
        <p:nvSpPr>
          <p:cNvPr id="318" name="Google Shape;318;p8"/>
          <p:cNvSpPr txBox="1"/>
          <p:nvPr/>
        </p:nvSpPr>
        <p:spPr>
          <a:xfrm>
            <a:off x="3863340" y="1255043"/>
            <a:ext cx="5109300" cy="3294000"/>
          </a:xfrm>
          <a:prstGeom prst="rect">
            <a:avLst/>
          </a:prstGeom>
          <a:noFill/>
          <a:ln>
            <a:noFill/>
          </a:ln>
        </p:spPr>
        <p:txBody>
          <a:bodyPr spcFirstLastPara="1" wrap="square" lIns="91425" tIns="45700" rIns="91425" bIns="45700" anchor="t" anchorCtr="0">
            <a:spAutoFit/>
          </a:bodyPr>
          <a:lstStyle/>
          <a:p>
            <a:pPr marL="0" marR="0" lvl="0" indent="-101600" algn="just" rtl="0">
              <a:lnSpc>
                <a:spcPct val="150000"/>
              </a:lnSpc>
              <a:spcBef>
                <a:spcPts val="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The presentation has outlines Marks &amp; Spencer's expansion into the German market, highlighting cultural differences and challenges in advertising and marketing channels.</a:t>
            </a:r>
            <a:endParaRPr/>
          </a:p>
          <a:p>
            <a:pPr marL="0" marR="0" lvl="0" indent="0" algn="just" rtl="0">
              <a:lnSpc>
                <a:spcPct val="150000"/>
              </a:lnSpc>
              <a:spcBef>
                <a:spcPts val="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Arial"/>
              <a:buNone/>
            </a:pPr>
            <a:endParaRPr sz="1600" b="0" i="0" u="none" strike="noStrike" cap="none">
              <a:solidFill>
                <a:schemeClr val="dk2"/>
              </a:solidFill>
              <a:latin typeface="Times New Roman"/>
              <a:ea typeface="Times New Roman"/>
              <a:cs typeface="Times New Roman"/>
              <a:sym typeface="Times New Roman"/>
            </a:endParaRPr>
          </a:p>
          <a:p>
            <a:pPr marL="0" marR="0" lvl="0" indent="-101600" algn="just" rtl="0">
              <a:lnSpc>
                <a:spcPct val="150000"/>
              </a:lnSpc>
              <a:spcBef>
                <a:spcPts val="0"/>
              </a:spcBef>
              <a:spcAft>
                <a:spcPts val="0"/>
              </a:spcAft>
              <a:buClr>
                <a:srgbClr val="000000"/>
              </a:buClr>
              <a:buSzPts val="1600"/>
              <a:buFont typeface="Arial"/>
              <a:buChar char="•"/>
            </a:pPr>
            <a:r>
              <a:rPr lang="en-GB" sz="1600" b="0" i="0" u="none" strike="noStrike" cap="none">
                <a:solidFill>
                  <a:schemeClr val="dk2"/>
                </a:solidFill>
                <a:latin typeface="Times New Roman"/>
                <a:ea typeface="Times New Roman"/>
                <a:cs typeface="Times New Roman"/>
                <a:sym typeface="Times New Roman"/>
              </a:rPr>
              <a:t>Solutions based on communication accommodation theory and social identity theory are proposed to address communication challenges and facilitate successful entry into the German market.</a:t>
            </a:r>
            <a:endParaRPr/>
          </a:p>
        </p:txBody>
      </p:sp>
      <p:pic>
        <p:nvPicPr>
          <p:cNvPr id="319" name="Google Shape;319;p8" descr="Marks and Spencer Reliance India Private Limited | LinkedIn"/>
          <p:cNvPicPr preferRelativeResize="0"/>
          <p:nvPr/>
        </p:nvPicPr>
        <p:blipFill rotWithShape="1">
          <a:blip r:embed="rId3">
            <a:alphaModFix/>
          </a:blip>
          <a:srcRect/>
          <a:stretch/>
        </p:blipFill>
        <p:spPr>
          <a:xfrm>
            <a:off x="0" y="822800"/>
            <a:ext cx="3863350" cy="4021850"/>
          </a:xfrm>
          <a:prstGeom prst="rect">
            <a:avLst/>
          </a:prstGeom>
          <a:noFill/>
          <a:ln>
            <a:noFill/>
          </a:ln>
        </p:spPr>
      </p:pic>
      <p:sp>
        <p:nvSpPr>
          <p:cNvPr id="320" name="Google Shape;320;p8"/>
          <p:cNvSpPr txBox="1"/>
          <p:nvPr/>
        </p:nvSpPr>
        <p:spPr>
          <a:xfrm>
            <a:off x="1739210" y="4835731"/>
            <a:ext cx="1583100" cy="3078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0" i="0" u="none" strike="noStrike" cap="none">
                <a:solidFill>
                  <a:schemeClr val="dk2"/>
                </a:solidFill>
                <a:latin typeface="Times New Roman"/>
                <a:ea typeface="Times New Roman"/>
                <a:cs typeface="Times New Roman"/>
                <a:sym typeface="Times New Roman"/>
              </a:rPr>
              <a:t>(Huy</a:t>
            </a:r>
            <a:r>
              <a:rPr lang="en-GB" sz="1400" b="0" i="1" u="none" strike="noStrike" cap="none">
                <a:solidFill>
                  <a:schemeClr val="dk2"/>
                </a:solidFill>
                <a:latin typeface="Times New Roman"/>
                <a:ea typeface="Times New Roman"/>
                <a:cs typeface="Times New Roman"/>
                <a:sym typeface="Times New Roman"/>
              </a:rPr>
              <a:t>,</a:t>
            </a:r>
            <a:r>
              <a:rPr lang="en-GB" sz="1400" b="0" i="0" u="none" strike="noStrike" cap="none">
                <a:solidFill>
                  <a:schemeClr val="dk2"/>
                </a:solidFill>
                <a:latin typeface="Times New Roman"/>
                <a:ea typeface="Times New Roman"/>
                <a:cs typeface="Times New Roman"/>
                <a:sym typeface="Times New Roman"/>
              </a:rPr>
              <a:t> 2021)</a:t>
            </a:r>
            <a:endParaRPr sz="1400" b="0" i="0" u="none" strike="noStrike" cap="none">
              <a:solidFill>
                <a:schemeClr val="dk2"/>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4"/>
        <p:cNvGrpSpPr/>
        <p:nvPr/>
      </p:nvGrpSpPr>
      <p:grpSpPr>
        <a:xfrm>
          <a:off x="0" y="0"/>
          <a:ext cx="0" cy="0"/>
          <a:chOff x="0" y="0"/>
          <a:chExt cx="0" cy="0"/>
        </a:xfrm>
      </p:grpSpPr>
      <p:sp>
        <p:nvSpPr>
          <p:cNvPr id="325" name="Google Shape;325;p9"/>
          <p:cNvSpPr txBox="1"/>
          <p:nvPr/>
        </p:nvSpPr>
        <p:spPr>
          <a:xfrm>
            <a:off x="791528" y="0"/>
            <a:ext cx="5583600" cy="52320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None/>
            </a:pPr>
            <a:r>
              <a:rPr lang="en-GB" sz="2800" b="1" i="0" u="none" strike="noStrike" cap="none">
                <a:solidFill>
                  <a:schemeClr val="dk2"/>
                </a:solidFill>
                <a:latin typeface="Times New Roman"/>
                <a:ea typeface="Times New Roman"/>
                <a:cs typeface="Times New Roman"/>
                <a:sym typeface="Times New Roman"/>
              </a:rPr>
              <a:t>Recommendations </a:t>
            </a:r>
            <a:endParaRPr sz="2800" b="1" i="0" u="none" strike="noStrike" cap="none">
              <a:solidFill>
                <a:schemeClr val="dk2"/>
              </a:solidFill>
              <a:latin typeface="Times New Roman"/>
              <a:ea typeface="Times New Roman"/>
              <a:cs typeface="Times New Roman"/>
              <a:sym typeface="Times New Roman"/>
            </a:endParaRPr>
          </a:p>
        </p:txBody>
      </p:sp>
      <p:graphicFrame>
        <p:nvGraphicFramePr>
          <p:cNvPr id="326" name="Google Shape;326;p9"/>
          <p:cNvGraphicFramePr/>
          <p:nvPr/>
        </p:nvGraphicFramePr>
        <p:xfrm>
          <a:off x="702108" y="1026795"/>
          <a:ext cx="3000000" cy="3000000"/>
        </p:xfrm>
        <a:graphic>
          <a:graphicData uri="http://schemas.openxmlformats.org/drawingml/2006/table">
            <a:tbl>
              <a:tblPr firstRow="1" firstCol="1" bandRow="1">
                <a:noFill/>
                <a:tableStyleId>{01A4FFAC-A52A-469B-8A94-51C1E37ACBEA}</a:tableStyleId>
              </a:tblPr>
              <a:tblGrid>
                <a:gridCol w="2646325">
                  <a:extLst>
                    <a:ext uri="{9D8B030D-6E8A-4147-A177-3AD203B41FA5}">
                      <a16:colId xmlns:a16="http://schemas.microsoft.com/office/drawing/2014/main" val="20000"/>
                    </a:ext>
                  </a:extLst>
                </a:gridCol>
                <a:gridCol w="2646325">
                  <a:extLst>
                    <a:ext uri="{9D8B030D-6E8A-4147-A177-3AD203B41FA5}">
                      <a16:colId xmlns:a16="http://schemas.microsoft.com/office/drawing/2014/main" val="20001"/>
                    </a:ext>
                  </a:extLst>
                </a:gridCol>
                <a:gridCol w="2646325">
                  <a:extLst>
                    <a:ext uri="{9D8B030D-6E8A-4147-A177-3AD203B41FA5}">
                      <a16:colId xmlns:a16="http://schemas.microsoft.com/office/drawing/2014/main" val="20002"/>
                    </a:ext>
                  </a:extLst>
                </a:gridCol>
              </a:tblGrid>
              <a:tr h="130200">
                <a:tc>
                  <a:txBody>
                    <a:bodyPr/>
                    <a:lstStyle/>
                    <a:p>
                      <a:pPr marL="0" marR="0" lvl="0" indent="0" algn="ctr" rtl="0">
                        <a:lnSpc>
                          <a:spcPct val="100000"/>
                        </a:lnSpc>
                        <a:spcBef>
                          <a:spcPts val="0"/>
                        </a:spcBef>
                        <a:spcAft>
                          <a:spcPts val="0"/>
                        </a:spcAft>
                        <a:buNone/>
                      </a:pPr>
                      <a:endParaRPr sz="1050" u="none" strike="noStrike" cap="none">
                        <a:solidFill>
                          <a:schemeClr val="lt1"/>
                        </a:solidFill>
                        <a:latin typeface="Times New Roman"/>
                        <a:ea typeface="Times New Roman"/>
                        <a:cs typeface="Times New Roman"/>
                        <a:sym typeface="Times New Roman"/>
                      </a:endParaRPr>
                    </a:p>
                  </a:txBody>
                  <a:tcPr marL="28800" marR="28800" marT="0" marB="0"/>
                </a:tc>
                <a:tc>
                  <a:txBody>
                    <a:bodyPr/>
                    <a:lstStyle/>
                    <a:p>
                      <a:pPr marL="0" marR="0" lvl="0" indent="0" algn="ctr" rtl="0">
                        <a:lnSpc>
                          <a:spcPct val="100000"/>
                        </a:lnSpc>
                        <a:spcBef>
                          <a:spcPts val="0"/>
                        </a:spcBef>
                        <a:spcAft>
                          <a:spcPts val="0"/>
                        </a:spcAft>
                        <a:buNone/>
                      </a:pPr>
                      <a:r>
                        <a:rPr lang="en-GB" sz="1050" u="none" strike="noStrike" cap="none">
                          <a:solidFill>
                            <a:schemeClr val="dk2"/>
                          </a:solidFill>
                          <a:latin typeface="Times New Roman"/>
                          <a:ea typeface="Times New Roman"/>
                          <a:cs typeface="Times New Roman"/>
                          <a:sym typeface="Times New Roman"/>
                        </a:rPr>
                        <a:t>Implementation</a:t>
                      </a:r>
                      <a:endParaRPr sz="1050" u="none" strike="noStrike" cap="none">
                        <a:solidFill>
                          <a:schemeClr val="dk2"/>
                        </a:solidFill>
                        <a:latin typeface="Times New Roman"/>
                        <a:ea typeface="Times New Roman"/>
                        <a:cs typeface="Times New Roman"/>
                        <a:sym typeface="Times New Roman"/>
                      </a:endParaRPr>
                    </a:p>
                  </a:txBody>
                  <a:tcPr marL="28800" marR="28800" marT="0" marB="0"/>
                </a:tc>
                <a:tc>
                  <a:txBody>
                    <a:bodyPr/>
                    <a:lstStyle/>
                    <a:p>
                      <a:pPr marL="0" marR="0" lvl="0" indent="0" algn="ctr" rtl="0">
                        <a:lnSpc>
                          <a:spcPct val="100000"/>
                        </a:lnSpc>
                        <a:spcBef>
                          <a:spcPts val="0"/>
                        </a:spcBef>
                        <a:spcAft>
                          <a:spcPts val="0"/>
                        </a:spcAft>
                        <a:buNone/>
                      </a:pPr>
                      <a:r>
                        <a:rPr lang="en-GB" sz="1050" u="none" strike="noStrike" cap="none">
                          <a:solidFill>
                            <a:schemeClr val="dk2"/>
                          </a:solidFill>
                          <a:latin typeface="Times New Roman"/>
                          <a:ea typeface="Times New Roman"/>
                          <a:cs typeface="Times New Roman"/>
                          <a:sym typeface="Times New Roman"/>
                        </a:rPr>
                        <a:t>Action Steps</a:t>
                      </a:r>
                      <a:endParaRPr sz="1050" u="none" strike="noStrike" cap="none">
                        <a:solidFill>
                          <a:schemeClr val="dk2"/>
                        </a:solidFill>
                        <a:latin typeface="Times New Roman"/>
                        <a:ea typeface="Times New Roman"/>
                        <a:cs typeface="Times New Roman"/>
                        <a:sym typeface="Times New Roman"/>
                      </a:endParaRPr>
                    </a:p>
                  </a:txBody>
                  <a:tcPr marL="28800" marR="28800" marT="0" marB="0"/>
                </a:tc>
                <a:extLst>
                  <a:ext uri="{0D108BD9-81ED-4DB2-BD59-A6C34878D82A}">
                    <a16:rowId xmlns:a16="http://schemas.microsoft.com/office/drawing/2014/main" val="10000"/>
                  </a:ext>
                </a:extLst>
              </a:tr>
              <a:tr h="744700">
                <a:tc>
                  <a:txBody>
                    <a:bodyPr/>
                    <a:lstStyle/>
                    <a:p>
                      <a:pPr marL="0" marR="0" lvl="0" indent="0" algn="just" rtl="0">
                        <a:lnSpc>
                          <a:spcPct val="100000"/>
                        </a:lnSpc>
                        <a:spcBef>
                          <a:spcPts val="0"/>
                        </a:spcBef>
                        <a:spcAft>
                          <a:spcPts val="0"/>
                        </a:spcAft>
                        <a:buNone/>
                      </a:pPr>
                      <a:r>
                        <a:rPr lang="en-GB" sz="1050" u="none" strike="noStrike" cap="none">
                          <a:solidFill>
                            <a:schemeClr val="dk2"/>
                          </a:solidFill>
                          <a:latin typeface="Times New Roman"/>
                          <a:ea typeface="Times New Roman"/>
                          <a:cs typeface="Times New Roman"/>
                          <a:sym typeface="Times New Roman"/>
                        </a:rPr>
                        <a:t>Cultural Sensitivity Training</a:t>
                      </a:r>
                      <a:endParaRPr sz="1050" u="none" strike="noStrike" cap="none">
                        <a:solidFill>
                          <a:schemeClr val="dk2"/>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Implementation: Provide cultural sensitivity training for Marks &amp; Spencer employees to understand German communication styles and cultural norms.</a:t>
                      </a:r>
                      <a:endParaRPr sz="1050" u="none" strike="noStrike" cap="none">
                        <a:solidFill>
                          <a:schemeClr val="lt1"/>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Action Steps: Develop training modules covering German communication styles and cultural etiquette (Kraus et al., 2022). Provide resources for self-learning, such as language guides and cultural handbooks.</a:t>
                      </a:r>
                      <a:endParaRPr sz="1050" u="none" strike="noStrike" cap="none">
                        <a:solidFill>
                          <a:schemeClr val="lt1"/>
                        </a:solidFill>
                        <a:latin typeface="Times New Roman"/>
                        <a:ea typeface="Times New Roman"/>
                        <a:cs typeface="Times New Roman"/>
                        <a:sym typeface="Times New Roman"/>
                      </a:endParaRPr>
                    </a:p>
                  </a:txBody>
                  <a:tcPr marL="28800" marR="28800" marT="0" marB="0"/>
                </a:tc>
                <a:extLst>
                  <a:ext uri="{0D108BD9-81ED-4DB2-BD59-A6C34878D82A}">
                    <a16:rowId xmlns:a16="http://schemas.microsoft.com/office/drawing/2014/main" val="10001"/>
                  </a:ext>
                </a:extLst>
              </a:tr>
              <a:tr h="744700">
                <a:tc>
                  <a:txBody>
                    <a:bodyPr/>
                    <a:lstStyle/>
                    <a:p>
                      <a:pPr marL="0" marR="0" lvl="0" indent="0" algn="just" rtl="0">
                        <a:lnSpc>
                          <a:spcPct val="100000"/>
                        </a:lnSpc>
                        <a:spcBef>
                          <a:spcPts val="0"/>
                        </a:spcBef>
                        <a:spcAft>
                          <a:spcPts val="0"/>
                        </a:spcAft>
                        <a:buNone/>
                      </a:pPr>
                      <a:r>
                        <a:rPr lang="en-GB" sz="1050" u="none" strike="noStrike" cap="none">
                          <a:solidFill>
                            <a:schemeClr val="dk2"/>
                          </a:solidFill>
                          <a:latin typeface="Times New Roman"/>
                          <a:ea typeface="Times New Roman"/>
                          <a:cs typeface="Times New Roman"/>
                          <a:sym typeface="Times New Roman"/>
                        </a:rPr>
                        <a:t>Localization Strategy</a:t>
                      </a:r>
                      <a:endParaRPr sz="1050" u="none" strike="noStrike" cap="none">
                        <a:solidFill>
                          <a:schemeClr val="dk2"/>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Implementation: Develop a locali</a:t>
                      </a:r>
                      <a:r>
                        <a:rPr lang="en-GB" sz="1050">
                          <a:solidFill>
                            <a:schemeClr val="lt1"/>
                          </a:solidFill>
                          <a:latin typeface="Times New Roman"/>
                          <a:ea typeface="Times New Roman"/>
                          <a:cs typeface="Times New Roman"/>
                          <a:sym typeface="Times New Roman"/>
                        </a:rPr>
                        <a:t>s</a:t>
                      </a:r>
                      <a:r>
                        <a:rPr lang="en-GB" sz="1050" u="none" strike="noStrike" cap="none">
                          <a:solidFill>
                            <a:schemeClr val="lt1"/>
                          </a:solidFill>
                          <a:latin typeface="Times New Roman"/>
                          <a:ea typeface="Times New Roman"/>
                          <a:cs typeface="Times New Roman"/>
                          <a:sym typeface="Times New Roman"/>
                        </a:rPr>
                        <a:t>ation strategy to adapt Marks &amp; Spencer's communication materials and messaging to resonate with German consumers (Marks &amp; Spencer, 2024).</a:t>
                      </a:r>
                      <a:endParaRPr sz="1050" u="none" strike="noStrike" cap="none">
                        <a:solidFill>
                          <a:schemeClr val="lt1"/>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Action Steps: Translate marketing content into German, ensuring accuracy and cultural relevance. Incorporate local references and idioms where appropriate.</a:t>
                      </a:r>
                      <a:endParaRPr sz="1050" u="none" strike="noStrike" cap="none">
                        <a:solidFill>
                          <a:schemeClr val="lt1"/>
                        </a:solidFill>
                        <a:latin typeface="Times New Roman"/>
                        <a:ea typeface="Times New Roman"/>
                        <a:cs typeface="Times New Roman"/>
                        <a:sym typeface="Times New Roman"/>
                      </a:endParaRPr>
                    </a:p>
                  </a:txBody>
                  <a:tcPr marL="28800" marR="28800" marT="0" marB="0"/>
                </a:tc>
                <a:extLst>
                  <a:ext uri="{0D108BD9-81ED-4DB2-BD59-A6C34878D82A}">
                    <a16:rowId xmlns:a16="http://schemas.microsoft.com/office/drawing/2014/main" val="10002"/>
                  </a:ext>
                </a:extLst>
              </a:tr>
              <a:tr h="898325">
                <a:tc>
                  <a:txBody>
                    <a:bodyPr/>
                    <a:lstStyle/>
                    <a:p>
                      <a:pPr marL="0" marR="0" lvl="0" indent="0" algn="just" rtl="0">
                        <a:lnSpc>
                          <a:spcPct val="100000"/>
                        </a:lnSpc>
                        <a:spcBef>
                          <a:spcPts val="0"/>
                        </a:spcBef>
                        <a:spcAft>
                          <a:spcPts val="0"/>
                        </a:spcAft>
                        <a:buNone/>
                      </a:pPr>
                      <a:r>
                        <a:rPr lang="en-GB" sz="1050" u="none" strike="noStrike" cap="none">
                          <a:solidFill>
                            <a:schemeClr val="dk2"/>
                          </a:solidFill>
                          <a:latin typeface="Times New Roman"/>
                          <a:ea typeface="Times New Roman"/>
                          <a:cs typeface="Times New Roman"/>
                          <a:sym typeface="Times New Roman"/>
                        </a:rPr>
                        <a:t>Digital Communication Channels</a:t>
                      </a:r>
                      <a:endParaRPr sz="1050" u="none" strike="noStrike" cap="none">
                        <a:solidFill>
                          <a:schemeClr val="dk2"/>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Implementation: Enhance digital communication channels to reach German consumers effectively through online platforms and social media channels (Huy et al., 2021).</a:t>
                      </a:r>
                      <a:endParaRPr sz="1050" u="none" strike="noStrike" cap="none">
                        <a:solidFill>
                          <a:schemeClr val="lt1"/>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Action Steps: Optimise website and mobile app for German users, including language localization and user-friendly interfaces. Implement chat support and email communication in German for customer inquiries and support.</a:t>
                      </a:r>
                      <a:endParaRPr sz="1050" u="none" strike="noStrike" cap="none">
                        <a:solidFill>
                          <a:schemeClr val="lt1"/>
                        </a:solidFill>
                        <a:latin typeface="Times New Roman"/>
                        <a:ea typeface="Times New Roman"/>
                        <a:cs typeface="Times New Roman"/>
                        <a:sym typeface="Times New Roman"/>
                      </a:endParaRPr>
                    </a:p>
                  </a:txBody>
                  <a:tcPr marL="28800" marR="28800" marT="0" marB="0"/>
                </a:tc>
                <a:extLst>
                  <a:ext uri="{0D108BD9-81ED-4DB2-BD59-A6C34878D82A}">
                    <a16:rowId xmlns:a16="http://schemas.microsoft.com/office/drawing/2014/main" val="10003"/>
                  </a:ext>
                </a:extLst>
              </a:tr>
              <a:tr h="898325">
                <a:tc>
                  <a:txBody>
                    <a:bodyPr/>
                    <a:lstStyle/>
                    <a:p>
                      <a:pPr marL="0" marR="0" lvl="0" indent="0" algn="just" rtl="0">
                        <a:lnSpc>
                          <a:spcPct val="100000"/>
                        </a:lnSpc>
                        <a:spcBef>
                          <a:spcPts val="0"/>
                        </a:spcBef>
                        <a:spcAft>
                          <a:spcPts val="0"/>
                        </a:spcAft>
                        <a:buNone/>
                      </a:pPr>
                      <a:r>
                        <a:rPr lang="en-GB" sz="1050" u="none" strike="noStrike" cap="none">
                          <a:solidFill>
                            <a:schemeClr val="dk2"/>
                          </a:solidFill>
                          <a:latin typeface="Times New Roman"/>
                          <a:ea typeface="Times New Roman"/>
                          <a:cs typeface="Times New Roman"/>
                          <a:sym typeface="Times New Roman"/>
                        </a:rPr>
                        <a:t>Cross-Cultural Collaboration</a:t>
                      </a:r>
                      <a:endParaRPr sz="1050" u="none" strike="noStrike" cap="none">
                        <a:solidFill>
                          <a:schemeClr val="dk2"/>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Implementation: Foster cross-cultural collaboration within Marks &amp; Spencer teams to leverage diverse perspectives and insights for effective communication in the German market.</a:t>
                      </a:r>
                      <a:endParaRPr sz="1050" u="none" strike="noStrike" cap="none">
                        <a:solidFill>
                          <a:schemeClr val="lt1"/>
                        </a:solidFill>
                        <a:latin typeface="Times New Roman"/>
                        <a:ea typeface="Times New Roman"/>
                        <a:cs typeface="Times New Roman"/>
                        <a:sym typeface="Times New Roman"/>
                      </a:endParaRPr>
                    </a:p>
                  </a:txBody>
                  <a:tcPr marL="28800" marR="28800" marT="0" marB="0"/>
                </a:tc>
                <a:tc>
                  <a:txBody>
                    <a:bodyPr/>
                    <a:lstStyle/>
                    <a:p>
                      <a:pPr marL="0" marR="0" lvl="0" indent="0" algn="just" rtl="0">
                        <a:lnSpc>
                          <a:spcPct val="100000"/>
                        </a:lnSpc>
                        <a:spcBef>
                          <a:spcPts val="0"/>
                        </a:spcBef>
                        <a:spcAft>
                          <a:spcPts val="0"/>
                        </a:spcAft>
                        <a:buNone/>
                      </a:pPr>
                      <a:r>
                        <a:rPr lang="en-GB" sz="1050" u="none" strike="noStrike" cap="none">
                          <a:solidFill>
                            <a:schemeClr val="lt1"/>
                          </a:solidFill>
                          <a:latin typeface="Times New Roman"/>
                          <a:ea typeface="Times New Roman"/>
                          <a:cs typeface="Times New Roman"/>
                          <a:sym typeface="Times New Roman"/>
                        </a:rPr>
                        <a:t>Action Steps: Encourage collaboration between UK and German teams to exchange ideas and best practices. Establish communication channels for ongoing collaboration and knowledge sharing between teams in different locations.</a:t>
                      </a:r>
                      <a:endParaRPr sz="1050" u="none" strike="noStrike" cap="none">
                        <a:solidFill>
                          <a:schemeClr val="lt1"/>
                        </a:solidFill>
                        <a:latin typeface="Times New Roman"/>
                        <a:ea typeface="Times New Roman"/>
                        <a:cs typeface="Times New Roman"/>
                        <a:sym typeface="Times New Roman"/>
                      </a:endParaRPr>
                    </a:p>
                  </a:txBody>
                  <a:tcPr marL="28800" marR="28800" marT="0" marB="0"/>
                </a:tc>
                <a:extLst>
                  <a:ext uri="{0D108BD9-81ED-4DB2-BD59-A6C34878D82A}">
                    <a16:rowId xmlns:a16="http://schemas.microsoft.com/office/drawing/2014/main" val="1000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0"/>
        <p:cNvGrpSpPr/>
        <p:nvPr/>
      </p:nvGrpSpPr>
      <p:grpSpPr>
        <a:xfrm>
          <a:off x="0" y="0"/>
          <a:ext cx="0" cy="0"/>
          <a:chOff x="0" y="0"/>
          <a:chExt cx="0" cy="0"/>
        </a:xfrm>
      </p:grpSpPr>
      <p:sp>
        <p:nvSpPr>
          <p:cNvPr id="331" name="Google Shape;331;p10"/>
          <p:cNvSpPr txBox="1"/>
          <p:nvPr/>
        </p:nvSpPr>
        <p:spPr>
          <a:xfrm>
            <a:off x="0" y="-143088"/>
            <a:ext cx="4800600" cy="822789"/>
          </a:xfrm>
          <a:prstGeom prst="rect">
            <a:avLst/>
          </a:prstGeom>
          <a:noFill/>
          <a:ln>
            <a:noFill/>
          </a:ln>
        </p:spPr>
        <p:txBody>
          <a:bodyPr spcFirstLastPara="1" wrap="square" lIns="91425" tIns="45700" rIns="91425" bIns="45700" anchor="t" anchorCtr="0">
            <a:spAutoFit/>
          </a:bodyPr>
          <a:lstStyle/>
          <a:p>
            <a:pPr marL="111760" marR="0" lvl="0" indent="0" algn="just" rtl="0">
              <a:lnSpc>
                <a:spcPct val="200000"/>
              </a:lnSpc>
              <a:spcBef>
                <a:spcPts val="0"/>
              </a:spcBef>
              <a:spcAft>
                <a:spcPts val="0"/>
              </a:spcAft>
              <a:buNone/>
            </a:pPr>
            <a:r>
              <a:rPr lang="en-GB" sz="2800" b="1" i="0" u="none" strike="noStrike" cap="none">
                <a:solidFill>
                  <a:schemeClr val="dk2"/>
                </a:solidFill>
                <a:latin typeface="Times New Roman"/>
                <a:ea typeface="Times New Roman"/>
                <a:cs typeface="Times New Roman"/>
                <a:sym typeface="Times New Roman"/>
              </a:rPr>
              <a:t>References </a:t>
            </a:r>
            <a:endParaRPr/>
          </a:p>
        </p:txBody>
      </p:sp>
      <p:sp>
        <p:nvSpPr>
          <p:cNvPr id="332" name="Google Shape;332;p10"/>
          <p:cNvSpPr txBox="1"/>
          <p:nvPr/>
        </p:nvSpPr>
        <p:spPr>
          <a:xfrm>
            <a:off x="137160" y="986700"/>
            <a:ext cx="8572500" cy="3847207"/>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GB" sz="800" b="0" i="0" u="none" strike="noStrike" cap="none">
                <a:solidFill>
                  <a:schemeClr val="dk2"/>
                </a:solidFill>
                <a:latin typeface="Times New Roman"/>
                <a:ea typeface="Times New Roman"/>
                <a:cs typeface="Times New Roman"/>
                <a:sym typeface="Times New Roman"/>
              </a:rPr>
              <a:t>Benitez, G.B., Ayala, N.F. and Frank, A.G., (2020). Industry 4.0 innovation ecosystems: An evolutionary perspective on value cocreation. </a:t>
            </a:r>
            <a:r>
              <a:rPr lang="en-GB" sz="800" b="0" i="1" u="none" strike="noStrike" cap="none">
                <a:solidFill>
                  <a:schemeClr val="dk2"/>
                </a:solidFill>
                <a:latin typeface="Times New Roman"/>
                <a:ea typeface="Times New Roman"/>
                <a:cs typeface="Times New Roman"/>
                <a:sym typeface="Times New Roman"/>
              </a:rPr>
              <a:t>International Journal of Production Economics</a:t>
            </a:r>
            <a:r>
              <a:rPr lang="en-GB" sz="800" b="0" i="0" u="none" strike="noStrike" cap="none">
                <a:solidFill>
                  <a:schemeClr val="dk2"/>
                </a:solidFill>
                <a:latin typeface="Times New Roman"/>
                <a:ea typeface="Times New Roman"/>
                <a:cs typeface="Times New Roman"/>
                <a:sym typeface="Times New Roman"/>
              </a:rPr>
              <a:t>, </a:t>
            </a:r>
            <a:r>
              <a:rPr lang="en-GB" sz="800" b="0" i="1" u="none" strike="noStrike" cap="none">
                <a:solidFill>
                  <a:schemeClr val="dk2"/>
                </a:solidFill>
                <a:latin typeface="Times New Roman"/>
                <a:ea typeface="Times New Roman"/>
                <a:cs typeface="Times New Roman"/>
                <a:sym typeface="Times New Roman"/>
              </a:rPr>
              <a:t>228</a:t>
            </a:r>
            <a:r>
              <a:rPr lang="en-GB" sz="800" b="0" i="0" u="none" strike="noStrike" cap="none">
                <a:solidFill>
                  <a:schemeClr val="dk2"/>
                </a:solidFill>
                <a:latin typeface="Times New Roman"/>
                <a:ea typeface="Times New Roman"/>
                <a:cs typeface="Times New Roman"/>
                <a:sym typeface="Times New Roman"/>
              </a:rPr>
              <a:t>, p.107735. </a:t>
            </a:r>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Bouncken, R.B., Kraus, S. and Roig-Tierno, N., (2021). Knowledge-and innovation-based business models for future growth: Digitalized business models and portfolio considerations. </a:t>
            </a:r>
            <a:r>
              <a:rPr lang="en-GB" sz="800" b="0" i="1" u="none" strike="noStrike" cap="none">
                <a:solidFill>
                  <a:schemeClr val="dk2"/>
                </a:solidFill>
                <a:latin typeface="Times New Roman"/>
                <a:ea typeface="Times New Roman"/>
                <a:cs typeface="Times New Roman"/>
                <a:sym typeface="Times New Roman"/>
              </a:rPr>
              <a:t> 15</a:t>
            </a:r>
            <a:r>
              <a:rPr lang="en-GB" sz="800" b="0" i="0" u="none" strike="noStrike" cap="none">
                <a:solidFill>
                  <a:schemeClr val="dk2"/>
                </a:solidFill>
                <a:latin typeface="Times New Roman"/>
                <a:ea typeface="Times New Roman"/>
                <a:cs typeface="Times New Roman"/>
                <a:sym typeface="Times New Roman"/>
              </a:rPr>
              <a:t>(1), pp.1-14. </a:t>
            </a:r>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Di Vaio, A., Palladino, R., Hassan, R. and Escobar, O., (2020). Artificial intelligence and business models in the sustainable development goals perspective: A systematic literature review. </a:t>
            </a:r>
            <a:r>
              <a:rPr lang="en-GB" sz="800" b="0" i="1" u="none" strike="noStrike" cap="none">
                <a:solidFill>
                  <a:schemeClr val="dk2"/>
                </a:solidFill>
                <a:latin typeface="Times New Roman"/>
                <a:ea typeface="Times New Roman"/>
                <a:cs typeface="Times New Roman"/>
                <a:sym typeface="Times New Roman"/>
              </a:rPr>
              <a:t>Journal of Business Research</a:t>
            </a:r>
            <a:r>
              <a:rPr lang="en-GB" sz="800" b="0" i="0" u="none" strike="noStrike" cap="none">
                <a:solidFill>
                  <a:schemeClr val="dk2"/>
                </a:solidFill>
                <a:latin typeface="Times New Roman"/>
                <a:ea typeface="Times New Roman"/>
                <a:cs typeface="Times New Roman"/>
                <a:sym typeface="Times New Roman"/>
              </a:rPr>
              <a:t>, </a:t>
            </a:r>
            <a:r>
              <a:rPr lang="en-GB" sz="800" b="0" i="1" u="none" strike="noStrike" cap="none">
                <a:solidFill>
                  <a:schemeClr val="dk2"/>
                </a:solidFill>
                <a:latin typeface="Times New Roman"/>
                <a:ea typeface="Times New Roman"/>
                <a:cs typeface="Times New Roman"/>
                <a:sym typeface="Times New Roman"/>
              </a:rPr>
              <a:t>121</a:t>
            </a:r>
            <a:r>
              <a:rPr lang="en-GB" sz="800" b="0" i="0" u="none" strike="noStrike" cap="none">
                <a:solidFill>
                  <a:schemeClr val="dk2"/>
                </a:solidFill>
                <a:latin typeface="Times New Roman"/>
                <a:ea typeface="Times New Roman"/>
                <a:cs typeface="Times New Roman"/>
                <a:sym typeface="Times New Roman"/>
              </a:rPr>
              <a:t>, pp.283-314. </a:t>
            </a:r>
            <a:r>
              <a:rPr lang="en-GB" sz="800" b="0" i="0" u="sng" strike="noStrike" cap="none">
                <a:solidFill>
                  <a:schemeClr val="dk2"/>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https://www.sciencedirect.com/science/article/abs/pii/S0148296320305191</a:t>
            </a:r>
            <a:r>
              <a:rPr lang="en-GB" sz="800" b="0" i="0" u="none" strike="noStrike" cap="none">
                <a:solidFill>
                  <a:schemeClr val="dk2"/>
                </a:solidFill>
                <a:latin typeface="Times New Roman"/>
                <a:ea typeface="Times New Roman"/>
                <a:cs typeface="Times New Roman"/>
                <a:sym typeface="Times New Roman"/>
              </a:rPr>
              <a:t> [Accessed Date 4 March 2023] </a:t>
            </a:r>
            <a:endParaRPr sz="800" b="0" i="0" u="none" strike="noStrike" cap="none">
              <a:solidFill>
                <a:schemeClr val="dk2"/>
              </a:solidFill>
              <a:latin typeface="Times New Roman"/>
              <a:ea typeface="Times New Roman"/>
              <a:cs typeface="Times New Roman"/>
              <a:sym typeface="Times New Roman"/>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Gobena, A.E. and Kant, S., (2022). Assessing the effect of endogenous culture, local resources, eco-friendly environment and modern strategy development on entrepreneurial development. </a:t>
            </a:r>
            <a:r>
              <a:rPr lang="en-GB" sz="800" b="0" i="1" u="none" strike="noStrike" cap="none">
                <a:solidFill>
                  <a:schemeClr val="dk2"/>
                </a:solidFill>
                <a:latin typeface="Times New Roman"/>
                <a:ea typeface="Times New Roman"/>
                <a:cs typeface="Times New Roman"/>
                <a:sym typeface="Times New Roman"/>
              </a:rPr>
              <a:t>Journal of Entrepreneurship, Management, and Innovation</a:t>
            </a:r>
            <a:r>
              <a:rPr lang="en-GB" sz="800" b="0" i="0" u="none" strike="noStrike" cap="none">
                <a:solidFill>
                  <a:schemeClr val="dk2"/>
                </a:solidFill>
                <a:latin typeface="Times New Roman"/>
                <a:ea typeface="Times New Roman"/>
                <a:cs typeface="Times New Roman"/>
                <a:sym typeface="Times New Roman"/>
              </a:rPr>
              <a:t>, </a:t>
            </a:r>
            <a:r>
              <a:rPr lang="en-GB" sz="800" b="0" i="1" u="none" strike="noStrike" cap="none">
                <a:solidFill>
                  <a:schemeClr val="dk2"/>
                </a:solidFill>
                <a:latin typeface="Times New Roman"/>
                <a:ea typeface="Times New Roman"/>
                <a:cs typeface="Times New Roman"/>
                <a:sym typeface="Times New Roman"/>
              </a:rPr>
              <a:t>4</a:t>
            </a:r>
            <a:r>
              <a:rPr lang="en-GB" sz="800" b="0" i="0" u="none" strike="noStrike" cap="none">
                <a:solidFill>
                  <a:schemeClr val="dk2"/>
                </a:solidFill>
                <a:latin typeface="Times New Roman"/>
                <a:ea typeface="Times New Roman"/>
                <a:cs typeface="Times New Roman"/>
                <a:sym typeface="Times New Roman"/>
              </a:rPr>
              <a:t>(1), pp.118-135. </a:t>
            </a:r>
            <a:r>
              <a:rPr lang="en-GB" sz="800" b="0" i="0" u="sng" strike="noStrike" cap="none">
                <a:solidFill>
                  <a:schemeClr val="dk2"/>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researchgate.net/profile/Shashi-Kant-41/publication/362700448_ASSESSING_THE_EFFECTS_OF_ENDOGENOUS_CULTURE_LOCAL_RESOURCES_ECO-FRIENDLY_ENVIRONMENT_AND_MODERN_STRATEGY_DEVELOPMENT_ON_ENTREPRENEURIAL_DEVELOPMENT/links/62fa7d51aa4b1206fab339bb/Assessing-the-Effect-of-Endogenous-Culture-Local-Resources-Eco-Friendly-Environment-and-Modern-Strategy-Development-on-Entrepreneurial-Development.pdf</a:t>
            </a:r>
            <a:r>
              <a:rPr lang="en-GB" sz="800" b="0" i="0" u="none" strike="noStrike" cap="none">
                <a:solidFill>
                  <a:schemeClr val="dk2"/>
                </a:solidFill>
                <a:latin typeface="Times New Roman"/>
                <a:ea typeface="Times New Roman"/>
                <a:cs typeface="Times New Roman"/>
                <a:sym typeface="Times New Roman"/>
              </a:rPr>
              <a:t> [Accessed Date 4 March 2023] </a:t>
            </a:r>
            <a:endParaRPr sz="800" b="0" i="0" u="none" strike="noStrike" cap="none">
              <a:solidFill>
                <a:schemeClr val="dk2"/>
              </a:solidFill>
              <a:latin typeface="Times New Roman"/>
              <a:ea typeface="Times New Roman"/>
              <a:cs typeface="Times New Roman"/>
              <a:sym typeface="Times New Roman"/>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Huy, D.T.N., Thach, N.N., Chuyen, B.M., Nhung, P.T.H., Tran, D.T. and Tran, T.A., (2021). Enhancing risk management culture for sustainable growth of Asia commercial bank-ACB in Vietnam under mixed effects of macro factors. </a:t>
            </a:r>
            <a:r>
              <a:rPr lang="en-GB" sz="800" b="0" i="1" u="none" strike="noStrike" cap="none">
                <a:solidFill>
                  <a:schemeClr val="dk2"/>
                </a:solidFill>
                <a:latin typeface="Times New Roman"/>
                <a:ea typeface="Times New Roman"/>
                <a:cs typeface="Times New Roman"/>
                <a:sym typeface="Times New Roman"/>
              </a:rPr>
              <a:t>Entrepreneurship and Sustainability Issues</a:t>
            </a:r>
            <a:r>
              <a:rPr lang="en-GB" sz="800" b="0" i="0" u="none" strike="noStrike" cap="none">
                <a:solidFill>
                  <a:schemeClr val="dk2"/>
                </a:solidFill>
                <a:latin typeface="Times New Roman"/>
                <a:ea typeface="Times New Roman"/>
                <a:cs typeface="Times New Roman"/>
                <a:sym typeface="Times New Roman"/>
              </a:rPr>
              <a:t>, </a:t>
            </a:r>
            <a:r>
              <a:rPr lang="en-GB" sz="800" b="0" i="1" u="none" strike="noStrike" cap="none">
                <a:solidFill>
                  <a:schemeClr val="dk2"/>
                </a:solidFill>
                <a:latin typeface="Times New Roman"/>
                <a:ea typeface="Times New Roman"/>
                <a:cs typeface="Times New Roman"/>
                <a:sym typeface="Times New Roman"/>
              </a:rPr>
              <a:t>8</a:t>
            </a:r>
            <a:r>
              <a:rPr lang="en-GB" sz="800" b="0" i="0" u="none" strike="noStrike" cap="none">
                <a:solidFill>
                  <a:schemeClr val="dk2"/>
                </a:solidFill>
                <a:latin typeface="Times New Roman"/>
                <a:ea typeface="Times New Roman"/>
                <a:cs typeface="Times New Roman"/>
                <a:sym typeface="Times New Roman"/>
              </a:rPr>
              <a:t>(3), p.291. </a:t>
            </a:r>
            <a:r>
              <a:rPr lang="en-GB" sz="800" b="0" i="0" u="sng" strike="noStrike" cap="none">
                <a:solidFill>
                  <a:schemeClr val="dk2"/>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https://www.academia.edu/download/87224666/Hac_Enhancing_risk_management_culture_for_sustainable_growth_of_Asia_commercial_bank_ACB_in_Vietnam_under_mixed_effects_of_macro_factors.pdf</a:t>
            </a:r>
            <a:r>
              <a:rPr lang="en-GB" sz="800" b="0" i="0" u="none" strike="noStrike" cap="none">
                <a:solidFill>
                  <a:schemeClr val="dk2"/>
                </a:solidFill>
                <a:latin typeface="Times New Roman"/>
                <a:ea typeface="Times New Roman"/>
                <a:cs typeface="Times New Roman"/>
                <a:sym typeface="Times New Roman"/>
              </a:rPr>
              <a:t> [Accessed Date 4 March 2023] </a:t>
            </a:r>
            <a:endParaRPr sz="800" b="0" i="0" u="none" strike="noStrike" cap="none">
              <a:solidFill>
                <a:schemeClr val="dk2"/>
              </a:solidFill>
              <a:latin typeface="Times New Roman"/>
              <a:ea typeface="Times New Roman"/>
              <a:cs typeface="Times New Roman"/>
              <a:sym typeface="Times New Roman"/>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Kraus, S., Kanbach, D.K., Krysta, P.M., Steinhoff, M.M. and Tomini, N., (2022). Facebook and the creation of the metaverse: radical business model innovation or incremental transformation?. </a:t>
            </a:r>
            <a:r>
              <a:rPr lang="en-GB" sz="800" b="0" i="1" u="none" strike="noStrike" cap="none">
                <a:solidFill>
                  <a:schemeClr val="dk2"/>
                </a:solidFill>
                <a:latin typeface="Times New Roman"/>
                <a:ea typeface="Times New Roman"/>
                <a:cs typeface="Times New Roman"/>
                <a:sym typeface="Times New Roman"/>
              </a:rPr>
              <a:t>International Journal of Entrepreneurial Behavior &amp; Research</a:t>
            </a:r>
            <a:r>
              <a:rPr lang="en-GB" sz="800" b="0" i="0" u="none" strike="noStrike" cap="none">
                <a:solidFill>
                  <a:schemeClr val="dk2"/>
                </a:solidFill>
                <a:latin typeface="Times New Roman"/>
                <a:ea typeface="Times New Roman"/>
                <a:cs typeface="Times New Roman"/>
                <a:sym typeface="Times New Roman"/>
              </a:rPr>
              <a:t>, </a:t>
            </a:r>
            <a:r>
              <a:rPr lang="en-GB" sz="800" b="0" i="1" u="none" strike="noStrike" cap="none">
                <a:solidFill>
                  <a:schemeClr val="dk2"/>
                </a:solidFill>
                <a:latin typeface="Times New Roman"/>
                <a:ea typeface="Times New Roman"/>
                <a:cs typeface="Times New Roman"/>
                <a:sym typeface="Times New Roman"/>
              </a:rPr>
              <a:t>28</a:t>
            </a:r>
            <a:r>
              <a:rPr lang="en-GB" sz="800" b="0" i="0" u="none" strike="noStrike" cap="none">
                <a:solidFill>
                  <a:schemeClr val="dk2"/>
                </a:solidFill>
                <a:latin typeface="Times New Roman"/>
                <a:ea typeface="Times New Roman"/>
                <a:cs typeface="Times New Roman"/>
                <a:sym typeface="Times New Roman"/>
              </a:rPr>
              <a:t>(9), pp.52-77. </a:t>
            </a:r>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Marks &amp; Spencer (2024) </a:t>
            </a:r>
            <a:r>
              <a:rPr lang="en-GB" sz="800" b="0" i="0" u="sng" strike="noStrike" cap="none">
                <a:solidFill>
                  <a:schemeClr val="dk2"/>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arksandspencer.in/thesale/?utm_source=google&amp;utm_medium=search&amp;utm_campaign=10019994644&amp;adgroupid=100707296843&amp;utm_content=685375320203&amp;utm_term=marks%20and%20spencer&amp;gad_source=1&amp;gclid=CjwKCAiA_5WvBhBAEiwAZtCU74QcsWjZZtb0bB3TQZCKe7cCEQ3Q7XZGWYi1h_GcHo5lNecIp5UaoRoCAJsQAvD_BwE&amp;gclsrc=aw.ds</a:t>
            </a:r>
            <a:r>
              <a:rPr lang="en-GB" sz="800" b="0" i="0" u="none" strike="noStrike" cap="none">
                <a:solidFill>
                  <a:schemeClr val="dk2"/>
                </a:solidFill>
                <a:latin typeface="Times New Roman"/>
                <a:ea typeface="Times New Roman"/>
                <a:cs typeface="Times New Roman"/>
                <a:sym typeface="Times New Roman"/>
              </a:rPr>
              <a:t> [Accessed Date 4 March 2023]</a:t>
            </a:r>
            <a:endParaRPr sz="800" b="0" i="0" u="none" strike="noStrike" cap="none">
              <a:solidFill>
                <a:schemeClr val="dk2"/>
              </a:solidFill>
              <a:latin typeface="Times New Roman"/>
              <a:ea typeface="Times New Roman"/>
              <a:cs typeface="Times New Roman"/>
              <a:sym typeface="Times New Roman"/>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Rustamov, I.T. and Mamaziyayev, Z.X., (2022). Development of speaking comprehension in teaching foreign language for professional purposes. </a:t>
            </a:r>
            <a:r>
              <a:rPr lang="en-GB" sz="800" b="0" i="1" u="none" strike="noStrike" cap="none">
                <a:solidFill>
                  <a:schemeClr val="dk2"/>
                </a:solidFill>
                <a:latin typeface="Times New Roman"/>
                <a:ea typeface="Times New Roman"/>
                <a:cs typeface="Times New Roman"/>
                <a:sym typeface="Times New Roman"/>
              </a:rPr>
              <a:t>Asian Journal of Research in Social Sciences and Humanities</a:t>
            </a:r>
            <a:r>
              <a:rPr lang="en-GB" sz="800" b="0" i="0" u="none" strike="noStrike" cap="none">
                <a:solidFill>
                  <a:schemeClr val="dk2"/>
                </a:solidFill>
                <a:latin typeface="Times New Roman"/>
                <a:ea typeface="Times New Roman"/>
                <a:cs typeface="Times New Roman"/>
                <a:sym typeface="Times New Roman"/>
              </a:rPr>
              <a:t>, </a:t>
            </a:r>
            <a:r>
              <a:rPr lang="en-GB" sz="800" b="0" i="1" u="none" strike="noStrike" cap="none">
                <a:solidFill>
                  <a:schemeClr val="dk2"/>
                </a:solidFill>
                <a:latin typeface="Times New Roman"/>
                <a:ea typeface="Times New Roman"/>
                <a:cs typeface="Times New Roman"/>
                <a:sym typeface="Times New Roman"/>
              </a:rPr>
              <a:t>12</a:t>
            </a:r>
            <a:r>
              <a:rPr lang="en-GB" sz="800" b="0" i="0" u="none" strike="noStrike" cap="none">
                <a:solidFill>
                  <a:schemeClr val="dk2"/>
                </a:solidFill>
                <a:latin typeface="Times New Roman"/>
                <a:ea typeface="Times New Roman"/>
                <a:cs typeface="Times New Roman"/>
                <a:sym typeface="Times New Roman"/>
              </a:rPr>
              <a:t>(2), pp.227-233. </a:t>
            </a:r>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Shenkar, O., Luo, Y. and Chi, T., (2021). </a:t>
            </a:r>
            <a:r>
              <a:rPr lang="en-GB" sz="800" b="0" i="1" u="none" strike="noStrike" cap="none">
                <a:solidFill>
                  <a:schemeClr val="dk2"/>
                </a:solidFill>
                <a:latin typeface="Times New Roman"/>
                <a:ea typeface="Times New Roman"/>
                <a:cs typeface="Times New Roman"/>
                <a:sym typeface="Times New Roman"/>
              </a:rPr>
              <a:t>International business</a:t>
            </a:r>
            <a:r>
              <a:rPr lang="en-GB" sz="800" b="0" i="0" u="none" strike="noStrike" cap="none">
                <a:solidFill>
                  <a:schemeClr val="dk2"/>
                </a:solidFill>
                <a:latin typeface="Times New Roman"/>
                <a:ea typeface="Times New Roman"/>
                <a:cs typeface="Times New Roman"/>
                <a:sym typeface="Times New Roman"/>
              </a:rPr>
              <a:t>. Routledge. </a:t>
            </a:r>
            <a:endParaRPr/>
          </a:p>
          <a:p>
            <a:pPr marL="0" marR="0" lvl="0" indent="0" algn="just" rtl="0">
              <a:lnSpc>
                <a:spcPct val="100000"/>
              </a:lnSpc>
              <a:spcBef>
                <a:spcPts val="800"/>
              </a:spcBef>
              <a:spcAft>
                <a:spcPts val="0"/>
              </a:spcAft>
              <a:buNone/>
            </a:pPr>
            <a:r>
              <a:rPr lang="en-GB" sz="800" b="0" i="0" u="none" strike="noStrike" cap="none">
                <a:solidFill>
                  <a:schemeClr val="dk2"/>
                </a:solidFill>
                <a:latin typeface="Times New Roman"/>
                <a:ea typeface="Times New Roman"/>
                <a:cs typeface="Times New Roman"/>
                <a:sym typeface="Times New Roman"/>
              </a:rPr>
              <a:t> </a:t>
            </a:r>
            <a:endParaRPr/>
          </a:p>
        </p:txBody>
      </p:sp>
    </p:spTree>
  </p:cSld>
  <p:clrMapOvr>
    <a:masterClrMapping/>
  </p:clrMapOvr>
</p:sld>
</file>

<file path=ppt/theme/theme1.xml><?xml version="1.0" encoding="utf-8"?>
<a:theme xmlns:a="http://schemas.openxmlformats.org/drawingml/2006/main" name="Meet Our Professors by Slidesgo">
  <a:themeElements>
    <a:clrScheme name="Simple Light">
      <a:dk1>
        <a:srgbClr val="313131"/>
      </a:dk1>
      <a:lt1>
        <a:srgbClr val="666666"/>
      </a:lt1>
      <a:dk2>
        <a:srgbClr val="FFFFFF"/>
      </a:dk2>
      <a:lt2>
        <a:srgbClr val="1F1F1F"/>
      </a:lt2>
      <a:accent1>
        <a:srgbClr val="FF8361"/>
      </a:accent1>
      <a:accent2>
        <a:srgbClr val="FCC6C7"/>
      </a:accent2>
      <a:accent3>
        <a:srgbClr val="FBAF42"/>
      </a:accent3>
      <a:accent4>
        <a:srgbClr val="A4E7FA"/>
      </a:accent4>
      <a:accent5>
        <a:srgbClr val="25A0A6"/>
      </a:accent5>
      <a:accent6>
        <a:srgbClr val="BBDCDC"/>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4246</Words>
  <Application>Microsoft Office PowerPoint</Application>
  <PresentationFormat>On-screen Show (16:9)</PresentationFormat>
  <Paragraphs>140</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Sarala</vt:lpstr>
      <vt:lpstr>Permanent Marker</vt:lpstr>
      <vt:lpstr>Gaegu</vt:lpstr>
      <vt:lpstr>Fira Sans Extra Condensed Medium</vt:lpstr>
      <vt:lpstr>Times New Roman</vt:lpstr>
      <vt:lpstr>Questrial</vt:lpstr>
      <vt:lpstr>Meet Our Professors by Slidesgo</vt:lpstr>
      <vt:lpstr>PowerPoint Presentation</vt:lpstr>
      <vt:lpstr>Table of contents</vt:lpstr>
      <vt:lpstr> Introduction</vt:lpstr>
      <vt:lpstr>PowerPoint Presentation</vt:lpstr>
      <vt:lpstr>Identifying Cultural Challenges </vt:lpstr>
      <vt:lpstr>Business Communication Solutions</vt:lpstr>
      <vt:lpstr>Ensuring Success in Germany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Sandra Ghinescu</dc:creator>
  <cp:lastModifiedBy>Sandra Ghinescu</cp:lastModifiedBy>
  <cp:revision>1</cp:revision>
  <dcterms:modified xsi:type="dcterms:W3CDTF">2024-03-30T13:05:54Z</dcterms:modified>
</cp:coreProperties>
</file>