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69" r:id="rId3"/>
    <p:sldId id="261" r:id="rId4"/>
    <p:sldId id="262" r:id="rId5"/>
    <p:sldId id="265" r:id="rId6"/>
    <p:sldId id="257" r:id="rId7"/>
    <p:sldId id="266" r:id="rId8"/>
    <p:sldId id="267" r:id="rId9"/>
    <p:sldId id="268" r:id="rId10"/>
    <p:sldId id="271" r:id="rId11"/>
    <p:sldId id="272" r:id="rId12"/>
    <p:sldId id="270" r:id="rId13"/>
    <p:sldId id="273" r:id="rId14"/>
    <p:sldId id="258" r:id="rId15"/>
    <p:sldId id="263" r:id="rId16"/>
    <p:sldId id="264" r:id="rId17"/>
    <p:sldId id="259" r:id="rId18"/>
    <p:sldId id="26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97FBA9-7DDF-4825-BE6E-BD3EDA8C857F}" v="1" dt="2023-04-27T13:36:39.532"/>
    <p1510:client id="{C1AEEA5C-E2F8-4119-A433-FC16F44B8F55}" v="3" dt="2023-04-27T19:06:16.1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52" d="100"/>
          <a:sy n="152" d="100"/>
        </p:scale>
        <p:origin x="60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28"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 Id="rId27" Type="http://schemas.openxmlformats.org/officeDocument/2006/relationships/customXml" Target="../customXml/item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264482 (Rhys Williams)" userId="2ccce062-94b0-468c-a5a2-df1a7c717571" providerId="ADAL" clId="{2197FBA9-7DDF-4825-BE6E-BD3EDA8C857F}"/>
    <pc:docChg chg="undo redo custSel addSld modSld">
      <pc:chgData name="264482 (Rhys Williams)" userId="2ccce062-94b0-468c-a5a2-df1a7c717571" providerId="ADAL" clId="{2197FBA9-7DDF-4825-BE6E-BD3EDA8C857F}" dt="2023-04-27T16:58:25.440" v="3529" actId="27636"/>
      <pc:docMkLst>
        <pc:docMk/>
      </pc:docMkLst>
      <pc:sldChg chg="modSp mod">
        <pc:chgData name="264482 (Rhys Williams)" userId="2ccce062-94b0-468c-a5a2-df1a7c717571" providerId="ADAL" clId="{2197FBA9-7DDF-4825-BE6E-BD3EDA8C857F}" dt="2023-04-27T16:58:25.440" v="3529" actId="27636"/>
        <pc:sldMkLst>
          <pc:docMk/>
          <pc:sldMk cId="985537035" sldId="260"/>
        </pc:sldMkLst>
        <pc:spChg chg="mod">
          <ac:chgData name="264482 (Rhys Williams)" userId="2ccce062-94b0-468c-a5a2-df1a7c717571" providerId="ADAL" clId="{2197FBA9-7DDF-4825-BE6E-BD3EDA8C857F}" dt="2023-04-27T16:58:25.440" v="3529" actId="27636"/>
          <ac:spMkLst>
            <pc:docMk/>
            <pc:sldMk cId="985537035" sldId="260"/>
            <ac:spMk id="3" creationId="{7EC8C335-4066-BE5E-CD5C-CE1B828CB07E}"/>
          </ac:spMkLst>
        </pc:spChg>
      </pc:sldChg>
      <pc:sldChg chg="addSp delSp modSp mod">
        <pc:chgData name="264482 (Rhys Williams)" userId="2ccce062-94b0-468c-a5a2-df1a7c717571" providerId="ADAL" clId="{2197FBA9-7DDF-4825-BE6E-BD3EDA8C857F}" dt="2023-04-27T13:55:09.502" v="562" actId="478"/>
        <pc:sldMkLst>
          <pc:docMk/>
          <pc:sldMk cId="261446009" sldId="266"/>
        </pc:sldMkLst>
        <pc:spChg chg="mod">
          <ac:chgData name="264482 (Rhys Williams)" userId="2ccce062-94b0-468c-a5a2-df1a7c717571" providerId="ADAL" clId="{2197FBA9-7DDF-4825-BE6E-BD3EDA8C857F}" dt="2023-04-27T13:55:07.222" v="561" actId="20577"/>
          <ac:spMkLst>
            <pc:docMk/>
            <pc:sldMk cId="261446009" sldId="266"/>
            <ac:spMk id="3" creationId="{2BE397EF-BEF8-0FC2-3BFF-846C235DC8D6}"/>
          </ac:spMkLst>
        </pc:spChg>
        <pc:picChg chg="add del mod">
          <ac:chgData name="264482 (Rhys Williams)" userId="2ccce062-94b0-468c-a5a2-df1a7c717571" providerId="ADAL" clId="{2197FBA9-7DDF-4825-BE6E-BD3EDA8C857F}" dt="2023-04-27T13:55:09.502" v="562" actId="478"/>
          <ac:picMkLst>
            <pc:docMk/>
            <pc:sldMk cId="261446009" sldId="266"/>
            <ac:picMk id="5" creationId="{046C840F-C5F2-258E-700F-8ABE82DF3096}"/>
          </ac:picMkLst>
        </pc:picChg>
      </pc:sldChg>
      <pc:sldChg chg="delSp modSp mod">
        <pc:chgData name="264482 (Rhys Williams)" userId="2ccce062-94b0-468c-a5a2-df1a7c717571" providerId="ADAL" clId="{2197FBA9-7DDF-4825-BE6E-BD3EDA8C857F}" dt="2023-04-27T15:56:37.691" v="1443" actId="478"/>
        <pc:sldMkLst>
          <pc:docMk/>
          <pc:sldMk cId="2322601564" sldId="267"/>
        </pc:sldMkLst>
        <pc:spChg chg="mod">
          <ac:chgData name="264482 (Rhys Williams)" userId="2ccce062-94b0-468c-a5a2-df1a7c717571" providerId="ADAL" clId="{2197FBA9-7DDF-4825-BE6E-BD3EDA8C857F}" dt="2023-04-27T15:21:15.379" v="1043" actId="20577"/>
          <ac:spMkLst>
            <pc:docMk/>
            <pc:sldMk cId="2322601564" sldId="267"/>
            <ac:spMk id="3" creationId="{2BE397EF-BEF8-0FC2-3BFF-846C235DC8D6}"/>
          </ac:spMkLst>
        </pc:spChg>
        <pc:picChg chg="del mod">
          <ac:chgData name="264482 (Rhys Williams)" userId="2ccce062-94b0-468c-a5a2-df1a7c717571" providerId="ADAL" clId="{2197FBA9-7DDF-4825-BE6E-BD3EDA8C857F}" dt="2023-04-27T15:56:37.691" v="1443" actId="478"/>
          <ac:picMkLst>
            <pc:docMk/>
            <pc:sldMk cId="2322601564" sldId="267"/>
            <ac:picMk id="5" creationId="{D3130145-CF17-3EBD-FEE7-5C900562DFE3}"/>
          </ac:picMkLst>
        </pc:picChg>
      </pc:sldChg>
      <pc:sldChg chg="delSp modSp mod">
        <pc:chgData name="264482 (Rhys Williams)" userId="2ccce062-94b0-468c-a5a2-df1a7c717571" providerId="ADAL" clId="{2197FBA9-7DDF-4825-BE6E-BD3EDA8C857F}" dt="2023-04-27T15:56:34.245" v="1442" actId="20577"/>
        <pc:sldMkLst>
          <pc:docMk/>
          <pc:sldMk cId="3071764117" sldId="268"/>
        </pc:sldMkLst>
        <pc:spChg chg="mod">
          <ac:chgData name="264482 (Rhys Williams)" userId="2ccce062-94b0-468c-a5a2-df1a7c717571" providerId="ADAL" clId="{2197FBA9-7DDF-4825-BE6E-BD3EDA8C857F}" dt="2023-04-27T15:56:34.245" v="1442" actId="20577"/>
          <ac:spMkLst>
            <pc:docMk/>
            <pc:sldMk cId="3071764117" sldId="268"/>
            <ac:spMk id="3" creationId="{2BE397EF-BEF8-0FC2-3BFF-846C235DC8D6}"/>
          </ac:spMkLst>
        </pc:spChg>
        <pc:picChg chg="del">
          <ac:chgData name="264482 (Rhys Williams)" userId="2ccce062-94b0-468c-a5a2-df1a7c717571" providerId="ADAL" clId="{2197FBA9-7DDF-4825-BE6E-BD3EDA8C857F}" dt="2023-04-27T15:56:31.236" v="1438" actId="478"/>
          <ac:picMkLst>
            <pc:docMk/>
            <pc:sldMk cId="3071764117" sldId="268"/>
            <ac:picMk id="5" creationId="{DD7A11FD-1CB0-9344-39BA-B1F9AF74F048}"/>
          </ac:picMkLst>
        </pc:picChg>
      </pc:sldChg>
      <pc:sldChg chg="modSp new mod">
        <pc:chgData name="264482 (Rhys Williams)" userId="2ccce062-94b0-468c-a5a2-df1a7c717571" providerId="ADAL" clId="{2197FBA9-7DDF-4825-BE6E-BD3EDA8C857F}" dt="2023-04-27T16:47:39.435" v="2589" actId="20577"/>
        <pc:sldMkLst>
          <pc:docMk/>
          <pc:sldMk cId="3994834672" sldId="269"/>
        </pc:sldMkLst>
        <pc:spChg chg="mod">
          <ac:chgData name="264482 (Rhys Williams)" userId="2ccce062-94b0-468c-a5a2-df1a7c717571" providerId="ADAL" clId="{2197FBA9-7DDF-4825-BE6E-BD3EDA8C857F}" dt="2023-04-27T16:47:39.435" v="2589" actId="20577"/>
          <ac:spMkLst>
            <pc:docMk/>
            <pc:sldMk cId="3994834672" sldId="269"/>
            <ac:spMk id="2" creationId="{5914CAE8-1D25-9727-2A41-60C04683123C}"/>
          </ac:spMkLst>
        </pc:spChg>
      </pc:sldChg>
      <pc:sldChg chg="addSp delSp modSp new mod">
        <pc:chgData name="264482 (Rhys Williams)" userId="2ccce062-94b0-468c-a5a2-df1a7c717571" providerId="ADAL" clId="{2197FBA9-7DDF-4825-BE6E-BD3EDA8C857F}" dt="2023-04-27T16:58:12.443" v="3527" actId="20577"/>
        <pc:sldMkLst>
          <pc:docMk/>
          <pc:sldMk cId="4245095055" sldId="270"/>
        </pc:sldMkLst>
        <pc:spChg chg="mod">
          <ac:chgData name="264482 (Rhys Williams)" userId="2ccce062-94b0-468c-a5a2-df1a7c717571" providerId="ADAL" clId="{2197FBA9-7DDF-4825-BE6E-BD3EDA8C857F}" dt="2023-04-27T15:44:19.706" v="1282" actId="20577"/>
          <ac:spMkLst>
            <pc:docMk/>
            <pc:sldMk cId="4245095055" sldId="270"/>
            <ac:spMk id="2" creationId="{F231DE9A-BB6C-751C-0924-A4CB73C18948}"/>
          </ac:spMkLst>
        </pc:spChg>
        <pc:spChg chg="mod">
          <ac:chgData name="264482 (Rhys Williams)" userId="2ccce062-94b0-468c-a5a2-df1a7c717571" providerId="ADAL" clId="{2197FBA9-7DDF-4825-BE6E-BD3EDA8C857F}" dt="2023-04-27T16:58:12.443" v="3527" actId="20577"/>
          <ac:spMkLst>
            <pc:docMk/>
            <pc:sldMk cId="4245095055" sldId="270"/>
            <ac:spMk id="3" creationId="{48D95509-4DB1-E385-7DDA-C132F2DB1B21}"/>
          </ac:spMkLst>
        </pc:spChg>
        <pc:picChg chg="add del mod">
          <ac:chgData name="264482 (Rhys Williams)" userId="2ccce062-94b0-468c-a5a2-df1a7c717571" providerId="ADAL" clId="{2197FBA9-7DDF-4825-BE6E-BD3EDA8C857F}" dt="2023-04-27T16:55:18.331" v="3162" actId="478"/>
          <ac:picMkLst>
            <pc:docMk/>
            <pc:sldMk cId="4245095055" sldId="270"/>
            <ac:picMk id="5" creationId="{E6F33540-18A4-4344-70B9-6D8E399343D2}"/>
          </ac:picMkLst>
        </pc:picChg>
        <pc:picChg chg="add del mod modCrop">
          <ac:chgData name="264482 (Rhys Williams)" userId="2ccce062-94b0-468c-a5a2-df1a7c717571" providerId="ADAL" clId="{2197FBA9-7DDF-4825-BE6E-BD3EDA8C857F}" dt="2023-04-27T16:58:09.483" v="3523" actId="478"/>
          <ac:picMkLst>
            <pc:docMk/>
            <pc:sldMk cId="4245095055" sldId="270"/>
            <ac:picMk id="7" creationId="{5C7B0318-89E4-688F-424E-B8BFDA66844A}"/>
          </ac:picMkLst>
        </pc:picChg>
      </pc:sldChg>
      <pc:sldChg chg="addSp delSp modSp new mod">
        <pc:chgData name="264482 (Rhys Williams)" userId="2ccce062-94b0-468c-a5a2-df1a7c717571" providerId="ADAL" clId="{2197FBA9-7DDF-4825-BE6E-BD3EDA8C857F}" dt="2023-04-27T16:49:09.004" v="2871" actId="478"/>
        <pc:sldMkLst>
          <pc:docMk/>
          <pc:sldMk cId="1749963335" sldId="271"/>
        </pc:sldMkLst>
        <pc:spChg chg="mod">
          <ac:chgData name="264482 (Rhys Williams)" userId="2ccce062-94b0-468c-a5a2-df1a7c717571" providerId="ADAL" clId="{2197FBA9-7DDF-4825-BE6E-BD3EDA8C857F}" dt="2023-04-27T16:01:24.492" v="1472" actId="20577"/>
          <ac:spMkLst>
            <pc:docMk/>
            <pc:sldMk cId="1749963335" sldId="271"/>
            <ac:spMk id="2" creationId="{1ECDA0D6-31D6-86BB-75FA-394E0F4A8B93}"/>
          </ac:spMkLst>
        </pc:spChg>
        <pc:spChg chg="mod">
          <ac:chgData name="264482 (Rhys Williams)" userId="2ccce062-94b0-468c-a5a2-df1a7c717571" providerId="ADAL" clId="{2197FBA9-7DDF-4825-BE6E-BD3EDA8C857F}" dt="2023-04-27T16:01:52.684" v="1541" actId="20577"/>
          <ac:spMkLst>
            <pc:docMk/>
            <pc:sldMk cId="1749963335" sldId="271"/>
            <ac:spMk id="3" creationId="{F3558F2A-3A46-ABF9-2C1D-0BBAF446E2EB}"/>
          </ac:spMkLst>
        </pc:spChg>
        <pc:spChg chg="mod">
          <ac:chgData name="264482 (Rhys Williams)" userId="2ccce062-94b0-468c-a5a2-df1a7c717571" providerId="ADAL" clId="{2197FBA9-7DDF-4825-BE6E-BD3EDA8C857F}" dt="2023-04-27T16:46:41.884" v="2562" actId="20577"/>
          <ac:spMkLst>
            <pc:docMk/>
            <pc:sldMk cId="1749963335" sldId="271"/>
            <ac:spMk id="4" creationId="{56EA9221-2A8F-58E5-765F-D437B4C67CDA}"/>
          </ac:spMkLst>
        </pc:spChg>
        <pc:spChg chg="mod">
          <ac:chgData name="264482 (Rhys Williams)" userId="2ccce062-94b0-468c-a5a2-df1a7c717571" providerId="ADAL" clId="{2197FBA9-7DDF-4825-BE6E-BD3EDA8C857F}" dt="2023-04-27T16:01:59.004" v="1561" actId="20577"/>
          <ac:spMkLst>
            <pc:docMk/>
            <pc:sldMk cId="1749963335" sldId="271"/>
            <ac:spMk id="5" creationId="{263F855B-48B4-D46A-B665-E14CF06A1941}"/>
          </ac:spMkLst>
        </pc:spChg>
        <pc:spChg chg="mod">
          <ac:chgData name="264482 (Rhys Williams)" userId="2ccce062-94b0-468c-a5a2-df1a7c717571" providerId="ADAL" clId="{2197FBA9-7DDF-4825-BE6E-BD3EDA8C857F}" dt="2023-04-27T16:49:06.941" v="2870" actId="20577"/>
          <ac:spMkLst>
            <pc:docMk/>
            <pc:sldMk cId="1749963335" sldId="271"/>
            <ac:spMk id="6" creationId="{5D864906-04C2-0346-C2B3-CD49DC016B28}"/>
          </ac:spMkLst>
        </pc:spChg>
        <pc:picChg chg="add del mod">
          <ac:chgData name="264482 (Rhys Williams)" userId="2ccce062-94b0-468c-a5a2-df1a7c717571" providerId="ADAL" clId="{2197FBA9-7DDF-4825-BE6E-BD3EDA8C857F}" dt="2023-04-27T16:46:43.804" v="2563" actId="478"/>
          <ac:picMkLst>
            <pc:docMk/>
            <pc:sldMk cId="1749963335" sldId="271"/>
            <ac:picMk id="8" creationId="{703CD7F2-F888-ED48-A2DB-F9FE1CE470DB}"/>
          </ac:picMkLst>
        </pc:picChg>
        <pc:picChg chg="add del mod">
          <ac:chgData name="264482 (Rhys Williams)" userId="2ccce062-94b0-468c-a5a2-df1a7c717571" providerId="ADAL" clId="{2197FBA9-7DDF-4825-BE6E-BD3EDA8C857F}" dt="2023-04-27T16:49:09.004" v="2871" actId="478"/>
          <ac:picMkLst>
            <pc:docMk/>
            <pc:sldMk cId="1749963335" sldId="271"/>
            <ac:picMk id="10" creationId="{4C536947-F8C3-957B-AF55-FD22B2DD5E36}"/>
          </ac:picMkLst>
        </pc:picChg>
      </pc:sldChg>
      <pc:sldChg chg="addSp delSp modSp new mod">
        <pc:chgData name="264482 (Rhys Williams)" userId="2ccce062-94b0-468c-a5a2-df1a7c717571" providerId="ADAL" clId="{2197FBA9-7DDF-4825-BE6E-BD3EDA8C857F}" dt="2023-04-27T16:21:35.675" v="2220" actId="478"/>
        <pc:sldMkLst>
          <pc:docMk/>
          <pc:sldMk cId="1201678614" sldId="272"/>
        </pc:sldMkLst>
        <pc:spChg chg="mod">
          <ac:chgData name="264482 (Rhys Williams)" userId="2ccce062-94b0-468c-a5a2-df1a7c717571" providerId="ADAL" clId="{2197FBA9-7DDF-4825-BE6E-BD3EDA8C857F}" dt="2023-04-27T16:01:35.092" v="1509" actId="20577"/>
          <ac:spMkLst>
            <pc:docMk/>
            <pc:sldMk cId="1201678614" sldId="272"/>
            <ac:spMk id="2" creationId="{2BAB202C-A25A-8D6D-075B-2AB1E91B1B4E}"/>
          </ac:spMkLst>
        </pc:spChg>
        <pc:spChg chg="mod">
          <ac:chgData name="264482 (Rhys Williams)" userId="2ccce062-94b0-468c-a5a2-df1a7c717571" providerId="ADAL" clId="{2197FBA9-7DDF-4825-BE6E-BD3EDA8C857F}" dt="2023-04-27T16:01:41.253" v="1520" actId="20577"/>
          <ac:spMkLst>
            <pc:docMk/>
            <pc:sldMk cId="1201678614" sldId="272"/>
            <ac:spMk id="3" creationId="{46935CF9-295C-F4CA-2810-B815B89DB424}"/>
          </ac:spMkLst>
        </pc:spChg>
        <pc:spChg chg="mod">
          <ac:chgData name="264482 (Rhys Williams)" userId="2ccce062-94b0-468c-a5a2-df1a7c717571" providerId="ADAL" clId="{2197FBA9-7DDF-4825-BE6E-BD3EDA8C857F}" dt="2023-04-27T16:17:08.332" v="1929" actId="20577"/>
          <ac:spMkLst>
            <pc:docMk/>
            <pc:sldMk cId="1201678614" sldId="272"/>
            <ac:spMk id="4" creationId="{E304C6C8-D5FD-50B1-6F51-5A88947AA638}"/>
          </ac:spMkLst>
        </pc:spChg>
        <pc:spChg chg="mod">
          <ac:chgData name="264482 (Rhys Williams)" userId="2ccce062-94b0-468c-a5a2-df1a7c717571" providerId="ADAL" clId="{2197FBA9-7DDF-4825-BE6E-BD3EDA8C857F}" dt="2023-04-27T16:01:43.507" v="1525" actId="20577"/>
          <ac:spMkLst>
            <pc:docMk/>
            <pc:sldMk cId="1201678614" sldId="272"/>
            <ac:spMk id="5" creationId="{415BCCD1-8F8C-6F7D-2E12-A42B5677E0C9}"/>
          </ac:spMkLst>
        </pc:spChg>
        <pc:spChg chg="mod">
          <ac:chgData name="264482 (Rhys Williams)" userId="2ccce062-94b0-468c-a5a2-df1a7c717571" providerId="ADAL" clId="{2197FBA9-7DDF-4825-BE6E-BD3EDA8C857F}" dt="2023-04-27T16:21:28.300" v="2218" actId="20577"/>
          <ac:spMkLst>
            <pc:docMk/>
            <pc:sldMk cId="1201678614" sldId="272"/>
            <ac:spMk id="6" creationId="{93287159-2C82-3620-B2C9-D2EE66115279}"/>
          </ac:spMkLst>
        </pc:spChg>
        <pc:picChg chg="add del mod">
          <ac:chgData name="264482 (Rhys Williams)" userId="2ccce062-94b0-468c-a5a2-df1a7c717571" providerId="ADAL" clId="{2197FBA9-7DDF-4825-BE6E-BD3EDA8C857F}" dt="2023-04-27T16:21:35.675" v="2220" actId="478"/>
          <ac:picMkLst>
            <pc:docMk/>
            <pc:sldMk cId="1201678614" sldId="272"/>
            <ac:picMk id="8" creationId="{D0913832-8585-FA99-C4CD-A63C3A6969AA}"/>
          </ac:picMkLst>
        </pc:picChg>
        <pc:picChg chg="add del mod">
          <ac:chgData name="264482 (Rhys Williams)" userId="2ccce062-94b0-468c-a5a2-df1a7c717571" providerId="ADAL" clId="{2197FBA9-7DDF-4825-BE6E-BD3EDA8C857F}" dt="2023-04-27T16:17:10.740" v="1930" actId="478"/>
          <ac:picMkLst>
            <pc:docMk/>
            <pc:sldMk cId="1201678614" sldId="272"/>
            <ac:picMk id="10" creationId="{FD9807DB-12CE-A9C1-CCCF-679C55F8ABD8}"/>
          </ac:picMkLst>
        </pc:picChg>
      </pc:sldChg>
    </pc:docChg>
  </pc:docChgLst>
  <pc:docChgLst>
    <pc:chgData name="264482 (Rhys Williams)" userId="2ccce062-94b0-468c-a5a2-df1a7c717571" providerId="ADAL" clId="{C1AEEA5C-E2F8-4119-A433-FC16F44B8F55}"/>
    <pc:docChg chg="undo redo custSel addSld modSld sldOrd">
      <pc:chgData name="264482 (Rhys Williams)" userId="2ccce062-94b0-468c-a5a2-df1a7c717571" providerId="ADAL" clId="{C1AEEA5C-E2F8-4119-A433-FC16F44B8F55}" dt="2023-04-27T00:39:06.204" v="3005"/>
      <pc:docMkLst>
        <pc:docMk/>
      </pc:docMkLst>
      <pc:sldChg chg="modSp new mod">
        <pc:chgData name="264482 (Rhys Williams)" userId="2ccce062-94b0-468c-a5a2-df1a7c717571" providerId="ADAL" clId="{C1AEEA5C-E2F8-4119-A433-FC16F44B8F55}" dt="2023-04-25T17:09:40.052" v="70" actId="404"/>
        <pc:sldMkLst>
          <pc:docMk/>
          <pc:sldMk cId="2954014445" sldId="256"/>
        </pc:sldMkLst>
        <pc:spChg chg="mod">
          <ac:chgData name="264482 (Rhys Williams)" userId="2ccce062-94b0-468c-a5a2-df1a7c717571" providerId="ADAL" clId="{C1AEEA5C-E2F8-4119-A433-FC16F44B8F55}" dt="2023-04-25T17:09:40.052" v="70" actId="404"/>
          <ac:spMkLst>
            <pc:docMk/>
            <pc:sldMk cId="2954014445" sldId="256"/>
            <ac:spMk id="2" creationId="{19D268DF-BD20-6EB6-AAE9-AF295EC0BE1E}"/>
          </ac:spMkLst>
        </pc:spChg>
        <pc:spChg chg="mod">
          <ac:chgData name="264482 (Rhys Williams)" userId="2ccce062-94b0-468c-a5a2-df1a7c717571" providerId="ADAL" clId="{C1AEEA5C-E2F8-4119-A433-FC16F44B8F55}" dt="2023-04-25T17:01:02.081" v="23" actId="20577"/>
          <ac:spMkLst>
            <pc:docMk/>
            <pc:sldMk cId="2954014445" sldId="256"/>
            <ac:spMk id="3" creationId="{8E76D0C7-C0BE-FEB2-5A2F-B9F41D05DDF8}"/>
          </ac:spMkLst>
        </pc:spChg>
      </pc:sldChg>
      <pc:sldChg chg="modSp new mod modNotesTx">
        <pc:chgData name="264482 (Rhys Williams)" userId="2ccce062-94b0-468c-a5a2-df1a7c717571" providerId="ADAL" clId="{C1AEEA5C-E2F8-4119-A433-FC16F44B8F55}" dt="2023-04-27T00:38:19.221" v="2989" actId="20577"/>
        <pc:sldMkLst>
          <pc:docMk/>
          <pc:sldMk cId="1428589596" sldId="257"/>
        </pc:sldMkLst>
        <pc:spChg chg="mod">
          <ac:chgData name="264482 (Rhys Williams)" userId="2ccce062-94b0-468c-a5a2-df1a7c717571" providerId="ADAL" clId="{C1AEEA5C-E2F8-4119-A433-FC16F44B8F55}" dt="2023-04-25T19:01:00.520" v="101" actId="20577"/>
          <ac:spMkLst>
            <pc:docMk/>
            <pc:sldMk cId="1428589596" sldId="257"/>
            <ac:spMk id="2" creationId="{6488C6EF-EAFD-27DD-3504-8A0EF86C7C19}"/>
          </ac:spMkLst>
        </pc:spChg>
        <pc:spChg chg="mod">
          <ac:chgData name="264482 (Rhys Williams)" userId="2ccce062-94b0-468c-a5a2-df1a7c717571" providerId="ADAL" clId="{C1AEEA5C-E2F8-4119-A433-FC16F44B8F55}" dt="2023-04-27T00:38:19.221" v="2989" actId="20577"/>
          <ac:spMkLst>
            <pc:docMk/>
            <pc:sldMk cId="1428589596" sldId="257"/>
            <ac:spMk id="3" creationId="{2BE397EF-BEF8-0FC2-3BFF-846C235DC8D6}"/>
          </ac:spMkLst>
        </pc:spChg>
      </pc:sldChg>
      <pc:sldChg chg="modSp new mod">
        <pc:chgData name="264482 (Rhys Williams)" userId="2ccce062-94b0-468c-a5a2-df1a7c717571" providerId="ADAL" clId="{C1AEEA5C-E2F8-4119-A433-FC16F44B8F55}" dt="2023-04-25T19:12:22.653" v="127" actId="20577"/>
        <pc:sldMkLst>
          <pc:docMk/>
          <pc:sldMk cId="2220120093" sldId="258"/>
        </pc:sldMkLst>
        <pc:spChg chg="mod">
          <ac:chgData name="264482 (Rhys Williams)" userId="2ccce062-94b0-468c-a5a2-df1a7c717571" providerId="ADAL" clId="{C1AEEA5C-E2F8-4119-A433-FC16F44B8F55}" dt="2023-04-25T19:12:22.653" v="127" actId="20577"/>
          <ac:spMkLst>
            <pc:docMk/>
            <pc:sldMk cId="2220120093" sldId="258"/>
            <ac:spMk id="2" creationId="{B7C24F08-E08F-A33F-A3DC-22313096B5E9}"/>
          </ac:spMkLst>
        </pc:spChg>
      </pc:sldChg>
      <pc:sldChg chg="modSp new mod">
        <pc:chgData name="264482 (Rhys Williams)" userId="2ccce062-94b0-468c-a5a2-df1a7c717571" providerId="ADAL" clId="{C1AEEA5C-E2F8-4119-A433-FC16F44B8F55}" dt="2023-04-25T19:28:33.178" v="138" actId="20577"/>
        <pc:sldMkLst>
          <pc:docMk/>
          <pc:sldMk cId="1740022995" sldId="259"/>
        </pc:sldMkLst>
        <pc:spChg chg="mod">
          <ac:chgData name="264482 (Rhys Williams)" userId="2ccce062-94b0-468c-a5a2-df1a7c717571" providerId="ADAL" clId="{C1AEEA5C-E2F8-4119-A433-FC16F44B8F55}" dt="2023-04-25T19:28:33.178" v="138" actId="20577"/>
          <ac:spMkLst>
            <pc:docMk/>
            <pc:sldMk cId="1740022995" sldId="259"/>
            <ac:spMk id="2" creationId="{BD20FA73-FC41-F479-0A33-D0683EBD7363}"/>
          </ac:spMkLst>
        </pc:spChg>
      </pc:sldChg>
      <pc:sldChg chg="modSp new mod">
        <pc:chgData name="264482 (Rhys Williams)" userId="2ccce062-94b0-468c-a5a2-df1a7c717571" providerId="ADAL" clId="{C1AEEA5C-E2F8-4119-A433-FC16F44B8F55}" dt="2023-04-27T00:39:06.204" v="3005"/>
        <pc:sldMkLst>
          <pc:docMk/>
          <pc:sldMk cId="985537035" sldId="260"/>
        </pc:sldMkLst>
        <pc:spChg chg="mod">
          <ac:chgData name="264482 (Rhys Williams)" userId="2ccce062-94b0-468c-a5a2-df1a7c717571" providerId="ADAL" clId="{C1AEEA5C-E2F8-4119-A433-FC16F44B8F55}" dt="2023-04-25T19:28:38.987" v="149" actId="20577"/>
          <ac:spMkLst>
            <pc:docMk/>
            <pc:sldMk cId="985537035" sldId="260"/>
            <ac:spMk id="2" creationId="{A963FF78-4C5C-2007-4DB0-5AC7AF2D8282}"/>
          </ac:spMkLst>
        </pc:spChg>
        <pc:spChg chg="mod">
          <ac:chgData name="264482 (Rhys Williams)" userId="2ccce062-94b0-468c-a5a2-df1a7c717571" providerId="ADAL" clId="{C1AEEA5C-E2F8-4119-A433-FC16F44B8F55}" dt="2023-04-27T00:39:06.204" v="3005"/>
          <ac:spMkLst>
            <pc:docMk/>
            <pc:sldMk cId="985537035" sldId="260"/>
            <ac:spMk id="3" creationId="{7EC8C335-4066-BE5E-CD5C-CE1B828CB07E}"/>
          </ac:spMkLst>
        </pc:spChg>
      </pc:sldChg>
      <pc:sldChg chg="modSp new mod">
        <pc:chgData name="264482 (Rhys Williams)" userId="2ccce062-94b0-468c-a5a2-df1a7c717571" providerId="ADAL" clId="{C1AEEA5C-E2F8-4119-A433-FC16F44B8F55}" dt="2023-04-27T00:37:54.292" v="2981" actId="403"/>
        <pc:sldMkLst>
          <pc:docMk/>
          <pc:sldMk cId="1355169346" sldId="261"/>
        </pc:sldMkLst>
        <pc:spChg chg="mod">
          <ac:chgData name="264482 (Rhys Williams)" userId="2ccce062-94b0-468c-a5a2-df1a7c717571" providerId="ADAL" clId="{C1AEEA5C-E2F8-4119-A433-FC16F44B8F55}" dt="2023-04-25T21:57:26.047" v="172" actId="20577"/>
          <ac:spMkLst>
            <pc:docMk/>
            <pc:sldMk cId="1355169346" sldId="261"/>
            <ac:spMk id="2" creationId="{3975B530-6485-D76B-777D-FE6140761AB0}"/>
          </ac:spMkLst>
        </pc:spChg>
        <pc:spChg chg="mod">
          <ac:chgData name="264482 (Rhys Williams)" userId="2ccce062-94b0-468c-a5a2-df1a7c717571" providerId="ADAL" clId="{C1AEEA5C-E2F8-4119-A433-FC16F44B8F55}" dt="2023-04-27T00:37:54.292" v="2981" actId="403"/>
          <ac:spMkLst>
            <pc:docMk/>
            <pc:sldMk cId="1355169346" sldId="261"/>
            <ac:spMk id="3" creationId="{62EB9754-E764-B268-63E9-37F111E21D0B}"/>
          </ac:spMkLst>
        </pc:spChg>
      </pc:sldChg>
      <pc:sldChg chg="modSp new mod">
        <pc:chgData name="264482 (Rhys Williams)" userId="2ccce062-94b0-468c-a5a2-df1a7c717571" providerId="ADAL" clId="{C1AEEA5C-E2F8-4119-A433-FC16F44B8F55}" dt="2023-04-26T22:18:32.258" v="1682" actId="20577"/>
        <pc:sldMkLst>
          <pc:docMk/>
          <pc:sldMk cId="2103314178" sldId="262"/>
        </pc:sldMkLst>
        <pc:spChg chg="mod">
          <ac:chgData name="264482 (Rhys Williams)" userId="2ccce062-94b0-468c-a5a2-df1a7c717571" providerId="ADAL" clId="{C1AEEA5C-E2F8-4119-A433-FC16F44B8F55}" dt="2023-04-25T22:07:18.360" v="272" actId="20577"/>
          <ac:spMkLst>
            <pc:docMk/>
            <pc:sldMk cId="2103314178" sldId="262"/>
            <ac:spMk id="2" creationId="{6809C75C-5C8A-1F8E-F695-63325DF2E897}"/>
          </ac:spMkLst>
        </pc:spChg>
        <pc:spChg chg="mod">
          <ac:chgData name="264482 (Rhys Williams)" userId="2ccce062-94b0-468c-a5a2-df1a7c717571" providerId="ADAL" clId="{C1AEEA5C-E2F8-4119-A433-FC16F44B8F55}" dt="2023-04-26T22:18:32.258" v="1682" actId="20577"/>
          <ac:spMkLst>
            <pc:docMk/>
            <pc:sldMk cId="2103314178" sldId="262"/>
            <ac:spMk id="3" creationId="{64E0A9EB-DF34-717F-4834-F2D2EA9EB477}"/>
          </ac:spMkLst>
        </pc:spChg>
      </pc:sldChg>
      <pc:sldChg chg="addSp modSp new mod">
        <pc:chgData name="264482 (Rhys Williams)" userId="2ccce062-94b0-468c-a5a2-df1a7c717571" providerId="ADAL" clId="{C1AEEA5C-E2F8-4119-A433-FC16F44B8F55}" dt="2023-04-27T00:22:50.189" v="2947" actId="22"/>
        <pc:sldMkLst>
          <pc:docMk/>
          <pc:sldMk cId="1886100933" sldId="263"/>
        </pc:sldMkLst>
        <pc:spChg chg="mod">
          <ac:chgData name="264482 (Rhys Williams)" userId="2ccce062-94b0-468c-a5a2-df1a7c717571" providerId="ADAL" clId="{C1AEEA5C-E2F8-4119-A433-FC16F44B8F55}" dt="2023-04-25T22:07:35.518" v="285" actId="20577"/>
          <ac:spMkLst>
            <pc:docMk/>
            <pc:sldMk cId="1886100933" sldId="263"/>
            <ac:spMk id="2" creationId="{1ADC6373-BFC3-341E-8310-D63B02C9163B}"/>
          </ac:spMkLst>
        </pc:spChg>
        <pc:picChg chg="add">
          <ac:chgData name="264482 (Rhys Williams)" userId="2ccce062-94b0-468c-a5a2-df1a7c717571" providerId="ADAL" clId="{C1AEEA5C-E2F8-4119-A433-FC16F44B8F55}" dt="2023-04-27T00:22:50.189" v="2947" actId="22"/>
          <ac:picMkLst>
            <pc:docMk/>
            <pc:sldMk cId="1886100933" sldId="263"/>
            <ac:picMk id="5" creationId="{F0E1B03C-022F-288B-439F-ADCCFE4A9444}"/>
          </ac:picMkLst>
        </pc:picChg>
      </pc:sldChg>
      <pc:sldChg chg="addSp modSp new mod">
        <pc:chgData name="264482 (Rhys Williams)" userId="2ccce062-94b0-468c-a5a2-df1a7c717571" providerId="ADAL" clId="{C1AEEA5C-E2F8-4119-A433-FC16F44B8F55}" dt="2023-04-27T00:22:57.569" v="2948" actId="22"/>
        <pc:sldMkLst>
          <pc:docMk/>
          <pc:sldMk cId="138620844" sldId="264"/>
        </pc:sldMkLst>
        <pc:spChg chg="mod">
          <ac:chgData name="264482 (Rhys Williams)" userId="2ccce062-94b0-468c-a5a2-df1a7c717571" providerId="ADAL" clId="{C1AEEA5C-E2F8-4119-A433-FC16F44B8F55}" dt="2023-04-25T22:07:41.970" v="310" actId="20577"/>
          <ac:spMkLst>
            <pc:docMk/>
            <pc:sldMk cId="138620844" sldId="264"/>
            <ac:spMk id="2" creationId="{11E64CC1-740C-A0AC-A25A-68A750C91BB1}"/>
          </ac:spMkLst>
        </pc:spChg>
        <pc:picChg chg="add">
          <ac:chgData name="264482 (Rhys Williams)" userId="2ccce062-94b0-468c-a5a2-df1a7c717571" providerId="ADAL" clId="{C1AEEA5C-E2F8-4119-A433-FC16F44B8F55}" dt="2023-04-27T00:22:57.569" v="2948" actId="22"/>
          <ac:picMkLst>
            <pc:docMk/>
            <pc:sldMk cId="138620844" sldId="264"/>
            <ac:picMk id="5" creationId="{7E0DF49F-E29C-DDB5-C178-43F46A09DB2F}"/>
          </ac:picMkLst>
        </pc:picChg>
      </pc:sldChg>
      <pc:sldChg chg="addSp modSp add mod ord">
        <pc:chgData name="264482 (Rhys Williams)" userId="2ccce062-94b0-468c-a5a2-df1a7c717571" providerId="ADAL" clId="{C1AEEA5C-E2F8-4119-A433-FC16F44B8F55}" dt="2023-04-27T00:24:34.341" v="2980" actId="20577"/>
        <pc:sldMkLst>
          <pc:docMk/>
          <pc:sldMk cId="783486571" sldId="265"/>
        </pc:sldMkLst>
        <pc:spChg chg="mod">
          <ac:chgData name="264482 (Rhys Williams)" userId="2ccce062-94b0-468c-a5a2-df1a7c717571" providerId="ADAL" clId="{C1AEEA5C-E2F8-4119-A433-FC16F44B8F55}" dt="2023-04-26T22:30:50.448" v="1700" actId="20577"/>
          <ac:spMkLst>
            <pc:docMk/>
            <pc:sldMk cId="783486571" sldId="265"/>
            <ac:spMk id="2" creationId="{6488C6EF-EAFD-27DD-3504-8A0EF86C7C19}"/>
          </ac:spMkLst>
        </pc:spChg>
        <pc:spChg chg="mod">
          <ac:chgData name="264482 (Rhys Williams)" userId="2ccce062-94b0-468c-a5a2-df1a7c717571" providerId="ADAL" clId="{C1AEEA5C-E2F8-4119-A433-FC16F44B8F55}" dt="2023-04-27T00:24:15.348" v="2968" actId="20577"/>
          <ac:spMkLst>
            <pc:docMk/>
            <pc:sldMk cId="783486571" sldId="265"/>
            <ac:spMk id="3" creationId="{2BE397EF-BEF8-0FC2-3BFF-846C235DC8D6}"/>
          </ac:spMkLst>
        </pc:spChg>
        <pc:graphicFrameChg chg="add mod modGraphic">
          <ac:chgData name="264482 (Rhys Williams)" userId="2ccce062-94b0-468c-a5a2-df1a7c717571" providerId="ADAL" clId="{C1AEEA5C-E2F8-4119-A433-FC16F44B8F55}" dt="2023-04-27T00:24:34.341" v="2980" actId="20577"/>
          <ac:graphicFrameMkLst>
            <pc:docMk/>
            <pc:sldMk cId="783486571" sldId="265"/>
            <ac:graphicFrameMk id="4" creationId="{110058E9-B19A-4525-C6E8-E2D47BE568FD}"/>
          </ac:graphicFrameMkLst>
        </pc:graphicFrameChg>
      </pc:sldChg>
      <pc:sldChg chg="addSp modSp add mod">
        <pc:chgData name="264482 (Rhys Williams)" userId="2ccce062-94b0-468c-a5a2-df1a7c717571" providerId="ADAL" clId="{C1AEEA5C-E2F8-4119-A433-FC16F44B8F55}" dt="2023-04-27T00:22:13.444" v="2944" actId="1076"/>
        <pc:sldMkLst>
          <pc:docMk/>
          <pc:sldMk cId="261446009" sldId="266"/>
        </pc:sldMkLst>
        <pc:spChg chg="mod">
          <ac:chgData name="264482 (Rhys Williams)" userId="2ccce062-94b0-468c-a5a2-df1a7c717571" providerId="ADAL" clId="{C1AEEA5C-E2F8-4119-A433-FC16F44B8F55}" dt="2023-04-26T23:42:01.656" v="2908" actId="20577"/>
          <ac:spMkLst>
            <pc:docMk/>
            <pc:sldMk cId="261446009" sldId="266"/>
            <ac:spMk id="2" creationId="{6488C6EF-EAFD-27DD-3504-8A0EF86C7C19}"/>
          </ac:spMkLst>
        </pc:spChg>
        <pc:spChg chg="mod">
          <ac:chgData name="264482 (Rhys Williams)" userId="2ccce062-94b0-468c-a5a2-df1a7c717571" providerId="ADAL" clId="{C1AEEA5C-E2F8-4119-A433-FC16F44B8F55}" dt="2023-04-26T23:41:58.149" v="2893" actId="27636"/>
          <ac:spMkLst>
            <pc:docMk/>
            <pc:sldMk cId="261446009" sldId="266"/>
            <ac:spMk id="3" creationId="{2BE397EF-BEF8-0FC2-3BFF-846C235DC8D6}"/>
          </ac:spMkLst>
        </pc:spChg>
        <pc:picChg chg="add mod">
          <ac:chgData name="264482 (Rhys Williams)" userId="2ccce062-94b0-468c-a5a2-df1a7c717571" providerId="ADAL" clId="{C1AEEA5C-E2F8-4119-A433-FC16F44B8F55}" dt="2023-04-27T00:22:13.444" v="2944" actId="1076"/>
          <ac:picMkLst>
            <pc:docMk/>
            <pc:sldMk cId="261446009" sldId="266"/>
            <ac:picMk id="5" creationId="{046C840F-C5F2-258E-700F-8ABE82DF3096}"/>
          </ac:picMkLst>
        </pc:picChg>
      </pc:sldChg>
      <pc:sldChg chg="addSp modSp add mod">
        <pc:chgData name="264482 (Rhys Williams)" userId="2ccce062-94b0-468c-a5a2-df1a7c717571" providerId="ADAL" clId="{C1AEEA5C-E2F8-4119-A433-FC16F44B8F55}" dt="2023-04-27T00:22:25.549" v="2945" actId="22"/>
        <pc:sldMkLst>
          <pc:docMk/>
          <pc:sldMk cId="2322601564" sldId="267"/>
        </pc:sldMkLst>
        <pc:spChg chg="mod">
          <ac:chgData name="264482 (Rhys Williams)" userId="2ccce062-94b0-468c-a5a2-df1a7c717571" providerId="ADAL" clId="{C1AEEA5C-E2F8-4119-A433-FC16F44B8F55}" dt="2023-04-27T00:14:00.764" v="2925" actId="20577"/>
          <ac:spMkLst>
            <pc:docMk/>
            <pc:sldMk cId="2322601564" sldId="267"/>
            <ac:spMk id="2" creationId="{6488C6EF-EAFD-27DD-3504-8A0EF86C7C19}"/>
          </ac:spMkLst>
        </pc:spChg>
        <pc:picChg chg="add">
          <ac:chgData name="264482 (Rhys Williams)" userId="2ccce062-94b0-468c-a5a2-df1a7c717571" providerId="ADAL" clId="{C1AEEA5C-E2F8-4119-A433-FC16F44B8F55}" dt="2023-04-27T00:22:25.549" v="2945" actId="22"/>
          <ac:picMkLst>
            <pc:docMk/>
            <pc:sldMk cId="2322601564" sldId="267"/>
            <ac:picMk id="5" creationId="{D3130145-CF17-3EBD-FEE7-5C900562DFE3}"/>
          </ac:picMkLst>
        </pc:picChg>
      </pc:sldChg>
      <pc:sldChg chg="addSp modSp add mod">
        <pc:chgData name="264482 (Rhys Williams)" userId="2ccce062-94b0-468c-a5a2-df1a7c717571" providerId="ADAL" clId="{C1AEEA5C-E2F8-4119-A433-FC16F44B8F55}" dt="2023-04-27T00:22:31.964" v="2946" actId="22"/>
        <pc:sldMkLst>
          <pc:docMk/>
          <pc:sldMk cId="3071764117" sldId="268"/>
        </pc:sldMkLst>
        <pc:spChg chg="mod">
          <ac:chgData name="264482 (Rhys Williams)" userId="2ccce062-94b0-468c-a5a2-df1a7c717571" providerId="ADAL" clId="{C1AEEA5C-E2F8-4119-A433-FC16F44B8F55}" dt="2023-04-27T00:14:14.130" v="2942" actId="20577"/>
          <ac:spMkLst>
            <pc:docMk/>
            <pc:sldMk cId="3071764117" sldId="268"/>
            <ac:spMk id="2" creationId="{6488C6EF-EAFD-27DD-3504-8A0EF86C7C19}"/>
          </ac:spMkLst>
        </pc:spChg>
        <pc:picChg chg="add">
          <ac:chgData name="264482 (Rhys Williams)" userId="2ccce062-94b0-468c-a5a2-df1a7c717571" providerId="ADAL" clId="{C1AEEA5C-E2F8-4119-A433-FC16F44B8F55}" dt="2023-04-27T00:22:31.964" v="2946" actId="22"/>
          <ac:picMkLst>
            <pc:docMk/>
            <pc:sldMk cId="3071764117" sldId="268"/>
            <ac:picMk id="5" creationId="{DD7A11FD-1CB0-9344-39BA-B1F9AF74F048}"/>
          </ac:picMkLst>
        </pc:picChg>
      </pc:sldChg>
    </pc:docChg>
  </pc:docChgLst>
  <pc:docChgLst>
    <pc:chgData name="Rhys" userId="2ccce062-94b0-468c-a5a2-df1a7c717571" providerId="ADAL" clId="{C1AEEA5C-E2F8-4119-A433-FC16F44B8F55}"/>
    <pc:docChg chg="undo custSel addSld modSld">
      <pc:chgData name="Rhys" userId="2ccce062-94b0-468c-a5a2-df1a7c717571" providerId="ADAL" clId="{C1AEEA5C-E2F8-4119-A433-FC16F44B8F55}" dt="2023-04-27T19:06:06.558" v="1676" actId="20577"/>
      <pc:docMkLst>
        <pc:docMk/>
      </pc:docMkLst>
      <pc:sldChg chg="modSp mod">
        <pc:chgData name="Rhys" userId="2ccce062-94b0-468c-a5a2-df1a7c717571" providerId="ADAL" clId="{C1AEEA5C-E2F8-4119-A433-FC16F44B8F55}" dt="2023-04-27T19:06:06.558" v="1676" actId="20577"/>
        <pc:sldMkLst>
          <pc:docMk/>
          <pc:sldMk cId="2220120093" sldId="258"/>
        </pc:sldMkLst>
        <pc:spChg chg="mod">
          <ac:chgData name="Rhys" userId="2ccce062-94b0-468c-a5a2-df1a7c717571" providerId="ADAL" clId="{C1AEEA5C-E2F8-4119-A433-FC16F44B8F55}" dt="2023-04-27T19:06:06.558" v="1676" actId="20577"/>
          <ac:spMkLst>
            <pc:docMk/>
            <pc:sldMk cId="2220120093" sldId="258"/>
            <ac:spMk id="3" creationId="{9D2DE9F0-932B-4DF4-CA0B-C5BC4AC794D1}"/>
          </ac:spMkLst>
        </pc:spChg>
      </pc:sldChg>
      <pc:sldChg chg="delSp modSp mod">
        <pc:chgData name="Rhys" userId="2ccce062-94b0-468c-a5a2-df1a7c717571" providerId="ADAL" clId="{C1AEEA5C-E2F8-4119-A433-FC16F44B8F55}" dt="2023-04-27T18:21:47.343" v="950" actId="478"/>
        <pc:sldMkLst>
          <pc:docMk/>
          <pc:sldMk cId="1886100933" sldId="263"/>
        </pc:sldMkLst>
        <pc:spChg chg="mod">
          <ac:chgData name="Rhys" userId="2ccce062-94b0-468c-a5a2-df1a7c717571" providerId="ADAL" clId="{C1AEEA5C-E2F8-4119-A433-FC16F44B8F55}" dt="2023-04-27T18:21:45.706" v="949" actId="20577"/>
          <ac:spMkLst>
            <pc:docMk/>
            <pc:sldMk cId="1886100933" sldId="263"/>
            <ac:spMk id="3" creationId="{5026CDDE-6639-5030-0A83-365ABABD14DE}"/>
          </ac:spMkLst>
        </pc:spChg>
        <pc:picChg chg="del mod">
          <ac:chgData name="Rhys" userId="2ccce062-94b0-468c-a5a2-df1a7c717571" providerId="ADAL" clId="{C1AEEA5C-E2F8-4119-A433-FC16F44B8F55}" dt="2023-04-27T18:21:47.343" v="950" actId="478"/>
          <ac:picMkLst>
            <pc:docMk/>
            <pc:sldMk cId="1886100933" sldId="263"/>
            <ac:picMk id="5" creationId="{F0E1B03C-022F-288B-439F-ADCCFE4A9444}"/>
          </ac:picMkLst>
        </pc:picChg>
      </pc:sldChg>
      <pc:sldChg chg="delSp modSp mod">
        <pc:chgData name="Rhys" userId="2ccce062-94b0-468c-a5a2-df1a7c717571" providerId="ADAL" clId="{C1AEEA5C-E2F8-4119-A433-FC16F44B8F55}" dt="2023-04-27T18:29:25.192" v="1621" actId="478"/>
        <pc:sldMkLst>
          <pc:docMk/>
          <pc:sldMk cId="138620844" sldId="264"/>
        </pc:sldMkLst>
        <pc:spChg chg="mod">
          <ac:chgData name="Rhys" userId="2ccce062-94b0-468c-a5a2-df1a7c717571" providerId="ADAL" clId="{C1AEEA5C-E2F8-4119-A433-FC16F44B8F55}" dt="2023-04-27T18:29:20.337" v="1620" actId="20577"/>
          <ac:spMkLst>
            <pc:docMk/>
            <pc:sldMk cId="138620844" sldId="264"/>
            <ac:spMk id="3" creationId="{5E4522C4-4EA1-91B9-C39C-2221798B5DD0}"/>
          </ac:spMkLst>
        </pc:spChg>
        <pc:picChg chg="del">
          <ac:chgData name="Rhys" userId="2ccce062-94b0-468c-a5a2-df1a7c717571" providerId="ADAL" clId="{C1AEEA5C-E2F8-4119-A433-FC16F44B8F55}" dt="2023-04-27T18:29:25.192" v="1621" actId="478"/>
          <ac:picMkLst>
            <pc:docMk/>
            <pc:sldMk cId="138620844" sldId="264"/>
            <ac:picMk id="5" creationId="{7E0DF49F-E29C-DDB5-C178-43F46A09DB2F}"/>
          </ac:picMkLst>
        </pc:picChg>
      </pc:sldChg>
      <pc:sldChg chg="addSp delSp modSp mod">
        <pc:chgData name="Rhys" userId="2ccce062-94b0-468c-a5a2-df1a7c717571" providerId="ADAL" clId="{C1AEEA5C-E2F8-4119-A433-FC16F44B8F55}" dt="2023-04-27T18:13:37.033" v="342" actId="478"/>
        <pc:sldMkLst>
          <pc:docMk/>
          <pc:sldMk cId="3994834672" sldId="269"/>
        </pc:sldMkLst>
        <pc:spChg chg="mod">
          <ac:chgData name="Rhys" userId="2ccce062-94b0-468c-a5a2-df1a7c717571" providerId="ADAL" clId="{C1AEEA5C-E2F8-4119-A433-FC16F44B8F55}" dt="2023-04-27T18:13:34.598" v="341" actId="20577"/>
          <ac:spMkLst>
            <pc:docMk/>
            <pc:sldMk cId="3994834672" sldId="269"/>
            <ac:spMk id="3" creationId="{8625B80B-A79A-4309-70E1-A3239E592D73}"/>
          </ac:spMkLst>
        </pc:spChg>
        <pc:picChg chg="add del mod">
          <ac:chgData name="Rhys" userId="2ccce062-94b0-468c-a5a2-df1a7c717571" providerId="ADAL" clId="{C1AEEA5C-E2F8-4119-A433-FC16F44B8F55}" dt="2023-04-27T18:13:37.033" v="342" actId="478"/>
          <ac:picMkLst>
            <pc:docMk/>
            <pc:sldMk cId="3994834672" sldId="269"/>
            <ac:picMk id="5" creationId="{821D5E2C-38B8-34A7-CEF0-FDE1D3F1C4E7}"/>
          </ac:picMkLst>
        </pc:picChg>
      </pc:sldChg>
      <pc:sldChg chg="modSp new mod">
        <pc:chgData name="Rhys" userId="2ccce062-94b0-468c-a5a2-df1a7c717571" providerId="ADAL" clId="{C1AEEA5C-E2F8-4119-A433-FC16F44B8F55}" dt="2023-04-27T18:26:00.388" v="1332" actId="20577"/>
        <pc:sldMkLst>
          <pc:docMk/>
          <pc:sldMk cId="1245276500" sldId="273"/>
        </pc:sldMkLst>
        <pc:spChg chg="mod">
          <ac:chgData name="Rhys" userId="2ccce062-94b0-468c-a5a2-df1a7c717571" providerId="ADAL" clId="{C1AEEA5C-E2F8-4119-A433-FC16F44B8F55}" dt="2023-04-27T18:22:37.015" v="969" actId="20577"/>
          <ac:spMkLst>
            <pc:docMk/>
            <pc:sldMk cId="1245276500" sldId="273"/>
            <ac:spMk id="2" creationId="{A1BD27FA-A558-12BB-D5C5-9775A56CFCA0}"/>
          </ac:spMkLst>
        </pc:spChg>
        <pc:spChg chg="mod">
          <ac:chgData name="Rhys" userId="2ccce062-94b0-468c-a5a2-df1a7c717571" providerId="ADAL" clId="{C1AEEA5C-E2F8-4119-A433-FC16F44B8F55}" dt="2023-04-27T18:26:00.388" v="1332" actId="20577"/>
          <ac:spMkLst>
            <pc:docMk/>
            <pc:sldMk cId="1245276500" sldId="273"/>
            <ac:spMk id="3" creationId="{99C6A7E6-8E42-E4AF-90F0-7501BB76C97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8ED6E7-CF59-4AFC-A2CA-C7F5B8EA0859}" type="datetimeFigureOut">
              <a:rPr lang="en-GB" smtClean="0"/>
              <a:t>27/04/2023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3DF1B8-CEE5-460B-97A1-2E8AFCA9ED13}" type="slidenum">
              <a:rPr lang="en-GB" smtClean="0"/>
              <a:t>‹#›</a:t>
            </a:fld>
            <a:endParaRPr lang="en-GB"/>
          </a:p>
        </p:txBody>
      </p:sp>
    </p:spTree>
    <p:extLst>
      <p:ext uri="{BB962C8B-B14F-4D97-AF65-F5344CB8AC3E}">
        <p14:creationId xmlns:p14="http://schemas.microsoft.com/office/powerpoint/2010/main" val="1621297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3DF1B8-CEE5-460B-97A1-2E8AFCA9ED13}" type="slidenum">
              <a:rPr lang="en-GB" smtClean="0"/>
              <a:t>6</a:t>
            </a:fld>
            <a:endParaRPr lang="en-GB"/>
          </a:p>
        </p:txBody>
      </p:sp>
    </p:spTree>
    <p:extLst>
      <p:ext uri="{BB962C8B-B14F-4D97-AF65-F5344CB8AC3E}">
        <p14:creationId xmlns:p14="http://schemas.microsoft.com/office/powerpoint/2010/main" val="484685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3DF1B8-CEE5-460B-97A1-2E8AFCA9ED13}" type="slidenum">
              <a:rPr lang="en-GB" smtClean="0"/>
              <a:t>7</a:t>
            </a:fld>
            <a:endParaRPr lang="en-GB"/>
          </a:p>
        </p:txBody>
      </p:sp>
    </p:spTree>
    <p:extLst>
      <p:ext uri="{BB962C8B-B14F-4D97-AF65-F5344CB8AC3E}">
        <p14:creationId xmlns:p14="http://schemas.microsoft.com/office/powerpoint/2010/main" val="2219535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3DF1B8-CEE5-460B-97A1-2E8AFCA9ED13}" type="slidenum">
              <a:rPr lang="en-GB" smtClean="0"/>
              <a:t>8</a:t>
            </a:fld>
            <a:endParaRPr lang="en-GB"/>
          </a:p>
        </p:txBody>
      </p:sp>
    </p:spTree>
    <p:extLst>
      <p:ext uri="{BB962C8B-B14F-4D97-AF65-F5344CB8AC3E}">
        <p14:creationId xmlns:p14="http://schemas.microsoft.com/office/powerpoint/2010/main" val="11646160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43DF1B8-CEE5-460B-97A1-2E8AFCA9ED13}" type="slidenum">
              <a:rPr lang="en-GB" smtClean="0"/>
              <a:t>9</a:t>
            </a:fld>
            <a:endParaRPr lang="en-GB"/>
          </a:p>
        </p:txBody>
      </p:sp>
    </p:spTree>
    <p:extLst>
      <p:ext uri="{BB962C8B-B14F-4D97-AF65-F5344CB8AC3E}">
        <p14:creationId xmlns:p14="http://schemas.microsoft.com/office/powerpoint/2010/main" val="3493618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0D2A725-46D4-4C2F-86D4-F33A200FEB90}" type="datetimeFigureOut">
              <a:rPr lang="en-GB" smtClean="0"/>
              <a:t>27/04/2023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C2CEB-3484-43BE-97B8-83CCBD3F210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0664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2A725-46D4-4C2F-86D4-F33A200FEB90}" type="datetimeFigureOut">
              <a:rPr lang="en-GB" smtClean="0"/>
              <a:t>27/04/2023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3159302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D2A725-46D4-4C2F-86D4-F33A200FEB90}" type="datetimeFigureOut">
              <a:rPr lang="en-GB" smtClean="0"/>
              <a:t>27/04/2023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C2CEB-3484-43BE-97B8-83CCBD3F210D}"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130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D2A725-46D4-4C2F-86D4-F33A200FEB90}" type="datetimeFigureOut">
              <a:rPr lang="en-GB" smtClean="0"/>
              <a:t>27/04/2023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473819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D2A725-46D4-4C2F-86D4-F33A200FEB90}" type="datetimeFigureOut">
              <a:rPr lang="en-GB" smtClean="0"/>
              <a:t>27/04/2023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595128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D2A725-46D4-4C2F-86D4-F33A200FEB90}" type="datetimeFigureOut">
              <a:rPr lang="en-GB" smtClean="0"/>
              <a:t>27/04/2023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15596046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20D2A725-46D4-4C2F-86D4-F33A200FEB90}" type="datetimeFigureOut">
              <a:rPr lang="en-GB" smtClean="0"/>
              <a:t>27/04/2023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2846620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20D2A725-46D4-4C2F-86D4-F33A200FEB90}" type="datetimeFigureOut">
              <a:rPr lang="en-GB" smtClean="0"/>
              <a:t>27/04/2023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30C2CEB-3484-43BE-97B8-83CCBD3F210D}" type="slidenum">
              <a:rPr lang="en-GB" smtClean="0"/>
              <a:t>‹#›</a:t>
            </a:fld>
            <a:endParaRPr lang="en-GB"/>
          </a:p>
        </p:txBody>
      </p:sp>
    </p:spTree>
    <p:extLst>
      <p:ext uri="{BB962C8B-B14F-4D97-AF65-F5344CB8AC3E}">
        <p14:creationId xmlns:p14="http://schemas.microsoft.com/office/powerpoint/2010/main" val="37439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D2A725-46D4-4C2F-86D4-F33A200FEB90}" type="datetimeFigureOut">
              <a:rPr lang="en-GB" smtClean="0"/>
              <a:t>27/04/2023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2112125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2A725-46D4-4C2F-86D4-F33A200FEB90}" type="datetimeFigureOut">
              <a:rPr lang="en-GB" smtClean="0"/>
              <a:t>27/04/2023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2654923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D2A725-46D4-4C2F-86D4-F33A200FEB90}" type="datetimeFigureOut">
              <a:rPr lang="en-GB" smtClean="0"/>
              <a:t>27/04/2023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0C2CEB-3484-43BE-97B8-83CCBD3F210D}" type="slidenum">
              <a:rPr lang="en-GB" smtClean="0"/>
              <a:t>‹#›</a:t>
            </a:fld>
            <a:endParaRPr lang="en-GB"/>
          </a:p>
        </p:txBody>
      </p:sp>
    </p:spTree>
    <p:extLst>
      <p:ext uri="{BB962C8B-B14F-4D97-AF65-F5344CB8AC3E}">
        <p14:creationId xmlns:p14="http://schemas.microsoft.com/office/powerpoint/2010/main" val="3025304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20D2A725-46D4-4C2F-86D4-F33A200FEB90}" type="datetimeFigureOut">
              <a:rPr lang="en-GB" smtClean="0"/>
              <a:t>27/04/2023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30C2CEB-3484-43BE-97B8-83CCBD3F210D}"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9502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wWWfvsIjIQA"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fda.gov/radiation-emitting-products/electromagnetic-compatibility-emc/radio-frequency-identification-rfid" TargetMode="External"/><Relationship Id="rId2" Type="http://schemas.openxmlformats.org/officeDocument/2006/relationships/hyperlink" Target="https://www.iaeng.org/publication/WCECS2009/WCECS2009_pp1253-1259.pdf" TargetMode="External"/><Relationship Id="rId1" Type="http://schemas.openxmlformats.org/officeDocument/2006/relationships/slideLayout" Target="../slideLayouts/slideLayout2.xml"/><Relationship Id="rId6" Type="http://schemas.openxmlformats.org/officeDocument/2006/relationships/hyperlink" Target="https://www.nibusinessinfo.co.uk/content/gdpr-penalties-and-fines" TargetMode="External"/><Relationship Id="rId5" Type="http://schemas.openxmlformats.org/officeDocument/2006/relationships/hyperlink" Target="https://gdpr-info.eu/issues/fines-penalties" TargetMode="External"/><Relationship Id="rId4" Type="http://schemas.openxmlformats.org/officeDocument/2006/relationships/hyperlink" Target="https://zuscholars.zu.ac.ae/cgi/viewcontent.cgi?article=1251&amp;amp;context=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268DF-BD20-6EB6-AAE9-AF295EC0BE1E}"/>
              </a:ext>
            </a:extLst>
          </p:cNvPr>
          <p:cNvSpPr>
            <a:spLocks noGrp="1"/>
          </p:cNvSpPr>
          <p:nvPr>
            <p:ph type="ctrTitle"/>
          </p:nvPr>
        </p:nvSpPr>
        <p:spPr/>
        <p:txBody>
          <a:bodyPr>
            <a:noAutofit/>
          </a:bodyPr>
          <a:lstStyle/>
          <a:p>
            <a:r>
              <a:rPr lang="en-US" sz="4000" dirty="0"/>
              <a:t>The Development of an RFID Based Application to Store Identity Card Information and Permit or Deny Access to Somewhere Based on Permissions for Use in Higher Education – Final Viva</a:t>
            </a:r>
            <a:endParaRPr lang="en-GB" sz="4000" dirty="0"/>
          </a:p>
        </p:txBody>
      </p:sp>
      <p:sp>
        <p:nvSpPr>
          <p:cNvPr id="3" name="Subtitle 2">
            <a:extLst>
              <a:ext uri="{FF2B5EF4-FFF2-40B4-BE49-F238E27FC236}">
                <a16:creationId xmlns:a16="http://schemas.microsoft.com/office/drawing/2014/main" id="{8E76D0C7-C0BE-FEB2-5A2F-B9F41D05DDF8}"/>
              </a:ext>
            </a:extLst>
          </p:cNvPr>
          <p:cNvSpPr>
            <a:spLocks noGrp="1"/>
          </p:cNvSpPr>
          <p:nvPr>
            <p:ph type="subTitle" idx="1"/>
          </p:nvPr>
        </p:nvSpPr>
        <p:spPr/>
        <p:txBody>
          <a:bodyPr/>
          <a:lstStyle/>
          <a:p>
            <a:r>
              <a:rPr lang="en-GB" dirty="0"/>
              <a:t>By Rhys Williams</a:t>
            </a:r>
          </a:p>
        </p:txBody>
      </p:sp>
    </p:spTree>
    <p:extLst>
      <p:ext uri="{BB962C8B-B14F-4D97-AF65-F5344CB8AC3E}">
        <p14:creationId xmlns:p14="http://schemas.microsoft.com/office/powerpoint/2010/main" val="2954014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CAE8-1D25-9727-2A41-60C04683123C}"/>
              </a:ext>
            </a:extLst>
          </p:cNvPr>
          <p:cNvSpPr>
            <a:spLocks noGrp="1"/>
          </p:cNvSpPr>
          <p:nvPr>
            <p:ph type="title"/>
          </p:nvPr>
        </p:nvSpPr>
        <p:spPr/>
        <p:txBody>
          <a:bodyPr/>
          <a:lstStyle/>
          <a:p>
            <a:r>
              <a:rPr lang="en-GB" dirty="0"/>
              <a:t>Summary of Project</a:t>
            </a:r>
          </a:p>
        </p:txBody>
      </p:sp>
      <p:sp>
        <p:nvSpPr>
          <p:cNvPr id="3" name="Content Placeholder 2">
            <a:extLst>
              <a:ext uri="{FF2B5EF4-FFF2-40B4-BE49-F238E27FC236}">
                <a16:creationId xmlns:a16="http://schemas.microsoft.com/office/drawing/2014/main" id="{8625B80B-A79A-4309-70E1-A3239E592D73}"/>
              </a:ext>
            </a:extLst>
          </p:cNvPr>
          <p:cNvSpPr>
            <a:spLocks noGrp="1"/>
          </p:cNvSpPr>
          <p:nvPr>
            <p:ph idx="1"/>
          </p:nvPr>
        </p:nvSpPr>
        <p:spPr/>
        <p:txBody>
          <a:bodyPr/>
          <a:lstStyle/>
          <a:p>
            <a:pPr>
              <a:buFont typeface="Arial" panose="020B0604020202020204" pitchFamily="34" charset="0"/>
              <a:buChar char="•"/>
            </a:pPr>
            <a:r>
              <a:rPr lang="en-GB" dirty="0"/>
              <a:t> Requirements of the application:</a:t>
            </a:r>
          </a:p>
          <a:p>
            <a:pPr lvl="1">
              <a:buFont typeface="Arial" panose="020B0604020202020204" pitchFamily="34" charset="0"/>
              <a:buChar char="•"/>
            </a:pPr>
            <a:r>
              <a:rPr lang="en-GB" dirty="0"/>
              <a:t>Storing data stored on the card</a:t>
            </a:r>
          </a:p>
          <a:p>
            <a:pPr lvl="1">
              <a:buFont typeface="Arial" panose="020B0604020202020204" pitchFamily="34" charset="0"/>
              <a:buChar char="•"/>
            </a:pPr>
            <a:r>
              <a:rPr lang="en-GB" dirty="0"/>
              <a:t>Reading a whitelist file</a:t>
            </a:r>
          </a:p>
          <a:p>
            <a:pPr lvl="1">
              <a:buFont typeface="Arial" panose="020B0604020202020204" pitchFamily="34" charset="0"/>
              <a:buChar char="•"/>
            </a:pPr>
            <a:r>
              <a:rPr lang="en-GB" dirty="0"/>
              <a:t>Alerting relevant persons when appropriate</a:t>
            </a:r>
          </a:p>
          <a:p>
            <a:pPr>
              <a:buFont typeface="Arial" panose="020B0604020202020204" pitchFamily="34" charset="0"/>
              <a:buChar char="•"/>
            </a:pPr>
            <a:r>
              <a:rPr lang="en-GB" dirty="0"/>
              <a:t> Project consisted of:</a:t>
            </a:r>
          </a:p>
          <a:p>
            <a:pPr lvl="1">
              <a:buFont typeface="Arial" panose="020B0604020202020204" pitchFamily="34" charset="0"/>
              <a:buChar char="•"/>
            </a:pPr>
            <a:r>
              <a:rPr lang="en-GB" dirty="0"/>
              <a:t>Literature review</a:t>
            </a:r>
          </a:p>
          <a:p>
            <a:pPr lvl="1">
              <a:buFont typeface="Arial" panose="020B0604020202020204" pitchFamily="34" charset="0"/>
              <a:buChar char="•"/>
            </a:pPr>
            <a:r>
              <a:rPr lang="en-GB" dirty="0"/>
              <a:t>Research and development methodologies</a:t>
            </a:r>
          </a:p>
          <a:p>
            <a:pPr lvl="1">
              <a:buFont typeface="Arial" panose="020B0604020202020204" pitchFamily="34" charset="0"/>
              <a:buChar char="•"/>
            </a:pPr>
            <a:r>
              <a:rPr lang="en-GB" dirty="0"/>
              <a:t>Design, development and testing</a:t>
            </a:r>
          </a:p>
        </p:txBody>
      </p:sp>
    </p:spTree>
    <p:extLst>
      <p:ext uri="{BB962C8B-B14F-4D97-AF65-F5344CB8AC3E}">
        <p14:creationId xmlns:p14="http://schemas.microsoft.com/office/powerpoint/2010/main" val="3994834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5B530-6485-D76B-777D-FE6140761AB0}"/>
              </a:ext>
            </a:extLst>
          </p:cNvPr>
          <p:cNvSpPr>
            <a:spLocks noGrp="1"/>
          </p:cNvSpPr>
          <p:nvPr>
            <p:ph type="title"/>
          </p:nvPr>
        </p:nvSpPr>
        <p:spPr/>
        <p:txBody>
          <a:bodyPr/>
          <a:lstStyle/>
          <a:p>
            <a:r>
              <a:rPr lang="en-GB" dirty="0"/>
              <a:t>Aims and Objectives</a:t>
            </a:r>
          </a:p>
        </p:txBody>
      </p:sp>
      <p:sp>
        <p:nvSpPr>
          <p:cNvPr id="3" name="Content Placeholder 2">
            <a:extLst>
              <a:ext uri="{FF2B5EF4-FFF2-40B4-BE49-F238E27FC236}">
                <a16:creationId xmlns:a16="http://schemas.microsoft.com/office/drawing/2014/main" id="{62EB9754-E764-B268-63E9-37F111E21D0B}"/>
              </a:ext>
            </a:extLst>
          </p:cNvPr>
          <p:cNvSpPr>
            <a:spLocks noGrp="1"/>
          </p:cNvSpPr>
          <p:nvPr>
            <p:ph idx="1"/>
          </p:nvPr>
        </p:nvSpPr>
        <p:spPr/>
        <p:txBody>
          <a:bodyPr>
            <a:normAutofit/>
          </a:bodyPr>
          <a:lstStyle/>
          <a:p>
            <a:pPr>
              <a:buFont typeface="Arial" panose="020B0604020202020204" pitchFamily="34" charset="0"/>
              <a:buChar char="•"/>
            </a:pPr>
            <a:r>
              <a:rPr lang="en-GB" dirty="0"/>
              <a:t> Aim 1: Investigate how having automatic entry logging and room utilisation can benefit organisations.</a:t>
            </a:r>
          </a:p>
          <a:p>
            <a:pPr lvl="1">
              <a:buFont typeface="Arial" panose="020B0604020202020204" pitchFamily="34" charset="0"/>
              <a:buChar char="•"/>
            </a:pPr>
            <a:r>
              <a:rPr lang="en-GB" dirty="0"/>
              <a:t>Objective 1: Identify suitable sources for use in the secondary research and literature review.</a:t>
            </a:r>
          </a:p>
          <a:p>
            <a:pPr lvl="1">
              <a:buFont typeface="Arial" panose="020B0604020202020204" pitchFamily="34" charset="0"/>
              <a:buChar char="•"/>
            </a:pPr>
            <a:r>
              <a:rPr lang="en-GB" dirty="0"/>
              <a:t>Objective 2: Use CRAAP analysis to determine whether the sources are suitable for use.</a:t>
            </a:r>
          </a:p>
          <a:p>
            <a:pPr lvl="1">
              <a:buFont typeface="Arial" panose="020B0604020202020204" pitchFamily="34" charset="0"/>
              <a:buChar char="•"/>
            </a:pPr>
            <a:r>
              <a:rPr lang="en-GB" dirty="0"/>
              <a:t>Objective 3: Examine the data gathered throughout the research.</a:t>
            </a:r>
          </a:p>
          <a:p>
            <a:pPr>
              <a:buFont typeface="Arial" panose="020B0604020202020204" pitchFamily="34" charset="0"/>
              <a:buChar char="•"/>
            </a:pPr>
            <a:r>
              <a:rPr lang="en-GB" dirty="0"/>
              <a:t> Aim 2: Develop an application that stores data based on people entering a room using physical authentication.</a:t>
            </a:r>
          </a:p>
          <a:p>
            <a:pPr lvl="1">
              <a:buFont typeface="Arial" panose="020B0604020202020204" pitchFamily="34" charset="0"/>
              <a:buChar char="•"/>
            </a:pPr>
            <a:r>
              <a:rPr lang="en-GB" dirty="0"/>
              <a:t>Objective 1: Research what the requirements are the for the application.</a:t>
            </a:r>
          </a:p>
          <a:p>
            <a:pPr lvl="1">
              <a:buFont typeface="Arial" panose="020B0604020202020204" pitchFamily="34" charset="0"/>
              <a:buChar char="•"/>
            </a:pPr>
            <a:r>
              <a:rPr lang="en-GB" dirty="0"/>
              <a:t>Objective 2: Design an application based on the requirements.</a:t>
            </a:r>
          </a:p>
          <a:p>
            <a:pPr lvl="1">
              <a:buFont typeface="Arial" panose="020B0604020202020204" pitchFamily="34" charset="0"/>
              <a:buChar char="•"/>
            </a:pPr>
            <a:r>
              <a:rPr lang="en-GB" dirty="0"/>
              <a:t>Objective 3: Develop, test, and maintain the application.</a:t>
            </a:r>
          </a:p>
        </p:txBody>
      </p:sp>
    </p:spTree>
    <p:extLst>
      <p:ext uri="{BB962C8B-B14F-4D97-AF65-F5344CB8AC3E}">
        <p14:creationId xmlns:p14="http://schemas.microsoft.com/office/powerpoint/2010/main" val="1355169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9C75C-5C8A-1F8E-F695-63325DF2E897}"/>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64E0A9EB-DF34-717F-4834-F2D2EA9EB477}"/>
              </a:ext>
            </a:extLst>
          </p:cNvPr>
          <p:cNvSpPr>
            <a:spLocks noGrp="1"/>
          </p:cNvSpPr>
          <p:nvPr>
            <p:ph idx="1"/>
          </p:nvPr>
        </p:nvSpPr>
        <p:spPr/>
        <p:txBody>
          <a:bodyPr/>
          <a:lstStyle/>
          <a:p>
            <a:pPr>
              <a:buFont typeface="Arial" panose="020B0604020202020204" pitchFamily="34" charset="0"/>
              <a:buChar char="•"/>
            </a:pPr>
            <a:r>
              <a:rPr lang="en-GB" dirty="0"/>
              <a:t> A literature review was done to create an understanding as to why the application needed to be made, what the requirements were for the application and what industry it was going to be used in.</a:t>
            </a:r>
          </a:p>
          <a:p>
            <a:pPr>
              <a:buFont typeface="Arial" panose="020B0604020202020204" pitchFamily="34" charset="0"/>
              <a:buChar char="•"/>
            </a:pPr>
            <a:r>
              <a:rPr lang="en-GB" dirty="0"/>
              <a:t> Literature review explored existing development platforms and existing applications. </a:t>
            </a:r>
          </a:p>
          <a:p>
            <a:pPr>
              <a:buFont typeface="Arial" panose="020B0604020202020204" pitchFamily="34" charset="0"/>
              <a:buChar char="•"/>
            </a:pPr>
            <a:r>
              <a:rPr lang="en-GB" dirty="0"/>
              <a:t> Literature review was done to determine:</a:t>
            </a:r>
          </a:p>
          <a:p>
            <a:pPr lvl="1">
              <a:buFont typeface="Arial" panose="020B0604020202020204" pitchFamily="34" charset="0"/>
              <a:buChar char="•"/>
            </a:pPr>
            <a:r>
              <a:rPr lang="en-GB" dirty="0"/>
              <a:t>What will be used to develop the application.</a:t>
            </a:r>
          </a:p>
          <a:p>
            <a:pPr lvl="1">
              <a:buFont typeface="Arial" panose="020B0604020202020204" pitchFamily="34" charset="0"/>
              <a:buChar char="•"/>
            </a:pPr>
            <a:r>
              <a:rPr lang="en-GB" dirty="0"/>
              <a:t>What features it needs.</a:t>
            </a:r>
          </a:p>
          <a:p>
            <a:pPr lvl="1">
              <a:buFont typeface="Arial" panose="020B0604020202020204" pitchFamily="34" charset="0"/>
              <a:buChar char="•"/>
            </a:pPr>
            <a:r>
              <a:rPr lang="en-GB" dirty="0"/>
              <a:t>The legal and ethical considerations.</a:t>
            </a:r>
          </a:p>
          <a:p>
            <a:pPr lvl="1">
              <a:buFont typeface="Arial" panose="020B0604020202020204" pitchFamily="34" charset="0"/>
              <a:buChar char="•"/>
            </a:pPr>
            <a:r>
              <a:rPr lang="en-GB" dirty="0"/>
              <a:t>Best practices to use.</a:t>
            </a:r>
          </a:p>
        </p:txBody>
      </p:sp>
    </p:spTree>
    <p:extLst>
      <p:ext uri="{BB962C8B-B14F-4D97-AF65-F5344CB8AC3E}">
        <p14:creationId xmlns:p14="http://schemas.microsoft.com/office/powerpoint/2010/main" val="2103314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8C6EF-EAFD-27DD-3504-8A0EF86C7C19}"/>
              </a:ext>
            </a:extLst>
          </p:cNvPr>
          <p:cNvSpPr>
            <a:spLocks noGrp="1"/>
          </p:cNvSpPr>
          <p:nvPr>
            <p:ph type="title"/>
          </p:nvPr>
        </p:nvSpPr>
        <p:spPr/>
        <p:txBody>
          <a:bodyPr/>
          <a:lstStyle/>
          <a:p>
            <a:r>
              <a:rPr lang="en-GB" dirty="0"/>
              <a:t>Discussion of Findings – What is RFID?</a:t>
            </a:r>
          </a:p>
        </p:txBody>
      </p:sp>
      <p:sp>
        <p:nvSpPr>
          <p:cNvPr id="3" name="Content Placeholder 2">
            <a:extLst>
              <a:ext uri="{FF2B5EF4-FFF2-40B4-BE49-F238E27FC236}">
                <a16:creationId xmlns:a16="http://schemas.microsoft.com/office/drawing/2014/main" id="{2BE397EF-BEF8-0FC2-3BFF-846C235DC8D6}"/>
              </a:ext>
            </a:extLst>
          </p:cNvPr>
          <p:cNvSpPr>
            <a:spLocks noGrp="1"/>
          </p:cNvSpPr>
          <p:nvPr>
            <p:ph idx="1"/>
          </p:nvPr>
        </p:nvSpPr>
        <p:spPr>
          <a:xfrm>
            <a:off x="1097280" y="1845735"/>
            <a:ext cx="10058400" cy="2071923"/>
          </a:xfrm>
        </p:spPr>
        <p:txBody>
          <a:bodyPr>
            <a:normAutofit/>
          </a:bodyPr>
          <a:lstStyle/>
          <a:p>
            <a:pPr>
              <a:buFont typeface="Arial" panose="020B0604020202020204" pitchFamily="34" charset="0"/>
              <a:buChar char="•"/>
            </a:pPr>
            <a:r>
              <a:rPr lang="en-GB" dirty="0"/>
              <a:t> RFID stands for radio frequency identification. </a:t>
            </a:r>
            <a:r>
              <a:rPr lang="en-GB" baseline="30000" dirty="0"/>
              <a:t>(1)</a:t>
            </a:r>
            <a:endParaRPr lang="en-GB" dirty="0"/>
          </a:p>
          <a:p>
            <a:pPr>
              <a:buFont typeface="Arial" panose="020B0604020202020204" pitchFamily="34" charset="0"/>
              <a:buChar char="•"/>
            </a:pPr>
            <a:r>
              <a:rPr lang="en-GB" dirty="0"/>
              <a:t> Initially developed during World War II, used to distinguish allies from enemy soldiers. </a:t>
            </a:r>
            <a:r>
              <a:rPr lang="en-GB" baseline="30000" dirty="0"/>
              <a:t>(1)</a:t>
            </a:r>
            <a:endParaRPr lang="en-GB" dirty="0"/>
          </a:p>
          <a:p>
            <a:pPr>
              <a:buFont typeface="Arial" panose="020B0604020202020204" pitchFamily="34" charset="0"/>
              <a:buChar char="•"/>
            </a:pPr>
            <a:r>
              <a:rPr lang="en-GB" dirty="0"/>
              <a:t> Consists of a reader and keys/fobs and is used to wirelessly transfer digitally encoded data stored on the keys/fobs. </a:t>
            </a:r>
            <a:r>
              <a:rPr lang="en-GB" baseline="30000" dirty="0"/>
              <a:t>(2)</a:t>
            </a:r>
            <a:endParaRPr lang="en-GB" dirty="0"/>
          </a:p>
          <a:p>
            <a:pPr>
              <a:buFont typeface="Arial" panose="020B0604020202020204" pitchFamily="34" charset="0"/>
              <a:buChar char="•"/>
            </a:pPr>
            <a:r>
              <a:rPr lang="en-GB" dirty="0"/>
              <a:t> RFID is used across industries such as retail, health care and security. </a:t>
            </a:r>
            <a:r>
              <a:rPr lang="en-GB" baseline="30000" dirty="0"/>
              <a:t>(2)</a:t>
            </a:r>
            <a:endParaRPr lang="en-GB" dirty="0"/>
          </a:p>
          <a:p>
            <a:pPr marL="0" indent="0">
              <a:buNone/>
            </a:pPr>
            <a:endParaRPr lang="en-GB" dirty="0"/>
          </a:p>
        </p:txBody>
      </p:sp>
      <p:graphicFrame>
        <p:nvGraphicFramePr>
          <p:cNvPr id="4" name="Table 4">
            <a:extLst>
              <a:ext uri="{FF2B5EF4-FFF2-40B4-BE49-F238E27FC236}">
                <a16:creationId xmlns:a16="http://schemas.microsoft.com/office/drawing/2014/main" id="{110058E9-B19A-4525-C6E8-E2D47BE568FD}"/>
              </a:ext>
            </a:extLst>
          </p:cNvPr>
          <p:cNvGraphicFramePr>
            <a:graphicFrameLocks noGrp="1"/>
          </p:cNvGraphicFramePr>
          <p:nvPr>
            <p:extLst>
              <p:ext uri="{D42A27DB-BD31-4B8C-83A1-F6EECF244321}">
                <p14:modId xmlns:p14="http://schemas.microsoft.com/office/powerpoint/2010/main" val="989349167"/>
              </p:ext>
            </p:extLst>
          </p:nvPr>
        </p:nvGraphicFramePr>
        <p:xfrm>
          <a:off x="2032000" y="3917658"/>
          <a:ext cx="8128000" cy="1483360"/>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71878995"/>
                    </a:ext>
                  </a:extLst>
                </a:gridCol>
                <a:gridCol w="4064000">
                  <a:extLst>
                    <a:ext uri="{9D8B030D-6E8A-4147-A177-3AD203B41FA5}">
                      <a16:colId xmlns:a16="http://schemas.microsoft.com/office/drawing/2014/main" val="3723139750"/>
                    </a:ext>
                  </a:extLst>
                </a:gridCol>
              </a:tblGrid>
              <a:tr h="370840">
                <a:tc>
                  <a:txBody>
                    <a:bodyPr/>
                    <a:lstStyle/>
                    <a:p>
                      <a:r>
                        <a:rPr lang="en-GB" dirty="0"/>
                        <a:t>Advantages</a:t>
                      </a:r>
                      <a:r>
                        <a:rPr lang="en-GB" b="0" dirty="0"/>
                        <a:t> </a:t>
                      </a:r>
                      <a:r>
                        <a:rPr lang="en-GB" b="0" baseline="30000" dirty="0"/>
                        <a:t>(3)</a:t>
                      </a:r>
                      <a:endParaRPr lang="en-GB" dirty="0"/>
                    </a:p>
                  </a:txBody>
                  <a:tcPr/>
                </a:tc>
                <a:tc>
                  <a:txBody>
                    <a:bodyPr/>
                    <a:lstStyle/>
                    <a:p>
                      <a:r>
                        <a:rPr lang="en-GB" dirty="0"/>
                        <a:t>Disadvantages</a:t>
                      </a:r>
                      <a:r>
                        <a:rPr lang="en-GB" b="0" dirty="0"/>
                        <a:t> </a:t>
                      </a:r>
                      <a:r>
                        <a:rPr lang="en-GB" b="0" baseline="30000" dirty="0"/>
                        <a:t>(3)</a:t>
                      </a:r>
                      <a:endParaRPr lang="en-GB" dirty="0"/>
                    </a:p>
                  </a:txBody>
                  <a:tcPr/>
                </a:tc>
                <a:extLst>
                  <a:ext uri="{0D108BD9-81ED-4DB2-BD59-A6C34878D82A}">
                    <a16:rowId xmlns:a16="http://schemas.microsoft.com/office/drawing/2014/main" val="3870495866"/>
                  </a:ext>
                </a:extLst>
              </a:tr>
              <a:tr h="370840">
                <a:tc>
                  <a:txBody>
                    <a:bodyPr/>
                    <a:lstStyle/>
                    <a:p>
                      <a:r>
                        <a:rPr lang="en-GB" dirty="0"/>
                        <a:t>Small and convenient</a:t>
                      </a:r>
                    </a:p>
                  </a:txBody>
                  <a:tcPr/>
                </a:tc>
                <a:tc>
                  <a:txBody>
                    <a:bodyPr/>
                    <a:lstStyle/>
                    <a:p>
                      <a:r>
                        <a:rPr lang="en-GB" dirty="0"/>
                        <a:t>Requires constant power</a:t>
                      </a:r>
                    </a:p>
                  </a:txBody>
                  <a:tcPr/>
                </a:tc>
                <a:extLst>
                  <a:ext uri="{0D108BD9-81ED-4DB2-BD59-A6C34878D82A}">
                    <a16:rowId xmlns:a16="http://schemas.microsoft.com/office/drawing/2014/main" val="249841106"/>
                  </a:ext>
                </a:extLst>
              </a:tr>
              <a:tr h="370840">
                <a:tc>
                  <a:txBody>
                    <a:bodyPr/>
                    <a:lstStyle/>
                    <a:p>
                      <a:r>
                        <a:rPr lang="en-GB" dirty="0"/>
                        <a:t>Extremely diverse</a:t>
                      </a:r>
                    </a:p>
                  </a:txBody>
                  <a:tcPr/>
                </a:tc>
                <a:tc>
                  <a:txBody>
                    <a:bodyPr/>
                    <a:lstStyle/>
                    <a:p>
                      <a:r>
                        <a:rPr lang="en-GB" dirty="0"/>
                        <a:t>Can be expensive</a:t>
                      </a:r>
                    </a:p>
                  </a:txBody>
                  <a:tcPr/>
                </a:tc>
                <a:extLst>
                  <a:ext uri="{0D108BD9-81ED-4DB2-BD59-A6C34878D82A}">
                    <a16:rowId xmlns:a16="http://schemas.microsoft.com/office/drawing/2014/main" val="3199687376"/>
                  </a:ext>
                </a:extLst>
              </a:tr>
              <a:tr h="370840">
                <a:tc>
                  <a:txBody>
                    <a:bodyPr/>
                    <a:lstStyle/>
                    <a:p>
                      <a:r>
                        <a:rPr lang="en-GB" dirty="0"/>
                        <a:t>Requires specific requirement to read</a:t>
                      </a:r>
                    </a:p>
                  </a:txBody>
                  <a:tcPr/>
                </a:tc>
                <a:tc>
                  <a:txBody>
                    <a:bodyPr/>
                    <a:lstStyle/>
                    <a:p>
                      <a:r>
                        <a:rPr lang="en-GB" dirty="0"/>
                        <a:t>Security depends on the complexity</a:t>
                      </a:r>
                    </a:p>
                  </a:txBody>
                  <a:tcPr/>
                </a:tc>
                <a:extLst>
                  <a:ext uri="{0D108BD9-81ED-4DB2-BD59-A6C34878D82A}">
                    <a16:rowId xmlns:a16="http://schemas.microsoft.com/office/drawing/2014/main" val="3607543708"/>
                  </a:ext>
                </a:extLst>
              </a:tr>
            </a:tbl>
          </a:graphicData>
        </a:graphic>
      </p:graphicFrame>
    </p:spTree>
    <p:extLst>
      <p:ext uri="{BB962C8B-B14F-4D97-AF65-F5344CB8AC3E}">
        <p14:creationId xmlns:p14="http://schemas.microsoft.com/office/powerpoint/2010/main" val="7834865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8C6EF-EAFD-27DD-3504-8A0EF86C7C19}"/>
              </a:ext>
            </a:extLst>
          </p:cNvPr>
          <p:cNvSpPr>
            <a:spLocks noGrp="1"/>
          </p:cNvSpPr>
          <p:nvPr>
            <p:ph type="title"/>
          </p:nvPr>
        </p:nvSpPr>
        <p:spPr/>
        <p:txBody>
          <a:bodyPr/>
          <a:lstStyle/>
          <a:p>
            <a:r>
              <a:rPr lang="en-GB" dirty="0"/>
              <a:t>Discussion of Findings</a:t>
            </a:r>
          </a:p>
        </p:txBody>
      </p:sp>
      <p:sp>
        <p:nvSpPr>
          <p:cNvPr id="3" name="Content Placeholder 2">
            <a:extLst>
              <a:ext uri="{FF2B5EF4-FFF2-40B4-BE49-F238E27FC236}">
                <a16:creationId xmlns:a16="http://schemas.microsoft.com/office/drawing/2014/main" id="{2BE397EF-BEF8-0FC2-3BFF-846C235DC8D6}"/>
              </a:ext>
            </a:extLst>
          </p:cNvPr>
          <p:cNvSpPr>
            <a:spLocks noGrp="1"/>
          </p:cNvSpPr>
          <p:nvPr>
            <p:ph idx="1"/>
          </p:nvPr>
        </p:nvSpPr>
        <p:spPr/>
        <p:txBody>
          <a:bodyPr>
            <a:normAutofit lnSpcReduction="10000"/>
          </a:bodyPr>
          <a:lstStyle/>
          <a:p>
            <a:pPr>
              <a:buFont typeface="Arial" panose="020B0604020202020204" pitchFamily="34" charset="0"/>
              <a:buChar char="•"/>
            </a:pPr>
            <a:r>
              <a:rPr lang="en-GB" dirty="0"/>
              <a:t> RFID has been successfully implemented into different industries each with their own unique function within said industry.</a:t>
            </a:r>
          </a:p>
          <a:p>
            <a:pPr>
              <a:buFont typeface="Arial" panose="020B0604020202020204" pitchFamily="34" charset="0"/>
              <a:buChar char="•"/>
            </a:pPr>
            <a:r>
              <a:rPr lang="en-GB" dirty="0"/>
              <a:t> RFID has been implemented into: </a:t>
            </a:r>
            <a:r>
              <a:rPr lang="en-GB" baseline="30000" dirty="0"/>
              <a:t>(1)</a:t>
            </a:r>
            <a:endParaRPr lang="en-GB" dirty="0"/>
          </a:p>
          <a:p>
            <a:pPr lvl="1">
              <a:buFont typeface="Arial" panose="020B0604020202020204" pitchFamily="34" charset="0"/>
              <a:buChar char="•"/>
            </a:pPr>
            <a:r>
              <a:rPr lang="en-GB" dirty="0"/>
              <a:t>Manufacturing</a:t>
            </a:r>
          </a:p>
          <a:p>
            <a:pPr lvl="1">
              <a:buFont typeface="Arial" panose="020B0604020202020204" pitchFamily="34" charset="0"/>
              <a:buChar char="•"/>
            </a:pPr>
            <a:r>
              <a:rPr lang="en-GB" dirty="0"/>
              <a:t>Supply chain</a:t>
            </a:r>
          </a:p>
          <a:p>
            <a:pPr lvl="1">
              <a:buFont typeface="Arial" panose="020B0604020202020204" pitchFamily="34" charset="0"/>
              <a:buChar char="•"/>
            </a:pPr>
            <a:r>
              <a:rPr lang="en-GB" dirty="0"/>
              <a:t>Agriculture</a:t>
            </a:r>
          </a:p>
          <a:p>
            <a:pPr lvl="1">
              <a:buFont typeface="Arial" panose="020B0604020202020204" pitchFamily="34" charset="0"/>
              <a:buChar char="•"/>
            </a:pPr>
            <a:r>
              <a:rPr lang="en-GB" dirty="0"/>
              <a:t>Transportation</a:t>
            </a:r>
          </a:p>
          <a:p>
            <a:pPr lvl="1">
              <a:buFont typeface="Arial" panose="020B0604020202020204" pitchFamily="34" charset="0"/>
              <a:buChar char="•"/>
            </a:pPr>
            <a:r>
              <a:rPr lang="en-GB" dirty="0"/>
              <a:t>Health care</a:t>
            </a:r>
          </a:p>
          <a:p>
            <a:pPr>
              <a:buFont typeface="Arial" panose="020B0604020202020204" pitchFamily="34" charset="0"/>
              <a:buChar char="•"/>
            </a:pPr>
            <a:r>
              <a:rPr lang="en-GB" dirty="0"/>
              <a:t> It has been proven that RFID based systems can increase the operating efficiency of an organisation. </a:t>
            </a:r>
            <a:r>
              <a:rPr lang="en-GB" baseline="30000" dirty="0"/>
              <a:t>(1)</a:t>
            </a:r>
            <a:endParaRPr lang="en-GB" dirty="0"/>
          </a:p>
          <a:p>
            <a:pPr>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 When RFID is implemented in asset management and supply chain management, it has been shown that there is a reduction in the number of errors and an improvement to the management of an inventory. It also shows that there is a reduction in the amount of time that is lost to locate assets or resources</a:t>
            </a:r>
            <a:endParaRPr lang="en-GB" dirty="0"/>
          </a:p>
        </p:txBody>
      </p:sp>
    </p:spTree>
    <p:extLst>
      <p:ext uri="{BB962C8B-B14F-4D97-AF65-F5344CB8AC3E}">
        <p14:creationId xmlns:p14="http://schemas.microsoft.com/office/powerpoint/2010/main" val="1428589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8C6EF-EAFD-27DD-3504-8A0EF86C7C19}"/>
              </a:ext>
            </a:extLst>
          </p:cNvPr>
          <p:cNvSpPr>
            <a:spLocks noGrp="1"/>
          </p:cNvSpPr>
          <p:nvPr>
            <p:ph type="title"/>
          </p:nvPr>
        </p:nvSpPr>
        <p:spPr/>
        <p:txBody>
          <a:bodyPr/>
          <a:lstStyle/>
          <a:p>
            <a:r>
              <a:rPr lang="en-GB" dirty="0"/>
              <a:t>Discussion of Findings – Health Care</a:t>
            </a:r>
          </a:p>
        </p:txBody>
      </p:sp>
      <p:sp>
        <p:nvSpPr>
          <p:cNvPr id="3" name="Content Placeholder 2">
            <a:extLst>
              <a:ext uri="{FF2B5EF4-FFF2-40B4-BE49-F238E27FC236}">
                <a16:creationId xmlns:a16="http://schemas.microsoft.com/office/drawing/2014/main" id="{2BE397EF-BEF8-0FC2-3BFF-846C235DC8D6}"/>
              </a:ext>
            </a:extLst>
          </p:cNvPr>
          <p:cNvSpPr>
            <a:spLocks noGrp="1"/>
          </p:cNvSpPr>
          <p:nvPr>
            <p:ph idx="1"/>
          </p:nvPr>
        </p:nvSpPr>
        <p:spPr/>
        <p:txBody>
          <a:bodyPr>
            <a:normAutofit/>
          </a:bodyPr>
          <a:lstStyle/>
          <a:p>
            <a:pPr>
              <a:buFont typeface="Arial" panose="020B0604020202020204" pitchFamily="34" charset="0"/>
              <a:buChar char="•"/>
            </a:pPr>
            <a:r>
              <a:rPr lang="en-GB" dirty="0"/>
              <a:t> Implementation of an RFID system in health care has shown to be beneficial.</a:t>
            </a:r>
          </a:p>
          <a:p>
            <a:pPr>
              <a:buFont typeface="Arial" panose="020B0604020202020204" pitchFamily="34" charset="0"/>
              <a:buChar char="•"/>
            </a:pPr>
            <a:r>
              <a:rPr lang="en-GB" dirty="0"/>
              <a:t> RFID can improve the efficiency of common processes within health care.</a:t>
            </a:r>
          </a:p>
          <a:p>
            <a:pPr>
              <a:buFont typeface="Arial" panose="020B0604020202020204" pitchFamily="34" charset="0"/>
              <a:buChar char="•"/>
            </a:pPr>
            <a:r>
              <a:rPr lang="en-GB" dirty="0"/>
              <a:t> RFID introduces other negative factors to consider.</a:t>
            </a:r>
          </a:p>
          <a:p>
            <a:pPr>
              <a:buFont typeface="Arial" panose="020B0604020202020204" pitchFamily="34" charset="0"/>
              <a:buChar char="•"/>
            </a:pPr>
            <a:r>
              <a:rPr lang="en-GB" dirty="0"/>
              <a:t> Improvements to efficiency could offset the negative factors.</a:t>
            </a:r>
          </a:p>
          <a:p>
            <a:pPr>
              <a:buFont typeface="Arial" panose="020B0604020202020204" pitchFamily="34" charset="0"/>
              <a:buChar char="•"/>
            </a:pPr>
            <a:r>
              <a:rPr lang="en-GB" dirty="0"/>
              <a:t> Benefits include: </a:t>
            </a:r>
            <a:r>
              <a:rPr lang="en-GB" baseline="30000" dirty="0"/>
              <a:t>(3)</a:t>
            </a:r>
            <a:endParaRPr lang="en-GB" dirty="0"/>
          </a:p>
          <a:p>
            <a:pPr lvl="1">
              <a:buFont typeface="Arial" panose="020B0604020202020204" pitchFamily="34" charset="0"/>
              <a:buChar char="•"/>
            </a:pPr>
            <a:r>
              <a:rPr lang="en-GB" dirty="0"/>
              <a:t>Quality of patient care</a:t>
            </a:r>
          </a:p>
          <a:p>
            <a:pPr lvl="1">
              <a:buFont typeface="Arial" panose="020B0604020202020204" pitchFamily="34" charset="0"/>
              <a:buChar char="•"/>
            </a:pPr>
            <a:r>
              <a:rPr lang="en-GB" dirty="0"/>
              <a:t>Reduction in medical errors</a:t>
            </a:r>
          </a:p>
          <a:p>
            <a:pPr lvl="1">
              <a:buFont typeface="Arial" panose="020B0604020202020204" pitchFamily="34" charset="0"/>
              <a:buChar char="•"/>
            </a:pPr>
            <a:r>
              <a:rPr lang="en-GB" dirty="0"/>
              <a:t>Improved efficiency of staff and equipment</a:t>
            </a:r>
          </a:p>
        </p:txBody>
      </p:sp>
    </p:spTree>
    <p:extLst>
      <p:ext uri="{BB962C8B-B14F-4D97-AF65-F5344CB8AC3E}">
        <p14:creationId xmlns:p14="http://schemas.microsoft.com/office/powerpoint/2010/main" val="2614460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8C6EF-EAFD-27DD-3504-8A0EF86C7C19}"/>
              </a:ext>
            </a:extLst>
          </p:cNvPr>
          <p:cNvSpPr>
            <a:spLocks noGrp="1"/>
          </p:cNvSpPr>
          <p:nvPr>
            <p:ph type="title"/>
          </p:nvPr>
        </p:nvSpPr>
        <p:spPr/>
        <p:txBody>
          <a:bodyPr/>
          <a:lstStyle/>
          <a:p>
            <a:r>
              <a:rPr lang="en-GB" dirty="0"/>
              <a:t>Discussion of Findings – Security Risks</a:t>
            </a:r>
          </a:p>
        </p:txBody>
      </p:sp>
      <p:sp>
        <p:nvSpPr>
          <p:cNvPr id="3" name="Content Placeholder 2">
            <a:extLst>
              <a:ext uri="{FF2B5EF4-FFF2-40B4-BE49-F238E27FC236}">
                <a16:creationId xmlns:a16="http://schemas.microsoft.com/office/drawing/2014/main" id="{2BE397EF-BEF8-0FC2-3BFF-846C235DC8D6}"/>
              </a:ext>
            </a:extLst>
          </p:cNvPr>
          <p:cNvSpPr>
            <a:spLocks noGrp="1"/>
          </p:cNvSpPr>
          <p:nvPr>
            <p:ph idx="1"/>
          </p:nvPr>
        </p:nvSpPr>
        <p:spPr/>
        <p:txBody>
          <a:bodyPr>
            <a:normAutofit/>
          </a:bodyPr>
          <a:lstStyle/>
          <a:p>
            <a:pPr>
              <a:buFont typeface="Arial" panose="020B0604020202020204" pitchFamily="34" charset="0"/>
              <a:buChar char="•"/>
            </a:pPr>
            <a:r>
              <a:rPr lang="en-GB" dirty="0"/>
              <a:t> Security is one of the most important factors when implementing an RFID system in an organisation.</a:t>
            </a:r>
          </a:p>
          <a:p>
            <a:pPr>
              <a:buFont typeface="Arial" panose="020B0604020202020204" pitchFamily="34" charset="0"/>
              <a:buChar char="•"/>
            </a:pPr>
            <a:r>
              <a:rPr lang="en-GB" dirty="0"/>
              <a:t> Could be a deal breaker when considering implementing an RFID system.</a:t>
            </a:r>
          </a:p>
          <a:p>
            <a:pPr>
              <a:buFont typeface="Arial" panose="020B0604020202020204" pitchFamily="34" charset="0"/>
              <a:buChar char="•"/>
            </a:pPr>
            <a:r>
              <a:rPr lang="en-GB" dirty="0"/>
              <a:t> Technology Acceptance Model used to determine whether it is worth implementing.</a:t>
            </a:r>
          </a:p>
          <a:p>
            <a:pPr>
              <a:buFont typeface="Arial" panose="020B0604020202020204" pitchFamily="34" charset="0"/>
              <a:buChar char="•"/>
            </a:pPr>
            <a:r>
              <a:rPr lang="en-GB" dirty="0"/>
              <a:t> Issues that arise with security and privacy could be a deterrent for the acceptance and implementation of a system. </a:t>
            </a:r>
            <a:r>
              <a:rPr lang="en-GB" baseline="30000" dirty="0"/>
              <a:t>(1)</a:t>
            </a:r>
            <a:endParaRPr lang="en-GB" dirty="0"/>
          </a:p>
        </p:txBody>
      </p:sp>
    </p:spTree>
    <p:extLst>
      <p:ext uri="{BB962C8B-B14F-4D97-AF65-F5344CB8AC3E}">
        <p14:creationId xmlns:p14="http://schemas.microsoft.com/office/powerpoint/2010/main" val="2322601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8C6EF-EAFD-27DD-3504-8A0EF86C7C19}"/>
              </a:ext>
            </a:extLst>
          </p:cNvPr>
          <p:cNvSpPr>
            <a:spLocks noGrp="1"/>
          </p:cNvSpPr>
          <p:nvPr>
            <p:ph type="title"/>
          </p:nvPr>
        </p:nvSpPr>
        <p:spPr/>
        <p:txBody>
          <a:bodyPr/>
          <a:lstStyle/>
          <a:p>
            <a:r>
              <a:rPr lang="en-GB" dirty="0"/>
              <a:t>Discussion of Findings – Supply Chain</a:t>
            </a:r>
          </a:p>
        </p:txBody>
      </p:sp>
      <p:sp>
        <p:nvSpPr>
          <p:cNvPr id="3" name="Content Placeholder 2">
            <a:extLst>
              <a:ext uri="{FF2B5EF4-FFF2-40B4-BE49-F238E27FC236}">
                <a16:creationId xmlns:a16="http://schemas.microsoft.com/office/drawing/2014/main" id="{2BE397EF-BEF8-0FC2-3BFF-846C235DC8D6}"/>
              </a:ext>
            </a:extLst>
          </p:cNvPr>
          <p:cNvSpPr>
            <a:spLocks noGrp="1"/>
          </p:cNvSpPr>
          <p:nvPr>
            <p:ph idx="1"/>
          </p:nvPr>
        </p:nvSpPr>
        <p:spPr/>
        <p:txBody>
          <a:bodyPr>
            <a:normAutofit/>
          </a:bodyPr>
          <a:lstStyle/>
          <a:p>
            <a:pPr>
              <a:buFont typeface="Arial" panose="020B0604020202020204" pitchFamily="34" charset="0"/>
              <a:buChar char="•"/>
            </a:pPr>
            <a:r>
              <a:rPr lang="en-GB" dirty="0"/>
              <a:t> RFID has been proven to be beneficial when used in supply chain.</a:t>
            </a:r>
          </a:p>
          <a:p>
            <a:pPr>
              <a:buFont typeface="Arial" panose="020B0604020202020204" pitchFamily="34" charset="0"/>
              <a:buChar char="•"/>
            </a:pPr>
            <a:r>
              <a:rPr lang="en-GB" dirty="0"/>
              <a:t> Shows that companies with multi-tier supply chains greatly benefit from these systems.</a:t>
            </a:r>
          </a:p>
          <a:p>
            <a:pPr>
              <a:buFont typeface="Arial" panose="020B0604020202020204" pitchFamily="34" charset="0"/>
              <a:buChar char="•"/>
            </a:pPr>
            <a:r>
              <a:rPr lang="en-GB" dirty="0"/>
              <a:t> Tiers within the organisation consist of manufacturer, distributer and retailer.</a:t>
            </a:r>
          </a:p>
          <a:p>
            <a:pPr>
              <a:buFont typeface="Arial" panose="020B0604020202020204" pitchFamily="34" charset="0"/>
              <a:buChar char="•"/>
            </a:pPr>
            <a:r>
              <a:rPr lang="en-GB" dirty="0"/>
              <a:t> Each tier benefits thanks to improve decision making. </a:t>
            </a:r>
            <a:r>
              <a:rPr lang="en-GB" baseline="30000" dirty="0"/>
              <a:t>(1)</a:t>
            </a:r>
            <a:endParaRPr lang="en-GB" dirty="0"/>
          </a:p>
        </p:txBody>
      </p:sp>
    </p:spTree>
    <p:extLst>
      <p:ext uri="{BB962C8B-B14F-4D97-AF65-F5344CB8AC3E}">
        <p14:creationId xmlns:p14="http://schemas.microsoft.com/office/powerpoint/2010/main" val="3071764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DA0D6-31D6-86BB-75FA-394E0F4A8B93}"/>
              </a:ext>
            </a:extLst>
          </p:cNvPr>
          <p:cNvSpPr>
            <a:spLocks noGrp="1"/>
          </p:cNvSpPr>
          <p:nvPr>
            <p:ph type="title"/>
          </p:nvPr>
        </p:nvSpPr>
        <p:spPr/>
        <p:txBody>
          <a:bodyPr/>
          <a:lstStyle/>
          <a:p>
            <a:r>
              <a:rPr lang="en-GB" dirty="0"/>
              <a:t>Existing Applications</a:t>
            </a:r>
          </a:p>
        </p:txBody>
      </p:sp>
      <p:sp>
        <p:nvSpPr>
          <p:cNvPr id="3" name="Text Placeholder 2">
            <a:extLst>
              <a:ext uri="{FF2B5EF4-FFF2-40B4-BE49-F238E27FC236}">
                <a16:creationId xmlns:a16="http://schemas.microsoft.com/office/drawing/2014/main" id="{F3558F2A-3A46-ABF9-2C1D-0BBAF446E2EB}"/>
              </a:ext>
            </a:extLst>
          </p:cNvPr>
          <p:cNvSpPr>
            <a:spLocks noGrp="1"/>
          </p:cNvSpPr>
          <p:nvPr>
            <p:ph type="body" idx="1"/>
          </p:nvPr>
        </p:nvSpPr>
        <p:spPr/>
        <p:txBody>
          <a:bodyPr/>
          <a:lstStyle/>
          <a:p>
            <a:r>
              <a:rPr lang="en-GB" dirty="0"/>
              <a:t>USB RFID Readers</a:t>
            </a:r>
          </a:p>
        </p:txBody>
      </p:sp>
      <p:sp>
        <p:nvSpPr>
          <p:cNvPr id="4" name="Content Placeholder 3">
            <a:extLst>
              <a:ext uri="{FF2B5EF4-FFF2-40B4-BE49-F238E27FC236}">
                <a16:creationId xmlns:a16="http://schemas.microsoft.com/office/drawing/2014/main" id="{56EA9221-2A8F-58E5-765F-D437B4C67CDA}"/>
              </a:ext>
            </a:extLst>
          </p:cNvPr>
          <p:cNvSpPr>
            <a:spLocks noGrp="1"/>
          </p:cNvSpPr>
          <p:nvPr>
            <p:ph sz="half" idx="2"/>
          </p:nvPr>
        </p:nvSpPr>
        <p:spPr/>
        <p:txBody>
          <a:bodyPr/>
          <a:lstStyle/>
          <a:p>
            <a:pPr>
              <a:buFont typeface="Arial" panose="020B0604020202020204" pitchFamily="34" charset="0"/>
              <a:buChar char="•"/>
            </a:pPr>
            <a:r>
              <a:rPr lang="en-GB" dirty="0"/>
              <a:t> Designed to be user friendly. </a:t>
            </a:r>
          </a:p>
          <a:p>
            <a:pPr>
              <a:buFont typeface="Arial" panose="020B0604020202020204" pitchFamily="34" charset="0"/>
              <a:buChar char="•"/>
            </a:pPr>
            <a:r>
              <a:rPr lang="en-GB" dirty="0"/>
              <a:t> Has the same functionality as using a Raspberry Pi.</a:t>
            </a:r>
          </a:p>
          <a:p>
            <a:pPr>
              <a:buFont typeface="Arial" panose="020B0604020202020204" pitchFamily="34" charset="0"/>
              <a:buChar char="•"/>
            </a:pPr>
            <a:r>
              <a:rPr lang="en-GB" dirty="0"/>
              <a:t> Doesn’t require additional components compared to using a Raspberry Pi.</a:t>
            </a:r>
          </a:p>
          <a:p>
            <a:pPr>
              <a:buFont typeface="Arial" panose="020B0604020202020204" pitchFamily="34" charset="0"/>
              <a:buChar char="•"/>
            </a:pPr>
            <a:r>
              <a:rPr lang="en-GB" dirty="0"/>
              <a:t> Simplicity could lead to limited flexibility.</a:t>
            </a:r>
          </a:p>
          <a:p>
            <a:pPr>
              <a:buFont typeface="Arial" panose="020B0604020202020204" pitchFamily="34" charset="0"/>
              <a:buChar char="•"/>
            </a:pPr>
            <a:r>
              <a:rPr lang="en-GB" dirty="0"/>
              <a:t>Libraries available for USB readers to achieve the same functionality as the Raspberry Pi. </a:t>
            </a:r>
          </a:p>
        </p:txBody>
      </p:sp>
      <p:sp>
        <p:nvSpPr>
          <p:cNvPr id="5" name="Text Placeholder 4">
            <a:extLst>
              <a:ext uri="{FF2B5EF4-FFF2-40B4-BE49-F238E27FC236}">
                <a16:creationId xmlns:a16="http://schemas.microsoft.com/office/drawing/2014/main" id="{263F855B-48B4-D46A-B665-E14CF06A1941}"/>
              </a:ext>
            </a:extLst>
          </p:cNvPr>
          <p:cNvSpPr>
            <a:spLocks noGrp="1"/>
          </p:cNvSpPr>
          <p:nvPr>
            <p:ph type="body" sz="quarter" idx="3"/>
          </p:nvPr>
        </p:nvSpPr>
        <p:spPr/>
        <p:txBody>
          <a:bodyPr/>
          <a:lstStyle/>
          <a:p>
            <a:r>
              <a:rPr lang="en-GB" dirty="0"/>
              <a:t>RFID Keypads</a:t>
            </a:r>
          </a:p>
        </p:txBody>
      </p:sp>
      <p:sp>
        <p:nvSpPr>
          <p:cNvPr id="6" name="Content Placeholder 5">
            <a:extLst>
              <a:ext uri="{FF2B5EF4-FFF2-40B4-BE49-F238E27FC236}">
                <a16:creationId xmlns:a16="http://schemas.microsoft.com/office/drawing/2014/main" id="{5D864906-04C2-0346-C2B3-CD49DC016B28}"/>
              </a:ext>
            </a:extLst>
          </p:cNvPr>
          <p:cNvSpPr>
            <a:spLocks noGrp="1"/>
          </p:cNvSpPr>
          <p:nvPr>
            <p:ph sz="quarter" idx="4"/>
          </p:nvPr>
        </p:nvSpPr>
        <p:spPr/>
        <p:txBody>
          <a:bodyPr/>
          <a:lstStyle/>
          <a:p>
            <a:pPr>
              <a:buFont typeface="Arial" panose="020B0604020202020204" pitchFamily="34" charset="0"/>
              <a:buChar char="•"/>
            </a:pPr>
            <a:r>
              <a:rPr lang="en-GB" dirty="0"/>
              <a:t> Puts a keypad on top of an RFID reader, allows for multiple types of authentication.</a:t>
            </a:r>
          </a:p>
          <a:p>
            <a:pPr>
              <a:buFont typeface="Arial" panose="020B0604020202020204" pitchFamily="34" charset="0"/>
              <a:buChar char="•"/>
            </a:pPr>
            <a:r>
              <a:rPr lang="en-GB" dirty="0"/>
              <a:t> Require additional components such as power supplies.</a:t>
            </a:r>
          </a:p>
          <a:p>
            <a:pPr>
              <a:buFont typeface="Arial" panose="020B0604020202020204" pitchFamily="34" charset="0"/>
              <a:buChar char="•"/>
            </a:pPr>
            <a:r>
              <a:rPr lang="en-GB" dirty="0"/>
              <a:t> Not possible to use with Raspberry Pi.</a:t>
            </a:r>
          </a:p>
          <a:p>
            <a:pPr>
              <a:buFont typeface="Arial" panose="020B0604020202020204" pitchFamily="34" charset="0"/>
              <a:buChar char="•"/>
            </a:pPr>
            <a:r>
              <a:rPr lang="en-GB" dirty="0"/>
              <a:t> Limited functionality.</a:t>
            </a:r>
          </a:p>
          <a:p>
            <a:pPr>
              <a:buFont typeface="Arial" panose="020B0604020202020204" pitchFamily="34" charset="0"/>
              <a:buChar char="•"/>
            </a:pPr>
            <a:r>
              <a:rPr lang="en-GB" dirty="0"/>
              <a:t> Can be very expensive.</a:t>
            </a:r>
          </a:p>
        </p:txBody>
      </p:sp>
    </p:spTree>
    <p:extLst>
      <p:ext uri="{BB962C8B-B14F-4D97-AF65-F5344CB8AC3E}">
        <p14:creationId xmlns:p14="http://schemas.microsoft.com/office/powerpoint/2010/main" val="1749963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B202C-A25A-8D6D-075B-2AB1E91B1B4E}"/>
              </a:ext>
            </a:extLst>
          </p:cNvPr>
          <p:cNvSpPr>
            <a:spLocks noGrp="1"/>
          </p:cNvSpPr>
          <p:nvPr>
            <p:ph type="title"/>
          </p:nvPr>
        </p:nvSpPr>
        <p:spPr/>
        <p:txBody>
          <a:bodyPr/>
          <a:lstStyle/>
          <a:p>
            <a:r>
              <a:rPr lang="en-GB" dirty="0"/>
              <a:t>Existing Development Platforms</a:t>
            </a:r>
          </a:p>
        </p:txBody>
      </p:sp>
      <p:sp>
        <p:nvSpPr>
          <p:cNvPr id="3" name="Text Placeholder 2">
            <a:extLst>
              <a:ext uri="{FF2B5EF4-FFF2-40B4-BE49-F238E27FC236}">
                <a16:creationId xmlns:a16="http://schemas.microsoft.com/office/drawing/2014/main" id="{46935CF9-295C-F4CA-2810-B815B89DB424}"/>
              </a:ext>
            </a:extLst>
          </p:cNvPr>
          <p:cNvSpPr>
            <a:spLocks noGrp="1"/>
          </p:cNvSpPr>
          <p:nvPr>
            <p:ph type="body" idx="1"/>
          </p:nvPr>
        </p:nvSpPr>
        <p:spPr/>
        <p:txBody>
          <a:bodyPr/>
          <a:lstStyle/>
          <a:p>
            <a:r>
              <a:rPr lang="en-GB" dirty="0" err="1"/>
              <a:t>Thonny</a:t>
            </a:r>
            <a:r>
              <a:rPr lang="en-GB" dirty="0"/>
              <a:t>	</a:t>
            </a:r>
          </a:p>
        </p:txBody>
      </p:sp>
      <p:sp>
        <p:nvSpPr>
          <p:cNvPr id="4" name="Content Placeholder 3">
            <a:extLst>
              <a:ext uri="{FF2B5EF4-FFF2-40B4-BE49-F238E27FC236}">
                <a16:creationId xmlns:a16="http://schemas.microsoft.com/office/drawing/2014/main" id="{E304C6C8-D5FD-50B1-6F51-5A88947AA638}"/>
              </a:ext>
            </a:extLst>
          </p:cNvPr>
          <p:cNvSpPr>
            <a:spLocks noGrp="1"/>
          </p:cNvSpPr>
          <p:nvPr>
            <p:ph sz="half" idx="2"/>
          </p:nvPr>
        </p:nvSpPr>
        <p:spPr/>
        <p:txBody>
          <a:bodyPr/>
          <a:lstStyle/>
          <a:p>
            <a:pPr>
              <a:buFont typeface="Arial" panose="020B0604020202020204" pitchFamily="34" charset="0"/>
              <a:buChar char="•"/>
            </a:pPr>
            <a:r>
              <a:rPr lang="en-GB" dirty="0"/>
              <a:t> Designed specifically for Python.</a:t>
            </a:r>
          </a:p>
          <a:p>
            <a:pPr>
              <a:buFont typeface="Arial" panose="020B0604020202020204" pitchFamily="34" charset="0"/>
              <a:buChar char="•"/>
            </a:pPr>
            <a:r>
              <a:rPr lang="en-GB" dirty="0"/>
              <a:t> Comes with Python preinstalled.</a:t>
            </a:r>
          </a:p>
          <a:p>
            <a:pPr>
              <a:buFont typeface="Arial" panose="020B0604020202020204" pitchFamily="34" charset="0"/>
              <a:buChar char="•"/>
            </a:pPr>
            <a:r>
              <a:rPr lang="en-GB" dirty="0"/>
              <a:t> Has syntax and error highlighting, code autocompletion, built in compiler and executor, dedicated variables view and it’s open source.</a:t>
            </a:r>
          </a:p>
          <a:p>
            <a:pPr>
              <a:buFont typeface="Arial" panose="020B0604020202020204" pitchFamily="34" charset="0"/>
              <a:buChar char="•"/>
            </a:pPr>
            <a:r>
              <a:rPr lang="en-GB" dirty="0"/>
              <a:t> Available for Mac, Windows and Linux.</a:t>
            </a:r>
          </a:p>
          <a:p>
            <a:pPr marL="0" indent="0">
              <a:buNone/>
            </a:pPr>
            <a:endParaRPr lang="en-GB" dirty="0"/>
          </a:p>
        </p:txBody>
      </p:sp>
      <p:sp>
        <p:nvSpPr>
          <p:cNvPr id="5" name="Text Placeholder 4">
            <a:extLst>
              <a:ext uri="{FF2B5EF4-FFF2-40B4-BE49-F238E27FC236}">
                <a16:creationId xmlns:a16="http://schemas.microsoft.com/office/drawing/2014/main" id="{415BCCD1-8F8C-6F7D-2E12-A42B5677E0C9}"/>
              </a:ext>
            </a:extLst>
          </p:cNvPr>
          <p:cNvSpPr>
            <a:spLocks noGrp="1"/>
          </p:cNvSpPr>
          <p:nvPr>
            <p:ph type="body" sz="quarter" idx="3"/>
          </p:nvPr>
        </p:nvSpPr>
        <p:spPr/>
        <p:txBody>
          <a:bodyPr/>
          <a:lstStyle/>
          <a:p>
            <a:r>
              <a:rPr lang="en-GB" dirty="0"/>
              <a:t>Geany</a:t>
            </a:r>
          </a:p>
        </p:txBody>
      </p:sp>
      <p:sp>
        <p:nvSpPr>
          <p:cNvPr id="6" name="Content Placeholder 5">
            <a:extLst>
              <a:ext uri="{FF2B5EF4-FFF2-40B4-BE49-F238E27FC236}">
                <a16:creationId xmlns:a16="http://schemas.microsoft.com/office/drawing/2014/main" id="{93287159-2C82-3620-B2C9-D2EE66115279}"/>
              </a:ext>
            </a:extLst>
          </p:cNvPr>
          <p:cNvSpPr>
            <a:spLocks noGrp="1"/>
          </p:cNvSpPr>
          <p:nvPr>
            <p:ph sz="quarter" idx="4"/>
          </p:nvPr>
        </p:nvSpPr>
        <p:spPr/>
        <p:txBody>
          <a:bodyPr/>
          <a:lstStyle/>
          <a:p>
            <a:pPr>
              <a:buFont typeface="Arial" panose="020B0604020202020204" pitchFamily="34" charset="0"/>
              <a:buChar char="•"/>
            </a:pPr>
            <a:r>
              <a:rPr lang="en-GB" dirty="0"/>
              <a:t> Designed to run on less powerful devices.</a:t>
            </a:r>
          </a:p>
          <a:p>
            <a:pPr>
              <a:buFont typeface="Arial" panose="020B0604020202020204" pitchFamily="34" charset="0"/>
              <a:buChar char="•"/>
            </a:pPr>
            <a:r>
              <a:rPr lang="en-GB" dirty="0"/>
              <a:t> Supports C, Java, Python and JavaScript.</a:t>
            </a:r>
          </a:p>
          <a:p>
            <a:pPr>
              <a:buFont typeface="Arial" panose="020B0604020202020204" pitchFamily="34" charset="0"/>
              <a:buChar char="•"/>
            </a:pPr>
            <a:r>
              <a:rPr lang="en-GB" dirty="0"/>
              <a:t> Has syntax and error highlighting, automatically closes XML and HTML tags, built in compiler and executor, plugin support and file tree.</a:t>
            </a:r>
          </a:p>
          <a:p>
            <a:pPr>
              <a:buFont typeface="Arial" panose="020B0604020202020204" pitchFamily="34" charset="0"/>
              <a:buChar char="•"/>
            </a:pPr>
            <a:r>
              <a:rPr lang="en-GB" dirty="0"/>
              <a:t> Available for Mac, Windows and Linux.</a:t>
            </a:r>
          </a:p>
        </p:txBody>
      </p:sp>
    </p:spTree>
    <p:extLst>
      <p:ext uri="{BB962C8B-B14F-4D97-AF65-F5344CB8AC3E}">
        <p14:creationId xmlns:p14="http://schemas.microsoft.com/office/powerpoint/2010/main" val="1201678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31DE9A-BB6C-751C-0924-A4CB73C18948}"/>
              </a:ext>
            </a:extLst>
          </p:cNvPr>
          <p:cNvSpPr>
            <a:spLocks noGrp="1"/>
          </p:cNvSpPr>
          <p:nvPr>
            <p:ph type="title"/>
          </p:nvPr>
        </p:nvSpPr>
        <p:spPr/>
        <p:txBody>
          <a:bodyPr/>
          <a:lstStyle/>
          <a:p>
            <a:r>
              <a:rPr lang="en-GB" dirty="0"/>
              <a:t>Legal and Ethical Issues</a:t>
            </a:r>
          </a:p>
        </p:txBody>
      </p:sp>
      <p:sp>
        <p:nvSpPr>
          <p:cNvPr id="3" name="Content Placeholder 2">
            <a:extLst>
              <a:ext uri="{FF2B5EF4-FFF2-40B4-BE49-F238E27FC236}">
                <a16:creationId xmlns:a16="http://schemas.microsoft.com/office/drawing/2014/main" id="{48D95509-4DB1-E385-7DDA-C132F2DB1B21}"/>
              </a:ext>
            </a:extLst>
          </p:cNvPr>
          <p:cNvSpPr>
            <a:spLocks noGrp="1"/>
          </p:cNvSpPr>
          <p:nvPr>
            <p:ph idx="1"/>
          </p:nvPr>
        </p:nvSpPr>
        <p:spPr/>
        <p:txBody>
          <a:bodyPr/>
          <a:lstStyle/>
          <a:p>
            <a:pPr>
              <a:buFont typeface="Arial" panose="020B0604020202020204" pitchFamily="34" charset="0"/>
              <a:buChar char="•"/>
            </a:pPr>
            <a:r>
              <a:rPr lang="en-GB" dirty="0"/>
              <a:t> Proper precautions must be taken to prevent security issues.</a:t>
            </a:r>
          </a:p>
          <a:p>
            <a:pPr>
              <a:buFont typeface="Arial" panose="020B0604020202020204" pitchFamily="34" charset="0"/>
              <a:buChar char="•"/>
            </a:pPr>
            <a:r>
              <a:rPr lang="en-GB" dirty="0"/>
              <a:t> If the data that is stored is stolen, could be a threat to the organisation.</a:t>
            </a:r>
          </a:p>
          <a:p>
            <a:pPr>
              <a:buFont typeface="Arial" panose="020B0604020202020204" pitchFamily="34" charset="0"/>
              <a:buChar char="•"/>
            </a:pPr>
            <a:r>
              <a:rPr lang="en-GB" dirty="0"/>
              <a:t> Should be ways of identifying who uses a specific card.</a:t>
            </a:r>
          </a:p>
          <a:p>
            <a:pPr>
              <a:buFont typeface="Arial" panose="020B0604020202020204" pitchFamily="34" charset="0"/>
              <a:buChar char="•"/>
            </a:pPr>
            <a:r>
              <a:rPr lang="en-GB" dirty="0"/>
              <a:t> If precautions are not taken, legal implications could be taken. Organisation would be in breach of GDPR laws and could result in massive fines. </a:t>
            </a:r>
            <a:r>
              <a:rPr lang="en-GB" baseline="30000" dirty="0"/>
              <a:t>(4)</a:t>
            </a:r>
            <a:endParaRPr lang="en-GB" dirty="0"/>
          </a:p>
          <a:p>
            <a:pPr>
              <a:buFont typeface="Arial" panose="020B0604020202020204" pitchFamily="34" charset="0"/>
              <a:buChar char="•"/>
            </a:pPr>
            <a:r>
              <a:rPr lang="en-GB" dirty="0"/>
              <a:t> Failure to use proper precautions could result in a poor public image of the organisation, damaged reputation and customers seeking alternatives. </a:t>
            </a:r>
            <a:r>
              <a:rPr lang="en-GB" baseline="30000" dirty="0"/>
              <a:t>(5)</a:t>
            </a:r>
            <a:endParaRPr lang="en-GB" dirty="0"/>
          </a:p>
        </p:txBody>
      </p:sp>
    </p:spTree>
    <p:extLst>
      <p:ext uri="{BB962C8B-B14F-4D97-AF65-F5344CB8AC3E}">
        <p14:creationId xmlns:p14="http://schemas.microsoft.com/office/powerpoint/2010/main" val="4245095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D27FA-A558-12BB-D5C5-9775A56CFCA0}"/>
              </a:ext>
            </a:extLst>
          </p:cNvPr>
          <p:cNvSpPr>
            <a:spLocks noGrp="1"/>
          </p:cNvSpPr>
          <p:nvPr>
            <p:ph type="title"/>
          </p:nvPr>
        </p:nvSpPr>
        <p:spPr/>
        <p:txBody>
          <a:bodyPr/>
          <a:lstStyle/>
          <a:p>
            <a:r>
              <a:rPr lang="en-GB" dirty="0"/>
              <a:t>Methods of Testing</a:t>
            </a:r>
          </a:p>
        </p:txBody>
      </p:sp>
      <p:sp>
        <p:nvSpPr>
          <p:cNvPr id="3" name="Content Placeholder 2">
            <a:extLst>
              <a:ext uri="{FF2B5EF4-FFF2-40B4-BE49-F238E27FC236}">
                <a16:creationId xmlns:a16="http://schemas.microsoft.com/office/drawing/2014/main" id="{99C6A7E6-8E42-E4AF-90F0-7501BB76C97F}"/>
              </a:ext>
            </a:extLst>
          </p:cNvPr>
          <p:cNvSpPr>
            <a:spLocks noGrp="1"/>
          </p:cNvSpPr>
          <p:nvPr>
            <p:ph idx="1"/>
          </p:nvPr>
        </p:nvSpPr>
        <p:spPr/>
        <p:txBody>
          <a:bodyPr/>
          <a:lstStyle/>
          <a:p>
            <a:pPr>
              <a:buFont typeface="Arial" panose="020B0604020202020204" pitchFamily="34" charset="0"/>
              <a:buChar char="•"/>
            </a:pPr>
            <a:r>
              <a:rPr lang="en-GB" dirty="0"/>
              <a:t> A wide range of different methods of testing were using to ensure the application was functioning as intended and as per the requirements, these methods were:</a:t>
            </a:r>
          </a:p>
          <a:p>
            <a:pPr lvl="1">
              <a:buFont typeface="Arial" panose="020B0604020202020204" pitchFamily="34" charset="0"/>
              <a:buChar char="•"/>
            </a:pPr>
            <a:r>
              <a:rPr lang="en-GB" dirty="0"/>
              <a:t>Unit testing – testing each block of individual code</a:t>
            </a:r>
          </a:p>
          <a:p>
            <a:pPr lvl="1">
              <a:buFont typeface="Arial" panose="020B0604020202020204" pitchFamily="34" charset="0"/>
              <a:buChar char="•"/>
            </a:pPr>
            <a:r>
              <a:rPr lang="en-GB" dirty="0"/>
              <a:t>System testing – testing the system as a whole</a:t>
            </a:r>
          </a:p>
          <a:p>
            <a:pPr lvl="1">
              <a:buFont typeface="Arial" panose="020B0604020202020204" pitchFamily="34" charset="0"/>
              <a:buChar char="•"/>
            </a:pPr>
            <a:r>
              <a:rPr lang="en-GB" dirty="0"/>
              <a:t>Acceptance testing – testing against the requirements</a:t>
            </a:r>
          </a:p>
        </p:txBody>
      </p:sp>
    </p:spTree>
    <p:extLst>
      <p:ext uri="{BB962C8B-B14F-4D97-AF65-F5344CB8AC3E}">
        <p14:creationId xmlns:p14="http://schemas.microsoft.com/office/powerpoint/2010/main" val="12452765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24F08-E08F-A33F-A3DC-22313096B5E9}"/>
              </a:ext>
            </a:extLst>
          </p:cNvPr>
          <p:cNvSpPr>
            <a:spLocks noGrp="1"/>
          </p:cNvSpPr>
          <p:nvPr>
            <p:ph type="title"/>
          </p:nvPr>
        </p:nvSpPr>
        <p:spPr/>
        <p:txBody>
          <a:bodyPr/>
          <a:lstStyle/>
          <a:p>
            <a:r>
              <a:rPr lang="en-GB" dirty="0"/>
              <a:t>Application Demonstration</a:t>
            </a:r>
          </a:p>
        </p:txBody>
      </p:sp>
      <p:sp>
        <p:nvSpPr>
          <p:cNvPr id="3" name="Content Placeholder 2">
            <a:extLst>
              <a:ext uri="{FF2B5EF4-FFF2-40B4-BE49-F238E27FC236}">
                <a16:creationId xmlns:a16="http://schemas.microsoft.com/office/drawing/2014/main" id="{9D2DE9F0-932B-4DF4-CA0B-C5BC4AC794D1}"/>
              </a:ext>
            </a:extLst>
          </p:cNvPr>
          <p:cNvSpPr>
            <a:spLocks noGrp="1"/>
          </p:cNvSpPr>
          <p:nvPr>
            <p:ph idx="1"/>
          </p:nvPr>
        </p:nvSpPr>
        <p:spPr/>
        <p:txBody>
          <a:bodyPr/>
          <a:lstStyle/>
          <a:p>
            <a:pPr>
              <a:buFont typeface="Arial" panose="020B0604020202020204" pitchFamily="34" charset="0"/>
              <a:buChar char="•"/>
            </a:pPr>
            <a:r>
              <a:rPr lang="en-GB" dirty="0"/>
              <a:t> </a:t>
            </a:r>
            <a:r>
              <a:rPr lang="en-GB" dirty="0">
                <a:hlinkClick r:id="rId2"/>
              </a:rPr>
              <a:t>Link to demonstration</a:t>
            </a:r>
            <a:r>
              <a:rPr lang="en-GB" dirty="0"/>
              <a:t>.</a:t>
            </a:r>
          </a:p>
        </p:txBody>
      </p:sp>
    </p:spTree>
    <p:extLst>
      <p:ext uri="{BB962C8B-B14F-4D97-AF65-F5344CB8AC3E}">
        <p14:creationId xmlns:p14="http://schemas.microsoft.com/office/powerpoint/2010/main" val="2220120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6373-BFC3-341E-8310-D63B02C9163B}"/>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5026CDDE-6639-5030-0A83-365ABABD14DE}"/>
              </a:ext>
            </a:extLst>
          </p:cNvPr>
          <p:cNvSpPr>
            <a:spLocks noGrp="1"/>
          </p:cNvSpPr>
          <p:nvPr>
            <p:ph idx="1"/>
          </p:nvPr>
        </p:nvSpPr>
        <p:spPr/>
        <p:txBody>
          <a:bodyPr/>
          <a:lstStyle/>
          <a:p>
            <a:pPr>
              <a:buFont typeface="Arial" panose="020B0604020202020204" pitchFamily="34" charset="0"/>
              <a:buChar char="•"/>
            </a:pPr>
            <a:r>
              <a:rPr lang="en-GB" dirty="0"/>
              <a:t> One phase of the project was the literature review, exploring available literature, existing applications, existing development platforms and the legal and ethical issues.</a:t>
            </a:r>
          </a:p>
          <a:p>
            <a:pPr>
              <a:buFont typeface="Arial" panose="020B0604020202020204" pitchFamily="34" charset="0"/>
              <a:buChar char="•"/>
            </a:pPr>
            <a:r>
              <a:rPr lang="en-GB" dirty="0"/>
              <a:t> Different research and development methodologies were researched and applied to the project.</a:t>
            </a:r>
          </a:p>
          <a:p>
            <a:pPr>
              <a:buFont typeface="Arial" panose="020B0604020202020204" pitchFamily="34" charset="0"/>
              <a:buChar char="•"/>
            </a:pPr>
            <a:r>
              <a:rPr lang="en-GB" dirty="0"/>
              <a:t> Designs were made consisting of app requirements and application designs.</a:t>
            </a:r>
          </a:p>
          <a:p>
            <a:pPr>
              <a:buFont typeface="Arial" panose="020B0604020202020204" pitchFamily="34" charset="0"/>
              <a:buChar char="•"/>
            </a:pPr>
            <a:r>
              <a:rPr lang="en-GB" dirty="0"/>
              <a:t> Implementation was the final phase, consisting of problems and successes, code snippets and methods of testing.</a:t>
            </a:r>
          </a:p>
        </p:txBody>
      </p:sp>
    </p:spTree>
    <p:extLst>
      <p:ext uri="{BB962C8B-B14F-4D97-AF65-F5344CB8AC3E}">
        <p14:creationId xmlns:p14="http://schemas.microsoft.com/office/powerpoint/2010/main" val="1886100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64CC1-740C-A0AC-A25A-68A750C91BB1}"/>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5E4522C4-4EA1-91B9-C39C-2221798B5DD0}"/>
              </a:ext>
            </a:extLst>
          </p:cNvPr>
          <p:cNvSpPr>
            <a:spLocks noGrp="1"/>
          </p:cNvSpPr>
          <p:nvPr>
            <p:ph idx="1"/>
          </p:nvPr>
        </p:nvSpPr>
        <p:spPr/>
        <p:txBody>
          <a:bodyPr/>
          <a:lstStyle/>
          <a:p>
            <a:pPr>
              <a:buFont typeface="Arial" panose="020B0604020202020204" pitchFamily="34" charset="0"/>
              <a:buChar char="•"/>
            </a:pPr>
            <a:r>
              <a:rPr lang="en-GB" dirty="0"/>
              <a:t> Researching on how to implement a timetabling system.</a:t>
            </a:r>
          </a:p>
          <a:p>
            <a:pPr>
              <a:buFont typeface="Arial" panose="020B0604020202020204" pitchFamily="34" charset="0"/>
              <a:buChar char="•"/>
            </a:pPr>
            <a:r>
              <a:rPr lang="en-GB" dirty="0"/>
              <a:t> Creating an interface to display relevant data and adding additional functionality.</a:t>
            </a:r>
          </a:p>
          <a:p>
            <a:pPr>
              <a:buFont typeface="Arial" panose="020B0604020202020204" pitchFamily="34" charset="0"/>
              <a:buChar char="•"/>
            </a:pPr>
            <a:r>
              <a:rPr lang="en-GB" dirty="0"/>
              <a:t> Logging whether the user was whitelisted or not in the database.</a:t>
            </a:r>
          </a:p>
        </p:txBody>
      </p:sp>
    </p:spTree>
    <p:extLst>
      <p:ext uri="{BB962C8B-B14F-4D97-AF65-F5344CB8AC3E}">
        <p14:creationId xmlns:p14="http://schemas.microsoft.com/office/powerpoint/2010/main" val="1386208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0FA73-FC41-F479-0A33-D0683EBD7363}"/>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E5C34B10-7FD7-95BD-1F39-31A810F63C6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400229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3FF78-4C5C-2007-4DB0-5AC7AF2D828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EC8C335-4066-BE5E-CD5C-CE1B828CB07E}"/>
              </a:ext>
            </a:extLst>
          </p:cNvPr>
          <p:cNvSpPr>
            <a:spLocks noGrp="1"/>
          </p:cNvSpPr>
          <p:nvPr>
            <p:ph idx="1"/>
          </p:nvPr>
        </p:nvSpPr>
        <p:spPr/>
        <p:txBody>
          <a:bodyPr>
            <a:normAutofit lnSpcReduction="10000"/>
          </a:bodyPr>
          <a:lstStyle/>
          <a:p>
            <a:pPr marL="457200" indent="-457200">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Nambiar A. ICSEEM-80-RFID technology - a review of its applications [Internet]. [cited 2023 Apr 14]. Available from: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https://www.iaeng.org/publication/WCECS2009/WCECS2009_pp1253-1259.pdf</a:t>
            </a:r>
            <a:endPar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Center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for Devices and Radiological Health. Radio frequency identification RFID [Internet]. U.S. Food and Drug Administration. FDA; [cited 2023 Apr 9]. Available from: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https://www.fda.gov/radiation-emitting-products/electromagnetic-compatibility-emc/radio-frequency-identification-rfid</a:t>
            </a:r>
            <a:endPar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Abugabah</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Nizamuddin N, </a:t>
            </a: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Abuqabbeh</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A review of challenges and barriers implementing RFID technology in the Healthcare Sector [Internet]. 2020 [cited 2023 Apr 14]. Available from: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https://zuscholars.zu.ac.ae/cgi/viewcontent.cgi?article=1251&amp;amp;context=works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Fines / penalties [Internet]. General Data Protection Regulation (GDPR). 2021 [cited 2023 Apr 11]. Available from: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https://gdpr-info.eu/issues/fines-penalties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dirty="0">
                <a:effectLst/>
                <a:latin typeface="Calibri" panose="020F0502020204030204" pitchFamily="34" charset="0"/>
                <a:ea typeface="Calibri" panose="020F0502020204030204" pitchFamily="34" charset="0"/>
                <a:cs typeface="Times New Roman" panose="02020603050405020304" pitchFamily="18" charset="0"/>
              </a:rPr>
              <a:t>UK General Data Protection Regulation (UK GDPR) [Internet]. GDPR penalties and fines. [cited 2023 Apr 11]. </a:t>
            </a:r>
            <a:r>
              <a:rPr lang="en-GB" sz="1800">
                <a:effectLst/>
                <a:latin typeface="Calibri" panose="020F0502020204030204" pitchFamily="34" charset="0"/>
                <a:ea typeface="Calibri" panose="020F0502020204030204" pitchFamily="34" charset="0"/>
                <a:cs typeface="Times New Roman" panose="02020603050405020304" pitchFamily="18" charset="0"/>
              </a:rPr>
              <a:t>Available from: </a:t>
            </a:r>
            <a:r>
              <a:rPr lang="en-GB" sz="1800" u="sng">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https://www.nibusinessinfo.co.uk/content/gdpr-penalties-and-fines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endParaRPr lang="en-GB" dirty="0"/>
          </a:p>
        </p:txBody>
      </p:sp>
    </p:spTree>
    <p:extLst>
      <p:ext uri="{BB962C8B-B14F-4D97-AF65-F5344CB8AC3E}">
        <p14:creationId xmlns:p14="http://schemas.microsoft.com/office/powerpoint/2010/main" val="985537035"/>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0" ma:contentTypeDescription="Create a new document." ma:contentTypeScope="" ma:versionID="f1658e4a1d7e28faaab6819d7cd97a83">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7f4e62a8f387d87dc54b0ff4acafcc41"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2E755A5-D5C0-48EB-8CAE-8A56CFBA24DF}"/>
</file>

<file path=customXml/itemProps2.xml><?xml version="1.0" encoding="utf-8"?>
<ds:datastoreItem xmlns:ds="http://schemas.openxmlformats.org/officeDocument/2006/customXml" ds:itemID="{2329CF70-ACE4-4572-871A-746F19156456}"/>
</file>

<file path=customXml/itemProps3.xml><?xml version="1.0" encoding="utf-8"?>
<ds:datastoreItem xmlns:ds="http://schemas.openxmlformats.org/officeDocument/2006/customXml" ds:itemID="{E0876D1A-4C79-4E00-946E-77137250D5F6}"/>
</file>

<file path=docProps/app.xml><?xml version="1.0" encoding="utf-8"?>
<Properties xmlns="http://schemas.openxmlformats.org/officeDocument/2006/extended-properties" xmlns:vt="http://schemas.openxmlformats.org/officeDocument/2006/docPropsVTypes">
  <Template>Retrospect</Template>
  <TotalTime>1144</TotalTime>
  <Words>1430</Words>
  <Application>Microsoft Office PowerPoint</Application>
  <PresentationFormat>Widescreen</PresentationFormat>
  <Paragraphs>128</Paragraphs>
  <Slides>18</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Retrospect</vt:lpstr>
      <vt:lpstr>The Development of an RFID Based Application to Store Identity Card Information and Permit or Deny Access to Somewhere Based on Permissions for Use in Higher Education – Final Viva</vt:lpstr>
      <vt:lpstr>Summary of Project</vt:lpstr>
      <vt:lpstr>Aims and Objectives</vt:lpstr>
      <vt:lpstr>Literature Review</vt:lpstr>
      <vt:lpstr>Discussion of Findings – What is RFID?</vt:lpstr>
      <vt:lpstr>Discussion of Findings</vt:lpstr>
      <vt:lpstr>Discussion of Findings – Health Care</vt:lpstr>
      <vt:lpstr>Discussion of Findings – Security Risks</vt:lpstr>
      <vt:lpstr>Discussion of Findings – Supply Chain</vt:lpstr>
      <vt:lpstr>Existing Applications</vt:lpstr>
      <vt:lpstr>Existing Development Platforms</vt:lpstr>
      <vt:lpstr>Legal and Ethical Issues</vt:lpstr>
      <vt:lpstr>Methods of Testing</vt:lpstr>
      <vt:lpstr>Application Demonstration</vt:lpstr>
      <vt:lpstr>Conclusion</vt:lpstr>
      <vt:lpstr>Recommendations</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Development of an RFID Based Application to Store Identity Card Information and Permit or Deny Access to Somewhere Based on Permissions for Use in Higher Education – Final Viva</dc:title>
  <dc:creator>Rhys Williams</dc:creator>
  <cp:lastModifiedBy>Rhys Williams</cp:lastModifiedBy>
  <cp:revision>1</cp:revision>
  <dcterms:created xsi:type="dcterms:W3CDTF">2023-04-25T15:29:29Z</dcterms:created>
  <dcterms:modified xsi:type="dcterms:W3CDTF">2023-04-27T19:06:18Z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0x010100EF4E6AAE9C568C45BB5244925F8AB03B</vt:lpwstr>
  </property>
</Properties>
</file>