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3" r:id="rId1"/>
  </p:sldMasterIdLst>
  <p:notesMasterIdLst>
    <p:notesMasterId r:id="rId23"/>
  </p:notesMasterIdLst>
  <p:sldIdLst>
    <p:sldId id="256" r:id="rId2"/>
    <p:sldId id="257" r:id="rId3"/>
    <p:sldId id="258" r:id="rId4"/>
    <p:sldId id="259" r:id="rId5"/>
    <p:sldId id="260" r:id="rId6"/>
    <p:sldId id="261" r:id="rId7"/>
    <p:sldId id="262" r:id="rId8"/>
    <p:sldId id="263" r:id="rId9"/>
    <p:sldId id="264" r:id="rId10"/>
    <p:sldId id="266" r:id="rId11"/>
    <p:sldId id="267" r:id="rId12"/>
    <p:sldId id="265" r:id="rId13"/>
    <p:sldId id="268" r:id="rId14"/>
    <p:sldId id="269" r:id="rId15"/>
    <p:sldId id="270" r:id="rId16"/>
    <p:sldId id="271" r:id="rId17"/>
    <p:sldId id="272" r:id="rId18"/>
    <p:sldId id="273" r:id="rId19"/>
    <p:sldId id="275" r:id="rId20"/>
    <p:sldId id="276" r:id="rId21"/>
    <p:sldId id="274" r:id="rId2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1C30C7-7DDF-9348-28CE-7F34A6670EC9}" v="32" dt="2020-12-03T11:25:26.511"/>
    <p1510:client id="{C08727E5-4D34-4ED1-A102-5B88267F2244}" v="159" dt="2020-12-02T17:18:28.259"/>
    <p1510:client id="{D5B6CA97-2C10-B13E-F7F6-1973B2D6A52D}" v="6469" dt="2020-12-03T08:10:23.087"/>
    <p1510:client id="{E77E5184-A556-6DC5-C6D3-B7277A54DDE4}" v="3482" dt="2020-12-03T06:25:06.0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3" d="100"/>
          <a:sy n="83" d="100"/>
        </p:scale>
        <p:origin x="48" y="22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4.png"/><Relationship Id="rId6" Type="http://schemas.openxmlformats.org/officeDocument/2006/relationships/image" Target="../media/image10.svg"/><Relationship Id="rId5" Type="http://schemas.openxmlformats.org/officeDocument/2006/relationships/image" Target="../media/image6.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8.png"/></Relationships>
</file>

<file path=ppt/diagrams/_rels/data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12.png"/><Relationship Id="rId7" Type="http://schemas.openxmlformats.org/officeDocument/2006/relationships/image" Target="../media/image14.png"/><Relationship Id="rId2" Type="http://schemas.openxmlformats.org/officeDocument/2006/relationships/image" Target="../media/image19.svg"/><Relationship Id="rId1" Type="http://schemas.openxmlformats.org/officeDocument/2006/relationships/image" Target="../media/image11.png"/><Relationship Id="rId6" Type="http://schemas.openxmlformats.org/officeDocument/2006/relationships/image" Target="../media/image23.svg"/><Relationship Id="rId5" Type="http://schemas.openxmlformats.org/officeDocument/2006/relationships/image" Target="../media/image13.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15.png"/></Relationships>
</file>

<file path=ppt/diagrams/_rels/data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34.svg"/><Relationship Id="rId5" Type="http://schemas.openxmlformats.org/officeDocument/2006/relationships/image" Target="../media/image20.png"/><Relationship Id="rId4" Type="http://schemas.openxmlformats.org/officeDocument/2006/relationships/image" Target="../media/image3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4.png"/><Relationship Id="rId6" Type="http://schemas.openxmlformats.org/officeDocument/2006/relationships/image" Target="../media/image10.svg"/><Relationship Id="rId5" Type="http://schemas.openxmlformats.org/officeDocument/2006/relationships/image" Target="../media/image6.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8.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12.png"/><Relationship Id="rId7" Type="http://schemas.openxmlformats.org/officeDocument/2006/relationships/image" Target="../media/image14.png"/><Relationship Id="rId2" Type="http://schemas.openxmlformats.org/officeDocument/2006/relationships/image" Target="../media/image19.svg"/><Relationship Id="rId1" Type="http://schemas.openxmlformats.org/officeDocument/2006/relationships/image" Target="../media/image11.png"/><Relationship Id="rId6" Type="http://schemas.openxmlformats.org/officeDocument/2006/relationships/image" Target="../media/image23.svg"/><Relationship Id="rId5" Type="http://schemas.openxmlformats.org/officeDocument/2006/relationships/image" Target="../media/image13.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15.png"/></Relationships>
</file>

<file path=ppt/diagrams/_rels/drawing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34.svg"/><Relationship Id="rId5" Type="http://schemas.openxmlformats.org/officeDocument/2006/relationships/image" Target="../media/image20.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23AD91-81A8-4FF8-9CA0-3B529672B22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B1D27C4-4578-40F5-AC37-FD42305CAED0}">
      <dgm:prSet/>
      <dgm:spPr/>
      <dgm:t>
        <a:bodyPr/>
        <a:lstStyle/>
        <a:p>
          <a:r>
            <a:rPr lang="en-GB"/>
            <a:t>As you may now be aware, reflective practice allows you to consider events and processes in depth.</a:t>
          </a:r>
          <a:endParaRPr lang="en-US"/>
        </a:p>
      </dgm:t>
    </dgm:pt>
    <dgm:pt modelId="{24171447-C3A0-42D8-B423-B5F58C113776}" type="parTrans" cxnId="{8693BD9D-6568-4E80-95B9-8707F51D3618}">
      <dgm:prSet/>
      <dgm:spPr/>
      <dgm:t>
        <a:bodyPr/>
        <a:lstStyle/>
        <a:p>
          <a:endParaRPr lang="en-US"/>
        </a:p>
      </dgm:t>
    </dgm:pt>
    <dgm:pt modelId="{A353C04A-9636-46D0-B90F-1705D5DE806A}" type="sibTrans" cxnId="{8693BD9D-6568-4E80-95B9-8707F51D3618}">
      <dgm:prSet/>
      <dgm:spPr/>
      <dgm:t>
        <a:bodyPr/>
        <a:lstStyle/>
        <a:p>
          <a:endParaRPr lang="en-US"/>
        </a:p>
      </dgm:t>
    </dgm:pt>
    <dgm:pt modelId="{8F92F780-8E9C-49E4-AC14-8B22ECB71709}">
      <dgm:prSet/>
      <dgm:spPr/>
      <dgm:t>
        <a:bodyPr/>
        <a:lstStyle/>
        <a:p>
          <a:r>
            <a:rPr lang="en-GB"/>
            <a:t>However, we also know that we cannot replicate situations and expect them to turn out the same way.</a:t>
          </a:r>
          <a:endParaRPr lang="en-US"/>
        </a:p>
      </dgm:t>
    </dgm:pt>
    <dgm:pt modelId="{2DE50764-A0D4-40E3-B9EA-B335B5F9A47E}" type="parTrans" cxnId="{C73769F5-7D65-4933-9954-E93DEC4C32BC}">
      <dgm:prSet/>
      <dgm:spPr/>
      <dgm:t>
        <a:bodyPr/>
        <a:lstStyle/>
        <a:p>
          <a:endParaRPr lang="en-US"/>
        </a:p>
      </dgm:t>
    </dgm:pt>
    <dgm:pt modelId="{7E391483-BAFF-4354-A46D-3825EB115628}" type="sibTrans" cxnId="{C73769F5-7D65-4933-9954-E93DEC4C32BC}">
      <dgm:prSet/>
      <dgm:spPr/>
      <dgm:t>
        <a:bodyPr/>
        <a:lstStyle/>
        <a:p>
          <a:endParaRPr lang="en-US"/>
        </a:p>
      </dgm:t>
    </dgm:pt>
    <dgm:pt modelId="{AE7DCB1C-9BA4-44E4-8E9A-CCF8F3DA43C8}">
      <dgm:prSet/>
      <dgm:spPr/>
      <dgm:t>
        <a:bodyPr/>
        <a:lstStyle/>
        <a:p>
          <a:r>
            <a:rPr lang="en-GB"/>
            <a:t>Schön (1983) saw creativity as a key component in reflection-in-action.</a:t>
          </a:r>
          <a:endParaRPr lang="en-US"/>
        </a:p>
      </dgm:t>
    </dgm:pt>
    <dgm:pt modelId="{808AC339-FEFB-48EE-B493-C9AE210FD0F4}" type="parTrans" cxnId="{563FB40C-3362-437C-847C-5C5360BC378C}">
      <dgm:prSet/>
      <dgm:spPr/>
      <dgm:t>
        <a:bodyPr/>
        <a:lstStyle/>
        <a:p>
          <a:endParaRPr lang="en-US"/>
        </a:p>
      </dgm:t>
    </dgm:pt>
    <dgm:pt modelId="{26E1F078-CCE3-402E-8997-66E20D47F644}" type="sibTrans" cxnId="{563FB40C-3362-437C-847C-5C5360BC378C}">
      <dgm:prSet/>
      <dgm:spPr/>
      <dgm:t>
        <a:bodyPr/>
        <a:lstStyle/>
        <a:p>
          <a:endParaRPr lang="en-US"/>
        </a:p>
      </dgm:t>
    </dgm:pt>
    <dgm:pt modelId="{92643460-9EE2-439E-B837-F9EFBE88F18D}">
      <dgm:prSet/>
      <dgm:spPr/>
      <dgm:t>
        <a:bodyPr/>
        <a:lstStyle/>
        <a:p>
          <a:r>
            <a:rPr lang="en-GB"/>
            <a:t>As we consider our practice, we think about what is working well, what needs to change or be modified and adjust our practice accordingly.</a:t>
          </a:r>
          <a:endParaRPr lang="en-US"/>
        </a:p>
      </dgm:t>
    </dgm:pt>
    <dgm:pt modelId="{7419A39D-C1AD-491A-A8DE-91F1860BAAB4}" type="parTrans" cxnId="{66FCFAD8-A99A-492D-9E9C-3394D67598B8}">
      <dgm:prSet/>
      <dgm:spPr/>
      <dgm:t>
        <a:bodyPr/>
        <a:lstStyle/>
        <a:p>
          <a:endParaRPr lang="en-US"/>
        </a:p>
      </dgm:t>
    </dgm:pt>
    <dgm:pt modelId="{0065C668-8E4D-44D4-88BA-EAD9A7ECAA74}" type="sibTrans" cxnId="{66FCFAD8-A99A-492D-9E9C-3394D67598B8}">
      <dgm:prSet/>
      <dgm:spPr/>
      <dgm:t>
        <a:bodyPr/>
        <a:lstStyle/>
        <a:p>
          <a:endParaRPr lang="en-US"/>
        </a:p>
      </dgm:t>
    </dgm:pt>
    <dgm:pt modelId="{69D18534-18E3-48D0-95C8-4492747FDAE2}">
      <dgm:prSet/>
      <dgm:spPr/>
      <dgm:t>
        <a:bodyPr/>
        <a:lstStyle/>
        <a:p>
          <a:r>
            <a:rPr lang="en-GB"/>
            <a:t>Being creative and flexible is a necessary element of Counselling practice.</a:t>
          </a:r>
          <a:endParaRPr lang="en-US"/>
        </a:p>
      </dgm:t>
    </dgm:pt>
    <dgm:pt modelId="{33B2F061-8112-4521-BAA4-69886C60A6FF}" type="parTrans" cxnId="{34DC6AFE-4F4C-4660-8F9F-A9F5DE12A36B}">
      <dgm:prSet/>
      <dgm:spPr/>
      <dgm:t>
        <a:bodyPr/>
        <a:lstStyle/>
        <a:p>
          <a:endParaRPr lang="en-US"/>
        </a:p>
      </dgm:t>
    </dgm:pt>
    <dgm:pt modelId="{BFB39381-42DC-4493-A911-0234F7221ACB}" type="sibTrans" cxnId="{34DC6AFE-4F4C-4660-8F9F-A9F5DE12A36B}">
      <dgm:prSet/>
      <dgm:spPr/>
      <dgm:t>
        <a:bodyPr/>
        <a:lstStyle/>
        <a:p>
          <a:endParaRPr lang="en-US"/>
        </a:p>
      </dgm:t>
    </dgm:pt>
    <dgm:pt modelId="{17EB2E7D-6938-464A-9D7C-8038421389F6}" type="pres">
      <dgm:prSet presAssocID="{4B23AD91-81A8-4FF8-9CA0-3B529672B22D}" presName="root" presStyleCnt="0">
        <dgm:presLayoutVars>
          <dgm:dir/>
          <dgm:resizeHandles val="exact"/>
        </dgm:presLayoutVars>
      </dgm:prSet>
      <dgm:spPr/>
      <dgm:t>
        <a:bodyPr/>
        <a:lstStyle/>
        <a:p>
          <a:endParaRPr lang="en-US"/>
        </a:p>
      </dgm:t>
    </dgm:pt>
    <dgm:pt modelId="{CF84D1E9-E47D-4661-8839-0F08168B562A}" type="pres">
      <dgm:prSet presAssocID="{5B1D27C4-4578-40F5-AC37-FD42305CAED0}" presName="compNode" presStyleCnt="0"/>
      <dgm:spPr/>
    </dgm:pt>
    <dgm:pt modelId="{273872F4-5ABC-41D0-9D18-05A29E07B9F1}" type="pres">
      <dgm:prSet presAssocID="{5B1D27C4-4578-40F5-AC37-FD42305CAED0}" presName="bgRect" presStyleLbl="bgShp" presStyleIdx="0" presStyleCnt="5"/>
      <dgm:spPr/>
    </dgm:pt>
    <dgm:pt modelId="{AEA52054-4E81-49DC-82B9-B601D2A557A7}" type="pres">
      <dgm:prSet presAssocID="{5B1D27C4-4578-40F5-AC37-FD42305CAED0}"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Light Bulb and Gear"/>
        </a:ext>
      </dgm:extLst>
    </dgm:pt>
    <dgm:pt modelId="{9FF76996-91D9-49C9-A0A3-C4D16338B854}" type="pres">
      <dgm:prSet presAssocID="{5B1D27C4-4578-40F5-AC37-FD42305CAED0}" presName="spaceRect" presStyleCnt="0"/>
      <dgm:spPr/>
    </dgm:pt>
    <dgm:pt modelId="{438CC0E7-CC6E-4A9A-B4D4-4DC9A072FA27}" type="pres">
      <dgm:prSet presAssocID="{5B1D27C4-4578-40F5-AC37-FD42305CAED0}" presName="parTx" presStyleLbl="revTx" presStyleIdx="0" presStyleCnt="5">
        <dgm:presLayoutVars>
          <dgm:chMax val="0"/>
          <dgm:chPref val="0"/>
        </dgm:presLayoutVars>
      </dgm:prSet>
      <dgm:spPr/>
      <dgm:t>
        <a:bodyPr/>
        <a:lstStyle/>
        <a:p>
          <a:endParaRPr lang="en-US"/>
        </a:p>
      </dgm:t>
    </dgm:pt>
    <dgm:pt modelId="{AE60F071-4AC6-4160-9F81-66497C8DD56B}" type="pres">
      <dgm:prSet presAssocID="{A353C04A-9636-46D0-B90F-1705D5DE806A}" presName="sibTrans" presStyleCnt="0"/>
      <dgm:spPr/>
    </dgm:pt>
    <dgm:pt modelId="{59A5195F-4E85-4F88-A92A-4F63669814DF}" type="pres">
      <dgm:prSet presAssocID="{8F92F780-8E9C-49E4-AC14-8B22ECB71709}" presName="compNode" presStyleCnt="0"/>
      <dgm:spPr/>
    </dgm:pt>
    <dgm:pt modelId="{C35A9050-4EFF-4580-8F5B-ED78B461DDFA}" type="pres">
      <dgm:prSet presAssocID="{8F92F780-8E9C-49E4-AC14-8B22ECB71709}" presName="bgRect" presStyleLbl="bgShp" presStyleIdx="1" presStyleCnt="5"/>
      <dgm:spPr/>
    </dgm:pt>
    <dgm:pt modelId="{219B73C6-F8A2-4425-89CA-AF87465DA10E}" type="pres">
      <dgm:prSet presAssocID="{8F92F780-8E9C-49E4-AC14-8B22ECB71709}"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Business Growth"/>
        </a:ext>
      </dgm:extLst>
    </dgm:pt>
    <dgm:pt modelId="{0AF985EF-7E9D-4C43-9CCC-6FF7B4100E18}" type="pres">
      <dgm:prSet presAssocID="{8F92F780-8E9C-49E4-AC14-8B22ECB71709}" presName="spaceRect" presStyleCnt="0"/>
      <dgm:spPr/>
    </dgm:pt>
    <dgm:pt modelId="{94E57246-BBB0-45E3-BEAB-3B2361794F81}" type="pres">
      <dgm:prSet presAssocID="{8F92F780-8E9C-49E4-AC14-8B22ECB71709}" presName="parTx" presStyleLbl="revTx" presStyleIdx="1" presStyleCnt="5">
        <dgm:presLayoutVars>
          <dgm:chMax val="0"/>
          <dgm:chPref val="0"/>
        </dgm:presLayoutVars>
      </dgm:prSet>
      <dgm:spPr/>
      <dgm:t>
        <a:bodyPr/>
        <a:lstStyle/>
        <a:p>
          <a:endParaRPr lang="en-US"/>
        </a:p>
      </dgm:t>
    </dgm:pt>
    <dgm:pt modelId="{ABF20D67-B1DF-47C4-A9D4-5A0D6825B428}" type="pres">
      <dgm:prSet presAssocID="{7E391483-BAFF-4354-A46D-3825EB115628}" presName="sibTrans" presStyleCnt="0"/>
      <dgm:spPr/>
    </dgm:pt>
    <dgm:pt modelId="{CC8D945C-D149-480C-810C-39345807CC94}" type="pres">
      <dgm:prSet presAssocID="{AE7DCB1C-9BA4-44E4-8E9A-CCF8F3DA43C8}" presName="compNode" presStyleCnt="0"/>
      <dgm:spPr/>
    </dgm:pt>
    <dgm:pt modelId="{E019DA87-5D29-467B-85AC-258075EE1B12}" type="pres">
      <dgm:prSet presAssocID="{AE7DCB1C-9BA4-44E4-8E9A-CCF8F3DA43C8}" presName="bgRect" presStyleLbl="bgShp" presStyleIdx="2" presStyleCnt="5"/>
      <dgm:spPr/>
    </dgm:pt>
    <dgm:pt modelId="{B301AD28-A4A4-4D85-B8F4-FB9C16459115}" type="pres">
      <dgm:prSet presAssocID="{AE7DCB1C-9BA4-44E4-8E9A-CCF8F3DA43C8}"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Typewriter"/>
        </a:ext>
      </dgm:extLst>
    </dgm:pt>
    <dgm:pt modelId="{4B118BC5-E7BF-4978-B584-5DBADB5C380D}" type="pres">
      <dgm:prSet presAssocID="{AE7DCB1C-9BA4-44E4-8E9A-CCF8F3DA43C8}" presName="spaceRect" presStyleCnt="0"/>
      <dgm:spPr/>
    </dgm:pt>
    <dgm:pt modelId="{FA8A98A7-3AB3-496D-98AE-859C69145A8A}" type="pres">
      <dgm:prSet presAssocID="{AE7DCB1C-9BA4-44E4-8E9A-CCF8F3DA43C8}" presName="parTx" presStyleLbl="revTx" presStyleIdx="2" presStyleCnt="5">
        <dgm:presLayoutVars>
          <dgm:chMax val="0"/>
          <dgm:chPref val="0"/>
        </dgm:presLayoutVars>
      </dgm:prSet>
      <dgm:spPr/>
      <dgm:t>
        <a:bodyPr/>
        <a:lstStyle/>
        <a:p>
          <a:endParaRPr lang="en-US"/>
        </a:p>
      </dgm:t>
    </dgm:pt>
    <dgm:pt modelId="{1AC743DA-1AFD-44F4-B7B2-3E6BB028A308}" type="pres">
      <dgm:prSet presAssocID="{26E1F078-CCE3-402E-8997-66E20D47F644}" presName="sibTrans" presStyleCnt="0"/>
      <dgm:spPr/>
    </dgm:pt>
    <dgm:pt modelId="{32665D63-1E8B-4620-A061-CF4ECE65D438}" type="pres">
      <dgm:prSet presAssocID="{92643460-9EE2-439E-B837-F9EFBE88F18D}" presName="compNode" presStyleCnt="0"/>
      <dgm:spPr/>
    </dgm:pt>
    <dgm:pt modelId="{43D7E10D-FF61-4FAC-8330-0A4357DEEAEE}" type="pres">
      <dgm:prSet presAssocID="{92643460-9EE2-439E-B837-F9EFBE88F18D}" presName="bgRect" presStyleLbl="bgShp" presStyleIdx="3" presStyleCnt="5"/>
      <dgm:spPr/>
    </dgm:pt>
    <dgm:pt modelId="{6D4C766D-6048-43D0-A671-59AD09B41BE6}" type="pres">
      <dgm:prSet presAssocID="{92643460-9EE2-439E-B837-F9EFBE88F18D}"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Head with Gears"/>
        </a:ext>
      </dgm:extLst>
    </dgm:pt>
    <dgm:pt modelId="{1713E1F5-6C5E-4882-9C1B-9A9BA0CC9A25}" type="pres">
      <dgm:prSet presAssocID="{92643460-9EE2-439E-B837-F9EFBE88F18D}" presName="spaceRect" presStyleCnt="0"/>
      <dgm:spPr/>
    </dgm:pt>
    <dgm:pt modelId="{1E885612-C12C-4AD6-BA53-367D8D978DEE}" type="pres">
      <dgm:prSet presAssocID="{92643460-9EE2-439E-B837-F9EFBE88F18D}" presName="parTx" presStyleLbl="revTx" presStyleIdx="3" presStyleCnt="5">
        <dgm:presLayoutVars>
          <dgm:chMax val="0"/>
          <dgm:chPref val="0"/>
        </dgm:presLayoutVars>
      </dgm:prSet>
      <dgm:spPr/>
      <dgm:t>
        <a:bodyPr/>
        <a:lstStyle/>
        <a:p>
          <a:endParaRPr lang="en-US"/>
        </a:p>
      </dgm:t>
    </dgm:pt>
    <dgm:pt modelId="{30912BEE-2839-4BD4-A743-1BD711626D29}" type="pres">
      <dgm:prSet presAssocID="{0065C668-8E4D-44D4-88BA-EAD9A7ECAA74}" presName="sibTrans" presStyleCnt="0"/>
      <dgm:spPr/>
    </dgm:pt>
    <dgm:pt modelId="{77A7EC17-FBCC-440D-9725-24B7BE9D8095}" type="pres">
      <dgm:prSet presAssocID="{69D18534-18E3-48D0-95C8-4492747FDAE2}" presName="compNode" presStyleCnt="0"/>
      <dgm:spPr/>
    </dgm:pt>
    <dgm:pt modelId="{CBFA97AA-F23C-4FCF-80FC-3588811D3F37}" type="pres">
      <dgm:prSet presAssocID="{69D18534-18E3-48D0-95C8-4492747FDAE2}" presName="bgRect" presStyleLbl="bgShp" presStyleIdx="4" presStyleCnt="5"/>
      <dgm:spPr/>
    </dgm:pt>
    <dgm:pt modelId="{779B78DD-FCD1-4741-98AF-A22A35B938B7}" type="pres">
      <dgm:prSet presAssocID="{69D18534-18E3-48D0-95C8-4492747FDAE2}"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a:noFill/>
        </a:ln>
      </dgm:spPr>
      <dgm:t>
        <a:bodyPr/>
        <a:lstStyle/>
        <a:p>
          <a:endParaRPr lang="en-US"/>
        </a:p>
      </dgm:t>
      <dgm:extLst>
        <a:ext uri="{E40237B7-FDA0-4F09-8148-C483321AD2D9}">
          <dgm14:cNvPr xmlns:dgm14="http://schemas.microsoft.com/office/drawing/2010/diagram" id="0" name="" descr="Palette"/>
        </a:ext>
      </dgm:extLst>
    </dgm:pt>
    <dgm:pt modelId="{E8A78F49-039C-4BE8-9E10-980BD00016E3}" type="pres">
      <dgm:prSet presAssocID="{69D18534-18E3-48D0-95C8-4492747FDAE2}" presName="spaceRect" presStyleCnt="0"/>
      <dgm:spPr/>
    </dgm:pt>
    <dgm:pt modelId="{D43B6335-858A-48F6-ABA0-D651C1A9E358}" type="pres">
      <dgm:prSet presAssocID="{69D18534-18E3-48D0-95C8-4492747FDAE2}" presName="parTx" presStyleLbl="revTx" presStyleIdx="4" presStyleCnt="5">
        <dgm:presLayoutVars>
          <dgm:chMax val="0"/>
          <dgm:chPref val="0"/>
        </dgm:presLayoutVars>
      </dgm:prSet>
      <dgm:spPr/>
      <dgm:t>
        <a:bodyPr/>
        <a:lstStyle/>
        <a:p>
          <a:endParaRPr lang="en-US"/>
        </a:p>
      </dgm:t>
    </dgm:pt>
  </dgm:ptLst>
  <dgm:cxnLst>
    <dgm:cxn modelId="{16A3307A-D0C3-4C0B-A496-FD22ECA0F5CB}" type="presOf" srcId="{5B1D27C4-4578-40F5-AC37-FD42305CAED0}" destId="{438CC0E7-CC6E-4A9A-B4D4-4DC9A072FA27}" srcOrd="0" destOrd="0" presId="urn:microsoft.com/office/officeart/2018/2/layout/IconVerticalSolidList"/>
    <dgm:cxn modelId="{563FB40C-3362-437C-847C-5C5360BC378C}" srcId="{4B23AD91-81A8-4FF8-9CA0-3B529672B22D}" destId="{AE7DCB1C-9BA4-44E4-8E9A-CCF8F3DA43C8}" srcOrd="2" destOrd="0" parTransId="{808AC339-FEFB-48EE-B493-C9AE210FD0F4}" sibTransId="{26E1F078-CCE3-402E-8997-66E20D47F644}"/>
    <dgm:cxn modelId="{EFE3754F-6BEA-44B5-9125-D9765597A551}" type="presOf" srcId="{AE7DCB1C-9BA4-44E4-8E9A-CCF8F3DA43C8}" destId="{FA8A98A7-3AB3-496D-98AE-859C69145A8A}" srcOrd="0" destOrd="0" presId="urn:microsoft.com/office/officeart/2018/2/layout/IconVerticalSolidList"/>
    <dgm:cxn modelId="{2FF97FAD-C3EE-4913-ABE4-0F6B9025FE6F}" type="presOf" srcId="{92643460-9EE2-439E-B837-F9EFBE88F18D}" destId="{1E885612-C12C-4AD6-BA53-367D8D978DEE}" srcOrd="0" destOrd="0" presId="urn:microsoft.com/office/officeart/2018/2/layout/IconVerticalSolidList"/>
    <dgm:cxn modelId="{66FCFAD8-A99A-492D-9E9C-3394D67598B8}" srcId="{4B23AD91-81A8-4FF8-9CA0-3B529672B22D}" destId="{92643460-9EE2-439E-B837-F9EFBE88F18D}" srcOrd="3" destOrd="0" parTransId="{7419A39D-C1AD-491A-A8DE-91F1860BAAB4}" sibTransId="{0065C668-8E4D-44D4-88BA-EAD9A7ECAA74}"/>
    <dgm:cxn modelId="{C73769F5-7D65-4933-9954-E93DEC4C32BC}" srcId="{4B23AD91-81A8-4FF8-9CA0-3B529672B22D}" destId="{8F92F780-8E9C-49E4-AC14-8B22ECB71709}" srcOrd="1" destOrd="0" parTransId="{2DE50764-A0D4-40E3-B9EA-B335B5F9A47E}" sibTransId="{7E391483-BAFF-4354-A46D-3825EB115628}"/>
    <dgm:cxn modelId="{8693BD9D-6568-4E80-95B9-8707F51D3618}" srcId="{4B23AD91-81A8-4FF8-9CA0-3B529672B22D}" destId="{5B1D27C4-4578-40F5-AC37-FD42305CAED0}" srcOrd="0" destOrd="0" parTransId="{24171447-C3A0-42D8-B423-B5F58C113776}" sibTransId="{A353C04A-9636-46D0-B90F-1705D5DE806A}"/>
    <dgm:cxn modelId="{A4748E25-CF41-44BB-AB53-41B504574F76}" type="presOf" srcId="{8F92F780-8E9C-49E4-AC14-8B22ECB71709}" destId="{94E57246-BBB0-45E3-BEAB-3B2361794F81}" srcOrd="0" destOrd="0" presId="urn:microsoft.com/office/officeart/2018/2/layout/IconVerticalSolidList"/>
    <dgm:cxn modelId="{75976736-4FDD-4281-BB31-50C24FAD8239}" type="presOf" srcId="{69D18534-18E3-48D0-95C8-4492747FDAE2}" destId="{D43B6335-858A-48F6-ABA0-D651C1A9E358}" srcOrd="0" destOrd="0" presId="urn:microsoft.com/office/officeart/2018/2/layout/IconVerticalSolidList"/>
    <dgm:cxn modelId="{34DC6AFE-4F4C-4660-8F9F-A9F5DE12A36B}" srcId="{4B23AD91-81A8-4FF8-9CA0-3B529672B22D}" destId="{69D18534-18E3-48D0-95C8-4492747FDAE2}" srcOrd="4" destOrd="0" parTransId="{33B2F061-8112-4521-BAA4-69886C60A6FF}" sibTransId="{BFB39381-42DC-4493-A911-0234F7221ACB}"/>
    <dgm:cxn modelId="{3FFACAF3-C951-4B91-8FE9-91A443A801F4}" type="presOf" srcId="{4B23AD91-81A8-4FF8-9CA0-3B529672B22D}" destId="{17EB2E7D-6938-464A-9D7C-8038421389F6}" srcOrd="0" destOrd="0" presId="urn:microsoft.com/office/officeart/2018/2/layout/IconVerticalSolidList"/>
    <dgm:cxn modelId="{39C046B8-4243-4BB5-A0A2-BDD8E77E257F}" type="presParOf" srcId="{17EB2E7D-6938-464A-9D7C-8038421389F6}" destId="{CF84D1E9-E47D-4661-8839-0F08168B562A}" srcOrd="0" destOrd="0" presId="urn:microsoft.com/office/officeart/2018/2/layout/IconVerticalSolidList"/>
    <dgm:cxn modelId="{8A5665FB-E400-41AD-A750-308388B25A0D}" type="presParOf" srcId="{CF84D1E9-E47D-4661-8839-0F08168B562A}" destId="{273872F4-5ABC-41D0-9D18-05A29E07B9F1}" srcOrd="0" destOrd="0" presId="urn:microsoft.com/office/officeart/2018/2/layout/IconVerticalSolidList"/>
    <dgm:cxn modelId="{819243D5-1B75-4515-92B3-C1830A096B67}" type="presParOf" srcId="{CF84D1E9-E47D-4661-8839-0F08168B562A}" destId="{AEA52054-4E81-49DC-82B9-B601D2A557A7}" srcOrd="1" destOrd="0" presId="urn:microsoft.com/office/officeart/2018/2/layout/IconVerticalSolidList"/>
    <dgm:cxn modelId="{E4BB03C0-3852-42E6-9500-F0A41FDA3EE9}" type="presParOf" srcId="{CF84D1E9-E47D-4661-8839-0F08168B562A}" destId="{9FF76996-91D9-49C9-A0A3-C4D16338B854}" srcOrd="2" destOrd="0" presId="urn:microsoft.com/office/officeart/2018/2/layout/IconVerticalSolidList"/>
    <dgm:cxn modelId="{AB350690-AD07-4B78-B17A-106EBF922B0B}" type="presParOf" srcId="{CF84D1E9-E47D-4661-8839-0F08168B562A}" destId="{438CC0E7-CC6E-4A9A-B4D4-4DC9A072FA27}" srcOrd="3" destOrd="0" presId="urn:microsoft.com/office/officeart/2018/2/layout/IconVerticalSolidList"/>
    <dgm:cxn modelId="{92DCCE88-FEFA-4E8F-A25A-07E68CD2F908}" type="presParOf" srcId="{17EB2E7D-6938-464A-9D7C-8038421389F6}" destId="{AE60F071-4AC6-4160-9F81-66497C8DD56B}" srcOrd="1" destOrd="0" presId="urn:microsoft.com/office/officeart/2018/2/layout/IconVerticalSolidList"/>
    <dgm:cxn modelId="{D02F9D1B-894F-4EAA-A490-2F8AF13EC8C3}" type="presParOf" srcId="{17EB2E7D-6938-464A-9D7C-8038421389F6}" destId="{59A5195F-4E85-4F88-A92A-4F63669814DF}" srcOrd="2" destOrd="0" presId="urn:microsoft.com/office/officeart/2018/2/layout/IconVerticalSolidList"/>
    <dgm:cxn modelId="{CDF9B1CF-8281-4AD8-B521-457D9EAD7BD5}" type="presParOf" srcId="{59A5195F-4E85-4F88-A92A-4F63669814DF}" destId="{C35A9050-4EFF-4580-8F5B-ED78B461DDFA}" srcOrd="0" destOrd="0" presId="urn:microsoft.com/office/officeart/2018/2/layout/IconVerticalSolidList"/>
    <dgm:cxn modelId="{D78FC292-9933-4C6C-B9E8-6A7F48953A24}" type="presParOf" srcId="{59A5195F-4E85-4F88-A92A-4F63669814DF}" destId="{219B73C6-F8A2-4425-89CA-AF87465DA10E}" srcOrd="1" destOrd="0" presId="urn:microsoft.com/office/officeart/2018/2/layout/IconVerticalSolidList"/>
    <dgm:cxn modelId="{019D7645-D093-4CFC-B03C-A9507CF2F002}" type="presParOf" srcId="{59A5195F-4E85-4F88-A92A-4F63669814DF}" destId="{0AF985EF-7E9D-4C43-9CCC-6FF7B4100E18}" srcOrd="2" destOrd="0" presId="urn:microsoft.com/office/officeart/2018/2/layout/IconVerticalSolidList"/>
    <dgm:cxn modelId="{8839B896-857A-4B83-BBCF-E4353E6B97B6}" type="presParOf" srcId="{59A5195F-4E85-4F88-A92A-4F63669814DF}" destId="{94E57246-BBB0-45E3-BEAB-3B2361794F81}" srcOrd="3" destOrd="0" presId="urn:microsoft.com/office/officeart/2018/2/layout/IconVerticalSolidList"/>
    <dgm:cxn modelId="{7144196A-6FDE-4516-A40B-3798DCF079F2}" type="presParOf" srcId="{17EB2E7D-6938-464A-9D7C-8038421389F6}" destId="{ABF20D67-B1DF-47C4-A9D4-5A0D6825B428}" srcOrd="3" destOrd="0" presId="urn:microsoft.com/office/officeart/2018/2/layout/IconVerticalSolidList"/>
    <dgm:cxn modelId="{6B016034-8A3B-48A0-A812-45BFF273E050}" type="presParOf" srcId="{17EB2E7D-6938-464A-9D7C-8038421389F6}" destId="{CC8D945C-D149-480C-810C-39345807CC94}" srcOrd="4" destOrd="0" presId="urn:microsoft.com/office/officeart/2018/2/layout/IconVerticalSolidList"/>
    <dgm:cxn modelId="{7AF3E00D-9322-43E3-BD62-900DADCF4E8A}" type="presParOf" srcId="{CC8D945C-D149-480C-810C-39345807CC94}" destId="{E019DA87-5D29-467B-85AC-258075EE1B12}" srcOrd="0" destOrd="0" presId="urn:microsoft.com/office/officeart/2018/2/layout/IconVerticalSolidList"/>
    <dgm:cxn modelId="{DDC9FE3B-D397-4423-9590-1F49C3B096B9}" type="presParOf" srcId="{CC8D945C-D149-480C-810C-39345807CC94}" destId="{B301AD28-A4A4-4D85-B8F4-FB9C16459115}" srcOrd="1" destOrd="0" presId="urn:microsoft.com/office/officeart/2018/2/layout/IconVerticalSolidList"/>
    <dgm:cxn modelId="{22FBB4F8-D33D-483E-B28F-96FBBFD37212}" type="presParOf" srcId="{CC8D945C-D149-480C-810C-39345807CC94}" destId="{4B118BC5-E7BF-4978-B584-5DBADB5C380D}" srcOrd="2" destOrd="0" presId="urn:microsoft.com/office/officeart/2018/2/layout/IconVerticalSolidList"/>
    <dgm:cxn modelId="{C4D5361D-C22D-4015-8D4E-B5F30BDAD4F6}" type="presParOf" srcId="{CC8D945C-D149-480C-810C-39345807CC94}" destId="{FA8A98A7-3AB3-496D-98AE-859C69145A8A}" srcOrd="3" destOrd="0" presId="urn:microsoft.com/office/officeart/2018/2/layout/IconVerticalSolidList"/>
    <dgm:cxn modelId="{39B31E7A-9CE6-4D60-A3B3-005A73EE3624}" type="presParOf" srcId="{17EB2E7D-6938-464A-9D7C-8038421389F6}" destId="{1AC743DA-1AFD-44F4-B7B2-3E6BB028A308}" srcOrd="5" destOrd="0" presId="urn:microsoft.com/office/officeart/2018/2/layout/IconVerticalSolidList"/>
    <dgm:cxn modelId="{E15F1B1F-A61F-4ACE-870F-27B6F14A6E75}" type="presParOf" srcId="{17EB2E7D-6938-464A-9D7C-8038421389F6}" destId="{32665D63-1E8B-4620-A061-CF4ECE65D438}" srcOrd="6" destOrd="0" presId="urn:microsoft.com/office/officeart/2018/2/layout/IconVerticalSolidList"/>
    <dgm:cxn modelId="{06AA140F-4A3C-4F7A-BF58-9048FC3517D5}" type="presParOf" srcId="{32665D63-1E8B-4620-A061-CF4ECE65D438}" destId="{43D7E10D-FF61-4FAC-8330-0A4357DEEAEE}" srcOrd="0" destOrd="0" presId="urn:microsoft.com/office/officeart/2018/2/layout/IconVerticalSolidList"/>
    <dgm:cxn modelId="{9352731D-39A6-4B8E-B0AE-ED8D259E120A}" type="presParOf" srcId="{32665D63-1E8B-4620-A061-CF4ECE65D438}" destId="{6D4C766D-6048-43D0-A671-59AD09B41BE6}" srcOrd="1" destOrd="0" presId="urn:microsoft.com/office/officeart/2018/2/layout/IconVerticalSolidList"/>
    <dgm:cxn modelId="{26FAD0CF-9E28-4372-8F37-D4A926AE3EBC}" type="presParOf" srcId="{32665D63-1E8B-4620-A061-CF4ECE65D438}" destId="{1713E1F5-6C5E-4882-9C1B-9A9BA0CC9A25}" srcOrd="2" destOrd="0" presId="urn:microsoft.com/office/officeart/2018/2/layout/IconVerticalSolidList"/>
    <dgm:cxn modelId="{F2F0DD8E-4C07-4D0B-ABA6-E28170F4CB64}" type="presParOf" srcId="{32665D63-1E8B-4620-A061-CF4ECE65D438}" destId="{1E885612-C12C-4AD6-BA53-367D8D978DEE}" srcOrd="3" destOrd="0" presId="urn:microsoft.com/office/officeart/2018/2/layout/IconVerticalSolidList"/>
    <dgm:cxn modelId="{27956AB6-9739-4A4A-B584-2C46E9B05046}" type="presParOf" srcId="{17EB2E7D-6938-464A-9D7C-8038421389F6}" destId="{30912BEE-2839-4BD4-A743-1BD711626D29}" srcOrd="7" destOrd="0" presId="urn:microsoft.com/office/officeart/2018/2/layout/IconVerticalSolidList"/>
    <dgm:cxn modelId="{57C6ABDE-11B3-4518-BF12-6BF2546C605E}" type="presParOf" srcId="{17EB2E7D-6938-464A-9D7C-8038421389F6}" destId="{77A7EC17-FBCC-440D-9725-24B7BE9D8095}" srcOrd="8" destOrd="0" presId="urn:microsoft.com/office/officeart/2018/2/layout/IconVerticalSolidList"/>
    <dgm:cxn modelId="{3B8639BE-90AD-43EF-A0F0-D00876598AA7}" type="presParOf" srcId="{77A7EC17-FBCC-440D-9725-24B7BE9D8095}" destId="{CBFA97AA-F23C-4FCF-80FC-3588811D3F37}" srcOrd="0" destOrd="0" presId="urn:microsoft.com/office/officeart/2018/2/layout/IconVerticalSolidList"/>
    <dgm:cxn modelId="{55DA2878-5998-4AD7-87FE-311F7D23CCA3}" type="presParOf" srcId="{77A7EC17-FBCC-440D-9725-24B7BE9D8095}" destId="{779B78DD-FCD1-4741-98AF-A22A35B938B7}" srcOrd="1" destOrd="0" presId="urn:microsoft.com/office/officeart/2018/2/layout/IconVerticalSolidList"/>
    <dgm:cxn modelId="{332BC830-D07F-4D38-8D19-1400A87BE25A}" type="presParOf" srcId="{77A7EC17-FBCC-440D-9725-24B7BE9D8095}" destId="{E8A78F49-039C-4BE8-9E10-980BD00016E3}" srcOrd="2" destOrd="0" presId="urn:microsoft.com/office/officeart/2018/2/layout/IconVerticalSolidList"/>
    <dgm:cxn modelId="{E250F3EF-521D-4894-9A86-E79DE7CECA5E}" type="presParOf" srcId="{77A7EC17-FBCC-440D-9725-24B7BE9D8095}" destId="{D43B6335-858A-48F6-ABA0-D651C1A9E35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E746F26-262B-4A08-95FB-36DE0DBF43D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44683C6-3775-4480-9D52-35455A08081A}">
      <dgm:prSet/>
      <dgm:spPr/>
      <dgm:t>
        <a:bodyPr/>
        <a:lstStyle/>
        <a:p>
          <a:r>
            <a:rPr lang="en-GB"/>
            <a:t>When using letter writing for reflective practice it can be helpful to write an informal manner, almost conversational. </a:t>
          </a:r>
          <a:endParaRPr lang="en-US"/>
        </a:p>
      </dgm:t>
    </dgm:pt>
    <dgm:pt modelId="{804746C2-B453-4843-9CA7-8112172761E2}" type="parTrans" cxnId="{D9CC5DF9-C051-461B-BDBD-C87D13317F85}">
      <dgm:prSet/>
      <dgm:spPr/>
      <dgm:t>
        <a:bodyPr/>
        <a:lstStyle/>
        <a:p>
          <a:endParaRPr lang="en-US"/>
        </a:p>
      </dgm:t>
    </dgm:pt>
    <dgm:pt modelId="{AD0A7394-8C9C-4D24-BC1E-FE0ACA056739}" type="sibTrans" cxnId="{D9CC5DF9-C051-461B-BDBD-C87D13317F85}">
      <dgm:prSet/>
      <dgm:spPr/>
      <dgm:t>
        <a:bodyPr/>
        <a:lstStyle/>
        <a:p>
          <a:endParaRPr lang="en-US"/>
        </a:p>
      </dgm:t>
    </dgm:pt>
    <dgm:pt modelId="{C7A6FA78-A5DD-4D36-8A9C-B0CC5519A99E}">
      <dgm:prSet/>
      <dgm:spPr/>
      <dgm:t>
        <a:bodyPr/>
        <a:lstStyle/>
        <a:p>
          <a:r>
            <a:rPr lang="en-GB"/>
            <a:t>We can have an internal conversation with ourselves, much like a 'dear diary' journal.</a:t>
          </a:r>
          <a:endParaRPr lang="en-US"/>
        </a:p>
      </dgm:t>
    </dgm:pt>
    <dgm:pt modelId="{00517664-4197-42EA-964A-5AF9CA3BF752}" type="parTrans" cxnId="{5D7C99D6-E03E-406D-9D09-2ABC0CCE3380}">
      <dgm:prSet/>
      <dgm:spPr/>
      <dgm:t>
        <a:bodyPr/>
        <a:lstStyle/>
        <a:p>
          <a:endParaRPr lang="en-US"/>
        </a:p>
      </dgm:t>
    </dgm:pt>
    <dgm:pt modelId="{536B14AC-FD5B-4ED5-AC15-301EB5FBEA4D}" type="sibTrans" cxnId="{5D7C99D6-E03E-406D-9D09-2ABC0CCE3380}">
      <dgm:prSet/>
      <dgm:spPr/>
      <dgm:t>
        <a:bodyPr/>
        <a:lstStyle/>
        <a:p>
          <a:endParaRPr lang="en-US"/>
        </a:p>
      </dgm:t>
    </dgm:pt>
    <dgm:pt modelId="{39653E9D-30A8-4BB7-A5AE-1956B7F13AB3}">
      <dgm:prSet/>
      <dgm:spPr/>
      <dgm:t>
        <a:bodyPr/>
        <a:lstStyle/>
        <a:p>
          <a:r>
            <a:rPr lang="en-GB"/>
            <a:t>When we're writing reflective letters however, it is usually directed to someone.</a:t>
          </a:r>
          <a:endParaRPr lang="en-US"/>
        </a:p>
      </dgm:t>
    </dgm:pt>
    <dgm:pt modelId="{A9E9D901-3AB6-47EC-B653-F6E05A84071D}" type="parTrans" cxnId="{3B6591A4-D35F-4924-9DBF-8A1FA80F4425}">
      <dgm:prSet/>
      <dgm:spPr/>
      <dgm:t>
        <a:bodyPr/>
        <a:lstStyle/>
        <a:p>
          <a:endParaRPr lang="en-US"/>
        </a:p>
      </dgm:t>
    </dgm:pt>
    <dgm:pt modelId="{7CDF604E-9A65-4E89-B8EA-C00206DB7F74}" type="sibTrans" cxnId="{3B6591A4-D35F-4924-9DBF-8A1FA80F4425}">
      <dgm:prSet/>
      <dgm:spPr/>
      <dgm:t>
        <a:bodyPr/>
        <a:lstStyle/>
        <a:p>
          <a:endParaRPr lang="en-US"/>
        </a:p>
      </dgm:t>
    </dgm:pt>
    <dgm:pt modelId="{CB017CA3-F3DD-4FD6-B5FB-5013F3AA072B}">
      <dgm:prSet/>
      <dgm:spPr/>
      <dgm:t>
        <a:bodyPr/>
        <a:lstStyle/>
        <a:p>
          <a:r>
            <a:rPr lang="en-GB"/>
            <a:t>For example, it could be a family member, a friend or a work colleague.</a:t>
          </a:r>
          <a:endParaRPr lang="en-US"/>
        </a:p>
      </dgm:t>
    </dgm:pt>
    <dgm:pt modelId="{DF099204-9377-413A-9A70-21513DF12447}" type="parTrans" cxnId="{F5A1AF8B-B4D2-452E-81FB-B7F41F6C77F1}">
      <dgm:prSet/>
      <dgm:spPr/>
      <dgm:t>
        <a:bodyPr/>
        <a:lstStyle/>
        <a:p>
          <a:endParaRPr lang="en-US"/>
        </a:p>
      </dgm:t>
    </dgm:pt>
    <dgm:pt modelId="{91F6D85D-7809-4612-9CA0-D47A0B252A5C}" type="sibTrans" cxnId="{F5A1AF8B-B4D2-452E-81FB-B7F41F6C77F1}">
      <dgm:prSet/>
      <dgm:spPr/>
      <dgm:t>
        <a:bodyPr/>
        <a:lstStyle/>
        <a:p>
          <a:endParaRPr lang="en-US"/>
        </a:p>
      </dgm:t>
    </dgm:pt>
    <dgm:pt modelId="{31A6B554-C4EF-443E-954B-DAE22CC4B581}">
      <dgm:prSet/>
      <dgm:spPr/>
      <dgm:t>
        <a:bodyPr/>
        <a:lstStyle/>
        <a:p>
          <a:r>
            <a:rPr lang="en-GB"/>
            <a:t>These letters are not usually sent, but they allow an expression of emotion and thoughts, which you need to express.</a:t>
          </a:r>
          <a:endParaRPr lang="en-US"/>
        </a:p>
      </dgm:t>
    </dgm:pt>
    <dgm:pt modelId="{9AD6A4B5-51E7-4A45-9E7C-A09E26FE158D}" type="parTrans" cxnId="{0E44F236-D87C-4174-ADBF-AAAF6800630A}">
      <dgm:prSet/>
      <dgm:spPr/>
      <dgm:t>
        <a:bodyPr/>
        <a:lstStyle/>
        <a:p>
          <a:endParaRPr lang="en-US"/>
        </a:p>
      </dgm:t>
    </dgm:pt>
    <dgm:pt modelId="{04E355AB-4400-4236-9687-F037551D7E18}" type="sibTrans" cxnId="{0E44F236-D87C-4174-ADBF-AAAF6800630A}">
      <dgm:prSet/>
      <dgm:spPr/>
      <dgm:t>
        <a:bodyPr/>
        <a:lstStyle/>
        <a:p>
          <a:endParaRPr lang="en-US"/>
        </a:p>
      </dgm:t>
    </dgm:pt>
    <dgm:pt modelId="{C24753E2-4F03-4007-B370-E627F0FB1689}" type="pres">
      <dgm:prSet presAssocID="{5E746F26-262B-4A08-95FB-36DE0DBF43D7}" presName="root" presStyleCnt="0">
        <dgm:presLayoutVars>
          <dgm:dir/>
          <dgm:resizeHandles val="exact"/>
        </dgm:presLayoutVars>
      </dgm:prSet>
      <dgm:spPr/>
      <dgm:t>
        <a:bodyPr/>
        <a:lstStyle/>
        <a:p>
          <a:endParaRPr lang="en-US"/>
        </a:p>
      </dgm:t>
    </dgm:pt>
    <dgm:pt modelId="{278B3EC7-EB30-435A-B346-2D86EBE9509A}" type="pres">
      <dgm:prSet presAssocID="{844683C6-3775-4480-9D52-35455A08081A}" presName="compNode" presStyleCnt="0"/>
      <dgm:spPr/>
    </dgm:pt>
    <dgm:pt modelId="{826F1DED-F509-480F-B311-7855F2CE2167}" type="pres">
      <dgm:prSet presAssocID="{844683C6-3775-4480-9D52-35455A08081A}" presName="bgRect" presStyleLbl="bgShp" presStyleIdx="0" presStyleCnt="5"/>
      <dgm:spPr/>
    </dgm:pt>
    <dgm:pt modelId="{D1B554F2-AEDC-41C0-8156-559ED572C377}" type="pres">
      <dgm:prSet presAssocID="{844683C6-3775-4480-9D52-35455A08081A}"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Pencil"/>
        </a:ext>
      </dgm:extLst>
    </dgm:pt>
    <dgm:pt modelId="{A41B8838-15D6-42FB-92C8-F550C0FB9412}" type="pres">
      <dgm:prSet presAssocID="{844683C6-3775-4480-9D52-35455A08081A}" presName="spaceRect" presStyleCnt="0"/>
      <dgm:spPr/>
    </dgm:pt>
    <dgm:pt modelId="{4F6DD0B6-C542-40C0-90C2-47D9EF8069BC}" type="pres">
      <dgm:prSet presAssocID="{844683C6-3775-4480-9D52-35455A08081A}" presName="parTx" presStyleLbl="revTx" presStyleIdx="0" presStyleCnt="5">
        <dgm:presLayoutVars>
          <dgm:chMax val="0"/>
          <dgm:chPref val="0"/>
        </dgm:presLayoutVars>
      </dgm:prSet>
      <dgm:spPr/>
      <dgm:t>
        <a:bodyPr/>
        <a:lstStyle/>
        <a:p>
          <a:endParaRPr lang="en-US"/>
        </a:p>
      </dgm:t>
    </dgm:pt>
    <dgm:pt modelId="{DF4BD083-3A35-4D85-B44D-1E6F2733D28F}" type="pres">
      <dgm:prSet presAssocID="{AD0A7394-8C9C-4D24-BC1E-FE0ACA056739}" presName="sibTrans" presStyleCnt="0"/>
      <dgm:spPr/>
    </dgm:pt>
    <dgm:pt modelId="{BDD4D0C2-AC56-44F5-AA56-5624B1901F31}" type="pres">
      <dgm:prSet presAssocID="{C7A6FA78-A5DD-4D36-8A9C-B0CC5519A99E}" presName="compNode" presStyleCnt="0"/>
      <dgm:spPr/>
    </dgm:pt>
    <dgm:pt modelId="{EC404821-F88B-44A6-9A9E-A88CA18A3D06}" type="pres">
      <dgm:prSet presAssocID="{C7A6FA78-A5DD-4D36-8A9C-B0CC5519A99E}" presName="bgRect" presStyleLbl="bgShp" presStyleIdx="1" presStyleCnt="5"/>
      <dgm:spPr/>
    </dgm:pt>
    <dgm:pt modelId="{319D8462-9F55-4F6B-8B1A-216A3B6AE2A5}" type="pres">
      <dgm:prSet presAssocID="{C7A6FA78-A5DD-4D36-8A9C-B0CC5519A99E}"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Closed Book"/>
        </a:ext>
      </dgm:extLst>
    </dgm:pt>
    <dgm:pt modelId="{4C655764-F88D-4ECA-938E-764AF45BB96C}" type="pres">
      <dgm:prSet presAssocID="{C7A6FA78-A5DD-4D36-8A9C-B0CC5519A99E}" presName="spaceRect" presStyleCnt="0"/>
      <dgm:spPr/>
    </dgm:pt>
    <dgm:pt modelId="{91C6E137-BB1D-436D-9205-2F18FBE668C6}" type="pres">
      <dgm:prSet presAssocID="{C7A6FA78-A5DD-4D36-8A9C-B0CC5519A99E}" presName="parTx" presStyleLbl="revTx" presStyleIdx="1" presStyleCnt="5">
        <dgm:presLayoutVars>
          <dgm:chMax val="0"/>
          <dgm:chPref val="0"/>
        </dgm:presLayoutVars>
      </dgm:prSet>
      <dgm:spPr/>
      <dgm:t>
        <a:bodyPr/>
        <a:lstStyle/>
        <a:p>
          <a:endParaRPr lang="en-US"/>
        </a:p>
      </dgm:t>
    </dgm:pt>
    <dgm:pt modelId="{789A40C2-DEE7-44B2-8415-86A6258F993B}" type="pres">
      <dgm:prSet presAssocID="{536B14AC-FD5B-4ED5-AC15-301EB5FBEA4D}" presName="sibTrans" presStyleCnt="0"/>
      <dgm:spPr/>
    </dgm:pt>
    <dgm:pt modelId="{E93A42B9-C84C-44C7-A985-0CD464A8050B}" type="pres">
      <dgm:prSet presAssocID="{39653E9D-30A8-4BB7-A5AE-1956B7F13AB3}" presName="compNode" presStyleCnt="0"/>
      <dgm:spPr/>
    </dgm:pt>
    <dgm:pt modelId="{A491CDBC-1FD8-4549-90E7-FC0E3280F8AC}" type="pres">
      <dgm:prSet presAssocID="{39653E9D-30A8-4BB7-A5AE-1956B7F13AB3}" presName="bgRect" presStyleLbl="bgShp" presStyleIdx="2" presStyleCnt="5"/>
      <dgm:spPr/>
    </dgm:pt>
    <dgm:pt modelId="{C0B9EFE0-FDC9-4254-B865-5E577A46DBCD}" type="pres">
      <dgm:prSet presAssocID="{39653E9D-30A8-4BB7-A5AE-1956B7F13AB3}"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Quotes"/>
        </a:ext>
      </dgm:extLst>
    </dgm:pt>
    <dgm:pt modelId="{BE0046FA-3809-47F4-890A-48F67B8B7A8A}" type="pres">
      <dgm:prSet presAssocID="{39653E9D-30A8-4BB7-A5AE-1956B7F13AB3}" presName="spaceRect" presStyleCnt="0"/>
      <dgm:spPr/>
    </dgm:pt>
    <dgm:pt modelId="{6A3E9AC0-2013-429C-969A-FC79C0DDA5EC}" type="pres">
      <dgm:prSet presAssocID="{39653E9D-30A8-4BB7-A5AE-1956B7F13AB3}" presName="parTx" presStyleLbl="revTx" presStyleIdx="2" presStyleCnt="5">
        <dgm:presLayoutVars>
          <dgm:chMax val="0"/>
          <dgm:chPref val="0"/>
        </dgm:presLayoutVars>
      </dgm:prSet>
      <dgm:spPr/>
      <dgm:t>
        <a:bodyPr/>
        <a:lstStyle/>
        <a:p>
          <a:endParaRPr lang="en-US"/>
        </a:p>
      </dgm:t>
    </dgm:pt>
    <dgm:pt modelId="{156C8F70-62E2-47F7-B0F6-D6DE23D2E70F}" type="pres">
      <dgm:prSet presAssocID="{7CDF604E-9A65-4E89-B8EA-C00206DB7F74}" presName="sibTrans" presStyleCnt="0"/>
      <dgm:spPr/>
    </dgm:pt>
    <dgm:pt modelId="{EE95F550-E4AD-4F48-BC20-B8530F5AC52B}" type="pres">
      <dgm:prSet presAssocID="{CB017CA3-F3DD-4FD6-B5FB-5013F3AA072B}" presName="compNode" presStyleCnt="0"/>
      <dgm:spPr/>
    </dgm:pt>
    <dgm:pt modelId="{1F6B50B6-945D-4981-824E-B8C2E8D25B40}" type="pres">
      <dgm:prSet presAssocID="{CB017CA3-F3DD-4FD6-B5FB-5013F3AA072B}" presName="bgRect" presStyleLbl="bgShp" presStyleIdx="3" presStyleCnt="5"/>
      <dgm:spPr/>
    </dgm:pt>
    <dgm:pt modelId="{08BE3372-545A-4B42-B270-BD5FCAEB1041}" type="pres">
      <dgm:prSet presAssocID="{CB017CA3-F3DD-4FD6-B5FB-5013F3AA072B}"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Share With Person"/>
        </a:ext>
      </dgm:extLst>
    </dgm:pt>
    <dgm:pt modelId="{BFAFBA04-1C8D-4C6A-91AD-17E8D207EAD0}" type="pres">
      <dgm:prSet presAssocID="{CB017CA3-F3DD-4FD6-B5FB-5013F3AA072B}" presName="spaceRect" presStyleCnt="0"/>
      <dgm:spPr/>
    </dgm:pt>
    <dgm:pt modelId="{BD0F387B-DBF4-4BD4-A407-DFB429DF6675}" type="pres">
      <dgm:prSet presAssocID="{CB017CA3-F3DD-4FD6-B5FB-5013F3AA072B}" presName="parTx" presStyleLbl="revTx" presStyleIdx="3" presStyleCnt="5">
        <dgm:presLayoutVars>
          <dgm:chMax val="0"/>
          <dgm:chPref val="0"/>
        </dgm:presLayoutVars>
      </dgm:prSet>
      <dgm:spPr/>
      <dgm:t>
        <a:bodyPr/>
        <a:lstStyle/>
        <a:p>
          <a:endParaRPr lang="en-US"/>
        </a:p>
      </dgm:t>
    </dgm:pt>
    <dgm:pt modelId="{0ADC0318-8BC3-46B3-BD6D-8A0604799064}" type="pres">
      <dgm:prSet presAssocID="{91F6D85D-7809-4612-9CA0-D47A0B252A5C}" presName="sibTrans" presStyleCnt="0"/>
      <dgm:spPr/>
    </dgm:pt>
    <dgm:pt modelId="{C94C3F70-EACB-4997-82CE-EE911437D40F}" type="pres">
      <dgm:prSet presAssocID="{31A6B554-C4EF-443E-954B-DAE22CC4B581}" presName="compNode" presStyleCnt="0"/>
      <dgm:spPr/>
    </dgm:pt>
    <dgm:pt modelId="{18763C53-150A-4168-B143-97B1DE6952A6}" type="pres">
      <dgm:prSet presAssocID="{31A6B554-C4EF-443E-954B-DAE22CC4B581}" presName="bgRect" presStyleLbl="bgShp" presStyleIdx="4" presStyleCnt="5"/>
      <dgm:spPr/>
    </dgm:pt>
    <dgm:pt modelId="{7F858243-1A9C-4D84-B5AD-29AEA463A9E0}" type="pres">
      <dgm:prSet presAssocID="{31A6B554-C4EF-443E-954B-DAE22CC4B581}"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a:noFill/>
        </a:ln>
      </dgm:spPr>
      <dgm:t>
        <a:bodyPr/>
        <a:lstStyle/>
        <a:p>
          <a:endParaRPr lang="en-US"/>
        </a:p>
      </dgm:t>
      <dgm:extLst>
        <a:ext uri="{E40237B7-FDA0-4F09-8148-C483321AD2D9}">
          <dgm14:cNvPr xmlns:dgm14="http://schemas.microsoft.com/office/drawing/2010/diagram" id="0" name="" descr="Chat"/>
        </a:ext>
      </dgm:extLst>
    </dgm:pt>
    <dgm:pt modelId="{84A9DFEF-21D9-4CBF-85F3-A1A59ED1F92F}" type="pres">
      <dgm:prSet presAssocID="{31A6B554-C4EF-443E-954B-DAE22CC4B581}" presName="spaceRect" presStyleCnt="0"/>
      <dgm:spPr/>
    </dgm:pt>
    <dgm:pt modelId="{6A596BD0-1EC8-4DA5-A8ED-61CCA1CF27F9}" type="pres">
      <dgm:prSet presAssocID="{31A6B554-C4EF-443E-954B-DAE22CC4B581}" presName="parTx" presStyleLbl="revTx" presStyleIdx="4" presStyleCnt="5">
        <dgm:presLayoutVars>
          <dgm:chMax val="0"/>
          <dgm:chPref val="0"/>
        </dgm:presLayoutVars>
      </dgm:prSet>
      <dgm:spPr/>
      <dgm:t>
        <a:bodyPr/>
        <a:lstStyle/>
        <a:p>
          <a:endParaRPr lang="en-US"/>
        </a:p>
      </dgm:t>
    </dgm:pt>
  </dgm:ptLst>
  <dgm:cxnLst>
    <dgm:cxn modelId="{16227463-6371-4890-9B07-1F099FAEEEF3}" type="presOf" srcId="{CB017CA3-F3DD-4FD6-B5FB-5013F3AA072B}" destId="{BD0F387B-DBF4-4BD4-A407-DFB429DF6675}" srcOrd="0" destOrd="0" presId="urn:microsoft.com/office/officeart/2018/2/layout/IconVerticalSolidList"/>
    <dgm:cxn modelId="{EB3B0726-F109-4031-97D5-96353154FFB0}" type="presOf" srcId="{C7A6FA78-A5DD-4D36-8A9C-B0CC5519A99E}" destId="{91C6E137-BB1D-436D-9205-2F18FBE668C6}" srcOrd="0" destOrd="0" presId="urn:microsoft.com/office/officeart/2018/2/layout/IconVerticalSolidList"/>
    <dgm:cxn modelId="{BC6D8EEC-69C0-4B32-8851-6395D4938100}" type="presOf" srcId="{39653E9D-30A8-4BB7-A5AE-1956B7F13AB3}" destId="{6A3E9AC0-2013-429C-969A-FC79C0DDA5EC}" srcOrd="0" destOrd="0" presId="urn:microsoft.com/office/officeart/2018/2/layout/IconVerticalSolidList"/>
    <dgm:cxn modelId="{748C3CB4-4840-40E4-B238-6452461E0CCE}" type="presOf" srcId="{31A6B554-C4EF-443E-954B-DAE22CC4B581}" destId="{6A596BD0-1EC8-4DA5-A8ED-61CCA1CF27F9}" srcOrd="0" destOrd="0" presId="urn:microsoft.com/office/officeart/2018/2/layout/IconVerticalSolidList"/>
    <dgm:cxn modelId="{3B6591A4-D35F-4924-9DBF-8A1FA80F4425}" srcId="{5E746F26-262B-4A08-95FB-36DE0DBF43D7}" destId="{39653E9D-30A8-4BB7-A5AE-1956B7F13AB3}" srcOrd="2" destOrd="0" parTransId="{A9E9D901-3AB6-47EC-B653-F6E05A84071D}" sibTransId="{7CDF604E-9A65-4E89-B8EA-C00206DB7F74}"/>
    <dgm:cxn modelId="{0E44F236-D87C-4174-ADBF-AAAF6800630A}" srcId="{5E746F26-262B-4A08-95FB-36DE0DBF43D7}" destId="{31A6B554-C4EF-443E-954B-DAE22CC4B581}" srcOrd="4" destOrd="0" parTransId="{9AD6A4B5-51E7-4A45-9E7C-A09E26FE158D}" sibTransId="{04E355AB-4400-4236-9687-F037551D7E18}"/>
    <dgm:cxn modelId="{D9CC5DF9-C051-461B-BDBD-C87D13317F85}" srcId="{5E746F26-262B-4A08-95FB-36DE0DBF43D7}" destId="{844683C6-3775-4480-9D52-35455A08081A}" srcOrd="0" destOrd="0" parTransId="{804746C2-B453-4843-9CA7-8112172761E2}" sibTransId="{AD0A7394-8C9C-4D24-BC1E-FE0ACA056739}"/>
    <dgm:cxn modelId="{5D7C99D6-E03E-406D-9D09-2ABC0CCE3380}" srcId="{5E746F26-262B-4A08-95FB-36DE0DBF43D7}" destId="{C7A6FA78-A5DD-4D36-8A9C-B0CC5519A99E}" srcOrd="1" destOrd="0" parTransId="{00517664-4197-42EA-964A-5AF9CA3BF752}" sibTransId="{536B14AC-FD5B-4ED5-AC15-301EB5FBEA4D}"/>
    <dgm:cxn modelId="{F5A1AF8B-B4D2-452E-81FB-B7F41F6C77F1}" srcId="{5E746F26-262B-4A08-95FB-36DE0DBF43D7}" destId="{CB017CA3-F3DD-4FD6-B5FB-5013F3AA072B}" srcOrd="3" destOrd="0" parTransId="{DF099204-9377-413A-9A70-21513DF12447}" sibTransId="{91F6D85D-7809-4612-9CA0-D47A0B252A5C}"/>
    <dgm:cxn modelId="{D862EB49-5EBB-44AD-B3C8-480BCFCF6901}" type="presOf" srcId="{844683C6-3775-4480-9D52-35455A08081A}" destId="{4F6DD0B6-C542-40C0-90C2-47D9EF8069BC}" srcOrd="0" destOrd="0" presId="urn:microsoft.com/office/officeart/2018/2/layout/IconVerticalSolidList"/>
    <dgm:cxn modelId="{A0E6FE34-361E-47D1-ADEE-D92C457CD3FA}" type="presOf" srcId="{5E746F26-262B-4A08-95FB-36DE0DBF43D7}" destId="{C24753E2-4F03-4007-B370-E627F0FB1689}" srcOrd="0" destOrd="0" presId="urn:microsoft.com/office/officeart/2018/2/layout/IconVerticalSolidList"/>
    <dgm:cxn modelId="{83FB870E-9C69-4407-A304-987417147AE8}" type="presParOf" srcId="{C24753E2-4F03-4007-B370-E627F0FB1689}" destId="{278B3EC7-EB30-435A-B346-2D86EBE9509A}" srcOrd="0" destOrd="0" presId="urn:microsoft.com/office/officeart/2018/2/layout/IconVerticalSolidList"/>
    <dgm:cxn modelId="{76AA8FDD-80DA-4C2E-BAA1-3FACB1E3087F}" type="presParOf" srcId="{278B3EC7-EB30-435A-B346-2D86EBE9509A}" destId="{826F1DED-F509-480F-B311-7855F2CE2167}" srcOrd="0" destOrd="0" presId="urn:microsoft.com/office/officeart/2018/2/layout/IconVerticalSolidList"/>
    <dgm:cxn modelId="{9F2F47DE-69DB-40A3-A056-76386121CDF2}" type="presParOf" srcId="{278B3EC7-EB30-435A-B346-2D86EBE9509A}" destId="{D1B554F2-AEDC-41C0-8156-559ED572C377}" srcOrd="1" destOrd="0" presId="urn:microsoft.com/office/officeart/2018/2/layout/IconVerticalSolidList"/>
    <dgm:cxn modelId="{3F0752BB-F5E2-446D-B4C0-DC8B7B14A6F2}" type="presParOf" srcId="{278B3EC7-EB30-435A-B346-2D86EBE9509A}" destId="{A41B8838-15D6-42FB-92C8-F550C0FB9412}" srcOrd="2" destOrd="0" presId="urn:microsoft.com/office/officeart/2018/2/layout/IconVerticalSolidList"/>
    <dgm:cxn modelId="{7FCAECEA-0829-4B7F-B6A0-334540A0CEAC}" type="presParOf" srcId="{278B3EC7-EB30-435A-B346-2D86EBE9509A}" destId="{4F6DD0B6-C542-40C0-90C2-47D9EF8069BC}" srcOrd="3" destOrd="0" presId="urn:microsoft.com/office/officeart/2018/2/layout/IconVerticalSolidList"/>
    <dgm:cxn modelId="{5CDF418E-3F31-4507-BFF8-2475D4B9069F}" type="presParOf" srcId="{C24753E2-4F03-4007-B370-E627F0FB1689}" destId="{DF4BD083-3A35-4D85-B44D-1E6F2733D28F}" srcOrd="1" destOrd="0" presId="urn:microsoft.com/office/officeart/2018/2/layout/IconVerticalSolidList"/>
    <dgm:cxn modelId="{997B3F6F-2C71-4008-BD71-38BB67BF12CA}" type="presParOf" srcId="{C24753E2-4F03-4007-B370-E627F0FB1689}" destId="{BDD4D0C2-AC56-44F5-AA56-5624B1901F31}" srcOrd="2" destOrd="0" presId="urn:microsoft.com/office/officeart/2018/2/layout/IconVerticalSolidList"/>
    <dgm:cxn modelId="{52459A8B-339D-4B5D-A3B1-9C48CD0EFF3C}" type="presParOf" srcId="{BDD4D0C2-AC56-44F5-AA56-5624B1901F31}" destId="{EC404821-F88B-44A6-9A9E-A88CA18A3D06}" srcOrd="0" destOrd="0" presId="urn:microsoft.com/office/officeart/2018/2/layout/IconVerticalSolidList"/>
    <dgm:cxn modelId="{D12607AC-176B-4A7B-B36E-423277648BB4}" type="presParOf" srcId="{BDD4D0C2-AC56-44F5-AA56-5624B1901F31}" destId="{319D8462-9F55-4F6B-8B1A-216A3B6AE2A5}" srcOrd="1" destOrd="0" presId="urn:microsoft.com/office/officeart/2018/2/layout/IconVerticalSolidList"/>
    <dgm:cxn modelId="{EEFAA791-D7C8-40EE-9968-92228BD479F9}" type="presParOf" srcId="{BDD4D0C2-AC56-44F5-AA56-5624B1901F31}" destId="{4C655764-F88D-4ECA-938E-764AF45BB96C}" srcOrd="2" destOrd="0" presId="urn:microsoft.com/office/officeart/2018/2/layout/IconVerticalSolidList"/>
    <dgm:cxn modelId="{5B4F32BA-FA19-4FF2-BB27-4A3D8516D103}" type="presParOf" srcId="{BDD4D0C2-AC56-44F5-AA56-5624B1901F31}" destId="{91C6E137-BB1D-436D-9205-2F18FBE668C6}" srcOrd="3" destOrd="0" presId="urn:microsoft.com/office/officeart/2018/2/layout/IconVerticalSolidList"/>
    <dgm:cxn modelId="{BFC62302-F843-4E06-A6AD-91D384C99EE8}" type="presParOf" srcId="{C24753E2-4F03-4007-B370-E627F0FB1689}" destId="{789A40C2-DEE7-44B2-8415-86A6258F993B}" srcOrd="3" destOrd="0" presId="urn:microsoft.com/office/officeart/2018/2/layout/IconVerticalSolidList"/>
    <dgm:cxn modelId="{E534B81B-F0D1-4580-9B58-2B27F711AC98}" type="presParOf" srcId="{C24753E2-4F03-4007-B370-E627F0FB1689}" destId="{E93A42B9-C84C-44C7-A985-0CD464A8050B}" srcOrd="4" destOrd="0" presId="urn:microsoft.com/office/officeart/2018/2/layout/IconVerticalSolidList"/>
    <dgm:cxn modelId="{7228FC2D-7A2D-49BA-8E2D-9DA0A773F6F1}" type="presParOf" srcId="{E93A42B9-C84C-44C7-A985-0CD464A8050B}" destId="{A491CDBC-1FD8-4549-90E7-FC0E3280F8AC}" srcOrd="0" destOrd="0" presId="urn:microsoft.com/office/officeart/2018/2/layout/IconVerticalSolidList"/>
    <dgm:cxn modelId="{C908EA21-9B1B-4997-A256-380EE66AB6BB}" type="presParOf" srcId="{E93A42B9-C84C-44C7-A985-0CD464A8050B}" destId="{C0B9EFE0-FDC9-4254-B865-5E577A46DBCD}" srcOrd="1" destOrd="0" presId="urn:microsoft.com/office/officeart/2018/2/layout/IconVerticalSolidList"/>
    <dgm:cxn modelId="{8DBEA04C-EECC-4C78-8803-E4FB2394207A}" type="presParOf" srcId="{E93A42B9-C84C-44C7-A985-0CD464A8050B}" destId="{BE0046FA-3809-47F4-890A-48F67B8B7A8A}" srcOrd="2" destOrd="0" presId="urn:microsoft.com/office/officeart/2018/2/layout/IconVerticalSolidList"/>
    <dgm:cxn modelId="{4412A57C-7F24-47E9-8F76-EFF8D80EE871}" type="presParOf" srcId="{E93A42B9-C84C-44C7-A985-0CD464A8050B}" destId="{6A3E9AC0-2013-429C-969A-FC79C0DDA5EC}" srcOrd="3" destOrd="0" presId="urn:microsoft.com/office/officeart/2018/2/layout/IconVerticalSolidList"/>
    <dgm:cxn modelId="{38F82D84-C916-4FF0-AD10-0E2E3CA0129E}" type="presParOf" srcId="{C24753E2-4F03-4007-B370-E627F0FB1689}" destId="{156C8F70-62E2-47F7-B0F6-D6DE23D2E70F}" srcOrd="5" destOrd="0" presId="urn:microsoft.com/office/officeart/2018/2/layout/IconVerticalSolidList"/>
    <dgm:cxn modelId="{6BFC7A60-5D5B-44C6-997C-23F9902974B1}" type="presParOf" srcId="{C24753E2-4F03-4007-B370-E627F0FB1689}" destId="{EE95F550-E4AD-4F48-BC20-B8530F5AC52B}" srcOrd="6" destOrd="0" presId="urn:microsoft.com/office/officeart/2018/2/layout/IconVerticalSolidList"/>
    <dgm:cxn modelId="{C4EF9FDE-49CA-4096-B093-E9E42AF57FB6}" type="presParOf" srcId="{EE95F550-E4AD-4F48-BC20-B8530F5AC52B}" destId="{1F6B50B6-945D-4981-824E-B8C2E8D25B40}" srcOrd="0" destOrd="0" presId="urn:microsoft.com/office/officeart/2018/2/layout/IconVerticalSolidList"/>
    <dgm:cxn modelId="{745B0F0A-77DE-419C-BD53-5B69521E149F}" type="presParOf" srcId="{EE95F550-E4AD-4F48-BC20-B8530F5AC52B}" destId="{08BE3372-545A-4B42-B270-BD5FCAEB1041}" srcOrd="1" destOrd="0" presId="urn:microsoft.com/office/officeart/2018/2/layout/IconVerticalSolidList"/>
    <dgm:cxn modelId="{CB1A4470-60C8-4A32-A7F6-40B7CD82AFBC}" type="presParOf" srcId="{EE95F550-E4AD-4F48-BC20-B8530F5AC52B}" destId="{BFAFBA04-1C8D-4C6A-91AD-17E8D207EAD0}" srcOrd="2" destOrd="0" presId="urn:microsoft.com/office/officeart/2018/2/layout/IconVerticalSolidList"/>
    <dgm:cxn modelId="{DC55DBB8-E5A4-4300-8C3C-429CAAF580B7}" type="presParOf" srcId="{EE95F550-E4AD-4F48-BC20-B8530F5AC52B}" destId="{BD0F387B-DBF4-4BD4-A407-DFB429DF6675}" srcOrd="3" destOrd="0" presId="urn:microsoft.com/office/officeart/2018/2/layout/IconVerticalSolidList"/>
    <dgm:cxn modelId="{E2A9B5B1-49BF-4D91-8174-2B9C88AF5C38}" type="presParOf" srcId="{C24753E2-4F03-4007-B370-E627F0FB1689}" destId="{0ADC0318-8BC3-46B3-BD6D-8A0604799064}" srcOrd="7" destOrd="0" presId="urn:microsoft.com/office/officeart/2018/2/layout/IconVerticalSolidList"/>
    <dgm:cxn modelId="{3FD853AA-D424-45EC-AF7D-63E2B10C22A8}" type="presParOf" srcId="{C24753E2-4F03-4007-B370-E627F0FB1689}" destId="{C94C3F70-EACB-4997-82CE-EE911437D40F}" srcOrd="8" destOrd="0" presId="urn:microsoft.com/office/officeart/2018/2/layout/IconVerticalSolidList"/>
    <dgm:cxn modelId="{623E02AF-29D4-4DF0-ABBB-6210AADF9D76}" type="presParOf" srcId="{C94C3F70-EACB-4997-82CE-EE911437D40F}" destId="{18763C53-150A-4168-B143-97B1DE6952A6}" srcOrd="0" destOrd="0" presId="urn:microsoft.com/office/officeart/2018/2/layout/IconVerticalSolidList"/>
    <dgm:cxn modelId="{9D1ADAF0-0614-4274-A583-5631CDF75136}" type="presParOf" srcId="{C94C3F70-EACB-4997-82CE-EE911437D40F}" destId="{7F858243-1A9C-4D84-B5AD-29AEA463A9E0}" srcOrd="1" destOrd="0" presId="urn:microsoft.com/office/officeart/2018/2/layout/IconVerticalSolidList"/>
    <dgm:cxn modelId="{B00D15F6-D0D2-4D37-A84E-DCA9A63F8C82}" type="presParOf" srcId="{C94C3F70-EACB-4997-82CE-EE911437D40F}" destId="{84A9DFEF-21D9-4CBF-85F3-A1A59ED1F92F}" srcOrd="2" destOrd="0" presId="urn:microsoft.com/office/officeart/2018/2/layout/IconVerticalSolidList"/>
    <dgm:cxn modelId="{0CD3752C-7351-4E05-992C-3B95E8B08ABD}" type="presParOf" srcId="{C94C3F70-EACB-4997-82CE-EE911437D40F}" destId="{6A596BD0-1EC8-4DA5-A8ED-61CCA1CF27F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A49601F-A054-44BA-823F-02CAE9E6783D}"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D1B4981-FE9A-454D-BA25-BCC5DFE8DFA0}">
      <dgm:prSet/>
      <dgm:spPr/>
      <dgm:t>
        <a:bodyPr/>
        <a:lstStyle/>
        <a:p>
          <a:pPr>
            <a:defRPr cap="all"/>
          </a:pPr>
          <a:r>
            <a:rPr lang="en-GB"/>
            <a:t>Writing in reflective practice is just one way of processing your professional and personal experiences.</a:t>
          </a:r>
          <a:endParaRPr lang="en-US"/>
        </a:p>
      </dgm:t>
    </dgm:pt>
    <dgm:pt modelId="{14DBEB3F-17B9-4C75-A02E-574461CCA048}" type="parTrans" cxnId="{9E62702C-E8D8-40FC-9849-3B605258D760}">
      <dgm:prSet/>
      <dgm:spPr/>
      <dgm:t>
        <a:bodyPr/>
        <a:lstStyle/>
        <a:p>
          <a:endParaRPr lang="en-US"/>
        </a:p>
      </dgm:t>
    </dgm:pt>
    <dgm:pt modelId="{3203CEA7-990A-422C-BF43-D06BC6DEEB3A}" type="sibTrans" cxnId="{9E62702C-E8D8-40FC-9849-3B605258D760}">
      <dgm:prSet/>
      <dgm:spPr/>
      <dgm:t>
        <a:bodyPr/>
        <a:lstStyle/>
        <a:p>
          <a:endParaRPr lang="en-US"/>
        </a:p>
      </dgm:t>
    </dgm:pt>
    <dgm:pt modelId="{20841E23-F06F-4491-8E4F-4C14EAD92A0D}">
      <dgm:prSet/>
      <dgm:spPr/>
      <dgm:t>
        <a:bodyPr/>
        <a:lstStyle/>
        <a:p>
          <a:pPr>
            <a:defRPr cap="all"/>
          </a:pPr>
          <a:r>
            <a:rPr lang="en-GB"/>
            <a:t>There are different techniques that can be used that may allow a deeper reflective process.</a:t>
          </a:r>
          <a:endParaRPr lang="en-US"/>
        </a:p>
      </dgm:t>
    </dgm:pt>
    <dgm:pt modelId="{D541ABE5-4E36-40C9-8D36-DEAA70E7FC8D}" type="parTrans" cxnId="{AC79D337-B1FD-43D0-BD9F-20430E971E77}">
      <dgm:prSet/>
      <dgm:spPr/>
      <dgm:t>
        <a:bodyPr/>
        <a:lstStyle/>
        <a:p>
          <a:endParaRPr lang="en-US"/>
        </a:p>
      </dgm:t>
    </dgm:pt>
    <dgm:pt modelId="{E340150E-418F-4E2F-A6CC-DDB705A2D31A}" type="sibTrans" cxnId="{AC79D337-B1FD-43D0-BD9F-20430E971E77}">
      <dgm:prSet/>
      <dgm:spPr/>
      <dgm:t>
        <a:bodyPr/>
        <a:lstStyle/>
        <a:p>
          <a:endParaRPr lang="en-US"/>
        </a:p>
      </dgm:t>
    </dgm:pt>
    <dgm:pt modelId="{CAE3D2B2-72B9-423D-91CB-42E77FF0D005}">
      <dgm:prSet/>
      <dgm:spPr/>
      <dgm:t>
        <a:bodyPr/>
        <a:lstStyle/>
        <a:p>
          <a:pPr>
            <a:defRPr cap="all"/>
          </a:pPr>
          <a:r>
            <a:rPr lang="en-GB"/>
            <a:t>The following pages contain different creative ideas that you might like to try.</a:t>
          </a:r>
          <a:endParaRPr lang="en-US"/>
        </a:p>
      </dgm:t>
    </dgm:pt>
    <dgm:pt modelId="{045777E3-61C5-43FF-88C6-1EE1687D66B8}" type="parTrans" cxnId="{9B01BFB2-596F-42C2-8477-D1F350386F9F}">
      <dgm:prSet/>
      <dgm:spPr/>
      <dgm:t>
        <a:bodyPr/>
        <a:lstStyle/>
        <a:p>
          <a:endParaRPr lang="en-US"/>
        </a:p>
      </dgm:t>
    </dgm:pt>
    <dgm:pt modelId="{EDCD08FE-BF27-4109-8E2D-B14A385392E7}" type="sibTrans" cxnId="{9B01BFB2-596F-42C2-8477-D1F350386F9F}">
      <dgm:prSet/>
      <dgm:spPr/>
      <dgm:t>
        <a:bodyPr/>
        <a:lstStyle/>
        <a:p>
          <a:endParaRPr lang="en-US"/>
        </a:p>
      </dgm:t>
    </dgm:pt>
    <dgm:pt modelId="{329B4B0B-0A27-43E4-A7D9-D526344EC876}" type="pres">
      <dgm:prSet presAssocID="{CA49601F-A054-44BA-823F-02CAE9E6783D}" presName="root" presStyleCnt="0">
        <dgm:presLayoutVars>
          <dgm:dir/>
          <dgm:resizeHandles val="exact"/>
        </dgm:presLayoutVars>
      </dgm:prSet>
      <dgm:spPr/>
      <dgm:t>
        <a:bodyPr/>
        <a:lstStyle/>
        <a:p>
          <a:endParaRPr lang="en-US"/>
        </a:p>
      </dgm:t>
    </dgm:pt>
    <dgm:pt modelId="{0463B140-427A-42A1-B25E-FFFE142BF9E9}" type="pres">
      <dgm:prSet presAssocID="{0D1B4981-FE9A-454D-BA25-BCC5DFE8DFA0}" presName="compNode" presStyleCnt="0"/>
      <dgm:spPr/>
    </dgm:pt>
    <dgm:pt modelId="{C22DE450-BCDE-43E7-B23F-6C73CF29B889}" type="pres">
      <dgm:prSet presAssocID="{0D1B4981-FE9A-454D-BA25-BCC5DFE8DFA0}" presName="iconBgRect" presStyleLbl="bgShp" presStyleIdx="0" presStyleCnt="3"/>
      <dgm:spPr/>
    </dgm:pt>
    <dgm:pt modelId="{BBDF1D31-628A-4C19-AFC1-8E32ED030211}" type="pres">
      <dgm:prSet presAssocID="{0D1B4981-FE9A-454D-BA25-BCC5DFE8DFA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Pencil"/>
        </a:ext>
      </dgm:extLst>
    </dgm:pt>
    <dgm:pt modelId="{6FFDB9C1-D19C-4060-9D76-F79D2BE953AA}" type="pres">
      <dgm:prSet presAssocID="{0D1B4981-FE9A-454D-BA25-BCC5DFE8DFA0}" presName="spaceRect" presStyleCnt="0"/>
      <dgm:spPr/>
    </dgm:pt>
    <dgm:pt modelId="{72E02A11-8D48-43EE-B76A-87F7D24F0CD6}" type="pres">
      <dgm:prSet presAssocID="{0D1B4981-FE9A-454D-BA25-BCC5DFE8DFA0}" presName="textRect" presStyleLbl="revTx" presStyleIdx="0" presStyleCnt="3">
        <dgm:presLayoutVars>
          <dgm:chMax val="1"/>
          <dgm:chPref val="1"/>
        </dgm:presLayoutVars>
      </dgm:prSet>
      <dgm:spPr/>
      <dgm:t>
        <a:bodyPr/>
        <a:lstStyle/>
        <a:p>
          <a:endParaRPr lang="en-US"/>
        </a:p>
      </dgm:t>
    </dgm:pt>
    <dgm:pt modelId="{50C3BA3B-5175-4E73-8ED7-D00E15B31253}" type="pres">
      <dgm:prSet presAssocID="{3203CEA7-990A-422C-BF43-D06BC6DEEB3A}" presName="sibTrans" presStyleCnt="0"/>
      <dgm:spPr/>
    </dgm:pt>
    <dgm:pt modelId="{2FAA1B01-DA6F-489D-B451-71E07E8478B8}" type="pres">
      <dgm:prSet presAssocID="{20841E23-F06F-4491-8E4F-4C14EAD92A0D}" presName="compNode" presStyleCnt="0"/>
      <dgm:spPr/>
    </dgm:pt>
    <dgm:pt modelId="{3C50C4C2-AF6D-4942-BB0B-C2A510E0246D}" type="pres">
      <dgm:prSet presAssocID="{20841E23-F06F-4491-8E4F-4C14EAD92A0D}" presName="iconBgRect" presStyleLbl="bgShp" presStyleIdx="1" presStyleCnt="3"/>
      <dgm:spPr/>
    </dgm:pt>
    <dgm:pt modelId="{0F3B8FD9-3669-466D-B981-5F6C7AAEFFCB}" type="pres">
      <dgm:prSet presAssocID="{20841E23-F06F-4491-8E4F-4C14EAD92A0D}"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Person with Idea"/>
        </a:ext>
      </dgm:extLst>
    </dgm:pt>
    <dgm:pt modelId="{B195A8E0-9B38-4C52-9AC6-86269ACC3DAD}" type="pres">
      <dgm:prSet presAssocID="{20841E23-F06F-4491-8E4F-4C14EAD92A0D}" presName="spaceRect" presStyleCnt="0"/>
      <dgm:spPr/>
    </dgm:pt>
    <dgm:pt modelId="{8E8459EE-41A7-4614-A3DC-1436800BFD9F}" type="pres">
      <dgm:prSet presAssocID="{20841E23-F06F-4491-8E4F-4C14EAD92A0D}" presName="textRect" presStyleLbl="revTx" presStyleIdx="1" presStyleCnt="3">
        <dgm:presLayoutVars>
          <dgm:chMax val="1"/>
          <dgm:chPref val="1"/>
        </dgm:presLayoutVars>
      </dgm:prSet>
      <dgm:spPr/>
      <dgm:t>
        <a:bodyPr/>
        <a:lstStyle/>
        <a:p>
          <a:endParaRPr lang="en-US"/>
        </a:p>
      </dgm:t>
    </dgm:pt>
    <dgm:pt modelId="{CDE7C9B8-153A-4C08-9337-8455E2AD3766}" type="pres">
      <dgm:prSet presAssocID="{E340150E-418F-4E2F-A6CC-DDB705A2D31A}" presName="sibTrans" presStyleCnt="0"/>
      <dgm:spPr/>
    </dgm:pt>
    <dgm:pt modelId="{D849593D-2DE1-45A0-8DAB-960308B07B88}" type="pres">
      <dgm:prSet presAssocID="{CAE3D2B2-72B9-423D-91CB-42E77FF0D005}" presName="compNode" presStyleCnt="0"/>
      <dgm:spPr/>
    </dgm:pt>
    <dgm:pt modelId="{F489D2C1-E65A-480F-900F-277AFF31431B}" type="pres">
      <dgm:prSet presAssocID="{CAE3D2B2-72B9-423D-91CB-42E77FF0D005}" presName="iconBgRect" presStyleLbl="bgShp" presStyleIdx="2" presStyleCnt="3"/>
      <dgm:spPr/>
    </dgm:pt>
    <dgm:pt modelId="{65E580B1-45E4-4E10-AB7E-6B8297B40181}" type="pres">
      <dgm:prSet presAssocID="{CAE3D2B2-72B9-423D-91CB-42E77FF0D005}"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Lightbulb"/>
        </a:ext>
      </dgm:extLst>
    </dgm:pt>
    <dgm:pt modelId="{B687ADFD-0F0A-4694-BF3C-3879156CDB70}" type="pres">
      <dgm:prSet presAssocID="{CAE3D2B2-72B9-423D-91CB-42E77FF0D005}" presName="spaceRect" presStyleCnt="0"/>
      <dgm:spPr/>
    </dgm:pt>
    <dgm:pt modelId="{3A77EFE5-341A-4768-9BD5-6B7F1FFBEAE7}" type="pres">
      <dgm:prSet presAssocID="{CAE3D2B2-72B9-423D-91CB-42E77FF0D005}" presName="textRect" presStyleLbl="revTx" presStyleIdx="2" presStyleCnt="3">
        <dgm:presLayoutVars>
          <dgm:chMax val="1"/>
          <dgm:chPref val="1"/>
        </dgm:presLayoutVars>
      </dgm:prSet>
      <dgm:spPr/>
      <dgm:t>
        <a:bodyPr/>
        <a:lstStyle/>
        <a:p>
          <a:endParaRPr lang="en-US"/>
        </a:p>
      </dgm:t>
    </dgm:pt>
  </dgm:ptLst>
  <dgm:cxnLst>
    <dgm:cxn modelId="{AC79D337-B1FD-43D0-BD9F-20430E971E77}" srcId="{CA49601F-A054-44BA-823F-02CAE9E6783D}" destId="{20841E23-F06F-4491-8E4F-4C14EAD92A0D}" srcOrd="1" destOrd="0" parTransId="{D541ABE5-4E36-40C9-8D36-DEAA70E7FC8D}" sibTransId="{E340150E-418F-4E2F-A6CC-DDB705A2D31A}"/>
    <dgm:cxn modelId="{212712B7-C81E-42CF-A55E-5C14BDBF63A4}" type="presOf" srcId="{CAE3D2B2-72B9-423D-91CB-42E77FF0D005}" destId="{3A77EFE5-341A-4768-9BD5-6B7F1FFBEAE7}" srcOrd="0" destOrd="0" presId="urn:microsoft.com/office/officeart/2018/5/layout/IconCircleLabelList"/>
    <dgm:cxn modelId="{9E62702C-E8D8-40FC-9849-3B605258D760}" srcId="{CA49601F-A054-44BA-823F-02CAE9E6783D}" destId="{0D1B4981-FE9A-454D-BA25-BCC5DFE8DFA0}" srcOrd="0" destOrd="0" parTransId="{14DBEB3F-17B9-4C75-A02E-574461CCA048}" sibTransId="{3203CEA7-990A-422C-BF43-D06BC6DEEB3A}"/>
    <dgm:cxn modelId="{CC9979CF-D82C-40E9-99AB-C1BB96B1B23F}" type="presOf" srcId="{20841E23-F06F-4491-8E4F-4C14EAD92A0D}" destId="{8E8459EE-41A7-4614-A3DC-1436800BFD9F}" srcOrd="0" destOrd="0" presId="urn:microsoft.com/office/officeart/2018/5/layout/IconCircleLabelList"/>
    <dgm:cxn modelId="{502AD233-8C72-48A6-B8FB-55A862BAAF4C}" type="presOf" srcId="{0D1B4981-FE9A-454D-BA25-BCC5DFE8DFA0}" destId="{72E02A11-8D48-43EE-B76A-87F7D24F0CD6}" srcOrd="0" destOrd="0" presId="urn:microsoft.com/office/officeart/2018/5/layout/IconCircleLabelList"/>
    <dgm:cxn modelId="{55384A17-6EBD-4171-A28C-083BE08C3DF4}" type="presOf" srcId="{CA49601F-A054-44BA-823F-02CAE9E6783D}" destId="{329B4B0B-0A27-43E4-A7D9-D526344EC876}" srcOrd="0" destOrd="0" presId="urn:microsoft.com/office/officeart/2018/5/layout/IconCircleLabelList"/>
    <dgm:cxn modelId="{9B01BFB2-596F-42C2-8477-D1F350386F9F}" srcId="{CA49601F-A054-44BA-823F-02CAE9E6783D}" destId="{CAE3D2B2-72B9-423D-91CB-42E77FF0D005}" srcOrd="2" destOrd="0" parTransId="{045777E3-61C5-43FF-88C6-1EE1687D66B8}" sibTransId="{EDCD08FE-BF27-4109-8E2D-B14A385392E7}"/>
    <dgm:cxn modelId="{5F9B66F1-11EC-4B22-85BC-9DC8405578F2}" type="presParOf" srcId="{329B4B0B-0A27-43E4-A7D9-D526344EC876}" destId="{0463B140-427A-42A1-B25E-FFFE142BF9E9}" srcOrd="0" destOrd="0" presId="urn:microsoft.com/office/officeart/2018/5/layout/IconCircleLabelList"/>
    <dgm:cxn modelId="{E5F6EF21-346F-4A7F-8321-A730E611631E}" type="presParOf" srcId="{0463B140-427A-42A1-B25E-FFFE142BF9E9}" destId="{C22DE450-BCDE-43E7-B23F-6C73CF29B889}" srcOrd="0" destOrd="0" presId="urn:microsoft.com/office/officeart/2018/5/layout/IconCircleLabelList"/>
    <dgm:cxn modelId="{BFEB45C6-1A8A-453E-ADE5-42B12DB525CC}" type="presParOf" srcId="{0463B140-427A-42A1-B25E-FFFE142BF9E9}" destId="{BBDF1D31-628A-4C19-AFC1-8E32ED030211}" srcOrd="1" destOrd="0" presId="urn:microsoft.com/office/officeart/2018/5/layout/IconCircleLabelList"/>
    <dgm:cxn modelId="{59024DF9-3496-471E-AC9D-09BE0DAF64C4}" type="presParOf" srcId="{0463B140-427A-42A1-B25E-FFFE142BF9E9}" destId="{6FFDB9C1-D19C-4060-9D76-F79D2BE953AA}" srcOrd="2" destOrd="0" presId="urn:microsoft.com/office/officeart/2018/5/layout/IconCircleLabelList"/>
    <dgm:cxn modelId="{1B729C59-5E44-4644-A227-386E74573003}" type="presParOf" srcId="{0463B140-427A-42A1-B25E-FFFE142BF9E9}" destId="{72E02A11-8D48-43EE-B76A-87F7D24F0CD6}" srcOrd="3" destOrd="0" presId="urn:microsoft.com/office/officeart/2018/5/layout/IconCircleLabelList"/>
    <dgm:cxn modelId="{1CC3A049-E85F-4949-BDE0-A989F5B4D6FB}" type="presParOf" srcId="{329B4B0B-0A27-43E4-A7D9-D526344EC876}" destId="{50C3BA3B-5175-4E73-8ED7-D00E15B31253}" srcOrd="1" destOrd="0" presId="urn:microsoft.com/office/officeart/2018/5/layout/IconCircleLabelList"/>
    <dgm:cxn modelId="{88444D57-3B60-4DB0-A4B4-269D6C3D5843}" type="presParOf" srcId="{329B4B0B-0A27-43E4-A7D9-D526344EC876}" destId="{2FAA1B01-DA6F-489D-B451-71E07E8478B8}" srcOrd="2" destOrd="0" presId="urn:microsoft.com/office/officeart/2018/5/layout/IconCircleLabelList"/>
    <dgm:cxn modelId="{20DD6BA3-3F98-4D21-A44C-F92479436628}" type="presParOf" srcId="{2FAA1B01-DA6F-489D-B451-71E07E8478B8}" destId="{3C50C4C2-AF6D-4942-BB0B-C2A510E0246D}" srcOrd="0" destOrd="0" presId="urn:microsoft.com/office/officeart/2018/5/layout/IconCircleLabelList"/>
    <dgm:cxn modelId="{C44AE726-CD25-4E45-B7AC-8C219F225EFC}" type="presParOf" srcId="{2FAA1B01-DA6F-489D-B451-71E07E8478B8}" destId="{0F3B8FD9-3669-466D-B981-5F6C7AAEFFCB}" srcOrd="1" destOrd="0" presId="urn:microsoft.com/office/officeart/2018/5/layout/IconCircleLabelList"/>
    <dgm:cxn modelId="{4AF9FEF7-4B58-464F-86E5-A823FFB0421A}" type="presParOf" srcId="{2FAA1B01-DA6F-489D-B451-71E07E8478B8}" destId="{B195A8E0-9B38-4C52-9AC6-86269ACC3DAD}" srcOrd="2" destOrd="0" presId="urn:microsoft.com/office/officeart/2018/5/layout/IconCircleLabelList"/>
    <dgm:cxn modelId="{52F23A9A-D01E-4639-BADE-6D259396FB78}" type="presParOf" srcId="{2FAA1B01-DA6F-489D-B451-71E07E8478B8}" destId="{8E8459EE-41A7-4614-A3DC-1436800BFD9F}" srcOrd="3" destOrd="0" presId="urn:microsoft.com/office/officeart/2018/5/layout/IconCircleLabelList"/>
    <dgm:cxn modelId="{8C2D68AB-9D2E-4916-BC34-946D70365697}" type="presParOf" srcId="{329B4B0B-0A27-43E4-A7D9-D526344EC876}" destId="{CDE7C9B8-153A-4C08-9337-8455E2AD3766}" srcOrd="3" destOrd="0" presId="urn:microsoft.com/office/officeart/2018/5/layout/IconCircleLabelList"/>
    <dgm:cxn modelId="{9576E818-D06D-4C0E-AC5B-262E6A7A2A39}" type="presParOf" srcId="{329B4B0B-0A27-43E4-A7D9-D526344EC876}" destId="{D849593D-2DE1-45A0-8DAB-960308B07B88}" srcOrd="4" destOrd="0" presId="urn:microsoft.com/office/officeart/2018/5/layout/IconCircleLabelList"/>
    <dgm:cxn modelId="{B39CBEA3-AA9D-4B0E-8B7F-FAD95F31F75C}" type="presParOf" srcId="{D849593D-2DE1-45A0-8DAB-960308B07B88}" destId="{F489D2C1-E65A-480F-900F-277AFF31431B}" srcOrd="0" destOrd="0" presId="urn:microsoft.com/office/officeart/2018/5/layout/IconCircleLabelList"/>
    <dgm:cxn modelId="{275F3D51-7E2D-4B94-90E3-38F62211DBEB}" type="presParOf" srcId="{D849593D-2DE1-45A0-8DAB-960308B07B88}" destId="{65E580B1-45E4-4E10-AB7E-6B8297B40181}" srcOrd="1" destOrd="0" presId="urn:microsoft.com/office/officeart/2018/5/layout/IconCircleLabelList"/>
    <dgm:cxn modelId="{5EA51A95-C083-4E84-B773-C9230BF817FC}" type="presParOf" srcId="{D849593D-2DE1-45A0-8DAB-960308B07B88}" destId="{B687ADFD-0F0A-4694-BF3C-3879156CDB70}" srcOrd="2" destOrd="0" presId="urn:microsoft.com/office/officeart/2018/5/layout/IconCircleLabelList"/>
    <dgm:cxn modelId="{7126DAB6-97B8-4D44-8EC7-43690561E2D3}" type="presParOf" srcId="{D849593D-2DE1-45A0-8DAB-960308B07B88}" destId="{3A77EFE5-341A-4768-9BD5-6B7F1FFBEAE7}"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D7A1414-B9D2-4480-8847-7DEF8013807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C177E04-3133-442B-B5D0-CA42B7670EBE}">
      <dgm:prSet/>
      <dgm:spPr/>
      <dgm:t>
        <a:bodyPr/>
        <a:lstStyle/>
        <a:p>
          <a:r>
            <a:rPr lang="en-GB"/>
            <a:t>Using a voice-recorder however can mean that you can end up speaking without focus and you may end up with 30minutes that aren't helpful.</a:t>
          </a:r>
          <a:endParaRPr lang="en-US"/>
        </a:p>
      </dgm:t>
    </dgm:pt>
    <dgm:pt modelId="{80DD854D-BBF3-47AB-840A-C82DE84F0B70}" type="parTrans" cxnId="{F08FC4AA-145F-40D1-8D1B-D4A36F3D9F52}">
      <dgm:prSet/>
      <dgm:spPr/>
      <dgm:t>
        <a:bodyPr/>
        <a:lstStyle/>
        <a:p>
          <a:endParaRPr lang="en-US"/>
        </a:p>
      </dgm:t>
    </dgm:pt>
    <dgm:pt modelId="{3E5ADCD2-06F2-4814-B6BC-470B2A10632B}" type="sibTrans" cxnId="{F08FC4AA-145F-40D1-8D1B-D4A36F3D9F52}">
      <dgm:prSet/>
      <dgm:spPr/>
      <dgm:t>
        <a:bodyPr/>
        <a:lstStyle/>
        <a:p>
          <a:endParaRPr lang="en-US"/>
        </a:p>
      </dgm:t>
    </dgm:pt>
    <dgm:pt modelId="{274C03C4-F91B-4311-9910-62908FBAC31F}">
      <dgm:prSet/>
      <dgm:spPr/>
      <dgm:t>
        <a:bodyPr/>
        <a:lstStyle/>
        <a:p>
          <a:r>
            <a:rPr lang="en-GB"/>
            <a:t>Using one of the reflective models can aid your reflection and keep your focus as you consider a professional or personal experience.</a:t>
          </a:r>
          <a:endParaRPr lang="en-US"/>
        </a:p>
      </dgm:t>
    </dgm:pt>
    <dgm:pt modelId="{B8A509AD-BB2D-4A2C-8E13-AE9B78BE9F67}" type="parTrans" cxnId="{6E8FC5BF-E9A3-48AD-8006-F32CA917FFE7}">
      <dgm:prSet/>
      <dgm:spPr/>
      <dgm:t>
        <a:bodyPr/>
        <a:lstStyle/>
        <a:p>
          <a:endParaRPr lang="en-US"/>
        </a:p>
      </dgm:t>
    </dgm:pt>
    <dgm:pt modelId="{E76210BC-BC5F-43C0-867D-7A00E5D715BC}" type="sibTrans" cxnId="{6E8FC5BF-E9A3-48AD-8006-F32CA917FFE7}">
      <dgm:prSet/>
      <dgm:spPr/>
      <dgm:t>
        <a:bodyPr/>
        <a:lstStyle/>
        <a:p>
          <a:endParaRPr lang="en-US"/>
        </a:p>
      </dgm:t>
    </dgm:pt>
    <dgm:pt modelId="{6CE40802-6A40-4ECD-8167-AAFB307D9095}">
      <dgm:prSet/>
      <dgm:spPr/>
      <dgm:t>
        <a:bodyPr/>
        <a:lstStyle/>
        <a:p>
          <a:r>
            <a:rPr lang="en-GB"/>
            <a:t>One thing to note however, is that often we aren't comfortable listening to our own voice..remember that others hear our voice differently and it is something that you will need to become familiar with as you move into the Skills module and professional training (if that is your intention).</a:t>
          </a:r>
          <a:endParaRPr lang="en-US"/>
        </a:p>
      </dgm:t>
    </dgm:pt>
    <dgm:pt modelId="{22BC59D1-38DA-4EFD-A814-FED1DE64F6D7}" type="parTrans" cxnId="{796B87FA-1413-4731-8851-FE8CFFC4E81A}">
      <dgm:prSet/>
      <dgm:spPr/>
      <dgm:t>
        <a:bodyPr/>
        <a:lstStyle/>
        <a:p>
          <a:endParaRPr lang="en-US"/>
        </a:p>
      </dgm:t>
    </dgm:pt>
    <dgm:pt modelId="{D9C2E0D3-85EB-4D91-93FC-61C0F886F8DC}" type="sibTrans" cxnId="{796B87FA-1413-4731-8851-FE8CFFC4E81A}">
      <dgm:prSet/>
      <dgm:spPr/>
      <dgm:t>
        <a:bodyPr/>
        <a:lstStyle/>
        <a:p>
          <a:endParaRPr lang="en-US"/>
        </a:p>
      </dgm:t>
    </dgm:pt>
    <dgm:pt modelId="{89F164A6-E0EE-4AE0-9109-179B4C0A6B75}" type="pres">
      <dgm:prSet presAssocID="{2D7A1414-B9D2-4480-8847-7DEF80138074}" presName="linear" presStyleCnt="0">
        <dgm:presLayoutVars>
          <dgm:animLvl val="lvl"/>
          <dgm:resizeHandles val="exact"/>
        </dgm:presLayoutVars>
      </dgm:prSet>
      <dgm:spPr/>
      <dgm:t>
        <a:bodyPr/>
        <a:lstStyle/>
        <a:p>
          <a:endParaRPr lang="en-US"/>
        </a:p>
      </dgm:t>
    </dgm:pt>
    <dgm:pt modelId="{A2AB2564-A3C9-4DE2-AA4B-5B8A19FB2F5C}" type="pres">
      <dgm:prSet presAssocID="{1C177E04-3133-442B-B5D0-CA42B7670EBE}" presName="parentText" presStyleLbl="node1" presStyleIdx="0" presStyleCnt="3">
        <dgm:presLayoutVars>
          <dgm:chMax val="0"/>
          <dgm:bulletEnabled val="1"/>
        </dgm:presLayoutVars>
      </dgm:prSet>
      <dgm:spPr/>
      <dgm:t>
        <a:bodyPr/>
        <a:lstStyle/>
        <a:p>
          <a:endParaRPr lang="en-US"/>
        </a:p>
      </dgm:t>
    </dgm:pt>
    <dgm:pt modelId="{09AF7E27-51FD-4DFE-A9AB-E404D57A2B3F}" type="pres">
      <dgm:prSet presAssocID="{3E5ADCD2-06F2-4814-B6BC-470B2A10632B}" presName="spacer" presStyleCnt="0"/>
      <dgm:spPr/>
    </dgm:pt>
    <dgm:pt modelId="{BDEFF4D0-5D88-40FF-88DC-B1774B3ECCC5}" type="pres">
      <dgm:prSet presAssocID="{274C03C4-F91B-4311-9910-62908FBAC31F}" presName="parentText" presStyleLbl="node1" presStyleIdx="1" presStyleCnt="3">
        <dgm:presLayoutVars>
          <dgm:chMax val="0"/>
          <dgm:bulletEnabled val="1"/>
        </dgm:presLayoutVars>
      </dgm:prSet>
      <dgm:spPr/>
      <dgm:t>
        <a:bodyPr/>
        <a:lstStyle/>
        <a:p>
          <a:endParaRPr lang="en-US"/>
        </a:p>
      </dgm:t>
    </dgm:pt>
    <dgm:pt modelId="{F4AC1AF1-CC5F-4180-94BA-94B8E64A23A2}" type="pres">
      <dgm:prSet presAssocID="{E76210BC-BC5F-43C0-867D-7A00E5D715BC}" presName="spacer" presStyleCnt="0"/>
      <dgm:spPr/>
    </dgm:pt>
    <dgm:pt modelId="{8F310A3B-F9B5-4A58-B84E-66EB7E2F4BF4}" type="pres">
      <dgm:prSet presAssocID="{6CE40802-6A40-4ECD-8167-AAFB307D9095}" presName="parentText" presStyleLbl="node1" presStyleIdx="2" presStyleCnt="3">
        <dgm:presLayoutVars>
          <dgm:chMax val="0"/>
          <dgm:bulletEnabled val="1"/>
        </dgm:presLayoutVars>
      </dgm:prSet>
      <dgm:spPr/>
      <dgm:t>
        <a:bodyPr/>
        <a:lstStyle/>
        <a:p>
          <a:endParaRPr lang="en-US"/>
        </a:p>
      </dgm:t>
    </dgm:pt>
  </dgm:ptLst>
  <dgm:cxnLst>
    <dgm:cxn modelId="{D99A2913-86A7-4769-893A-A486F3695DE3}" type="presOf" srcId="{274C03C4-F91B-4311-9910-62908FBAC31F}" destId="{BDEFF4D0-5D88-40FF-88DC-B1774B3ECCC5}" srcOrd="0" destOrd="0" presId="urn:microsoft.com/office/officeart/2005/8/layout/vList2"/>
    <dgm:cxn modelId="{796B87FA-1413-4731-8851-FE8CFFC4E81A}" srcId="{2D7A1414-B9D2-4480-8847-7DEF80138074}" destId="{6CE40802-6A40-4ECD-8167-AAFB307D9095}" srcOrd="2" destOrd="0" parTransId="{22BC59D1-38DA-4EFD-A814-FED1DE64F6D7}" sibTransId="{D9C2E0D3-85EB-4D91-93FC-61C0F886F8DC}"/>
    <dgm:cxn modelId="{90C1735F-CE8E-4665-88AD-D34E8002B037}" type="presOf" srcId="{1C177E04-3133-442B-B5D0-CA42B7670EBE}" destId="{A2AB2564-A3C9-4DE2-AA4B-5B8A19FB2F5C}" srcOrd="0" destOrd="0" presId="urn:microsoft.com/office/officeart/2005/8/layout/vList2"/>
    <dgm:cxn modelId="{430CC89F-2BF7-4E86-B167-0C546CC4A4A0}" type="presOf" srcId="{2D7A1414-B9D2-4480-8847-7DEF80138074}" destId="{89F164A6-E0EE-4AE0-9109-179B4C0A6B75}" srcOrd="0" destOrd="0" presId="urn:microsoft.com/office/officeart/2005/8/layout/vList2"/>
    <dgm:cxn modelId="{6E8FC5BF-E9A3-48AD-8006-F32CA917FFE7}" srcId="{2D7A1414-B9D2-4480-8847-7DEF80138074}" destId="{274C03C4-F91B-4311-9910-62908FBAC31F}" srcOrd="1" destOrd="0" parTransId="{B8A509AD-BB2D-4A2C-8E13-AE9B78BE9F67}" sibTransId="{E76210BC-BC5F-43C0-867D-7A00E5D715BC}"/>
    <dgm:cxn modelId="{F08FC4AA-145F-40D1-8D1B-D4A36F3D9F52}" srcId="{2D7A1414-B9D2-4480-8847-7DEF80138074}" destId="{1C177E04-3133-442B-B5D0-CA42B7670EBE}" srcOrd="0" destOrd="0" parTransId="{80DD854D-BBF3-47AB-840A-C82DE84F0B70}" sibTransId="{3E5ADCD2-06F2-4814-B6BC-470B2A10632B}"/>
    <dgm:cxn modelId="{DEF9417F-DD1E-4FDC-B16D-208A8712116C}" type="presOf" srcId="{6CE40802-6A40-4ECD-8167-AAFB307D9095}" destId="{8F310A3B-F9B5-4A58-B84E-66EB7E2F4BF4}" srcOrd="0" destOrd="0" presId="urn:microsoft.com/office/officeart/2005/8/layout/vList2"/>
    <dgm:cxn modelId="{984BEB42-877C-4411-B1D3-4453E8F42EC9}" type="presParOf" srcId="{89F164A6-E0EE-4AE0-9109-179B4C0A6B75}" destId="{A2AB2564-A3C9-4DE2-AA4B-5B8A19FB2F5C}" srcOrd="0" destOrd="0" presId="urn:microsoft.com/office/officeart/2005/8/layout/vList2"/>
    <dgm:cxn modelId="{B2D79460-833A-421C-8F64-CB5824AB52ED}" type="presParOf" srcId="{89F164A6-E0EE-4AE0-9109-179B4C0A6B75}" destId="{09AF7E27-51FD-4DFE-A9AB-E404D57A2B3F}" srcOrd="1" destOrd="0" presId="urn:microsoft.com/office/officeart/2005/8/layout/vList2"/>
    <dgm:cxn modelId="{BD5F555F-9C55-4C5D-B275-4F9C0870BE8E}" type="presParOf" srcId="{89F164A6-E0EE-4AE0-9109-179B4C0A6B75}" destId="{BDEFF4D0-5D88-40FF-88DC-B1774B3ECCC5}" srcOrd="2" destOrd="0" presId="urn:microsoft.com/office/officeart/2005/8/layout/vList2"/>
    <dgm:cxn modelId="{7F5E32DE-1A95-485E-89A9-35CEC213A1F9}" type="presParOf" srcId="{89F164A6-E0EE-4AE0-9109-179B4C0A6B75}" destId="{F4AC1AF1-CC5F-4180-94BA-94B8E64A23A2}" srcOrd="3" destOrd="0" presId="urn:microsoft.com/office/officeart/2005/8/layout/vList2"/>
    <dgm:cxn modelId="{0FDA4AE3-5688-492D-B697-3AF5B2372AAF}" type="presParOf" srcId="{89F164A6-E0EE-4AE0-9109-179B4C0A6B75}" destId="{8F310A3B-F9B5-4A58-B84E-66EB7E2F4BF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1EE14D5-D9C6-473F-85DC-8BBE1E59CCD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36A0BE4-C170-4F94-8715-4EF8675C8356}">
      <dgm:prSet/>
      <dgm:spPr/>
      <dgm:t>
        <a:bodyPr/>
        <a:lstStyle/>
        <a:p>
          <a:r>
            <a:rPr lang="en-GB"/>
            <a:t>This week we've looked at creative methods to support reflective practice.</a:t>
          </a:r>
          <a:endParaRPr lang="en-US"/>
        </a:p>
      </dgm:t>
    </dgm:pt>
    <dgm:pt modelId="{6B918EF9-B42F-4353-9B7B-C3CC8358637C}" type="parTrans" cxnId="{C5BBEB61-2A20-42ED-8979-D9354A1EE6BA}">
      <dgm:prSet/>
      <dgm:spPr/>
      <dgm:t>
        <a:bodyPr/>
        <a:lstStyle/>
        <a:p>
          <a:endParaRPr lang="en-US"/>
        </a:p>
      </dgm:t>
    </dgm:pt>
    <dgm:pt modelId="{341C6335-4FDB-4A8F-81A0-E14DD53679EA}" type="sibTrans" cxnId="{C5BBEB61-2A20-42ED-8979-D9354A1EE6BA}">
      <dgm:prSet/>
      <dgm:spPr/>
      <dgm:t>
        <a:bodyPr/>
        <a:lstStyle/>
        <a:p>
          <a:endParaRPr lang="en-US"/>
        </a:p>
      </dgm:t>
    </dgm:pt>
    <dgm:pt modelId="{095BF94F-B882-45B5-9A89-73A03FDAF4B2}">
      <dgm:prSet/>
      <dgm:spPr/>
      <dgm:t>
        <a:bodyPr/>
        <a:lstStyle/>
        <a:p>
          <a:r>
            <a:rPr lang="en-GB"/>
            <a:t>As you can imagine, there are many different opportunities for creative exploration. If you feel creative, perhaps look at using clay, or paints. Or even, if you're close to the beach or a wood, use natural objects to enhance your reflections – you could creative a reflective piece in a natural environment and spend some time just processing this.</a:t>
          </a:r>
          <a:endParaRPr lang="en-US"/>
        </a:p>
      </dgm:t>
    </dgm:pt>
    <dgm:pt modelId="{23E0726C-85E8-477D-A69D-26FC84FC8B22}" type="parTrans" cxnId="{A0C90F57-C8DF-4E26-AFCB-F28425C72950}">
      <dgm:prSet/>
      <dgm:spPr/>
      <dgm:t>
        <a:bodyPr/>
        <a:lstStyle/>
        <a:p>
          <a:endParaRPr lang="en-US"/>
        </a:p>
      </dgm:t>
    </dgm:pt>
    <dgm:pt modelId="{04283714-F1E7-4BC7-9C80-77D2EC623319}" type="sibTrans" cxnId="{A0C90F57-C8DF-4E26-AFCB-F28425C72950}">
      <dgm:prSet/>
      <dgm:spPr/>
      <dgm:t>
        <a:bodyPr/>
        <a:lstStyle/>
        <a:p>
          <a:endParaRPr lang="en-US"/>
        </a:p>
      </dgm:t>
    </dgm:pt>
    <dgm:pt modelId="{DEF34174-513C-4A0B-9165-ED16C085FE72}">
      <dgm:prSet/>
      <dgm:spPr/>
      <dgm:t>
        <a:bodyPr/>
        <a:lstStyle/>
        <a:p>
          <a:r>
            <a:rPr lang="en-GB"/>
            <a:t>Whichever way you choose to reflect, I hope that you get something from creative engagement.</a:t>
          </a:r>
          <a:endParaRPr lang="en-US"/>
        </a:p>
      </dgm:t>
    </dgm:pt>
    <dgm:pt modelId="{70CBA2B1-DEC3-41D8-8D4B-F9D41C41AE94}" type="parTrans" cxnId="{8A57D049-93C2-4899-BF0A-16129021D6A0}">
      <dgm:prSet/>
      <dgm:spPr/>
      <dgm:t>
        <a:bodyPr/>
        <a:lstStyle/>
        <a:p>
          <a:endParaRPr lang="en-US"/>
        </a:p>
      </dgm:t>
    </dgm:pt>
    <dgm:pt modelId="{8B300A5C-6A82-49AF-886E-90DCD3CD40A0}" type="sibTrans" cxnId="{8A57D049-93C2-4899-BF0A-16129021D6A0}">
      <dgm:prSet/>
      <dgm:spPr/>
      <dgm:t>
        <a:bodyPr/>
        <a:lstStyle/>
        <a:p>
          <a:endParaRPr lang="en-US"/>
        </a:p>
      </dgm:t>
    </dgm:pt>
    <dgm:pt modelId="{E1E4ABB5-D6D7-4FEE-904A-362B7ABF36F1}" type="pres">
      <dgm:prSet presAssocID="{31EE14D5-D9C6-473F-85DC-8BBE1E59CCD5}" presName="linear" presStyleCnt="0">
        <dgm:presLayoutVars>
          <dgm:animLvl val="lvl"/>
          <dgm:resizeHandles val="exact"/>
        </dgm:presLayoutVars>
      </dgm:prSet>
      <dgm:spPr/>
      <dgm:t>
        <a:bodyPr/>
        <a:lstStyle/>
        <a:p>
          <a:endParaRPr lang="en-US"/>
        </a:p>
      </dgm:t>
    </dgm:pt>
    <dgm:pt modelId="{6C5B70A2-8E3C-4467-8EE6-B298B1F471C1}" type="pres">
      <dgm:prSet presAssocID="{436A0BE4-C170-4F94-8715-4EF8675C8356}" presName="parentText" presStyleLbl="node1" presStyleIdx="0" presStyleCnt="3">
        <dgm:presLayoutVars>
          <dgm:chMax val="0"/>
          <dgm:bulletEnabled val="1"/>
        </dgm:presLayoutVars>
      </dgm:prSet>
      <dgm:spPr/>
      <dgm:t>
        <a:bodyPr/>
        <a:lstStyle/>
        <a:p>
          <a:endParaRPr lang="en-US"/>
        </a:p>
      </dgm:t>
    </dgm:pt>
    <dgm:pt modelId="{F3192384-DE9E-4870-B236-EDDB4CF830D0}" type="pres">
      <dgm:prSet presAssocID="{341C6335-4FDB-4A8F-81A0-E14DD53679EA}" presName="spacer" presStyleCnt="0"/>
      <dgm:spPr/>
    </dgm:pt>
    <dgm:pt modelId="{7AFA85A0-60E8-4E84-B3C4-3154281DFECB}" type="pres">
      <dgm:prSet presAssocID="{095BF94F-B882-45B5-9A89-73A03FDAF4B2}" presName="parentText" presStyleLbl="node1" presStyleIdx="1" presStyleCnt="3">
        <dgm:presLayoutVars>
          <dgm:chMax val="0"/>
          <dgm:bulletEnabled val="1"/>
        </dgm:presLayoutVars>
      </dgm:prSet>
      <dgm:spPr/>
      <dgm:t>
        <a:bodyPr/>
        <a:lstStyle/>
        <a:p>
          <a:endParaRPr lang="en-US"/>
        </a:p>
      </dgm:t>
    </dgm:pt>
    <dgm:pt modelId="{8E50F8D7-D67E-4634-9E0A-F72D45A0F3E9}" type="pres">
      <dgm:prSet presAssocID="{04283714-F1E7-4BC7-9C80-77D2EC623319}" presName="spacer" presStyleCnt="0"/>
      <dgm:spPr/>
    </dgm:pt>
    <dgm:pt modelId="{215C8189-3C92-4052-BB1C-DCA08ED9C452}" type="pres">
      <dgm:prSet presAssocID="{DEF34174-513C-4A0B-9165-ED16C085FE72}" presName="parentText" presStyleLbl="node1" presStyleIdx="2" presStyleCnt="3">
        <dgm:presLayoutVars>
          <dgm:chMax val="0"/>
          <dgm:bulletEnabled val="1"/>
        </dgm:presLayoutVars>
      </dgm:prSet>
      <dgm:spPr/>
      <dgm:t>
        <a:bodyPr/>
        <a:lstStyle/>
        <a:p>
          <a:endParaRPr lang="en-US"/>
        </a:p>
      </dgm:t>
    </dgm:pt>
  </dgm:ptLst>
  <dgm:cxnLst>
    <dgm:cxn modelId="{A0C90F57-C8DF-4E26-AFCB-F28425C72950}" srcId="{31EE14D5-D9C6-473F-85DC-8BBE1E59CCD5}" destId="{095BF94F-B882-45B5-9A89-73A03FDAF4B2}" srcOrd="1" destOrd="0" parTransId="{23E0726C-85E8-477D-A69D-26FC84FC8B22}" sibTransId="{04283714-F1E7-4BC7-9C80-77D2EC623319}"/>
    <dgm:cxn modelId="{9D8DCA09-74FD-41D5-A71C-2356294602A4}" type="presOf" srcId="{095BF94F-B882-45B5-9A89-73A03FDAF4B2}" destId="{7AFA85A0-60E8-4E84-B3C4-3154281DFECB}" srcOrd="0" destOrd="0" presId="urn:microsoft.com/office/officeart/2005/8/layout/vList2"/>
    <dgm:cxn modelId="{7A48115F-086D-4E32-9911-3031B6556B01}" type="presOf" srcId="{31EE14D5-D9C6-473F-85DC-8BBE1E59CCD5}" destId="{E1E4ABB5-D6D7-4FEE-904A-362B7ABF36F1}" srcOrd="0" destOrd="0" presId="urn:microsoft.com/office/officeart/2005/8/layout/vList2"/>
    <dgm:cxn modelId="{14F33463-A560-4707-99AC-729A3361C30F}" type="presOf" srcId="{DEF34174-513C-4A0B-9165-ED16C085FE72}" destId="{215C8189-3C92-4052-BB1C-DCA08ED9C452}" srcOrd="0" destOrd="0" presId="urn:microsoft.com/office/officeart/2005/8/layout/vList2"/>
    <dgm:cxn modelId="{8A57D049-93C2-4899-BF0A-16129021D6A0}" srcId="{31EE14D5-D9C6-473F-85DC-8BBE1E59CCD5}" destId="{DEF34174-513C-4A0B-9165-ED16C085FE72}" srcOrd="2" destOrd="0" parTransId="{70CBA2B1-DEC3-41D8-8D4B-F9D41C41AE94}" sibTransId="{8B300A5C-6A82-49AF-886E-90DCD3CD40A0}"/>
    <dgm:cxn modelId="{C5BBEB61-2A20-42ED-8979-D9354A1EE6BA}" srcId="{31EE14D5-D9C6-473F-85DC-8BBE1E59CCD5}" destId="{436A0BE4-C170-4F94-8715-4EF8675C8356}" srcOrd="0" destOrd="0" parTransId="{6B918EF9-B42F-4353-9B7B-C3CC8358637C}" sibTransId="{341C6335-4FDB-4A8F-81A0-E14DD53679EA}"/>
    <dgm:cxn modelId="{E256046A-5CF6-4F0C-8BDD-09FA0D76C8A2}" type="presOf" srcId="{436A0BE4-C170-4F94-8715-4EF8675C8356}" destId="{6C5B70A2-8E3C-4467-8EE6-B298B1F471C1}" srcOrd="0" destOrd="0" presId="urn:microsoft.com/office/officeart/2005/8/layout/vList2"/>
    <dgm:cxn modelId="{167CEAA1-47B6-4317-82E2-8ADB367932B3}" type="presParOf" srcId="{E1E4ABB5-D6D7-4FEE-904A-362B7ABF36F1}" destId="{6C5B70A2-8E3C-4467-8EE6-B298B1F471C1}" srcOrd="0" destOrd="0" presId="urn:microsoft.com/office/officeart/2005/8/layout/vList2"/>
    <dgm:cxn modelId="{05668E84-1CCB-4E06-9CB9-E4E119E52368}" type="presParOf" srcId="{E1E4ABB5-D6D7-4FEE-904A-362B7ABF36F1}" destId="{F3192384-DE9E-4870-B236-EDDB4CF830D0}" srcOrd="1" destOrd="0" presId="urn:microsoft.com/office/officeart/2005/8/layout/vList2"/>
    <dgm:cxn modelId="{F923E6E6-28C2-434A-A360-4E369488DBBB}" type="presParOf" srcId="{E1E4ABB5-D6D7-4FEE-904A-362B7ABF36F1}" destId="{7AFA85A0-60E8-4E84-B3C4-3154281DFECB}" srcOrd="2" destOrd="0" presId="urn:microsoft.com/office/officeart/2005/8/layout/vList2"/>
    <dgm:cxn modelId="{41FD605F-9F1B-465D-9327-F97AABD949F7}" type="presParOf" srcId="{E1E4ABB5-D6D7-4FEE-904A-362B7ABF36F1}" destId="{8E50F8D7-D67E-4634-9E0A-F72D45A0F3E9}" srcOrd="3" destOrd="0" presId="urn:microsoft.com/office/officeart/2005/8/layout/vList2"/>
    <dgm:cxn modelId="{4A7619C7-F455-49ED-9C02-9DCFF205AF65}" type="presParOf" srcId="{E1E4ABB5-D6D7-4FEE-904A-362B7ABF36F1}" destId="{215C8189-3C92-4052-BB1C-DCA08ED9C45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3872F4-5ABC-41D0-9D18-05A29E07B9F1}">
      <dsp:nvSpPr>
        <dsp:cNvPr id="0" name=""/>
        <dsp:cNvSpPr/>
      </dsp:nvSpPr>
      <dsp:spPr>
        <a:xfrm>
          <a:off x="0" y="4204"/>
          <a:ext cx="6635260" cy="89549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A52054-4E81-49DC-82B9-B601D2A557A7}">
      <dsp:nvSpPr>
        <dsp:cNvPr id="0" name=""/>
        <dsp:cNvSpPr/>
      </dsp:nvSpPr>
      <dsp:spPr>
        <a:xfrm>
          <a:off x="270886" y="205689"/>
          <a:ext cx="492520" cy="49252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8CC0E7-CC6E-4A9A-B4D4-4DC9A072FA27}">
      <dsp:nvSpPr>
        <dsp:cNvPr id="0" name=""/>
        <dsp:cNvSpPr/>
      </dsp:nvSpPr>
      <dsp:spPr>
        <a:xfrm>
          <a:off x="1034292" y="4204"/>
          <a:ext cx="5600967" cy="895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773" tIns="94773" rIns="94773" bIns="94773" numCol="1" spcCol="1270" anchor="ctr" anchorCtr="0">
          <a:noAutofit/>
        </a:bodyPr>
        <a:lstStyle/>
        <a:p>
          <a:pPr lvl="0" algn="l" defTabSz="711200">
            <a:lnSpc>
              <a:spcPct val="90000"/>
            </a:lnSpc>
            <a:spcBef>
              <a:spcPct val="0"/>
            </a:spcBef>
            <a:spcAft>
              <a:spcPct val="35000"/>
            </a:spcAft>
          </a:pPr>
          <a:r>
            <a:rPr lang="en-GB" sz="1600" kern="1200"/>
            <a:t>As you may now be aware, reflective practice allows you to consider events and processes in depth.</a:t>
          </a:r>
          <a:endParaRPr lang="en-US" sz="1600" kern="1200"/>
        </a:p>
      </dsp:txBody>
      <dsp:txXfrm>
        <a:off x="1034292" y="4204"/>
        <a:ext cx="5600967" cy="895491"/>
      </dsp:txXfrm>
    </dsp:sp>
    <dsp:sp modelId="{C35A9050-4EFF-4580-8F5B-ED78B461DDFA}">
      <dsp:nvSpPr>
        <dsp:cNvPr id="0" name=""/>
        <dsp:cNvSpPr/>
      </dsp:nvSpPr>
      <dsp:spPr>
        <a:xfrm>
          <a:off x="0" y="1123568"/>
          <a:ext cx="6635260" cy="89549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9B73C6-F8A2-4425-89CA-AF87465DA10E}">
      <dsp:nvSpPr>
        <dsp:cNvPr id="0" name=""/>
        <dsp:cNvSpPr/>
      </dsp:nvSpPr>
      <dsp:spPr>
        <a:xfrm>
          <a:off x="270886" y="1325053"/>
          <a:ext cx="492520" cy="49252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E57246-BBB0-45E3-BEAB-3B2361794F81}">
      <dsp:nvSpPr>
        <dsp:cNvPr id="0" name=""/>
        <dsp:cNvSpPr/>
      </dsp:nvSpPr>
      <dsp:spPr>
        <a:xfrm>
          <a:off x="1034292" y="1123568"/>
          <a:ext cx="5600967" cy="895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773" tIns="94773" rIns="94773" bIns="94773" numCol="1" spcCol="1270" anchor="ctr" anchorCtr="0">
          <a:noAutofit/>
        </a:bodyPr>
        <a:lstStyle/>
        <a:p>
          <a:pPr lvl="0" algn="l" defTabSz="711200">
            <a:lnSpc>
              <a:spcPct val="90000"/>
            </a:lnSpc>
            <a:spcBef>
              <a:spcPct val="0"/>
            </a:spcBef>
            <a:spcAft>
              <a:spcPct val="35000"/>
            </a:spcAft>
          </a:pPr>
          <a:r>
            <a:rPr lang="en-GB" sz="1600" kern="1200"/>
            <a:t>However, we also know that we cannot replicate situations and expect them to turn out the same way.</a:t>
          </a:r>
          <a:endParaRPr lang="en-US" sz="1600" kern="1200"/>
        </a:p>
      </dsp:txBody>
      <dsp:txXfrm>
        <a:off x="1034292" y="1123568"/>
        <a:ext cx="5600967" cy="895491"/>
      </dsp:txXfrm>
    </dsp:sp>
    <dsp:sp modelId="{E019DA87-5D29-467B-85AC-258075EE1B12}">
      <dsp:nvSpPr>
        <dsp:cNvPr id="0" name=""/>
        <dsp:cNvSpPr/>
      </dsp:nvSpPr>
      <dsp:spPr>
        <a:xfrm>
          <a:off x="0" y="2242931"/>
          <a:ext cx="6635260" cy="89549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01AD28-A4A4-4D85-B8F4-FB9C16459115}">
      <dsp:nvSpPr>
        <dsp:cNvPr id="0" name=""/>
        <dsp:cNvSpPr/>
      </dsp:nvSpPr>
      <dsp:spPr>
        <a:xfrm>
          <a:off x="270886" y="2444417"/>
          <a:ext cx="492520" cy="492520"/>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8A98A7-3AB3-496D-98AE-859C69145A8A}">
      <dsp:nvSpPr>
        <dsp:cNvPr id="0" name=""/>
        <dsp:cNvSpPr/>
      </dsp:nvSpPr>
      <dsp:spPr>
        <a:xfrm>
          <a:off x="1034292" y="2242931"/>
          <a:ext cx="5600967" cy="895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773" tIns="94773" rIns="94773" bIns="94773" numCol="1" spcCol="1270" anchor="ctr" anchorCtr="0">
          <a:noAutofit/>
        </a:bodyPr>
        <a:lstStyle/>
        <a:p>
          <a:pPr lvl="0" algn="l" defTabSz="711200">
            <a:lnSpc>
              <a:spcPct val="90000"/>
            </a:lnSpc>
            <a:spcBef>
              <a:spcPct val="0"/>
            </a:spcBef>
            <a:spcAft>
              <a:spcPct val="35000"/>
            </a:spcAft>
          </a:pPr>
          <a:r>
            <a:rPr lang="en-GB" sz="1600" kern="1200"/>
            <a:t>Schön (1983) saw creativity as a key component in reflection-in-action.</a:t>
          </a:r>
          <a:endParaRPr lang="en-US" sz="1600" kern="1200"/>
        </a:p>
      </dsp:txBody>
      <dsp:txXfrm>
        <a:off x="1034292" y="2242931"/>
        <a:ext cx="5600967" cy="895491"/>
      </dsp:txXfrm>
    </dsp:sp>
    <dsp:sp modelId="{43D7E10D-FF61-4FAC-8330-0A4357DEEAEE}">
      <dsp:nvSpPr>
        <dsp:cNvPr id="0" name=""/>
        <dsp:cNvSpPr/>
      </dsp:nvSpPr>
      <dsp:spPr>
        <a:xfrm>
          <a:off x="0" y="3362295"/>
          <a:ext cx="6635260" cy="89549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4C766D-6048-43D0-A671-59AD09B41BE6}">
      <dsp:nvSpPr>
        <dsp:cNvPr id="0" name=""/>
        <dsp:cNvSpPr/>
      </dsp:nvSpPr>
      <dsp:spPr>
        <a:xfrm>
          <a:off x="270886" y="3563781"/>
          <a:ext cx="492520" cy="492520"/>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885612-C12C-4AD6-BA53-367D8D978DEE}">
      <dsp:nvSpPr>
        <dsp:cNvPr id="0" name=""/>
        <dsp:cNvSpPr/>
      </dsp:nvSpPr>
      <dsp:spPr>
        <a:xfrm>
          <a:off x="1034292" y="3362295"/>
          <a:ext cx="5600967" cy="895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773" tIns="94773" rIns="94773" bIns="94773" numCol="1" spcCol="1270" anchor="ctr" anchorCtr="0">
          <a:noAutofit/>
        </a:bodyPr>
        <a:lstStyle/>
        <a:p>
          <a:pPr lvl="0" algn="l" defTabSz="711200">
            <a:lnSpc>
              <a:spcPct val="90000"/>
            </a:lnSpc>
            <a:spcBef>
              <a:spcPct val="0"/>
            </a:spcBef>
            <a:spcAft>
              <a:spcPct val="35000"/>
            </a:spcAft>
          </a:pPr>
          <a:r>
            <a:rPr lang="en-GB" sz="1600" kern="1200"/>
            <a:t>As we consider our practice, we think about what is working well, what needs to change or be modified and adjust our practice accordingly.</a:t>
          </a:r>
          <a:endParaRPr lang="en-US" sz="1600" kern="1200"/>
        </a:p>
      </dsp:txBody>
      <dsp:txXfrm>
        <a:off x="1034292" y="3362295"/>
        <a:ext cx="5600967" cy="895491"/>
      </dsp:txXfrm>
    </dsp:sp>
    <dsp:sp modelId="{CBFA97AA-F23C-4FCF-80FC-3588811D3F37}">
      <dsp:nvSpPr>
        <dsp:cNvPr id="0" name=""/>
        <dsp:cNvSpPr/>
      </dsp:nvSpPr>
      <dsp:spPr>
        <a:xfrm>
          <a:off x="0" y="4481659"/>
          <a:ext cx="6635260" cy="89549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9B78DD-FCD1-4741-98AF-A22A35B938B7}">
      <dsp:nvSpPr>
        <dsp:cNvPr id="0" name=""/>
        <dsp:cNvSpPr/>
      </dsp:nvSpPr>
      <dsp:spPr>
        <a:xfrm>
          <a:off x="270886" y="4683145"/>
          <a:ext cx="492520" cy="492520"/>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3B6335-858A-48F6-ABA0-D651C1A9E358}">
      <dsp:nvSpPr>
        <dsp:cNvPr id="0" name=""/>
        <dsp:cNvSpPr/>
      </dsp:nvSpPr>
      <dsp:spPr>
        <a:xfrm>
          <a:off x="1034292" y="4481659"/>
          <a:ext cx="5600967" cy="895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773" tIns="94773" rIns="94773" bIns="94773" numCol="1" spcCol="1270" anchor="ctr" anchorCtr="0">
          <a:noAutofit/>
        </a:bodyPr>
        <a:lstStyle/>
        <a:p>
          <a:pPr lvl="0" algn="l" defTabSz="711200">
            <a:lnSpc>
              <a:spcPct val="90000"/>
            </a:lnSpc>
            <a:spcBef>
              <a:spcPct val="0"/>
            </a:spcBef>
            <a:spcAft>
              <a:spcPct val="35000"/>
            </a:spcAft>
          </a:pPr>
          <a:r>
            <a:rPr lang="en-GB" sz="1600" kern="1200"/>
            <a:t>Being creative and flexible is a necessary element of Counselling practice.</a:t>
          </a:r>
          <a:endParaRPr lang="en-US" sz="1600" kern="1200"/>
        </a:p>
      </dsp:txBody>
      <dsp:txXfrm>
        <a:off x="1034292" y="4481659"/>
        <a:ext cx="5600967" cy="8954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6F1DED-F509-480F-B311-7855F2CE2167}">
      <dsp:nvSpPr>
        <dsp:cNvPr id="0" name=""/>
        <dsp:cNvSpPr/>
      </dsp:nvSpPr>
      <dsp:spPr>
        <a:xfrm>
          <a:off x="0" y="4204"/>
          <a:ext cx="6635260" cy="89549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B554F2-AEDC-41C0-8156-559ED572C377}">
      <dsp:nvSpPr>
        <dsp:cNvPr id="0" name=""/>
        <dsp:cNvSpPr/>
      </dsp:nvSpPr>
      <dsp:spPr>
        <a:xfrm>
          <a:off x="270886" y="205689"/>
          <a:ext cx="492520" cy="49252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6DD0B6-C542-40C0-90C2-47D9EF8069BC}">
      <dsp:nvSpPr>
        <dsp:cNvPr id="0" name=""/>
        <dsp:cNvSpPr/>
      </dsp:nvSpPr>
      <dsp:spPr>
        <a:xfrm>
          <a:off x="1034292" y="4204"/>
          <a:ext cx="5600967" cy="895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773" tIns="94773" rIns="94773" bIns="94773" numCol="1" spcCol="1270" anchor="ctr" anchorCtr="0">
          <a:noAutofit/>
        </a:bodyPr>
        <a:lstStyle/>
        <a:p>
          <a:pPr lvl="0" algn="l" defTabSz="711200">
            <a:lnSpc>
              <a:spcPct val="90000"/>
            </a:lnSpc>
            <a:spcBef>
              <a:spcPct val="0"/>
            </a:spcBef>
            <a:spcAft>
              <a:spcPct val="35000"/>
            </a:spcAft>
          </a:pPr>
          <a:r>
            <a:rPr lang="en-GB" sz="1600" kern="1200"/>
            <a:t>When using letter writing for reflective practice it can be helpful to write an informal manner, almost conversational. </a:t>
          </a:r>
          <a:endParaRPr lang="en-US" sz="1600" kern="1200"/>
        </a:p>
      </dsp:txBody>
      <dsp:txXfrm>
        <a:off x="1034292" y="4204"/>
        <a:ext cx="5600967" cy="895491"/>
      </dsp:txXfrm>
    </dsp:sp>
    <dsp:sp modelId="{EC404821-F88B-44A6-9A9E-A88CA18A3D06}">
      <dsp:nvSpPr>
        <dsp:cNvPr id="0" name=""/>
        <dsp:cNvSpPr/>
      </dsp:nvSpPr>
      <dsp:spPr>
        <a:xfrm>
          <a:off x="0" y="1123568"/>
          <a:ext cx="6635260" cy="89549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9D8462-9F55-4F6B-8B1A-216A3B6AE2A5}">
      <dsp:nvSpPr>
        <dsp:cNvPr id="0" name=""/>
        <dsp:cNvSpPr/>
      </dsp:nvSpPr>
      <dsp:spPr>
        <a:xfrm>
          <a:off x="270886" y="1325053"/>
          <a:ext cx="492520" cy="49252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C6E137-BB1D-436D-9205-2F18FBE668C6}">
      <dsp:nvSpPr>
        <dsp:cNvPr id="0" name=""/>
        <dsp:cNvSpPr/>
      </dsp:nvSpPr>
      <dsp:spPr>
        <a:xfrm>
          <a:off x="1034292" y="1123568"/>
          <a:ext cx="5600967" cy="895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773" tIns="94773" rIns="94773" bIns="94773" numCol="1" spcCol="1270" anchor="ctr" anchorCtr="0">
          <a:noAutofit/>
        </a:bodyPr>
        <a:lstStyle/>
        <a:p>
          <a:pPr lvl="0" algn="l" defTabSz="711200">
            <a:lnSpc>
              <a:spcPct val="90000"/>
            </a:lnSpc>
            <a:spcBef>
              <a:spcPct val="0"/>
            </a:spcBef>
            <a:spcAft>
              <a:spcPct val="35000"/>
            </a:spcAft>
          </a:pPr>
          <a:r>
            <a:rPr lang="en-GB" sz="1600" kern="1200"/>
            <a:t>We can have an internal conversation with ourselves, much like a 'dear diary' journal.</a:t>
          </a:r>
          <a:endParaRPr lang="en-US" sz="1600" kern="1200"/>
        </a:p>
      </dsp:txBody>
      <dsp:txXfrm>
        <a:off x="1034292" y="1123568"/>
        <a:ext cx="5600967" cy="895491"/>
      </dsp:txXfrm>
    </dsp:sp>
    <dsp:sp modelId="{A491CDBC-1FD8-4549-90E7-FC0E3280F8AC}">
      <dsp:nvSpPr>
        <dsp:cNvPr id="0" name=""/>
        <dsp:cNvSpPr/>
      </dsp:nvSpPr>
      <dsp:spPr>
        <a:xfrm>
          <a:off x="0" y="2242931"/>
          <a:ext cx="6635260" cy="89549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B9EFE0-FDC9-4254-B865-5E577A46DBCD}">
      <dsp:nvSpPr>
        <dsp:cNvPr id="0" name=""/>
        <dsp:cNvSpPr/>
      </dsp:nvSpPr>
      <dsp:spPr>
        <a:xfrm>
          <a:off x="270886" y="2444417"/>
          <a:ext cx="492520" cy="492520"/>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3E9AC0-2013-429C-969A-FC79C0DDA5EC}">
      <dsp:nvSpPr>
        <dsp:cNvPr id="0" name=""/>
        <dsp:cNvSpPr/>
      </dsp:nvSpPr>
      <dsp:spPr>
        <a:xfrm>
          <a:off x="1034292" y="2242931"/>
          <a:ext cx="5600967" cy="895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773" tIns="94773" rIns="94773" bIns="94773" numCol="1" spcCol="1270" anchor="ctr" anchorCtr="0">
          <a:noAutofit/>
        </a:bodyPr>
        <a:lstStyle/>
        <a:p>
          <a:pPr lvl="0" algn="l" defTabSz="711200">
            <a:lnSpc>
              <a:spcPct val="90000"/>
            </a:lnSpc>
            <a:spcBef>
              <a:spcPct val="0"/>
            </a:spcBef>
            <a:spcAft>
              <a:spcPct val="35000"/>
            </a:spcAft>
          </a:pPr>
          <a:r>
            <a:rPr lang="en-GB" sz="1600" kern="1200"/>
            <a:t>When we're writing reflective letters however, it is usually directed to someone.</a:t>
          </a:r>
          <a:endParaRPr lang="en-US" sz="1600" kern="1200"/>
        </a:p>
      </dsp:txBody>
      <dsp:txXfrm>
        <a:off x="1034292" y="2242931"/>
        <a:ext cx="5600967" cy="895491"/>
      </dsp:txXfrm>
    </dsp:sp>
    <dsp:sp modelId="{1F6B50B6-945D-4981-824E-B8C2E8D25B40}">
      <dsp:nvSpPr>
        <dsp:cNvPr id="0" name=""/>
        <dsp:cNvSpPr/>
      </dsp:nvSpPr>
      <dsp:spPr>
        <a:xfrm>
          <a:off x="0" y="3362295"/>
          <a:ext cx="6635260" cy="89549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BE3372-545A-4B42-B270-BD5FCAEB1041}">
      <dsp:nvSpPr>
        <dsp:cNvPr id="0" name=""/>
        <dsp:cNvSpPr/>
      </dsp:nvSpPr>
      <dsp:spPr>
        <a:xfrm>
          <a:off x="270886" y="3563781"/>
          <a:ext cx="492520" cy="492520"/>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0F387B-DBF4-4BD4-A407-DFB429DF6675}">
      <dsp:nvSpPr>
        <dsp:cNvPr id="0" name=""/>
        <dsp:cNvSpPr/>
      </dsp:nvSpPr>
      <dsp:spPr>
        <a:xfrm>
          <a:off x="1034292" y="3362295"/>
          <a:ext cx="5600967" cy="895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773" tIns="94773" rIns="94773" bIns="94773" numCol="1" spcCol="1270" anchor="ctr" anchorCtr="0">
          <a:noAutofit/>
        </a:bodyPr>
        <a:lstStyle/>
        <a:p>
          <a:pPr lvl="0" algn="l" defTabSz="711200">
            <a:lnSpc>
              <a:spcPct val="90000"/>
            </a:lnSpc>
            <a:spcBef>
              <a:spcPct val="0"/>
            </a:spcBef>
            <a:spcAft>
              <a:spcPct val="35000"/>
            </a:spcAft>
          </a:pPr>
          <a:r>
            <a:rPr lang="en-GB" sz="1600" kern="1200"/>
            <a:t>For example, it could be a family member, a friend or a work colleague.</a:t>
          </a:r>
          <a:endParaRPr lang="en-US" sz="1600" kern="1200"/>
        </a:p>
      </dsp:txBody>
      <dsp:txXfrm>
        <a:off x="1034292" y="3362295"/>
        <a:ext cx="5600967" cy="895491"/>
      </dsp:txXfrm>
    </dsp:sp>
    <dsp:sp modelId="{18763C53-150A-4168-B143-97B1DE6952A6}">
      <dsp:nvSpPr>
        <dsp:cNvPr id="0" name=""/>
        <dsp:cNvSpPr/>
      </dsp:nvSpPr>
      <dsp:spPr>
        <a:xfrm>
          <a:off x="0" y="4481659"/>
          <a:ext cx="6635260" cy="89549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858243-1A9C-4D84-B5AD-29AEA463A9E0}">
      <dsp:nvSpPr>
        <dsp:cNvPr id="0" name=""/>
        <dsp:cNvSpPr/>
      </dsp:nvSpPr>
      <dsp:spPr>
        <a:xfrm>
          <a:off x="270886" y="4683145"/>
          <a:ext cx="492520" cy="492520"/>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596BD0-1EC8-4DA5-A8ED-61CCA1CF27F9}">
      <dsp:nvSpPr>
        <dsp:cNvPr id="0" name=""/>
        <dsp:cNvSpPr/>
      </dsp:nvSpPr>
      <dsp:spPr>
        <a:xfrm>
          <a:off x="1034292" y="4481659"/>
          <a:ext cx="5600967" cy="895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773" tIns="94773" rIns="94773" bIns="94773" numCol="1" spcCol="1270" anchor="ctr" anchorCtr="0">
          <a:noAutofit/>
        </a:bodyPr>
        <a:lstStyle/>
        <a:p>
          <a:pPr lvl="0" algn="l" defTabSz="711200">
            <a:lnSpc>
              <a:spcPct val="90000"/>
            </a:lnSpc>
            <a:spcBef>
              <a:spcPct val="0"/>
            </a:spcBef>
            <a:spcAft>
              <a:spcPct val="35000"/>
            </a:spcAft>
          </a:pPr>
          <a:r>
            <a:rPr lang="en-GB" sz="1600" kern="1200"/>
            <a:t>These letters are not usually sent, but they allow an expression of emotion and thoughts, which you need to express.</a:t>
          </a:r>
          <a:endParaRPr lang="en-US" sz="1600" kern="1200"/>
        </a:p>
      </dsp:txBody>
      <dsp:txXfrm>
        <a:off x="1034292" y="4481659"/>
        <a:ext cx="5600967" cy="8954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2DE450-BCDE-43E7-B23F-6C73CF29B889}">
      <dsp:nvSpPr>
        <dsp:cNvPr id="0" name=""/>
        <dsp:cNvSpPr/>
      </dsp:nvSpPr>
      <dsp:spPr>
        <a:xfrm>
          <a:off x="528752" y="220614"/>
          <a:ext cx="1578375" cy="15783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DF1D31-628A-4C19-AFC1-8E32ED030211}">
      <dsp:nvSpPr>
        <dsp:cNvPr id="0" name=""/>
        <dsp:cNvSpPr/>
      </dsp:nvSpPr>
      <dsp:spPr>
        <a:xfrm>
          <a:off x="865127" y="556989"/>
          <a:ext cx="905625" cy="9056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E02A11-8D48-43EE-B76A-87F7D24F0CD6}">
      <dsp:nvSpPr>
        <dsp:cNvPr id="0" name=""/>
        <dsp:cNvSpPr/>
      </dsp:nvSpPr>
      <dsp:spPr>
        <a:xfrm>
          <a:off x="24189" y="2290614"/>
          <a:ext cx="258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GB" sz="1100" kern="1200"/>
            <a:t>Writing in reflective practice is just one way of processing your professional and personal experiences.</a:t>
          </a:r>
          <a:endParaRPr lang="en-US" sz="1100" kern="1200"/>
        </a:p>
      </dsp:txBody>
      <dsp:txXfrm>
        <a:off x="24189" y="2290614"/>
        <a:ext cx="2587500" cy="720000"/>
      </dsp:txXfrm>
    </dsp:sp>
    <dsp:sp modelId="{3C50C4C2-AF6D-4942-BB0B-C2A510E0246D}">
      <dsp:nvSpPr>
        <dsp:cNvPr id="0" name=""/>
        <dsp:cNvSpPr/>
      </dsp:nvSpPr>
      <dsp:spPr>
        <a:xfrm>
          <a:off x="3569064" y="220614"/>
          <a:ext cx="1578375" cy="157837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3B8FD9-3669-466D-B981-5F6C7AAEFFCB}">
      <dsp:nvSpPr>
        <dsp:cNvPr id="0" name=""/>
        <dsp:cNvSpPr/>
      </dsp:nvSpPr>
      <dsp:spPr>
        <a:xfrm>
          <a:off x="3905439" y="556989"/>
          <a:ext cx="905625" cy="905625"/>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8459EE-41A7-4614-A3DC-1436800BFD9F}">
      <dsp:nvSpPr>
        <dsp:cNvPr id="0" name=""/>
        <dsp:cNvSpPr/>
      </dsp:nvSpPr>
      <dsp:spPr>
        <a:xfrm>
          <a:off x="3064502" y="2290614"/>
          <a:ext cx="258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GB" sz="1100" kern="1200"/>
            <a:t>There are different techniques that can be used that may allow a deeper reflective process.</a:t>
          </a:r>
          <a:endParaRPr lang="en-US" sz="1100" kern="1200"/>
        </a:p>
      </dsp:txBody>
      <dsp:txXfrm>
        <a:off x="3064502" y="2290614"/>
        <a:ext cx="2587500" cy="720000"/>
      </dsp:txXfrm>
    </dsp:sp>
    <dsp:sp modelId="{F489D2C1-E65A-480F-900F-277AFF31431B}">
      <dsp:nvSpPr>
        <dsp:cNvPr id="0" name=""/>
        <dsp:cNvSpPr/>
      </dsp:nvSpPr>
      <dsp:spPr>
        <a:xfrm>
          <a:off x="6609377" y="220614"/>
          <a:ext cx="1578375" cy="157837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E580B1-45E4-4E10-AB7E-6B8297B40181}">
      <dsp:nvSpPr>
        <dsp:cNvPr id="0" name=""/>
        <dsp:cNvSpPr/>
      </dsp:nvSpPr>
      <dsp:spPr>
        <a:xfrm>
          <a:off x="6945752" y="556989"/>
          <a:ext cx="905625" cy="905625"/>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77EFE5-341A-4768-9BD5-6B7F1FFBEAE7}">
      <dsp:nvSpPr>
        <dsp:cNvPr id="0" name=""/>
        <dsp:cNvSpPr/>
      </dsp:nvSpPr>
      <dsp:spPr>
        <a:xfrm>
          <a:off x="6104814" y="2290614"/>
          <a:ext cx="258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GB" sz="1100" kern="1200"/>
            <a:t>The following pages contain different creative ideas that you might like to try.</a:t>
          </a:r>
          <a:endParaRPr lang="en-US" sz="1100" kern="1200"/>
        </a:p>
      </dsp:txBody>
      <dsp:txXfrm>
        <a:off x="6104814" y="2290614"/>
        <a:ext cx="25875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AB2564-A3C9-4DE2-AA4B-5B8A19FB2F5C}">
      <dsp:nvSpPr>
        <dsp:cNvPr id="0" name=""/>
        <dsp:cNvSpPr/>
      </dsp:nvSpPr>
      <dsp:spPr>
        <a:xfrm>
          <a:off x="0" y="53842"/>
          <a:ext cx="6240668" cy="176026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GB" sz="1700" kern="1200"/>
            <a:t>Using a voice-recorder however can mean that you can end up speaking without focus and you may end up with 30minutes that aren't helpful.</a:t>
          </a:r>
          <a:endParaRPr lang="en-US" sz="1700" kern="1200"/>
        </a:p>
      </dsp:txBody>
      <dsp:txXfrm>
        <a:off x="85929" y="139771"/>
        <a:ext cx="6068810" cy="1588407"/>
      </dsp:txXfrm>
    </dsp:sp>
    <dsp:sp modelId="{BDEFF4D0-5D88-40FF-88DC-B1774B3ECCC5}">
      <dsp:nvSpPr>
        <dsp:cNvPr id="0" name=""/>
        <dsp:cNvSpPr/>
      </dsp:nvSpPr>
      <dsp:spPr>
        <a:xfrm>
          <a:off x="0" y="1863067"/>
          <a:ext cx="6240668" cy="1760265"/>
        </a:xfrm>
        <a:prstGeom prst="roundRect">
          <a:avLst/>
        </a:prstGeom>
        <a:solidFill>
          <a:schemeClr val="accent5">
            <a:hueOff val="777108"/>
            <a:satOff val="-1387"/>
            <a:lumOff val="-50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GB" sz="1700" kern="1200"/>
            <a:t>Using one of the reflective models can aid your reflection and keep your focus as you consider a professional or personal experience.</a:t>
          </a:r>
          <a:endParaRPr lang="en-US" sz="1700" kern="1200"/>
        </a:p>
      </dsp:txBody>
      <dsp:txXfrm>
        <a:off x="85929" y="1948996"/>
        <a:ext cx="6068810" cy="1588407"/>
      </dsp:txXfrm>
    </dsp:sp>
    <dsp:sp modelId="{8F310A3B-F9B5-4A58-B84E-66EB7E2F4BF4}">
      <dsp:nvSpPr>
        <dsp:cNvPr id="0" name=""/>
        <dsp:cNvSpPr/>
      </dsp:nvSpPr>
      <dsp:spPr>
        <a:xfrm>
          <a:off x="0" y="3672292"/>
          <a:ext cx="6240668" cy="1760265"/>
        </a:xfrm>
        <a:prstGeom prst="roundRect">
          <a:avLst/>
        </a:prstGeom>
        <a:solidFill>
          <a:schemeClr val="accent5">
            <a:hueOff val="1554216"/>
            <a:satOff val="-2775"/>
            <a:lumOff val="-10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GB" sz="1700" kern="1200"/>
            <a:t>One thing to note however, is that often we aren't comfortable listening to our own voice..remember that others hear our voice differently and it is something that you will need to become familiar with as you move into the Skills module and professional training (if that is your intention).</a:t>
          </a:r>
          <a:endParaRPr lang="en-US" sz="1700" kern="1200"/>
        </a:p>
      </dsp:txBody>
      <dsp:txXfrm>
        <a:off x="85929" y="3758221"/>
        <a:ext cx="6068810" cy="158840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5B70A2-8E3C-4467-8EE6-B298B1F471C1}">
      <dsp:nvSpPr>
        <dsp:cNvPr id="0" name=""/>
        <dsp:cNvSpPr/>
      </dsp:nvSpPr>
      <dsp:spPr>
        <a:xfrm>
          <a:off x="0" y="178695"/>
          <a:ext cx="6240668" cy="167894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GB" sz="1600" kern="1200"/>
            <a:t>This week we've looked at creative methods to support reflective practice.</a:t>
          </a:r>
          <a:endParaRPr lang="en-US" sz="1600" kern="1200"/>
        </a:p>
      </dsp:txBody>
      <dsp:txXfrm>
        <a:off x="81960" y="260655"/>
        <a:ext cx="6076748" cy="1515029"/>
      </dsp:txXfrm>
    </dsp:sp>
    <dsp:sp modelId="{7AFA85A0-60E8-4E84-B3C4-3154281DFECB}">
      <dsp:nvSpPr>
        <dsp:cNvPr id="0" name=""/>
        <dsp:cNvSpPr/>
      </dsp:nvSpPr>
      <dsp:spPr>
        <a:xfrm>
          <a:off x="0" y="1903725"/>
          <a:ext cx="6240668" cy="1678949"/>
        </a:xfrm>
        <a:prstGeom prst="roundRect">
          <a:avLst/>
        </a:prstGeom>
        <a:solidFill>
          <a:schemeClr val="accent5">
            <a:hueOff val="777108"/>
            <a:satOff val="-1387"/>
            <a:lumOff val="-50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GB" sz="1600" kern="1200"/>
            <a:t>As you can imagine, there are many different opportunities for creative exploration. If you feel creative, perhaps look at using clay, or paints. Or even, if you're close to the beach or a wood, use natural objects to enhance your reflections – you could creative a reflective piece in a natural environment and spend some time just processing this.</a:t>
          </a:r>
          <a:endParaRPr lang="en-US" sz="1600" kern="1200"/>
        </a:p>
      </dsp:txBody>
      <dsp:txXfrm>
        <a:off x="81960" y="1985685"/>
        <a:ext cx="6076748" cy="1515029"/>
      </dsp:txXfrm>
    </dsp:sp>
    <dsp:sp modelId="{215C8189-3C92-4052-BB1C-DCA08ED9C452}">
      <dsp:nvSpPr>
        <dsp:cNvPr id="0" name=""/>
        <dsp:cNvSpPr/>
      </dsp:nvSpPr>
      <dsp:spPr>
        <a:xfrm>
          <a:off x="0" y="3628755"/>
          <a:ext cx="6240668" cy="1678949"/>
        </a:xfrm>
        <a:prstGeom prst="roundRect">
          <a:avLst/>
        </a:prstGeom>
        <a:solidFill>
          <a:schemeClr val="accent5">
            <a:hueOff val="1554216"/>
            <a:satOff val="-2775"/>
            <a:lumOff val="-10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GB" sz="1600" kern="1200"/>
            <a:t>Whichever way you choose to reflect, I hope that you get something from creative engagement.</a:t>
          </a:r>
          <a:endParaRPr lang="en-US" sz="1600" kern="1200"/>
        </a:p>
      </dsp:txBody>
      <dsp:txXfrm>
        <a:off x="81960" y="3710715"/>
        <a:ext cx="6076748" cy="151502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295405-4276-4457-B424-C537765132E5}" type="datetimeFigureOut">
              <a:rPr lang="en-GB"/>
              <a:t>03/12/2020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591217-2F67-4C4A-8FD9-9231C979118D}" type="slidenum">
              <a:rPr lang="en-GB"/>
              <a:t>‹#›</a:t>
            </a:fld>
            <a:endParaRPr lang="en-GB"/>
          </a:p>
        </p:txBody>
      </p:sp>
    </p:spTree>
    <p:extLst>
      <p:ext uri="{BB962C8B-B14F-4D97-AF65-F5344CB8AC3E}">
        <p14:creationId xmlns:p14="http://schemas.microsoft.com/office/powerpoint/2010/main" val="37780266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2591217-2F67-4C4A-8FD9-9231C979118D}" type="slidenum">
              <a:rPr lang="en-GB"/>
              <a:t>4</a:t>
            </a:fld>
            <a:endParaRPr lang="en-GB"/>
          </a:p>
        </p:txBody>
      </p:sp>
    </p:spTree>
    <p:extLst>
      <p:ext uri="{BB962C8B-B14F-4D97-AF65-F5344CB8AC3E}">
        <p14:creationId xmlns:p14="http://schemas.microsoft.com/office/powerpoint/2010/main" val="9192691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82591217-2F67-4C4A-8FD9-9231C979118D}" type="slidenum">
              <a:rPr lang="en-GB"/>
              <a:t>6</a:t>
            </a:fld>
            <a:endParaRPr lang="en-GB"/>
          </a:p>
        </p:txBody>
      </p:sp>
    </p:spTree>
    <p:extLst>
      <p:ext uri="{BB962C8B-B14F-4D97-AF65-F5344CB8AC3E}">
        <p14:creationId xmlns:p14="http://schemas.microsoft.com/office/powerpoint/2010/main" val="35177507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82591217-2F67-4C4A-8FD9-9231C979118D}" type="slidenum">
              <a:rPr lang="en-GB"/>
              <a:t>7</a:t>
            </a:fld>
            <a:endParaRPr lang="en-GB"/>
          </a:p>
        </p:txBody>
      </p:sp>
    </p:spTree>
    <p:extLst>
      <p:ext uri="{BB962C8B-B14F-4D97-AF65-F5344CB8AC3E}">
        <p14:creationId xmlns:p14="http://schemas.microsoft.com/office/powerpoint/2010/main" val="32731620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2591217-2F67-4C4A-8FD9-9231C979118D}" type="slidenum">
              <a:rPr lang="en-GB"/>
              <a:t>9</a:t>
            </a:fld>
            <a:endParaRPr lang="en-GB"/>
          </a:p>
        </p:txBody>
      </p:sp>
    </p:spTree>
    <p:extLst>
      <p:ext uri="{BB962C8B-B14F-4D97-AF65-F5344CB8AC3E}">
        <p14:creationId xmlns:p14="http://schemas.microsoft.com/office/powerpoint/2010/main" val="39413540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2591217-2F67-4C4A-8FD9-9231C979118D}" type="slidenum">
              <a:rPr lang="en-GB"/>
              <a:t>11</a:t>
            </a:fld>
            <a:endParaRPr lang="en-GB"/>
          </a:p>
        </p:txBody>
      </p:sp>
    </p:spTree>
    <p:extLst>
      <p:ext uri="{BB962C8B-B14F-4D97-AF65-F5344CB8AC3E}">
        <p14:creationId xmlns:p14="http://schemas.microsoft.com/office/powerpoint/2010/main" val="22677075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591217-2F67-4C4A-8FD9-9231C979118D}" type="slidenum">
              <a:rPr lang="en-GB"/>
              <a:t>12</a:t>
            </a:fld>
            <a:endParaRPr lang="en-GB"/>
          </a:p>
        </p:txBody>
      </p:sp>
    </p:spTree>
    <p:extLst>
      <p:ext uri="{BB962C8B-B14F-4D97-AF65-F5344CB8AC3E}">
        <p14:creationId xmlns:p14="http://schemas.microsoft.com/office/powerpoint/2010/main" val="25001491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C7A07-96C3-42AF-943D-953C86C3DAAD}"/>
              </a:ext>
            </a:extLst>
          </p:cNvPr>
          <p:cNvSpPr>
            <a:spLocks noGrp="1"/>
          </p:cNvSpPr>
          <p:nvPr>
            <p:ph type="ctrTitle"/>
          </p:nvPr>
        </p:nvSpPr>
        <p:spPr>
          <a:xfrm>
            <a:off x="1524000" y="1463557"/>
            <a:ext cx="9144000" cy="2387600"/>
          </a:xfrm>
        </p:spPr>
        <p:txBody>
          <a:bodyPr anchor="b">
            <a:normAutofit/>
          </a:bodyPr>
          <a:lstStyle>
            <a:lvl1pPr algn="ctr">
              <a:lnSpc>
                <a:spcPct val="90000"/>
              </a:lnSpc>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CEE38DF-F503-4E79-B1B0-16489708A1B5}"/>
              </a:ext>
            </a:extLst>
          </p:cNvPr>
          <p:cNvSpPr>
            <a:spLocks noGrp="1"/>
          </p:cNvSpPr>
          <p:nvPr>
            <p:ph type="subTitle" idx="1"/>
          </p:nvPr>
        </p:nvSpPr>
        <p:spPr>
          <a:xfrm>
            <a:off x="1524000" y="3943232"/>
            <a:ext cx="9144000" cy="1655762"/>
          </a:xfrm>
        </p:spPr>
        <p:txBody>
          <a:bodyPr>
            <a:normAutofit/>
          </a:bodyPr>
          <a:lstStyle>
            <a:lvl1pPr marL="0" indent="0" algn="ctr">
              <a:lnSpc>
                <a:spcPts val="3200"/>
              </a:lnSpc>
              <a:buNone/>
              <a:defRPr sz="2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C1D965B-87A4-4F43-BE02-800BCCDF42EF}"/>
              </a:ext>
            </a:extLst>
          </p:cNvPr>
          <p:cNvSpPr>
            <a:spLocks noGrp="1"/>
          </p:cNvSpPr>
          <p:nvPr>
            <p:ph type="dt" sz="half" idx="10"/>
          </p:nvPr>
        </p:nvSpPr>
        <p:spPr>
          <a:xfrm>
            <a:off x="420624" y="6217920"/>
            <a:ext cx="2743200" cy="640080"/>
          </a:xfrm>
        </p:spPr>
        <p:txBody>
          <a:bodyPr anchor="ctr" anchorCtr="0"/>
          <a:lstStyle/>
          <a:p>
            <a:fld id="{403CB87E-4591-47A1-9046-CF63F17215EF}" type="datetime2">
              <a:rPr lang="en-US" smtClean="0"/>
              <a:t>Thursday, December 3, 2020</a:t>
            </a:fld>
            <a:endParaRPr lang="en-US" dirty="0"/>
          </a:p>
        </p:txBody>
      </p:sp>
      <p:sp>
        <p:nvSpPr>
          <p:cNvPr id="5" name="Footer Placeholder 4">
            <a:extLst>
              <a:ext uri="{FF2B5EF4-FFF2-40B4-BE49-F238E27FC236}">
                <a16:creationId xmlns:a16="http://schemas.microsoft.com/office/drawing/2014/main" id="{389ED35B-CBF1-40D9-BAA7-CF9E1E22B8FC}"/>
              </a:ext>
            </a:extLst>
          </p:cNvPr>
          <p:cNvSpPr>
            <a:spLocks noGrp="1"/>
          </p:cNvSpPr>
          <p:nvPr>
            <p:ph type="ftr" sz="quarter" idx="11"/>
          </p:nvPr>
        </p:nvSpPr>
        <p:spPr>
          <a:xfrm>
            <a:off x="3767328" y="6217920"/>
            <a:ext cx="7196328" cy="640080"/>
          </a:xfrm>
        </p:spPr>
        <p:txBody>
          <a:bodyPr anchor="ctr" anchorCtr="0"/>
          <a:lstStyle/>
          <a:p>
            <a:r>
              <a:rPr lang="en-US" dirty="0"/>
              <a:t>Sample Footer Text</a:t>
            </a:r>
          </a:p>
        </p:txBody>
      </p:sp>
      <p:sp>
        <p:nvSpPr>
          <p:cNvPr id="6" name="Slide Number Placeholder 5">
            <a:extLst>
              <a:ext uri="{FF2B5EF4-FFF2-40B4-BE49-F238E27FC236}">
                <a16:creationId xmlns:a16="http://schemas.microsoft.com/office/drawing/2014/main" id="{3D26653A-450D-4BDE-8718-99F2D9314259}"/>
              </a:ext>
            </a:extLst>
          </p:cNvPr>
          <p:cNvSpPr>
            <a:spLocks noGrp="1"/>
          </p:cNvSpPr>
          <p:nvPr>
            <p:ph type="sldNum" sz="quarter" idx="12"/>
          </p:nvPr>
        </p:nvSpPr>
        <p:spPr>
          <a:xfrm>
            <a:off x="11503152" y="0"/>
            <a:ext cx="685800" cy="685800"/>
          </a:xfrm>
        </p:spPr>
        <p:txBody>
          <a:bodyPr/>
          <a:lstStyle>
            <a:lvl1pPr algn="ctr">
              <a:defRPr/>
            </a:lvl1pPr>
          </a:lstStyle>
          <a:p>
            <a:fld id="{3A4F6043-7A67-491B-98BC-F933DED7226D}" type="slidenum">
              <a:rPr lang="en-US" smtClean="0"/>
              <a:t>‹#›</a:t>
            </a:fld>
            <a:endParaRPr lang="en-US"/>
          </a:p>
        </p:txBody>
      </p:sp>
    </p:spTree>
    <p:extLst>
      <p:ext uri="{BB962C8B-B14F-4D97-AF65-F5344CB8AC3E}">
        <p14:creationId xmlns:p14="http://schemas.microsoft.com/office/powerpoint/2010/main" val="1034510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14413-82C1-4EBC-8C6B-BC5F842D13A2}"/>
              </a:ext>
            </a:extLst>
          </p:cNvPr>
          <p:cNvSpPr>
            <a:spLocks noGrp="1"/>
          </p:cNvSpPr>
          <p:nvPr>
            <p:ph type="title"/>
          </p:nvPr>
        </p:nvSpPr>
        <p:spPr>
          <a:xfrm>
            <a:off x="420624" y="365125"/>
            <a:ext cx="10543032" cy="1325563"/>
          </a:xfrm>
        </p:spPr>
        <p:txBody>
          <a:bodyPr>
            <a:normAutofit/>
          </a:bodyPr>
          <a:lstStyle>
            <a:lvl1pPr>
              <a:lnSpc>
                <a:spcPct val="90000"/>
              </a:lnSpc>
              <a:defRPr sz="5200"/>
            </a:lvl1pPr>
          </a:lstStyle>
          <a:p>
            <a:r>
              <a:rPr lang="en-US" dirty="0"/>
              <a:t>Click to edit Master title style</a:t>
            </a:r>
          </a:p>
        </p:txBody>
      </p:sp>
      <p:sp>
        <p:nvSpPr>
          <p:cNvPr id="3" name="Content Placeholder 2">
            <a:extLst>
              <a:ext uri="{FF2B5EF4-FFF2-40B4-BE49-F238E27FC236}">
                <a16:creationId xmlns:a16="http://schemas.microsoft.com/office/drawing/2014/main" id="{328F029A-192E-4A44-ACC7-6C5212C77736}"/>
              </a:ext>
            </a:extLst>
          </p:cNvPr>
          <p:cNvSpPr>
            <a:spLocks noGrp="1"/>
          </p:cNvSpPr>
          <p:nvPr>
            <p:ph idx="1"/>
          </p:nvPr>
        </p:nvSpPr>
        <p:spPr>
          <a:xfrm>
            <a:off x="420625" y="1825625"/>
            <a:ext cx="10543031" cy="4206383"/>
          </a:xfrm>
        </p:spPr>
        <p:txBody>
          <a:bodyPr/>
          <a:lstStyle>
            <a:lvl1pPr>
              <a:defRPr sz="2400"/>
            </a:lvl1pPr>
            <a:lvl2pPr>
              <a:defRPr sz="22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8D1A7D4-E57E-4789-896B-B2A051BF94F6}"/>
              </a:ext>
            </a:extLst>
          </p:cNvPr>
          <p:cNvSpPr>
            <a:spLocks noGrp="1"/>
          </p:cNvSpPr>
          <p:nvPr>
            <p:ph type="dt" sz="half" idx="10"/>
          </p:nvPr>
        </p:nvSpPr>
        <p:spPr>
          <a:xfrm>
            <a:off x="420624" y="6217920"/>
            <a:ext cx="2743200" cy="640080"/>
          </a:xfrm>
        </p:spPr>
        <p:txBody>
          <a:bodyPr/>
          <a:lstStyle>
            <a:lvl1pPr>
              <a:defRPr>
                <a:solidFill>
                  <a:schemeClr val="tx2"/>
                </a:solidFill>
              </a:defRPr>
            </a:lvl1pPr>
          </a:lstStyle>
          <a:p>
            <a:fld id="{F33DE70B-B772-416E-A790-995760B1742E}" type="datetime2">
              <a:rPr lang="en-US" smtClean="0"/>
              <a:t>Thursday, December 3, 2020</a:t>
            </a:fld>
            <a:endParaRPr lang="en-US" dirty="0"/>
          </a:p>
        </p:txBody>
      </p:sp>
      <p:sp>
        <p:nvSpPr>
          <p:cNvPr id="5" name="Footer Placeholder 4">
            <a:extLst>
              <a:ext uri="{FF2B5EF4-FFF2-40B4-BE49-F238E27FC236}">
                <a16:creationId xmlns:a16="http://schemas.microsoft.com/office/drawing/2014/main" id="{A07B63EE-3B35-4F8A-BDA3-E778BFE14CA1}"/>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C8339EF2-7937-4C30-A883-7F7BD02802BC}"/>
              </a:ext>
            </a:extLst>
          </p:cNvPr>
          <p:cNvSpPr>
            <a:spLocks noGrp="1"/>
          </p:cNvSpPr>
          <p:nvPr>
            <p:ph type="sldNum" sz="quarter" idx="12"/>
          </p:nvPr>
        </p:nvSpPr>
        <p:spPr/>
        <p:txBody>
          <a:bodyPr/>
          <a:lstStyle>
            <a:lvl1pPr algn="ctr">
              <a:defRPr>
                <a:solidFill>
                  <a:schemeClr val="tx2"/>
                </a:solidFill>
              </a:defRPr>
            </a:lvl1p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956818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AF4BC-D1E9-40F0-A26B-9EA9B6B69755}"/>
              </a:ext>
            </a:extLst>
          </p:cNvPr>
          <p:cNvSpPr>
            <a:spLocks noGrp="1"/>
          </p:cNvSpPr>
          <p:nvPr>
            <p:ph type="title"/>
          </p:nvPr>
        </p:nvSpPr>
        <p:spPr>
          <a:xfrm>
            <a:off x="420624" y="1081941"/>
            <a:ext cx="10543032" cy="2852737"/>
          </a:xfrm>
        </p:spPr>
        <p:txBody>
          <a:bodyPr anchor="b">
            <a:normAutofit/>
          </a:bodyPr>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F7974A6-FAB9-47DA-8F1A-701DFC8DF327}"/>
              </a:ext>
            </a:extLst>
          </p:cNvPr>
          <p:cNvSpPr>
            <a:spLocks noGrp="1"/>
          </p:cNvSpPr>
          <p:nvPr>
            <p:ph type="body" idx="1"/>
          </p:nvPr>
        </p:nvSpPr>
        <p:spPr>
          <a:xfrm>
            <a:off x="420624" y="3961666"/>
            <a:ext cx="10543032" cy="1500187"/>
          </a:xfrm>
        </p:spPr>
        <p:txBody>
          <a:bodyPr>
            <a:noAutofit/>
          </a:bodyPr>
          <a:lstStyle>
            <a:lvl1pPr marL="0" indent="0">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564E2B4-314C-4D4F-8938-E437A2EF527B}"/>
              </a:ext>
            </a:extLst>
          </p:cNvPr>
          <p:cNvSpPr>
            <a:spLocks noGrp="1"/>
          </p:cNvSpPr>
          <p:nvPr>
            <p:ph type="dt" sz="half" idx="10"/>
          </p:nvPr>
        </p:nvSpPr>
        <p:spPr/>
        <p:txBody>
          <a:bodyPr/>
          <a:lstStyle/>
          <a:p>
            <a:fld id="{76760CDE-A6F1-4138-AF12-ED09E8E5FB6B}" type="datetime2">
              <a:rPr lang="en-US" smtClean="0"/>
              <a:t>Thursday, December 3, 2020</a:t>
            </a:fld>
            <a:endParaRPr lang="en-US"/>
          </a:p>
        </p:txBody>
      </p:sp>
      <p:sp>
        <p:nvSpPr>
          <p:cNvPr id="5" name="Footer Placeholder 4">
            <a:extLst>
              <a:ext uri="{FF2B5EF4-FFF2-40B4-BE49-F238E27FC236}">
                <a16:creationId xmlns:a16="http://schemas.microsoft.com/office/drawing/2014/main" id="{72442F23-6986-4A36-97F0-13F305A2DEB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94BA1B9-2423-42BD-A553-DC5703F6243F}"/>
              </a:ext>
            </a:extLst>
          </p:cNvPr>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2000881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64F76-994F-4AB5-B17B-46C0C2FA5AE5}"/>
              </a:ext>
            </a:extLst>
          </p:cNvPr>
          <p:cNvSpPr>
            <a:spLocks noGrp="1"/>
          </p:cNvSpPr>
          <p:nvPr>
            <p:ph type="title"/>
          </p:nvPr>
        </p:nvSpPr>
        <p:spPr>
          <a:xfrm>
            <a:off x="420624" y="365125"/>
            <a:ext cx="10543032" cy="1325563"/>
          </a:xfrm>
        </p:spPr>
        <p:txBody>
          <a:bodyPr>
            <a:normAutofit/>
          </a:bodyPr>
          <a:lstStyle>
            <a:lvl1pPr>
              <a:defRPr sz="5200"/>
            </a:lvl1pPr>
          </a:lstStyle>
          <a:p>
            <a:r>
              <a:rPr lang="en-US" dirty="0"/>
              <a:t>Click to edit Master title style</a:t>
            </a:r>
          </a:p>
        </p:txBody>
      </p:sp>
      <p:sp>
        <p:nvSpPr>
          <p:cNvPr id="3" name="Content Placeholder 2">
            <a:extLst>
              <a:ext uri="{FF2B5EF4-FFF2-40B4-BE49-F238E27FC236}">
                <a16:creationId xmlns:a16="http://schemas.microsoft.com/office/drawing/2014/main" id="{55A69B3B-A540-4556-98C8-1F49704A794E}"/>
              </a:ext>
            </a:extLst>
          </p:cNvPr>
          <p:cNvSpPr>
            <a:spLocks noGrp="1"/>
          </p:cNvSpPr>
          <p:nvPr>
            <p:ph sz="half" idx="1"/>
          </p:nvPr>
        </p:nvSpPr>
        <p:spPr>
          <a:xfrm>
            <a:off x="420624" y="1825625"/>
            <a:ext cx="5599176" cy="4206382"/>
          </a:xfrm>
        </p:spPr>
        <p:txBody>
          <a:bodyPr/>
          <a:lstStyle>
            <a:lvl1pPr marL="457200" indent="-457200">
              <a:buFont typeface="Wingdings 2" panose="05020102010507070707" pitchFamily="18" charset="2"/>
              <a:buChar char="¬"/>
              <a:defRPr/>
            </a:lvl1pPr>
            <a:lvl2pPr marL="800100" indent="-342900">
              <a:buFont typeface="Wingdings 2" panose="05020102010507070707" pitchFamily="18" charset="2"/>
              <a:buChar char="¬"/>
              <a:defRPr/>
            </a:lvl2pPr>
            <a:lvl3pPr marL="1257300" indent="-342900">
              <a:buFont typeface="Wingdings 2" panose="05020102010507070707" pitchFamily="18" charset="2"/>
              <a:buChar char="¬"/>
              <a:defRPr/>
            </a:lvl3pPr>
            <a:lvl4pPr marL="1657350" indent="-285750">
              <a:buFont typeface="Wingdings 2" panose="05020102010507070707" pitchFamily="18" charset="2"/>
              <a:buChar char="¬"/>
              <a:defRPr/>
            </a:lvl4pPr>
            <a:lvl5pPr marL="2114550" indent="-285750">
              <a:buFont typeface="Wingdings 2" panose="05020102010507070707" pitchFamily="18"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DEC72438-7C63-48F2-9D6F-2461BFD6D5E5}"/>
              </a:ext>
            </a:extLst>
          </p:cNvPr>
          <p:cNvSpPr>
            <a:spLocks noGrp="1"/>
          </p:cNvSpPr>
          <p:nvPr>
            <p:ph sz="half" idx="2"/>
          </p:nvPr>
        </p:nvSpPr>
        <p:spPr>
          <a:xfrm>
            <a:off x="6172200" y="1825625"/>
            <a:ext cx="4791456" cy="4206382"/>
          </a:xfrm>
        </p:spPr>
        <p:txBody>
          <a:bodyPr/>
          <a:lstStyle>
            <a:lvl1pPr marL="228600" indent="-228600">
              <a:buFont typeface="Wingdings 2" panose="05020102010507070707" pitchFamily="18" charset="2"/>
              <a:buChar char="¬"/>
              <a:defRPr/>
            </a:lvl1pPr>
            <a:lvl2pPr marL="685800" indent="-228600">
              <a:buFont typeface="Wingdings 2" panose="05020102010507070707" pitchFamily="18" charset="2"/>
              <a:buChar char="¬"/>
              <a:defRPr/>
            </a:lvl2pPr>
            <a:lvl3pPr marL="1143000" indent="-228600">
              <a:buFont typeface="Wingdings 2" panose="05020102010507070707" pitchFamily="18" charset="2"/>
              <a:buChar char="¬"/>
              <a:defRPr/>
            </a:lvl3pPr>
            <a:lvl4pPr marL="1600200" indent="-228600">
              <a:buFont typeface="Wingdings 2" panose="05020102010507070707" pitchFamily="18" charset="2"/>
              <a:buChar char="¬"/>
              <a:defRPr/>
            </a:lvl4pPr>
            <a:lvl5pPr marL="2057400" indent="-228600">
              <a:buFont typeface="Wingdings 2" panose="05020102010507070707" pitchFamily="18" charset="2"/>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3FA1B49-6AAA-4DA7-970F-B75899F1AB51}"/>
              </a:ext>
            </a:extLst>
          </p:cNvPr>
          <p:cNvSpPr>
            <a:spLocks noGrp="1"/>
          </p:cNvSpPr>
          <p:nvPr>
            <p:ph type="dt" sz="half" idx="10"/>
          </p:nvPr>
        </p:nvSpPr>
        <p:spPr/>
        <p:txBody>
          <a:bodyPr/>
          <a:lstStyle/>
          <a:p>
            <a:fld id="{DB15F8B1-DB7B-4D28-A97D-40FB2DD1EF78}" type="datetime2">
              <a:rPr lang="en-US" smtClean="0"/>
              <a:t>Thursday, December 3, 2020</a:t>
            </a:fld>
            <a:endParaRPr lang="en-US"/>
          </a:p>
        </p:txBody>
      </p:sp>
      <p:sp>
        <p:nvSpPr>
          <p:cNvPr id="6" name="Footer Placeholder 5">
            <a:extLst>
              <a:ext uri="{FF2B5EF4-FFF2-40B4-BE49-F238E27FC236}">
                <a16:creationId xmlns:a16="http://schemas.microsoft.com/office/drawing/2014/main" id="{DEE3649A-B9A2-4737-B47E-758DC140688B}"/>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50C1407-C705-451C-878E-8175DCCD500D}"/>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290256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F9955-0460-4A20-8FC6-300595560010}"/>
              </a:ext>
            </a:extLst>
          </p:cNvPr>
          <p:cNvSpPr>
            <a:spLocks noGrp="1"/>
          </p:cNvSpPr>
          <p:nvPr>
            <p:ph type="title"/>
          </p:nvPr>
        </p:nvSpPr>
        <p:spPr>
          <a:xfrm>
            <a:off x="420624" y="365125"/>
            <a:ext cx="10543032" cy="1325563"/>
          </a:xfrm>
        </p:spPr>
        <p:txBody>
          <a:bodyPr>
            <a:normAutofit/>
          </a:bodyPr>
          <a:lstStyle>
            <a:lvl1pPr>
              <a:defRPr sz="5200"/>
            </a:lvl1pPr>
          </a:lstStyle>
          <a:p>
            <a:r>
              <a:rPr lang="en-US" dirty="0"/>
              <a:t>Click to edit Master title style</a:t>
            </a:r>
          </a:p>
        </p:txBody>
      </p:sp>
      <p:sp>
        <p:nvSpPr>
          <p:cNvPr id="3" name="Text Placeholder 2">
            <a:extLst>
              <a:ext uri="{FF2B5EF4-FFF2-40B4-BE49-F238E27FC236}">
                <a16:creationId xmlns:a16="http://schemas.microsoft.com/office/drawing/2014/main" id="{BF95DDA7-4AAD-4EBE-880C-200E5F10A6C4}"/>
              </a:ext>
            </a:extLst>
          </p:cNvPr>
          <p:cNvSpPr>
            <a:spLocks noGrp="1"/>
          </p:cNvSpPr>
          <p:nvPr>
            <p:ph type="body" idx="1"/>
          </p:nvPr>
        </p:nvSpPr>
        <p:spPr>
          <a:xfrm>
            <a:off x="420624" y="1681163"/>
            <a:ext cx="5549697" cy="823912"/>
          </a:xfrm>
        </p:spPr>
        <p:txBody>
          <a:bodyPr anchor="b">
            <a:normAutofit/>
          </a:bodyPr>
          <a:lstStyle>
            <a:lvl1pPr marL="0" indent="0">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717496-E470-4CF6-884C-F07390A4688A}"/>
              </a:ext>
            </a:extLst>
          </p:cNvPr>
          <p:cNvSpPr>
            <a:spLocks noGrp="1"/>
          </p:cNvSpPr>
          <p:nvPr>
            <p:ph sz="half" idx="2"/>
          </p:nvPr>
        </p:nvSpPr>
        <p:spPr>
          <a:xfrm>
            <a:off x="420624" y="2505075"/>
            <a:ext cx="5549697" cy="3526932"/>
          </a:xfrm>
        </p:spPr>
        <p:txBody>
          <a:bodyPr/>
          <a:lstStyle>
            <a:lvl1pPr>
              <a:defRPr sz="2400"/>
            </a:lvl1pPr>
            <a:lvl2pPr>
              <a:defRPr sz="2200"/>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8C438EA-D381-4F22-A911-ECDD6D04FB33}"/>
              </a:ext>
            </a:extLst>
          </p:cNvPr>
          <p:cNvSpPr>
            <a:spLocks noGrp="1"/>
          </p:cNvSpPr>
          <p:nvPr>
            <p:ph type="body" sz="quarter" idx="3"/>
          </p:nvPr>
        </p:nvSpPr>
        <p:spPr>
          <a:xfrm>
            <a:off x="5970321" y="1681163"/>
            <a:ext cx="4993335" cy="823912"/>
          </a:xfrm>
        </p:spPr>
        <p:txBody>
          <a:bodyPr anchor="b">
            <a:normAutofit/>
          </a:bodyPr>
          <a:lstStyle>
            <a:lvl1pPr marL="0" indent="0">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F255FA-A04D-49F2-8DB4-3CC082D0DBC8}"/>
              </a:ext>
            </a:extLst>
          </p:cNvPr>
          <p:cNvSpPr>
            <a:spLocks noGrp="1"/>
          </p:cNvSpPr>
          <p:nvPr>
            <p:ph sz="quarter" idx="4"/>
          </p:nvPr>
        </p:nvSpPr>
        <p:spPr>
          <a:xfrm>
            <a:off x="5970321" y="2505075"/>
            <a:ext cx="4993335" cy="3526932"/>
          </a:xfrm>
        </p:spPr>
        <p:txBody>
          <a:bodyPr/>
          <a:lstStyle>
            <a:lvl1pPr>
              <a:defRPr sz="2400"/>
            </a:lvl1pPr>
            <a:lvl2pPr>
              <a:defRPr sz="22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6A6298F3-0AEC-4811-99A4-B78AE3A70B1E}"/>
              </a:ext>
            </a:extLst>
          </p:cNvPr>
          <p:cNvSpPr>
            <a:spLocks noGrp="1"/>
          </p:cNvSpPr>
          <p:nvPr>
            <p:ph type="dt" sz="half" idx="10"/>
          </p:nvPr>
        </p:nvSpPr>
        <p:spPr>
          <a:xfrm>
            <a:off x="420624" y="6217920"/>
            <a:ext cx="2743200" cy="640080"/>
          </a:xfrm>
        </p:spPr>
        <p:txBody>
          <a:bodyPr/>
          <a:lstStyle/>
          <a:p>
            <a:fld id="{14039161-23B8-4738-9069-73EBE8884FDD}" type="datetime2">
              <a:rPr lang="en-US" smtClean="0"/>
              <a:t>Thursday, December 3, 2020</a:t>
            </a:fld>
            <a:endParaRPr lang="en-US"/>
          </a:p>
        </p:txBody>
      </p:sp>
      <p:sp>
        <p:nvSpPr>
          <p:cNvPr id="8" name="Footer Placeholder 7">
            <a:extLst>
              <a:ext uri="{FF2B5EF4-FFF2-40B4-BE49-F238E27FC236}">
                <a16:creationId xmlns:a16="http://schemas.microsoft.com/office/drawing/2014/main" id="{AA7690B4-8A9A-4717-8B0B-2C921292656C}"/>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5328F00A-44BE-4E0A-B1CE-1FC489654F71}"/>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18790522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1F235-FBFF-453E-B90A-5758ED47C7B0}"/>
              </a:ext>
            </a:extLst>
          </p:cNvPr>
          <p:cNvSpPr>
            <a:spLocks noGrp="1"/>
          </p:cNvSpPr>
          <p:nvPr>
            <p:ph type="title"/>
          </p:nvPr>
        </p:nvSpPr>
        <p:spPr>
          <a:xfrm>
            <a:off x="420624" y="938306"/>
            <a:ext cx="10543032" cy="1325563"/>
          </a:xfrm>
        </p:spPr>
        <p:txBody>
          <a:bodyPr>
            <a:normAutofit/>
          </a:bodyPr>
          <a:lstStyle>
            <a:lvl1pPr>
              <a:defRPr sz="5200"/>
            </a:lvl1pPr>
          </a:lstStyle>
          <a:p>
            <a:r>
              <a:rPr lang="en-US" dirty="0"/>
              <a:t>Click to edit Master title style</a:t>
            </a:r>
          </a:p>
        </p:txBody>
      </p:sp>
      <p:sp>
        <p:nvSpPr>
          <p:cNvPr id="3" name="Date Placeholder 2">
            <a:extLst>
              <a:ext uri="{FF2B5EF4-FFF2-40B4-BE49-F238E27FC236}">
                <a16:creationId xmlns:a16="http://schemas.microsoft.com/office/drawing/2014/main" id="{D443A871-5A76-4349-99F0-C46C77380477}"/>
              </a:ext>
            </a:extLst>
          </p:cNvPr>
          <p:cNvSpPr>
            <a:spLocks noGrp="1"/>
          </p:cNvSpPr>
          <p:nvPr>
            <p:ph type="dt" sz="half" idx="10"/>
          </p:nvPr>
        </p:nvSpPr>
        <p:spPr/>
        <p:txBody>
          <a:bodyPr/>
          <a:lstStyle/>
          <a:p>
            <a:fld id="{FA994D44-7693-499F-AC6C-11696134FE3F}" type="datetime2">
              <a:rPr lang="en-US" smtClean="0"/>
              <a:t>Thursday, December 3, 2020</a:t>
            </a:fld>
            <a:endParaRPr lang="en-US"/>
          </a:p>
        </p:txBody>
      </p:sp>
      <p:sp>
        <p:nvSpPr>
          <p:cNvPr id="4" name="Footer Placeholder 3">
            <a:extLst>
              <a:ext uri="{FF2B5EF4-FFF2-40B4-BE49-F238E27FC236}">
                <a16:creationId xmlns:a16="http://schemas.microsoft.com/office/drawing/2014/main" id="{F472E803-8BD9-40A2-8389-C19DA11480ED}"/>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F05414ED-B772-4B84-813E-E34C9A97C053}"/>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6269113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562BDD-CBFF-4046-A6B2-A9ECCB7EA144}"/>
              </a:ext>
            </a:extLst>
          </p:cNvPr>
          <p:cNvSpPr>
            <a:spLocks noGrp="1"/>
          </p:cNvSpPr>
          <p:nvPr>
            <p:ph type="dt" sz="half" idx="10"/>
          </p:nvPr>
        </p:nvSpPr>
        <p:spPr/>
        <p:txBody>
          <a:bodyPr/>
          <a:lstStyle/>
          <a:p>
            <a:fld id="{363AF2AE-472C-4EF3-ABB2-24BAA9AE3CF7}" type="datetime2">
              <a:rPr lang="en-US" smtClean="0"/>
              <a:t>Thursday, December 3, 2020</a:t>
            </a:fld>
            <a:endParaRPr lang="en-US"/>
          </a:p>
        </p:txBody>
      </p:sp>
      <p:sp>
        <p:nvSpPr>
          <p:cNvPr id="3" name="Footer Placeholder 2">
            <a:extLst>
              <a:ext uri="{FF2B5EF4-FFF2-40B4-BE49-F238E27FC236}">
                <a16:creationId xmlns:a16="http://schemas.microsoft.com/office/drawing/2014/main" id="{4690B5F6-6C28-4A86-AFD0-D7F93D461945}"/>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75910D5C-1634-451B-8D99-4D47EB3A11E7}"/>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4006767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12261-8522-4437-B612-7C7100D18896}"/>
              </a:ext>
            </a:extLst>
          </p:cNvPr>
          <p:cNvSpPr>
            <a:spLocks noGrp="1"/>
          </p:cNvSpPr>
          <p:nvPr>
            <p:ph type="title"/>
          </p:nvPr>
        </p:nvSpPr>
        <p:spPr>
          <a:xfrm>
            <a:off x="420624" y="457200"/>
            <a:ext cx="10543032" cy="1600200"/>
          </a:xfrm>
        </p:spPr>
        <p:txBody>
          <a:bodyPr anchor="b">
            <a:noAutofit/>
          </a:bodyPr>
          <a:lstStyle>
            <a:lvl1pPr>
              <a:defRPr sz="5200">
                <a:latin typeface="Dante (Headings)2"/>
              </a:defRPr>
            </a:lvl1pPr>
          </a:lstStyle>
          <a:p>
            <a:r>
              <a:rPr lang="en-US" dirty="0"/>
              <a:t>Click to edit Master title style</a:t>
            </a:r>
          </a:p>
        </p:txBody>
      </p:sp>
      <p:sp>
        <p:nvSpPr>
          <p:cNvPr id="3" name="Content Placeholder 2">
            <a:extLst>
              <a:ext uri="{FF2B5EF4-FFF2-40B4-BE49-F238E27FC236}">
                <a16:creationId xmlns:a16="http://schemas.microsoft.com/office/drawing/2014/main" id="{91BAA0AF-3F50-42BD-84B4-E70C3D004FB2}"/>
              </a:ext>
            </a:extLst>
          </p:cNvPr>
          <p:cNvSpPr>
            <a:spLocks noGrp="1"/>
          </p:cNvSpPr>
          <p:nvPr>
            <p:ph idx="1"/>
          </p:nvPr>
        </p:nvSpPr>
        <p:spPr>
          <a:xfrm>
            <a:off x="5183188" y="2199340"/>
            <a:ext cx="5780468" cy="3661710"/>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99C702B-2C4D-4590-8BEE-31940145C77A}"/>
              </a:ext>
            </a:extLst>
          </p:cNvPr>
          <p:cNvSpPr>
            <a:spLocks noGrp="1"/>
          </p:cNvSpPr>
          <p:nvPr>
            <p:ph type="body" sz="half" idx="2"/>
          </p:nvPr>
        </p:nvSpPr>
        <p:spPr>
          <a:xfrm>
            <a:off x="420624" y="2199340"/>
            <a:ext cx="4489180" cy="3669647"/>
          </a:xfrm>
        </p:spPr>
        <p:txBody>
          <a:bodyPr>
            <a:normAutofit/>
          </a:bodyPr>
          <a:lstStyle>
            <a:lvl1pPr marL="0" indent="0">
              <a:buNone/>
              <a:defRPr sz="2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94813E-250B-4422-AE46-5E1AB964A417}"/>
              </a:ext>
            </a:extLst>
          </p:cNvPr>
          <p:cNvSpPr>
            <a:spLocks noGrp="1"/>
          </p:cNvSpPr>
          <p:nvPr>
            <p:ph type="dt" sz="half" idx="10"/>
          </p:nvPr>
        </p:nvSpPr>
        <p:spPr>
          <a:xfrm>
            <a:off x="420624" y="6217920"/>
            <a:ext cx="2743200" cy="640080"/>
          </a:xfrm>
        </p:spPr>
        <p:txBody>
          <a:bodyPr/>
          <a:lstStyle/>
          <a:p>
            <a:fld id="{EAEA162C-A7C1-4263-9453-1BAFF8C39559}" type="datetime2">
              <a:rPr lang="en-US" smtClean="0"/>
              <a:t>Thursday, December 3, 2020</a:t>
            </a:fld>
            <a:endParaRPr lang="en-US"/>
          </a:p>
        </p:txBody>
      </p:sp>
      <p:sp>
        <p:nvSpPr>
          <p:cNvPr id="6" name="Footer Placeholder 5">
            <a:extLst>
              <a:ext uri="{FF2B5EF4-FFF2-40B4-BE49-F238E27FC236}">
                <a16:creationId xmlns:a16="http://schemas.microsoft.com/office/drawing/2014/main" id="{61CB5B81-E9CC-45F3-8EF1-35D2C8FF15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F5DA7E97-5A73-4602-9582-6CDACB9185F3}"/>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33395164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5334B-3019-4CA1-B658-779001922412}"/>
              </a:ext>
            </a:extLst>
          </p:cNvPr>
          <p:cNvSpPr>
            <a:spLocks noGrp="1"/>
          </p:cNvSpPr>
          <p:nvPr>
            <p:ph type="title"/>
          </p:nvPr>
        </p:nvSpPr>
        <p:spPr>
          <a:xfrm>
            <a:off x="420624" y="457200"/>
            <a:ext cx="4489180" cy="1600200"/>
          </a:xfrm>
        </p:spPr>
        <p:txBody>
          <a:bodyPr anchor="b">
            <a:norm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AFD3CC12-FD6B-41A3-BF67-D600CC4383A3}"/>
              </a:ext>
            </a:extLst>
          </p:cNvPr>
          <p:cNvSpPr>
            <a:spLocks noGrp="1"/>
          </p:cNvSpPr>
          <p:nvPr>
            <p:ph type="pic" idx="1"/>
          </p:nvPr>
        </p:nvSpPr>
        <p:spPr>
          <a:xfrm>
            <a:off x="5183188" y="987425"/>
            <a:ext cx="6172200" cy="4873625"/>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0DDB2BD5-DC18-460B-BFCC-5B2447D2B094}"/>
              </a:ext>
            </a:extLst>
          </p:cNvPr>
          <p:cNvSpPr>
            <a:spLocks noGrp="1"/>
          </p:cNvSpPr>
          <p:nvPr>
            <p:ph type="body" sz="half" idx="2"/>
          </p:nvPr>
        </p:nvSpPr>
        <p:spPr>
          <a:xfrm>
            <a:off x="420624" y="2199340"/>
            <a:ext cx="4489180" cy="3669647"/>
          </a:xfrm>
        </p:spPr>
        <p:txBody>
          <a:bodyPr>
            <a:normAutofit/>
          </a:bodyPr>
          <a:lstStyle>
            <a:lvl1pPr marL="0" indent="0">
              <a:buNone/>
              <a:defRPr sz="2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BAF6305-9768-4792-866C-91238D45695D}"/>
              </a:ext>
            </a:extLst>
          </p:cNvPr>
          <p:cNvSpPr>
            <a:spLocks noGrp="1"/>
          </p:cNvSpPr>
          <p:nvPr>
            <p:ph type="dt" sz="half" idx="10"/>
          </p:nvPr>
        </p:nvSpPr>
        <p:spPr>
          <a:xfrm>
            <a:off x="420624" y="6217920"/>
            <a:ext cx="2743200" cy="640080"/>
          </a:xfrm>
        </p:spPr>
        <p:txBody>
          <a:bodyPr/>
          <a:lstStyle/>
          <a:p>
            <a:fld id="{64DF6793-3458-4587-8168-65F0C37A92D2}" type="datetime2">
              <a:rPr lang="en-US" smtClean="0"/>
              <a:t>Thursday, December 3, 2020</a:t>
            </a:fld>
            <a:endParaRPr lang="en-US"/>
          </a:p>
        </p:txBody>
      </p:sp>
      <p:sp>
        <p:nvSpPr>
          <p:cNvPr id="6" name="Footer Placeholder 5">
            <a:extLst>
              <a:ext uri="{FF2B5EF4-FFF2-40B4-BE49-F238E27FC236}">
                <a16:creationId xmlns:a16="http://schemas.microsoft.com/office/drawing/2014/main" id="{2CDBF050-0FF1-499F-936E-FAAE50DC3D3E}"/>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902C2E-1542-46B4-85B1-7A4B3F7724FC}"/>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32564984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D930A-6467-4C46-BA13-A0F5EC12FF67}"/>
              </a:ext>
            </a:extLst>
          </p:cNvPr>
          <p:cNvSpPr>
            <a:spLocks noGrp="1"/>
          </p:cNvSpPr>
          <p:nvPr>
            <p:ph type="title"/>
          </p:nvPr>
        </p:nvSpPr>
        <p:spPr/>
        <p:txBody>
          <a:bodyPr>
            <a:normAutofit/>
          </a:bodyPr>
          <a:lstStyle>
            <a:lvl1pPr>
              <a:defRPr sz="5200"/>
            </a:lvl1p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841977A-7872-4BE8-8C5C-D2099BEDBB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B8191-8A0C-4077-9A2D-0255BF81A9D0}"/>
              </a:ext>
            </a:extLst>
          </p:cNvPr>
          <p:cNvSpPr>
            <a:spLocks noGrp="1"/>
          </p:cNvSpPr>
          <p:nvPr>
            <p:ph type="dt" sz="half" idx="10"/>
          </p:nvPr>
        </p:nvSpPr>
        <p:spPr/>
        <p:txBody>
          <a:bodyPr/>
          <a:lstStyle/>
          <a:p>
            <a:fld id="{2FA17F0E-8070-4DFE-A821-9A699EDBAD7E}" type="datetime2">
              <a:rPr lang="en-US" smtClean="0"/>
              <a:t>Thursday, December 3, 2020</a:t>
            </a:fld>
            <a:endParaRPr lang="en-US"/>
          </a:p>
        </p:txBody>
      </p:sp>
      <p:sp>
        <p:nvSpPr>
          <p:cNvPr id="5" name="Footer Placeholder 4">
            <a:extLst>
              <a:ext uri="{FF2B5EF4-FFF2-40B4-BE49-F238E27FC236}">
                <a16:creationId xmlns:a16="http://schemas.microsoft.com/office/drawing/2014/main" id="{BF441B40-57AC-45F3-9AAC-DC2BEBB1218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B6D65F4-29FA-451A-878F-768E426A7EDA}"/>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7238382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76A9FC-D582-4FC8-B641-9F77B4DD15B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23A1683-12F6-4BA6-AD1A-F98C6095145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1141D6-1E1A-4A54-A9B4-57F86865FC03}"/>
              </a:ext>
            </a:extLst>
          </p:cNvPr>
          <p:cNvSpPr>
            <a:spLocks noGrp="1"/>
          </p:cNvSpPr>
          <p:nvPr>
            <p:ph type="dt" sz="half" idx="10"/>
          </p:nvPr>
        </p:nvSpPr>
        <p:spPr/>
        <p:txBody>
          <a:bodyPr/>
          <a:lstStyle/>
          <a:p>
            <a:fld id="{D88D34AE-C7BF-46E5-A968-01C6641F6476}" type="datetime2">
              <a:rPr lang="en-US" smtClean="0"/>
              <a:t>Thursday, December 3, 2020</a:t>
            </a:fld>
            <a:endParaRPr lang="en-US"/>
          </a:p>
        </p:txBody>
      </p:sp>
      <p:sp>
        <p:nvSpPr>
          <p:cNvPr id="5" name="Footer Placeholder 4">
            <a:extLst>
              <a:ext uri="{FF2B5EF4-FFF2-40B4-BE49-F238E27FC236}">
                <a16:creationId xmlns:a16="http://schemas.microsoft.com/office/drawing/2014/main" id="{E57541D6-4702-4421-AEB2-D6CA3AADBA4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C3C9F43-CD60-4C38-94C9-0E6D3B7224FD}"/>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498151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586836B-C327-49CB-ADF2-2E730C4A91BF}"/>
              </a:ext>
            </a:extLst>
          </p:cNvPr>
          <p:cNvSpPr/>
          <p:nvPr/>
        </p:nvSpPr>
        <p:spPr>
          <a:xfrm>
            <a:off x="0"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8310F61-136C-42B3-981B-FDE3DD0A8135}"/>
              </a:ext>
            </a:extLst>
          </p:cNvPr>
          <p:cNvSpPr/>
          <p:nvPr/>
        </p:nvSpPr>
        <p:spPr>
          <a:xfrm>
            <a:off x="1478322" y="709375"/>
            <a:ext cx="10713675" cy="5419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392AF870-601F-4570-A8A9-1003F8939C55}"/>
              </a:ext>
            </a:extLst>
          </p:cNvPr>
          <p:cNvSpPr>
            <a:spLocks noGrp="1"/>
          </p:cNvSpPr>
          <p:nvPr>
            <p:ph type="title"/>
          </p:nvPr>
        </p:nvSpPr>
        <p:spPr>
          <a:xfrm>
            <a:off x="420624" y="365125"/>
            <a:ext cx="1054303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BCCCECD-B6E7-4C40-8A84-65FD5A3F0AE2}"/>
              </a:ext>
            </a:extLst>
          </p:cNvPr>
          <p:cNvSpPr>
            <a:spLocks noGrp="1"/>
          </p:cNvSpPr>
          <p:nvPr>
            <p:ph type="body" idx="1"/>
          </p:nvPr>
        </p:nvSpPr>
        <p:spPr>
          <a:xfrm>
            <a:off x="420624" y="1825625"/>
            <a:ext cx="10543032"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43EFA4D-0E39-4E26-B43C-5D1084B3BAE2}"/>
              </a:ext>
            </a:extLst>
          </p:cNvPr>
          <p:cNvSpPr>
            <a:spLocks noGrp="1"/>
          </p:cNvSpPr>
          <p:nvPr>
            <p:ph type="dt" sz="half" idx="2"/>
          </p:nvPr>
        </p:nvSpPr>
        <p:spPr>
          <a:xfrm>
            <a:off x="420624" y="6217920"/>
            <a:ext cx="2743200" cy="640080"/>
          </a:xfrm>
          <a:prstGeom prst="rect">
            <a:avLst/>
          </a:prstGeom>
        </p:spPr>
        <p:txBody>
          <a:bodyPr vert="horz" lIns="91440" tIns="45720" rIns="91440" bIns="45720" rtlCol="0" anchor="ctr"/>
          <a:lstStyle>
            <a:lvl1pPr algn="l">
              <a:defRPr sz="1100">
                <a:solidFill>
                  <a:schemeClr val="tx2"/>
                </a:solidFill>
              </a:defRPr>
            </a:lvl1pPr>
          </a:lstStyle>
          <a:p>
            <a:fld id="{E8352ED3-3C46-4C9A-9738-67B2D875E7E2}" type="datetime2">
              <a:rPr lang="en-US" smtClean="0"/>
              <a:pPr/>
              <a:t>Thursday, December 3, 2020</a:t>
            </a:fld>
            <a:endParaRPr lang="en-US" dirty="0"/>
          </a:p>
        </p:txBody>
      </p:sp>
      <p:sp>
        <p:nvSpPr>
          <p:cNvPr id="5" name="Footer Placeholder 4">
            <a:extLst>
              <a:ext uri="{FF2B5EF4-FFF2-40B4-BE49-F238E27FC236}">
                <a16:creationId xmlns:a16="http://schemas.microsoft.com/office/drawing/2014/main" id="{AE8851EA-2F2C-4012-8B96-51179BDD11B7}"/>
              </a:ext>
            </a:extLst>
          </p:cNvPr>
          <p:cNvSpPr>
            <a:spLocks noGrp="1"/>
          </p:cNvSpPr>
          <p:nvPr>
            <p:ph type="ftr" sz="quarter" idx="3"/>
          </p:nvPr>
        </p:nvSpPr>
        <p:spPr>
          <a:xfrm>
            <a:off x="3767328" y="6217920"/>
            <a:ext cx="7196328" cy="640080"/>
          </a:xfrm>
          <a:prstGeom prst="rect">
            <a:avLst/>
          </a:prstGeom>
        </p:spPr>
        <p:txBody>
          <a:bodyPr vert="horz" lIns="91440" tIns="45720" rIns="91440" bIns="45720" rtlCol="0" anchor="ctr"/>
          <a:lstStyle>
            <a:lvl1pPr algn="r">
              <a:defRPr sz="1100">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17BB8ACB-7A60-4D76-A149-0C57A30E0161}"/>
              </a:ext>
            </a:extLst>
          </p:cNvPr>
          <p:cNvSpPr>
            <a:spLocks noGrp="1"/>
          </p:cNvSpPr>
          <p:nvPr>
            <p:ph type="sldNum" sz="quarter" idx="4"/>
          </p:nvPr>
        </p:nvSpPr>
        <p:spPr>
          <a:xfrm>
            <a:off x="11503152" y="0"/>
            <a:ext cx="685800" cy="685800"/>
          </a:xfrm>
          <a:prstGeom prst="rect">
            <a:avLst/>
          </a:prstGeom>
        </p:spPr>
        <p:txBody>
          <a:bodyPr vert="horz" lIns="91440" tIns="45720" rIns="91440" bIns="45720" rtlCol="0" anchor="ctr"/>
          <a:lstStyle>
            <a:lvl1pPr algn="ctr">
              <a:defRPr sz="1100">
                <a:solidFill>
                  <a:schemeClr val="tx2"/>
                </a:solidFill>
              </a:defRPr>
            </a:lvl1p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325959948"/>
      </p:ext>
    </p:extLst>
  </p:cSld>
  <p:clrMap bg1="lt1" tx1="dk1" bg2="lt2" tx2="dk2" accent1="accent1" accent2="accent2" accent3="accent3" accent4="accent4" accent5="accent5" accent6="accent6" hlink="hlink" folHlink="folHlink"/>
  <p:sldLayoutIdLst>
    <p:sldLayoutId id="2147483788" r:id="rId1"/>
    <p:sldLayoutId id="2147483789" r:id="rId2"/>
    <p:sldLayoutId id="2147483790" r:id="rId3"/>
    <p:sldLayoutId id="2147483791" r:id="rId4"/>
    <p:sldLayoutId id="2147483792" r:id="rId5"/>
    <p:sldLayoutId id="2147483782" r:id="rId6"/>
    <p:sldLayoutId id="2147483787" r:id="rId7"/>
    <p:sldLayoutId id="2147483783" r:id="rId8"/>
    <p:sldLayoutId id="2147483784" r:id="rId9"/>
    <p:sldLayoutId id="2147483785" r:id="rId10"/>
    <p:sldLayoutId id="2147483786"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Wingdings 2" panose="05020102010507070707" pitchFamily="18" charset="2"/>
        <a:buChar char=""/>
        <a:defRPr sz="18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Clr>
          <a:schemeClr val="accent2"/>
        </a:buClr>
        <a:buFont typeface="Wingdings 2" panose="05020102010507070707" pitchFamily="18" charset="2"/>
        <a:buChar char=""/>
        <a:defRPr sz="16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Clr>
          <a:schemeClr val="accent2"/>
        </a:buClr>
        <a:buFont typeface="Wingdings 2" panose="05020102010507070707" pitchFamily="18" charset="2"/>
        <a:buChar char=""/>
        <a:defRPr sz="14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Clr>
          <a:schemeClr val="accent2"/>
        </a:buClr>
        <a:buFont typeface="Wingdings 2" panose="05020102010507070707" pitchFamily="18" charset="2"/>
        <a:buChar char=""/>
        <a:defRPr sz="12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Clr>
          <a:schemeClr val="accent2"/>
        </a:buClr>
        <a:buFont typeface="Wingdings 2" panose="05020102010507070707" pitchFamily="18" charset="2"/>
        <a:buChar char=""/>
        <a:defRPr sz="11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0.svg"/></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3">
            <a:extLst>
              <a:ext uri="{FF2B5EF4-FFF2-40B4-BE49-F238E27FC236}">
                <a16:creationId xmlns:a16="http://schemas.microsoft.com/office/drawing/2014/main" id="{75955B3A-C08D-43E6-ABEF-A4F616FB682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Rectangle 15">
            <a:extLst>
              <a:ext uri="{FF2B5EF4-FFF2-40B4-BE49-F238E27FC236}">
                <a16:creationId xmlns:a16="http://schemas.microsoft.com/office/drawing/2014/main" id="{C719694A-8B4E-4127-9C08-9B8F39B6F2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Rectangle 17">
            <a:extLst>
              <a:ext uri="{FF2B5EF4-FFF2-40B4-BE49-F238E27FC236}">
                <a16:creationId xmlns:a16="http://schemas.microsoft.com/office/drawing/2014/main" id="{52D36E6B-D7EF-409B-B48D-1628C06EE1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22899" y="3854831"/>
            <a:ext cx="5278995" cy="2156581"/>
          </a:xfrm>
        </p:spPr>
        <p:txBody>
          <a:bodyPr anchor="t">
            <a:normAutofit/>
          </a:bodyPr>
          <a:lstStyle/>
          <a:p>
            <a:pPr algn="l"/>
            <a:r>
              <a:rPr lang="en-GB" sz="4800">
                <a:ln>
                  <a:solidFill>
                    <a:srgbClr val="000000">
                      <a:lumMod val="75000"/>
                      <a:lumOff val="25000"/>
                      <a:alpha val="10000"/>
                    </a:srgbClr>
                  </a:solidFill>
                </a:ln>
                <a:effectLst>
                  <a:outerShdw blurRad="9525" dist="25400" dir="14640000" algn="tl" rotWithShape="0">
                    <a:srgbClr val="000000">
                      <a:alpha val="30000"/>
                    </a:srgbClr>
                  </a:outerShdw>
                </a:effectLst>
                <a:cs typeface="Calibri Light"/>
              </a:rPr>
              <a:t>Reflective Practice in Counselling</a:t>
            </a:r>
          </a:p>
        </p:txBody>
      </p:sp>
      <p:sp>
        <p:nvSpPr>
          <p:cNvPr id="3" name="Subtitle 2"/>
          <p:cNvSpPr>
            <a:spLocks noGrp="1"/>
          </p:cNvSpPr>
          <p:nvPr>
            <p:ph type="subTitle" idx="1"/>
          </p:nvPr>
        </p:nvSpPr>
        <p:spPr>
          <a:xfrm>
            <a:off x="6156182" y="3854830"/>
            <a:ext cx="4700133" cy="2156579"/>
          </a:xfrm>
        </p:spPr>
        <p:txBody>
          <a:bodyPr vert="horz" lIns="91440" tIns="45720" rIns="91440" bIns="45720" rtlCol="0" anchor="t">
            <a:normAutofit/>
          </a:bodyPr>
          <a:lstStyle/>
          <a:p>
            <a:pPr algn="l"/>
            <a:r>
              <a:rPr lang="en-GB" sz="2200">
                <a:cs typeface="Calibri"/>
              </a:rPr>
              <a:t>Week 9 – Using Creative Techniques in Reflective Practice</a:t>
            </a:r>
            <a:endParaRPr lang="en-GB" sz="2200"/>
          </a:p>
        </p:txBody>
      </p:sp>
      <p:sp>
        <p:nvSpPr>
          <p:cNvPr id="20" name="Rectangle 19">
            <a:extLst>
              <a:ext uri="{FF2B5EF4-FFF2-40B4-BE49-F238E27FC236}">
                <a16:creationId xmlns:a16="http://schemas.microsoft.com/office/drawing/2014/main" id="{816D2053-BB10-4615-A38D-86EEC0D863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422144" cy="3599020"/>
          </a:xfrm>
          <a:prstGeom prst="rect">
            <a:avLst/>
          </a:prstGeom>
          <a:solidFill>
            <a:srgbClr val="FF0D58">
              <a:alpha val="25000"/>
            </a:srgb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pic>
        <p:nvPicPr>
          <p:cNvPr id="4" name="Picture 3">
            <a:extLst>
              <a:ext uri="{FF2B5EF4-FFF2-40B4-BE49-F238E27FC236}">
                <a16:creationId xmlns:a16="http://schemas.microsoft.com/office/drawing/2014/main" id="{8C47C9AA-F3CC-4989-859E-B2C8962470A5}"/>
              </a:ext>
            </a:extLst>
          </p:cNvPr>
          <p:cNvPicPr>
            <a:picLocks noChangeAspect="1"/>
          </p:cNvPicPr>
          <p:nvPr/>
        </p:nvPicPr>
        <p:blipFill rotWithShape="1">
          <a:blip r:embed="rId2"/>
          <a:srcRect t="24885" r="-1" b="26464"/>
          <a:stretch/>
        </p:blipFill>
        <p:spPr>
          <a:xfrm>
            <a:off x="422145" y="10"/>
            <a:ext cx="11082529" cy="3599011"/>
          </a:xfrm>
          <a:prstGeom prst="rect">
            <a:avLst/>
          </a:prstGeom>
        </p:spPr>
      </p:pic>
      <p:cxnSp>
        <p:nvCxnSpPr>
          <p:cNvPr id="22" name="Straight Connector 21">
            <a:extLst>
              <a:ext uri="{FF2B5EF4-FFF2-40B4-BE49-F238E27FC236}">
                <a16:creationId xmlns:a16="http://schemas.microsoft.com/office/drawing/2014/main" id="{CF2CC60F-C99A-48C5-856F-3C79856E9E9F}"/>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FF0D58"/>
            </a:solidFill>
            <a:prstDash val="dash"/>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8A2ED1C-4B10-41E7-9BF6-7447B99B985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FF0D58"/>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482F11BC-0096-4F9C-BAA6-E7D36C1E54A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 name="Rectangle 10">
            <a:extLst>
              <a:ext uri="{FF2B5EF4-FFF2-40B4-BE49-F238E27FC236}">
                <a16:creationId xmlns:a16="http://schemas.microsoft.com/office/drawing/2014/main" id="{2FA1E615-6866-4975-BEB0-8A6DCCEFB6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 name="Rectangle 12">
            <a:extLst>
              <a:ext uri="{FF2B5EF4-FFF2-40B4-BE49-F238E27FC236}">
                <a16:creationId xmlns:a16="http://schemas.microsoft.com/office/drawing/2014/main" id="{9F49980E-1F13-46BA-BFC3-59DA3D8610B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FC9974-3D88-4D0C-B84C-70F02C88063B}"/>
              </a:ext>
            </a:extLst>
          </p:cNvPr>
          <p:cNvSpPr>
            <a:spLocks noGrp="1"/>
          </p:cNvSpPr>
          <p:nvPr>
            <p:ph type="title"/>
          </p:nvPr>
        </p:nvSpPr>
        <p:spPr>
          <a:xfrm>
            <a:off x="422897" y="539496"/>
            <a:ext cx="5228393" cy="2697190"/>
          </a:xfrm>
        </p:spPr>
        <p:txBody>
          <a:bodyPr anchor="b">
            <a:normAutofit/>
          </a:bodyPr>
          <a:lstStyle/>
          <a:p>
            <a:r>
              <a:rPr lang="en-GB" sz="4800"/>
              <a:t>Activity One</a:t>
            </a:r>
          </a:p>
        </p:txBody>
      </p:sp>
      <p:sp>
        <p:nvSpPr>
          <p:cNvPr id="3" name="Content Placeholder 2">
            <a:extLst>
              <a:ext uri="{FF2B5EF4-FFF2-40B4-BE49-F238E27FC236}">
                <a16:creationId xmlns:a16="http://schemas.microsoft.com/office/drawing/2014/main" id="{62714EF3-04BE-4912-AD53-9CFD05CCA6A4}"/>
              </a:ext>
            </a:extLst>
          </p:cNvPr>
          <p:cNvSpPr>
            <a:spLocks noGrp="1"/>
          </p:cNvSpPr>
          <p:nvPr>
            <p:ph idx="1"/>
          </p:nvPr>
        </p:nvSpPr>
        <p:spPr>
          <a:xfrm>
            <a:off x="422897" y="3354749"/>
            <a:ext cx="5228392" cy="2582470"/>
          </a:xfrm>
        </p:spPr>
        <p:txBody>
          <a:bodyPr vert="horz" lIns="91440" tIns="45720" rIns="91440" bIns="45720" rtlCol="0">
            <a:normAutofit/>
          </a:bodyPr>
          <a:lstStyle/>
          <a:p>
            <a:pPr>
              <a:lnSpc>
                <a:spcPct val="90000"/>
              </a:lnSpc>
            </a:pPr>
            <a:r>
              <a:rPr lang="en-GB" sz="1400"/>
              <a:t>Before you start the work this week, I'd like you to do a 6-minute writing exercise.</a:t>
            </a:r>
            <a:endParaRPr lang="en-US" sz="1400"/>
          </a:p>
          <a:p>
            <a:pPr>
              <a:lnSpc>
                <a:spcPct val="90000"/>
              </a:lnSpc>
            </a:pPr>
            <a:r>
              <a:rPr lang="en-GB" sz="1400"/>
              <a:t>For this one I'd like you to write down your thoughts about creative activities.</a:t>
            </a:r>
          </a:p>
          <a:p>
            <a:pPr lvl="1">
              <a:lnSpc>
                <a:spcPct val="90000"/>
              </a:lnSpc>
            </a:pPr>
            <a:r>
              <a:rPr lang="en-GB" sz="1400"/>
              <a:t>Do you like doing them?</a:t>
            </a:r>
          </a:p>
          <a:p>
            <a:pPr lvl="1">
              <a:lnSpc>
                <a:spcPct val="90000"/>
              </a:lnSpc>
            </a:pPr>
            <a:r>
              <a:rPr lang="en-GB" sz="1400"/>
              <a:t>What feelings do you have connected to creativity?</a:t>
            </a:r>
          </a:p>
          <a:p>
            <a:pPr lvl="1">
              <a:lnSpc>
                <a:spcPct val="90000"/>
              </a:lnSpc>
            </a:pPr>
            <a:r>
              <a:rPr lang="en-GB" sz="1400"/>
              <a:t>What past experiences come to mind?</a:t>
            </a:r>
          </a:p>
          <a:p>
            <a:pPr lvl="1">
              <a:lnSpc>
                <a:spcPct val="90000"/>
              </a:lnSpc>
            </a:pPr>
            <a:endParaRPr lang="en-GB" sz="1400"/>
          </a:p>
          <a:p>
            <a:pPr lvl="1">
              <a:lnSpc>
                <a:spcPct val="90000"/>
              </a:lnSpc>
            </a:pPr>
            <a:r>
              <a:rPr lang="en-GB" sz="1400"/>
              <a:t>Engage with this before you start the session.</a:t>
            </a:r>
          </a:p>
        </p:txBody>
      </p:sp>
      <p:sp>
        <p:nvSpPr>
          <p:cNvPr id="10" name="Rectangle 14">
            <a:extLst>
              <a:ext uri="{FF2B5EF4-FFF2-40B4-BE49-F238E27FC236}">
                <a16:creationId xmlns:a16="http://schemas.microsoft.com/office/drawing/2014/main" id="{0E2E7D1F-2146-4351-B555-F7AD66F9171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095999" y="695340"/>
            <a:ext cx="5391683" cy="5476855"/>
          </a:xfrm>
          <a:prstGeom prst="rect">
            <a:avLst/>
          </a:prstGeom>
          <a:solidFill>
            <a:srgbClr val="996952">
              <a:alpha val="25000"/>
            </a:srgb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pic>
        <p:nvPicPr>
          <p:cNvPr id="4" name="Picture 4" descr="A picture containing table, indoor, wooden, sitting&#10;&#10;Description automatically generated">
            <a:extLst>
              <a:ext uri="{FF2B5EF4-FFF2-40B4-BE49-F238E27FC236}">
                <a16:creationId xmlns:a16="http://schemas.microsoft.com/office/drawing/2014/main" id="{1E8E6CD3-C20D-4092-A0E5-7B4073FC9D37}"/>
              </a:ext>
            </a:extLst>
          </p:cNvPr>
          <p:cNvPicPr>
            <a:picLocks noChangeAspect="1"/>
          </p:cNvPicPr>
          <p:nvPr/>
        </p:nvPicPr>
        <p:blipFill rotWithShape="1">
          <a:blip r:embed="rId2"/>
          <a:srcRect l="32197" r="1053"/>
          <a:stretch/>
        </p:blipFill>
        <p:spPr>
          <a:xfrm>
            <a:off x="6620386" y="1246946"/>
            <a:ext cx="4364109" cy="4364109"/>
          </a:xfrm>
          <a:prstGeom prst="rect">
            <a:avLst/>
          </a:prstGeom>
        </p:spPr>
      </p:pic>
      <p:cxnSp>
        <p:nvCxnSpPr>
          <p:cNvPr id="12" name="Straight Connector 16">
            <a:extLst>
              <a:ext uri="{FF2B5EF4-FFF2-40B4-BE49-F238E27FC236}">
                <a16:creationId xmlns:a16="http://schemas.microsoft.com/office/drawing/2014/main" id="{CD8C7CAC-1828-45F3-9C70-DE1294FA20A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996952"/>
            </a:solidFill>
            <a:prstDash val="dash"/>
          </a:ln>
        </p:spPr>
        <p:style>
          <a:lnRef idx="1">
            <a:schemeClr val="accent1"/>
          </a:lnRef>
          <a:fillRef idx="0">
            <a:schemeClr val="accent1"/>
          </a:fillRef>
          <a:effectRef idx="0">
            <a:schemeClr val="accent1"/>
          </a:effectRef>
          <a:fontRef idx="minor">
            <a:schemeClr val="tx1"/>
          </a:fontRef>
        </p:style>
      </p:cxnSp>
      <p:cxnSp>
        <p:nvCxnSpPr>
          <p:cNvPr id="14" name="Straight Connector 18">
            <a:extLst>
              <a:ext uri="{FF2B5EF4-FFF2-40B4-BE49-F238E27FC236}">
                <a16:creationId xmlns:a16="http://schemas.microsoft.com/office/drawing/2014/main" id="{AC52D459-9D8C-45C6-9998-FE91890626FF}"/>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996952"/>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18156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D6799D-4A30-4426-B1D1-73A16A53D51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2" name="Rectangle 11">
            <a:extLst>
              <a:ext uri="{FF2B5EF4-FFF2-40B4-BE49-F238E27FC236}">
                <a16:creationId xmlns:a16="http://schemas.microsoft.com/office/drawing/2014/main" id="{18D53964-75DB-47FC-995E-A11B07A079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4" name="Rectangle 13">
            <a:extLst>
              <a:ext uri="{FF2B5EF4-FFF2-40B4-BE49-F238E27FC236}">
                <a16:creationId xmlns:a16="http://schemas.microsoft.com/office/drawing/2014/main" id="{F01D54AB-1B89-42B2-90D1-A01C9152C4F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590C6A-3174-4504-A36A-99EF7BDB008C}"/>
              </a:ext>
            </a:extLst>
          </p:cNvPr>
          <p:cNvSpPr>
            <a:spLocks noGrp="1"/>
          </p:cNvSpPr>
          <p:nvPr>
            <p:ph type="title"/>
          </p:nvPr>
        </p:nvSpPr>
        <p:spPr>
          <a:xfrm>
            <a:off x="422898" y="302859"/>
            <a:ext cx="4548657" cy="2882980"/>
          </a:xfrm>
        </p:spPr>
        <p:txBody>
          <a:bodyPr anchor="b">
            <a:normAutofit/>
          </a:bodyPr>
          <a:lstStyle/>
          <a:p>
            <a:r>
              <a:rPr lang="en-GB" sz="4800"/>
              <a:t>Aims</a:t>
            </a:r>
          </a:p>
        </p:txBody>
      </p:sp>
      <p:sp>
        <p:nvSpPr>
          <p:cNvPr id="3" name="Content Placeholder 2">
            <a:extLst>
              <a:ext uri="{FF2B5EF4-FFF2-40B4-BE49-F238E27FC236}">
                <a16:creationId xmlns:a16="http://schemas.microsoft.com/office/drawing/2014/main" id="{C3A14C31-B27B-4172-90BA-3B5753259C43}"/>
              </a:ext>
            </a:extLst>
          </p:cNvPr>
          <p:cNvSpPr>
            <a:spLocks noGrp="1"/>
          </p:cNvSpPr>
          <p:nvPr>
            <p:ph idx="1"/>
          </p:nvPr>
        </p:nvSpPr>
        <p:spPr>
          <a:xfrm>
            <a:off x="422898" y="3354749"/>
            <a:ext cx="4548656" cy="2582470"/>
          </a:xfrm>
        </p:spPr>
        <p:txBody>
          <a:bodyPr vert="horz" lIns="91440" tIns="45720" rIns="91440" bIns="45720" rtlCol="0">
            <a:normAutofit/>
          </a:bodyPr>
          <a:lstStyle/>
          <a:p>
            <a:pPr>
              <a:lnSpc>
                <a:spcPct val="90000"/>
              </a:lnSpc>
            </a:pPr>
            <a:r>
              <a:rPr lang="en-GB" sz="1800"/>
              <a:t>To discuss the idea of using creativity within reflective practice</a:t>
            </a:r>
          </a:p>
          <a:p>
            <a:pPr>
              <a:lnSpc>
                <a:spcPct val="90000"/>
              </a:lnSpc>
            </a:pPr>
            <a:r>
              <a:rPr lang="en-GB" sz="1800"/>
              <a:t>Consider the potential of letter-writing in reflective practice</a:t>
            </a:r>
          </a:p>
          <a:p>
            <a:pPr>
              <a:lnSpc>
                <a:spcPct val="90000"/>
              </a:lnSpc>
            </a:pPr>
            <a:r>
              <a:rPr lang="en-GB" sz="1800"/>
              <a:t>Consider how creativity can add another dimension to reflection</a:t>
            </a:r>
          </a:p>
          <a:p>
            <a:pPr>
              <a:lnSpc>
                <a:spcPct val="90000"/>
              </a:lnSpc>
            </a:pPr>
            <a:r>
              <a:rPr lang="en-GB" sz="1800"/>
              <a:t>Looking for themes and patterns in old behaviours.</a:t>
            </a:r>
          </a:p>
        </p:txBody>
      </p:sp>
      <p:cxnSp>
        <p:nvCxnSpPr>
          <p:cNvPr id="16" name="Straight Connector 15">
            <a:extLst>
              <a:ext uri="{FF2B5EF4-FFF2-40B4-BE49-F238E27FC236}">
                <a16:creationId xmlns:a16="http://schemas.microsoft.com/office/drawing/2014/main" id="{E986B129-4161-4F17-B0F0-C5532551D3F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1455C73-3A5E-4FE8-8383-DD667D9A622F}"/>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79712DE8-94E0-4F45-81D9-37AF7A32F4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109854" y="685796"/>
            <a:ext cx="5391685" cy="5492009"/>
          </a:xfrm>
          <a:prstGeom prst="rect">
            <a:avLst/>
          </a:prstGeom>
          <a:solidFill>
            <a:schemeClr val="accent1">
              <a:alpha val="20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pic>
        <p:nvPicPr>
          <p:cNvPr id="7" name="Graphic 6" descr="Person with Idea">
            <a:extLst>
              <a:ext uri="{FF2B5EF4-FFF2-40B4-BE49-F238E27FC236}">
                <a16:creationId xmlns:a16="http://schemas.microsoft.com/office/drawing/2014/main" id="{0BFAA489-C296-4189-A673-9A64621FDC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6832230" y="1432821"/>
            <a:ext cx="4035283" cy="4035283"/>
          </a:xfrm>
          <a:prstGeom prst="rect">
            <a:avLst/>
          </a:prstGeom>
        </p:spPr>
      </p:pic>
    </p:spTree>
    <p:extLst>
      <p:ext uri="{BB962C8B-B14F-4D97-AF65-F5344CB8AC3E}">
        <p14:creationId xmlns:p14="http://schemas.microsoft.com/office/powerpoint/2010/main" val="3498108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9286D4-7AB4-4607-B491-39A5953574E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Background Gray Rectangle">
            <a:extLst>
              <a:ext uri="{FF2B5EF4-FFF2-40B4-BE49-F238E27FC236}">
                <a16:creationId xmlns:a16="http://schemas.microsoft.com/office/drawing/2014/main" id="{C5547980-FC15-420A-AB09-867110FD6F6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White Rectangle">
            <a:extLst>
              <a:ext uri="{FF2B5EF4-FFF2-40B4-BE49-F238E27FC236}">
                <a16:creationId xmlns:a16="http://schemas.microsoft.com/office/drawing/2014/main" id="{DB5A9F3F-CEFA-48C9-BA7B-BD2EBBC711F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E58E55-294F-4CA3-A5ED-13119B651617}"/>
              </a:ext>
            </a:extLst>
          </p:cNvPr>
          <p:cNvSpPr>
            <a:spLocks noGrp="1"/>
          </p:cNvSpPr>
          <p:nvPr>
            <p:ph type="title"/>
          </p:nvPr>
        </p:nvSpPr>
        <p:spPr>
          <a:xfrm>
            <a:off x="7221688" y="948519"/>
            <a:ext cx="4185360" cy="4976179"/>
          </a:xfrm>
        </p:spPr>
        <p:txBody>
          <a:bodyPr>
            <a:normAutofit/>
          </a:bodyPr>
          <a:lstStyle/>
          <a:p>
            <a:r>
              <a:rPr lang="en-GB"/>
              <a:t>Creativity and Flexibility</a:t>
            </a:r>
          </a:p>
        </p:txBody>
      </p:sp>
      <p:cxnSp>
        <p:nvCxnSpPr>
          <p:cNvPr id="15" name="Vertical Connector">
            <a:extLst>
              <a:ext uri="{FF2B5EF4-FFF2-40B4-BE49-F238E27FC236}">
                <a16:creationId xmlns:a16="http://schemas.microsoft.com/office/drawing/2014/main" id="{5EF257B4-536F-43F8-B592-C5C82EC9DBC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7" name="Horizontal Connector 2">
            <a:extLst>
              <a:ext uri="{FF2B5EF4-FFF2-40B4-BE49-F238E27FC236}">
                <a16:creationId xmlns:a16="http://schemas.microsoft.com/office/drawing/2014/main" id="{C267A879-D70E-4568-868D-00157FAC4A3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85C9EAF-F139-4FFE-9B30-3AAB3E8CAF7C}"/>
              </a:ext>
            </a:extLst>
          </p:cNvPr>
          <p:cNvGraphicFramePr>
            <a:graphicFrameLocks noGrp="1"/>
          </p:cNvGraphicFramePr>
          <p:nvPr>
            <p:ph idx="1"/>
            <p:extLst>
              <p:ext uri="{D42A27DB-BD31-4B8C-83A1-F6EECF244321}">
                <p14:modId xmlns:p14="http://schemas.microsoft.com/office/powerpoint/2010/main" val="3639696684"/>
              </p:ext>
            </p:extLst>
          </p:nvPr>
        </p:nvGraphicFramePr>
        <p:xfrm>
          <a:off x="248140" y="753026"/>
          <a:ext cx="6635260" cy="53813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75569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2ED6799D-4A30-4426-B1D1-73A16A53D51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1" name="Rectangle 11">
            <a:extLst>
              <a:ext uri="{FF2B5EF4-FFF2-40B4-BE49-F238E27FC236}">
                <a16:creationId xmlns:a16="http://schemas.microsoft.com/office/drawing/2014/main" id="{18D53964-75DB-47FC-995E-A11B07A079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2" name="Rectangle 13">
            <a:extLst>
              <a:ext uri="{FF2B5EF4-FFF2-40B4-BE49-F238E27FC236}">
                <a16:creationId xmlns:a16="http://schemas.microsoft.com/office/drawing/2014/main" id="{F01D54AB-1B89-42B2-90D1-A01C9152C4F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8D2402-4F36-43E9-B17E-C1397132C2BB}"/>
              </a:ext>
            </a:extLst>
          </p:cNvPr>
          <p:cNvSpPr>
            <a:spLocks noGrp="1"/>
          </p:cNvSpPr>
          <p:nvPr>
            <p:ph type="title"/>
          </p:nvPr>
        </p:nvSpPr>
        <p:spPr>
          <a:xfrm>
            <a:off x="422898" y="302859"/>
            <a:ext cx="4548657" cy="2882980"/>
          </a:xfrm>
        </p:spPr>
        <p:txBody>
          <a:bodyPr anchor="b">
            <a:normAutofit/>
          </a:bodyPr>
          <a:lstStyle/>
          <a:p>
            <a:r>
              <a:rPr lang="en-GB" sz="4800"/>
              <a:t>Using Creative Tools</a:t>
            </a:r>
          </a:p>
        </p:txBody>
      </p:sp>
      <p:sp>
        <p:nvSpPr>
          <p:cNvPr id="3" name="Content Placeholder 2">
            <a:extLst>
              <a:ext uri="{FF2B5EF4-FFF2-40B4-BE49-F238E27FC236}">
                <a16:creationId xmlns:a16="http://schemas.microsoft.com/office/drawing/2014/main" id="{6871E093-E16B-4498-ABB0-02F3412BA7E2}"/>
              </a:ext>
            </a:extLst>
          </p:cNvPr>
          <p:cNvSpPr>
            <a:spLocks noGrp="1"/>
          </p:cNvSpPr>
          <p:nvPr>
            <p:ph idx="1"/>
          </p:nvPr>
        </p:nvSpPr>
        <p:spPr>
          <a:xfrm>
            <a:off x="422898" y="3354749"/>
            <a:ext cx="4548656" cy="2582470"/>
          </a:xfrm>
        </p:spPr>
        <p:txBody>
          <a:bodyPr vert="horz" lIns="91440" tIns="45720" rIns="91440" bIns="45720" rtlCol="0">
            <a:normAutofit/>
          </a:bodyPr>
          <a:lstStyle/>
          <a:p>
            <a:pPr>
              <a:lnSpc>
                <a:spcPct val="90000"/>
              </a:lnSpc>
            </a:pPr>
            <a:r>
              <a:rPr lang="en-GB" sz="1100"/>
              <a:t>Aside from using the professional tools, such as Counselling skills, Counselling frameworks and assessment tools, it can also be very helpful to consider having some creative tools to support you with your reflective practice.</a:t>
            </a:r>
          </a:p>
          <a:p>
            <a:pPr>
              <a:lnSpc>
                <a:spcPct val="90000"/>
              </a:lnSpc>
            </a:pPr>
            <a:r>
              <a:rPr lang="en-GB" sz="1100"/>
              <a:t>Using creative techniques can come very naturally to some individuals, but for others it may be more of a challenge.</a:t>
            </a:r>
          </a:p>
          <a:p>
            <a:pPr>
              <a:lnSpc>
                <a:spcPct val="90000"/>
              </a:lnSpc>
            </a:pPr>
            <a:r>
              <a:rPr lang="en-GB" sz="1100"/>
              <a:t>You're going to see a few different techniques during this session which you may like to try, but always remember that Reflective Practice must work for you. If one technique doesn't resonate with you, try another.</a:t>
            </a:r>
          </a:p>
        </p:txBody>
      </p:sp>
      <p:cxnSp>
        <p:nvCxnSpPr>
          <p:cNvPr id="16" name="Straight Connector 15">
            <a:extLst>
              <a:ext uri="{FF2B5EF4-FFF2-40B4-BE49-F238E27FC236}">
                <a16:creationId xmlns:a16="http://schemas.microsoft.com/office/drawing/2014/main" id="{E986B129-4161-4F17-B0F0-C5532551D3F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1455C73-3A5E-4FE8-8383-DD667D9A622F}"/>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79712DE8-94E0-4F45-81D9-37AF7A32F4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109854" y="685796"/>
            <a:ext cx="5391685" cy="5492009"/>
          </a:xfrm>
          <a:prstGeom prst="rect">
            <a:avLst/>
          </a:prstGeom>
          <a:solidFill>
            <a:schemeClr val="accent1">
              <a:alpha val="20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pic>
        <p:nvPicPr>
          <p:cNvPr id="23" name="Graphic 6" descr="Head with Gears">
            <a:extLst>
              <a:ext uri="{FF2B5EF4-FFF2-40B4-BE49-F238E27FC236}">
                <a16:creationId xmlns:a16="http://schemas.microsoft.com/office/drawing/2014/main" id="{51EFE009-3708-4131-AE7B-6D40B6BE143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6832230" y="1432821"/>
            <a:ext cx="4035283" cy="4035283"/>
          </a:xfrm>
          <a:prstGeom prst="rect">
            <a:avLst/>
          </a:prstGeom>
        </p:spPr>
      </p:pic>
    </p:spTree>
    <p:extLst>
      <p:ext uri="{BB962C8B-B14F-4D97-AF65-F5344CB8AC3E}">
        <p14:creationId xmlns:p14="http://schemas.microsoft.com/office/powerpoint/2010/main" val="24353145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8">
            <a:extLst>
              <a:ext uri="{FF2B5EF4-FFF2-40B4-BE49-F238E27FC236}">
                <a16:creationId xmlns:a16="http://schemas.microsoft.com/office/drawing/2014/main" id="{19CE9782-0FD1-493B-9C50-C51AB7C5E01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6" name="Rectangle 10">
            <a:extLst>
              <a:ext uri="{FF2B5EF4-FFF2-40B4-BE49-F238E27FC236}">
                <a16:creationId xmlns:a16="http://schemas.microsoft.com/office/drawing/2014/main" id="{F6619023-691E-4F1C-A10A-0EA3D044EE3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7" name="Rectangle 12">
            <a:extLst>
              <a:ext uri="{FF2B5EF4-FFF2-40B4-BE49-F238E27FC236}">
                <a16:creationId xmlns:a16="http://schemas.microsoft.com/office/drawing/2014/main" id="{36F31C88-3DEF-4EA8-AE3A-49441413FC5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685800"/>
            <a:ext cx="422144" cy="5486400"/>
          </a:xfrm>
          <a:prstGeom prst="rect">
            <a:avLst/>
          </a:prstGeom>
          <a:solidFill>
            <a:srgbClr val="705827">
              <a:alpha val="25000"/>
            </a:srgb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sp>
        <p:nvSpPr>
          <p:cNvPr id="28" name="Rectangle 14">
            <a:extLst>
              <a:ext uri="{FF2B5EF4-FFF2-40B4-BE49-F238E27FC236}">
                <a16:creationId xmlns:a16="http://schemas.microsoft.com/office/drawing/2014/main" id="{147EAFFD-2BD1-4600-B034-EEF700787D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61249C-0F3D-49D3-984B-53446993C1C0}"/>
              </a:ext>
            </a:extLst>
          </p:cNvPr>
          <p:cNvSpPr>
            <a:spLocks noGrp="1"/>
          </p:cNvSpPr>
          <p:nvPr>
            <p:ph type="title"/>
          </p:nvPr>
        </p:nvSpPr>
        <p:spPr>
          <a:xfrm>
            <a:off x="5132026" y="540167"/>
            <a:ext cx="5828376" cy="2135867"/>
          </a:xfrm>
        </p:spPr>
        <p:txBody>
          <a:bodyPr anchor="b">
            <a:normAutofit/>
          </a:bodyPr>
          <a:lstStyle/>
          <a:p>
            <a:r>
              <a:rPr lang="en-GB" sz="4800">
                <a:solidFill>
                  <a:schemeClr val="tx1"/>
                </a:solidFill>
              </a:rPr>
              <a:t>Letter Writing</a:t>
            </a:r>
          </a:p>
        </p:txBody>
      </p:sp>
      <p:pic>
        <p:nvPicPr>
          <p:cNvPr id="4" name="Picture 4" descr="Text, letter&#10;&#10;Description automatically generated">
            <a:extLst>
              <a:ext uri="{FF2B5EF4-FFF2-40B4-BE49-F238E27FC236}">
                <a16:creationId xmlns:a16="http://schemas.microsoft.com/office/drawing/2014/main" id="{79FDDA37-0115-46AB-BFDA-D911AFC7C8CA}"/>
              </a:ext>
            </a:extLst>
          </p:cNvPr>
          <p:cNvPicPr>
            <a:picLocks noChangeAspect="1"/>
          </p:cNvPicPr>
          <p:nvPr/>
        </p:nvPicPr>
        <p:blipFill rotWithShape="1">
          <a:blip r:embed="rId3"/>
          <a:srcRect l="11251" r="32871" b="-1"/>
          <a:stretch/>
        </p:blipFill>
        <p:spPr>
          <a:xfrm>
            <a:off x="413003" y="685800"/>
            <a:ext cx="4073933" cy="5486400"/>
          </a:xfrm>
          <a:prstGeom prst="rect">
            <a:avLst/>
          </a:prstGeom>
        </p:spPr>
      </p:pic>
      <p:sp>
        <p:nvSpPr>
          <p:cNvPr id="3" name="Content Placeholder 2">
            <a:extLst>
              <a:ext uri="{FF2B5EF4-FFF2-40B4-BE49-F238E27FC236}">
                <a16:creationId xmlns:a16="http://schemas.microsoft.com/office/drawing/2014/main" id="{B7CFAEA6-4442-4FD7-B6DB-7A6EE52F665E}"/>
              </a:ext>
            </a:extLst>
          </p:cNvPr>
          <p:cNvSpPr>
            <a:spLocks noGrp="1"/>
          </p:cNvSpPr>
          <p:nvPr>
            <p:ph idx="1"/>
          </p:nvPr>
        </p:nvSpPr>
        <p:spPr>
          <a:xfrm>
            <a:off x="5132026" y="2880452"/>
            <a:ext cx="5828376" cy="3095445"/>
          </a:xfrm>
        </p:spPr>
        <p:txBody>
          <a:bodyPr vert="horz" lIns="91440" tIns="45720" rIns="91440" bIns="45720" rtlCol="0" anchor="t">
            <a:normAutofit/>
          </a:bodyPr>
          <a:lstStyle/>
          <a:p>
            <a:r>
              <a:rPr lang="en-GB" sz="1800">
                <a:solidFill>
                  <a:schemeClr val="tx1"/>
                </a:solidFill>
              </a:rPr>
              <a:t>In this module you have been asked to consider many ways of engaging with reflective practice. </a:t>
            </a:r>
          </a:p>
          <a:p>
            <a:r>
              <a:rPr lang="en-GB" sz="1800">
                <a:solidFill>
                  <a:schemeClr val="tx1"/>
                </a:solidFill>
              </a:rPr>
              <a:t>Letter writing is another way. It is a strategy that we often use with clients, as it allows 'parts of self' to 'talk' to each other.</a:t>
            </a:r>
          </a:p>
          <a:p>
            <a:r>
              <a:rPr lang="en-GB" sz="1800">
                <a:solidFill>
                  <a:schemeClr val="tx1"/>
                </a:solidFill>
              </a:rPr>
              <a:t>As practitioners it can help you to think at a deeper level and allow yourself to consider different ideas.</a:t>
            </a:r>
          </a:p>
        </p:txBody>
      </p:sp>
      <p:cxnSp>
        <p:nvCxnSpPr>
          <p:cNvPr id="29" name="Straight Connector 16">
            <a:extLst>
              <a:ext uri="{FF2B5EF4-FFF2-40B4-BE49-F238E27FC236}">
                <a16:creationId xmlns:a16="http://schemas.microsoft.com/office/drawing/2014/main" id="{8D4B5F26-8713-4267-9186-183BB809C0E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705827"/>
            </a:solidFill>
            <a:prstDash val="dash"/>
          </a:ln>
        </p:spPr>
        <p:style>
          <a:lnRef idx="1">
            <a:schemeClr val="accent1"/>
          </a:lnRef>
          <a:fillRef idx="0">
            <a:schemeClr val="accent1"/>
          </a:fillRef>
          <a:effectRef idx="0">
            <a:schemeClr val="accent1"/>
          </a:effectRef>
          <a:fontRef idx="minor">
            <a:schemeClr val="tx1"/>
          </a:fontRef>
        </p:style>
      </p:cxnSp>
      <p:cxnSp>
        <p:nvCxnSpPr>
          <p:cNvPr id="30" name="Straight Connector 18">
            <a:extLst>
              <a:ext uri="{FF2B5EF4-FFF2-40B4-BE49-F238E27FC236}">
                <a16:creationId xmlns:a16="http://schemas.microsoft.com/office/drawing/2014/main" id="{372C66DF-2004-4C24-8C07-554E41490DC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705827"/>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2460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9286D4-7AB4-4607-B491-39A5953574E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Background Gray Rectangle">
            <a:extLst>
              <a:ext uri="{FF2B5EF4-FFF2-40B4-BE49-F238E27FC236}">
                <a16:creationId xmlns:a16="http://schemas.microsoft.com/office/drawing/2014/main" id="{C5547980-FC15-420A-AB09-867110FD6F6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White Rectangle">
            <a:extLst>
              <a:ext uri="{FF2B5EF4-FFF2-40B4-BE49-F238E27FC236}">
                <a16:creationId xmlns:a16="http://schemas.microsoft.com/office/drawing/2014/main" id="{DB5A9F3F-CEFA-48C9-BA7B-BD2EBBC711F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906068-672F-43FA-B4FF-DEDF5BAE4EB1}"/>
              </a:ext>
            </a:extLst>
          </p:cNvPr>
          <p:cNvSpPr>
            <a:spLocks noGrp="1"/>
          </p:cNvSpPr>
          <p:nvPr>
            <p:ph type="title"/>
          </p:nvPr>
        </p:nvSpPr>
        <p:spPr>
          <a:xfrm>
            <a:off x="7221688" y="948519"/>
            <a:ext cx="4185360" cy="4976179"/>
          </a:xfrm>
        </p:spPr>
        <p:txBody>
          <a:bodyPr>
            <a:normAutofit/>
          </a:bodyPr>
          <a:lstStyle/>
          <a:p>
            <a:r>
              <a:rPr lang="en-GB"/>
              <a:t>Letter Writing Cont'd</a:t>
            </a:r>
          </a:p>
        </p:txBody>
      </p:sp>
      <p:cxnSp>
        <p:nvCxnSpPr>
          <p:cNvPr id="15" name="Vertical Connector">
            <a:extLst>
              <a:ext uri="{FF2B5EF4-FFF2-40B4-BE49-F238E27FC236}">
                <a16:creationId xmlns:a16="http://schemas.microsoft.com/office/drawing/2014/main" id="{5EF257B4-536F-43F8-B592-C5C82EC9DBC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7" name="Horizontal Connector 2">
            <a:extLst>
              <a:ext uri="{FF2B5EF4-FFF2-40B4-BE49-F238E27FC236}">
                <a16:creationId xmlns:a16="http://schemas.microsoft.com/office/drawing/2014/main" id="{C267A879-D70E-4568-868D-00157FAC4A3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646D8F1-9150-49AE-9202-356DB457526E}"/>
              </a:ext>
            </a:extLst>
          </p:cNvPr>
          <p:cNvGraphicFramePr>
            <a:graphicFrameLocks noGrp="1"/>
          </p:cNvGraphicFramePr>
          <p:nvPr>
            <p:ph idx="1"/>
            <p:extLst>
              <p:ext uri="{D42A27DB-BD31-4B8C-83A1-F6EECF244321}">
                <p14:modId xmlns:p14="http://schemas.microsoft.com/office/powerpoint/2010/main" val="1124541331"/>
              </p:ext>
            </p:extLst>
          </p:nvPr>
        </p:nvGraphicFramePr>
        <p:xfrm>
          <a:off x="248140" y="753026"/>
          <a:ext cx="6635260" cy="53813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676036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CE9782-0FD1-493B-9C50-C51AB7C5E01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F6619023-691E-4F1C-A10A-0EA3D044EE3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Rectangle 12">
            <a:extLst>
              <a:ext uri="{FF2B5EF4-FFF2-40B4-BE49-F238E27FC236}">
                <a16:creationId xmlns:a16="http://schemas.microsoft.com/office/drawing/2014/main" id="{36F31C88-3DEF-4EA8-AE3A-49441413FC5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685800"/>
            <a:ext cx="422144" cy="5486400"/>
          </a:xfrm>
          <a:prstGeom prst="rect">
            <a:avLst/>
          </a:prstGeom>
          <a:solidFill>
            <a:srgbClr val="FFF5A0">
              <a:alpha val="25000"/>
            </a:srgb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sp>
        <p:nvSpPr>
          <p:cNvPr id="15" name="Rectangle 14">
            <a:extLst>
              <a:ext uri="{FF2B5EF4-FFF2-40B4-BE49-F238E27FC236}">
                <a16:creationId xmlns:a16="http://schemas.microsoft.com/office/drawing/2014/main" id="{147EAFFD-2BD1-4600-B034-EEF700787D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B88E63-5601-4FB7-B5D5-283D9334447A}"/>
              </a:ext>
            </a:extLst>
          </p:cNvPr>
          <p:cNvSpPr>
            <a:spLocks noGrp="1"/>
          </p:cNvSpPr>
          <p:nvPr>
            <p:ph type="title"/>
          </p:nvPr>
        </p:nvSpPr>
        <p:spPr>
          <a:xfrm>
            <a:off x="5132026" y="540167"/>
            <a:ext cx="5828376" cy="2135867"/>
          </a:xfrm>
        </p:spPr>
        <p:txBody>
          <a:bodyPr anchor="b">
            <a:normAutofit/>
          </a:bodyPr>
          <a:lstStyle/>
          <a:p>
            <a:r>
              <a:rPr lang="en-GB" sz="4800">
                <a:solidFill>
                  <a:schemeClr val="tx1"/>
                </a:solidFill>
              </a:rPr>
              <a:t>Letter writing and client work</a:t>
            </a:r>
            <a:endParaRPr lang="en-US" sz="4800">
              <a:solidFill>
                <a:schemeClr val="tx1"/>
              </a:solidFill>
            </a:endParaRPr>
          </a:p>
        </p:txBody>
      </p:sp>
      <p:pic>
        <p:nvPicPr>
          <p:cNvPr id="4" name="Picture 4" descr="A person sitting at a table using a computer&#10;&#10;Description automatically generated">
            <a:extLst>
              <a:ext uri="{FF2B5EF4-FFF2-40B4-BE49-F238E27FC236}">
                <a16:creationId xmlns:a16="http://schemas.microsoft.com/office/drawing/2014/main" id="{98479995-4856-41E6-8F8A-4C21A91ED0D4}"/>
              </a:ext>
            </a:extLst>
          </p:cNvPr>
          <p:cNvPicPr>
            <a:picLocks noChangeAspect="1"/>
          </p:cNvPicPr>
          <p:nvPr/>
        </p:nvPicPr>
        <p:blipFill rotWithShape="1">
          <a:blip r:embed="rId2"/>
          <a:srcRect r="-1" b="10106"/>
          <a:stretch/>
        </p:blipFill>
        <p:spPr>
          <a:xfrm>
            <a:off x="413003" y="685800"/>
            <a:ext cx="4073933" cy="5486400"/>
          </a:xfrm>
          <a:prstGeom prst="rect">
            <a:avLst/>
          </a:prstGeom>
        </p:spPr>
      </p:pic>
      <p:sp>
        <p:nvSpPr>
          <p:cNvPr id="3" name="Content Placeholder 2">
            <a:extLst>
              <a:ext uri="{FF2B5EF4-FFF2-40B4-BE49-F238E27FC236}">
                <a16:creationId xmlns:a16="http://schemas.microsoft.com/office/drawing/2014/main" id="{A77CB758-77C7-4E96-8DA2-54D8969EE0F3}"/>
              </a:ext>
            </a:extLst>
          </p:cNvPr>
          <p:cNvSpPr>
            <a:spLocks noGrp="1"/>
          </p:cNvSpPr>
          <p:nvPr>
            <p:ph idx="1"/>
          </p:nvPr>
        </p:nvSpPr>
        <p:spPr>
          <a:xfrm>
            <a:off x="5132026" y="2880452"/>
            <a:ext cx="5828376" cy="3095445"/>
          </a:xfrm>
        </p:spPr>
        <p:txBody>
          <a:bodyPr vert="horz" lIns="91440" tIns="45720" rIns="91440" bIns="45720" rtlCol="0" anchor="t">
            <a:normAutofit/>
          </a:bodyPr>
          <a:lstStyle/>
          <a:p>
            <a:r>
              <a:rPr lang="en-GB" sz="1800">
                <a:solidFill>
                  <a:schemeClr val="tx1"/>
                </a:solidFill>
                <a:ea typeface="+mn-lt"/>
                <a:cs typeface="+mn-lt"/>
              </a:rPr>
              <a:t>When Counselling with clients, letter writing is often used as a bereavement technique, to allow clients to write to the deceased to tell them feelings that they were not able to express when the deceased was alive.</a:t>
            </a:r>
          </a:p>
          <a:p>
            <a:r>
              <a:rPr lang="en-GB" sz="1800">
                <a:solidFill>
                  <a:schemeClr val="tx1"/>
                </a:solidFill>
              </a:rPr>
              <a:t>It can be a very powerful tool and can often allow unexpressed feelings of guilt and shame to be uncovered and explored.</a:t>
            </a:r>
          </a:p>
        </p:txBody>
      </p:sp>
      <p:cxnSp>
        <p:nvCxnSpPr>
          <p:cNvPr id="17" name="Straight Connector 16">
            <a:extLst>
              <a:ext uri="{FF2B5EF4-FFF2-40B4-BE49-F238E27FC236}">
                <a16:creationId xmlns:a16="http://schemas.microsoft.com/office/drawing/2014/main" id="{8D4B5F26-8713-4267-9186-183BB809C0E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FFF5A0"/>
            </a:solidFill>
            <a:prstDash val="dash"/>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72C66DF-2004-4C24-8C07-554E41490DC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FFF5A0"/>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17806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D6799D-4A30-4426-B1D1-73A16A53D51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2" name="Rectangle 11">
            <a:extLst>
              <a:ext uri="{FF2B5EF4-FFF2-40B4-BE49-F238E27FC236}">
                <a16:creationId xmlns:a16="http://schemas.microsoft.com/office/drawing/2014/main" id="{18D53964-75DB-47FC-995E-A11B07A079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4" name="Rectangle 13">
            <a:extLst>
              <a:ext uri="{FF2B5EF4-FFF2-40B4-BE49-F238E27FC236}">
                <a16:creationId xmlns:a16="http://schemas.microsoft.com/office/drawing/2014/main" id="{F01D54AB-1B89-42B2-90D1-A01C9152C4F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852B6D-30E7-48A1-9E6C-D4367924ABEF}"/>
              </a:ext>
            </a:extLst>
          </p:cNvPr>
          <p:cNvSpPr>
            <a:spLocks noGrp="1"/>
          </p:cNvSpPr>
          <p:nvPr>
            <p:ph type="title"/>
          </p:nvPr>
        </p:nvSpPr>
        <p:spPr>
          <a:xfrm>
            <a:off x="422898" y="302859"/>
            <a:ext cx="4548657" cy="2882980"/>
          </a:xfrm>
        </p:spPr>
        <p:txBody>
          <a:bodyPr anchor="b">
            <a:normAutofit/>
          </a:bodyPr>
          <a:lstStyle/>
          <a:p>
            <a:r>
              <a:rPr lang="en-GB" sz="4800"/>
              <a:t>Activity Two</a:t>
            </a:r>
          </a:p>
        </p:txBody>
      </p:sp>
      <p:sp>
        <p:nvSpPr>
          <p:cNvPr id="3" name="Content Placeholder 2">
            <a:extLst>
              <a:ext uri="{FF2B5EF4-FFF2-40B4-BE49-F238E27FC236}">
                <a16:creationId xmlns:a16="http://schemas.microsoft.com/office/drawing/2014/main" id="{C271A763-1988-41F4-A74D-DAEDF31DE52A}"/>
              </a:ext>
            </a:extLst>
          </p:cNvPr>
          <p:cNvSpPr>
            <a:spLocks noGrp="1"/>
          </p:cNvSpPr>
          <p:nvPr>
            <p:ph idx="1"/>
          </p:nvPr>
        </p:nvSpPr>
        <p:spPr>
          <a:xfrm>
            <a:off x="422898" y="3354749"/>
            <a:ext cx="4548656" cy="2582470"/>
          </a:xfrm>
        </p:spPr>
        <p:txBody>
          <a:bodyPr vert="horz" lIns="91440" tIns="45720" rIns="91440" bIns="45720" rtlCol="0">
            <a:normAutofit/>
          </a:bodyPr>
          <a:lstStyle/>
          <a:p>
            <a:pPr>
              <a:lnSpc>
                <a:spcPct val="90000"/>
              </a:lnSpc>
            </a:pPr>
            <a:r>
              <a:rPr lang="en-GB" sz="1700"/>
              <a:t>Try writing a letter to someone you know. Think about what you'd like to say to them.</a:t>
            </a:r>
            <a:endParaRPr lang="en-US" sz="1700"/>
          </a:p>
          <a:p>
            <a:pPr>
              <a:lnSpc>
                <a:spcPct val="90000"/>
              </a:lnSpc>
            </a:pPr>
            <a:r>
              <a:rPr lang="en-GB" sz="1700"/>
              <a:t>If writing a full letter feels too much just try writing a short postcard.</a:t>
            </a:r>
          </a:p>
          <a:p>
            <a:pPr>
              <a:lnSpc>
                <a:spcPct val="90000"/>
              </a:lnSpc>
            </a:pPr>
            <a:r>
              <a:rPr lang="en-GB" sz="1700"/>
              <a:t>However you decide to write the letter, think about how you felt afterwards. Was it easy to do, difficult? What were your processes as you wrote?</a:t>
            </a:r>
          </a:p>
        </p:txBody>
      </p:sp>
      <p:cxnSp>
        <p:nvCxnSpPr>
          <p:cNvPr id="16" name="Straight Connector 15">
            <a:extLst>
              <a:ext uri="{FF2B5EF4-FFF2-40B4-BE49-F238E27FC236}">
                <a16:creationId xmlns:a16="http://schemas.microsoft.com/office/drawing/2014/main" id="{E986B129-4161-4F17-B0F0-C5532551D3F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1455C73-3A5E-4FE8-8383-DD667D9A622F}"/>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79712DE8-94E0-4F45-81D9-37AF7A32F4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109854" y="685796"/>
            <a:ext cx="5391685" cy="5492009"/>
          </a:xfrm>
          <a:prstGeom prst="rect">
            <a:avLst/>
          </a:prstGeom>
          <a:solidFill>
            <a:schemeClr val="accent1">
              <a:alpha val="20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pic>
        <p:nvPicPr>
          <p:cNvPr id="7" name="Graphic 6" descr="Pencil">
            <a:extLst>
              <a:ext uri="{FF2B5EF4-FFF2-40B4-BE49-F238E27FC236}">
                <a16:creationId xmlns:a16="http://schemas.microsoft.com/office/drawing/2014/main" id="{A701F561-CAA0-4830-96EA-42F37EF3CA4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832230" y="1432821"/>
            <a:ext cx="4035283" cy="4035283"/>
          </a:xfrm>
          <a:prstGeom prst="rect">
            <a:avLst/>
          </a:prstGeom>
        </p:spPr>
      </p:pic>
    </p:spTree>
    <p:extLst>
      <p:ext uri="{BB962C8B-B14F-4D97-AF65-F5344CB8AC3E}">
        <p14:creationId xmlns:p14="http://schemas.microsoft.com/office/powerpoint/2010/main" val="19438242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1CE68C35-0307-4DBB-9BB2-51A0BC80F62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Background Gray Rectangle">
            <a:extLst>
              <a:ext uri="{FF2B5EF4-FFF2-40B4-BE49-F238E27FC236}">
                <a16:creationId xmlns:a16="http://schemas.microsoft.com/office/drawing/2014/main" id="{B4461734-7A1F-4C43-9DD1-82961A9BC74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 name="White Rectangle">
            <a:extLst>
              <a:ext uri="{FF2B5EF4-FFF2-40B4-BE49-F238E27FC236}">
                <a16:creationId xmlns:a16="http://schemas.microsoft.com/office/drawing/2014/main" id="{F76B182E-353C-4F09-98E3-D0D9D094A9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0CB1E9-0E89-4A82-92F9-28C402AEFA7D}"/>
              </a:ext>
            </a:extLst>
          </p:cNvPr>
          <p:cNvSpPr>
            <a:spLocks noGrp="1"/>
          </p:cNvSpPr>
          <p:nvPr>
            <p:ph type="title"/>
          </p:nvPr>
        </p:nvSpPr>
        <p:spPr>
          <a:xfrm>
            <a:off x="422401" y="603503"/>
            <a:ext cx="10851735" cy="1739267"/>
          </a:xfrm>
        </p:spPr>
        <p:txBody>
          <a:bodyPr anchor="t">
            <a:normAutofit/>
          </a:bodyPr>
          <a:lstStyle/>
          <a:p>
            <a:r>
              <a:rPr lang="en-GB" dirty="0"/>
              <a:t>Creative Methods</a:t>
            </a:r>
          </a:p>
        </p:txBody>
      </p:sp>
      <p:cxnSp>
        <p:nvCxnSpPr>
          <p:cNvPr id="10" name="Vertical Connector">
            <a:extLst>
              <a:ext uri="{FF2B5EF4-FFF2-40B4-BE49-F238E27FC236}">
                <a16:creationId xmlns:a16="http://schemas.microsoft.com/office/drawing/2014/main" id="{A32DD4E3-F3A5-479E-9FC8-93181F7ABFA2}"/>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2" name="Horizontal Connector 2">
            <a:extLst>
              <a:ext uri="{FF2B5EF4-FFF2-40B4-BE49-F238E27FC236}">
                <a16:creationId xmlns:a16="http://schemas.microsoft.com/office/drawing/2014/main" id="{A5C97BEA-9A67-4872-9526-42EECD54C01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graphicFrame>
        <p:nvGraphicFramePr>
          <p:cNvPr id="14" name="Content Placeholder 2">
            <a:extLst>
              <a:ext uri="{FF2B5EF4-FFF2-40B4-BE49-F238E27FC236}">
                <a16:creationId xmlns:a16="http://schemas.microsoft.com/office/drawing/2014/main" id="{294C68CB-A0FE-4FB9-8EF6-34B268CBF0C1}"/>
              </a:ext>
            </a:extLst>
          </p:cNvPr>
          <p:cNvGraphicFramePr>
            <a:graphicFrameLocks noGrp="1"/>
          </p:cNvGraphicFramePr>
          <p:nvPr>
            <p:ph idx="1"/>
            <p:extLst>
              <p:ext uri="{D42A27DB-BD31-4B8C-83A1-F6EECF244321}">
                <p14:modId xmlns:p14="http://schemas.microsoft.com/office/powerpoint/2010/main" val="2176159583"/>
              </p:ext>
            </p:extLst>
          </p:nvPr>
        </p:nvGraphicFramePr>
        <p:xfrm>
          <a:off x="1948329" y="2515751"/>
          <a:ext cx="8716504" cy="3231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37064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F11BC-0096-4F9C-BAA6-E7D36C1E54A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2FA1E615-6866-4975-BEB0-8A6DCCEFB6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Rectangle 12">
            <a:extLst>
              <a:ext uri="{FF2B5EF4-FFF2-40B4-BE49-F238E27FC236}">
                <a16:creationId xmlns:a16="http://schemas.microsoft.com/office/drawing/2014/main" id="{9F49980E-1F13-46BA-BFC3-59DA3D8610B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3FFFFF-6C17-48B5-891F-D39842C66DDF}"/>
              </a:ext>
            </a:extLst>
          </p:cNvPr>
          <p:cNvSpPr>
            <a:spLocks noGrp="1"/>
          </p:cNvSpPr>
          <p:nvPr>
            <p:ph type="title"/>
          </p:nvPr>
        </p:nvSpPr>
        <p:spPr>
          <a:xfrm>
            <a:off x="422897" y="539496"/>
            <a:ext cx="5228393" cy="2697190"/>
          </a:xfrm>
        </p:spPr>
        <p:txBody>
          <a:bodyPr anchor="b">
            <a:normAutofit/>
          </a:bodyPr>
          <a:lstStyle/>
          <a:p>
            <a:r>
              <a:rPr lang="en-GB" sz="4800"/>
              <a:t>Drawing and Concept Mapping</a:t>
            </a:r>
          </a:p>
        </p:txBody>
      </p:sp>
      <p:sp>
        <p:nvSpPr>
          <p:cNvPr id="3" name="Content Placeholder 2">
            <a:extLst>
              <a:ext uri="{FF2B5EF4-FFF2-40B4-BE49-F238E27FC236}">
                <a16:creationId xmlns:a16="http://schemas.microsoft.com/office/drawing/2014/main" id="{906C25D0-9018-4752-873A-C7E754269783}"/>
              </a:ext>
            </a:extLst>
          </p:cNvPr>
          <p:cNvSpPr>
            <a:spLocks noGrp="1"/>
          </p:cNvSpPr>
          <p:nvPr>
            <p:ph idx="1"/>
          </p:nvPr>
        </p:nvSpPr>
        <p:spPr>
          <a:xfrm>
            <a:off x="422897" y="3354749"/>
            <a:ext cx="5228392" cy="2582470"/>
          </a:xfrm>
        </p:spPr>
        <p:txBody>
          <a:bodyPr vert="horz" lIns="91440" tIns="45720" rIns="91440" bIns="45720" rtlCol="0">
            <a:normAutofit/>
          </a:bodyPr>
          <a:lstStyle/>
          <a:p>
            <a:pPr>
              <a:lnSpc>
                <a:spcPct val="90000"/>
              </a:lnSpc>
            </a:pPr>
            <a:r>
              <a:rPr lang="en-GB" sz="1500"/>
              <a:t>Drawing: You don't need to be an artist to use drawing in your reflective work. Using symbols, colours and diagrams can be an effective way to bring your thoughts together.</a:t>
            </a:r>
          </a:p>
          <a:p>
            <a:pPr>
              <a:lnSpc>
                <a:spcPct val="90000"/>
              </a:lnSpc>
            </a:pPr>
            <a:endParaRPr lang="en-GB" sz="1500"/>
          </a:p>
          <a:p>
            <a:pPr>
              <a:lnSpc>
                <a:spcPct val="90000"/>
              </a:lnSpc>
            </a:pPr>
            <a:r>
              <a:rPr lang="en-GB" sz="1500"/>
              <a:t>Concept-Mapping: This is also called mind-mapping. This may appeal to you if you have lots of thoughts and are trying to think about a lot of different aspects. It may help to put these down on paper and then work through them methodically.</a:t>
            </a:r>
          </a:p>
        </p:txBody>
      </p:sp>
      <p:sp>
        <p:nvSpPr>
          <p:cNvPr id="15" name="Rectangle 14">
            <a:extLst>
              <a:ext uri="{FF2B5EF4-FFF2-40B4-BE49-F238E27FC236}">
                <a16:creationId xmlns:a16="http://schemas.microsoft.com/office/drawing/2014/main" id="{0E2E7D1F-2146-4351-B555-F7AD66F9171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095999" y="695340"/>
            <a:ext cx="5391683" cy="5476855"/>
          </a:xfrm>
          <a:prstGeom prst="rect">
            <a:avLst/>
          </a:prstGeom>
          <a:solidFill>
            <a:srgbClr val="F994AF">
              <a:alpha val="25000"/>
            </a:srgb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pic>
        <p:nvPicPr>
          <p:cNvPr id="4" name="Picture 4" descr="A picture containing implement, indoor, stationary, chalk&#10;&#10;Description automatically generated">
            <a:extLst>
              <a:ext uri="{FF2B5EF4-FFF2-40B4-BE49-F238E27FC236}">
                <a16:creationId xmlns:a16="http://schemas.microsoft.com/office/drawing/2014/main" id="{F4818EF3-E521-49E4-8A46-CD2D0F09229F}"/>
              </a:ext>
            </a:extLst>
          </p:cNvPr>
          <p:cNvPicPr>
            <a:picLocks noChangeAspect="1"/>
          </p:cNvPicPr>
          <p:nvPr/>
        </p:nvPicPr>
        <p:blipFill rotWithShape="1">
          <a:blip r:embed="rId3"/>
          <a:srcRect l="2898" r="22102"/>
          <a:stretch/>
        </p:blipFill>
        <p:spPr>
          <a:xfrm>
            <a:off x="6620386" y="1246946"/>
            <a:ext cx="4364109" cy="4364109"/>
          </a:xfrm>
          <a:prstGeom prst="rect">
            <a:avLst/>
          </a:prstGeom>
        </p:spPr>
      </p:pic>
      <p:cxnSp>
        <p:nvCxnSpPr>
          <p:cNvPr id="17" name="Straight Connector 16">
            <a:extLst>
              <a:ext uri="{FF2B5EF4-FFF2-40B4-BE49-F238E27FC236}">
                <a16:creationId xmlns:a16="http://schemas.microsoft.com/office/drawing/2014/main" id="{CD8C7CAC-1828-45F3-9C70-DE1294FA20A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F994AF"/>
            </a:solidFill>
            <a:prstDash val="dash"/>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C52D459-9D8C-45C6-9998-FE91890626FF}"/>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F994AF"/>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92864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CE9782-0FD1-493B-9C50-C51AB7C5E01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F6619023-691E-4F1C-A10A-0EA3D044EE3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Rectangle 12">
            <a:extLst>
              <a:ext uri="{FF2B5EF4-FFF2-40B4-BE49-F238E27FC236}">
                <a16:creationId xmlns:a16="http://schemas.microsoft.com/office/drawing/2014/main" id="{36F31C88-3DEF-4EA8-AE3A-49441413FC5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685800"/>
            <a:ext cx="422144" cy="5486400"/>
          </a:xfrm>
          <a:prstGeom prst="rect">
            <a:avLst/>
          </a:prstGeom>
          <a:solidFill>
            <a:srgbClr val="BC7867">
              <a:alpha val="25000"/>
            </a:srgb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sp>
        <p:nvSpPr>
          <p:cNvPr id="15" name="Rectangle 14">
            <a:extLst>
              <a:ext uri="{FF2B5EF4-FFF2-40B4-BE49-F238E27FC236}">
                <a16:creationId xmlns:a16="http://schemas.microsoft.com/office/drawing/2014/main" id="{147EAFFD-2BD1-4600-B034-EEF700787D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E57DDA-6009-49BE-A771-235F1D276CF6}"/>
              </a:ext>
            </a:extLst>
          </p:cNvPr>
          <p:cNvSpPr>
            <a:spLocks noGrp="1"/>
          </p:cNvSpPr>
          <p:nvPr>
            <p:ph type="title"/>
          </p:nvPr>
        </p:nvSpPr>
        <p:spPr>
          <a:xfrm>
            <a:off x="5132026" y="540167"/>
            <a:ext cx="5828376" cy="2135867"/>
          </a:xfrm>
        </p:spPr>
        <p:txBody>
          <a:bodyPr anchor="b">
            <a:normAutofit/>
          </a:bodyPr>
          <a:lstStyle/>
          <a:p>
            <a:r>
              <a:rPr lang="en-GB" sz="4800">
                <a:solidFill>
                  <a:schemeClr val="tx1"/>
                </a:solidFill>
              </a:rPr>
              <a:t>Photography and Collage</a:t>
            </a:r>
          </a:p>
        </p:txBody>
      </p:sp>
      <p:pic>
        <p:nvPicPr>
          <p:cNvPr id="4" name="Picture 4" descr="A picture containing indoor, person, table, holding&#10;&#10;Description automatically generated">
            <a:extLst>
              <a:ext uri="{FF2B5EF4-FFF2-40B4-BE49-F238E27FC236}">
                <a16:creationId xmlns:a16="http://schemas.microsoft.com/office/drawing/2014/main" id="{3EA3DFCD-24A4-4543-870B-4A5464A3A742}"/>
              </a:ext>
            </a:extLst>
          </p:cNvPr>
          <p:cNvPicPr>
            <a:picLocks noChangeAspect="1"/>
          </p:cNvPicPr>
          <p:nvPr/>
        </p:nvPicPr>
        <p:blipFill rotWithShape="1">
          <a:blip r:embed="rId3"/>
          <a:srcRect r="993"/>
          <a:stretch/>
        </p:blipFill>
        <p:spPr>
          <a:xfrm>
            <a:off x="413003" y="685800"/>
            <a:ext cx="4073933" cy="5486400"/>
          </a:xfrm>
          <a:prstGeom prst="rect">
            <a:avLst/>
          </a:prstGeom>
        </p:spPr>
      </p:pic>
      <p:sp>
        <p:nvSpPr>
          <p:cNvPr id="3" name="Content Placeholder 2">
            <a:extLst>
              <a:ext uri="{FF2B5EF4-FFF2-40B4-BE49-F238E27FC236}">
                <a16:creationId xmlns:a16="http://schemas.microsoft.com/office/drawing/2014/main" id="{C0B3B92A-59B9-4F42-A912-67FAC65E2213}"/>
              </a:ext>
            </a:extLst>
          </p:cNvPr>
          <p:cNvSpPr>
            <a:spLocks noGrp="1"/>
          </p:cNvSpPr>
          <p:nvPr>
            <p:ph idx="1"/>
          </p:nvPr>
        </p:nvSpPr>
        <p:spPr>
          <a:xfrm>
            <a:off x="5132026" y="2880452"/>
            <a:ext cx="5828376" cy="3095445"/>
          </a:xfrm>
        </p:spPr>
        <p:txBody>
          <a:bodyPr vert="horz" lIns="91440" tIns="45720" rIns="91440" bIns="45720" rtlCol="0" anchor="t">
            <a:normAutofit/>
          </a:bodyPr>
          <a:lstStyle/>
          <a:p>
            <a:pPr>
              <a:lnSpc>
                <a:spcPct val="90000"/>
              </a:lnSpc>
            </a:pPr>
            <a:r>
              <a:rPr lang="en-GB" sz="1500">
                <a:solidFill>
                  <a:schemeClr val="tx1"/>
                </a:solidFill>
              </a:rPr>
              <a:t>Photography: With the widespread use of smartphones, photography is more accessible than ever. There are also apps that allow you to journal online and bring your photos in to add greater depth to your work. Your choice of photograph might be landscapes, nature or architecture and people, anything that draws you in and helps you to reflect.</a:t>
            </a:r>
          </a:p>
          <a:p>
            <a:pPr>
              <a:lnSpc>
                <a:spcPct val="90000"/>
              </a:lnSpc>
            </a:pPr>
            <a:endParaRPr lang="en-GB" sz="1500">
              <a:solidFill>
                <a:schemeClr val="tx1"/>
              </a:solidFill>
            </a:endParaRPr>
          </a:p>
          <a:p>
            <a:pPr>
              <a:lnSpc>
                <a:spcPct val="90000"/>
              </a:lnSpc>
            </a:pPr>
            <a:r>
              <a:rPr lang="en-GB" sz="1500">
                <a:solidFill>
                  <a:schemeClr val="tx1"/>
                </a:solidFill>
              </a:rPr>
              <a:t>Collage: Collage is a very practical method, and you can either cut and glue images and text from newspapers, magazines etc. into a journal, or you can use online images and create a collage using apps. Whichever you prefer, both will allow for a thoughtful process.</a:t>
            </a:r>
          </a:p>
        </p:txBody>
      </p:sp>
      <p:cxnSp>
        <p:nvCxnSpPr>
          <p:cNvPr id="17" name="Straight Connector 16">
            <a:extLst>
              <a:ext uri="{FF2B5EF4-FFF2-40B4-BE49-F238E27FC236}">
                <a16:creationId xmlns:a16="http://schemas.microsoft.com/office/drawing/2014/main" id="{8D4B5F26-8713-4267-9186-183BB809C0E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BC7867"/>
            </a:solidFill>
            <a:prstDash val="dash"/>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72C66DF-2004-4C24-8C07-554E41490DC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BC7867"/>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58149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FE596999-15F9-4E0E-82EB-F1B8D21894E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Rectangle 10">
            <a:extLst>
              <a:ext uri="{FF2B5EF4-FFF2-40B4-BE49-F238E27FC236}">
                <a16:creationId xmlns:a16="http://schemas.microsoft.com/office/drawing/2014/main" id="{2D5404B4-0F45-458D-B434-191690E9DB5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 name="Rectangle 12">
            <a:extLst>
              <a:ext uri="{FF2B5EF4-FFF2-40B4-BE49-F238E27FC236}">
                <a16:creationId xmlns:a16="http://schemas.microsoft.com/office/drawing/2014/main" id="{3645551C-35B5-41F9-A75A-143061EDA8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3EC2B0-56D7-46DB-AFA4-84026E787BE4}"/>
              </a:ext>
            </a:extLst>
          </p:cNvPr>
          <p:cNvSpPr>
            <a:spLocks noGrp="1"/>
          </p:cNvSpPr>
          <p:nvPr>
            <p:ph type="title"/>
          </p:nvPr>
        </p:nvSpPr>
        <p:spPr>
          <a:xfrm>
            <a:off x="422899" y="540167"/>
            <a:ext cx="5828376" cy="2135867"/>
          </a:xfrm>
        </p:spPr>
        <p:txBody>
          <a:bodyPr anchor="b">
            <a:normAutofit/>
          </a:bodyPr>
          <a:lstStyle/>
          <a:p>
            <a:r>
              <a:rPr lang="en-GB" sz="4800">
                <a:solidFill>
                  <a:schemeClr val="tx1"/>
                </a:solidFill>
              </a:rPr>
              <a:t>Memory Box</a:t>
            </a:r>
          </a:p>
        </p:txBody>
      </p:sp>
      <p:sp>
        <p:nvSpPr>
          <p:cNvPr id="3" name="Content Placeholder 2">
            <a:extLst>
              <a:ext uri="{FF2B5EF4-FFF2-40B4-BE49-F238E27FC236}">
                <a16:creationId xmlns:a16="http://schemas.microsoft.com/office/drawing/2014/main" id="{380FDABA-BDFD-4C6C-A541-97A48D520926}"/>
              </a:ext>
            </a:extLst>
          </p:cNvPr>
          <p:cNvSpPr>
            <a:spLocks noGrp="1"/>
          </p:cNvSpPr>
          <p:nvPr>
            <p:ph idx="1"/>
          </p:nvPr>
        </p:nvSpPr>
        <p:spPr>
          <a:xfrm>
            <a:off x="422899" y="2880452"/>
            <a:ext cx="5828376" cy="3095445"/>
          </a:xfrm>
        </p:spPr>
        <p:txBody>
          <a:bodyPr vert="horz" lIns="91440" tIns="45720" rIns="91440" bIns="45720" rtlCol="0" anchor="t">
            <a:normAutofit/>
          </a:bodyPr>
          <a:lstStyle/>
          <a:p>
            <a:pPr>
              <a:lnSpc>
                <a:spcPct val="90000"/>
              </a:lnSpc>
            </a:pPr>
            <a:r>
              <a:rPr lang="en-GB" sz="1400">
                <a:solidFill>
                  <a:schemeClr val="tx1"/>
                </a:solidFill>
              </a:rPr>
              <a:t>Memory box: This is a classic in Counselling and is often used for clients. Creating a box of memories, using photographs and artefacts. The box doesn't need to be anything fancy; it can be a simple shoebox. The type of things that can go into the box can include images and objects related to a theme, or a collection of memories connected to an individual. </a:t>
            </a:r>
          </a:p>
          <a:p>
            <a:pPr>
              <a:lnSpc>
                <a:spcPct val="90000"/>
              </a:lnSpc>
            </a:pPr>
            <a:r>
              <a:rPr lang="en-GB" sz="1400">
                <a:solidFill>
                  <a:schemeClr val="tx1"/>
                </a:solidFill>
              </a:rPr>
              <a:t>It's a very beautiful way of remembering something and will always be an emotional experience.</a:t>
            </a:r>
          </a:p>
          <a:p>
            <a:pPr>
              <a:lnSpc>
                <a:spcPct val="90000"/>
              </a:lnSpc>
            </a:pPr>
            <a:endParaRPr lang="en-GB" sz="1400">
              <a:solidFill>
                <a:schemeClr val="tx1"/>
              </a:solidFill>
            </a:endParaRPr>
          </a:p>
          <a:p>
            <a:pPr>
              <a:lnSpc>
                <a:spcPct val="90000"/>
              </a:lnSpc>
            </a:pPr>
            <a:r>
              <a:rPr lang="en-GB" sz="1400">
                <a:solidFill>
                  <a:schemeClr val="tx1"/>
                </a:solidFill>
              </a:rPr>
              <a:t>Using creative methods will allow different parts of the brain to be involved. This will allow a different reflective process; it often brings a deeper reflection and can be challenging.</a:t>
            </a:r>
          </a:p>
        </p:txBody>
      </p:sp>
      <p:pic>
        <p:nvPicPr>
          <p:cNvPr id="4" name="Picture 4" descr="A picture containing indoor, table, sitting, paper&#10;&#10;Description automatically generated">
            <a:extLst>
              <a:ext uri="{FF2B5EF4-FFF2-40B4-BE49-F238E27FC236}">
                <a16:creationId xmlns:a16="http://schemas.microsoft.com/office/drawing/2014/main" id="{A5AA351A-8528-4EB9-A4C0-F143BE1630C6}"/>
              </a:ext>
            </a:extLst>
          </p:cNvPr>
          <p:cNvPicPr>
            <a:picLocks noChangeAspect="1"/>
          </p:cNvPicPr>
          <p:nvPr/>
        </p:nvPicPr>
        <p:blipFill rotWithShape="1">
          <a:blip r:embed="rId2"/>
          <a:srcRect l="10305" r="20276" b="2"/>
          <a:stretch/>
        </p:blipFill>
        <p:spPr>
          <a:xfrm>
            <a:off x="7084660" y="1143000"/>
            <a:ext cx="4754880" cy="4572000"/>
          </a:xfrm>
          <a:prstGeom prst="rect">
            <a:avLst/>
          </a:prstGeom>
        </p:spPr>
      </p:pic>
      <p:cxnSp>
        <p:nvCxnSpPr>
          <p:cNvPr id="21" name="Straight Connector 14">
            <a:extLst>
              <a:ext uri="{FF2B5EF4-FFF2-40B4-BE49-F238E27FC236}">
                <a16:creationId xmlns:a16="http://schemas.microsoft.com/office/drawing/2014/main" id="{552757AA-E99D-44ED-A804-DA2F1791A17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D58773"/>
            </a:solidFill>
            <a:prstDash val="dash"/>
          </a:ln>
        </p:spPr>
        <p:style>
          <a:lnRef idx="1">
            <a:schemeClr val="accent1"/>
          </a:lnRef>
          <a:fillRef idx="0">
            <a:schemeClr val="accent1"/>
          </a:fillRef>
          <a:effectRef idx="0">
            <a:schemeClr val="accent1"/>
          </a:effectRef>
          <a:fontRef idx="minor">
            <a:schemeClr val="tx1"/>
          </a:fontRef>
        </p:style>
      </p:cxnSp>
      <p:sp>
        <p:nvSpPr>
          <p:cNvPr id="22" name="Rectangle 16">
            <a:extLst>
              <a:ext uri="{FF2B5EF4-FFF2-40B4-BE49-F238E27FC236}">
                <a16:creationId xmlns:a16="http://schemas.microsoft.com/office/drawing/2014/main" id="{9C2FEDF6-F60C-4313-BC66-51AF20AB3E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839540" y="1143000"/>
            <a:ext cx="352460" cy="4572000"/>
          </a:xfrm>
          <a:prstGeom prst="rect">
            <a:avLst/>
          </a:prstGeom>
          <a:solidFill>
            <a:srgbClr val="D58773">
              <a:alpha val="25000"/>
            </a:srgb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cxnSp>
        <p:nvCxnSpPr>
          <p:cNvPr id="23" name="Straight Connector 18">
            <a:extLst>
              <a:ext uri="{FF2B5EF4-FFF2-40B4-BE49-F238E27FC236}">
                <a16:creationId xmlns:a16="http://schemas.microsoft.com/office/drawing/2014/main" id="{FE74BA33-262A-49BB-92B7-8C02967D7BF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D58773"/>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17500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9D62F4B-698C-4A3E-B150-8D32AEC262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1" name="Rectangle 10">
            <a:extLst>
              <a:ext uri="{FF2B5EF4-FFF2-40B4-BE49-F238E27FC236}">
                <a16:creationId xmlns:a16="http://schemas.microsoft.com/office/drawing/2014/main" id="{3033D699-F972-442A-9111-79DD65A428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3" name="Rectangle 12">
            <a:extLst>
              <a:ext uri="{FF2B5EF4-FFF2-40B4-BE49-F238E27FC236}">
                <a16:creationId xmlns:a16="http://schemas.microsoft.com/office/drawing/2014/main" id="{48CB0E37-DA39-43FD-AA53-B5F23D898D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3" y="-5610"/>
            <a:ext cx="692763" cy="699899"/>
          </a:xfrm>
          <a:prstGeom prst="rect">
            <a:avLst/>
          </a:prstGeom>
          <a:solidFill>
            <a:srgbClr val="EFF708">
              <a:alpha val="25000"/>
            </a:srgb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sp>
        <p:nvSpPr>
          <p:cNvPr id="15" name="Rectangle 14">
            <a:extLst>
              <a:ext uri="{FF2B5EF4-FFF2-40B4-BE49-F238E27FC236}">
                <a16:creationId xmlns:a16="http://schemas.microsoft.com/office/drawing/2014/main" id="{46C4A765-D564-4CAD-8AAD-184C71DAE2D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FAA445-079C-4AAD-9FCE-1B4801443897}"/>
              </a:ext>
            </a:extLst>
          </p:cNvPr>
          <p:cNvSpPr>
            <a:spLocks noGrp="1"/>
          </p:cNvSpPr>
          <p:nvPr>
            <p:ph type="title"/>
          </p:nvPr>
        </p:nvSpPr>
        <p:spPr>
          <a:xfrm>
            <a:off x="6143812" y="540167"/>
            <a:ext cx="4816589" cy="2135867"/>
          </a:xfrm>
        </p:spPr>
        <p:txBody>
          <a:bodyPr anchor="b">
            <a:normAutofit/>
          </a:bodyPr>
          <a:lstStyle/>
          <a:p>
            <a:r>
              <a:rPr lang="en-GB" sz="4800">
                <a:solidFill>
                  <a:schemeClr val="tx1"/>
                </a:solidFill>
              </a:rPr>
              <a:t>Activity Three</a:t>
            </a:r>
          </a:p>
        </p:txBody>
      </p:sp>
      <p:pic>
        <p:nvPicPr>
          <p:cNvPr id="4" name="Picture 4" descr="A group of items on a table&#10;&#10;Description automatically generated">
            <a:extLst>
              <a:ext uri="{FF2B5EF4-FFF2-40B4-BE49-F238E27FC236}">
                <a16:creationId xmlns:a16="http://schemas.microsoft.com/office/drawing/2014/main" id="{882783F8-EEC1-447A-9A04-7DF9EFD0419A}"/>
              </a:ext>
            </a:extLst>
          </p:cNvPr>
          <p:cNvPicPr>
            <a:picLocks noChangeAspect="1"/>
          </p:cNvPicPr>
          <p:nvPr/>
        </p:nvPicPr>
        <p:blipFill>
          <a:blip r:embed="rId2"/>
          <a:stretch>
            <a:fillRect/>
          </a:stretch>
        </p:blipFill>
        <p:spPr>
          <a:xfrm>
            <a:off x="695815" y="699900"/>
            <a:ext cx="3662171" cy="5486400"/>
          </a:xfrm>
          <a:prstGeom prst="rect">
            <a:avLst/>
          </a:prstGeom>
        </p:spPr>
      </p:pic>
      <p:sp>
        <p:nvSpPr>
          <p:cNvPr id="3" name="Content Placeholder 2">
            <a:extLst>
              <a:ext uri="{FF2B5EF4-FFF2-40B4-BE49-F238E27FC236}">
                <a16:creationId xmlns:a16="http://schemas.microsoft.com/office/drawing/2014/main" id="{115E9B52-A8DC-4EDF-8F77-4F1937962D4B}"/>
              </a:ext>
            </a:extLst>
          </p:cNvPr>
          <p:cNvSpPr>
            <a:spLocks noGrp="1"/>
          </p:cNvSpPr>
          <p:nvPr>
            <p:ph idx="1"/>
          </p:nvPr>
        </p:nvSpPr>
        <p:spPr>
          <a:xfrm>
            <a:off x="6143812" y="2880452"/>
            <a:ext cx="4816589" cy="3095445"/>
          </a:xfrm>
        </p:spPr>
        <p:txBody>
          <a:bodyPr vert="horz" lIns="91440" tIns="45720" rIns="91440" bIns="45720" rtlCol="0" anchor="t">
            <a:normAutofit/>
          </a:bodyPr>
          <a:lstStyle/>
          <a:p>
            <a:r>
              <a:rPr lang="en-GB" sz="1800">
                <a:solidFill>
                  <a:schemeClr val="tx1"/>
                </a:solidFill>
              </a:rPr>
              <a:t>Now look at the previous suggestions and see if you can try one out.</a:t>
            </a:r>
          </a:p>
          <a:p>
            <a:r>
              <a:rPr lang="en-GB" sz="1800">
                <a:solidFill>
                  <a:schemeClr val="tx1"/>
                </a:solidFill>
              </a:rPr>
              <a:t>It doesn't need to be a big project, it's just to see how different your reflections can be if you look at them with a creative eye.</a:t>
            </a:r>
          </a:p>
        </p:txBody>
      </p:sp>
      <p:cxnSp>
        <p:nvCxnSpPr>
          <p:cNvPr id="17" name="Straight Connector 16">
            <a:extLst>
              <a:ext uri="{FF2B5EF4-FFF2-40B4-BE49-F238E27FC236}">
                <a16:creationId xmlns:a16="http://schemas.microsoft.com/office/drawing/2014/main" id="{EA28B1DC-0672-4B37-99C8-1A33D3D31E6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EFF708"/>
            </a:solidFill>
            <a:prstDash val="dash"/>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FDB89D3-7786-4CAE-BB16-92D36C82516F}"/>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EFF708"/>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95999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F11BC-0096-4F9C-BAA6-E7D36C1E54A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2FA1E615-6866-4975-BEB0-8A6DCCEFB6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Rectangle 12">
            <a:extLst>
              <a:ext uri="{FF2B5EF4-FFF2-40B4-BE49-F238E27FC236}">
                <a16:creationId xmlns:a16="http://schemas.microsoft.com/office/drawing/2014/main" id="{9F49980E-1F13-46BA-BFC3-59DA3D8610B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AFF448-5D58-4769-9D21-B95EBF456706}"/>
              </a:ext>
            </a:extLst>
          </p:cNvPr>
          <p:cNvSpPr>
            <a:spLocks noGrp="1"/>
          </p:cNvSpPr>
          <p:nvPr>
            <p:ph type="title"/>
          </p:nvPr>
        </p:nvSpPr>
        <p:spPr>
          <a:xfrm>
            <a:off x="422897" y="539496"/>
            <a:ext cx="5228393" cy="2697190"/>
          </a:xfrm>
        </p:spPr>
        <p:txBody>
          <a:bodyPr anchor="b">
            <a:normAutofit/>
          </a:bodyPr>
          <a:lstStyle/>
          <a:p>
            <a:r>
              <a:rPr lang="en-GB" sz="4800"/>
              <a:t>Using your voice</a:t>
            </a:r>
          </a:p>
        </p:txBody>
      </p:sp>
      <p:sp>
        <p:nvSpPr>
          <p:cNvPr id="3" name="Content Placeholder 2">
            <a:extLst>
              <a:ext uri="{FF2B5EF4-FFF2-40B4-BE49-F238E27FC236}">
                <a16:creationId xmlns:a16="http://schemas.microsoft.com/office/drawing/2014/main" id="{E298EF1B-47DA-4D2D-AAF9-CAB4D3A0D261}"/>
              </a:ext>
            </a:extLst>
          </p:cNvPr>
          <p:cNvSpPr>
            <a:spLocks noGrp="1"/>
          </p:cNvSpPr>
          <p:nvPr>
            <p:ph idx="1"/>
          </p:nvPr>
        </p:nvSpPr>
        <p:spPr>
          <a:xfrm>
            <a:off x="422897" y="3354749"/>
            <a:ext cx="5228392" cy="2582470"/>
          </a:xfrm>
        </p:spPr>
        <p:txBody>
          <a:bodyPr vert="horz" lIns="91440" tIns="45720" rIns="91440" bIns="45720" rtlCol="0" anchor="t">
            <a:normAutofit/>
          </a:bodyPr>
          <a:lstStyle/>
          <a:p>
            <a:pPr>
              <a:lnSpc>
                <a:spcPct val="90000"/>
              </a:lnSpc>
            </a:pPr>
            <a:r>
              <a:rPr lang="en-GB" sz="1400" dirty="0"/>
              <a:t>Again, smartphones can be an excellent tool to aid reflection and using them to record your own thoughts and feelings can aid spontaneity.</a:t>
            </a:r>
            <a:endParaRPr lang="en-US" sz="1400" dirty="0"/>
          </a:p>
          <a:p>
            <a:pPr>
              <a:lnSpc>
                <a:spcPct val="90000"/>
              </a:lnSpc>
            </a:pPr>
            <a:r>
              <a:rPr lang="en-GB" sz="1400" dirty="0"/>
              <a:t>Not only do recordings allow for quick thinking and responding, but when you listen back you can hear the nuances of your tonal expression. Again, this can be interesting because if you listen carefully you may be able to pick out when you are becoming emotional.</a:t>
            </a:r>
          </a:p>
          <a:p>
            <a:pPr>
              <a:lnSpc>
                <a:spcPct val="90000"/>
              </a:lnSpc>
            </a:pPr>
            <a:r>
              <a:rPr lang="en-GB" sz="1400" dirty="0"/>
              <a:t>From there, your reflections can explore that emotion and unravel them to an even deeper level. </a:t>
            </a:r>
          </a:p>
        </p:txBody>
      </p:sp>
      <p:sp>
        <p:nvSpPr>
          <p:cNvPr id="15" name="Rectangle 14">
            <a:extLst>
              <a:ext uri="{FF2B5EF4-FFF2-40B4-BE49-F238E27FC236}">
                <a16:creationId xmlns:a16="http://schemas.microsoft.com/office/drawing/2014/main" id="{0E2E7D1F-2146-4351-B555-F7AD66F9171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095999" y="695340"/>
            <a:ext cx="5391683" cy="5476855"/>
          </a:xfrm>
          <a:prstGeom prst="rect">
            <a:avLst/>
          </a:prstGeom>
          <a:solidFill>
            <a:srgbClr val="BF9972">
              <a:alpha val="25000"/>
            </a:srgb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pic>
        <p:nvPicPr>
          <p:cNvPr id="4" name="Picture 4" descr="A person standing in front of a mirror posing for the camera&#10;&#10;Description automatically generated">
            <a:extLst>
              <a:ext uri="{FF2B5EF4-FFF2-40B4-BE49-F238E27FC236}">
                <a16:creationId xmlns:a16="http://schemas.microsoft.com/office/drawing/2014/main" id="{671FA5AE-825A-41D0-9FAE-B08970644FE4}"/>
              </a:ext>
            </a:extLst>
          </p:cNvPr>
          <p:cNvPicPr>
            <a:picLocks noChangeAspect="1"/>
          </p:cNvPicPr>
          <p:nvPr/>
        </p:nvPicPr>
        <p:blipFill rotWithShape="1">
          <a:blip r:embed="rId2"/>
          <a:srcRect t="4002" b="29248"/>
          <a:stretch/>
        </p:blipFill>
        <p:spPr>
          <a:xfrm>
            <a:off x="6620386" y="1246946"/>
            <a:ext cx="4364109" cy="4364109"/>
          </a:xfrm>
          <a:prstGeom prst="rect">
            <a:avLst/>
          </a:prstGeom>
        </p:spPr>
      </p:pic>
      <p:cxnSp>
        <p:nvCxnSpPr>
          <p:cNvPr id="17" name="Straight Connector 16">
            <a:extLst>
              <a:ext uri="{FF2B5EF4-FFF2-40B4-BE49-F238E27FC236}">
                <a16:creationId xmlns:a16="http://schemas.microsoft.com/office/drawing/2014/main" id="{CD8C7CAC-1828-45F3-9C70-DE1294FA20A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BF9972"/>
            </a:solidFill>
            <a:prstDash val="dash"/>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C52D459-9D8C-45C6-9998-FE91890626FF}"/>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BF9972"/>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054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99D947B-1B59-4322-8CF2-73E8134199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Background Gray Rectangle">
            <a:extLst>
              <a:ext uri="{FF2B5EF4-FFF2-40B4-BE49-F238E27FC236}">
                <a16:creationId xmlns:a16="http://schemas.microsoft.com/office/drawing/2014/main" id="{D803427E-36C0-4811-BE64-ACF653F6AA9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White Rectangle">
            <a:extLst>
              <a:ext uri="{FF2B5EF4-FFF2-40B4-BE49-F238E27FC236}">
                <a16:creationId xmlns:a16="http://schemas.microsoft.com/office/drawing/2014/main" id="{D9231370-89C4-4981-8C91-A3F3D1146CE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8311FD-501D-4A3D-A7B5-39EE6E427EA2}"/>
              </a:ext>
            </a:extLst>
          </p:cNvPr>
          <p:cNvSpPr>
            <a:spLocks noGrp="1"/>
          </p:cNvSpPr>
          <p:nvPr>
            <p:ph type="title"/>
          </p:nvPr>
        </p:nvSpPr>
        <p:spPr>
          <a:xfrm>
            <a:off x="422145" y="940910"/>
            <a:ext cx="4471588" cy="4976179"/>
          </a:xfrm>
        </p:spPr>
        <p:txBody>
          <a:bodyPr>
            <a:normAutofit/>
          </a:bodyPr>
          <a:lstStyle/>
          <a:p>
            <a:r>
              <a:rPr lang="en-GB" dirty="0"/>
              <a:t>Using your voice cont'd</a:t>
            </a:r>
          </a:p>
        </p:txBody>
      </p:sp>
      <p:cxnSp>
        <p:nvCxnSpPr>
          <p:cNvPr id="15" name="Vertical Connector">
            <a:extLst>
              <a:ext uri="{FF2B5EF4-FFF2-40B4-BE49-F238E27FC236}">
                <a16:creationId xmlns:a16="http://schemas.microsoft.com/office/drawing/2014/main" id="{474D4826-9FF4-4E17-AB42-146B76BD322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7" name="Horizontal Connector 2">
            <a:extLst>
              <a:ext uri="{FF2B5EF4-FFF2-40B4-BE49-F238E27FC236}">
                <a16:creationId xmlns:a16="http://schemas.microsoft.com/office/drawing/2014/main" id="{C5873965-CEB2-46E1-951E-037689B0789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81968BA-4114-485C-905E-28EC34EFDDA1}"/>
              </a:ext>
            </a:extLst>
          </p:cNvPr>
          <p:cNvGraphicFramePr>
            <a:graphicFrameLocks noGrp="1"/>
          </p:cNvGraphicFramePr>
          <p:nvPr>
            <p:ph idx="1"/>
            <p:extLst>
              <p:ext uri="{D42A27DB-BD31-4B8C-83A1-F6EECF244321}">
                <p14:modId xmlns:p14="http://schemas.microsoft.com/office/powerpoint/2010/main" val="2476337450"/>
              </p:ext>
            </p:extLst>
          </p:nvPr>
        </p:nvGraphicFramePr>
        <p:xfrm>
          <a:off x="5247020" y="699997"/>
          <a:ext cx="6240669"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13767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2ED6799D-4A30-4426-B1D1-73A16A53D51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1" name="Rectangle 11">
            <a:extLst>
              <a:ext uri="{FF2B5EF4-FFF2-40B4-BE49-F238E27FC236}">
                <a16:creationId xmlns:a16="http://schemas.microsoft.com/office/drawing/2014/main" id="{18D53964-75DB-47FC-995E-A11B07A079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2" name="Rectangle 13">
            <a:extLst>
              <a:ext uri="{FF2B5EF4-FFF2-40B4-BE49-F238E27FC236}">
                <a16:creationId xmlns:a16="http://schemas.microsoft.com/office/drawing/2014/main" id="{F01D54AB-1B89-42B2-90D1-A01C9152C4F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7B9A5B-AAC2-4716-8B62-EB477C73860C}"/>
              </a:ext>
            </a:extLst>
          </p:cNvPr>
          <p:cNvSpPr>
            <a:spLocks noGrp="1"/>
          </p:cNvSpPr>
          <p:nvPr>
            <p:ph type="title"/>
          </p:nvPr>
        </p:nvSpPr>
        <p:spPr>
          <a:xfrm>
            <a:off x="422898" y="302859"/>
            <a:ext cx="4548657" cy="2882980"/>
          </a:xfrm>
        </p:spPr>
        <p:txBody>
          <a:bodyPr anchor="b">
            <a:normAutofit/>
          </a:bodyPr>
          <a:lstStyle/>
          <a:p>
            <a:r>
              <a:rPr lang="en-GB" sz="4800"/>
              <a:t>Activity Four</a:t>
            </a:r>
          </a:p>
        </p:txBody>
      </p:sp>
      <p:sp>
        <p:nvSpPr>
          <p:cNvPr id="3" name="Content Placeholder 2">
            <a:extLst>
              <a:ext uri="{FF2B5EF4-FFF2-40B4-BE49-F238E27FC236}">
                <a16:creationId xmlns:a16="http://schemas.microsoft.com/office/drawing/2014/main" id="{93C99BE8-212C-4B77-AF2F-7D1E53842AF9}"/>
              </a:ext>
            </a:extLst>
          </p:cNvPr>
          <p:cNvSpPr>
            <a:spLocks noGrp="1"/>
          </p:cNvSpPr>
          <p:nvPr>
            <p:ph idx="1"/>
          </p:nvPr>
        </p:nvSpPr>
        <p:spPr>
          <a:xfrm>
            <a:off x="422898" y="3354749"/>
            <a:ext cx="4548656" cy="2582470"/>
          </a:xfrm>
        </p:spPr>
        <p:txBody>
          <a:bodyPr vert="horz" lIns="91440" tIns="45720" rIns="91440" bIns="45720" rtlCol="0">
            <a:normAutofit/>
          </a:bodyPr>
          <a:lstStyle/>
          <a:p>
            <a:pPr>
              <a:lnSpc>
                <a:spcPct val="90000"/>
              </a:lnSpc>
            </a:pPr>
            <a:r>
              <a:rPr lang="en-GB" sz="1500"/>
              <a:t>Have a go at recording your voice. Perhaps select a piece of literature or an object to talk about and see how it feels to both record and listen to yourself.</a:t>
            </a:r>
            <a:endParaRPr lang="en-US" sz="1500"/>
          </a:p>
          <a:p>
            <a:pPr>
              <a:lnSpc>
                <a:spcPct val="90000"/>
              </a:lnSpc>
            </a:pPr>
            <a:r>
              <a:rPr lang="en-GB" sz="1500"/>
              <a:t>Think about whether it was a comfortable experience</a:t>
            </a:r>
          </a:p>
          <a:p>
            <a:pPr>
              <a:lnSpc>
                <a:spcPct val="90000"/>
              </a:lnSpc>
            </a:pPr>
            <a:r>
              <a:rPr lang="en-GB" sz="1500"/>
              <a:t>Whether you felt that you gained anything from the reflection</a:t>
            </a:r>
          </a:p>
          <a:p>
            <a:pPr>
              <a:lnSpc>
                <a:spcPct val="90000"/>
              </a:lnSpc>
            </a:pPr>
            <a:r>
              <a:rPr lang="en-GB" sz="1500"/>
              <a:t>And how it felt to listen to yourself afterwards.</a:t>
            </a:r>
          </a:p>
        </p:txBody>
      </p:sp>
      <p:cxnSp>
        <p:nvCxnSpPr>
          <p:cNvPr id="16" name="Straight Connector 15">
            <a:extLst>
              <a:ext uri="{FF2B5EF4-FFF2-40B4-BE49-F238E27FC236}">
                <a16:creationId xmlns:a16="http://schemas.microsoft.com/office/drawing/2014/main" id="{E986B129-4161-4F17-B0F0-C5532551D3F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1455C73-3A5E-4FE8-8383-DD667D9A622F}"/>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79712DE8-94E0-4F45-81D9-37AF7A32F4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109854" y="685796"/>
            <a:ext cx="5391685" cy="5492009"/>
          </a:xfrm>
          <a:prstGeom prst="rect">
            <a:avLst/>
          </a:prstGeom>
          <a:solidFill>
            <a:schemeClr val="accent1">
              <a:alpha val="20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pic>
        <p:nvPicPr>
          <p:cNvPr id="23" name="Graphic 6" descr="Podcast">
            <a:extLst>
              <a:ext uri="{FF2B5EF4-FFF2-40B4-BE49-F238E27FC236}">
                <a16:creationId xmlns:a16="http://schemas.microsoft.com/office/drawing/2014/main" id="{416F9C21-34A6-451D-A98E-D72DF7520B2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6832230" y="1432821"/>
            <a:ext cx="4035283" cy="4035283"/>
          </a:xfrm>
          <a:prstGeom prst="rect">
            <a:avLst/>
          </a:prstGeom>
        </p:spPr>
      </p:pic>
    </p:spTree>
    <p:extLst>
      <p:ext uri="{BB962C8B-B14F-4D97-AF65-F5344CB8AC3E}">
        <p14:creationId xmlns:p14="http://schemas.microsoft.com/office/powerpoint/2010/main" val="12340293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C9D62F4B-698C-4A3E-B150-8D32AEC262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7" name="Rectangle 10">
            <a:extLst>
              <a:ext uri="{FF2B5EF4-FFF2-40B4-BE49-F238E27FC236}">
                <a16:creationId xmlns:a16="http://schemas.microsoft.com/office/drawing/2014/main" id="{3033D699-F972-442A-9111-79DD65A428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8" name="Rectangle 12">
            <a:extLst>
              <a:ext uri="{FF2B5EF4-FFF2-40B4-BE49-F238E27FC236}">
                <a16:creationId xmlns:a16="http://schemas.microsoft.com/office/drawing/2014/main" id="{48CB0E37-DA39-43FD-AA53-B5F23D898D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3" y="-5610"/>
            <a:ext cx="692763" cy="699899"/>
          </a:xfrm>
          <a:prstGeom prst="rect">
            <a:avLst/>
          </a:prstGeom>
          <a:solidFill>
            <a:srgbClr val="56ADB9">
              <a:alpha val="25000"/>
            </a:srgb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sp>
        <p:nvSpPr>
          <p:cNvPr id="10" name="Rectangle 14">
            <a:extLst>
              <a:ext uri="{FF2B5EF4-FFF2-40B4-BE49-F238E27FC236}">
                <a16:creationId xmlns:a16="http://schemas.microsoft.com/office/drawing/2014/main" id="{46C4A765-D564-4CAD-8AAD-184C71DAE2D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807E89-C0E7-402C-B97F-A561C7A2047B}"/>
              </a:ext>
            </a:extLst>
          </p:cNvPr>
          <p:cNvSpPr>
            <a:spLocks noGrp="1"/>
          </p:cNvSpPr>
          <p:nvPr>
            <p:ph type="title"/>
          </p:nvPr>
        </p:nvSpPr>
        <p:spPr>
          <a:xfrm>
            <a:off x="6143812" y="540167"/>
            <a:ext cx="4816589" cy="2135867"/>
          </a:xfrm>
        </p:spPr>
        <p:txBody>
          <a:bodyPr anchor="b">
            <a:normAutofit/>
          </a:bodyPr>
          <a:lstStyle/>
          <a:p>
            <a:r>
              <a:rPr lang="en-GB" sz="4800">
                <a:solidFill>
                  <a:schemeClr val="tx1"/>
                </a:solidFill>
              </a:rPr>
              <a:t>Connecting the dots</a:t>
            </a:r>
          </a:p>
        </p:txBody>
      </p:sp>
      <p:pic>
        <p:nvPicPr>
          <p:cNvPr id="4" name="Picture 4" descr="A bridge over a body of water&#10;&#10;Description automatically generated">
            <a:extLst>
              <a:ext uri="{FF2B5EF4-FFF2-40B4-BE49-F238E27FC236}">
                <a16:creationId xmlns:a16="http://schemas.microsoft.com/office/drawing/2014/main" id="{C32F2B79-7F1F-48A7-AF18-0C0C9E1A5185}"/>
              </a:ext>
            </a:extLst>
          </p:cNvPr>
          <p:cNvPicPr>
            <a:picLocks noChangeAspect="1"/>
          </p:cNvPicPr>
          <p:nvPr/>
        </p:nvPicPr>
        <p:blipFill>
          <a:blip r:embed="rId2"/>
          <a:stretch>
            <a:fillRect/>
          </a:stretch>
        </p:blipFill>
        <p:spPr>
          <a:xfrm>
            <a:off x="695815" y="699900"/>
            <a:ext cx="4677155" cy="5486400"/>
          </a:xfrm>
          <a:prstGeom prst="rect">
            <a:avLst/>
          </a:prstGeom>
        </p:spPr>
      </p:pic>
      <p:sp>
        <p:nvSpPr>
          <p:cNvPr id="3" name="Content Placeholder 2">
            <a:extLst>
              <a:ext uri="{FF2B5EF4-FFF2-40B4-BE49-F238E27FC236}">
                <a16:creationId xmlns:a16="http://schemas.microsoft.com/office/drawing/2014/main" id="{6637636D-7D13-4EA7-A4BF-09545E903A2D}"/>
              </a:ext>
            </a:extLst>
          </p:cNvPr>
          <p:cNvSpPr>
            <a:spLocks noGrp="1"/>
          </p:cNvSpPr>
          <p:nvPr>
            <p:ph idx="1"/>
          </p:nvPr>
        </p:nvSpPr>
        <p:spPr>
          <a:xfrm>
            <a:off x="6143812" y="2880452"/>
            <a:ext cx="4816589" cy="3095445"/>
          </a:xfrm>
        </p:spPr>
        <p:txBody>
          <a:bodyPr vert="horz" lIns="91440" tIns="45720" rIns="91440" bIns="45720" rtlCol="0" anchor="t">
            <a:normAutofit/>
          </a:bodyPr>
          <a:lstStyle/>
          <a:p>
            <a:pPr>
              <a:lnSpc>
                <a:spcPct val="90000"/>
              </a:lnSpc>
            </a:pPr>
            <a:r>
              <a:rPr lang="en-GB" sz="1500">
                <a:solidFill>
                  <a:schemeClr val="tx1"/>
                </a:solidFill>
              </a:rPr>
              <a:t>When we're reflecting, we're often thinking about one single incident or event. </a:t>
            </a:r>
          </a:p>
          <a:p>
            <a:pPr>
              <a:lnSpc>
                <a:spcPct val="90000"/>
              </a:lnSpc>
            </a:pPr>
            <a:r>
              <a:rPr lang="en-GB" sz="1500">
                <a:solidFill>
                  <a:schemeClr val="tx1"/>
                </a:solidFill>
              </a:rPr>
              <a:t>Mantell and Scragg (2018) argue that it is useful to look back on reflections to see if any patterns emerge. It can also help to see if any changes have happened, or whether there are any that are waiting to emerge.</a:t>
            </a:r>
          </a:p>
          <a:p>
            <a:pPr>
              <a:lnSpc>
                <a:spcPct val="90000"/>
              </a:lnSpc>
            </a:pPr>
            <a:r>
              <a:rPr lang="en-GB" sz="1500">
                <a:solidFill>
                  <a:schemeClr val="tx1"/>
                </a:solidFill>
              </a:rPr>
              <a:t>Through looking a selection of reflections we’re allowing not only a close inspection of one incident, but also opening the door to allow a wider landscape of study. This can help us to notice our assumptions, question our values and morals and look at a broader perspective.</a:t>
            </a:r>
          </a:p>
        </p:txBody>
      </p:sp>
      <p:cxnSp>
        <p:nvCxnSpPr>
          <p:cNvPr id="12" name="Straight Connector 16">
            <a:extLst>
              <a:ext uri="{FF2B5EF4-FFF2-40B4-BE49-F238E27FC236}">
                <a16:creationId xmlns:a16="http://schemas.microsoft.com/office/drawing/2014/main" id="{EA28B1DC-0672-4B37-99C8-1A33D3D31E6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56ADB9"/>
            </a:solidFill>
            <a:prstDash val="dash"/>
          </a:ln>
        </p:spPr>
        <p:style>
          <a:lnRef idx="1">
            <a:schemeClr val="accent1"/>
          </a:lnRef>
          <a:fillRef idx="0">
            <a:schemeClr val="accent1"/>
          </a:fillRef>
          <a:effectRef idx="0">
            <a:schemeClr val="accent1"/>
          </a:effectRef>
          <a:fontRef idx="minor">
            <a:schemeClr val="tx1"/>
          </a:fontRef>
        </p:style>
      </p:cxnSp>
      <p:cxnSp>
        <p:nvCxnSpPr>
          <p:cNvPr id="14" name="Straight Connector 18">
            <a:extLst>
              <a:ext uri="{FF2B5EF4-FFF2-40B4-BE49-F238E27FC236}">
                <a16:creationId xmlns:a16="http://schemas.microsoft.com/office/drawing/2014/main" id="{FFDB89D3-7786-4CAE-BB16-92D36C82516F}"/>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56ADB9"/>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30727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D6799D-4A30-4426-B1D1-73A16A53D51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2" name="Rectangle 11">
            <a:extLst>
              <a:ext uri="{FF2B5EF4-FFF2-40B4-BE49-F238E27FC236}">
                <a16:creationId xmlns:a16="http://schemas.microsoft.com/office/drawing/2014/main" id="{18D53964-75DB-47FC-995E-A11B07A079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4" name="Rectangle 13">
            <a:extLst>
              <a:ext uri="{FF2B5EF4-FFF2-40B4-BE49-F238E27FC236}">
                <a16:creationId xmlns:a16="http://schemas.microsoft.com/office/drawing/2014/main" id="{F01D54AB-1B89-42B2-90D1-A01C9152C4F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D85FA1-6F7F-4F3A-AFA4-71A89EB83723}"/>
              </a:ext>
            </a:extLst>
          </p:cNvPr>
          <p:cNvSpPr>
            <a:spLocks noGrp="1"/>
          </p:cNvSpPr>
          <p:nvPr>
            <p:ph type="title"/>
          </p:nvPr>
        </p:nvSpPr>
        <p:spPr>
          <a:xfrm>
            <a:off x="422898" y="302859"/>
            <a:ext cx="4548657" cy="2882980"/>
          </a:xfrm>
        </p:spPr>
        <p:txBody>
          <a:bodyPr anchor="b">
            <a:normAutofit/>
          </a:bodyPr>
          <a:lstStyle/>
          <a:p>
            <a:r>
              <a:rPr lang="en-GB" sz="4800"/>
              <a:t>Activity Five</a:t>
            </a:r>
            <a:endParaRPr lang="en-US" sz="4800"/>
          </a:p>
        </p:txBody>
      </p:sp>
      <p:sp>
        <p:nvSpPr>
          <p:cNvPr id="3" name="Content Placeholder 2">
            <a:extLst>
              <a:ext uri="{FF2B5EF4-FFF2-40B4-BE49-F238E27FC236}">
                <a16:creationId xmlns:a16="http://schemas.microsoft.com/office/drawing/2014/main" id="{18955655-2496-4D28-83AF-BB23C5035E74}"/>
              </a:ext>
            </a:extLst>
          </p:cNvPr>
          <p:cNvSpPr>
            <a:spLocks noGrp="1"/>
          </p:cNvSpPr>
          <p:nvPr>
            <p:ph idx="1"/>
          </p:nvPr>
        </p:nvSpPr>
        <p:spPr>
          <a:xfrm>
            <a:off x="422898" y="3354749"/>
            <a:ext cx="4548656" cy="2582470"/>
          </a:xfrm>
        </p:spPr>
        <p:txBody>
          <a:bodyPr vert="horz" lIns="91440" tIns="45720" rIns="91440" bIns="45720" rtlCol="0">
            <a:normAutofit/>
          </a:bodyPr>
          <a:lstStyle/>
          <a:p>
            <a:pPr>
              <a:lnSpc>
                <a:spcPct val="90000"/>
              </a:lnSpc>
            </a:pPr>
            <a:r>
              <a:rPr lang="en-GB" sz="1500"/>
              <a:t>As a final task this week, see if you can look at some of your recent reflections and consider whether any patterns are emerging. </a:t>
            </a:r>
          </a:p>
          <a:p>
            <a:pPr>
              <a:lnSpc>
                <a:spcPct val="90000"/>
              </a:lnSpc>
            </a:pPr>
            <a:r>
              <a:rPr lang="en-GB" sz="1500"/>
              <a:t>What are you learning about yourself?</a:t>
            </a:r>
          </a:p>
          <a:p>
            <a:pPr>
              <a:lnSpc>
                <a:spcPct val="90000"/>
              </a:lnSpc>
            </a:pPr>
            <a:r>
              <a:rPr lang="en-GB" sz="1500"/>
              <a:t>What, if anything, has changed?</a:t>
            </a:r>
          </a:p>
          <a:p>
            <a:pPr>
              <a:lnSpc>
                <a:spcPct val="90000"/>
              </a:lnSpc>
            </a:pPr>
            <a:endParaRPr lang="en-GB" sz="1500"/>
          </a:p>
          <a:p>
            <a:pPr>
              <a:lnSpc>
                <a:spcPct val="90000"/>
              </a:lnSpc>
            </a:pPr>
            <a:r>
              <a:rPr lang="en-GB" sz="1500"/>
              <a:t>Perhaps use one of the creative techniques to reflect on this.</a:t>
            </a:r>
          </a:p>
        </p:txBody>
      </p:sp>
      <p:cxnSp>
        <p:nvCxnSpPr>
          <p:cNvPr id="16" name="Straight Connector 15">
            <a:extLst>
              <a:ext uri="{FF2B5EF4-FFF2-40B4-BE49-F238E27FC236}">
                <a16:creationId xmlns:a16="http://schemas.microsoft.com/office/drawing/2014/main" id="{E986B129-4161-4F17-B0F0-C5532551D3F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1455C73-3A5E-4FE8-8383-DD667D9A622F}"/>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79712DE8-94E0-4F45-81D9-37AF7A32F4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109854" y="685796"/>
            <a:ext cx="5391685" cy="5492009"/>
          </a:xfrm>
          <a:prstGeom prst="rect">
            <a:avLst/>
          </a:prstGeom>
          <a:solidFill>
            <a:schemeClr val="accent1">
              <a:alpha val="20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pic>
        <p:nvPicPr>
          <p:cNvPr id="7" name="Graphic 6" descr="Thought bubble">
            <a:extLst>
              <a:ext uri="{FF2B5EF4-FFF2-40B4-BE49-F238E27FC236}">
                <a16:creationId xmlns:a16="http://schemas.microsoft.com/office/drawing/2014/main" id="{3FD7B4F7-0C21-4BFF-B52F-6A90C6DD659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6832230" y="1432821"/>
            <a:ext cx="4035283" cy="4035283"/>
          </a:xfrm>
          <a:prstGeom prst="rect">
            <a:avLst/>
          </a:prstGeom>
        </p:spPr>
      </p:pic>
    </p:spTree>
    <p:extLst>
      <p:ext uri="{BB962C8B-B14F-4D97-AF65-F5344CB8AC3E}">
        <p14:creationId xmlns:p14="http://schemas.microsoft.com/office/powerpoint/2010/main" val="28780491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A99D947B-1B59-4322-8CF2-73E8134199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Background Gray Rectangle">
            <a:extLst>
              <a:ext uri="{FF2B5EF4-FFF2-40B4-BE49-F238E27FC236}">
                <a16:creationId xmlns:a16="http://schemas.microsoft.com/office/drawing/2014/main" id="{D803427E-36C0-4811-BE64-ACF653F6AA9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 name="White Rectangle">
            <a:extLst>
              <a:ext uri="{FF2B5EF4-FFF2-40B4-BE49-F238E27FC236}">
                <a16:creationId xmlns:a16="http://schemas.microsoft.com/office/drawing/2014/main" id="{D9231370-89C4-4981-8C91-A3F3D1146CE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67DF36-97B5-42D6-AF62-FFEBE9807EC8}"/>
              </a:ext>
            </a:extLst>
          </p:cNvPr>
          <p:cNvSpPr>
            <a:spLocks noGrp="1"/>
          </p:cNvSpPr>
          <p:nvPr>
            <p:ph type="title"/>
          </p:nvPr>
        </p:nvSpPr>
        <p:spPr>
          <a:xfrm>
            <a:off x="422145" y="940910"/>
            <a:ext cx="4471588" cy="4976179"/>
          </a:xfrm>
        </p:spPr>
        <p:txBody>
          <a:bodyPr>
            <a:normAutofit/>
          </a:bodyPr>
          <a:lstStyle/>
          <a:p>
            <a:r>
              <a:rPr lang="en-GB" dirty="0"/>
              <a:t>Summary</a:t>
            </a:r>
            <a:endParaRPr lang="en-US" dirty="0"/>
          </a:p>
        </p:txBody>
      </p:sp>
      <p:cxnSp>
        <p:nvCxnSpPr>
          <p:cNvPr id="10" name="Vertical Connector">
            <a:extLst>
              <a:ext uri="{FF2B5EF4-FFF2-40B4-BE49-F238E27FC236}">
                <a16:creationId xmlns:a16="http://schemas.microsoft.com/office/drawing/2014/main" id="{474D4826-9FF4-4E17-AB42-146B76BD322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2" name="Horizontal Connector 2">
            <a:extLst>
              <a:ext uri="{FF2B5EF4-FFF2-40B4-BE49-F238E27FC236}">
                <a16:creationId xmlns:a16="http://schemas.microsoft.com/office/drawing/2014/main" id="{C5873965-CEB2-46E1-951E-037689B0789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graphicFrame>
        <p:nvGraphicFramePr>
          <p:cNvPr id="14" name="Content Placeholder 2">
            <a:extLst>
              <a:ext uri="{FF2B5EF4-FFF2-40B4-BE49-F238E27FC236}">
                <a16:creationId xmlns:a16="http://schemas.microsoft.com/office/drawing/2014/main" id="{0BE0EBFD-A2C2-47D9-8BDB-4F9E01FCB7DA}"/>
              </a:ext>
            </a:extLst>
          </p:cNvPr>
          <p:cNvGraphicFramePr>
            <a:graphicFrameLocks noGrp="1"/>
          </p:cNvGraphicFramePr>
          <p:nvPr>
            <p:ph idx="1"/>
            <p:extLst>
              <p:ext uri="{D42A27DB-BD31-4B8C-83A1-F6EECF244321}">
                <p14:modId xmlns:p14="http://schemas.microsoft.com/office/powerpoint/2010/main" val="2707426641"/>
              </p:ext>
            </p:extLst>
          </p:nvPr>
        </p:nvGraphicFramePr>
        <p:xfrm>
          <a:off x="5247020" y="699997"/>
          <a:ext cx="6240669"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38544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D83A5-F395-41D6-86E5-5C12B95F6C11}"/>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2BC7C9F5-580C-45FE-BE5B-6E9FA7DD8D02}"/>
              </a:ext>
            </a:extLst>
          </p:cNvPr>
          <p:cNvSpPr>
            <a:spLocks noGrp="1"/>
          </p:cNvSpPr>
          <p:nvPr>
            <p:ph idx="1"/>
          </p:nvPr>
        </p:nvSpPr>
        <p:spPr/>
        <p:txBody>
          <a:bodyPr vert="horz" lIns="91440" tIns="45720" rIns="91440" bIns="45720" rtlCol="0" anchor="t">
            <a:normAutofit/>
          </a:bodyPr>
          <a:lstStyle/>
          <a:p>
            <a:pPr>
              <a:buNone/>
            </a:pPr>
            <a:r>
              <a:rPr lang="en-GB" dirty="0">
                <a:ea typeface="+mn-lt"/>
                <a:cs typeface="+mn-lt"/>
              </a:rPr>
              <a:t>Mantell, A. and Scragg, T. (2018) Reflective Practice in Social Work,</a:t>
            </a:r>
            <a:endParaRPr lang="en-US" dirty="0">
              <a:ea typeface="+mn-lt"/>
              <a:cs typeface="+mn-lt"/>
            </a:endParaRPr>
          </a:p>
          <a:p>
            <a:pPr>
              <a:buNone/>
            </a:pPr>
            <a:r>
              <a:rPr lang="en-GB" dirty="0">
                <a:ea typeface="+mn-lt"/>
                <a:cs typeface="+mn-lt"/>
              </a:rPr>
              <a:t> 5th </a:t>
            </a:r>
            <a:r>
              <a:rPr lang="en-GB" dirty="0" err="1">
                <a:ea typeface="+mn-lt"/>
                <a:cs typeface="+mn-lt"/>
              </a:rPr>
              <a:t>edn</a:t>
            </a:r>
            <a:r>
              <a:rPr lang="en-GB" dirty="0">
                <a:ea typeface="+mn-lt"/>
                <a:cs typeface="+mn-lt"/>
              </a:rPr>
              <a:t>, London: Learning Matters/Sage.</a:t>
            </a:r>
            <a:endParaRPr lang="en-US" dirty="0">
              <a:ea typeface="+mn-lt"/>
              <a:cs typeface="+mn-lt"/>
            </a:endParaRPr>
          </a:p>
          <a:p>
            <a:pPr>
              <a:buNone/>
            </a:pPr>
            <a:endParaRPr lang="en-GB"/>
          </a:p>
          <a:p>
            <a:pPr marL="0" indent="0">
              <a:buNone/>
            </a:pPr>
            <a:endParaRPr lang="en-GB">
              <a:ea typeface="+mn-lt"/>
              <a:cs typeface="+mn-lt"/>
            </a:endParaRPr>
          </a:p>
        </p:txBody>
      </p:sp>
    </p:spTree>
    <p:extLst>
      <p:ext uri="{BB962C8B-B14F-4D97-AF65-F5344CB8AC3E}">
        <p14:creationId xmlns:p14="http://schemas.microsoft.com/office/powerpoint/2010/main" val="1553512569"/>
      </p:ext>
    </p:extLst>
  </p:cSld>
  <p:clrMapOvr>
    <a:masterClrMapping/>
  </p:clrMapOvr>
</p:sld>
</file>

<file path=ppt/theme/theme1.xml><?xml version="1.0" encoding="utf-8"?>
<a:theme xmlns:a="http://schemas.openxmlformats.org/drawingml/2006/main" name="OffsetVTI">
  <a:themeElements>
    <a:clrScheme name="Custom 20">
      <a:dk1>
        <a:srgbClr val="000000"/>
      </a:dk1>
      <a:lt1>
        <a:sysClr val="window" lastClr="FFFFFF"/>
      </a:lt1>
      <a:dk2>
        <a:srgbClr val="2C3948"/>
      </a:dk2>
      <a:lt2>
        <a:srgbClr val="F4F4F4"/>
      </a:lt2>
      <a:accent1>
        <a:srgbClr val="F49D90"/>
      </a:accent1>
      <a:accent2>
        <a:srgbClr val="D6947C"/>
      </a:accent2>
      <a:accent3>
        <a:srgbClr val="BF8484"/>
      </a:accent3>
      <a:accent4>
        <a:srgbClr val="96A9AA"/>
      </a:accent4>
      <a:accent5>
        <a:srgbClr val="DD796C"/>
      </a:accent5>
      <a:accent6>
        <a:srgbClr val="D09145"/>
      </a:accent6>
      <a:hlink>
        <a:srgbClr val="DF686A"/>
      </a:hlink>
      <a:folHlink>
        <a:srgbClr val="F93F1C"/>
      </a:folHlink>
    </a:clrScheme>
    <a:fontScheme name="Dante">
      <a:majorFont>
        <a:latin typeface="Univers Light"/>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setVTI" id="{17A3166B-76FF-4669-8F6D-D4251AE158D8}" vid="{4532814A-B5F8-4CFD-BC69-A007D492DA4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1640</Words>
  <Application>Microsoft Office PowerPoint</Application>
  <PresentationFormat>Widescreen</PresentationFormat>
  <Paragraphs>98</Paragraphs>
  <Slides>21</Slides>
  <Notes>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21</vt:i4>
      </vt:variant>
    </vt:vector>
  </HeadingPairs>
  <TitlesOfParts>
    <vt:vector size="30" baseType="lpstr">
      <vt:lpstr>Arial</vt:lpstr>
      <vt:lpstr>Calibri</vt:lpstr>
      <vt:lpstr>Calibri Light</vt:lpstr>
      <vt:lpstr>Dante (Headings)2</vt:lpstr>
      <vt:lpstr>Helvetica Neue Medium</vt:lpstr>
      <vt:lpstr>Univers</vt:lpstr>
      <vt:lpstr>Univers Light</vt:lpstr>
      <vt:lpstr>Wingdings 2</vt:lpstr>
      <vt:lpstr>OffsetVTI</vt:lpstr>
      <vt:lpstr>Reflective Practice in Counselling</vt:lpstr>
      <vt:lpstr>Activity One</vt:lpstr>
      <vt:lpstr>Aims</vt:lpstr>
      <vt:lpstr>Creativity and Flexibility</vt:lpstr>
      <vt:lpstr>Using Creative Tools</vt:lpstr>
      <vt:lpstr>Letter Writing</vt:lpstr>
      <vt:lpstr>Letter Writing Cont'd</vt:lpstr>
      <vt:lpstr>Letter writing and client work</vt:lpstr>
      <vt:lpstr>Activity Two</vt:lpstr>
      <vt:lpstr>Creative Methods</vt:lpstr>
      <vt:lpstr>Drawing and Concept Mapping</vt:lpstr>
      <vt:lpstr>Photography and Collage</vt:lpstr>
      <vt:lpstr>Memory Box</vt:lpstr>
      <vt:lpstr>Activity Three</vt:lpstr>
      <vt:lpstr>Using your voice</vt:lpstr>
      <vt:lpstr>Using your voice cont'd</vt:lpstr>
      <vt:lpstr>Activity Four</vt:lpstr>
      <vt:lpstr>Connecting the dots</vt:lpstr>
      <vt:lpstr>Activity Five</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633</cp:revision>
  <dcterms:created xsi:type="dcterms:W3CDTF">2020-12-02T17:15:58Z</dcterms:created>
  <dcterms:modified xsi:type="dcterms:W3CDTF">2020-12-03T11:27:59Z</dcterms:modified>
</cp:coreProperties>
</file>