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9" r:id="rId1"/>
  </p:sldMasterIdLst>
  <p:notesMasterIdLst>
    <p:notesMasterId r:id="rId10"/>
  </p:notes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59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750" autoAdjust="0"/>
    <p:restoredTop sz="94660"/>
  </p:normalViewPr>
  <p:slideViewPr>
    <p:cSldViewPr snapToGrid="0">
      <p:cViewPr varScale="1">
        <p:scale>
          <a:sx n="90" d="100"/>
          <a:sy n="90" d="100"/>
        </p:scale>
        <p:origin x="49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rcia Dias" userId="f265a497ae798a15" providerId="LiveId" clId="{ECBD49AB-C599-4CAB-B5EE-F516F3DC26CC}"/>
    <pc:docChg chg="undo custSel addSld delSld modSld sldOrd">
      <pc:chgData name="Dercia Dias" userId="f265a497ae798a15" providerId="LiveId" clId="{ECBD49AB-C599-4CAB-B5EE-F516F3DC26CC}" dt="2021-12-11T13:09:10.766" v="2620" actId="1076"/>
      <pc:docMkLst>
        <pc:docMk/>
      </pc:docMkLst>
      <pc:sldChg chg="modSp mod modAnim">
        <pc:chgData name="Dercia Dias" userId="f265a497ae798a15" providerId="LiveId" clId="{ECBD49AB-C599-4CAB-B5EE-F516F3DC26CC}" dt="2021-12-07T23:20:16.449" v="2448" actId="1076"/>
        <pc:sldMkLst>
          <pc:docMk/>
          <pc:sldMk cId="1202703869" sldId="257"/>
        </pc:sldMkLst>
        <pc:spChg chg="mod">
          <ac:chgData name="Dercia Dias" userId="f265a497ae798a15" providerId="LiveId" clId="{ECBD49AB-C599-4CAB-B5EE-F516F3DC26CC}" dt="2021-11-30T01:57:41.229" v="672" actId="255"/>
          <ac:spMkLst>
            <pc:docMk/>
            <pc:sldMk cId="1202703869" sldId="257"/>
            <ac:spMk id="3" creationId="{305DBEA6-491B-49FA-8AD3-F1FB385067FE}"/>
          </ac:spMkLst>
        </pc:spChg>
        <pc:picChg chg="mod">
          <ac:chgData name="Dercia Dias" userId="f265a497ae798a15" providerId="LiveId" clId="{ECBD49AB-C599-4CAB-B5EE-F516F3DC26CC}" dt="2021-12-07T23:20:16.449" v="2448" actId="1076"/>
          <ac:picMkLst>
            <pc:docMk/>
            <pc:sldMk cId="1202703869" sldId="257"/>
            <ac:picMk id="1032" creationId="{5C7ED7D2-6ACC-44FD-B4B5-50A4BCBEC2B3}"/>
          </ac:picMkLst>
        </pc:picChg>
      </pc:sldChg>
      <pc:sldChg chg="modSp mod modAnim">
        <pc:chgData name="Dercia Dias" userId="f265a497ae798a15" providerId="LiveId" clId="{ECBD49AB-C599-4CAB-B5EE-F516F3DC26CC}" dt="2021-12-07T23:11:53.593" v="2431" actId="1076"/>
        <pc:sldMkLst>
          <pc:docMk/>
          <pc:sldMk cId="92907386" sldId="258"/>
        </pc:sldMkLst>
        <pc:spChg chg="mod">
          <ac:chgData name="Dercia Dias" userId="f265a497ae798a15" providerId="LiveId" clId="{ECBD49AB-C599-4CAB-B5EE-F516F3DC26CC}" dt="2021-12-07T23:11:42.876" v="2427" actId="1076"/>
          <ac:spMkLst>
            <pc:docMk/>
            <pc:sldMk cId="92907386" sldId="258"/>
            <ac:spMk id="2" creationId="{2205C172-20E6-46EB-AB80-D18663C3DF78}"/>
          </ac:spMkLst>
        </pc:spChg>
        <pc:spChg chg="mod">
          <ac:chgData name="Dercia Dias" userId="f265a497ae798a15" providerId="LiveId" clId="{ECBD49AB-C599-4CAB-B5EE-F516F3DC26CC}" dt="2021-12-07T23:11:46.647" v="2428" actId="1076"/>
          <ac:spMkLst>
            <pc:docMk/>
            <pc:sldMk cId="92907386" sldId="258"/>
            <ac:spMk id="3" creationId="{4124823F-53A2-4BA4-AC04-EDD5E931C24B}"/>
          </ac:spMkLst>
        </pc:spChg>
        <pc:picChg chg="mod">
          <ac:chgData name="Dercia Dias" userId="f265a497ae798a15" providerId="LiveId" clId="{ECBD49AB-C599-4CAB-B5EE-F516F3DC26CC}" dt="2021-12-07T23:11:53.593" v="2431" actId="1076"/>
          <ac:picMkLst>
            <pc:docMk/>
            <pc:sldMk cId="92907386" sldId="258"/>
            <ac:picMk id="6" creationId="{35DB854A-E7B0-41FC-8E3A-91D12BCA3B79}"/>
          </ac:picMkLst>
        </pc:picChg>
      </pc:sldChg>
      <pc:sldChg chg="modSp mod">
        <pc:chgData name="Dercia Dias" userId="f265a497ae798a15" providerId="LiveId" clId="{ECBD49AB-C599-4CAB-B5EE-F516F3DC26CC}" dt="2021-12-08T14:46:18.807" v="2619" actId="2"/>
        <pc:sldMkLst>
          <pc:docMk/>
          <pc:sldMk cId="1544731495" sldId="259"/>
        </pc:sldMkLst>
        <pc:spChg chg="mod">
          <ac:chgData name="Dercia Dias" userId="f265a497ae798a15" providerId="LiveId" clId="{ECBD49AB-C599-4CAB-B5EE-F516F3DC26CC}" dt="2021-12-08T14:46:18.807" v="2619" actId="2"/>
          <ac:spMkLst>
            <pc:docMk/>
            <pc:sldMk cId="1544731495" sldId="259"/>
            <ac:spMk id="3" creationId="{F598EBF0-4D36-4F43-A294-0BFD620FF5B1}"/>
          </ac:spMkLst>
        </pc:spChg>
      </pc:sldChg>
      <pc:sldChg chg="addSp modSp new mod modAnim">
        <pc:chgData name="Dercia Dias" userId="f265a497ae798a15" providerId="LiveId" clId="{ECBD49AB-C599-4CAB-B5EE-F516F3DC26CC}" dt="2021-12-11T13:09:10.766" v="2620" actId="1076"/>
        <pc:sldMkLst>
          <pc:docMk/>
          <pc:sldMk cId="3231716476" sldId="260"/>
        </pc:sldMkLst>
        <pc:spChg chg="mod">
          <ac:chgData name="Dercia Dias" userId="f265a497ae798a15" providerId="LiveId" clId="{ECBD49AB-C599-4CAB-B5EE-F516F3DC26CC}" dt="2021-11-29T22:23:42.808" v="32" actId="20577"/>
          <ac:spMkLst>
            <pc:docMk/>
            <pc:sldMk cId="3231716476" sldId="260"/>
            <ac:spMk id="2" creationId="{83F06B5B-BED5-4BC9-841D-96C360112773}"/>
          </ac:spMkLst>
        </pc:spChg>
        <pc:spChg chg="mod">
          <ac:chgData name="Dercia Dias" userId="f265a497ae798a15" providerId="LiveId" clId="{ECBD49AB-C599-4CAB-B5EE-F516F3DC26CC}" dt="2021-12-11T13:09:10.766" v="2620" actId="1076"/>
          <ac:spMkLst>
            <pc:docMk/>
            <pc:sldMk cId="3231716476" sldId="260"/>
            <ac:spMk id="3" creationId="{8695469C-9FF8-4008-B3F0-E1EDC5D90062}"/>
          </ac:spMkLst>
        </pc:spChg>
        <pc:picChg chg="add mod">
          <ac:chgData name="Dercia Dias" userId="f265a497ae798a15" providerId="LiveId" clId="{ECBD49AB-C599-4CAB-B5EE-F516F3DC26CC}" dt="2021-12-04T13:29:44.863" v="1076" actId="1076"/>
          <ac:picMkLst>
            <pc:docMk/>
            <pc:sldMk cId="3231716476" sldId="260"/>
            <ac:picMk id="5" creationId="{B4C5B62E-1AC9-4767-90D9-B16F46B99011}"/>
          </ac:picMkLst>
        </pc:picChg>
      </pc:sldChg>
      <pc:sldChg chg="addSp modSp new mod modAnim">
        <pc:chgData name="Dercia Dias" userId="f265a497ae798a15" providerId="LiveId" clId="{ECBD49AB-C599-4CAB-B5EE-F516F3DC26CC}" dt="2021-12-08T00:27:32.164" v="2618" actId="1076"/>
        <pc:sldMkLst>
          <pc:docMk/>
          <pc:sldMk cId="4249018706" sldId="261"/>
        </pc:sldMkLst>
        <pc:spChg chg="mod">
          <ac:chgData name="Dercia Dias" userId="f265a497ae798a15" providerId="LiveId" clId="{ECBD49AB-C599-4CAB-B5EE-F516F3DC26CC}" dt="2021-12-08T00:03:32.049" v="2615" actId="1076"/>
          <ac:spMkLst>
            <pc:docMk/>
            <pc:sldMk cId="4249018706" sldId="261"/>
            <ac:spMk id="2" creationId="{3CFA4C68-CFAD-4BF5-BD05-7C8660969F1E}"/>
          </ac:spMkLst>
        </pc:spChg>
        <pc:spChg chg="mod">
          <ac:chgData name="Dercia Dias" userId="f265a497ae798a15" providerId="LiveId" clId="{ECBD49AB-C599-4CAB-B5EE-F516F3DC26CC}" dt="2021-12-08T00:03:29.299" v="2614" actId="1076"/>
          <ac:spMkLst>
            <pc:docMk/>
            <pc:sldMk cId="4249018706" sldId="261"/>
            <ac:spMk id="3" creationId="{0C5A333E-6A2B-4969-9192-6CBE3C635D6F}"/>
          </ac:spMkLst>
        </pc:spChg>
        <pc:picChg chg="add mod">
          <ac:chgData name="Dercia Dias" userId="f265a497ae798a15" providerId="LiveId" clId="{ECBD49AB-C599-4CAB-B5EE-F516F3DC26CC}" dt="2021-12-08T00:27:32.164" v="2618" actId="1076"/>
          <ac:picMkLst>
            <pc:docMk/>
            <pc:sldMk cId="4249018706" sldId="261"/>
            <ac:picMk id="1026" creationId="{1906D21E-8714-4FB4-9FC9-D915F4B42DE6}"/>
          </ac:picMkLst>
        </pc:picChg>
      </pc:sldChg>
      <pc:sldChg chg="addSp delSp modSp new mod modAnim">
        <pc:chgData name="Dercia Dias" userId="f265a497ae798a15" providerId="LiveId" clId="{ECBD49AB-C599-4CAB-B5EE-F516F3DC26CC}" dt="2021-12-07T23:16:52.165" v="2439" actId="1076"/>
        <pc:sldMkLst>
          <pc:docMk/>
          <pc:sldMk cId="988621901" sldId="262"/>
        </pc:sldMkLst>
        <pc:spChg chg="mod">
          <ac:chgData name="Dercia Dias" userId="f265a497ae798a15" providerId="LiveId" clId="{ECBD49AB-C599-4CAB-B5EE-F516F3DC26CC}" dt="2021-12-07T23:16:52.165" v="2439" actId="1076"/>
          <ac:spMkLst>
            <pc:docMk/>
            <pc:sldMk cId="988621901" sldId="262"/>
            <ac:spMk id="2" creationId="{FCFEF642-7392-4D2A-919B-46B30B37F44F}"/>
          </ac:spMkLst>
        </pc:spChg>
        <pc:spChg chg="add del mod">
          <ac:chgData name="Dercia Dias" userId="f265a497ae798a15" providerId="LiveId" clId="{ECBD49AB-C599-4CAB-B5EE-F516F3DC26CC}" dt="2021-12-07T23:16:49.706" v="2438" actId="1076"/>
          <ac:spMkLst>
            <pc:docMk/>
            <pc:sldMk cId="988621901" sldId="262"/>
            <ac:spMk id="3" creationId="{F9B26CDA-6F1D-4398-989F-B3D917942AB6}"/>
          </ac:spMkLst>
        </pc:spChg>
        <pc:spChg chg="add del mod">
          <ac:chgData name="Dercia Dias" userId="f265a497ae798a15" providerId="LiveId" clId="{ECBD49AB-C599-4CAB-B5EE-F516F3DC26CC}" dt="2021-11-30T00:39:14.564" v="443" actId="478"/>
          <ac:spMkLst>
            <pc:docMk/>
            <pc:sldMk cId="988621901" sldId="262"/>
            <ac:spMk id="5" creationId="{067FACC4-B4F1-444A-BAB1-03021755DAE9}"/>
          </ac:spMkLst>
        </pc:spChg>
        <pc:spChg chg="add del mod">
          <ac:chgData name="Dercia Dias" userId="f265a497ae798a15" providerId="LiveId" clId="{ECBD49AB-C599-4CAB-B5EE-F516F3DC26CC}" dt="2021-11-30T00:46:09.400" v="470" actId="478"/>
          <ac:spMkLst>
            <pc:docMk/>
            <pc:sldMk cId="988621901" sldId="262"/>
            <ac:spMk id="8" creationId="{D7F40745-6C9B-49DE-A9A0-74154DF07DE4}"/>
          </ac:spMkLst>
        </pc:spChg>
        <pc:picChg chg="add mod">
          <ac:chgData name="Dercia Dias" userId="f265a497ae798a15" providerId="LiveId" clId="{ECBD49AB-C599-4CAB-B5EE-F516F3DC26CC}" dt="2021-12-07T23:16:45.003" v="2437" actId="1076"/>
          <ac:picMkLst>
            <pc:docMk/>
            <pc:sldMk cId="988621901" sldId="262"/>
            <ac:picMk id="7" creationId="{0675D982-3D1E-403C-A1E7-09CBF43AF600}"/>
          </ac:picMkLst>
        </pc:picChg>
        <pc:picChg chg="add del mod">
          <ac:chgData name="Dercia Dias" userId="f265a497ae798a15" providerId="LiveId" clId="{ECBD49AB-C599-4CAB-B5EE-F516F3DC26CC}" dt="2021-11-30T00:39:33.975" v="458"/>
          <ac:picMkLst>
            <pc:docMk/>
            <pc:sldMk cId="988621901" sldId="262"/>
            <ac:picMk id="1026" creationId="{0A85228F-CA59-4506-9F2B-D5BE59A2E246}"/>
          </ac:picMkLst>
        </pc:picChg>
        <pc:picChg chg="add del mod">
          <ac:chgData name="Dercia Dias" userId="f265a497ae798a15" providerId="LiveId" clId="{ECBD49AB-C599-4CAB-B5EE-F516F3DC26CC}" dt="2021-11-30T00:39:50.912" v="463"/>
          <ac:picMkLst>
            <pc:docMk/>
            <pc:sldMk cId="988621901" sldId="262"/>
            <ac:picMk id="1028" creationId="{F5C1AB2B-7838-4EA7-A1B7-54ABD5283C91}"/>
          </ac:picMkLst>
        </pc:picChg>
      </pc:sldChg>
      <pc:sldChg chg="addSp modSp new mod modAnim">
        <pc:chgData name="Dercia Dias" userId="f265a497ae798a15" providerId="LiveId" clId="{ECBD49AB-C599-4CAB-B5EE-F516F3DC26CC}" dt="2021-12-07T23:25:55.848" v="2449" actId="1076"/>
        <pc:sldMkLst>
          <pc:docMk/>
          <pc:sldMk cId="3179969097" sldId="263"/>
        </pc:sldMkLst>
        <pc:spChg chg="mod">
          <ac:chgData name="Dercia Dias" userId="f265a497ae798a15" providerId="LiveId" clId="{ECBD49AB-C599-4CAB-B5EE-F516F3DC26CC}" dt="2021-12-07T23:19:57.011" v="2447" actId="1076"/>
          <ac:spMkLst>
            <pc:docMk/>
            <pc:sldMk cId="3179969097" sldId="263"/>
            <ac:spMk id="2" creationId="{829798A9-1D23-4A46-B6C6-B1CC4F606C2A}"/>
          </ac:spMkLst>
        </pc:spChg>
        <pc:spChg chg="mod">
          <ac:chgData name="Dercia Dias" userId="f265a497ae798a15" providerId="LiveId" clId="{ECBD49AB-C599-4CAB-B5EE-F516F3DC26CC}" dt="2021-12-07T23:25:55.848" v="2449" actId="1076"/>
          <ac:spMkLst>
            <pc:docMk/>
            <pc:sldMk cId="3179969097" sldId="263"/>
            <ac:spMk id="3" creationId="{70D6C88A-D3C0-4D83-9AF3-47EA794348A1}"/>
          </ac:spMkLst>
        </pc:spChg>
        <pc:spChg chg="add mod ord">
          <ac:chgData name="Dercia Dias" userId="f265a497ae798a15" providerId="LiveId" clId="{ECBD49AB-C599-4CAB-B5EE-F516F3DC26CC}" dt="2021-12-04T13:52:53.666" v="1082" actId="14100"/>
          <ac:spMkLst>
            <pc:docMk/>
            <pc:sldMk cId="3179969097" sldId="263"/>
            <ac:spMk id="6" creationId="{820DC38A-F64B-491C-ACC4-6722DE80FE45}"/>
          </ac:spMkLst>
        </pc:spChg>
        <pc:picChg chg="add mod ord">
          <ac:chgData name="Dercia Dias" userId="f265a497ae798a15" providerId="LiveId" clId="{ECBD49AB-C599-4CAB-B5EE-F516F3DC26CC}" dt="2021-12-07T23:19:44.596" v="2445" actId="1076"/>
          <ac:picMkLst>
            <pc:docMk/>
            <pc:sldMk cId="3179969097" sldId="263"/>
            <ac:picMk id="5" creationId="{F59AAE58-11DA-4EE2-B5E7-AEB4436FD9D8}"/>
          </ac:picMkLst>
        </pc:picChg>
      </pc:sldChg>
      <pc:sldChg chg="modSp new del mod ord">
        <pc:chgData name="Dercia Dias" userId="f265a497ae798a15" providerId="LiveId" clId="{ECBD49AB-C599-4CAB-B5EE-F516F3DC26CC}" dt="2021-12-07T23:02:40.516" v="2421" actId="2696"/>
        <pc:sldMkLst>
          <pc:docMk/>
          <pc:sldMk cId="3997208390" sldId="264"/>
        </pc:sldMkLst>
        <pc:spChg chg="mod">
          <ac:chgData name="Dercia Dias" userId="f265a497ae798a15" providerId="LiveId" clId="{ECBD49AB-C599-4CAB-B5EE-F516F3DC26CC}" dt="2021-12-07T22:00:39.720" v="2420"/>
          <ac:spMkLst>
            <pc:docMk/>
            <pc:sldMk cId="3997208390" sldId="264"/>
            <ac:spMk id="2" creationId="{AD3D7ECA-9134-4DAB-8018-6EB882ED25F2}"/>
          </ac:spMkLst>
        </pc:spChg>
      </pc:sldChg>
      <pc:sldChg chg="addSp modSp new del mod">
        <pc:chgData name="Dercia Dias" userId="f265a497ae798a15" providerId="LiveId" clId="{ECBD49AB-C599-4CAB-B5EE-F516F3DC26CC}" dt="2021-12-04T13:29:59.432" v="1077" actId="2696"/>
        <pc:sldMkLst>
          <pc:docMk/>
          <pc:sldMk cId="4164261932" sldId="264"/>
        </pc:sldMkLst>
        <pc:spChg chg="mod">
          <ac:chgData name="Dercia Dias" userId="f265a497ae798a15" providerId="LiveId" clId="{ECBD49AB-C599-4CAB-B5EE-F516F3DC26CC}" dt="2021-11-30T02:31:00.769" v="820" actId="1076"/>
          <ac:spMkLst>
            <pc:docMk/>
            <pc:sldMk cId="4164261932" sldId="264"/>
            <ac:spMk id="2" creationId="{5FE9969F-F61D-4D84-B2B2-95BACFB6EB5D}"/>
          </ac:spMkLst>
        </pc:spChg>
        <pc:spChg chg="mod">
          <ac:chgData name="Dercia Dias" userId="f265a497ae798a15" providerId="LiveId" clId="{ECBD49AB-C599-4CAB-B5EE-F516F3DC26CC}" dt="2021-12-04T13:27:55.325" v="1068" actId="21"/>
          <ac:spMkLst>
            <pc:docMk/>
            <pc:sldMk cId="4164261932" sldId="264"/>
            <ac:spMk id="3" creationId="{41C517AD-261F-4845-8C47-A6C654734CEE}"/>
          </ac:spMkLst>
        </pc:spChg>
        <pc:picChg chg="add mod">
          <ac:chgData name="Dercia Dias" userId="f265a497ae798a15" providerId="LiveId" clId="{ECBD49AB-C599-4CAB-B5EE-F516F3DC26CC}" dt="2021-11-30T02:31:25.173" v="824" actId="1076"/>
          <ac:picMkLst>
            <pc:docMk/>
            <pc:sldMk cId="4164261932" sldId="264"/>
            <ac:picMk id="2050" creationId="{1317F4D8-F125-4FE6-980B-AC6121042A21}"/>
          </ac:picMkLst>
        </pc:picChg>
      </pc:sldChg>
    </pc:docChg>
  </pc:docChgLst>
  <pc:docChgLst>
    <pc:chgData name="Dercia Dias" userId="f265a497ae798a15" providerId="LiveId" clId="{FFE8CE5C-7E03-4976-9D8C-C1DEF8C240DA}"/>
    <pc:docChg chg="custSel addSld modSld">
      <pc:chgData name="Dercia Dias" userId="f265a497ae798a15" providerId="LiveId" clId="{FFE8CE5C-7E03-4976-9D8C-C1DEF8C240DA}" dt="2021-11-23T15:13:22.290" v="677" actId="2711"/>
      <pc:docMkLst>
        <pc:docMk/>
      </pc:docMkLst>
      <pc:sldChg chg="addSp modSp mod">
        <pc:chgData name="Dercia Dias" userId="f265a497ae798a15" providerId="LiveId" clId="{FFE8CE5C-7E03-4976-9D8C-C1DEF8C240DA}" dt="2021-11-23T11:50:43.851" v="202" actId="20577"/>
        <pc:sldMkLst>
          <pc:docMk/>
          <pc:sldMk cId="2101523973" sldId="256"/>
        </pc:sldMkLst>
        <pc:spChg chg="mod">
          <ac:chgData name="Dercia Dias" userId="f265a497ae798a15" providerId="LiveId" clId="{FFE8CE5C-7E03-4976-9D8C-C1DEF8C240DA}" dt="2021-11-23T11:49:48.239" v="184" actId="2711"/>
          <ac:spMkLst>
            <pc:docMk/>
            <pc:sldMk cId="2101523973" sldId="256"/>
            <ac:spMk id="2" creationId="{329121B6-D849-4271-9E20-487789D742CD}"/>
          </ac:spMkLst>
        </pc:spChg>
        <pc:spChg chg="mod">
          <ac:chgData name="Dercia Dias" userId="f265a497ae798a15" providerId="LiveId" clId="{FFE8CE5C-7E03-4976-9D8C-C1DEF8C240DA}" dt="2021-11-23T11:50:43.851" v="202" actId="20577"/>
          <ac:spMkLst>
            <pc:docMk/>
            <pc:sldMk cId="2101523973" sldId="256"/>
            <ac:spMk id="3" creationId="{C598D39A-3044-40C9-AB64-CFC794C35B84}"/>
          </ac:spMkLst>
        </pc:spChg>
        <pc:spChg chg="add mod">
          <ac:chgData name="Dercia Dias" userId="f265a497ae798a15" providerId="LiveId" clId="{FFE8CE5C-7E03-4976-9D8C-C1DEF8C240DA}" dt="2021-11-23T11:50:09.154" v="186" actId="404"/>
          <ac:spMkLst>
            <pc:docMk/>
            <pc:sldMk cId="2101523973" sldId="256"/>
            <ac:spMk id="4" creationId="{5B4CD6F5-2C03-4008-B986-3C9D1AB5AD5C}"/>
          </ac:spMkLst>
        </pc:spChg>
      </pc:sldChg>
      <pc:sldChg chg="addSp modSp mod">
        <pc:chgData name="Dercia Dias" userId="f265a497ae798a15" providerId="LiveId" clId="{FFE8CE5C-7E03-4976-9D8C-C1DEF8C240DA}" dt="2021-11-23T12:47:15.538" v="277" actId="1076"/>
        <pc:sldMkLst>
          <pc:docMk/>
          <pc:sldMk cId="1202703869" sldId="257"/>
        </pc:sldMkLst>
        <pc:spChg chg="mod">
          <ac:chgData name="Dercia Dias" userId="f265a497ae798a15" providerId="LiveId" clId="{FFE8CE5C-7E03-4976-9D8C-C1DEF8C240DA}" dt="2021-11-23T12:46:49.898" v="275" actId="1076"/>
          <ac:spMkLst>
            <pc:docMk/>
            <pc:sldMk cId="1202703869" sldId="257"/>
            <ac:spMk id="2" creationId="{6A02551E-E823-4E29-815F-ECFF22705A25}"/>
          </ac:spMkLst>
        </pc:spChg>
        <pc:spChg chg="mod">
          <ac:chgData name="Dercia Dias" userId="f265a497ae798a15" providerId="LiveId" clId="{FFE8CE5C-7E03-4976-9D8C-C1DEF8C240DA}" dt="2021-11-23T12:47:06.728" v="276" actId="1076"/>
          <ac:spMkLst>
            <pc:docMk/>
            <pc:sldMk cId="1202703869" sldId="257"/>
            <ac:spMk id="3" creationId="{305DBEA6-491B-49FA-8AD3-F1FB385067FE}"/>
          </ac:spMkLst>
        </pc:spChg>
        <pc:picChg chg="add mod">
          <ac:chgData name="Dercia Dias" userId="f265a497ae798a15" providerId="LiveId" clId="{FFE8CE5C-7E03-4976-9D8C-C1DEF8C240DA}" dt="2021-11-23T12:41:46.144" v="217" actId="1440"/>
          <ac:picMkLst>
            <pc:docMk/>
            <pc:sldMk cId="1202703869" sldId="257"/>
            <ac:picMk id="1026" creationId="{DD312640-4F17-43A6-8BDD-AA9673D7A629}"/>
          </ac:picMkLst>
        </pc:picChg>
        <pc:picChg chg="add mod">
          <ac:chgData name="Dercia Dias" userId="f265a497ae798a15" providerId="LiveId" clId="{FFE8CE5C-7E03-4976-9D8C-C1DEF8C240DA}" dt="2021-11-23T12:47:15.538" v="277" actId="1076"/>
          <ac:picMkLst>
            <pc:docMk/>
            <pc:sldMk cId="1202703869" sldId="257"/>
            <ac:picMk id="1028" creationId="{68C55D50-B68B-40D2-9637-0BF6E36699F4}"/>
          </ac:picMkLst>
        </pc:picChg>
        <pc:picChg chg="add mod">
          <ac:chgData name="Dercia Dias" userId="f265a497ae798a15" providerId="LiveId" clId="{FFE8CE5C-7E03-4976-9D8C-C1DEF8C240DA}" dt="2021-11-23T12:40:36.709" v="215" actId="1076"/>
          <ac:picMkLst>
            <pc:docMk/>
            <pc:sldMk cId="1202703869" sldId="257"/>
            <ac:picMk id="1030" creationId="{34864ACD-E1A8-43CB-ADDD-EBAE42960E28}"/>
          </ac:picMkLst>
        </pc:picChg>
        <pc:picChg chg="add mod">
          <ac:chgData name="Dercia Dias" userId="f265a497ae798a15" providerId="LiveId" clId="{FFE8CE5C-7E03-4976-9D8C-C1DEF8C240DA}" dt="2021-11-23T12:41:59.664" v="220" actId="1440"/>
          <ac:picMkLst>
            <pc:docMk/>
            <pc:sldMk cId="1202703869" sldId="257"/>
            <ac:picMk id="1032" creationId="{5C7ED7D2-6ACC-44FD-B4B5-50A4BCBEC2B3}"/>
          </ac:picMkLst>
        </pc:picChg>
        <pc:picChg chg="add mod">
          <ac:chgData name="Dercia Dias" userId="f265a497ae798a15" providerId="LiveId" clId="{FFE8CE5C-7E03-4976-9D8C-C1DEF8C240DA}" dt="2021-11-23T12:41:51.375" v="218" actId="1440"/>
          <ac:picMkLst>
            <pc:docMk/>
            <pc:sldMk cId="1202703869" sldId="257"/>
            <ac:picMk id="1034" creationId="{6E382A80-C14E-486B-8FC6-16964F6B9E23}"/>
          </ac:picMkLst>
        </pc:picChg>
      </pc:sldChg>
      <pc:sldChg chg="addSp modSp new mod">
        <pc:chgData name="Dercia Dias" userId="f265a497ae798a15" providerId="LiveId" clId="{FFE8CE5C-7E03-4976-9D8C-C1DEF8C240DA}" dt="2021-11-23T15:12:19.232" v="672" actId="1076"/>
        <pc:sldMkLst>
          <pc:docMk/>
          <pc:sldMk cId="92907386" sldId="258"/>
        </pc:sldMkLst>
        <pc:spChg chg="mod">
          <ac:chgData name="Dercia Dias" userId="f265a497ae798a15" providerId="LiveId" clId="{FFE8CE5C-7E03-4976-9D8C-C1DEF8C240DA}" dt="2021-11-23T15:09:36.561" v="651" actId="1076"/>
          <ac:spMkLst>
            <pc:docMk/>
            <pc:sldMk cId="92907386" sldId="258"/>
            <ac:spMk id="2" creationId="{2205C172-20E6-46EB-AB80-D18663C3DF78}"/>
          </ac:spMkLst>
        </pc:spChg>
        <pc:spChg chg="mod">
          <ac:chgData name="Dercia Dias" userId="f265a497ae798a15" providerId="LiveId" clId="{FFE8CE5C-7E03-4976-9D8C-C1DEF8C240DA}" dt="2021-11-23T15:12:04.232" v="669" actId="20577"/>
          <ac:spMkLst>
            <pc:docMk/>
            <pc:sldMk cId="92907386" sldId="258"/>
            <ac:spMk id="3" creationId="{4124823F-53A2-4BA4-AC04-EDD5E931C24B}"/>
          </ac:spMkLst>
        </pc:spChg>
        <pc:picChg chg="add mod ord">
          <ac:chgData name="Dercia Dias" userId="f265a497ae798a15" providerId="LiveId" clId="{FFE8CE5C-7E03-4976-9D8C-C1DEF8C240DA}" dt="2021-11-23T15:12:19.232" v="672" actId="1076"/>
          <ac:picMkLst>
            <pc:docMk/>
            <pc:sldMk cId="92907386" sldId="258"/>
            <ac:picMk id="6" creationId="{35DB854A-E7B0-41FC-8E3A-91D12BCA3B79}"/>
          </ac:picMkLst>
        </pc:picChg>
      </pc:sldChg>
      <pc:sldChg chg="modSp new mod">
        <pc:chgData name="Dercia Dias" userId="f265a497ae798a15" providerId="LiveId" clId="{FFE8CE5C-7E03-4976-9D8C-C1DEF8C240DA}" dt="2021-11-23T15:13:22.290" v="677" actId="2711"/>
        <pc:sldMkLst>
          <pc:docMk/>
          <pc:sldMk cId="1544731495" sldId="259"/>
        </pc:sldMkLst>
        <pc:spChg chg="mod">
          <ac:chgData name="Dercia Dias" userId="f265a497ae798a15" providerId="LiveId" clId="{FFE8CE5C-7E03-4976-9D8C-C1DEF8C240DA}" dt="2021-11-23T15:13:22.290" v="677" actId="2711"/>
          <ac:spMkLst>
            <pc:docMk/>
            <pc:sldMk cId="1544731495" sldId="259"/>
            <ac:spMk id="2" creationId="{4234AF19-E927-4D72-BF59-007A54F185A1}"/>
          </ac:spMkLst>
        </pc:spChg>
        <pc:spChg chg="mod">
          <ac:chgData name="Dercia Dias" userId="f265a497ae798a15" providerId="LiveId" clId="{FFE8CE5C-7E03-4976-9D8C-C1DEF8C240DA}" dt="2021-11-23T15:12:59.033" v="676" actId="207"/>
          <ac:spMkLst>
            <pc:docMk/>
            <pc:sldMk cId="1544731495" sldId="259"/>
            <ac:spMk id="3" creationId="{F598EBF0-4D36-4F43-A294-0BFD620FF5B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DEE88F-9B26-4D07-92DF-A16EE902853C}" type="datetimeFigureOut">
              <a:rPr lang="en-GB" smtClean="0"/>
              <a:t>07/12/2021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77CC1-1317-4738-869A-1432FD148BB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61565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284A420-F50C-4C2C-B88E-E6F4EF504B6E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93A6D2E-5228-4998-9E24-EFCCA024675E}"/>
              </a:ext>
            </a:extLst>
          </p:cNvPr>
          <p:cNvSpPr/>
          <p:nvPr/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9D878C-9930-44AF-AE18-FCA0DAE10D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802" y="852055"/>
            <a:ext cx="10380572" cy="2581463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82D608-1F8D-47BB-B595-43B7BEACA9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1802" y="3754582"/>
            <a:ext cx="10380572" cy="2244436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D3C1DA-DAC9-422B-9450-54A7E03B3D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736E7-791E-4054-B8A2-D5E4BD694A8B}" type="datetime1">
              <a:rPr lang="en-US" smtClean="0"/>
              <a:t>12/7/2021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9A2B9-3E23-4C08-A5CE-698861210A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2E61E-26F7-4369-8F2F-6D3CDF644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ADB48DB-8E25-4F2F-8C02-5B793937255F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32BA7E3-7313-49C8-A245-A85BDEB13EB3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2229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62CCA-8D32-44C3-809A-54D0245B8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89041-349C-49F8-B155-6F5862873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799" y="2750126"/>
            <a:ext cx="10381205" cy="32617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35E088-72B1-425B-B53B-81B1348261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2E14A-5643-4A0E-8318-DCDC3DEC1406}" type="datetime1">
              <a:rPr lang="en-US" smtClean="0"/>
              <a:t>12/7/2021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180451-8BF9-48B2-8E6A-9E15C83357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8196E-3A76-4417-BFD8-4400D16E07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9474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CFB183B-99B9-4420-AB2D-07056851052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6DF62B9-1876-4EEB-929D-B46F98265E34}"/>
              </a:ext>
            </a:extLst>
          </p:cNvPr>
          <p:cNvSpPr/>
          <p:nvPr/>
        </p:nvSpPr>
        <p:spPr>
          <a:xfrm>
            <a:off x="0" y="-2"/>
            <a:ext cx="12192000" cy="3862064"/>
          </a:xfrm>
          <a:prstGeom prst="rect">
            <a:avLst/>
          </a:prstGeom>
          <a:ln>
            <a:noFill/>
          </a:ln>
          <a:effectLst>
            <a:outerShdw blurRad="203200" dist="127000" dir="5460000" sx="96000" sy="96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5F0E4DD-839A-4BD2-B5FA-FF319E87D037}"/>
              </a:ext>
            </a:extLst>
          </p:cNvPr>
          <p:cNvCxnSpPr>
            <a:cxnSpLocks/>
          </p:cNvCxnSpPr>
          <p:nvPr/>
        </p:nvCxnSpPr>
        <p:spPr>
          <a:xfrm>
            <a:off x="11668155" y="852056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692C2FB-E558-4132-AAF5-EFCED0144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2056"/>
            <a:ext cx="10380572" cy="257694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A20424-DA4E-467F-AC0A-D44192A54F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797" y="4202832"/>
            <a:ext cx="10395116" cy="1789260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B39F9C-ADA9-4225-9D74-193A8894ED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9CBCA76C-98B6-462B-9A0D-5806ABBA4EE3}" type="datetime1">
              <a:rPr lang="en-US" smtClean="0"/>
              <a:t>12/7/2021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057DEC-B96B-4D69-8B62-5156FDA6D9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BF4AC1-9934-43DC-B9AC-322612A746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CBDA60A-39CD-41D4-8AE5-0FB7FD78559C}"/>
              </a:ext>
            </a:extLst>
          </p:cNvPr>
          <p:cNvCxnSpPr>
            <a:cxnSpLocks/>
          </p:cNvCxnSpPr>
          <p:nvPr/>
        </p:nvCxnSpPr>
        <p:spPr>
          <a:xfrm>
            <a:off x="11668155" y="852056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74752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CAF84-4A19-4D9A-9B82-46BCBED4F7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A373DD-26AC-4E69-A17C-538D9C7C68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1800" y="2833255"/>
            <a:ext cx="5045281" cy="3165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D30C23-A75F-45DF-BCCF-760C533AC7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7092" y="2833255"/>
            <a:ext cx="5045281" cy="3165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2C3974-73EC-4F1B-9E92-0E279ABEE5C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D404470C-A454-4D85-A284-DA4142E311BA}" type="datetime1">
              <a:rPr lang="en-US" smtClean="0"/>
              <a:t>12/7/2021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0B3F2-3F28-42A3-9701-A6F01F1B18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E7A2FC-50E7-4972-9F28-E3AC4EF93D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2878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65F85-77E6-4F6D-9FFA-5D76201B1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872836"/>
            <a:ext cx="10380572" cy="14270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6C0DAE-58D1-45D9-9FC4-B0864E332C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801" y="2713326"/>
            <a:ext cx="5023424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u="none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1E63D7-9812-4EA1-A0A2-14D974311F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1801" y="3706091"/>
            <a:ext cx="5023424" cy="233449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C5055B-04A0-47D3-90ED-135025F857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4211" y="2713326"/>
            <a:ext cx="5048163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u="none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936E6E-8F64-49E6-B57C-86CF92D1689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4211" y="3706091"/>
            <a:ext cx="5048163" cy="233449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CFFBEAD-2827-40DA-8338-2D691325F1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1B113322-0BA2-47D0-BE88-2D5DC2FE41E9}" type="datetime1">
              <a:rPr lang="en-US" smtClean="0"/>
              <a:t>12/7/2021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34B88D-9C6E-4A88-985C-3ED5057A1F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80B6A32-2D15-425F-B6A9-146AFB5C1A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31803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81B7C-9BD5-4CF8-BAEB-A6CB78DA2F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85F1D3-3353-4FC6-8854-51B0BFFD6D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413015-06D7-433C-B8EB-A314CE66BC71}" type="datetime1">
              <a:rPr lang="en-US" smtClean="0"/>
              <a:t>12/7/2021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226CE6-6BEB-46DB-BD4B-9B8AE89A1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81BCCC-8B3F-40B3-91D5-52E53B2AAE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58809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2C0FBB6-4CCA-4358-9DD5-CDF2173E63C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02559A-671A-4FDE-82C3-1CF8CFCF1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49B792-361C-4D76-8E92-E6B313F1A505}" type="datetime1">
              <a:rPr lang="en-US" smtClean="0"/>
              <a:t>12/7/2021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A14275-250D-437E-BAF1-5BB3CDE64A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D93BDE-2A52-4AA7-B222-0F25570EB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E6B771E-DDF7-430C-9462-BA1D3742C84E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7935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F9A0B00-F6ED-4C3A-97DC-C2AF9D62EE8B}"/>
              </a:ext>
            </a:extLst>
          </p:cNvPr>
          <p:cNvSpPr/>
          <p:nvPr/>
        </p:nvSpPr>
        <p:spPr>
          <a:xfrm>
            <a:off x="79067" y="0"/>
            <a:ext cx="4998624" cy="6858000"/>
          </a:xfrm>
          <a:prstGeom prst="rect">
            <a:avLst/>
          </a:prstGeom>
          <a:ln>
            <a:noFill/>
          </a:ln>
          <a:effectLst>
            <a:outerShdw blurRad="228600" dist="1143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23" name="Rectangle 122">
            <a:extLst>
              <a:ext uri="{FF2B5EF4-FFF2-40B4-BE49-F238E27FC236}">
                <a16:creationId xmlns:a16="http://schemas.microsoft.com/office/drawing/2014/main" id="{3B025FD9-B9EF-4F5C-B67D-3485253B7A6A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7F545CD-A200-4C66-BF9A-9B839D0CE648}"/>
              </a:ext>
            </a:extLst>
          </p:cNvPr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ln>
            <a:noFill/>
          </a:ln>
          <a:effectLst>
            <a:outerShdw blurRad="228600" dist="1524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110916-EEE9-418C-B24A-EC09A6D22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537" y="872836"/>
            <a:ext cx="4560525" cy="2281050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C3A0F4-FD98-409E-B41A-5F4352C6A8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1781" y="872837"/>
            <a:ext cx="4520593" cy="5140036"/>
          </a:xfrm>
        </p:spPr>
        <p:txBody>
          <a:bodyPr>
            <a:normAutofit/>
          </a:bodyPr>
          <a:lstStyle>
            <a:lvl1pPr algn="l">
              <a:defRPr sz="2800"/>
            </a:lvl1pPr>
            <a:lvl2pPr algn="l">
              <a:defRPr sz="2400"/>
            </a:lvl2pPr>
            <a:lvl3pPr algn="l">
              <a:defRPr sz="2000"/>
            </a:lvl3pPr>
            <a:lvl4pPr algn="l">
              <a:defRPr sz="1800"/>
            </a:lvl4pPr>
            <a:lvl5pPr algn="l"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FABF6F-6E7C-4B3F-B205-09361DA589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0537" y="3442854"/>
            <a:ext cx="4560525" cy="257694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25198D-8500-4277-AA5D-3C3D8FDDCF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0224936F-BAC3-4F47-82AE-EADBDABA85D8}" type="datetime1">
              <a:rPr lang="en-US" smtClean="0"/>
              <a:t>12/7/2021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8D219F-027A-4632-9FB0-BD098D56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3792532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30C82B-C7DC-434D-8768-DE9D117671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29" name="Straight Connector 128">
            <a:extLst>
              <a:ext uri="{FF2B5EF4-FFF2-40B4-BE49-F238E27FC236}">
                <a16:creationId xmlns:a16="http://schemas.microsoft.com/office/drawing/2014/main" id="{A8CCC603-9605-46C8-9034-8DAE6AC40DD9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CBBF1D9-8F8F-45A3-BDB4-952D0FB20A4D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8159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CBEB8797-B080-41A6-B14E-8DC7F0F27E4E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C6C7272-A552-46B3-992F-F5ADD5AA2443}"/>
              </a:ext>
            </a:extLst>
          </p:cNvPr>
          <p:cNvSpPr/>
          <p:nvPr/>
        </p:nvSpPr>
        <p:spPr>
          <a:xfrm>
            <a:off x="-1" y="0"/>
            <a:ext cx="6087677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28600" dist="1524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5F6AD1-1E6C-46AF-8431-6627180FF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733" y="858981"/>
            <a:ext cx="4556749" cy="2281052"/>
          </a:xfrm>
        </p:spPr>
        <p:txBody>
          <a:bodyPr anchor="b"/>
          <a:lstStyle>
            <a:lvl1pPr>
              <a:def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88A91F9-760E-4CF4-8A03-FA1482C35EB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59826" y="865909"/>
            <a:ext cx="4582548" cy="512618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49A9D5-BA6E-4C4A-88A0-5BB86958B8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8733" y="3429000"/>
            <a:ext cx="4556749" cy="2590800"/>
          </a:xfrm>
        </p:spPr>
        <p:txBody>
          <a:bodyPr/>
          <a:lstStyle>
            <a:lvl1pPr marL="0" indent="0">
              <a:buNone/>
              <a:def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56899E-70A1-4EFB-87EC-6C4F3BC036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1A0DC6B1-58C4-416E-84DB-83565FC4B3F2}" type="datetime1">
              <a:rPr lang="en-US" smtClean="0"/>
              <a:t>12/7/2021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C34B05-4931-4BC8-BD43-9E6B944B3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ABE5D-7EA4-4D33-B23E-52E640CBF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DF0DB5EA-94EC-4DB5-B8E5-B454005C1552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699FF82-B951-46E6-AEA7-0993C867FB6D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0221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F69F7-12D5-40F0-88F0-33D60AEB02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5BB511-E79D-41D8-AF91-14A5C803FC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05DFA-4DAF-4B30-8032-503081AEA4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85AB6-F550-4A0D-BF42-477C1581FFB2}" type="datetime1">
              <a:rPr lang="en-US" smtClean="0"/>
              <a:t>12/7/2021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34FBF5-16C0-46A0-916A-4910C1B615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626EA6-7E48-454C-887A-0EF3356F91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57463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A312BAB-A07B-4FEA-8EB5-A7BD8B24C6D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245A432-7E52-48B5-A8BB-13EED592E35A}"/>
              </a:ext>
            </a:extLst>
          </p:cNvPr>
          <p:cNvSpPr/>
          <p:nvPr/>
        </p:nvSpPr>
        <p:spPr>
          <a:xfrm>
            <a:off x="7813964" y="0"/>
            <a:ext cx="4378036" cy="6858000"/>
          </a:xfrm>
          <a:prstGeom prst="rect">
            <a:avLst/>
          </a:prstGeom>
          <a:ln>
            <a:noFill/>
          </a:ln>
          <a:effectLst>
            <a:outerShdw blurRad="254000" dist="152400" dir="10680000" sx="95000" sy="95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56288B6-16BD-4DEE-9187-C78963ED1D8A}"/>
              </a:ext>
            </a:extLst>
          </p:cNvPr>
          <p:cNvCxnSpPr>
            <a:cxnSpLocks/>
          </p:cNvCxnSpPr>
          <p:nvPr/>
        </p:nvCxnSpPr>
        <p:spPr>
          <a:xfrm rot="16200000" flipH="1">
            <a:off x="10361537" y="12077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F9259F7B-ED77-4251-A424-93712C6F57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139544" y="872836"/>
            <a:ext cx="2521527" cy="5119256"/>
          </a:xfrm>
        </p:spPr>
        <p:txBody>
          <a:bodyPr vert="eaVert"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295692-9BD0-4EB9-B344-9A6945DB0B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56746" y="872836"/>
            <a:ext cx="6634169" cy="51192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128527-7CED-4CF3-A260-649685D2E6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1B7FC8F7-F2AF-43B7-8EFB-D402615714CF}" type="datetime1">
              <a:rPr lang="en-US" smtClean="0"/>
              <a:t>12/7/2021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517F65-E517-4B50-B559-FD7D59F3E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3581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D40B7-46EE-49D9-BE89-7E101F80A4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05031BF-2EA5-4128-B6AF-2D0F5A101095}"/>
              </a:ext>
            </a:extLst>
          </p:cNvPr>
          <p:cNvCxnSpPr>
            <a:cxnSpLocks/>
          </p:cNvCxnSpPr>
          <p:nvPr/>
        </p:nvCxnSpPr>
        <p:spPr>
          <a:xfrm rot="16200000" flipH="1">
            <a:off x="10361537" y="12077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817593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38E7D36-B1C9-463C-983F-AEA5810A60D0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7B9A221-B33F-47C2-85FF-2C8F363D797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D0E0EF1-7626-4514-9337-271DD661B1E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5F0B1492-9A00-4F80-8771-0BB2C2C4353C}"/>
              </a:ext>
            </a:extLst>
          </p:cNvPr>
          <p:cNvSpPr/>
          <p:nvPr/>
        </p:nvSpPr>
        <p:spPr>
          <a:xfrm>
            <a:off x="0" y="-2"/>
            <a:ext cx="12188952" cy="2544415"/>
          </a:xfrm>
          <a:prstGeom prst="rect">
            <a:avLst/>
          </a:prstGeom>
          <a:ln>
            <a:noFill/>
          </a:ln>
          <a:effectLst>
            <a:outerShdw blurRad="190500" dist="127000" dir="5460000" sx="94000" sy="94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62805-4F8E-44FE-905C-2C3F1A2B3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45021C-0380-49AA-ADA1-A8B473FBF5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799" y="2750126"/>
            <a:ext cx="10381205" cy="32617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7A2409-F298-40BF-BFAC-65A3E71D29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2481" y="624007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CE4C7AE2-E4B5-4FBE-975A-0FD7FED85546}" type="datetime1">
              <a:rPr lang="en-US" smtClean="0"/>
              <a:t>12/7/2021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4799D8-4DBF-4BB2-8D2B-65592ADC90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2481" y="23619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F99666-11C3-48A1-966C-439EBF9D9A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89782" y="235881"/>
            <a:ext cx="756746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1400" b="1" kern="1200" smtClean="0">
                <a:solidFill>
                  <a:schemeClr val="tx1"/>
                </a:solidFill>
                <a:latin typeface="Bierstadt" panose="020B0504020202020204" pitchFamily="34" charset="0"/>
                <a:ea typeface="+mn-ea"/>
                <a:cs typeface="+mn-cs"/>
              </a:defRPr>
            </a:lvl1pPr>
          </a:lstStyle>
          <a:p>
            <a:fld id="{B4A918BC-4D43-4B42-B3C0-E7EBE25E6AF0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19" name="Straight Connector 118">
            <a:extLst>
              <a:ext uri="{FF2B5EF4-FFF2-40B4-BE49-F238E27FC236}">
                <a16:creationId xmlns:a16="http://schemas.microsoft.com/office/drawing/2014/main" id="{7FAC7B62-8ACC-41ED-80AB-8D1CDF38B9E4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45FF525-9A83-4625-99D9-B267BDE077E7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01197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88" r:id="rId4"/>
    <p:sldLayoutId id="2147483689" r:id="rId5"/>
    <p:sldLayoutId id="2147483694" r:id="rId6"/>
    <p:sldLayoutId id="2147483690" r:id="rId7"/>
    <p:sldLayoutId id="2147483691" r:id="rId8"/>
    <p:sldLayoutId id="2147483692" r:id="rId9"/>
    <p:sldLayoutId id="2147483693" r:id="rId10"/>
    <p:sldLayoutId id="2147483695" r:id="rId11"/>
  </p:sldLayoutIdLst>
  <p:hf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University_of_Wales_Trinity_Saint_David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view-image.php?image=212208&amp;picture=teamwork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vinayravindran.com/2013/11/10/follow-great-tips-handle-conflict-workplace/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usq.pressbooks.pub/traumainformedpractice/chapter/6-2-the-teacher-must-survive-self-care-and-managing-secondary-trauma/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sa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elbin.com/about/belbin-team-roles" TargetMode="External"/><Relationship Id="rId2" Type="http://schemas.openxmlformats.org/officeDocument/2006/relationships/hyperlink" Target="https://www.intheloop.io/blog/advantages-of-teamwor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Slide Background">
            <a:extLst>
              <a:ext uri="{FF2B5EF4-FFF2-40B4-BE49-F238E27FC236}">
                <a16:creationId xmlns:a16="http://schemas.microsoft.com/office/drawing/2014/main" id="{5E39F2DB-7862-4382-86B8-7D309E4B36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B30B727F-99CD-48A5-9962-6F0C0EA62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2570074"/>
          </a:xfrm>
          <a:prstGeom prst="rect">
            <a:avLst/>
          </a:prstGeom>
          <a:ln>
            <a:noFill/>
          </a:ln>
          <a:effectLst>
            <a:outerShdw blurRad="254000" dist="1524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9121B6-D849-4271-9E20-487789D742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" y="754336"/>
            <a:ext cx="11355794" cy="1287816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Effective Team Working and Communication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98D39A-3044-40C9-AB64-CFC794C35B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35415" y="3429000"/>
            <a:ext cx="6094212" cy="2085945"/>
          </a:xfrm>
        </p:spPr>
        <p:txBody>
          <a:bodyPr anchor="t">
            <a:normAutofit fontScale="62500" lnSpcReduction="20000"/>
          </a:bodyPr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Students name: Cristina Daniela Lisac (2027247)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Dercia Dejanira Zombo Dias (2020740)  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Fatima Khalil (1919222)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Module Code: BMSW4002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Lecture’s name: Joy Botu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2C4AD1A6-4D2B-4BD2-A7D5-B3F27077C4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1443083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Text&#10;&#10;Description automatically generated with medium confidence">
            <a:extLst>
              <a:ext uri="{FF2B5EF4-FFF2-40B4-BE49-F238E27FC236}">
                <a16:creationId xmlns:a16="http://schemas.microsoft.com/office/drawing/2014/main" id="{02EF118A-7295-410A-94C8-A7BECF5E4A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94211" y="3610541"/>
            <a:ext cx="5573943" cy="2229577"/>
          </a:xfrm>
          <a:prstGeom prst="rect">
            <a:avLst/>
          </a:prstGeom>
          <a:effectLst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B4CD6F5-2C03-4008-B986-3C9D1AB5AD5C}"/>
              </a:ext>
            </a:extLst>
          </p:cNvPr>
          <p:cNvSpPr txBox="1"/>
          <p:nvPr/>
        </p:nvSpPr>
        <p:spPr>
          <a:xfrm>
            <a:off x="3317363" y="2042152"/>
            <a:ext cx="387024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Health &amp; Social Care -Assessment 2 </a:t>
            </a:r>
          </a:p>
        </p:txBody>
      </p:sp>
    </p:spTree>
    <p:extLst>
      <p:ext uri="{BB962C8B-B14F-4D97-AF65-F5344CB8AC3E}">
        <p14:creationId xmlns:p14="http://schemas.microsoft.com/office/powerpoint/2010/main" val="21015239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02551E-E823-4E29-815F-ECFF22705A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169" y="620246"/>
            <a:ext cx="10380573" cy="1432273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5DBEA6-491B-49FA-8AD3-F1FB385067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920" y="1754370"/>
            <a:ext cx="3480428" cy="2906394"/>
          </a:xfrm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Benefits of team working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Stage of team development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Team roles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Managing conflict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Successful team development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7B932B-3E5B-4F8D-A1AC-211872A813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2</a:t>
            </a:fld>
            <a:endParaRPr lang="en-US" dirty="0"/>
          </a:p>
        </p:txBody>
      </p:sp>
      <p:pic>
        <p:nvPicPr>
          <p:cNvPr id="1026" name="Picture 2" descr="Teamwork in Health Care: Maximizing Collective Intelligence via Inclusive  Collaboration and Open Communication | Journal of Ethics | American Medical  Association">
            <a:extLst>
              <a:ext uri="{FF2B5EF4-FFF2-40B4-BE49-F238E27FC236}">
                <a16:creationId xmlns:a16="http://schemas.microsoft.com/office/drawing/2014/main" id="{DD312640-4F17-43A6-8BDD-AA9673D7A6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09936" y="602127"/>
            <a:ext cx="2937023" cy="146851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ive stages of Bruce Tuckman's Team Development Model. | Download  Scientific Diagram">
            <a:extLst>
              <a:ext uri="{FF2B5EF4-FFF2-40B4-BE49-F238E27FC236}">
                <a16:creationId xmlns:a16="http://schemas.microsoft.com/office/drawing/2014/main" id="{68C55D50-B68B-40D2-9637-0BF6E36699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9650" y="4829175"/>
            <a:ext cx="2552700" cy="17907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8 Key Data Science Team Roles">
            <a:extLst>
              <a:ext uri="{FF2B5EF4-FFF2-40B4-BE49-F238E27FC236}">
                <a16:creationId xmlns:a16="http://schemas.microsoft.com/office/drawing/2014/main" id="{34864ACD-E1A8-43CB-ADDD-EBAE42960E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09005" y="4524375"/>
            <a:ext cx="2124075" cy="2152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onflict Resolution Training - Mission Training">
            <a:extLst>
              <a:ext uri="{FF2B5EF4-FFF2-40B4-BE49-F238E27FC236}">
                <a16:creationId xmlns:a16="http://schemas.microsoft.com/office/drawing/2014/main" id="{5C7ED7D2-6ACC-44FD-B4B5-50A4BCBEC2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920" y="4870963"/>
            <a:ext cx="2466975" cy="18478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Teamwork - Step by Step Guide for Effective Team Building - Potential.com">
            <a:extLst>
              <a:ext uri="{FF2B5EF4-FFF2-40B4-BE49-F238E27FC236}">
                <a16:creationId xmlns:a16="http://schemas.microsoft.com/office/drawing/2014/main" id="{6E382A80-C14E-486B-8FC6-16964F6B9E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7945" y="2542436"/>
            <a:ext cx="2838450" cy="16097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2703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35DB854A-E7B0-41FC-8E3A-91D12BCA3B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591107" y="4376205"/>
            <a:ext cx="2917560" cy="224591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205C172-20E6-46EB-AB80-D18663C3D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620" y="918491"/>
            <a:ext cx="10380573" cy="1432273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Benefits of team working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24823F-53A2-4BA4-AC04-EDD5E931C2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620" y="2641415"/>
            <a:ext cx="10381205" cy="4773634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70000"/>
              </a:lnSpc>
            </a:pPr>
            <a:r>
              <a:rPr lang="en-GB" sz="6400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benefits are: </a:t>
            </a:r>
          </a:p>
          <a:p>
            <a:pPr marL="342900" indent="-342900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6400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6400" b="0" i="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When we work together, we learn faster.</a:t>
            </a:r>
          </a:p>
          <a:p>
            <a:pPr marL="342900" indent="-342900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6400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6400" b="0" i="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Teamwork relieves stress.</a:t>
            </a:r>
          </a:p>
          <a:p>
            <a:pPr marL="342900" indent="-342900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6400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6400" b="0" i="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Teamwork improves productivity and brings better business results.</a:t>
            </a:r>
          </a:p>
          <a:p>
            <a:pPr marL="342900" indent="-342900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6400" b="0" i="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Teams that work together are more productive and motivated toward company goals.</a:t>
            </a:r>
          </a:p>
          <a:p>
            <a:pPr marL="342900" indent="-342900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6400" b="0" i="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Overcomes Obstacles.</a:t>
            </a:r>
          </a:p>
          <a:p>
            <a:pPr marL="342900" indent="-342900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6400" b="0" i="0" dirty="0">
                <a:solidFill>
                  <a:schemeClr val="accent6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Develop stronger communication skills</a:t>
            </a:r>
            <a:r>
              <a:rPr lang="en-GB" b="0" i="0" dirty="0">
                <a:solidFill>
                  <a:srgbClr val="BDC1C6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0" i="0" dirty="0">
              <a:solidFill>
                <a:schemeClr val="accent6">
                  <a:lumMod val="50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solidFill>
                <a:schemeClr val="accent6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3063AFA-1EA6-4E88-9A62-0D42D83284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907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The 5 Stages of Team Development">
            <a:extLst>
              <a:ext uri="{FF2B5EF4-FFF2-40B4-BE49-F238E27FC236}">
                <a16:creationId xmlns:a16="http://schemas.microsoft.com/office/drawing/2014/main" id="{B4C5B62E-1AC9-4767-90D9-B16F46B990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0919" y="4566746"/>
            <a:ext cx="7561455" cy="1954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3F06B5B-BED5-4BC9-841D-96C3601127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Stage of team development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95469C-9FF8-4008-B3F0-E1EDC5D900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783" y="2633168"/>
            <a:ext cx="10381205" cy="3261789"/>
          </a:xfrm>
        </p:spPr>
        <p:txBody>
          <a:bodyPr/>
          <a:lstStyle/>
          <a:p>
            <a:r>
              <a:rPr lang="en-GB" dirty="0"/>
              <a:t>In team development, there are 5 stages: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Forming.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Storming.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Norming.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 Performing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Adjourning.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F394A5-92BA-4BE3-BA12-006D0AE978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1716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FA4C68-CFAD-4BF5-BD05-7C8660969F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1169" y="944042"/>
            <a:ext cx="10380573" cy="1432273"/>
          </a:xfrm>
        </p:spPr>
        <p:txBody>
          <a:bodyPr/>
          <a:lstStyle/>
          <a:p>
            <a:r>
              <a:rPr lang="en-GB" dirty="0"/>
              <a:t>Team Roles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5A333E-6A2B-4969-9192-6CBE3C635D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557" y="2647507"/>
            <a:ext cx="10381205" cy="4348716"/>
          </a:xfrm>
        </p:spPr>
        <p:txBody>
          <a:bodyPr>
            <a:normAutofit fontScale="77500" lnSpcReduction="20000"/>
          </a:bodyPr>
          <a:lstStyle/>
          <a:p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The nine team roles are: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Resource Investigator.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Team worker.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Co-Ordinator.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Plant.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Monitor Evaluator.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Specialist.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Shaper.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Implementer.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Completer Finisher.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930A27-B1FC-4572-8DA4-A4586570B5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5</a:t>
            </a:fld>
            <a:endParaRPr lang="en-US" dirty="0"/>
          </a:p>
        </p:txBody>
      </p:sp>
      <p:pic>
        <p:nvPicPr>
          <p:cNvPr id="1026" name="Picture 2" descr="Belbin Team Roles - Home | Facebook">
            <a:extLst>
              <a:ext uri="{FF2B5EF4-FFF2-40B4-BE49-F238E27FC236}">
                <a16:creationId xmlns:a16="http://schemas.microsoft.com/office/drawing/2014/main" id="{1906D21E-8714-4FB4-9FC9-D915F4B42D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5703" y="3429000"/>
            <a:ext cx="7833401" cy="2969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9018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FEF642-7392-4D2A-919B-46B30B37F4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116" y="949419"/>
            <a:ext cx="10380573" cy="1432273"/>
          </a:xfrm>
        </p:spPr>
        <p:txBody>
          <a:bodyPr/>
          <a:lstStyle/>
          <a:p>
            <a:r>
              <a:rPr lang="en-GB" dirty="0">
                <a:latin typeface="Arial "/>
              </a:rPr>
              <a:t>Managing Conflict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B26CDA-6F1D-4398-989F-B3D917942A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1" y="2381692"/>
            <a:ext cx="10381205" cy="3232297"/>
          </a:xfrm>
        </p:spPr>
        <p:txBody>
          <a:bodyPr>
            <a:normAutofit fontScale="92500" lnSpcReduction="20000"/>
          </a:bodyPr>
          <a:lstStyle/>
          <a:p>
            <a:endParaRPr lang="en-GB" sz="2100" i="0" dirty="0">
              <a:effectLst/>
              <a:latin typeface="Arial "/>
            </a:endParaRPr>
          </a:p>
          <a:p>
            <a:r>
              <a:rPr lang="en-GB" sz="2100" dirty="0">
                <a:latin typeface="Arial "/>
              </a:rPr>
              <a:t>Here are different ways to manage a conflict in the workplace: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100" dirty="0">
                <a:latin typeface="Arial "/>
              </a:rPr>
              <a:t>Analyse the conflict.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100" dirty="0">
                <a:latin typeface="Arial "/>
              </a:rPr>
              <a:t>Listen to what they have to say.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100" dirty="0">
                <a:latin typeface="Arial "/>
              </a:rPr>
              <a:t>Stay calm.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100" dirty="0">
                <a:latin typeface="Arial "/>
              </a:rPr>
              <a:t>Talk to the person.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100" dirty="0">
                <a:latin typeface="Arial "/>
              </a:rPr>
              <a:t>Identify the differences.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100" dirty="0">
                <a:latin typeface="Arial "/>
              </a:rPr>
              <a:t>Seek a solution.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latin typeface="Arial 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DE0CAD-8C01-46D3-8B34-0FFE927399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6</a:t>
            </a:fld>
            <a:endParaRPr lang="en-US" dirty="0"/>
          </a:p>
        </p:txBody>
      </p:sp>
      <p:pic>
        <p:nvPicPr>
          <p:cNvPr id="7" name="Picture 6" descr="Two people laughing&#10;&#10;Description automatically generated with medium confidence">
            <a:extLst>
              <a:ext uri="{FF2B5EF4-FFF2-40B4-BE49-F238E27FC236}">
                <a16:creationId xmlns:a16="http://schemas.microsoft.com/office/drawing/2014/main" id="{0675D982-3D1E-403C-A1E7-09CBF43AF6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403200" y="4314648"/>
            <a:ext cx="5742718" cy="2226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8621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F59AAE58-11DA-4EE2-B5E7-AEB4436FD9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708605" y="3997841"/>
            <a:ext cx="3632816" cy="240295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20DC38A-F64B-491C-ACC4-6722DE80FE45}"/>
              </a:ext>
            </a:extLst>
          </p:cNvPr>
          <p:cNvSpPr txBox="1"/>
          <p:nvPr/>
        </p:nvSpPr>
        <p:spPr>
          <a:xfrm>
            <a:off x="912000" y="7043112"/>
            <a:ext cx="478705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usq.pressbooks.pub/traumainformedpractice/chapter/6-2-the-teacher-must-survive-self-care-and-managing-secondary-trauma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9798A9-1D23-4A46-B6C6-B1CC4F606C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8765" y="962273"/>
            <a:ext cx="10380572" cy="1381434"/>
          </a:xfrm>
        </p:spPr>
        <p:txBody>
          <a:bodyPr/>
          <a:lstStyle/>
          <a:p>
            <a:r>
              <a:rPr lang="en-GB" dirty="0">
                <a:latin typeface="Arial "/>
              </a:rPr>
              <a:t>Successful team development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0D6C88A-D3C0-4D83-9AF3-47EA794348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5902" y="3734844"/>
            <a:ext cx="10653276" cy="3423684"/>
          </a:xfrm>
        </p:spPr>
        <p:txBody>
          <a:bodyPr>
            <a:normAutofit/>
          </a:bodyPr>
          <a:lstStyle/>
          <a:p>
            <a:r>
              <a:rPr lang="en-GB" sz="1700" dirty="0">
                <a:latin typeface="Arial "/>
              </a:rPr>
              <a:t>Examples of successful team development skills:</a:t>
            </a:r>
          </a:p>
          <a:p>
            <a:r>
              <a:rPr lang="en-GB" sz="1700" dirty="0">
                <a:latin typeface="Arial "/>
              </a:rPr>
              <a:t>● Active communication with the team</a:t>
            </a:r>
          </a:p>
          <a:p>
            <a:r>
              <a:rPr lang="en-GB" sz="1700" dirty="0">
                <a:latin typeface="Arial "/>
              </a:rPr>
              <a:t>● Equal contribution</a:t>
            </a:r>
          </a:p>
          <a:p>
            <a:r>
              <a:rPr lang="en-GB" sz="1700" dirty="0">
                <a:latin typeface="Arial "/>
              </a:rPr>
              <a:t>● Supportive environment</a:t>
            </a:r>
          </a:p>
          <a:p>
            <a:r>
              <a:rPr lang="en-GB" sz="1700" dirty="0">
                <a:latin typeface="Arial "/>
              </a:rPr>
              <a:t>● Well organized</a:t>
            </a:r>
          </a:p>
          <a:p>
            <a:r>
              <a:rPr lang="en-GB" sz="1700" dirty="0">
                <a:latin typeface="Arial "/>
              </a:rPr>
              <a:t>● Occasionally a leader or someone who take responsibility</a:t>
            </a:r>
          </a:p>
        </p:txBody>
      </p:sp>
    </p:spTree>
    <p:extLst>
      <p:ext uri="{BB962C8B-B14F-4D97-AF65-F5344CB8AC3E}">
        <p14:creationId xmlns:p14="http://schemas.microsoft.com/office/powerpoint/2010/main" val="3179969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4AF19-E927-4D72-BF59-007A54F185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98EBF0-4D36-4F43-A294-0BFD620FF5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1" y="2935851"/>
            <a:ext cx="10381205" cy="3261789"/>
          </a:xfrm>
        </p:spPr>
        <p:txBody>
          <a:bodyPr>
            <a:normAutofit fontScale="70000" lnSpcReduction="20000"/>
          </a:bodyPr>
          <a:lstStyle/>
          <a:p>
            <a:r>
              <a:rPr lang="en-GB" i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Belbin M. (2021</a:t>
            </a:r>
            <a:r>
              <a:rPr lang="en-GB" i="1" u="sng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)</a:t>
            </a:r>
            <a:r>
              <a:rPr lang="en-GB" i="1" u="sng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i="1" u="sng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‘’The Nine Belbin Team Roles’’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https://www.belbin.com/about/belbin-team-roles</a:t>
            </a:r>
          </a:p>
          <a:p>
            <a:r>
              <a:rPr lang="en-GB" i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Bhasin H. (2021) , ‘’Team Development- 5 Stages and Importance’’. https://www.marketing91.com/team-development/</a:t>
            </a:r>
          </a:p>
          <a:p>
            <a:r>
              <a:rPr lang="en-GB" i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Editorial Team (2020), ‘’Top 10 Benefits of Teamwork You Must Know’’. https://blog.bit.ai/benefits-of-teamwork/</a:t>
            </a:r>
          </a:p>
          <a:p>
            <a:r>
              <a:rPr lang="en-GB" i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Loop Team (2020) , ‘’7 Advantages of Team Work’’.  https://www.intheloop.io/blog/advantages-of-teamwork/</a:t>
            </a:r>
            <a:r>
              <a:rPr lang="en-GB" i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i="1" u="sng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Juneja P. (2015) , ‘’Team Development- Meaning, Stage and Forming an Effective Team’’. https://www.managementstudyguide.com/team-models.htm</a:t>
            </a:r>
          </a:p>
          <a:p>
            <a:r>
              <a:rPr lang="en-GB" i="1" u="sng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Institute of Leadership &amp; Management (2021), ‘’Managing conflict at work’’. https://www.institutelm.com/resourceLibrary/managing-conflict-at-work.html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B75D54-FCB9-4C1C-86A5-7F3DF4A041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4731495"/>
      </p:ext>
    </p:extLst>
  </p:cSld>
  <p:clrMapOvr>
    <a:masterClrMapping/>
  </p:clrMapOvr>
</p:sld>
</file>

<file path=ppt/theme/theme1.xml><?xml version="1.0" encoding="utf-8"?>
<a:theme xmlns:a="http://schemas.openxmlformats.org/drawingml/2006/main" name="BevelVTI">
  <a:themeElements>
    <a:clrScheme name="Custom 148">
      <a:dk1>
        <a:srgbClr val="262626"/>
      </a:dk1>
      <a:lt1>
        <a:sysClr val="window" lastClr="FFFFFF"/>
      </a:lt1>
      <a:dk2>
        <a:srgbClr val="2F333D"/>
      </a:dk2>
      <a:lt2>
        <a:srgbClr val="ECF0F0"/>
      </a:lt2>
      <a:accent1>
        <a:srgbClr val="00BAC8"/>
      </a:accent1>
      <a:accent2>
        <a:srgbClr val="794DFF"/>
      </a:accent2>
      <a:accent3>
        <a:srgbClr val="00D17D"/>
      </a:accent3>
      <a:accent4>
        <a:srgbClr val="E69500"/>
      </a:accent4>
      <a:accent5>
        <a:srgbClr val="FE5D21"/>
      </a:accent5>
      <a:accent6>
        <a:srgbClr val="404040"/>
      </a:accent6>
      <a:hlink>
        <a:srgbClr val="3E8FF1"/>
      </a:hlink>
      <a:folHlink>
        <a:srgbClr val="939393"/>
      </a:folHlink>
    </a:clrScheme>
    <a:fontScheme name="Custom 53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velVTI" id="{C9E5F598-602B-46C1-AA16-073CEB959654}" vid="{2AE1FD39-65AD-4D34-93E9-C7019D0ECBA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12223</TotalTime>
  <Words>422</Words>
  <Application>Microsoft Office PowerPoint</Application>
  <PresentationFormat>Widescreen</PresentationFormat>
  <Paragraphs>76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Arial</vt:lpstr>
      <vt:lpstr>Arial </vt:lpstr>
      <vt:lpstr>Bierstadt</vt:lpstr>
      <vt:lpstr>Calibri</vt:lpstr>
      <vt:lpstr>BevelVTI</vt:lpstr>
      <vt:lpstr>Effective Team Working and Communication</vt:lpstr>
      <vt:lpstr>Contents</vt:lpstr>
      <vt:lpstr>Benefits of team working </vt:lpstr>
      <vt:lpstr>Stage of team development </vt:lpstr>
      <vt:lpstr>Team Roles</vt:lpstr>
      <vt:lpstr>Managing Conflict</vt:lpstr>
      <vt:lpstr>Successful team development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and Decision Making </dc:title>
  <dc:creator>Dercia Dias</dc:creator>
  <cp:lastModifiedBy>Dercia Dias</cp:lastModifiedBy>
  <cp:revision>38</cp:revision>
  <dcterms:created xsi:type="dcterms:W3CDTF">2021-11-22T19:02:36Z</dcterms:created>
  <dcterms:modified xsi:type="dcterms:W3CDTF">2021-12-11T13:09:45Z</dcterms:modified>
</cp:coreProperties>
</file>