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69" r:id="rId3"/>
    <p:sldId id="257" r:id="rId4"/>
    <p:sldId id="258" r:id="rId5"/>
    <p:sldId id="261" r:id="rId6"/>
    <p:sldId id="262" r:id="rId7"/>
    <p:sldId id="263" r:id="rId8"/>
    <p:sldId id="264" r:id="rId9"/>
    <p:sldId id="265" r:id="rId10"/>
    <p:sldId id="266" r:id="rId11"/>
    <p:sldId id="267" r:id="rId12"/>
    <p:sldId id="268" r:id="rId13"/>
    <p:sldId id="26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9DE910-9633-4762-8002-D16BE79C8C3D}"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3CF841-07D8-4C93-8CF8-B676560E71DA}" type="slidenum">
              <a:rPr lang="en-GB" smtClean="0"/>
              <a:t>‹#›</a:t>
            </a:fld>
            <a:endParaRPr lang="en-GB"/>
          </a:p>
        </p:txBody>
      </p:sp>
    </p:spTree>
    <p:extLst>
      <p:ext uri="{BB962C8B-B14F-4D97-AF65-F5344CB8AC3E}">
        <p14:creationId xmlns:p14="http://schemas.microsoft.com/office/powerpoint/2010/main" val="90842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3CF841-07D8-4C93-8CF8-B676560E71DA}" type="slidenum">
              <a:rPr lang="en-GB" smtClean="0"/>
              <a:t>6</a:t>
            </a:fld>
            <a:endParaRPr lang="en-GB"/>
          </a:p>
        </p:txBody>
      </p:sp>
    </p:spTree>
    <p:extLst>
      <p:ext uri="{BB962C8B-B14F-4D97-AF65-F5344CB8AC3E}">
        <p14:creationId xmlns:p14="http://schemas.microsoft.com/office/powerpoint/2010/main" val="9665375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3CF841-07D8-4C93-8CF8-B676560E71DA}" type="slidenum">
              <a:rPr lang="en-GB" smtClean="0"/>
              <a:t>7</a:t>
            </a:fld>
            <a:endParaRPr lang="en-GB"/>
          </a:p>
        </p:txBody>
      </p:sp>
    </p:spTree>
    <p:extLst>
      <p:ext uri="{BB962C8B-B14F-4D97-AF65-F5344CB8AC3E}">
        <p14:creationId xmlns:p14="http://schemas.microsoft.com/office/powerpoint/2010/main" val="1157533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3CF841-07D8-4C93-8CF8-B676560E71DA}" type="slidenum">
              <a:rPr lang="en-GB" smtClean="0"/>
              <a:t>9</a:t>
            </a:fld>
            <a:endParaRPr lang="en-GB"/>
          </a:p>
        </p:txBody>
      </p:sp>
    </p:spTree>
    <p:extLst>
      <p:ext uri="{BB962C8B-B14F-4D97-AF65-F5344CB8AC3E}">
        <p14:creationId xmlns:p14="http://schemas.microsoft.com/office/powerpoint/2010/main" val="4423245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3CF841-07D8-4C93-8CF8-B676560E71DA}" type="slidenum">
              <a:rPr lang="en-GB" smtClean="0"/>
              <a:t>13</a:t>
            </a:fld>
            <a:endParaRPr lang="en-GB"/>
          </a:p>
        </p:txBody>
      </p:sp>
    </p:spTree>
    <p:extLst>
      <p:ext uri="{BB962C8B-B14F-4D97-AF65-F5344CB8AC3E}">
        <p14:creationId xmlns:p14="http://schemas.microsoft.com/office/powerpoint/2010/main" val="28520533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81ED8-54BA-16D1-A0FD-93E1B5C43C7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D4A926D-DD68-D588-ED8E-78016EC68A0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D86F830-70BD-6EAB-E7FA-E452B23D6EE6}"/>
              </a:ext>
            </a:extLst>
          </p:cNvPr>
          <p:cNvSpPr>
            <a:spLocks noGrp="1"/>
          </p:cNvSpPr>
          <p:nvPr>
            <p:ph type="dt" sz="half" idx="10"/>
          </p:nvPr>
        </p:nvSpPr>
        <p:spPr/>
        <p:txBody>
          <a:bodyPr/>
          <a:lstStyle/>
          <a:p>
            <a:fld id="{B16B6919-85A2-49F4-8424-49E7D3ED6044}" type="datetimeFigureOut">
              <a:rPr lang="en-GB" smtClean="0"/>
              <a:t>15/03/2026</a:t>
            </a:fld>
            <a:endParaRPr lang="en-GB"/>
          </a:p>
        </p:txBody>
      </p:sp>
      <p:sp>
        <p:nvSpPr>
          <p:cNvPr id="5" name="Footer Placeholder 4">
            <a:extLst>
              <a:ext uri="{FF2B5EF4-FFF2-40B4-BE49-F238E27FC236}">
                <a16:creationId xmlns:a16="http://schemas.microsoft.com/office/drawing/2014/main" id="{9C2C05A0-3D38-1971-05D0-5684920797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20300B-B821-1810-28F8-81C2A4A32FBD}"/>
              </a:ext>
            </a:extLst>
          </p:cNvPr>
          <p:cNvSpPr>
            <a:spLocks noGrp="1"/>
          </p:cNvSpPr>
          <p:nvPr>
            <p:ph type="sldNum" sz="quarter" idx="12"/>
          </p:nvPr>
        </p:nvSpPr>
        <p:spPr/>
        <p:txBody>
          <a:bodyPr/>
          <a:lstStyle/>
          <a:p>
            <a:fld id="{00ECAEAA-B247-4C04-AF99-BD11954DEEE3}" type="slidenum">
              <a:rPr lang="en-GB" smtClean="0"/>
              <a:t>‹#›</a:t>
            </a:fld>
            <a:endParaRPr lang="en-GB"/>
          </a:p>
        </p:txBody>
      </p:sp>
    </p:spTree>
    <p:extLst>
      <p:ext uri="{BB962C8B-B14F-4D97-AF65-F5344CB8AC3E}">
        <p14:creationId xmlns:p14="http://schemas.microsoft.com/office/powerpoint/2010/main" val="25702114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BBE4C-BA60-D242-B877-513575BFB6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A76297-AEDF-3ED0-EAB9-1DA514B9E5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4485B1-C715-CDE6-31B3-7C80A7C7CBD1}"/>
              </a:ext>
            </a:extLst>
          </p:cNvPr>
          <p:cNvSpPr>
            <a:spLocks noGrp="1"/>
          </p:cNvSpPr>
          <p:nvPr>
            <p:ph type="dt" sz="half" idx="10"/>
          </p:nvPr>
        </p:nvSpPr>
        <p:spPr/>
        <p:txBody>
          <a:bodyPr/>
          <a:lstStyle/>
          <a:p>
            <a:fld id="{B16B6919-85A2-49F4-8424-49E7D3ED6044}" type="datetimeFigureOut">
              <a:rPr lang="en-GB" smtClean="0"/>
              <a:t>15/03/2026</a:t>
            </a:fld>
            <a:endParaRPr lang="en-GB"/>
          </a:p>
        </p:txBody>
      </p:sp>
      <p:sp>
        <p:nvSpPr>
          <p:cNvPr id="5" name="Footer Placeholder 4">
            <a:extLst>
              <a:ext uri="{FF2B5EF4-FFF2-40B4-BE49-F238E27FC236}">
                <a16:creationId xmlns:a16="http://schemas.microsoft.com/office/drawing/2014/main" id="{D2A950B0-67E3-283C-C2E7-0ADFD50188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E80C15-D318-0595-25B8-7493D0295087}"/>
              </a:ext>
            </a:extLst>
          </p:cNvPr>
          <p:cNvSpPr>
            <a:spLocks noGrp="1"/>
          </p:cNvSpPr>
          <p:nvPr>
            <p:ph type="sldNum" sz="quarter" idx="12"/>
          </p:nvPr>
        </p:nvSpPr>
        <p:spPr/>
        <p:txBody>
          <a:bodyPr/>
          <a:lstStyle/>
          <a:p>
            <a:fld id="{00ECAEAA-B247-4C04-AF99-BD11954DEEE3}" type="slidenum">
              <a:rPr lang="en-GB" smtClean="0"/>
              <a:t>‹#›</a:t>
            </a:fld>
            <a:endParaRPr lang="en-GB"/>
          </a:p>
        </p:txBody>
      </p:sp>
    </p:spTree>
    <p:extLst>
      <p:ext uri="{BB962C8B-B14F-4D97-AF65-F5344CB8AC3E}">
        <p14:creationId xmlns:p14="http://schemas.microsoft.com/office/powerpoint/2010/main" val="28779630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A8DD4-EA5E-DD6A-3226-B210CD2FD3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FC45005-2A19-CE7C-E319-E56D9232577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803450-5B23-122F-770D-C550943B3425}"/>
              </a:ext>
            </a:extLst>
          </p:cNvPr>
          <p:cNvSpPr>
            <a:spLocks noGrp="1"/>
          </p:cNvSpPr>
          <p:nvPr>
            <p:ph type="dt" sz="half" idx="10"/>
          </p:nvPr>
        </p:nvSpPr>
        <p:spPr/>
        <p:txBody>
          <a:bodyPr/>
          <a:lstStyle/>
          <a:p>
            <a:fld id="{B16B6919-85A2-49F4-8424-49E7D3ED6044}" type="datetimeFigureOut">
              <a:rPr lang="en-GB" smtClean="0"/>
              <a:t>15/03/2026</a:t>
            </a:fld>
            <a:endParaRPr lang="en-GB"/>
          </a:p>
        </p:txBody>
      </p:sp>
      <p:sp>
        <p:nvSpPr>
          <p:cNvPr id="5" name="Footer Placeholder 4">
            <a:extLst>
              <a:ext uri="{FF2B5EF4-FFF2-40B4-BE49-F238E27FC236}">
                <a16:creationId xmlns:a16="http://schemas.microsoft.com/office/drawing/2014/main" id="{0E25C9AB-6D7F-220F-75F8-1AA9543869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BBE792-4CE2-80CF-3D83-5AEE31B2BB86}"/>
              </a:ext>
            </a:extLst>
          </p:cNvPr>
          <p:cNvSpPr>
            <a:spLocks noGrp="1"/>
          </p:cNvSpPr>
          <p:nvPr>
            <p:ph type="sldNum" sz="quarter" idx="12"/>
          </p:nvPr>
        </p:nvSpPr>
        <p:spPr/>
        <p:txBody>
          <a:bodyPr/>
          <a:lstStyle/>
          <a:p>
            <a:fld id="{00ECAEAA-B247-4C04-AF99-BD11954DEEE3}" type="slidenum">
              <a:rPr lang="en-GB" smtClean="0"/>
              <a:t>‹#›</a:t>
            </a:fld>
            <a:endParaRPr lang="en-GB"/>
          </a:p>
        </p:txBody>
      </p:sp>
    </p:spTree>
    <p:extLst>
      <p:ext uri="{BB962C8B-B14F-4D97-AF65-F5344CB8AC3E}">
        <p14:creationId xmlns:p14="http://schemas.microsoft.com/office/powerpoint/2010/main" val="3912400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A285D-9E6C-AEFE-35BB-0D1ECD9AC5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5E9157-2E14-6ADE-7490-0414C48115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68BB29-66A9-28DB-7534-F7D07C14CAF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CD390D7-96F6-0AB6-B2CF-67CC1EBFF0A0}"/>
              </a:ext>
            </a:extLst>
          </p:cNvPr>
          <p:cNvSpPr>
            <a:spLocks noGrp="1"/>
          </p:cNvSpPr>
          <p:nvPr>
            <p:ph type="dt" sz="half" idx="10"/>
          </p:nvPr>
        </p:nvSpPr>
        <p:spPr/>
        <p:txBody>
          <a:bodyPr/>
          <a:lstStyle/>
          <a:p>
            <a:fld id="{B16B6919-85A2-49F4-8424-49E7D3ED6044}" type="datetimeFigureOut">
              <a:rPr lang="en-GB" smtClean="0"/>
              <a:t>15/03/2026</a:t>
            </a:fld>
            <a:endParaRPr lang="en-GB"/>
          </a:p>
        </p:txBody>
      </p:sp>
      <p:sp>
        <p:nvSpPr>
          <p:cNvPr id="6" name="Footer Placeholder 5">
            <a:extLst>
              <a:ext uri="{FF2B5EF4-FFF2-40B4-BE49-F238E27FC236}">
                <a16:creationId xmlns:a16="http://schemas.microsoft.com/office/drawing/2014/main" id="{27CFF162-390D-6DDE-81E2-D89319BE62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DD03C9-4BD2-705B-3B11-80118033D3B0}"/>
              </a:ext>
            </a:extLst>
          </p:cNvPr>
          <p:cNvSpPr>
            <a:spLocks noGrp="1"/>
          </p:cNvSpPr>
          <p:nvPr>
            <p:ph type="sldNum" sz="quarter" idx="12"/>
          </p:nvPr>
        </p:nvSpPr>
        <p:spPr/>
        <p:txBody>
          <a:bodyPr/>
          <a:lstStyle/>
          <a:p>
            <a:fld id="{00ECAEAA-B247-4C04-AF99-BD11954DEEE3}" type="slidenum">
              <a:rPr lang="en-GB" smtClean="0"/>
              <a:t>‹#›</a:t>
            </a:fld>
            <a:endParaRPr lang="en-GB"/>
          </a:p>
        </p:txBody>
      </p:sp>
    </p:spTree>
    <p:extLst>
      <p:ext uri="{BB962C8B-B14F-4D97-AF65-F5344CB8AC3E}">
        <p14:creationId xmlns:p14="http://schemas.microsoft.com/office/powerpoint/2010/main" val="25300735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D2B58-38AF-1573-6393-3B9EF98CE4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F24A1D-6A28-5237-6FAE-04059A4885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444982-3146-F609-43F6-BD80981D40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0187753-5271-0235-9CCD-AF3E078D14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8EBA0E-2795-81BC-73F4-7212646929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7979FCE-AAB1-580A-62D9-3A0CF07DD584}"/>
              </a:ext>
            </a:extLst>
          </p:cNvPr>
          <p:cNvSpPr>
            <a:spLocks noGrp="1"/>
          </p:cNvSpPr>
          <p:nvPr>
            <p:ph type="dt" sz="half" idx="10"/>
          </p:nvPr>
        </p:nvSpPr>
        <p:spPr/>
        <p:txBody>
          <a:bodyPr/>
          <a:lstStyle/>
          <a:p>
            <a:fld id="{B16B6919-85A2-49F4-8424-49E7D3ED6044}" type="datetimeFigureOut">
              <a:rPr lang="en-GB" smtClean="0"/>
              <a:t>15/03/2026</a:t>
            </a:fld>
            <a:endParaRPr lang="en-GB"/>
          </a:p>
        </p:txBody>
      </p:sp>
      <p:sp>
        <p:nvSpPr>
          <p:cNvPr id="8" name="Footer Placeholder 7">
            <a:extLst>
              <a:ext uri="{FF2B5EF4-FFF2-40B4-BE49-F238E27FC236}">
                <a16:creationId xmlns:a16="http://schemas.microsoft.com/office/drawing/2014/main" id="{D6A4C005-2DD2-0380-EF79-BEF043AF12E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60D5FD1-84D2-BC89-3865-FAE6D375BBBB}"/>
              </a:ext>
            </a:extLst>
          </p:cNvPr>
          <p:cNvSpPr>
            <a:spLocks noGrp="1"/>
          </p:cNvSpPr>
          <p:nvPr>
            <p:ph type="sldNum" sz="quarter" idx="12"/>
          </p:nvPr>
        </p:nvSpPr>
        <p:spPr/>
        <p:txBody>
          <a:bodyPr/>
          <a:lstStyle/>
          <a:p>
            <a:fld id="{00ECAEAA-B247-4C04-AF99-BD11954DEEE3}" type="slidenum">
              <a:rPr lang="en-GB" smtClean="0"/>
              <a:t>‹#›</a:t>
            </a:fld>
            <a:endParaRPr lang="en-GB"/>
          </a:p>
        </p:txBody>
      </p:sp>
    </p:spTree>
    <p:extLst>
      <p:ext uri="{BB962C8B-B14F-4D97-AF65-F5344CB8AC3E}">
        <p14:creationId xmlns:p14="http://schemas.microsoft.com/office/powerpoint/2010/main" val="1983738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A3CAB-2DE2-7E53-305A-DF040349429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524CFE1-2DAA-5B10-9B05-875FF3C1A38F}"/>
              </a:ext>
            </a:extLst>
          </p:cNvPr>
          <p:cNvSpPr>
            <a:spLocks noGrp="1"/>
          </p:cNvSpPr>
          <p:nvPr>
            <p:ph type="dt" sz="half" idx="10"/>
          </p:nvPr>
        </p:nvSpPr>
        <p:spPr/>
        <p:txBody>
          <a:bodyPr/>
          <a:lstStyle/>
          <a:p>
            <a:fld id="{B16B6919-85A2-49F4-8424-49E7D3ED6044}" type="datetimeFigureOut">
              <a:rPr lang="en-GB" smtClean="0"/>
              <a:t>15/03/2026</a:t>
            </a:fld>
            <a:endParaRPr lang="en-GB"/>
          </a:p>
        </p:txBody>
      </p:sp>
      <p:sp>
        <p:nvSpPr>
          <p:cNvPr id="4" name="Footer Placeholder 3">
            <a:extLst>
              <a:ext uri="{FF2B5EF4-FFF2-40B4-BE49-F238E27FC236}">
                <a16:creationId xmlns:a16="http://schemas.microsoft.com/office/drawing/2014/main" id="{426D4044-35BB-ABCB-70BA-5954F34522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6C3BCF2-407F-DE0F-CB57-6AC145009E08}"/>
              </a:ext>
            </a:extLst>
          </p:cNvPr>
          <p:cNvSpPr>
            <a:spLocks noGrp="1"/>
          </p:cNvSpPr>
          <p:nvPr>
            <p:ph type="sldNum" sz="quarter" idx="12"/>
          </p:nvPr>
        </p:nvSpPr>
        <p:spPr/>
        <p:txBody>
          <a:bodyPr/>
          <a:lstStyle/>
          <a:p>
            <a:fld id="{00ECAEAA-B247-4C04-AF99-BD11954DEEE3}" type="slidenum">
              <a:rPr lang="en-GB" smtClean="0"/>
              <a:t>‹#›</a:t>
            </a:fld>
            <a:endParaRPr lang="en-GB"/>
          </a:p>
        </p:txBody>
      </p:sp>
    </p:spTree>
    <p:extLst>
      <p:ext uri="{BB962C8B-B14F-4D97-AF65-F5344CB8AC3E}">
        <p14:creationId xmlns:p14="http://schemas.microsoft.com/office/powerpoint/2010/main" val="699406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B88C4A-1BAC-8844-7FD1-28AFB9BF66C3}"/>
              </a:ext>
            </a:extLst>
          </p:cNvPr>
          <p:cNvSpPr>
            <a:spLocks noGrp="1"/>
          </p:cNvSpPr>
          <p:nvPr>
            <p:ph type="dt" sz="half" idx="10"/>
          </p:nvPr>
        </p:nvSpPr>
        <p:spPr/>
        <p:txBody>
          <a:bodyPr/>
          <a:lstStyle/>
          <a:p>
            <a:fld id="{B16B6919-85A2-49F4-8424-49E7D3ED6044}" type="datetimeFigureOut">
              <a:rPr lang="en-GB" smtClean="0"/>
              <a:t>15/03/2026</a:t>
            </a:fld>
            <a:endParaRPr lang="en-GB"/>
          </a:p>
        </p:txBody>
      </p:sp>
      <p:sp>
        <p:nvSpPr>
          <p:cNvPr id="3" name="Footer Placeholder 2">
            <a:extLst>
              <a:ext uri="{FF2B5EF4-FFF2-40B4-BE49-F238E27FC236}">
                <a16:creationId xmlns:a16="http://schemas.microsoft.com/office/drawing/2014/main" id="{823BEFD3-702E-36AF-B098-AFAEB30F222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4C4F50C-4CC3-D7EE-FAB5-01C91742294D}"/>
              </a:ext>
            </a:extLst>
          </p:cNvPr>
          <p:cNvSpPr>
            <a:spLocks noGrp="1"/>
          </p:cNvSpPr>
          <p:nvPr>
            <p:ph type="sldNum" sz="quarter" idx="12"/>
          </p:nvPr>
        </p:nvSpPr>
        <p:spPr/>
        <p:txBody>
          <a:bodyPr/>
          <a:lstStyle/>
          <a:p>
            <a:fld id="{00ECAEAA-B247-4C04-AF99-BD11954DEEE3}" type="slidenum">
              <a:rPr lang="en-GB" smtClean="0"/>
              <a:t>‹#›</a:t>
            </a:fld>
            <a:endParaRPr lang="en-GB"/>
          </a:p>
        </p:txBody>
      </p:sp>
    </p:spTree>
    <p:extLst>
      <p:ext uri="{BB962C8B-B14F-4D97-AF65-F5344CB8AC3E}">
        <p14:creationId xmlns:p14="http://schemas.microsoft.com/office/powerpoint/2010/main" val="3052904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1732D-F48B-4217-3113-6994754B7F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92E8BF9-6727-31A7-38F7-CF6AA9FA52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07BBFDB-14F7-59B4-09A7-1F21BF9ACB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95944A-5FEB-A9DF-B652-565A8BE74B31}"/>
              </a:ext>
            </a:extLst>
          </p:cNvPr>
          <p:cNvSpPr>
            <a:spLocks noGrp="1"/>
          </p:cNvSpPr>
          <p:nvPr>
            <p:ph type="dt" sz="half" idx="10"/>
          </p:nvPr>
        </p:nvSpPr>
        <p:spPr/>
        <p:txBody>
          <a:bodyPr/>
          <a:lstStyle/>
          <a:p>
            <a:fld id="{B16B6919-85A2-49F4-8424-49E7D3ED6044}" type="datetimeFigureOut">
              <a:rPr lang="en-GB" smtClean="0"/>
              <a:t>15/03/2026</a:t>
            </a:fld>
            <a:endParaRPr lang="en-GB"/>
          </a:p>
        </p:txBody>
      </p:sp>
      <p:sp>
        <p:nvSpPr>
          <p:cNvPr id="6" name="Footer Placeholder 5">
            <a:extLst>
              <a:ext uri="{FF2B5EF4-FFF2-40B4-BE49-F238E27FC236}">
                <a16:creationId xmlns:a16="http://schemas.microsoft.com/office/drawing/2014/main" id="{BFACACDA-5345-ADEA-02B7-17D81663C9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7A53F7-6EF8-08E9-1363-8C2CD9BA4331}"/>
              </a:ext>
            </a:extLst>
          </p:cNvPr>
          <p:cNvSpPr>
            <a:spLocks noGrp="1"/>
          </p:cNvSpPr>
          <p:nvPr>
            <p:ph type="sldNum" sz="quarter" idx="12"/>
          </p:nvPr>
        </p:nvSpPr>
        <p:spPr/>
        <p:txBody>
          <a:bodyPr/>
          <a:lstStyle/>
          <a:p>
            <a:fld id="{00ECAEAA-B247-4C04-AF99-BD11954DEEE3}" type="slidenum">
              <a:rPr lang="en-GB" smtClean="0"/>
              <a:t>‹#›</a:t>
            </a:fld>
            <a:endParaRPr lang="en-GB"/>
          </a:p>
        </p:txBody>
      </p:sp>
    </p:spTree>
    <p:extLst>
      <p:ext uri="{BB962C8B-B14F-4D97-AF65-F5344CB8AC3E}">
        <p14:creationId xmlns:p14="http://schemas.microsoft.com/office/powerpoint/2010/main" val="698290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37298-1F1C-D389-8F96-44BEE6E23F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DD6803C-1BD6-98C1-B364-A76A40CCF5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B6C2C85-7A5A-4728-6859-55E748111D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07B3CE-C94D-623E-6313-00B4BEA4D74F}"/>
              </a:ext>
            </a:extLst>
          </p:cNvPr>
          <p:cNvSpPr>
            <a:spLocks noGrp="1"/>
          </p:cNvSpPr>
          <p:nvPr>
            <p:ph type="dt" sz="half" idx="10"/>
          </p:nvPr>
        </p:nvSpPr>
        <p:spPr/>
        <p:txBody>
          <a:bodyPr/>
          <a:lstStyle/>
          <a:p>
            <a:fld id="{B16B6919-85A2-49F4-8424-49E7D3ED6044}" type="datetimeFigureOut">
              <a:rPr lang="en-GB" smtClean="0"/>
              <a:t>15/03/2026</a:t>
            </a:fld>
            <a:endParaRPr lang="en-GB"/>
          </a:p>
        </p:txBody>
      </p:sp>
      <p:sp>
        <p:nvSpPr>
          <p:cNvPr id="6" name="Footer Placeholder 5">
            <a:extLst>
              <a:ext uri="{FF2B5EF4-FFF2-40B4-BE49-F238E27FC236}">
                <a16:creationId xmlns:a16="http://schemas.microsoft.com/office/drawing/2014/main" id="{4DEEF000-DC7C-828E-8627-4B40CA0E53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7D9D22-DCE7-1F7B-AAC8-2A4FAC4FAC13}"/>
              </a:ext>
            </a:extLst>
          </p:cNvPr>
          <p:cNvSpPr>
            <a:spLocks noGrp="1"/>
          </p:cNvSpPr>
          <p:nvPr>
            <p:ph type="sldNum" sz="quarter" idx="12"/>
          </p:nvPr>
        </p:nvSpPr>
        <p:spPr/>
        <p:txBody>
          <a:bodyPr/>
          <a:lstStyle/>
          <a:p>
            <a:fld id="{00ECAEAA-B247-4C04-AF99-BD11954DEEE3}" type="slidenum">
              <a:rPr lang="en-GB" smtClean="0"/>
              <a:t>‹#›</a:t>
            </a:fld>
            <a:endParaRPr lang="en-GB"/>
          </a:p>
        </p:txBody>
      </p:sp>
    </p:spTree>
    <p:extLst>
      <p:ext uri="{BB962C8B-B14F-4D97-AF65-F5344CB8AC3E}">
        <p14:creationId xmlns:p14="http://schemas.microsoft.com/office/powerpoint/2010/main" val="2308453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AB7DB-EB43-7118-22A3-E3DF50AB80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8EC6B0-E32C-EB29-CB2C-032CC4B7B6F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03DB71-8EB6-929E-6D1D-D26E8C82DB18}"/>
              </a:ext>
            </a:extLst>
          </p:cNvPr>
          <p:cNvSpPr>
            <a:spLocks noGrp="1"/>
          </p:cNvSpPr>
          <p:nvPr>
            <p:ph type="dt" sz="half" idx="10"/>
          </p:nvPr>
        </p:nvSpPr>
        <p:spPr/>
        <p:txBody>
          <a:bodyPr/>
          <a:lstStyle/>
          <a:p>
            <a:fld id="{B16B6919-85A2-49F4-8424-49E7D3ED6044}" type="datetimeFigureOut">
              <a:rPr lang="en-GB" smtClean="0"/>
              <a:t>15/03/2026</a:t>
            </a:fld>
            <a:endParaRPr lang="en-GB"/>
          </a:p>
        </p:txBody>
      </p:sp>
      <p:sp>
        <p:nvSpPr>
          <p:cNvPr id="5" name="Footer Placeholder 4">
            <a:extLst>
              <a:ext uri="{FF2B5EF4-FFF2-40B4-BE49-F238E27FC236}">
                <a16:creationId xmlns:a16="http://schemas.microsoft.com/office/drawing/2014/main" id="{C1A497B2-87AB-5E50-1912-6DEAA63934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F22389-CC47-435E-626E-97F31EDB7735}"/>
              </a:ext>
            </a:extLst>
          </p:cNvPr>
          <p:cNvSpPr>
            <a:spLocks noGrp="1"/>
          </p:cNvSpPr>
          <p:nvPr>
            <p:ph type="sldNum" sz="quarter" idx="12"/>
          </p:nvPr>
        </p:nvSpPr>
        <p:spPr/>
        <p:txBody>
          <a:bodyPr/>
          <a:lstStyle/>
          <a:p>
            <a:fld id="{00ECAEAA-B247-4C04-AF99-BD11954DEEE3}" type="slidenum">
              <a:rPr lang="en-GB" smtClean="0"/>
              <a:t>‹#›</a:t>
            </a:fld>
            <a:endParaRPr lang="en-GB"/>
          </a:p>
        </p:txBody>
      </p:sp>
    </p:spTree>
    <p:extLst>
      <p:ext uri="{BB962C8B-B14F-4D97-AF65-F5344CB8AC3E}">
        <p14:creationId xmlns:p14="http://schemas.microsoft.com/office/powerpoint/2010/main" val="527054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66FD4E-3824-ACE5-1352-0541F4D661B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2BFD0D-5FA4-DAEB-8CBE-51A949E9999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152F08-D5E8-4FEB-AE91-F69D7D3844BF}"/>
              </a:ext>
            </a:extLst>
          </p:cNvPr>
          <p:cNvSpPr>
            <a:spLocks noGrp="1"/>
          </p:cNvSpPr>
          <p:nvPr>
            <p:ph type="dt" sz="half" idx="10"/>
          </p:nvPr>
        </p:nvSpPr>
        <p:spPr/>
        <p:txBody>
          <a:bodyPr/>
          <a:lstStyle/>
          <a:p>
            <a:fld id="{B16B6919-85A2-49F4-8424-49E7D3ED6044}" type="datetimeFigureOut">
              <a:rPr lang="en-GB" smtClean="0"/>
              <a:t>15/03/2026</a:t>
            </a:fld>
            <a:endParaRPr lang="en-GB"/>
          </a:p>
        </p:txBody>
      </p:sp>
      <p:sp>
        <p:nvSpPr>
          <p:cNvPr id="5" name="Footer Placeholder 4">
            <a:extLst>
              <a:ext uri="{FF2B5EF4-FFF2-40B4-BE49-F238E27FC236}">
                <a16:creationId xmlns:a16="http://schemas.microsoft.com/office/drawing/2014/main" id="{36D590F1-CFB2-4492-27DA-218ADDF337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028DCA-EB42-E68D-ABD0-D490741FDE2F}"/>
              </a:ext>
            </a:extLst>
          </p:cNvPr>
          <p:cNvSpPr>
            <a:spLocks noGrp="1"/>
          </p:cNvSpPr>
          <p:nvPr>
            <p:ph type="sldNum" sz="quarter" idx="12"/>
          </p:nvPr>
        </p:nvSpPr>
        <p:spPr/>
        <p:txBody>
          <a:bodyPr/>
          <a:lstStyle/>
          <a:p>
            <a:fld id="{00ECAEAA-B247-4C04-AF99-BD11954DEEE3}" type="slidenum">
              <a:rPr lang="en-GB" smtClean="0"/>
              <a:t>‹#›</a:t>
            </a:fld>
            <a:endParaRPr lang="en-GB"/>
          </a:p>
        </p:txBody>
      </p:sp>
    </p:spTree>
    <p:extLst>
      <p:ext uri="{BB962C8B-B14F-4D97-AF65-F5344CB8AC3E}">
        <p14:creationId xmlns:p14="http://schemas.microsoft.com/office/powerpoint/2010/main" val="978329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59AD33-3B81-4FF0-74E8-9A738B2C05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A4DBB8-8685-7DDB-D824-D5295AF02C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E14D6E-1B0F-D94C-4BF3-AB7B127481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16B6919-85A2-49F4-8424-49E7D3ED6044}" type="datetimeFigureOut">
              <a:rPr lang="en-GB" smtClean="0"/>
              <a:t>15/03/2026</a:t>
            </a:fld>
            <a:endParaRPr lang="en-GB"/>
          </a:p>
        </p:txBody>
      </p:sp>
      <p:sp>
        <p:nvSpPr>
          <p:cNvPr id="5" name="Footer Placeholder 4">
            <a:extLst>
              <a:ext uri="{FF2B5EF4-FFF2-40B4-BE49-F238E27FC236}">
                <a16:creationId xmlns:a16="http://schemas.microsoft.com/office/drawing/2014/main" id="{7FBD0491-F392-7EE6-1B6E-4C49CDAABC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B0A0F3F-388B-ACAC-A4F7-8FA20D5453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ECAEAA-B247-4C04-AF99-BD11954DEEE3}" type="slidenum">
              <a:rPr lang="en-GB" smtClean="0"/>
              <a:t>‹#›</a:t>
            </a:fld>
            <a:endParaRPr lang="en-GB"/>
          </a:p>
        </p:txBody>
      </p:sp>
    </p:spTree>
    <p:extLst>
      <p:ext uri="{BB962C8B-B14F-4D97-AF65-F5344CB8AC3E}">
        <p14:creationId xmlns:p14="http://schemas.microsoft.com/office/powerpoint/2010/main" val="9599184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16/j.sbspro.2011.11.396" TargetMode="External"/><Relationship Id="rId7" Type="http://schemas.openxmlformats.org/officeDocument/2006/relationships/hyperlink" Target="https://doi.org/10.1111/j.1469-7610.1976.tb00381.x"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www.nhs.uk/social-care-and-support/support-and-benefits-for-carers/help-for-young-carers/" TargetMode="External"/><Relationship Id="rId5" Type="http://schemas.openxmlformats.org/officeDocument/2006/relationships/hyperlink" Target="https://doi.org/10.1371/journal.pone.0300551" TargetMode="External"/><Relationship Id="rId4" Type="http://schemas.openxmlformats.org/officeDocument/2006/relationships/hyperlink" Target="https://doi.org/10.1016/j.dcn.2023.10126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99F2931-70EC-414E-8957-39CC893D9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78FFBE11-4B3E-48D7-94D4-2EC8CC9FE8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79720"/>
            <a:ext cx="12192000" cy="3378280"/>
          </a:xfrm>
          <a:custGeom>
            <a:avLst/>
            <a:gdLst>
              <a:gd name="connsiteX0" fmla="*/ 0 w 12192000"/>
              <a:gd name="connsiteY0" fmla="*/ 0 h 3378280"/>
              <a:gd name="connsiteX1" fmla="*/ 13973 w 12192000"/>
              <a:gd name="connsiteY1" fmla="*/ 3431 h 3378280"/>
              <a:gd name="connsiteX2" fmla="*/ 86774 w 12192000"/>
              <a:gd name="connsiteY2" fmla="*/ 43536 h 3378280"/>
              <a:gd name="connsiteX3" fmla="*/ 229780 w 12192000"/>
              <a:gd name="connsiteY3" fmla="*/ 145557 h 3378280"/>
              <a:gd name="connsiteX4" fmla="*/ 302639 w 12192000"/>
              <a:gd name="connsiteY4" fmla="*/ 203425 h 3378280"/>
              <a:gd name="connsiteX5" fmla="*/ 348081 w 12192000"/>
              <a:gd name="connsiteY5" fmla="*/ 187174 h 3378280"/>
              <a:gd name="connsiteX6" fmla="*/ 436950 w 12192000"/>
              <a:gd name="connsiteY6" fmla="*/ 184066 h 3378280"/>
              <a:gd name="connsiteX7" fmla="*/ 501693 w 12192000"/>
              <a:gd name="connsiteY7" fmla="*/ 233225 h 3378280"/>
              <a:gd name="connsiteX8" fmla="*/ 557201 w 12192000"/>
              <a:gd name="connsiteY8" fmla="*/ 312390 h 3378280"/>
              <a:gd name="connsiteX9" fmla="*/ 617648 w 12192000"/>
              <a:gd name="connsiteY9" fmla="*/ 333897 h 3378280"/>
              <a:gd name="connsiteX10" fmla="*/ 692332 w 12192000"/>
              <a:gd name="connsiteY10" fmla="*/ 386327 h 3378280"/>
              <a:gd name="connsiteX11" fmla="*/ 802009 w 12192000"/>
              <a:gd name="connsiteY11" fmla="*/ 419027 h 3378280"/>
              <a:gd name="connsiteX12" fmla="*/ 914003 w 12192000"/>
              <a:gd name="connsiteY12" fmla="*/ 475419 h 3378280"/>
              <a:gd name="connsiteX13" fmla="*/ 938561 w 12192000"/>
              <a:gd name="connsiteY13" fmla="*/ 472887 h 3378280"/>
              <a:gd name="connsiteX14" fmla="*/ 1035683 w 12192000"/>
              <a:gd name="connsiteY14" fmla="*/ 486697 h 3378280"/>
              <a:gd name="connsiteX15" fmla="*/ 1035757 w 12192000"/>
              <a:gd name="connsiteY15" fmla="*/ 486731 h 3378280"/>
              <a:gd name="connsiteX16" fmla="*/ 1074336 w 12192000"/>
              <a:gd name="connsiteY16" fmla="*/ 494465 h 3378280"/>
              <a:gd name="connsiteX17" fmla="*/ 1285084 w 12192000"/>
              <a:gd name="connsiteY17" fmla="*/ 589112 h 3378280"/>
              <a:gd name="connsiteX18" fmla="*/ 1409116 w 12192000"/>
              <a:gd name="connsiteY18" fmla="*/ 656332 h 3378280"/>
              <a:gd name="connsiteX19" fmla="*/ 1533725 w 12192000"/>
              <a:gd name="connsiteY19" fmla="*/ 699179 h 3378280"/>
              <a:gd name="connsiteX20" fmla="*/ 1636242 w 12192000"/>
              <a:gd name="connsiteY20" fmla="*/ 741533 h 3378280"/>
              <a:gd name="connsiteX21" fmla="*/ 1704848 w 12192000"/>
              <a:gd name="connsiteY21" fmla="*/ 770749 h 3378280"/>
              <a:gd name="connsiteX22" fmla="*/ 1718292 w 12192000"/>
              <a:gd name="connsiteY22" fmla="*/ 781051 h 3378280"/>
              <a:gd name="connsiteX23" fmla="*/ 1720835 w 12192000"/>
              <a:gd name="connsiteY23" fmla="*/ 781117 h 3378280"/>
              <a:gd name="connsiteX24" fmla="*/ 1753341 w 12192000"/>
              <a:gd name="connsiteY24" fmla="*/ 800301 h 3378280"/>
              <a:gd name="connsiteX25" fmla="*/ 1775454 w 12192000"/>
              <a:gd name="connsiteY25" fmla="*/ 815182 h 3378280"/>
              <a:gd name="connsiteX26" fmla="*/ 1781011 w 12192000"/>
              <a:gd name="connsiteY26" fmla="*/ 816068 h 3378280"/>
              <a:gd name="connsiteX27" fmla="*/ 1817738 w 12192000"/>
              <a:gd name="connsiteY27" fmla="*/ 834926 h 3378280"/>
              <a:gd name="connsiteX28" fmla="*/ 1830702 w 12192000"/>
              <a:gd name="connsiteY28" fmla="*/ 836485 h 3378280"/>
              <a:gd name="connsiteX29" fmla="*/ 1853950 w 12192000"/>
              <a:gd name="connsiteY29" fmla="*/ 841519 h 3378280"/>
              <a:gd name="connsiteX30" fmla="*/ 1915890 w 12192000"/>
              <a:gd name="connsiteY30" fmla="*/ 841983 h 3378280"/>
              <a:gd name="connsiteX31" fmla="*/ 1960900 w 12192000"/>
              <a:gd name="connsiteY31" fmla="*/ 865789 h 3378280"/>
              <a:gd name="connsiteX32" fmla="*/ 1961217 w 12192000"/>
              <a:gd name="connsiteY32" fmla="*/ 865662 h 3378280"/>
              <a:gd name="connsiteX33" fmla="*/ 1969825 w 12192000"/>
              <a:gd name="connsiteY33" fmla="*/ 869049 h 3378280"/>
              <a:gd name="connsiteX34" fmla="*/ 1975234 w 12192000"/>
              <a:gd name="connsiteY34" fmla="*/ 872329 h 3378280"/>
              <a:gd name="connsiteX35" fmla="*/ 1990485 w 12192000"/>
              <a:gd name="connsiteY35" fmla="*/ 879288 h 3378280"/>
              <a:gd name="connsiteX36" fmla="*/ 1996793 w 12192000"/>
              <a:gd name="connsiteY36" fmla="*/ 880361 h 3378280"/>
              <a:gd name="connsiteX37" fmla="*/ 2055091 w 12192000"/>
              <a:gd name="connsiteY37" fmla="*/ 872818 h 3378280"/>
              <a:gd name="connsiteX38" fmla="*/ 2165143 w 12192000"/>
              <a:gd name="connsiteY38" fmla="*/ 892293 h 3378280"/>
              <a:gd name="connsiteX39" fmla="*/ 2274196 w 12192000"/>
              <a:gd name="connsiteY39" fmla="*/ 914768 h 3378280"/>
              <a:gd name="connsiteX40" fmla="*/ 2383986 w 12192000"/>
              <a:gd name="connsiteY40" fmla="*/ 934891 h 3378280"/>
              <a:gd name="connsiteX41" fmla="*/ 2420278 w 12192000"/>
              <a:gd name="connsiteY41" fmla="*/ 933890 h 3378280"/>
              <a:gd name="connsiteX42" fmla="*/ 2426203 w 12192000"/>
              <a:gd name="connsiteY42" fmla="*/ 933891 h 3378280"/>
              <a:gd name="connsiteX43" fmla="*/ 2448674 w 12192000"/>
              <a:gd name="connsiteY43" fmla="*/ 941056 h 3378280"/>
              <a:gd name="connsiteX44" fmla="*/ 2457640 w 12192000"/>
              <a:gd name="connsiteY44" fmla="*/ 943105 h 3378280"/>
              <a:gd name="connsiteX45" fmla="*/ 2457852 w 12192000"/>
              <a:gd name="connsiteY45" fmla="*/ 942912 h 3378280"/>
              <a:gd name="connsiteX46" fmla="*/ 2466265 w 12192000"/>
              <a:gd name="connsiteY46" fmla="*/ 945310 h 3378280"/>
              <a:gd name="connsiteX47" fmla="*/ 2507496 w 12192000"/>
              <a:gd name="connsiteY47" fmla="*/ 960111 h 3378280"/>
              <a:gd name="connsiteX48" fmla="*/ 2561127 w 12192000"/>
              <a:gd name="connsiteY48" fmla="*/ 949411 h 3378280"/>
              <a:gd name="connsiteX49" fmla="*/ 2583467 w 12192000"/>
              <a:gd name="connsiteY49" fmla="*/ 950570 h 3378280"/>
              <a:gd name="connsiteX50" fmla="*/ 2595361 w 12192000"/>
              <a:gd name="connsiteY50" fmla="*/ 949884 h 3378280"/>
              <a:gd name="connsiteX51" fmla="*/ 2596075 w 12192000"/>
              <a:gd name="connsiteY51" fmla="*/ 949000 h 3378280"/>
              <a:gd name="connsiteX52" fmla="*/ 2666638 w 12192000"/>
              <a:gd name="connsiteY52" fmla="*/ 975095 h 3378280"/>
              <a:gd name="connsiteX53" fmla="*/ 2703393 w 12192000"/>
              <a:gd name="connsiteY53" fmla="*/ 989635 h 3378280"/>
              <a:gd name="connsiteX54" fmla="*/ 2705616 w 12192000"/>
              <a:gd name="connsiteY54" fmla="*/ 989244 h 3378280"/>
              <a:gd name="connsiteX55" fmla="*/ 2721898 w 12192000"/>
              <a:gd name="connsiteY55" fmla="*/ 997777 h 3378280"/>
              <a:gd name="connsiteX56" fmla="*/ 2735669 w 12192000"/>
              <a:gd name="connsiteY56" fmla="*/ 1009612 h 3378280"/>
              <a:gd name="connsiteX57" fmla="*/ 2857526 w 12192000"/>
              <a:gd name="connsiteY57" fmla="*/ 1030627 h 3378280"/>
              <a:gd name="connsiteX58" fmla="*/ 3021918 w 12192000"/>
              <a:gd name="connsiteY58" fmla="*/ 1088093 h 3378280"/>
              <a:gd name="connsiteX59" fmla="*/ 3155458 w 12192000"/>
              <a:gd name="connsiteY59" fmla="*/ 1121618 h 3378280"/>
              <a:gd name="connsiteX60" fmla="*/ 3328229 w 12192000"/>
              <a:gd name="connsiteY60" fmla="*/ 1155903 h 3378280"/>
              <a:gd name="connsiteX61" fmla="*/ 3448440 w 12192000"/>
              <a:gd name="connsiteY61" fmla="*/ 1184343 h 3378280"/>
              <a:gd name="connsiteX62" fmla="*/ 3499287 w 12192000"/>
              <a:gd name="connsiteY62" fmla="*/ 1209472 h 3378280"/>
              <a:gd name="connsiteX63" fmla="*/ 3520027 w 12192000"/>
              <a:gd name="connsiteY63" fmla="*/ 1207338 h 3378280"/>
              <a:gd name="connsiteX64" fmla="*/ 3523594 w 12192000"/>
              <a:gd name="connsiteY64" fmla="*/ 1206755 h 3378280"/>
              <a:gd name="connsiteX65" fmla="*/ 3538013 w 12192000"/>
              <a:gd name="connsiteY65" fmla="*/ 1209066 h 3378280"/>
              <a:gd name="connsiteX66" fmla="*/ 3541918 w 12192000"/>
              <a:gd name="connsiteY66" fmla="*/ 1203922 h 3378280"/>
              <a:gd name="connsiteX67" fmla="*/ 3590082 w 12192000"/>
              <a:gd name="connsiteY67" fmla="*/ 1209115 h 3378280"/>
              <a:gd name="connsiteX68" fmla="*/ 3716445 w 12192000"/>
              <a:gd name="connsiteY68" fmla="*/ 1243431 h 3378280"/>
              <a:gd name="connsiteX69" fmla="*/ 3792028 w 12192000"/>
              <a:gd name="connsiteY69" fmla="*/ 1260288 h 3378280"/>
              <a:gd name="connsiteX70" fmla="*/ 3820707 w 12192000"/>
              <a:gd name="connsiteY70" fmla="*/ 1260924 h 3378280"/>
              <a:gd name="connsiteX71" fmla="*/ 3860784 w 12192000"/>
              <a:gd name="connsiteY71" fmla="*/ 1265692 h 3378280"/>
              <a:gd name="connsiteX72" fmla="*/ 3997310 w 12192000"/>
              <a:gd name="connsiteY72" fmla="*/ 1281176 h 3378280"/>
              <a:gd name="connsiteX73" fmla="*/ 4040665 w 12192000"/>
              <a:gd name="connsiteY73" fmla="*/ 1291934 h 3378280"/>
              <a:gd name="connsiteX74" fmla="*/ 4046831 w 12192000"/>
              <a:gd name="connsiteY74" fmla="*/ 1293910 h 3378280"/>
              <a:gd name="connsiteX75" fmla="*/ 4095847 w 12192000"/>
              <a:gd name="connsiteY75" fmla="*/ 1316851 h 3378280"/>
              <a:gd name="connsiteX76" fmla="*/ 4101945 w 12192000"/>
              <a:gd name="connsiteY76" fmla="*/ 1313869 h 3378280"/>
              <a:gd name="connsiteX77" fmla="*/ 4119420 w 12192000"/>
              <a:gd name="connsiteY77" fmla="*/ 1313965 h 3378280"/>
              <a:gd name="connsiteX78" fmla="*/ 4131728 w 12192000"/>
              <a:gd name="connsiteY78" fmla="*/ 1322978 h 3378280"/>
              <a:gd name="connsiteX79" fmla="*/ 4193827 w 12192000"/>
              <a:gd name="connsiteY79" fmla="*/ 1350222 h 3378280"/>
              <a:gd name="connsiteX80" fmla="*/ 4286157 w 12192000"/>
              <a:gd name="connsiteY80" fmla="*/ 1385101 h 3378280"/>
              <a:gd name="connsiteX81" fmla="*/ 4298907 w 12192000"/>
              <a:gd name="connsiteY81" fmla="*/ 1394396 h 3378280"/>
              <a:gd name="connsiteX82" fmla="*/ 4323224 w 12192000"/>
              <a:gd name="connsiteY82" fmla="*/ 1403133 h 3378280"/>
              <a:gd name="connsiteX83" fmla="*/ 4404439 w 12192000"/>
              <a:gd name="connsiteY83" fmla="*/ 1417252 h 3378280"/>
              <a:gd name="connsiteX84" fmla="*/ 4423989 w 12192000"/>
              <a:gd name="connsiteY84" fmla="*/ 1410448 h 3378280"/>
              <a:gd name="connsiteX85" fmla="*/ 4427300 w 12192000"/>
              <a:gd name="connsiteY85" fmla="*/ 1409068 h 3378280"/>
              <a:gd name="connsiteX86" fmla="*/ 4441847 w 12192000"/>
              <a:gd name="connsiteY86" fmla="*/ 1408029 h 3378280"/>
              <a:gd name="connsiteX87" fmla="*/ 4444331 w 12192000"/>
              <a:gd name="connsiteY87" fmla="*/ 1402133 h 3378280"/>
              <a:gd name="connsiteX88" fmla="*/ 4492293 w 12192000"/>
              <a:gd name="connsiteY88" fmla="*/ 1396205 h 3378280"/>
              <a:gd name="connsiteX89" fmla="*/ 4623335 w 12192000"/>
              <a:gd name="connsiteY89" fmla="*/ 1400793 h 3378280"/>
              <a:gd name="connsiteX90" fmla="*/ 4700790 w 12192000"/>
              <a:gd name="connsiteY90" fmla="*/ 1399970 h 3378280"/>
              <a:gd name="connsiteX91" fmla="*/ 4728732 w 12192000"/>
              <a:gd name="connsiteY91" fmla="*/ 1394050 h 3378280"/>
              <a:gd name="connsiteX92" fmla="*/ 4768749 w 12192000"/>
              <a:gd name="connsiteY92" fmla="*/ 1389553 h 3378280"/>
              <a:gd name="connsiteX93" fmla="*/ 4838227 w 12192000"/>
              <a:gd name="connsiteY93" fmla="*/ 1377273 h 3378280"/>
              <a:gd name="connsiteX94" fmla="*/ 4904889 w 12192000"/>
              <a:gd name="connsiteY94" fmla="*/ 1373499 h 3378280"/>
              <a:gd name="connsiteX95" fmla="*/ 4949597 w 12192000"/>
              <a:gd name="connsiteY95" fmla="*/ 1374085 h 3378280"/>
              <a:gd name="connsiteX96" fmla="*/ 4956064 w 12192000"/>
              <a:gd name="connsiteY96" fmla="*/ 1374603 h 3378280"/>
              <a:gd name="connsiteX97" fmla="*/ 5009322 w 12192000"/>
              <a:gd name="connsiteY97" fmla="*/ 1385751 h 3378280"/>
              <a:gd name="connsiteX98" fmla="*/ 5014476 w 12192000"/>
              <a:gd name="connsiteY98" fmla="*/ 1381460 h 3378280"/>
              <a:gd name="connsiteX99" fmla="*/ 5031428 w 12192000"/>
              <a:gd name="connsiteY99" fmla="*/ 1377570 h 3378280"/>
              <a:gd name="connsiteX100" fmla="*/ 5045619 w 12192000"/>
              <a:gd name="connsiteY100" fmla="*/ 1383532 h 3378280"/>
              <a:gd name="connsiteX101" fmla="*/ 5112635 w 12192000"/>
              <a:gd name="connsiteY101" fmla="*/ 1395891 h 3378280"/>
              <a:gd name="connsiteX102" fmla="*/ 5210851 w 12192000"/>
              <a:gd name="connsiteY102" fmla="*/ 1408784 h 3378280"/>
              <a:gd name="connsiteX103" fmla="*/ 5225543 w 12192000"/>
              <a:gd name="connsiteY103" fmla="*/ 1414923 h 3378280"/>
              <a:gd name="connsiteX104" fmla="*/ 5321696 w 12192000"/>
              <a:gd name="connsiteY104" fmla="*/ 1432414 h 3378280"/>
              <a:gd name="connsiteX105" fmla="*/ 5372327 w 12192000"/>
              <a:gd name="connsiteY105" fmla="*/ 1436597 h 3378280"/>
              <a:gd name="connsiteX106" fmla="*/ 5378149 w 12192000"/>
              <a:gd name="connsiteY106" fmla="*/ 1431785 h 3378280"/>
              <a:gd name="connsiteX107" fmla="*/ 5393069 w 12192000"/>
              <a:gd name="connsiteY107" fmla="*/ 1433737 h 3378280"/>
              <a:gd name="connsiteX108" fmla="*/ 5527621 w 12192000"/>
              <a:gd name="connsiteY108" fmla="*/ 1458786 h 3378280"/>
              <a:gd name="connsiteX109" fmla="*/ 5680585 w 12192000"/>
              <a:gd name="connsiteY109" fmla="*/ 1498233 h 3378280"/>
              <a:gd name="connsiteX110" fmla="*/ 5783795 w 12192000"/>
              <a:gd name="connsiteY110" fmla="*/ 1499932 h 3378280"/>
              <a:gd name="connsiteX111" fmla="*/ 6016525 w 12192000"/>
              <a:gd name="connsiteY111" fmla="*/ 1577292 h 3378280"/>
              <a:gd name="connsiteX112" fmla="*/ 6186598 w 12192000"/>
              <a:gd name="connsiteY112" fmla="*/ 1606065 h 3378280"/>
              <a:gd name="connsiteX113" fmla="*/ 6197872 w 12192000"/>
              <a:gd name="connsiteY113" fmla="*/ 1616845 h 3378280"/>
              <a:gd name="connsiteX114" fmla="*/ 6212885 w 12192000"/>
              <a:gd name="connsiteY114" fmla="*/ 1624535 h 3378280"/>
              <a:gd name="connsiteX115" fmla="*/ 6319240 w 12192000"/>
              <a:gd name="connsiteY115" fmla="*/ 1660375 h 3378280"/>
              <a:gd name="connsiteX116" fmla="*/ 6333397 w 12192000"/>
              <a:gd name="connsiteY116" fmla="*/ 1658763 h 3378280"/>
              <a:gd name="connsiteX117" fmla="*/ 6357266 w 12192000"/>
              <a:gd name="connsiteY117" fmla="*/ 1659543 h 3378280"/>
              <a:gd name="connsiteX118" fmla="*/ 6418740 w 12192000"/>
              <a:gd name="connsiteY118" fmla="*/ 1648944 h 3378280"/>
              <a:gd name="connsiteX119" fmla="*/ 6458877 w 12192000"/>
              <a:gd name="connsiteY119" fmla="*/ 1662117 h 3378280"/>
              <a:gd name="connsiteX120" fmla="*/ 6467254 w 12192000"/>
              <a:gd name="connsiteY120" fmla="*/ 1664227 h 3378280"/>
              <a:gd name="connsiteX121" fmla="*/ 6467545 w 12192000"/>
              <a:gd name="connsiteY121" fmla="*/ 1664046 h 3378280"/>
              <a:gd name="connsiteX122" fmla="*/ 6476635 w 12192000"/>
              <a:gd name="connsiteY122" fmla="*/ 1665826 h 3378280"/>
              <a:gd name="connsiteX123" fmla="*/ 6482535 w 12192000"/>
              <a:gd name="connsiteY123" fmla="*/ 1668074 h 3378280"/>
              <a:gd name="connsiteX124" fmla="*/ 6498791 w 12192000"/>
              <a:gd name="connsiteY124" fmla="*/ 1672167 h 3378280"/>
              <a:gd name="connsiteX125" fmla="*/ 6505220 w 12192000"/>
              <a:gd name="connsiteY125" fmla="*/ 1672092 h 3378280"/>
              <a:gd name="connsiteX126" fmla="*/ 6508969 w 12192000"/>
              <a:gd name="connsiteY126" fmla="*/ 1669922 h 3378280"/>
              <a:gd name="connsiteX127" fmla="*/ 6544886 w 12192000"/>
              <a:gd name="connsiteY127" fmla="*/ 1670695 h 3378280"/>
              <a:gd name="connsiteX128" fmla="*/ 6617859 w 12192000"/>
              <a:gd name="connsiteY128" fmla="*/ 1679453 h 3378280"/>
              <a:gd name="connsiteX129" fmla="*/ 6657726 w 12192000"/>
              <a:gd name="connsiteY129" fmla="*/ 1687906 h 3378280"/>
              <a:gd name="connsiteX130" fmla="*/ 6769041 w 12192000"/>
              <a:gd name="connsiteY130" fmla="*/ 1707304 h 3378280"/>
              <a:gd name="connsiteX131" fmla="*/ 6882368 w 12192000"/>
              <a:gd name="connsiteY131" fmla="*/ 1723914 h 3378280"/>
              <a:gd name="connsiteX132" fmla="*/ 6968822 w 12192000"/>
              <a:gd name="connsiteY132" fmla="*/ 1723334 h 3378280"/>
              <a:gd name="connsiteX133" fmla="*/ 6973672 w 12192000"/>
              <a:gd name="connsiteY133" fmla="*/ 1726298 h 3378280"/>
              <a:gd name="connsiteX134" fmla="*/ 6981961 w 12192000"/>
              <a:gd name="connsiteY134" fmla="*/ 1729324 h 3378280"/>
              <a:gd name="connsiteX135" fmla="*/ 6982342 w 12192000"/>
              <a:gd name="connsiteY135" fmla="*/ 1729201 h 3378280"/>
              <a:gd name="connsiteX136" fmla="*/ 6989757 w 12192000"/>
              <a:gd name="connsiteY136" fmla="*/ 1732420 h 3378280"/>
              <a:gd name="connsiteX137" fmla="*/ 7023794 w 12192000"/>
              <a:gd name="connsiteY137" fmla="*/ 1750660 h 3378280"/>
              <a:gd name="connsiteX138" fmla="*/ 7090828 w 12192000"/>
              <a:gd name="connsiteY138" fmla="*/ 1750287 h 3378280"/>
              <a:gd name="connsiteX139" fmla="*/ 7114479 w 12192000"/>
              <a:gd name="connsiteY139" fmla="*/ 1754649 h 3378280"/>
              <a:gd name="connsiteX140" fmla="*/ 7162053 w 12192000"/>
              <a:gd name="connsiteY140" fmla="*/ 1772908 h 3378280"/>
              <a:gd name="connsiteX141" fmla="*/ 7167808 w 12192000"/>
              <a:gd name="connsiteY141" fmla="*/ 1773656 h 3378280"/>
              <a:gd name="connsiteX142" fmla="*/ 7187185 w 12192000"/>
              <a:gd name="connsiteY142" fmla="*/ 1787148 h 3378280"/>
              <a:gd name="connsiteX143" fmla="*/ 7216505 w 12192000"/>
              <a:gd name="connsiteY143" fmla="*/ 1804489 h 3378280"/>
              <a:gd name="connsiteX144" fmla="*/ 7219246 w 12192000"/>
              <a:gd name="connsiteY144" fmla="*/ 1804514 h 3378280"/>
              <a:gd name="connsiteX145" fmla="*/ 7230639 w 12192000"/>
              <a:gd name="connsiteY145" fmla="*/ 1813879 h 3378280"/>
              <a:gd name="connsiteX146" fmla="*/ 7236776 w 12192000"/>
              <a:gd name="connsiteY146" fmla="*/ 1825514 h 3378280"/>
              <a:gd name="connsiteX147" fmla="*/ 7394082 w 12192000"/>
              <a:gd name="connsiteY147" fmla="*/ 1877925 h 3378280"/>
              <a:gd name="connsiteX148" fmla="*/ 7505820 w 12192000"/>
              <a:gd name="connsiteY148" fmla="*/ 1933859 h 3378280"/>
              <a:gd name="connsiteX149" fmla="*/ 7572147 w 12192000"/>
              <a:gd name="connsiteY149" fmla="*/ 2003817 h 3378280"/>
              <a:gd name="connsiteX150" fmla="*/ 7828975 w 12192000"/>
              <a:gd name="connsiteY150" fmla="*/ 2061508 h 3378280"/>
              <a:gd name="connsiteX151" fmla="*/ 7886804 w 12192000"/>
              <a:gd name="connsiteY151" fmla="*/ 2075509 h 3378280"/>
              <a:gd name="connsiteX152" fmla="*/ 7923558 w 12192000"/>
              <a:gd name="connsiteY152" fmla="*/ 2103529 h 3378280"/>
              <a:gd name="connsiteX153" fmla="*/ 7947954 w 12192000"/>
              <a:gd name="connsiteY153" fmla="*/ 2104996 h 3378280"/>
              <a:gd name="connsiteX154" fmla="*/ 7952318 w 12192000"/>
              <a:gd name="connsiteY154" fmla="*/ 2105077 h 3378280"/>
              <a:gd name="connsiteX155" fmla="*/ 7966398 w 12192000"/>
              <a:gd name="connsiteY155" fmla="*/ 2109147 h 3378280"/>
              <a:gd name="connsiteX156" fmla="*/ 7974591 w 12192000"/>
              <a:gd name="connsiteY156" fmla="*/ 2105612 h 3378280"/>
              <a:gd name="connsiteX157" fmla="*/ 7998806 w 12192000"/>
              <a:gd name="connsiteY157" fmla="*/ 2108382 h 3378280"/>
              <a:gd name="connsiteX158" fmla="*/ 8023544 w 12192000"/>
              <a:gd name="connsiteY158" fmla="*/ 2117183 h 3378280"/>
              <a:gd name="connsiteX159" fmla="*/ 8136247 w 12192000"/>
              <a:gd name="connsiteY159" fmla="*/ 2164190 h 3378280"/>
              <a:gd name="connsiteX160" fmla="*/ 8206445 w 12192000"/>
              <a:gd name="connsiteY160" fmla="*/ 2189356 h 3378280"/>
              <a:gd name="connsiteX161" fmla="*/ 8237464 w 12192000"/>
              <a:gd name="connsiteY161" fmla="*/ 2194272 h 3378280"/>
              <a:gd name="connsiteX162" fmla="*/ 8277853 w 12192000"/>
              <a:gd name="connsiteY162" fmla="*/ 2204259 h 3378280"/>
              <a:gd name="connsiteX163" fmla="*/ 8352501 w 12192000"/>
              <a:gd name="connsiteY163" fmla="*/ 2218290 h 3378280"/>
              <a:gd name="connsiteX164" fmla="*/ 8446938 w 12192000"/>
              <a:gd name="connsiteY164" fmla="*/ 2243393 h 3378280"/>
              <a:gd name="connsiteX165" fmla="*/ 8497138 w 12192000"/>
              <a:gd name="connsiteY165" fmla="*/ 2281506 h 3378280"/>
              <a:gd name="connsiteX166" fmla="*/ 8506096 w 12192000"/>
              <a:gd name="connsiteY166" fmla="*/ 2280042 h 3378280"/>
              <a:gd name="connsiteX167" fmla="*/ 8549806 w 12192000"/>
              <a:gd name="connsiteY167" fmla="*/ 2296675 h 3378280"/>
              <a:gd name="connsiteX168" fmla="*/ 8680256 w 12192000"/>
              <a:gd name="connsiteY168" fmla="*/ 2378758 h 3378280"/>
              <a:gd name="connsiteX169" fmla="*/ 8766301 w 12192000"/>
              <a:gd name="connsiteY169" fmla="*/ 2410605 h 3378280"/>
              <a:gd name="connsiteX170" fmla="*/ 8800492 w 12192000"/>
              <a:gd name="connsiteY170" fmla="*/ 2418067 h 3378280"/>
              <a:gd name="connsiteX171" fmla="*/ 8857555 w 12192000"/>
              <a:gd name="connsiteY171" fmla="*/ 2430810 h 3378280"/>
              <a:gd name="connsiteX172" fmla="*/ 8951967 w 12192000"/>
              <a:gd name="connsiteY172" fmla="*/ 2460856 h 3378280"/>
              <a:gd name="connsiteX173" fmla="*/ 9002970 w 12192000"/>
              <a:gd name="connsiteY173" fmla="*/ 2472291 h 3378280"/>
              <a:gd name="connsiteX174" fmla="*/ 9081613 w 12192000"/>
              <a:gd name="connsiteY174" fmla="*/ 2488296 h 3378280"/>
              <a:gd name="connsiteX175" fmla="*/ 9091561 w 12192000"/>
              <a:gd name="connsiteY175" fmla="*/ 2494386 h 3378280"/>
              <a:gd name="connsiteX176" fmla="*/ 9140625 w 12192000"/>
              <a:gd name="connsiteY176" fmla="*/ 2486779 h 3378280"/>
              <a:gd name="connsiteX177" fmla="*/ 9271105 w 12192000"/>
              <a:gd name="connsiteY177" fmla="*/ 2511730 h 3378280"/>
              <a:gd name="connsiteX178" fmla="*/ 9295023 w 12192000"/>
              <a:gd name="connsiteY178" fmla="*/ 2512830 h 3378280"/>
              <a:gd name="connsiteX179" fmla="*/ 9321673 w 12192000"/>
              <a:gd name="connsiteY179" fmla="*/ 2524119 h 3378280"/>
              <a:gd name="connsiteX180" fmla="*/ 9378975 w 12192000"/>
              <a:gd name="connsiteY180" fmla="*/ 2543803 h 3378280"/>
              <a:gd name="connsiteX181" fmla="*/ 9414193 w 12192000"/>
              <a:gd name="connsiteY181" fmla="*/ 2562927 h 3378280"/>
              <a:gd name="connsiteX182" fmla="*/ 9426009 w 12192000"/>
              <a:gd name="connsiteY182" fmla="*/ 2558847 h 3378280"/>
              <a:gd name="connsiteX183" fmla="*/ 9450634 w 12192000"/>
              <a:gd name="connsiteY183" fmla="*/ 2560685 h 3378280"/>
              <a:gd name="connsiteX184" fmla="*/ 9549097 w 12192000"/>
              <a:gd name="connsiteY184" fmla="*/ 2585168 h 3378280"/>
              <a:gd name="connsiteX185" fmla="*/ 9567633 w 12192000"/>
              <a:gd name="connsiteY185" fmla="*/ 2587105 h 3378280"/>
              <a:gd name="connsiteX186" fmla="*/ 9586878 w 12192000"/>
              <a:gd name="connsiteY186" fmla="*/ 2596659 h 3378280"/>
              <a:gd name="connsiteX187" fmla="*/ 9589974 w 12192000"/>
              <a:gd name="connsiteY187" fmla="*/ 2598235 h 3378280"/>
              <a:gd name="connsiteX188" fmla="*/ 9590570 w 12192000"/>
              <a:gd name="connsiteY188" fmla="*/ 2598249 h 3378280"/>
              <a:gd name="connsiteX189" fmla="*/ 9591896 w 12192000"/>
              <a:gd name="connsiteY189" fmla="*/ 2599214 h 3378280"/>
              <a:gd name="connsiteX190" fmla="*/ 9604535 w 12192000"/>
              <a:gd name="connsiteY190" fmla="*/ 2605654 h 3378280"/>
              <a:gd name="connsiteX191" fmla="*/ 9610554 w 12192000"/>
              <a:gd name="connsiteY191" fmla="*/ 2606189 h 3378280"/>
              <a:gd name="connsiteX192" fmla="*/ 9690072 w 12192000"/>
              <a:gd name="connsiteY192" fmla="*/ 2638745 h 3378280"/>
              <a:gd name="connsiteX193" fmla="*/ 9726964 w 12192000"/>
              <a:gd name="connsiteY193" fmla="*/ 2653728 h 3378280"/>
              <a:gd name="connsiteX194" fmla="*/ 9738036 w 12192000"/>
              <a:gd name="connsiteY194" fmla="*/ 2654794 h 3378280"/>
              <a:gd name="connsiteX195" fmla="*/ 9774202 w 12192000"/>
              <a:gd name="connsiteY195" fmla="*/ 2671509 h 3378280"/>
              <a:gd name="connsiteX196" fmla="*/ 9793246 w 12192000"/>
              <a:gd name="connsiteY196" fmla="*/ 2675245 h 3378280"/>
              <a:gd name="connsiteX197" fmla="*/ 9890301 w 12192000"/>
              <a:gd name="connsiteY197" fmla="*/ 2700274 h 3378280"/>
              <a:gd name="connsiteX198" fmla="*/ 9915070 w 12192000"/>
              <a:gd name="connsiteY198" fmla="*/ 2699250 h 3378280"/>
              <a:gd name="connsiteX199" fmla="*/ 9976517 w 12192000"/>
              <a:gd name="connsiteY199" fmla="*/ 2732899 h 3378280"/>
              <a:gd name="connsiteX200" fmla="*/ 9990168 w 12192000"/>
              <a:gd name="connsiteY200" fmla="*/ 2737877 h 3378280"/>
              <a:gd name="connsiteX201" fmla="*/ 9995041 w 12192000"/>
              <a:gd name="connsiteY201" fmla="*/ 2741223 h 3378280"/>
              <a:gd name="connsiteX202" fmla="*/ 10012636 w 12192000"/>
              <a:gd name="connsiteY202" fmla="*/ 2729876 h 3378280"/>
              <a:gd name="connsiteX203" fmla="*/ 10044280 w 12192000"/>
              <a:gd name="connsiteY203" fmla="*/ 2726966 h 3378280"/>
              <a:gd name="connsiteX204" fmla="*/ 10057934 w 12192000"/>
              <a:gd name="connsiteY204" fmla="*/ 2735671 h 3378280"/>
              <a:gd name="connsiteX205" fmla="*/ 10148373 w 12192000"/>
              <a:gd name="connsiteY205" fmla="*/ 2778987 h 3378280"/>
              <a:gd name="connsiteX206" fmla="*/ 10176601 w 12192000"/>
              <a:gd name="connsiteY206" fmla="*/ 2791940 h 3378280"/>
              <a:gd name="connsiteX207" fmla="*/ 10235082 w 12192000"/>
              <a:gd name="connsiteY207" fmla="*/ 2816761 h 3378280"/>
              <a:gd name="connsiteX208" fmla="*/ 10421684 w 12192000"/>
              <a:gd name="connsiteY208" fmla="*/ 2833871 h 3378280"/>
              <a:gd name="connsiteX209" fmla="*/ 10507376 w 12192000"/>
              <a:gd name="connsiteY209" fmla="*/ 2822262 h 3378280"/>
              <a:gd name="connsiteX210" fmla="*/ 10738376 w 12192000"/>
              <a:gd name="connsiteY210" fmla="*/ 2833353 h 3378280"/>
              <a:gd name="connsiteX211" fmla="*/ 11043443 w 12192000"/>
              <a:gd name="connsiteY211" fmla="*/ 2803954 h 3378280"/>
              <a:gd name="connsiteX212" fmla="*/ 11115269 w 12192000"/>
              <a:gd name="connsiteY212" fmla="*/ 2823367 h 3378280"/>
              <a:gd name="connsiteX213" fmla="*/ 11147582 w 12192000"/>
              <a:gd name="connsiteY213" fmla="*/ 2822547 h 3378280"/>
              <a:gd name="connsiteX214" fmla="*/ 11201205 w 12192000"/>
              <a:gd name="connsiteY214" fmla="*/ 2818210 h 3378280"/>
              <a:gd name="connsiteX215" fmla="*/ 11391726 w 12192000"/>
              <a:gd name="connsiteY215" fmla="*/ 2826386 h 3378280"/>
              <a:gd name="connsiteX216" fmla="*/ 11507640 w 12192000"/>
              <a:gd name="connsiteY216" fmla="*/ 2824866 h 3378280"/>
              <a:gd name="connsiteX217" fmla="*/ 11718056 w 12192000"/>
              <a:gd name="connsiteY217" fmla="*/ 2821969 h 3378280"/>
              <a:gd name="connsiteX218" fmla="*/ 11937926 w 12192000"/>
              <a:gd name="connsiteY218" fmla="*/ 2817058 h 3378280"/>
              <a:gd name="connsiteX219" fmla="*/ 12035355 w 12192000"/>
              <a:gd name="connsiteY219" fmla="*/ 2813340 h 3378280"/>
              <a:gd name="connsiteX220" fmla="*/ 12179047 w 12192000"/>
              <a:gd name="connsiteY220" fmla="*/ 2788508 h 3378280"/>
              <a:gd name="connsiteX221" fmla="*/ 12192000 w 12192000"/>
              <a:gd name="connsiteY221" fmla="*/ 2788486 h 3378280"/>
              <a:gd name="connsiteX222" fmla="*/ 12192000 w 12192000"/>
              <a:gd name="connsiteY222" fmla="*/ 3378280 h 3378280"/>
              <a:gd name="connsiteX223" fmla="*/ 0 w 12192000"/>
              <a:gd name="connsiteY223" fmla="*/ 3378280 h 3378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Lst>
            <a:rect l="l" t="t" r="r" b="b"/>
            <a:pathLst>
              <a:path w="12192000" h="3378280">
                <a:moveTo>
                  <a:pt x="0" y="0"/>
                </a:moveTo>
                <a:lnTo>
                  <a:pt x="13973" y="3431"/>
                </a:lnTo>
                <a:cubicBezTo>
                  <a:pt x="48258" y="17773"/>
                  <a:pt x="68757" y="59402"/>
                  <a:pt x="86774" y="43536"/>
                </a:cubicBezTo>
                <a:cubicBezTo>
                  <a:pt x="86532" y="72023"/>
                  <a:pt x="217976" y="120568"/>
                  <a:pt x="229780" y="145557"/>
                </a:cubicBezTo>
                <a:lnTo>
                  <a:pt x="302639" y="203425"/>
                </a:lnTo>
                <a:cubicBezTo>
                  <a:pt x="312906" y="207200"/>
                  <a:pt x="342855" y="184923"/>
                  <a:pt x="348081" y="187174"/>
                </a:cubicBezTo>
                <a:lnTo>
                  <a:pt x="436950" y="184066"/>
                </a:lnTo>
                <a:lnTo>
                  <a:pt x="501693" y="233225"/>
                </a:lnTo>
                <a:lnTo>
                  <a:pt x="557201" y="312390"/>
                </a:lnTo>
                <a:cubicBezTo>
                  <a:pt x="579844" y="353675"/>
                  <a:pt x="602207" y="315301"/>
                  <a:pt x="617648" y="333897"/>
                </a:cubicBezTo>
                <a:lnTo>
                  <a:pt x="692332" y="386327"/>
                </a:lnTo>
                <a:cubicBezTo>
                  <a:pt x="715261" y="398377"/>
                  <a:pt x="770477" y="414831"/>
                  <a:pt x="802009" y="419027"/>
                </a:cubicBezTo>
                <a:cubicBezTo>
                  <a:pt x="838953" y="433876"/>
                  <a:pt x="886385" y="473956"/>
                  <a:pt x="914003" y="475419"/>
                </a:cubicBezTo>
                <a:cubicBezTo>
                  <a:pt x="923483" y="477324"/>
                  <a:pt x="931440" y="475817"/>
                  <a:pt x="938561" y="472887"/>
                </a:cubicBezTo>
                <a:lnTo>
                  <a:pt x="1035683" y="486697"/>
                </a:lnTo>
                <a:cubicBezTo>
                  <a:pt x="1035708" y="486708"/>
                  <a:pt x="1035733" y="486720"/>
                  <a:pt x="1035757" y="486731"/>
                </a:cubicBezTo>
                <a:cubicBezTo>
                  <a:pt x="1046500" y="494574"/>
                  <a:pt x="1038533" y="500311"/>
                  <a:pt x="1074336" y="494465"/>
                </a:cubicBezTo>
                <a:cubicBezTo>
                  <a:pt x="1137289" y="530436"/>
                  <a:pt x="1235340" y="545106"/>
                  <a:pt x="1285084" y="589112"/>
                </a:cubicBezTo>
                <a:cubicBezTo>
                  <a:pt x="1341251" y="608873"/>
                  <a:pt x="1367674" y="637988"/>
                  <a:pt x="1409116" y="656332"/>
                </a:cubicBezTo>
                <a:cubicBezTo>
                  <a:pt x="1471208" y="682449"/>
                  <a:pt x="1492207" y="692779"/>
                  <a:pt x="1533725" y="699179"/>
                </a:cubicBezTo>
                <a:cubicBezTo>
                  <a:pt x="1592391" y="718911"/>
                  <a:pt x="1575207" y="737633"/>
                  <a:pt x="1636242" y="741533"/>
                </a:cubicBezTo>
                <a:cubicBezTo>
                  <a:pt x="1638264" y="746130"/>
                  <a:pt x="1700806" y="766849"/>
                  <a:pt x="1704848" y="770749"/>
                </a:cubicBezTo>
                <a:lnTo>
                  <a:pt x="1718292" y="781051"/>
                </a:lnTo>
                <a:lnTo>
                  <a:pt x="1720835" y="781117"/>
                </a:lnTo>
                <a:lnTo>
                  <a:pt x="1753341" y="800301"/>
                </a:lnTo>
                <a:lnTo>
                  <a:pt x="1775454" y="815182"/>
                </a:lnTo>
                <a:lnTo>
                  <a:pt x="1781011" y="816068"/>
                </a:lnTo>
                <a:lnTo>
                  <a:pt x="1817738" y="834926"/>
                </a:lnTo>
                <a:cubicBezTo>
                  <a:pt x="1821156" y="833953"/>
                  <a:pt x="1825209" y="834074"/>
                  <a:pt x="1830702" y="836485"/>
                </a:cubicBezTo>
                <a:cubicBezTo>
                  <a:pt x="1832151" y="819591"/>
                  <a:pt x="1837883" y="832919"/>
                  <a:pt x="1853950" y="841519"/>
                </a:cubicBezTo>
                <a:cubicBezTo>
                  <a:pt x="1859780" y="817198"/>
                  <a:pt x="1899456" y="849599"/>
                  <a:pt x="1915890" y="841983"/>
                </a:cubicBezTo>
                <a:lnTo>
                  <a:pt x="1960900" y="865789"/>
                </a:lnTo>
                <a:lnTo>
                  <a:pt x="1961217" y="865662"/>
                </a:lnTo>
                <a:cubicBezTo>
                  <a:pt x="1963265" y="866017"/>
                  <a:pt x="1965977" y="867037"/>
                  <a:pt x="1969825" y="869049"/>
                </a:cubicBezTo>
                <a:lnTo>
                  <a:pt x="1975234" y="872329"/>
                </a:lnTo>
                <a:lnTo>
                  <a:pt x="1990485" y="879288"/>
                </a:lnTo>
                <a:lnTo>
                  <a:pt x="1996793" y="880361"/>
                </a:lnTo>
                <a:cubicBezTo>
                  <a:pt x="2020465" y="879540"/>
                  <a:pt x="2023446" y="845377"/>
                  <a:pt x="2055091" y="872818"/>
                </a:cubicBezTo>
                <a:cubicBezTo>
                  <a:pt x="2098055" y="882341"/>
                  <a:pt x="2125216" y="870433"/>
                  <a:pt x="2165143" y="892293"/>
                </a:cubicBezTo>
                <a:cubicBezTo>
                  <a:pt x="2205365" y="901134"/>
                  <a:pt x="2239987" y="901455"/>
                  <a:pt x="2274196" y="914768"/>
                </a:cubicBezTo>
                <a:cubicBezTo>
                  <a:pt x="2310666" y="921868"/>
                  <a:pt x="2360104" y="931320"/>
                  <a:pt x="2383986" y="934891"/>
                </a:cubicBezTo>
                <a:lnTo>
                  <a:pt x="2420278" y="933890"/>
                </a:lnTo>
                <a:lnTo>
                  <a:pt x="2426203" y="933891"/>
                </a:lnTo>
                <a:lnTo>
                  <a:pt x="2448674" y="941056"/>
                </a:lnTo>
                <a:cubicBezTo>
                  <a:pt x="2452907" y="942503"/>
                  <a:pt x="2455711" y="943098"/>
                  <a:pt x="2457640" y="943105"/>
                </a:cubicBezTo>
                <a:lnTo>
                  <a:pt x="2457852" y="942912"/>
                </a:lnTo>
                <a:lnTo>
                  <a:pt x="2466265" y="945310"/>
                </a:lnTo>
                <a:cubicBezTo>
                  <a:pt x="2480470" y="949908"/>
                  <a:pt x="2494307" y="954915"/>
                  <a:pt x="2507496" y="960111"/>
                </a:cubicBezTo>
                <a:cubicBezTo>
                  <a:pt x="2518208" y="949036"/>
                  <a:pt x="2567155" y="976345"/>
                  <a:pt x="2561127" y="949411"/>
                </a:cubicBezTo>
                <a:cubicBezTo>
                  <a:pt x="2578896" y="955660"/>
                  <a:pt x="2589900" y="968806"/>
                  <a:pt x="2583467" y="950570"/>
                </a:cubicBezTo>
                <a:cubicBezTo>
                  <a:pt x="2589300" y="952141"/>
                  <a:pt x="2592850" y="951536"/>
                  <a:pt x="2595361" y="949884"/>
                </a:cubicBezTo>
                <a:lnTo>
                  <a:pt x="2596075" y="949000"/>
                </a:lnTo>
                <a:lnTo>
                  <a:pt x="2666638" y="975095"/>
                </a:lnTo>
                <a:lnTo>
                  <a:pt x="2703393" y="989635"/>
                </a:lnTo>
                <a:lnTo>
                  <a:pt x="2705616" y="989244"/>
                </a:lnTo>
                <a:lnTo>
                  <a:pt x="2721898" y="997777"/>
                </a:lnTo>
                <a:cubicBezTo>
                  <a:pt x="2727157" y="1001198"/>
                  <a:pt x="2731840" y="1005088"/>
                  <a:pt x="2735669" y="1009612"/>
                </a:cubicBezTo>
                <a:cubicBezTo>
                  <a:pt x="2790086" y="1002732"/>
                  <a:pt x="2797958" y="1020231"/>
                  <a:pt x="2857526" y="1030627"/>
                </a:cubicBezTo>
                <a:cubicBezTo>
                  <a:pt x="2897602" y="1063034"/>
                  <a:pt x="2965720" y="1083366"/>
                  <a:pt x="3021918" y="1088093"/>
                </a:cubicBezTo>
                <a:cubicBezTo>
                  <a:pt x="3054425" y="1110664"/>
                  <a:pt x="3109014" y="1101433"/>
                  <a:pt x="3155458" y="1121618"/>
                </a:cubicBezTo>
                <a:cubicBezTo>
                  <a:pt x="3217017" y="1136576"/>
                  <a:pt x="3270135" y="1143600"/>
                  <a:pt x="3328229" y="1155903"/>
                </a:cubicBezTo>
                <a:cubicBezTo>
                  <a:pt x="3365862" y="1138978"/>
                  <a:pt x="3408797" y="1179981"/>
                  <a:pt x="3448440" y="1184343"/>
                </a:cubicBezTo>
                <a:cubicBezTo>
                  <a:pt x="3438226" y="1205566"/>
                  <a:pt x="3496361" y="1182183"/>
                  <a:pt x="3499287" y="1209472"/>
                </a:cubicBezTo>
                <a:cubicBezTo>
                  <a:pt x="3506411" y="1209402"/>
                  <a:pt x="3513215" y="1208473"/>
                  <a:pt x="3520027" y="1207338"/>
                </a:cubicBezTo>
                <a:lnTo>
                  <a:pt x="3523594" y="1206755"/>
                </a:lnTo>
                <a:lnTo>
                  <a:pt x="3538013" y="1209066"/>
                </a:lnTo>
                <a:lnTo>
                  <a:pt x="3541918" y="1203922"/>
                </a:lnTo>
                <a:cubicBezTo>
                  <a:pt x="3550592" y="1203930"/>
                  <a:pt x="3560995" y="1202529"/>
                  <a:pt x="3590082" y="1209115"/>
                </a:cubicBezTo>
                <a:cubicBezTo>
                  <a:pt x="3622244" y="1230604"/>
                  <a:pt x="3676827" y="1215544"/>
                  <a:pt x="3716445" y="1243431"/>
                </a:cubicBezTo>
                <a:cubicBezTo>
                  <a:pt x="3731486" y="1251699"/>
                  <a:pt x="3780926" y="1265146"/>
                  <a:pt x="3792028" y="1260288"/>
                </a:cubicBezTo>
                <a:cubicBezTo>
                  <a:pt x="3802696" y="1261567"/>
                  <a:pt x="3814066" y="1267606"/>
                  <a:pt x="3820707" y="1260924"/>
                </a:cubicBezTo>
                <a:cubicBezTo>
                  <a:pt x="3830836" y="1253486"/>
                  <a:pt x="3863215" y="1278527"/>
                  <a:pt x="3860784" y="1265692"/>
                </a:cubicBezTo>
                <a:lnTo>
                  <a:pt x="3997310" y="1281176"/>
                </a:lnTo>
                <a:lnTo>
                  <a:pt x="4040665" y="1291934"/>
                </a:lnTo>
                <a:lnTo>
                  <a:pt x="4046831" y="1293910"/>
                </a:lnTo>
                <a:lnTo>
                  <a:pt x="4095847" y="1316851"/>
                </a:lnTo>
                <a:cubicBezTo>
                  <a:pt x="4097518" y="1315619"/>
                  <a:pt x="4099569" y="1314612"/>
                  <a:pt x="4101945" y="1313869"/>
                </a:cubicBezTo>
                <a:lnTo>
                  <a:pt x="4119420" y="1313965"/>
                </a:lnTo>
                <a:lnTo>
                  <a:pt x="4131728" y="1322978"/>
                </a:lnTo>
                <a:lnTo>
                  <a:pt x="4193827" y="1350222"/>
                </a:lnTo>
                <a:lnTo>
                  <a:pt x="4286157" y="1385101"/>
                </a:lnTo>
                <a:lnTo>
                  <a:pt x="4298907" y="1394396"/>
                </a:lnTo>
                <a:lnTo>
                  <a:pt x="4323224" y="1403133"/>
                </a:lnTo>
                <a:lnTo>
                  <a:pt x="4404439" y="1417252"/>
                </a:lnTo>
                <a:cubicBezTo>
                  <a:pt x="4411321" y="1415560"/>
                  <a:pt x="4417679" y="1413105"/>
                  <a:pt x="4423989" y="1410448"/>
                </a:cubicBezTo>
                <a:lnTo>
                  <a:pt x="4427300" y="1409068"/>
                </a:lnTo>
                <a:lnTo>
                  <a:pt x="4441847" y="1408029"/>
                </a:lnTo>
                <a:lnTo>
                  <a:pt x="4444331" y="1402133"/>
                </a:lnTo>
                <a:cubicBezTo>
                  <a:pt x="4452739" y="1400163"/>
                  <a:pt x="4462460" y="1396428"/>
                  <a:pt x="4492293" y="1396205"/>
                </a:cubicBezTo>
                <a:cubicBezTo>
                  <a:pt x="4528861" y="1409788"/>
                  <a:pt x="4577933" y="1382688"/>
                  <a:pt x="4623335" y="1400793"/>
                </a:cubicBezTo>
                <a:cubicBezTo>
                  <a:pt x="4639986" y="1405413"/>
                  <a:pt x="4691262" y="1407228"/>
                  <a:pt x="4700790" y="1399970"/>
                </a:cubicBezTo>
                <a:cubicBezTo>
                  <a:pt x="4711447" y="1398782"/>
                  <a:pt x="4723982" y="1402066"/>
                  <a:pt x="4728732" y="1394050"/>
                </a:cubicBezTo>
                <a:cubicBezTo>
                  <a:pt x="4736666" y="1384502"/>
                  <a:pt x="4774338" y="1401491"/>
                  <a:pt x="4768749" y="1389553"/>
                </a:cubicBezTo>
                <a:cubicBezTo>
                  <a:pt x="4795495" y="1401233"/>
                  <a:pt x="4816075" y="1381410"/>
                  <a:pt x="4838227" y="1377273"/>
                </a:cubicBezTo>
                <a:lnTo>
                  <a:pt x="4904889" y="1373499"/>
                </a:lnTo>
                <a:lnTo>
                  <a:pt x="4949597" y="1374085"/>
                </a:lnTo>
                <a:lnTo>
                  <a:pt x="4956064" y="1374603"/>
                </a:lnTo>
                <a:lnTo>
                  <a:pt x="5009322" y="1385751"/>
                </a:lnTo>
                <a:cubicBezTo>
                  <a:pt x="5010629" y="1384171"/>
                  <a:pt x="5012363" y="1382724"/>
                  <a:pt x="5014476" y="1381460"/>
                </a:cubicBezTo>
                <a:lnTo>
                  <a:pt x="5031428" y="1377570"/>
                </a:lnTo>
                <a:lnTo>
                  <a:pt x="5045619" y="1383532"/>
                </a:lnTo>
                <a:lnTo>
                  <a:pt x="5112635" y="1395891"/>
                </a:lnTo>
                <a:lnTo>
                  <a:pt x="5210851" y="1408784"/>
                </a:lnTo>
                <a:lnTo>
                  <a:pt x="5225543" y="1414923"/>
                </a:lnTo>
                <a:cubicBezTo>
                  <a:pt x="5259311" y="1422389"/>
                  <a:pt x="5300520" y="1417803"/>
                  <a:pt x="5321696" y="1432414"/>
                </a:cubicBezTo>
                <a:lnTo>
                  <a:pt x="5372327" y="1436597"/>
                </a:lnTo>
                <a:lnTo>
                  <a:pt x="5378149" y="1431785"/>
                </a:lnTo>
                <a:lnTo>
                  <a:pt x="5393069" y="1433737"/>
                </a:lnTo>
                <a:lnTo>
                  <a:pt x="5527621" y="1458786"/>
                </a:lnTo>
                <a:cubicBezTo>
                  <a:pt x="5595913" y="1482782"/>
                  <a:pt x="5624062" y="1464011"/>
                  <a:pt x="5680585" y="1498233"/>
                </a:cubicBezTo>
                <a:cubicBezTo>
                  <a:pt x="5671953" y="1485766"/>
                  <a:pt x="5763880" y="1493019"/>
                  <a:pt x="5783795" y="1499932"/>
                </a:cubicBezTo>
                <a:cubicBezTo>
                  <a:pt x="5806935" y="1511749"/>
                  <a:pt x="5950173" y="1559636"/>
                  <a:pt x="6016525" y="1577292"/>
                </a:cubicBezTo>
                <a:cubicBezTo>
                  <a:pt x="6077908" y="1586145"/>
                  <a:pt x="6125458" y="1613138"/>
                  <a:pt x="6186598" y="1606065"/>
                </a:cubicBezTo>
                <a:cubicBezTo>
                  <a:pt x="6189351" y="1610205"/>
                  <a:pt x="6193226" y="1613745"/>
                  <a:pt x="6197872" y="1616845"/>
                </a:cubicBezTo>
                <a:lnTo>
                  <a:pt x="6212885" y="1624535"/>
                </a:lnTo>
                <a:lnTo>
                  <a:pt x="6319240" y="1660375"/>
                </a:lnTo>
                <a:lnTo>
                  <a:pt x="6333397" y="1658763"/>
                </a:lnTo>
                <a:cubicBezTo>
                  <a:pt x="6332062" y="1641958"/>
                  <a:pt x="6339931" y="1653989"/>
                  <a:pt x="6357266" y="1659543"/>
                </a:cubicBezTo>
                <a:cubicBezTo>
                  <a:pt x="6359058" y="1634684"/>
                  <a:pt x="6403697" y="1659337"/>
                  <a:pt x="6418740" y="1648944"/>
                </a:cubicBezTo>
                <a:cubicBezTo>
                  <a:pt x="6431434" y="1653585"/>
                  <a:pt x="6444892" y="1658041"/>
                  <a:pt x="6458877" y="1662117"/>
                </a:cubicBezTo>
                <a:lnTo>
                  <a:pt x="6467254" y="1664227"/>
                </a:lnTo>
                <a:lnTo>
                  <a:pt x="6467545" y="1664046"/>
                </a:lnTo>
                <a:cubicBezTo>
                  <a:pt x="6469635" y="1664026"/>
                  <a:pt x="6472488" y="1664540"/>
                  <a:pt x="6476635" y="1665826"/>
                </a:cubicBezTo>
                <a:lnTo>
                  <a:pt x="6482535" y="1668074"/>
                </a:lnTo>
                <a:lnTo>
                  <a:pt x="6498791" y="1672167"/>
                </a:lnTo>
                <a:lnTo>
                  <a:pt x="6505220" y="1672092"/>
                </a:lnTo>
                <a:lnTo>
                  <a:pt x="6508969" y="1669922"/>
                </a:lnTo>
                <a:lnTo>
                  <a:pt x="6544886" y="1670695"/>
                </a:lnTo>
                <a:cubicBezTo>
                  <a:pt x="6566195" y="1684748"/>
                  <a:pt x="6578985" y="1674687"/>
                  <a:pt x="6617859" y="1679453"/>
                </a:cubicBezTo>
                <a:cubicBezTo>
                  <a:pt x="6628154" y="1690316"/>
                  <a:pt x="6642041" y="1690691"/>
                  <a:pt x="6657726" y="1687906"/>
                </a:cubicBezTo>
                <a:cubicBezTo>
                  <a:pt x="6690709" y="1699790"/>
                  <a:pt x="6728158" y="1699639"/>
                  <a:pt x="6769041" y="1707304"/>
                </a:cubicBezTo>
                <a:cubicBezTo>
                  <a:pt x="6805580" y="1727028"/>
                  <a:pt x="6838723" y="1715650"/>
                  <a:pt x="6882368" y="1723914"/>
                </a:cubicBezTo>
                <a:lnTo>
                  <a:pt x="6968822" y="1723334"/>
                </a:lnTo>
                <a:lnTo>
                  <a:pt x="6973672" y="1726298"/>
                </a:lnTo>
                <a:cubicBezTo>
                  <a:pt x="6977223" y="1728111"/>
                  <a:pt x="6979851" y="1729020"/>
                  <a:pt x="6981961" y="1729324"/>
                </a:cubicBezTo>
                <a:lnTo>
                  <a:pt x="6982342" y="1729201"/>
                </a:lnTo>
                <a:lnTo>
                  <a:pt x="6989757" y="1732420"/>
                </a:lnTo>
                <a:cubicBezTo>
                  <a:pt x="7001869" y="1738303"/>
                  <a:pt x="7013262" y="1744453"/>
                  <a:pt x="7023794" y="1750660"/>
                </a:cubicBezTo>
                <a:cubicBezTo>
                  <a:pt x="7043973" y="1743394"/>
                  <a:pt x="7076983" y="1772878"/>
                  <a:pt x="7090828" y="1750287"/>
                </a:cubicBezTo>
                <a:cubicBezTo>
                  <a:pt x="7105590" y="1758041"/>
                  <a:pt x="7107688" y="1770308"/>
                  <a:pt x="7114479" y="1754649"/>
                </a:cubicBezTo>
                <a:cubicBezTo>
                  <a:pt x="7126350" y="1758420"/>
                  <a:pt x="7153167" y="1769741"/>
                  <a:pt x="7162053" y="1772908"/>
                </a:cubicBezTo>
                <a:lnTo>
                  <a:pt x="7167808" y="1773656"/>
                </a:lnTo>
                <a:lnTo>
                  <a:pt x="7187185" y="1787148"/>
                </a:lnTo>
                <a:lnTo>
                  <a:pt x="7216505" y="1804489"/>
                </a:lnTo>
                <a:lnTo>
                  <a:pt x="7219246" y="1804514"/>
                </a:lnTo>
                <a:lnTo>
                  <a:pt x="7230639" y="1813879"/>
                </a:lnTo>
                <a:cubicBezTo>
                  <a:pt x="7233815" y="1817438"/>
                  <a:pt x="7236006" y="1821285"/>
                  <a:pt x="7236776" y="1825514"/>
                </a:cubicBezTo>
                <a:cubicBezTo>
                  <a:pt x="7301762" y="1828337"/>
                  <a:pt x="7336564" y="1860417"/>
                  <a:pt x="7394082" y="1877925"/>
                </a:cubicBezTo>
                <a:cubicBezTo>
                  <a:pt x="7452342" y="1904287"/>
                  <a:pt x="7466551" y="1917411"/>
                  <a:pt x="7505820" y="1933859"/>
                </a:cubicBezTo>
                <a:cubicBezTo>
                  <a:pt x="7522528" y="1943253"/>
                  <a:pt x="7574803" y="2016599"/>
                  <a:pt x="7572147" y="2003817"/>
                </a:cubicBezTo>
                <a:cubicBezTo>
                  <a:pt x="7612486" y="2043915"/>
                  <a:pt x="7771831" y="2029022"/>
                  <a:pt x="7828975" y="2061508"/>
                </a:cubicBezTo>
                <a:lnTo>
                  <a:pt x="7886804" y="2075509"/>
                </a:lnTo>
                <a:cubicBezTo>
                  <a:pt x="7859463" y="2091010"/>
                  <a:pt x="7941076" y="2081130"/>
                  <a:pt x="7923558" y="2103529"/>
                </a:cubicBezTo>
                <a:lnTo>
                  <a:pt x="7947954" y="2104996"/>
                </a:lnTo>
                <a:lnTo>
                  <a:pt x="7952318" y="2105077"/>
                </a:lnTo>
                <a:lnTo>
                  <a:pt x="7966398" y="2109147"/>
                </a:lnTo>
                <a:lnTo>
                  <a:pt x="7974591" y="2105612"/>
                </a:lnTo>
                <a:lnTo>
                  <a:pt x="7998806" y="2108382"/>
                </a:lnTo>
                <a:cubicBezTo>
                  <a:pt x="8007224" y="2110145"/>
                  <a:pt x="8015519" y="2112885"/>
                  <a:pt x="8023544" y="2117183"/>
                </a:cubicBezTo>
                <a:cubicBezTo>
                  <a:pt x="8042536" y="2139405"/>
                  <a:pt x="8113922" y="2135674"/>
                  <a:pt x="8136247" y="2164190"/>
                </a:cubicBezTo>
                <a:cubicBezTo>
                  <a:pt x="8146485" y="2173150"/>
                  <a:pt x="8190564" y="2191557"/>
                  <a:pt x="8206445" y="2189356"/>
                </a:cubicBezTo>
                <a:cubicBezTo>
                  <a:pt x="8217189" y="2192022"/>
                  <a:pt x="8225092" y="2198625"/>
                  <a:pt x="8237464" y="2194272"/>
                </a:cubicBezTo>
                <a:cubicBezTo>
                  <a:pt x="8254235" y="2189840"/>
                  <a:pt x="8270768" y="2214957"/>
                  <a:pt x="8277853" y="2204259"/>
                </a:cubicBezTo>
                <a:cubicBezTo>
                  <a:pt x="8289971" y="2221808"/>
                  <a:pt x="8328475" y="2213978"/>
                  <a:pt x="8352501" y="2218290"/>
                </a:cubicBezTo>
                <a:cubicBezTo>
                  <a:pt x="8359916" y="2233716"/>
                  <a:pt x="8403014" y="2227555"/>
                  <a:pt x="8446938" y="2243393"/>
                </a:cubicBezTo>
                <a:cubicBezTo>
                  <a:pt x="8454511" y="2260801"/>
                  <a:pt x="8476684" y="2253935"/>
                  <a:pt x="8497138" y="2281506"/>
                </a:cubicBezTo>
                <a:cubicBezTo>
                  <a:pt x="8499906" y="2280770"/>
                  <a:pt x="8502925" y="2280276"/>
                  <a:pt x="8506096" y="2280042"/>
                </a:cubicBezTo>
                <a:cubicBezTo>
                  <a:pt x="8524529" y="2278674"/>
                  <a:pt x="8544098" y="2286123"/>
                  <a:pt x="8549806" y="2296675"/>
                </a:cubicBezTo>
                <a:cubicBezTo>
                  <a:pt x="8586026" y="2337107"/>
                  <a:pt x="8636988" y="2356250"/>
                  <a:pt x="8680256" y="2378758"/>
                </a:cubicBezTo>
                <a:cubicBezTo>
                  <a:pt x="8731302" y="2402123"/>
                  <a:pt x="8717522" y="2366494"/>
                  <a:pt x="8766301" y="2410605"/>
                </a:cubicBezTo>
                <a:cubicBezTo>
                  <a:pt x="8780965" y="2405907"/>
                  <a:pt x="8789790" y="2408871"/>
                  <a:pt x="8800492" y="2418067"/>
                </a:cubicBezTo>
                <a:cubicBezTo>
                  <a:pt x="8825856" y="2428860"/>
                  <a:pt x="8842594" y="2409144"/>
                  <a:pt x="8857555" y="2430810"/>
                </a:cubicBezTo>
                <a:cubicBezTo>
                  <a:pt x="8882799" y="2437942"/>
                  <a:pt x="8927730" y="2453942"/>
                  <a:pt x="8951967" y="2460856"/>
                </a:cubicBezTo>
                <a:cubicBezTo>
                  <a:pt x="8978331" y="2469875"/>
                  <a:pt x="8959838" y="2488515"/>
                  <a:pt x="9002970" y="2472291"/>
                </a:cubicBezTo>
                <a:cubicBezTo>
                  <a:pt x="9023997" y="2488383"/>
                  <a:pt x="9039735" y="2479669"/>
                  <a:pt x="9081613" y="2488296"/>
                </a:cubicBezTo>
                <a:lnTo>
                  <a:pt x="9091561" y="2494386"/>
                </a:lnTo>
                <a:lnTo>
                  <a:pt x="9140625" y="2486779"/>
                </a:lnTo>
                <a:cubicBezTo>
                  <a:pt x="9207053" y="2531245"/>
                  <a:pt x="9151264" y="2467994"/>
                  <a:pt x="9271105" y="2511730"/>
                </a:cubicBezTo>
                <a:cubicBezTo>
                  <a:pt x="9275764" y="2517275"/>
                  <a:pt x="9293352" y="2518083"/>
                  <a:pt x="9295023" y="2512830"/>
                </a:cubicBezTo>
                <a:cubicBezTo>
                  <a:pt x="9301933" y="2516606"/>
                  <a:pt x="9314623" y="2531276"/>
                  <a:pt x="9321673" y="2524119"/>
                </a:cubicBezTo>
                <a:cubicBezTo>
                  <a:pt x="9341881" y="2529408"/>
                  <a:pt x="9361130" y="2536033"/>
                  <a:pt x="9378975" y="2543803"/>
                </a:cubicBezTo>
                <a:lnTo>
                  <a:pt x="9414193" y="2562927"/>
                </a:lnTo>
                <a:lnTo>
                  <a:pt x="9426009" y="2558847"/>
                </a:lnTo>
                <a:cubicBezTo>
                  <a:pt x="9433598" y="2557225"/>
                  <a:pt x="9441714" y="2557145"/>
                  <a:pt x="9450634" y="2560685"/>
                </a:cubicBezTo>
                <a:cubicBezTo>
                  <a:pt x="9496298" y="2596479"/>
                  <a:pt x="9461586" y="2547391"/>
                  <a:pt x="9549097" y="2585168"/>
                </a:cubicBezTo>
                <a:cubicBezTo>
                  <a:pt x="9551956" y="2589460"/>
                  <a:pt x="9565592" y="2590888"/>
                  <a:pt x="9567633" y="2587105"/>
                </a:cubicBezTo>
                <a:cubicBezTo>
                  <a:pt x="9572507" y="2590206"/>
                  <a:pt x="9580361" y="2601581"/>
                  <a:pt x="9586878" y="2596659"/>
                </a:cubicBezTo>
                <a:lnTo>
                  <a:pt x="9589974" y="2598235"/>
                </a:lnTo>
                <a:lnTo>
                  <a:pt x="9590570" y="2598249"/>
                </a:lnTo>
                <a:lnTo>
                  <a:pt x="9591896" y="2599214"/>
                </a:lnTo>
                <a:lnTo>
                  <a:pt x="9604535" y="2605654"/>
                </a:lnTo>
                <a:lnTo>
                  <a:pt x="9610554" y="2606189"/>
                </a:lnTo>
                <a:cubicBezTo>
                  <a:pt x="9641361" y="2613359"/>
                  <a:pt x="9668752" y="2624572"/>
                  <a:pt x="9690072" y="2638745"/>
                </a:cubicBezTo>
                <a:cubicBezTo>
                  <a:pt x="9723195" y="2641319"/>
                  <a:pt x="9726446" y="2647335"/>
                  <a:pt x="9726964" y="2653728"/>
                </a:cubicBezTo>
                <a:cubicBezTo>
                  <a:pt x="9734958" y="2656403"/>
                  <a:pt x="9731670" y="2653170"/>
                  <a:pt x="9738036" y="2654794"/>
                </a:cubicBezTo>
                <a:cubicBezTo>
                  <a:pt x="9745908" y="2657757"/>
                  <a:pt x="9765000" y="2668100"/>
                  <a:pt x="9774202" y="2671509"/>
                </a:cubicBezTo>
                <a:lnTo>
                  <a:pt x="9793246" y="2675245"/>
                </a:lnTo>
                <a:cubicBezTo>
                  <a:pt x="9812596" y="2680039"/>
                  <a:pt x="9869995" y="2696274"/>
                  <a:pt x="9890301" y="2700274"/>
                </a:cubicBezTo>
                <a:cubicBezTo>
                  <a:pt x="9900631" y="2696314"/>
                  <a:pt x="9908572" y="2696560"/>
                  <a:pt x="9915070" y="2699250"/>
                </a:cubicBezTo>
                <a:lnTo>
                  <a:pt x="9976517" y="2732899"/>
                </a:lnTo>
                <a:cubicBezTo>
                  <a:pt x="9981869" y="2727000"/>
                  <a:pt x="9984699" y="2731165"/>
                  <a:pt x="9990168" y="2737877"/>
                </a:cubicBezTo>
                <a:lnTo>
                  <a:pt x="9995041" y="2741223"/>
                </a:lnTo>
                <a:lnTo>
                  <a:pt x="10012636" y="2729876"/>
                </a:lnTo>
                <a:lnTo>
                  <a:pt x="10044280" y="2726966"/>
                </a:lnTo>
                <a:lnTo>
                  <a:pt x="10057934" y="2735671"/>
                </a:lnTo>
                <a:cubicBezTo>
                  <a:pt x="10075281" y="2744341"/>
                  <a:pt x="10128594" y="2769607"/>
                  <a:pt x="10148373" y="2778987"/>
                </a:cubicBezTo>
                <a:lnTo>
                  <a:pt x="10176601" y="2791940"/>
                </a:lnTo>
                <a:cubicBezTo>
                  <a:pt x="10185319" y="2817937"/>
                  <a:pt x="10238746" y="2788423"/>
                  <a:pt x="10235082" y="2816761"/>
                </a:cubicBezTo>
                <a:cubicBezTo>
                  <a:pt x="10261478" y="2797979"/>
                  <a:pt x="10382486" y="2835579"/>
                  <a:pt x="10421684" y="2833871"/>
                </a:cubicBezTo>
                <a:cubicBezTo>
                  <a:pt x="10427369" y="2846480"/>
                  <a:pt x="10490893" y="2829473"/>
                  <a:pt x="10507376" y="2822262"/>
                </a:cubicBezTo>
                <a:cubicBezTo>
                  <a:pt x="10633551" y="2812985"/>
                  <a:pt x="10703974" y="2842678"/>
                  <a:pt x="10738376" y="2833353"/>
                </a:cubicBezTo>
                <a:cubicBezTo>
                  <a:pt x="10827719" y="2830304"/>
                  <a:pt x="10976757" y="2802522"/>
                  <a:pt x="11043443" y="2803954"/>
                </a:cubicBezTo>
                <a:cubicBezTo>
                  <a:pt x="11049567" y="2823106"/>
                  <a:pt x="11121061" y="2794142"/>
                  <a:pt x="11115269" y="2823367"/>
                </a:cubicBezTo>
                <a:cubicBezTo>
                  <a:pt x="11122168" y="2835110"/>
                  <a:pt x="11139334" y="2833959"/>
                  <a:pt x="11147582" y="2822547"/>
                </a:cubicBezTo>
                <a:cubicBezTo>
                  <a:pt x="11168093" y="2823815"/>
                  <a:pt x="11180424" y="2837446"/>
                  <a:pt x="11201205" y="2818210"/>
                </a:cubicBezTo>
                <a:cubicBezTo>
                  <a:pt x="11229430" y="2819282"/>
                  <a:pt x="11368539" y="2855696"/>
                  <a:pt x="11391726" y="2826386"/>
                </a:cubicBezTo>
                <a:cubicBezTo>
                  <a:pt x="11480791" y="2839198"/>
                  <a:pt x="11451058" y="2820936"/>
                  <a:pt x="11507640" y="2824866"/>
                </a:cubicBezTo>
                <a:cubicBezTo>
                  <a:pt x="11607733" y="2861658"/>
                  <a:pt x="11671908" y="2815146"/>
                  <a:pt x="11718056" y="2821969"/>
                </a:cubicBezTo>
                <a:cubicBezTo>
                  <a:pt x="11816707" y="2792061"/>
                  <a:pt x="11860087" y="2819031"/>
                  <a:pt x="11937926" y="2817058"/>
                </a:cubicBezTo>
                <a:cubicBezTo>
                  <a:pt x="11973607" y="2824139"/>
                  <a:pt x="11989529" y="2794506"/>
                  <a:pt x="12035355" y="2813340"/>
                </a:cubicBezTo>
                <a:cubicBezTo>
                  <a:pt x="12062147" y="2782988"/>
                  <a:pt x="12154841" y="2795794"/>
                  <a:pt x="12179047" y="2788508"/>
                </a:cubicBezTo>
                <a:lnTo>
                  <a:pt x="12192000" y="2788486"/>
                </a:lnTo>
                <a:lnTo>
                  <a:pt x="12192000" y="3378280"/>
                </a:lnTo>
                <a:lnTo>
                  <a:pt x="0" y="337828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4F11D4E-D5D7-85F4-8010-D0D12082CDC4}"/>
              </a:ext>
            </a:extLst>
          </p:cNvPr>
          <p:cNvSpPr>
            <a:spLocks noGrp="1"/>
          </p:cNvSpPr>
          <p:nvPr>
            <p:ph type="ctrTitle"/>
          </p:nvPr>
        </p:nvSpPr>
        <p:spPr>
          <a:xfrm>
            <a:off x="2645229" y="2044010"/>
            <a:ext cx="8980714" cy="2275111"/>
          </a:xfrm>
        </p:spPr>
        <p:txBody>
          <a:bodyPr anchor="ctr">
            <a:normAutofit/>
          </a:bodyPr>
          <a:lstStyle/>
          <a:p>
            <a:r>
              <a:rPr lang="en-GB" sz="4400" i="1" dirty="0">
                <a:solidFill>
                  <a:schemeClr val="tx1">
                    <a:lumMod val="75000"/>
                    <a:lumOff val="25000"/>
                  </a:schemeClr>
                </a:solidFill>
                <a:effectLst>
                  <a:outerShdw blurRad="38100" dist="38100" dir="2700000" algn="tl">
                    <a:srgbClr val="000000">
                      <a:alpha val="43137"/>
                    </a:srgbClr>
                  </a:outerShdw>
                </a:effectLst>
                <a:latin typeface="Amasis MT Pro Black" panose="02040A04050005020304" pitchFamily="18" charset="0"/>
              </a:rPr>
              <a:t>Applying Vygotsky Social Cultural Theory</a:t>
            </a:r>
          </a:p>
        </p:txBody>
      </p:sp>
      <p:sp>
        <p:nvSpPr>
          <p:cNvPr id="3" name="Subtitle 2">
            <a:extLst>
              <a:ext uri="{FF2B5EF4-FFF2-40B4-BE49-F238E27FC236}">
                <a16:creationId xmlns:a16="http://schemas.microsoft.com/office/drawing/2014/main" id="{1477A5D9-409E-DC1F-9E06-E5DE4A781BC1}"/>
              </a:ext>
            </a:extLst>
          </p:cNvPr>
          <p:cNvSpPr>
            <a:spLocks noGrp="1"/>
          </p:cNvSpPr>
          <p:nvPr>
            <p:ph type="subTitle" idx="1"/>
          </p:nvPr>
        </p:nvSpPr>
        <p:spPr>
          <a:xfrm>
            <a:off x="892628" y="5158522"/>
            <a:ext cx="5689601" cy="1087477"/>
          </a:xfrm>
        </p:spPr>
        <p:txBody>
          <a:bodyPr anchor="ctr">
            <a:normAutofit/>
          </a:bodyPr>
          <a:lstStyle/>
          <a:p>
            <a:pPr algn="l"/>
            <a:r>
              <a:rPr lang="en-GB" sz="1800">
                <a:solidFill>
                  <a:schemeClr val="tx1">
                    <a:lumMod val="85000"/>
                    <a:lumOff val="15000"/>
                  </a:schemeClr>
                </a:solidFill>
              </a:rPr>
              <a:t>By Elisabeth Bile</a:t>
            </a:r>
          </a:p>
        </p:txBody>
      </p:sp>
      <p:sp>
        <p:nvSpPr>
          <p:cNvPr id="16" name="Freeform: Shape 15">
            <a:extLst>
              <a:ext uri="{FF2B5EF4-FFF2-40B4-BE49-F238E27FC236}">
                <a16:creationId xmlns:a16="http://schemas.microsoft.com/office/drawing/2014/main" id="{AEFD2FD1-B3A5-4E1D-BCC8-7684A5440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90051" y="0"/>
            <a:ext cx="7301949" cy="91834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410677 w 9517857"/>
              <a:gd name="connsiteY93" fmla="*/ 172167 h 918356"/>
              <a:gd name="connsiteX94" fmla="*/ 8617841 w 9517857"/>
              <a:gd name="connsiteY94" fmla="*/ 155167 h 918356"/>
              <a:gd name="connsiteX95" fmla="*/ 8715976 w 9517857"/>
              <a:gd name="connsiteY95" fmla="*/ 178374 h 918356"/>
              <a:gd name="connsiteX96" fmla="*/ 8778827 w 9517857"/>
              <a:gd name="connsiteY96" fmla="*/ 172936 h 918356"/>
              <a:gd name="connsiteX97" fmla="*/ 8840778 w 9517857"/>
              <a:gd name="connsiteY97" fmla="*/ 143149 h 918356"/>
              <a:gd name="connsiteX98" fmla="*/ 9010380 w 9517857"/>
              <a:gd name="connsiteY98" fmla="*/ 91891 h 918356"/>
              <a:gd name="connsiteX99" fmla="*/ 9110856 w 9517857"/>
              <a:gd name="connsiteY99" fmla="*/ 70997 h 918356"/>
              <a:gd name="connsiteX100" fmla="*/ 9268817 w 9517857"/>
              <a:gd name="connsiteY100" fmla="*/ 53082 h 918356"/>
              <a:gd name="connsiteX101" fmla="*/ 9316667 w 9517857"/>
              <a:gd name="connsiteY101" fmla="*/ 45047 h 918356"/>
              <a:gd name="connsiteX102" fmla="*/ 9428209 w 9517857"/>
              <a:gd name="connsiteY102" fmla="*/ 29923 h 918356"/>
              <a:gd name="connsiteX103" fmla="*/ 9517856 w 9517857"/>
              <a:gd name="connsiteY103" fmla="*/ 0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102" fmla="*/ 9517856 w 9517857"/>
              <a:gd name="connsiteY102" fmla="*/ 0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551625 w 9517857"/>
              <a:gd name="connsiteY93" fmla="*/ 16151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102" fmla="*/ 9517856 w 9517857"/>
              <a:gd name="connsiteY102" fmla="*/ 0 h 918356"/>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660110 w 9517857"/>
              <a:gd name="connsiteY48" fmla="*/ 348714 h 918344"/>
              <a:gd name="connsiteX49" fmla="*/ 3750023 w 9517857"/>
              <a:gd name="connsiteY49" fmla="*/ 370666 h 918344"/>
              <a:gd name="connsiteX50" fmla="*/ 3844133 w 9517857"/>
              <a:gd name="connsiteY50" fmla="*/ 360636 h 918344"/>
              <a:gd name="connsiteX51" fmla="*/ 3913545 w 9517857"/>
              <a:gd name="connsiteY51" fmla="*/ 344223 h 918344"/>
              <a:gd name="connsiteX52" fmla="*/ 4266740 w 9517857"/>
              <a:gd name="connsiteY52" fmla="*/ 361442 h 918344"/>
              <a:gd name="connsiteX53" fmla="*/ 4430770 w 9517857"/>
              <a:gd name="connsiteY53" fmla="*/ 342631 h 918344"/>
              <a:gd name="connsiteX54" fmla="*/ 4512664 w 9517857"/>
              <a:gd name="connsiteY54" fmla="*/ 319936 h 918344"/>
              <a:gd name="connsiteX55" fmla="*/ 4616423 w 9517857"/>
              <a:gd name="connsiteY55" fmla="*/ 290902 h 918344"/>
              <a:gd name="connsiteX56" fmla="*/ 4691675 w 9517857"/>
              <a:gd name="connsiteY56" fmla="*/ 253999 h 918344"/>
              <a:gd name="connsiteX57" fmla="*/ 4689051 w 9517857"/>
              <a:gd name="connsiteY57" fmla="*/ 250956 h 918344"/>
              <a:gd name="connsiteX58" fmla="*/ 4719994 w 9517857"/>
              <a:gd name="connsiteY58" fmla="*/ 245295 h 918344"/>
              <a:gd name="connsiteX59" fmla="*/ 4752894 w 9517857"/>
              <a:gd name="connsiteY59" fmla="*/ 239863 h 918344"/>
              <a:gd name="connsiteX60" fmla="*/ 4769329 w 9517857"/>
              <a:gd name="connsiteY60" fmla="*/ 233573 h 918344"/>
              <a:gd name="connsiteX61" fmla="*/ 4775634 w 9517857"/>
              <a:gd name="connsiteY61" fmla="*/ 234051 h 918344"/>
              <a:gd name="connsiteX62" fmla="*/ 4790452 w 9517857"/>
              <a:gd name="connsiteY62" fmla="*/ 233560 h 918344"/>
              <a:gd name="connsiteX63" fmla="*/ 4789062 w 9517857"/>
              <a:gd name="connsiteY63" fmla="*/ 241912 h 918344"/>
              <a:gd name="connsiteX64" fmla="*/ 4827826 w 9517857"/>
              <a:gd name="connsiteY64" fmla="*/ 246965 h 918344"/>
              <a:gd name="connsiteX65" fmla="*/ 4892569 w 9517857"/>
              <a:gd name="connsiteY65" fmla="*/ 249921 h 918344"/>
              <a:gd name="connsiteX66" fmla="*/ 4896611 w 9517857"/>
              <a:gd name="connsiteY66" fmla="*/ 240436 h 918344"/>
              <a:gd name="connsiteX67" fmla="*/ 4917286 w 9517857"/>
              <a:gd name="connsiteY67" fmla="*/ 243647 h 918344"/>
              <a:gd name="connsiteX68" fmla="*/ 4981173 w 9517857"/>
              <a:gd name="connsiteY68" fmla="*/ 247091 h 918344"/>
              <a:gd name="connsiteX69" fmla="*/ 5060397 w 9517857"/>
              <a:gd name="connsiteY69" fmla="*/ 263676 h 918344"/>
              <a:gd name="connsiteX70" fmla="*/ 5252996 w 9517857"/>
              <a:gd name="connsiteY70" fmla="*/ 270643 h 918344"/>
              <a:gd name="connsiteX71" fmla="*/ 5358056 w 9517857"/>
              <a:gd name="connsiteY71" fmla="*/ 247236 h 918344"/>
              <a:gd name="connsiteX72" fmla="*/ 5426496 w 9517857"/>
              <a:gd name="connsiteY72" fmla="*/ 235130 h 918344"/>
              <a:gd name="connsiteX73" fmla="*/ 5497161 w 9517857"/>
              <a:gd name="connsiteY73" fmla="*/ 228796 h 918344"/>
              <a:gd name="connsiteX74" fmla="*/ 5826043 w 9517857"/>
              <a:gd name="connsiteY74" fmla="*/ 148061 h 918344"/>
              <a:gd name="connsiteX75" fmla="*/ 6013415 w 9517857"/>
              <a:gd name="connsiteY75" fmla="*/ 137304 h 918344"/>
              <a:gd name="connsiteX76" fmla="*/ 6080994 w 9517857"/>
              <a:gd name="connsiteY76" fmla="*/ 142926 h 918344"/>
              <a:gd name="connsiteX77" fmla="*/ 6194152 w 9517857"/>
              <a:gd name="connsiteY77" fmla="*/ 151760 h 918344"/>
              <a:gd name="connsiteX78" fmla="*/ 6281379 w 9517857"/>
              <a:gd name="connsiteY78" fmla="*/ 181614 h 918344"/>
              <a:gd name="connsiteX79" fmla="*/ 6374947 w 9517857"/>
              <a:gd name="connsiteY79" fmla="*/ 179787 h 918344"/>
              <a:gd name="connsiteX80" fmla="*/ 6448518 w 9517857"/>
              <a:gd name="connsiteY80" fmla="*/ 164366 h 918344"/>
              <a:gd name="connsiteX81" fmla="*/ 6544700 w 9517857"/>
              <a:gd name="connsiteY81" fmla="*/ 167149 h 918344"/>
              <a:gd name="connsiteX82" fmla="*/ 6648353 w 9517857"/>
              <a:gd name="connsiteY82" fmla="*/ 172238 h 918344"/>
              <a:gd name="connsiteX83" fmla="*/ 6736227 w 9517857"/>
              <a:gd name="connsiteY83" fmla="*/ 173204 h 918344"/>
              <a:gd name="connsiteX84" fmla="*/ 6977218 w 9517857"/>
              <a:gd name="connsiteY84" fmla="*/ 184277 h 918344"/>
              <a:gd name="connsiteX85" fmla="*/ 7065221 w 9517857"/>
              <a:gd name="connsiteY85" fmla="*/ 227519 h 918344"/>
              <a:gd name="connsiteX86" fmla="*/ 7565449 w 9517857"/>
              <a:gd name="connsiteY86" fmla="*/ 258938 h 918344"/>
              <a:gd name="connsiteX87" fmla="*/ 7599285 w 9517857"/>
              <a:gd name="connsiteY87" fmla="*/ 266009 h 918344"/>
              <a:gd name="connsiteX88" fmla="*/ 7644411 w 9517857"/>
              <a:gd name="connsiteY88" fmla="*/ 258974 h 918344"/>
              <a:gd name="connsiteX89" fmla="*/ 7825110 w 9517857"/>
              <a:gd name="connsiteY89" fmla="*/ 229097 h 918344"/>
              <a:gd name="connsiteX90" fmla="*/ 7965804 w 9517857"/>
              <a:gd name="connsiteY90" fmla="*/ 190533 h 918344"/>
              <a:gd name="connsiteX91" fmla="*/ 8147401 w 9517857"/>
              <a:gd name="connsiteY91" fmla="*/ 205605 h 918344"/>
              <a:gd name="connsiteX92" fmla="*/ 8256033 w 9517857"/>
              <a:gd name="connsiteY92" fmla="*/ 193701 h 918344"/>
              <a:gd name="connsiteX93" fmla="*/ 8551625 w 9517857"/>
              <a:gd name="connsiteY93" fmla="*/ 161505 h 918344"/>
              <a:gd name="connsiteX94" fmla="*/ 8715976 w 9517857"/>
              <a:gd name="connsiteY94" fmla="*/ 178362 h 918344"/>
              <a:gd name="connsiteX95" fmla="*/ 8778827 w 9517857"/>
              <a:gd name="connsiteY95" fmla="*/ 172924 h 918344"/>
              <a:gd name="connsiteX96" fmla="*/ 8840778 w 9517857"/>
              <a:gd name="connsiteY96" fmla="*/ 143137 h 918344"/>
              <a:gd name="connsiteX97" fmla="*/ 9010380 w 9517857"/>
              <a:gd name="connsiteY97" fmla="*/ 91879 h 918344"/>
              <a:gd name="connsiteX98" fmla="*/ 9110856 w 9517857"/>
              <a:gd name="connsiteY98" fmla="*/ 70985 h 918344"/>
              <a:gd name="connsiteX99" fmla="*/ 9268817 w 9517857"/>
              <a:gd name="connsiteY99" fmla="*/ 53070 h 918344"/>
              <a:gd name="connsiteX100" fmla="*/ 9316667 w 9517857"/>
              <a:gd name="connsiteY100" fmla="*/ 45035 h 918344"/>
              <a:gd name="connsiteX101" fmla="*/ 9428209 w 9517857"/>
              <a:gd name="connsiteY101"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660110 w 9517857"/>
              <a:gd name="connsiteY48" fmla="*/ 348714 h 918344"/>
              <a:gd name="connsiteX49" fmla="*/ 3750023 w 9517857"/>
              <a:gd name="connsiteY49" fmla="*/ 370666 h 918344"/>
              <a:gd name="connsiteX50" fmla="*/ 3844133 w 9517857"/>
              <a:gd name="connsiteY50" fmla="*/ 360636 h 918344"/>
              <a:gd name="connsiteX51" fmla="*/ 3913545 w 9517857"/>
              <a:gd name="connsiteY51" fmla="*/ 344223 h 918344"/>
              <a:gd name="connsiteX52" fmla="*/ 4266740 w 9517857"/>
              <a:gd name="connsiteY52" fmla="*/ 361442 h 918344"/>
              <a:gd name="connsiteX53" fmla="*/ 4430770 w 9517857"/>
              <a:gd name="connsiteY53" fmla="*/ 342631 h 918344"/>
              <a:gd name="connsiteX54" fmla="*/ 4512664 w 9517857"/>
              <a:gd name="connsiteY54" fmla="*/ 319936 h 918344"/>
              <a:gd name="connsiteX55" fmla="*/ 4616423 w 9517857"/>
              <a:gd name="connsiteY55" fmla="*/ 290902 h 918344"/>
              <a:gd name="connsiteX56" fmla="*/ 4691675 w 9517857"/>
              <a:gd name="connsiteY56" fmla="*/ 253999 h 918344"/>
              <a:gd name="connsiteX57" fmla="*/ 4689051 w 9517857"/>
              <a:gd name="connsiteY57" fmla="*/ 250956 h 918344"/>
              <a:gd name="connsiteX58" fmla="*/ 4719994 w 9517857"/>
              <a:gd name="connsiteY58" fmla="*/ 245295 h 918344"/>
              <a:gd name="connsiteX59" fmla="*/ 4752894 w 9517857"/>
              <a:gd name="connsiteY59" fmla="*/ 239863 h 918344"/>
              <a:gd name="connsiteX60" fmla="*/ 4769329 w 9517857"/>
              <a:gd name="connsiteY60" fmla="*/ 233573 h 918344"/>
              <a:gd name="connsiteX61" fmla="*/ 4775634 w 9517857"/>
              <a:gd name="connsiteY61" fmla="*/ 234051 h 918344"/>
              <a:gd name="connsiteX62" fmla="*/ 4790452 w 9517857"/>
              <a:gd name="connsiteY62" fmla="*/ 233560 h 918344"/>
              <a:gd name="connsiteX63" fmla="*/ 4789062 w 9517857"/>
              <a:gd name="connsiteY63" fmla="*/ 241912 h 918344"/>
              <a:gd name="connsiteX64" fmla="*/ 4827826 w 9517857"/>
              <a:gd name="connsiteY64" fmla="*/ 246965 h 918344"/>
              <a:gd name="connsiteX65" fmla="*/ 4892569 w 9517857"/>
              <a:gd name="connsiteY65" fmla="*/ 249921 h 918344"/>
              <a:gd name="connsiteX66" fmla="*/ 4896611 w 9517857"/>
              <a:gd name="connsiteY66" fmla="*/ 240436 h 918344"/>
              <a:gd name="connsiteX67" fmla="*/ 4917286 w 9517857"/>
              <a:gd name="connsiteY67" fmla="*/ 243647 h 918344"/>
              <a:gd name="connsiteX68" fmla="*/ 5060397 w 9517857"/>
              <a:gd name="connsiteY68" fmla="*/ 263676 h 918344"/>
              <a:gd name="connsiteX69" fmla="*/ 5252996 w 9517857"/>
              <a:gd name="connsiteY69" fmla="*/ 270643 h 918344"/>
              <a:gd name="connsiteX70" fmla="*/ 5358056 w 9517857"/>
              <a:gd name="connsiteY70" fmla="*/ 247236 h 918344"/>
              <a:gd name="connsiteX71" fmla="*/ 5426496 w 9517857"/>
              <a:gd name="connsiteY71" fmla="*/ 235130 h 918344"/>
              <a:gd name="connsiteX72" fmla="*/ 5497161 w 9517857"/>
              <a:gd name="connsiteY72" fmla="*/ 228796 h 918344"/>
              <a:gd name="connsiteX73" fmla="*/ 5826043 w 9517857"/>
              <a:gd name="connsiteY73" fmla="*/ 148061 h 918344"/>
              <a:gd name="connsiteX74" fmla="*/ 6013415 w 9517857"/>
              <a:gd name="connsiteY74" fmla="*/ 137304 h 918344"/>
              <a:gd name="connsiteX75" fmla="*/ 6080994 w 9517857"/>
              <a:gd name="connsiteY75" fmla="*/ 142926 h 918344"/>
              <a:gd name="connsiteX76" fmla="*/ 6194152 w 9517857"/>
              <a:gd name="connsiteY76" fmla="*/ 151760 h 918344"/>
              <a:gd name="connsiteX77" fmla="*/ 6281379 w 9517857"/>
              <a:gd name="connsiteY77" fmla="*/ 181614 h 918344"/>
              <a:gd name="connsiteX78" fmla="*/ 6374947 w 9517857"/>
              <a:gd name="connsiteY78" fmla="*/ 179787 h 918344"/>
              <a:gd name="connsiteX79" fmla="*/ 6448518 w 9517857"/>
              <a:gd name="connsiteY79" fmla="*/ 164366 h 918344"/>
              <a:gd name="connsiteX80" fmla="*/ 6544700 w 9517857"/>
              <a:gd name="connsiteY80" fmla="*/ 167149 h 918344"/>
              <a:gd name="connsiteX81" fmla="*/ 6648353 w 9517857"/>
              <a:gd name="connsiteY81" fmla="*/ 172238 h 918344"/>
              <a:gd name="connsiteX82" fmla="*/ 6736227 w 9517857"/>
              <a:gd name="connsiteY82" fmla="*/ 173204 h 918344"/>
              <a:gd name="connsiteX83" fmla="*/ 6977218 w 9517857"/>
              <a:gd name="connsiteY83" fmla="*/ 184277 h 918344"/>
              <a:gd name="connsiteX84" fmla="*/ 7065221 w 9517857"/>
              <a:gd name="connsiteY84" fmla="*/ 227519 h 918344"/>
              <a:gd name="connsiteX85" fmla="*/ 7565449 w 9517857"/>
              <a:gd name="connsiteY85" fmla="*/ 258938 h 918344"/>
              <a:gd name="connsiteX86" fmla="*/ 7599285 w 9517857"/>
              <a:gd name="connsiteY86" fmla="*/ 266009 h 918344"/>
              <a:gd name="connsiteX87" fmla="*/ 7644411 w 9517857"/>
              <a:gd name="connsiteY87" fmla="*/ 258974 h 918344"/>
              <a:gd name="connsiteX88" fmla="*/ 7825110 w 9517857"/>
              <a:gd name="connsiteY88" fmla="*/ 229097 h 918344"/>
              <a:gd name="connsiteX89" fmla="*/ 7965804 w 9517857"/>
              <a:gd name="connsiteY89" fmla="*/ 190533 h 918344"/>
              <a:gd name="connsiteX90" fmla="*/ 8147401 w 9517857"/>
              <a:gd name="connsiteY90" fmla="*/ 205605 h 918344"/>
              <a:gd name="connsiteX91" fmla="*/ 8256033 w 9517857"/>
              <a:gd name="connsiteY91" fmla="*/ 193701 h 918344"/>
              <a:gd name="connsiteX92" fmla="*/ 8551625 w 9517857"/>
              <a:gd name="connsiteY92" fmla="*/ 161505 h 918344"/>
              <a:gd name="connsiteX93" fmla="*/ 8715976 w 9517857"/>
              <a:gd name="connsiteY93" fmla="*/ 178362 h 918344"/>
              <a:gd name="connsiteX94" fmla="*/ 8778827 w 9517857"/>
              <a:gd name="connsiteY94" fmla="*/ 172924 h 918344"/>
              <a:gd name="connsiteX95" fmla="*/ 8840778 w 9517857"/>
              <a:gd name="connsiteY95" fmla="*/ 143137 h 918344"/>
              <a:gd name="connsiteX96" fmla="*/ 9010380 w 9517857"/>
              <a:gd name="connsiteY96" fmla="*/ 91879 h 918344"/>
              <a:gd name="connsiteX97" fmla="*/ 9110856 w 9517857"/>
              <a:gd name="connsiteY97" fmla="*/ 70985 h 918344"/>
              <a:gd name="connsiteX98" fmla="*/ 9268817 w 9517857"/>
              <a:gd name="connsiteY98" fmla="*/ 53070 h 918344"/>
              <a:gd name="connsiteX99" fmla="*/ 9316667 w 9517857"/>
              <a:gd name="connsiteY99" fmla="*/ 45035 h 918344"/>
              <a:gd name="connsiteX100" fmla="*/ 9428209 w 9517857"/>
              <a:gd name="connsiteY100"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26043 w 9517857"/>
              <a:gd name="connsiteY72" fmla="*/ 148061 h 918344"/>
              <a:gd name="connsiteX73" fmla="*/ 6013415 w 9517857"/>
              <a:gd name="connsiteY73" fmla="*/ 137304 h 918344"/>
              <a:gd name="connsiteX74" fmla="*/ 6080994 w 9517857"/>
              <a:gd name="connsiteY74" fmla="*/ 142926 h 918344"/>
              <a:gd name="connsiteX75" fmla="*/ 6194152 w 9517857"/>
              <a:gd name="connsiteY75" fmla="*/ 151760 h 918344"/>
              <a:gd name="connsiteX76" fmla="*/ 6281379 w 9517857"/>
              <a:gd name="connsiteY76" fmla="*/ 181614 h 918344"/>
              <a:gd name="connsiteX77" fmla="*/ 6374947 w 9517857"/>
              <a:gd name="connsiteY77" fmla="*/ 179787 h 918344"/>
              <a:gd name="connsiteX78" fmla="*/ 6448518 w 9517857"/>
              <a:gd name="connsiteY78" fmla="*/ 164366 h 918344"/>
              <a:gd name="connsiteX79" fmla="*/ 6544700 w 9517857"/>
              <a:gd name="connsiteY79" fmla="*/ 167149 h 918344"/>
              <a:gd name="connsiteX80" fmla="*/ 6648353 w 9517857"/>
              <a:gd name="connsiteY80" fmla="*/ 172238 h 918344"/>
              <a:gd name="connsiteX81" fmla="*/ 6736227 w 9517857"/>
              <a:gd name="connsiteY81" fmla="*/ 173204 h 918344"/>
              <a:gd name="connsiteX82" fmla="*/ 6977218 w 9517857"/>
              <a:gd name="connsiteY82" fmla="*/ 184277 h 918344"/>
              <a:gd name="connsiteX83" fmla="*/ 7065221 w 9517857"/>
              <a:gd name="connsiteY83" fmla="*/ 227519 h 918344"/>
              <a:gd name="connsiteX84" fmla="*/ 7565449 w 9517857"/>
              <a:gd name="connsiteY84" fmla="*/ 258938 h 918344"/>
              <a:gd name="connsiteX85" fmla="*/ 7599285 w 9517857"/>
              <a:gd name="connsiteY85" fmla="*/ 266009 h 918344"/>
              <a:gd name="connsiteX86" fmla="*/ 7644411 w 9517857"/>
              <a:gd name="connsiteY86" fmla="*/ 258974 h 918344"/>
              <a:gd name="connsiteX87" fmla="*/ 7825110 w 9517857"/>
              <a:gd name="connsiteY87" fmla="*/ 229097 h 918344"/>
              <a:gd name="connsiteX88" fmla="*/ 7965804 w 9517857"/>
              <a:gd name="connsiteY88" fmla="*/ 190533 h 918344"/>
              <a:gd name="connsiteX89" fmla="*/ 8147401 w 9517857"/>
              <a:gd name="connsiteY89" fmla="*/ 205605 h 918344"/>
              <a:gd name="connsiteX90" fmla="*/ 8256033 w 9517857"/>
              <a:gd name="connsiteY90" fmla="*/ 193701 h 918344"/>
              <a:gd name="connsiteX91" fmla="*/ 8551625 w 9517857"/>
              <a:gd name="connsiteY91" fmla="*/ 161505 h 918344"/>
              <a:gd name="connsiteX92" fmla="*/ 8715976 w 9517857"/>
              <a:gd name="connsiteY92" fmla="*/ 178362 h 918344"/>
              <a:gd name="connsiteX93" fmla="*/ 8778827 w 9517857"/>
              <a:gd name="connsiteY93" fmla="*/ 172924 h 918344"/>
              <a:gd name="connsiteX94" fmla="*/ 8840778 w 9517857"/>
              <a:gd name="connsiteY94" fmla="*/ 143137 h 918344"/>
              <a:gd name="connsiteX95" fmla="*/ 9010380 w 9517857"/>
              <a:gd name="connsiteY95" fmla="*/ 91879 h 918344"/>
              <a:gd name="connsiteX96" fmla="*/ 9110856 w 9517857"/>
              <a:gd name="connsiteY96" fmla="*/ 70985 h 918344"/>
              <a:gd name="connsiteX97" fmla="*/ 9268817 w 9517857"/>
              <a:gd name="connsiteY97" fmla="*/ 53070 h 918344"/>
              <a:gd name="connsiteX98" fmla="*/ 9316667 w 9517857"/>
              <a:gd name="connsiteY98" fmla="*/ 45035 h 918344"/>
              <a:gd name="connsiteX99" fmla="*/ 9428209 w 9517857"/>
              <a:gd name="connsiteY99"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6013415 w 9517857"/>
              <a:gd name="connsiteY72" fmla="*/ 137304 h 918344"/>
              <a:gd name="connsiteX73" fmla="*/ 6080994 w 9517857"/>
              <a:gd name="connsiteY73" fmla="*/ 1429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80994 w 9517857"/>
              <a:gd name="connsiteY73" fmla="*/ 1429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350974 w 9517857"/>
              <a:gd name="connsiteY84" fmla="*/ 3803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366801 w 9517857"/>
              <a:gd name="connsiteY83" fmla="*/ 258938 h 918344"/>
              <a:gd name="connsiteX84" fmla="*/ 7350974 w 9517857"/>
              <a:gd name="connsiteY84" fmla="*/ 3803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366801 w 9517857"/>
              <a:gd name="connsiteY83" fmla="*/ 258938 h 918344"/>
              <a:gd name="connsiteX84" fmla="*/ 7433745 w 9517857"/>
              <a:gd name="connsiteY84" fmla="*/ 24695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547829 w 9517857"/>
              <a:gd name="connsiteY34" fmla="*/ 5661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13545 w 9517857"/>
              <a:gd name="connsiteY49" fmla="*/ 34422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13545 w 9517857"/>
              <a:gd name="connsiteY49" fmla="*/ 34422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8147401 w 9517857"/>
              <a:gd name="connsiteY86" fmla="*/ 205605 h 918344"/>
              <a:gd name="connsiteX87" fmla="*/ 8256033 w 9517857"/>
              <a:gd name="connsiteY87" fmla="*/ 193701 h 918344"/>
              <a:gd name="connsiteX88" fmla="*/ 8551625 w 9517857"/>
              <a:gd name="connsiteY88" fmla="*/ 161505 h 918344"/>
              <a:gd name="connsiteX89" fmla="*/ 8715976 w 9517857"/>
              <a:gd name="connsiteY89" fmla="*/ 178362 h 918344"/>
              <a:gd name="connsiteX90" fmla="*/ 8778827 w 9517857"/>
              <a:gd name="connsiteY90" fmla="*/ 172924 h 918344"/>
              <a:gd name="connsiteX91" fmla="*/ 8840778 w 9517857"/>
              <a:gd name="connsiteY91" fmla="*/ 143137 h 918344"/>
              <a:gd name="connsiteX92" fmla="*/ 9010380 w 9517857"/>
              <a:gd name="connsiteY92" fmla="*/ 91879 h 918344"/>
              <a:gd name="connsiteX93" fmla="*/ 9110856 w 9517857"/>
              <a:gd name="connsiteY93" fmla="*/ 70985 h 918344"/>
              <a:gd name="connsiteX94" fmla="*/ 9268817 w 9517857"/>
              <a:gd name="connsiteY94" fmla="*/ 53070 h 918344"/>
              <a:gd name="connsiteX95" fmla="*/ 9316667 w 9517857"/>
              <a:gd name="connsiteY95" fmla="*/ 45035 h 918344"/>
              <a:gd name="connsiteX96" fmla="*/ 9428209 w 9517857"/>
              <a:gd name="connsiteY96"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8106016 w 9517857"/>
              <a:gd name="connsiteY86" fmla="*/ 231005 h 918344"/>
              <a:gd name="connsiteX87" fmla="*/ 8256033 w 9517857"/>
              <a:gd name="connsiteY87" fmla="*/ 193701 h 918344"/>
              <a:gd name="connsiteX88" fmla="*/ 8551625 w 9517857"/>
              <a:gd name="connsiteY88" fmla="*/ 161505 h 918344"/>
              <a:gd name="connsiteX89" fmla="*/ 8715976 w 9517857"/>
              <a:gd name="connsiteY89" fmla="*/ 178362 h 918344"/>
              <a:gd name="connsiteX90" fmla="*/ 8778827 w 9517857"/>
              <a:gd name="connsiteY90" fmla="*/ 172924 h 918344"/>
              <a:gd name="connsiteX91" fmla="*/ 8840778 w 9517857"/>
              <a:gd name="connsiteY91" fmla="*/ 143137 h 918344"/>
              <a:gd name="connsiteX92" fmla="*/ 9010380 w 9517857"/>
              <a:gd name="connsiteY92" fmla="*/ 91879 h 918344"/>
              <a:gd name="connsiteX93" fmla="*/ 9110856 w 9517857"/>
              <a:gd name="connsiteY93" fmla="*/ 70985 h 918344"/>
              <a:gd name="connsiteX94" fmla="*/ 9268817 w 9517857"/>
              <a:gd name="connsiteY94" fmla="*/ 53070 h 918344"/>
              <a:gd name="connsiteX95" fmla="*/ 9316667 w 9517857"/>
              <a:gd name="connsiteY95" fmla="*/ 45035 h 918344"/>
              <a:gd name="connsiteX96" fmla="*/ 9428209 w 9517857"/>
              <a:gd name="connsiteY96"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6014778 w 9517857"/>
              <a:gd name="connsiteY71" fmla="*/ 16832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840778 w 9517857"/>
              <a:gd name="connsiteY89" fmla="*/ 143137 h 918344"/>
              <a:gd name="connsiteX90" fmla="*/ 9010380 w 9517857"/>
              <a:gd name="connsiteY90" fmla="*/ 91879 h 918344"/>
              <a:gd name="connsiteX91" fmla="*/ 9110856 w 9517857"/>
              <a:gd name="connsiteY91" fmla="*/ 70985 h 918344"/>
              <a:gd name="connsiteX92" fmla="*/ 9268817 w 9517857"/>
              <a:gd name="connsiteY92" fmla="*/ 53070 h 918344"/>
              <a:gd name="connsiteX93" fmla="*/ 9316667 w 9517857"/>
              <a:gd name="connsiteY93" fmla="*/ 45035 h 918344"/>
              <a:gd name="connsiteX94" fmla="*/ 9428209 w 9517857"/>
              <a:gd name="connsiteY94"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840778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683515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63955 w 9517857"/>
              <a:gd name="connsiteY85" fmla="*/ 205605 h 918344"/>
              <a:gd name="connsiteX86" fmla="*/ 8256033 w 9517857"/>
              <a:gd name="connsiteY86" fmla="*/ 193701 h 918344"/>
              <a:gd name="connsiteX87" fmla="*/ 8551625 w 9517857"/>
              <a:gd name="connsiteY87" fmla="*/ 161505 h 918344"/>
              <a:gd name="connsiteX88" fmla="*/ 8683515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9517857" h="918344">
                <a:moveTo>
                  <a:pt x="4686423" y="247907"/>
                </a:moveTo>
                <a:lnTo>
                  <a:pt x="4689051" y="250956"/>
                </a:lnTo>
                <a:lnTo>
                  <a:pt x="4687244" y="251286"/>
                </a:lnTo>
                <a:lnTo>
                  <a:pt x="4686423" y="247907"/>
                </a:lnTo>
                <a:close/>
                <a:moveTo>
                  <a:pt x="4685225" y="246518"/>
                </a:moveTo>
                <a:cubicBezTo>
                  <a:pt x="4688837" y="243186"/>
                  <a:pt x="4687468" y="244586"/>
                  <a:pt x="4686133" y="246715"/>
                </a:cubicBezTo>
                <a:cubicBezTo>
                  <a:pt x="4686230" y="247112"/>
                  <a:pt x="4686326" y="247510"/>
                  <a:pt x="4686423" y="247907"/>
                </a:cubicBezTo>
                <a:lnTo>
                  <a:pt x="4685225" y="246518"/>
                </a:lnTo>
                <a:close/>
                <a:moveTo>
                  <a:pt x="9428209" y="29911"/>
                </a:moveTo>
                <a:lnTo>
                  <a:pt x="9517857" y="0"/>
                </a:lnTo>
                <a:lnTo>
                  <a:pt x="9517857" y="918344"/>
                </a:lnTo>
                <a:lnTo>
                  <a:pt x="14604" y="918344"/>
                </a:lnTo>
                <a:lnTo>
                  <a:pt x="12841" y="917751"/>
                </a:lnTo>
                <a:cubicBezTo>
                  <a:pt x="4532" y="914852"/>
                  <a:pt x="-773" y="912795"/>
                  <a:pt x="93" y="912459"/>
                </a:cubicBezTo>
                <a:cubicBezTo>
                  <a:pt x="172" y="912286"/>
                  <a:pt x="58594" y="890483"/>
                  <a:pt x="58674" y="890310"/>
                </a:cubicBezTo>
                <a:cubicBezTo>
                  <a:pt x="127436" y="929602"/>
                  <a:pt x="206243" y="828214"/>
                  <a:pt x="275005" y="807217"/>
                </a:cubicBezTo>
                <a:cubicBezTo>
                  <a:pt x="303983" y="806075"/>
                  <a:pt x="504960" y="777363"/>
                  <a:pt x="587824" y="798183"/>
                </a:cubicBezTo>
                <a:cubicBezTo>
                  <a:pt x="598733" y="769336"/>
                  <a:pt x="682904" y="785912"/>
                  <a:pt x="651826" y="738326"/>
                </a:cubicBezTo>
                <a:cubicBezTo>
                  <a:pt x="688440" y="737850"/>
                  <a:pt x="753255" y="750384"/>
                  <a:pt x="727985" y="719814"/>
                </a:cubicBezTo>
                <a:cubicBezTo>
                  <a:pt x="739648" y="718737"/>
                  <a:pt x="775717" y="715075"/>
                  <a:pt x="778982" y="710130"/>
                </a:cubicBezTo>
                <a:cubicBezTo>
                  <a:pt x="779189" y="709395"/>
                  <a:pt x="849736" y="718709"/>
                  <a:pt x="849944" y="717975"/>
                </a:cubicBezTo>
                <a:lnTo>
                  <a:pt x="921659" y="712683"/>
                </a:lnTo>
                <a:lnTo>
                  <a:pt x="930946" y="734034"/>
                </a:lnTo>
                <a:lnTo>
                  <a:pt x="986250" y="713518"/>
                </a:lnTo>
                <a:lnTo>
                  <a:pt x="1013752" y="713349"/>
                </a:lnTo>
                <a:lnTo>
                  <a:pt x="1023734" y="718559"/>
                </a:lnTo>
                <a:cubicBezTo>
                  <a:pt x="1033291" y="721264"/>
                  <a:pt x="1045398" y="721382"/>
                  <a:pt x="1063207" y="715639"/>
                </a:cubicBezTo>
                <a:lnTo>
                  <a:pt x="1081980" y="738443"/>
                </a:lnTo>
                <a:lnTo>
                  <a:pt x="1218120" y="713268"/>
                </a:lnTo>
                <a:cubicBezTo>
                  <a:pt x="1230137" y="716150"/>
                  <a:pt x="1387179" y="685167"/>
                  <a:pt x="1397459" y="691178"/>
                </a:cubicBezTo>
                <a:cubicBezTo>
                  <a:pt x="1490025" y="704972"/>
                  <a:pt x="1465878" y="715592"/>
                  <a:pt x="1580688" y="693685"/>
                </a:cubicBezTo>
                <a:cubicBezTo>
                  <a:pt x="1607067" y="704367"/>
                  <a:pt x="1719477" y="658227"/>
                  <a:pt x="1772334" y="710628"/>
                </a:cubicBezTo>
                <a:cubicBezTo>
                  <a:pt x="1745536" y="644812"/>
                  <a:pt x="1976078" y="716424"/>
                  <a:pt x="2002561" y="659905"/>
                </a:cubicBezTo>
                <a:cubicBezTo>
                  <a:pt x="2045346" y="660345"/>
                  <a:pt x="2166676" y="654379"/>
                  <a:pt x="2135144" y="636489"/>
                </a:cubicBezTo>
                <a:cubicBezTo>
                  <a:pt x="2226022" y="620861"/>
                  <a:pt x="2361353" y="588467"/>
                  <a:pt x="2448505" y="578838"/>
                </a:cubicBezTo>
                <a:cubicBezTo>
                  <a:pt x="2446114" y="626857"/>
                  <a:pt x="2632278" y="528268"/>
                  <a:pt x="2658055" y="578715"/>
                </a:cubicBezTo>
                <a:cubicBezTo>
                  <a:pt x="2670795" y="573569"/>
                  <a:pt x="2682322" y="566993"/>
                  <a:pt x="2693698" y="560017"/>
                </a:cubicBezTo>
                <a:lnTo>
                  <a:pt x="2699673" y="556388"/>
                </a:lnTo>
                <a:lnTo>
                  <a:pt x="2727306" y="550686"/>
                </a:lnTo>
                <a:lnTo>
                  <a:pt x="2730451" y="538046"/>
                </a:lnTo>
                <a:lnTo>
                  <a:pt x="2768713" y="521563"/>
                </a:lnTo>
                <a:cubicBezTo>
                  <a:pt x="2783756" y="517092"/>
                  <a:pt x="2800788" y="514279"/>
                  <a:pt x="2820868" y="514148"/>
                </a:cubicBezTo>
                <a:cubicBezTo>
                  <a:pt x="2894791" y="532873"/>
                  <a:pt x="2981506" y="465495"/>
                  <a:pt x="3073635" y="491282"/>
                </a:cubicBezTo>
                <a:cubicBezTo>
                  <a:pt x="3106872" y="496612"/>
                  <a:pt x="3205785" y="487706"/>
                  <a:pt x="3222071" y="470547"/>
                </a:cubicBezTo>
                <a:cubicBezTo>
                  <a:pt x="3242193" y="465502"/>
                  <a:pt x="3267163" y="469124"/>
                  <a:pt x="3274069" y="451593"/>
                </a:cubicBezTo>
                <a:cubicBezTo>
                  <a:pt x="3286659" y="430153"/>
                  <a:pt x="3363648" y="455559"/>
                  <a:pt x="3349632" y="432571"/>
                </a:cubicBezTo>
                <a:lnTo>
                  <a:pt x="3479593" y="390425"/>
                </a:lnTo>
                <a:cubicBezTo>
                  <a:pt x="3546325" y="380108"/>
                  <a:pt x="3689266" y="375631"/>
                  <a:pt x="3750023" y="370666"/>
                </a:cubicBezTo>
                <a:cubicBezTo>
                  <a:pt x="3810780" y="365701"/>
                  <a:pt x="3796187" y="363985"/>
                  <a:pt x="3844133" y="360636"/>
                </a:cubicBezTo>
                <a:cubicBezTo>
                  <a:pt x="3892079" y="357287"/>
                  <a:pt x="4007004" y="338828"/>
                  <a:pt x="4037701" y="350573"/>
                </a:cubicBezTo>
                <a:cubicBezTo>
                  <a:pt x="4133026" y="338752"/>
                  <a:pt x="4159924" y="363178"/>
                  <a:pt x="4266740" y="361442"/>
                </a:cubicBezTo>
                <a:cubicBezTo>
                  <a:pt x="4385770" y="354362"/>
                  <a:pt x="4314535" y="340131"/>
                  <a:pt x="4430770" y="342631"/>
                </a:cubicBezTo>
                <a:cubicBezTo>
                  <a:pt x="4439969" y="322582"/>
                  <a:pt x="4478290" y="314633"/>
                  <a:pt x="4512664" y="319936"/>
                </a:cubicBezTo>
                <a:cubicBezTo>
                  <a:pt x="4570011" y="315126"/>
                  <a:pt x="4549085" y="269587"/>
                  <a:pt x="4616423" y="290902"/>
                </a:cubicBezTo>
                <a:cubicBezTo>
                  <a:pt x="4599641" y="270265"/>
                  <a:pt x="4692085" y="269204"/>
                  <a:pt x="4691675" y="253999"/>
                </a:cubicBezTo>
                <a:lnTo>
                  <a:pt x="4689051" y="250956"/>
                </a:lnTo>
                <a:lnTo>
                  <a:pt x="4719994" y="245295"/>
                </a:lnTo>
                <a:cubicBezTo>
                  <a:pt x="4732635" y="242763"/>
                  <a:pt x="4745300" y="240323"/>
                  <a:pt x="4752894" y="239863"/>
                </a:cubicBezTo>
                <a:lnTo>
                  <a:pt x="4769329" y="233573"/>
                </a:lnTo>
                <a:lnTo>
                  <a:pt x="4775634" y="234051"/>
                </a:lnTo>
                <a:lnTo>
                  <a:pt x="4790452" y="233560"/>
                </a:lnTo>
                <a:lnTo>
                  <a:pt x="4789062" y="241912"/>
                </a:lnTo>
                <a:cubicBezTo>
                  <a:pt x="4786342" y="249920"/>
                  <a:pt x="4804560" y="248619"/>
                  <a:pt x="4827826" y="246965"/>
                </a:cubicBezTo>
                <a:cubicBezTo>
                  <a:pt x="4875782" y="239557"/>
                  <a:pt x="4874112" y="283401"/>
                  <a:pt x="4892569" y="249921"/>
                </a:cubicBezTo>
                <a:lnTo>
                  <a:pt x="4896611" y="240436"/>
                </a:lnTo>
                <a:lnTo>
                  <a:pt x="4917286" y="243647"/>
                </a:lnTo>
                <a:cubicBezTo>
                  <a:pt x="4944584" y="247520"/>
                  <a:pt x="5004445" y="259177"/>
                  <a:pt x="5060397" y="263676"/>
                </a:cubicBezTo>
                <a:cubicBezTo>
                  <a:pt x="5093356" y="238577"/>
                  <a:pt x="5149615" y="249939"/>
                  <a:pt x="5244719" y="245243"/>
                </a:cubicBezTo>
                <a:cubicBezTo>
                  <a:pt x="5280563" y="216460"/>
                  <a:pt x="5287005" y="287909"/>
                  <a:pt x="5358056" y="247236"/>
                </a:cubicBezTo>
                <a:cubicBezTo>
                  <a:pt x="5361752" y="250245"/>
                  <a:pt x="5403312" y="238203"/>
                  <a:pt x="5426496" y="235130"/>
                </a:cubicBezTo>
                <a:cubicBezTo>
                  <a:pt x="5449679" y="232057"/>
                  <a:pt x="5473549" y="245599"/>
                  <a:pt x="5497161" y="228796"/>
                </a:cubicBezTo>
                <a:cubicBezTo>
                  <a:pt x="5639351" y="214989"/>
                  <a:pt x="5707050" y="169433"/>
                  <a:pt x="5923732" y="187376"/>
                </a:cubicBezTo>
                <a:cubicBezTo>
                  <a:pt x="5980821" y="181528"/>
                  <a:pt x="6140195" y="184371"/>
                  <a:pt x="6194152" y="151760"/>
                </a:cubicBezTo>
                <a:cubicBezTo>
                  <a:pt x="6187280" y="177771"/>
                  <a:pt x="6304222" y="153398"/>
                  <a:pt x="6281379" y="181614"/>
                </a:cubicBezTo>
                <a:cubicBezTo>
                  <a:pt x="6321899" y="201807"/>
                  <a:pt x="6335111" y="162578"/>
                  <a:pt x="6374947" y="179787"/>
                </a:cubicBezTo>
                <a:cubicBezTo>
                  <a:pt x="6417404" y="181324"/>
                  <a:pt x="6402484" y="169682"/>
                  <a:pt x="6448518" y="164366"/>
                </a:cubicBezTo>
                <a:cubicBezTo>
                  <a:pt x="6504958" y="162476"/>
                  <a:pt x="6493438" y="111191"/>
                  <a:pt x="6544700" y="167149"/>
                </a:cubicBezTo>
                <a:cubicBezTo>
                  <a:pt x="6601507" y="148685"/>
                  <a:pt x="6566269" y="164374"/>
                  <a:pt x="6648353" y="172238"/>
                </a:cubicBezTo>
                <a:cubicBezTo>
                  <a:pt x="6680008" y="155211"/>
                  <a:pt x="6707960" y="160661"/>
                  <a:pt x="6736227" y="173204"/>
                </a:cubicBezTo>
                <a:cubicBezTo>
                  <a:pt x="6813963" y="164272"/>
                  <a:pt x="6888143" y="181284"/>
                  <a:pt x="6977218" y="184277"/>
                </a:cubicBezTo>
                <a:cubicBezTo>
                  <a:pt x="7040424" y="188306"/>
                  <a:pt x="7000291" y="215076"/>
                  <a:pt x="7065221" y="227519"/>
                </a:cubicBezTo>
                <a:cubicBezTo>
                  <a:pt x="7130151" y="239962"/>
                  <a:pt x="7277790" y="252523"/>
                  <a:pt x="7366801" y="258938"/>
                </a:cubicBezTo>
                <a:cubicBezTo>
                  <a:pt x="7377311" y="252420"/>
                  <a:pt x="7435314" y="238566"/>
                  <a:pt x="7433745" y="246959"/>
                </a:cubicBezTo>
                <a:cubicBezTo>
                  <a:pt x="7446076" y="243878"/>
                  <a:pt x="7639946" y="245807"/>
                  <a:pt x="7644411" y="258974"/>
                </a:cubicBezTo>
                <a:cubicBezTo>
                  <a:pt x="7708015" y="258000"/>
                  <a:pt x="7770249" y="247712"/>
                  <a:pt x="7825110" y="229097"/>
                </a:cubicBezTo>
                <a:cubicBezTo>
                  <a:pt x="7908941" y="220202"/>
                  <a:pt x="8092134" y="211504"/>
                  <a:pt x="8163955" y="205605"/>
                </a:cubicBezTo>
                <a:cubicBezTo>
                  <a:pt x="8183007" y="196598"/>
                  <a:pt x="8225048" y="207087"/>
                  <a:pt x="8256033" y="193701"/>
                </a:cubicBezTo>
                <a:cubicBezTo>
                  <a:pt x="8334440" y="185293"/>
                  <a:pt x="8474968" y="164062"/>
                  <a:pt x="8551625" y="161505"/>
                </a:cubicBezTo>
                <a:cubicBezTo>
                  <a:pt x="8649083" y="153078"/>
                  <a:pt x="8607056" y="154741"/>
                  <a:pt x="8683515" y="143137"/>
                </a:cubicBezTo>
                <a:cubicBezTo>
                  <a:pt x="8746256" y="121084"/>
                  <a:pt x="8897706" y="99547"/>
                  <a:pt x="9002103" y="85529"/>
                </a:cubicBezTo>
                <a:cubicBezTo>
                  <a:pt x="9018826" y="50490"/>
                  <a:pt x="9112524" y="108345"/>
                  <a:pt x="9110856" y="70985"/>
                </a:cubicBezTo>
                <a:cubicBezTo>
                  <a:pt x="9148189" y="94238"/>
                  <a:pt x="9209809" y="53273"/>
                  <a:pt x="9268817" y="53070"/>
                </a:cubicBezTo>
                <a:cubicBezTo>
                  <a:pt x="9279135" y="35985"/>
                  <a:pt x="9292736" y="36508"/>
                  <a:pt x="9316667" y="45035"/>
                </a:cubicBezTo>
                <a:cubicBezTo>
                  <a:pt x="9352186" y="45850"/>
                  <a:pt x="9390008" y="39787"/>
                  <a:pt x="9428209" y="29911"/>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4809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DC0EC46-2230-4728-856D-F35311121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10905066" cy="5562249"/>
          </a:xfrm>
          <a:custGeom>
            <a:avLst/>
            <a:gdLst>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8506 w 11243827"/>
              <a:gd name="connsiteY105" fmla="*/ 5632788 h 5641173"/>
              <a:gd name="connsiteX106" fmla="*/ 7912803 w 11243827"/>
              <a:gd name="connsiteY106" fmla="*/ 5629702 h 5641173"/>
              <a:gd name="connsiteX107" fmla="*/ 7890915 w 11243827"/>
              <a:gd name="connsiteY107" fmla="*/ 5612272 h 5641173"/>
              <a:gd name="connsiteX108" fmla="*/ 7727691 w 11243827"/>
              <a:gd name="connsiteY108" fmla="*/ 5621064 h 5641173"/>
              <a:gd name="connsiteX109" fmla="*/ 7685998 w 11243827"/>
              <a:gd name="connsiteY109" fmla="*/ 5615564 h 5641173"/>
              <a:gd name="connsiteX110" fmla="*/ 7649302 w 11243827"/>
              <a:gd name="connsiteY110" fmla="*/ 5626541 h 5641173"/>
              <a:gd name="connsiteX111" fmla="*/ 7634083 w 11243827"/>
              <a:gd name="connsiteY111" fmla="*/ 5620862 h 5641173"/>
              <a:gd name="connsiteX112" fmla="*/ 7631455 w 11243827"/>
              <a:gd name="connsiteY112" fmla="*/ 5619708 h 5641173"/>
              <a:gd name="connsiteX113" fmla="*/ 7620952 w 11243827"/>
              <a:gd name="connsiteY113" fmla="*/ 5618872 h 5641173"/>
              <a:gd name="connsiteX114" fmla="*/ 7617992 w 11243827"/>
              <a:gd name="connsiteY114" fmla="*/ 5613914 h 5641173"/>
              <a:gd name="connsiteX115" fmla="*/ 7602182 w 11243827"/>
              <a:gd name="connsiteY115" fmla="*/ 5609271 h 5641173"/>
              <a:gd name="connsiteX116" fmla="*/ 7582847 w 11243827"/>
              <a:gd name="connsiteY116" fmla="*/ 5609047 h 5641173"/>
              <a:gd name="connsiteX117" fmla="*/ 7514158 w 11243827"/>
              <a:gd name="connsiteY117" fmla="*/ 5607737 h 5641173"/>
              <a:gd name="connsiteX118" fmla="*/ 7502955 w 11243827"/>
              <a:gd name="connsiteY118" fmla="*/ 5610415 h 5641173"/>
              <a:gd name="connsiteX119" fmla="*/ 7466391 w 11243827"/>
              <a:gd name="connsiteY119" fmla="*/ 5605949 h 5641173"/>
              <a:gd name="connsiteX120" fmla="*/ 7433806 w 11243827"/>
              <a:gd name="connsiteY120" fmla="*/ 5604945 h 5641173"/>
              <a:gd name="connsiteX121" fmla="*/ 7412693 w 11243827"/>
              <a:gd name="connsiteY121" fmla="*/ 5607075 h 5641173"/>
              <a:gd name="connsiteX122" fmla="*/ 7407159 w 11243827"/>
              <a:gd name="connsiteY122" fmla="*/ 5605310 h 5641173"/>
              <a:gd name="connsiteX123" fmla="*/ 7385900 w 11243827"/>
              <a:gd name="connsiteY123" fmla="*/ 5604171 h 5641173"/>
              <a:gd name="connsiteX124" fmla="*/ 7375071 w 11243827"/>
              <a:gd name="connsiteY124" fmla="*/ 5606788 h 5641173"/>
              <a:gd name="connsiteX125" fmla="*/ 7364382 w 11243827"/>
              <a:gd name="connsiteY125" fmla="*/ 5600762 h 5641173"/>
              <a:gd name="connsiteX126" fmla="*/ 7361770 w 11243827"/>
              <a:gd name="connsiteY126" fmla="*/ 5596347 h 5641173"/>
              <a:gd name="connsiteX127" fmla="*/ 7346641 w 11243827"/>
              <a:gd name="connsiteY127" fmla="*/ 5598329 h 5641173"/>
              <a:gd name="connsiteX128" fmla="*/ 7334238 w 11243827"/>
              <a:gd name="connsiteY128" fmla="*/ 5594014 h 5641173"/>
              <a:gd name="connsiteX129" fmla="*/ 7323426 w 11243827"/>
              <a:gd name="connsiteY129" fmla="*/ 5596835 h 5641173"/>
              <a:gd name="connsiteX130" fmla="*/ 7318938 w 11243827"/>
              <a:gd name="connsiteY130" fmla="*/ 5596200 h 5641173"/>
              <a:gd name="connsiteX131" fmla="*/ 7307784 w 11243827"/>
              <a:gd name="connsiteY131" fmla="*/ 5594065 h 5641173"/>
              <a:gd name="connsiteX132" fmla="*/ 7288540 w 11243827"/>
              <a:gd name="connsiteY132" fmla="*/ 5589320 h 5641173"/>
              <a:gd name="connsiteX133" fmla="*/ 7282537 w 11243827"/>
              <a:gd name="connsiteY133" fmla="*/ 5588660 h 5641173"/>
              <a:gd name="connsiteX134" fmla="*/ 7269466 w 11243827"/>
              <a:gd name="connsiteY134" fmla="*/ 5581404 h 5641173"/>
              <a:gd name="connsiteX135" fmla="*/ 7244165 w 11243827"/>
              <a:gd name="connsiteY135" fmla="*/ 5575200 h 5641173"/>
              <a:gd name="connsiteX136" fmla="*/ 7199619 w 11243827"/>
              <a:gd name="connsiteY136" fmla="*/ 5553550 h 5641173"/>
              <a:gd name="connsiteX137" fmla="*/ 7173434 w 11243827"/>
              <a:gd name="connsiteY137" fmla="*/ 5543219 h 5641173"/>
              <a:gd name="connsiteX138" fmla="*/ 7155718 w 11243827"/>
              <a:gd name="connsiteY138" fmla="*/ 5533697 h 5641173"/>
              <a:gd name="connsiteX139" fmla="*/ 7103430 w 11243827"/>
              <a:gd name="connsiteY139" fmla="*/ 5520249 h 5641173"/>
              <a:gd name="connsiteX140" fmla="*/ 7013746 w 11243827"/>
              <a:gd name="connsiteY140" fmla="*/ 5502470 h 5641173"/>
              <a:gd name="connsiteX141" fmla="*/ 6995379 w 11243827"/>
              <a:gd name="connsiteY141" fmla="*/ 5497693 h 5641173"/>
              <a:gd name="connsiteX142" fmla="*/ 6982475 w 11243827"/>
              <a:gd name="connsiteY142" fmla="*/ 5489641 h 5641173"/>
              <a:gd name="connsiteX143" fmla="*/ 6981994 w 11243827"/>
              <a:gd name="connsiteY143" fmla="*/ 5484335 h 5641173"/>
              <a:gd name="connsiteX144" fmla="*/ 6972355 w 11243827"/>
              <a:gd name="connsiteY144" fmla="*/ 5481074 h 5641173"/>
              <a:gd name="connsiteX145" fmla="*/ 6970394 w 11243827"/>
              <a:gd name="connsiteY145" fmla="*/ 5479383 h 5641173"/>
              <a:gd name="connsiteX146" fmla="*/ 6958543 w 11243827"/>
              <a:gd name="connsiteY146" fmla="*/ 5470507 h 5641173"/>
              <a:gd name="connsiteX147" fmla="*/ 6918276 w 11243827"/>
              <a:gd name="connsiteY147" fmla="*/ 5472034 h 5641173"/>
              <a:gd name="connsiteX148" fmla="*/ 6881046 w 11243827"/>
              <a:gd name="connsiteY148" fmla="*/ 5457070 h 5641173"/>
              <a:gd name="connsiteX149" fmla="*/ 6720917 w 11243827"/>
              <a:gd name="connsiteY149" fmla="*/ 5426664 h 5641173"/>
              <a:gd name="connsiteX150" fmla="*/ 6724964 w 11243827"/>
              <a:gd name="connsiteY150" fmla="*/ 5414071 h 5641173"/>
              <a:gd name="connsiteX151" fmla="*/ 6717823 w 11243827"/>
              <a:gd name="connsiteY151" fmla="*/ 5410317 h 5641173"/>
              <a:gd name="connsiteX152" fmla="*/ 6660723 w 11243827"/>
              <a:gd name="connsiteY152" fmla="*/ 5408304 h 5641173"/>
              <a:gd name="connsiteX153" fmla="*/ 6532914 w 11243827"/>
              <a:gd name="connsiteY153" fmla="*/ 5431205 h 5641173"/>
              <a:gd name="connsiteX154" fmla="*/ 6317327 w 11243827"/>
              <a:gd name="connsiteY154" fmla="*/ 5481889 h 5641173"/>
              <a:gd name="connsiteX155" fmla="*/ 6196243 w 11243827"/>
              <a:gd name="connsiteY155" fmla="*/ 5515042 h 5641173"/>
              <a:gd name="connsiteX156" fmla="*/ 6099124 w 11243827"/>
              <a:gd name="connsiteY156" fmla="*/ 5516848 h 5641173"/>
              <a:gd name="connsiteX157" fmla="*/ 6016077 w 11243827"/>
              <a:gd name="connsiteY157" fmla="*/ 5528642 h 5641173"/>
              <a:gd name="connsiteX158" fmla="*/ 6004389 w 11243827"/>
              <a:gd name="connsiteY158" fmla="*/ 5531206 h 5641173"/>
              <a:gd name="connsiteX159" fmla="*/ 5933945 w 11243827"/>
              <a:gd name="connsiteY159" fmla="*/ 5538840 h 5641173"/>
              <a:gd name="connsiteX160" fmla="*/ 5883936 w 11243827"/>
              <a:gd name="connsiteY160" fmla="*/ 5553807 h 5641173"/>
              <a:gd name="connsiteX161" fmla="*/ 5798331 w 11243827"/>
              <a:gd name="connsiteY161" fmla="*/ 5564248 h 5641173"/>
              <a:gd name="connsiteX162" fmla="*/ 5712738 w 11243827"/>
              <a:gd name="connsiteY162" fmla="*/ 5573120 h 5641173"/>
              <a:gd name="connsiteX163" fmla="*/ 5681342 w 11243827"/>
              <a:gd name="connsiteY163" fmla="*/ 5575621 h 5641173"/>
              <a:gd name="connsiteX164" fmla="*/ 5627167 w 11243827"/>
              <a:gd name="connsiteY164" fmla="*/ 5583215 h 5641173"/>
              <a:gd name="connsiteX165" fmla="*/ 5591414 w 11243827"/>
              <a:gd name="connsiteY165" fmla="*/ 5587695 h 5641173"/>
              <a:gd name="connsiteX166" fmla="*/ 5583028 w 11243827"/>
              <a:gd name="connsiteY166" fmla="*/ 5580877 h 5641173"/>
              <a:gd name="connsiteX167" fmla="*/ 5549426 w 11243827"/>
              <a:gd name="connsiteY167" fmla="*/ 5582858 h 5641173"/>
              <a:gd name="connsiteX168" fmla="*/ 5519999 w 11243827"/>
              <a:gd name="connsiteY168" fmla="*/ 5592246 h 5641173"/>
              <a:gd name="connsiteX169" fmla="*/ 5480028 w 11243827"/>
              <a:gd name="connsiteY169" fmla="*/ 5597282 h 5641173"/>
              <a:gd name="connsiteX170" fmla="*/ 5456175 w 11243827"/>
              <a:gd name="connsiteY170" fmla="*/ 5600371 h 5641173"/>
              <a:gd name="connsiteX171" fmla="*/ 5388463 w 11243827"/>
              <a:gd name="connsiteY171" fmla="*/ 5602638 h 5641173"/>
              <a:gd name="connsiteX172" fmla="*/ 5265898 w 11243827"/>
              <a:gd name="connsiteY172" fmla="*/ 5591830 h 5641173"/>
              <a:gd name="connsiteX173" fmla="*/ 5231231 w 11243827"/>
              <a:gd name="connsiteY173" fmla="*/ 5592790 h 5641173"/>
              <a:gd name="connsiteX174" fmla="*/ 5226996 w 11243827"/>
              <a:gd name="connsiteY174" fmla="*/ 5595040 h 5641173"/>
              <a:gd name="connsiteX175" fmla="*/ 5175988 w 11243827"/>
              <a:gd name="connsiteY175" fmla="*/ 5588131 h 5641173"/>
              <a:gd name="connsiteX176" fmla="*/ 5107470 w 11243827"/>
              <a:gd name="connsiteY176" fmla="*/ 5594771 h 5641173"/>
              <a:gd name="connsiteX177" fmla="*/ 5027868 w 11243827"/>
              <a:gd name="connsiteY177" fmla="*/ 5605624 h 5641173"/>
              <a:gd name="connsiteX178" fmla="*/ 5007324 w 11243827"/>
              <a:gd name="connsiteY178" fmla="*/ 5609209 h 5641173"/>
              <a:gd name="connsiteX179" fmla="*/ 4952559 w 11243827"/>
              <a:gd name="connsiteY179" fmla="*/ 5611402 h 5641173"/>
              <a:gd name="connsiteX180" fmla="*/ 4826081 w 11243827"/>
              <a:gd name="connsiteY180" fmla="*/ 5616191 h 5641173"/>
              <a:gd name="connsiteX181" fmla="*/ 4823501 w 11243827"/>
              <a:gd name="connsiteY181" fmla="*/ 5619174 h 5641173"/>
              <a:gd name="connsiteX182" fmla="*/ 4813093 w 11243827"/>
              <a:gd name="connsiteY182" fmla="*/ 5620026 h 5641173"/>
              <a:gd name="connsiteX183" fmla="*/ 4810563 w 11243827"/>
              <a:gd name="connsiteY183" fmla="*/ 5620787 h 5641173"/>
              <a:gd name="connsiteX184" fmla="*/ 4795818 w 11243827"/>
              <a:gd name="connsiteY184" fmla="*/ 5624618 h 5641173"/>
              <a:gd name="connsiteX185" fmla="*/ 4758404 w 11243827"/>
              <a:gd name="connsiteY185" fmla="*/ 5619510 h 5641173"/>
              <a:gd name="connsiteX186" fmla="*/ 4717254 w 11243827"/>
              <a:gd name="connsiteY186" fmla="*/ 5624155 h 5641173"/>
              <a:gd name="connsiteX187" fmla="*/ 4591958 w 11243827"/>
              <a:gd name="connsiteY187" fmla="*/ 5624710 h 5641173"/>
              <a:gd name="connsiteX188" fmla="*/ 4476215 w 11243827"/>
              <a:gd name="connsiteY188" fmla="*/ 5628210 h 5641173"/>
              <a:gd name="connsiteX189" fmla="*/ 4425193 w 11243827"/>
              <a:gd name="connsiteY189" fmla="*/ 5627414 h 5641173"/>
              <a:gd name="connsiteX190" fmla="*/ 4383866 w 11243827"/>
              <a:gd name="connsiteY190" fmla="*/ 5626546 h 5641173"/>
              <a:gd name="connsiteX191" fmla="*/ 4385596 w 11243827"/>
              <a:gd name="connsiteY191" fmla="*/ 5634646 h 5641173"/>
              <a:gd name="connsiteX192" fmla="*/ 4360864 w 11243827"/>
              <a:gd name="connsiteY192" fmla="*/ 5641173 h 5641173"/>
              <a:gd name="connsiteX193" fmla="*/ 4328321 w 11243827"/>
              <a:gd name="connsiteY193" fmla="*/ 5626332 h 5641173"/>
              <a:gd name="connsiteX194" fmla="*/ 4309842 w 11243827"/>
              <a:gd name="connsiteY194" fmla="*/ 5626471 h 5641173"/>
              <a:gd name="connsiteX195" fmla="*/ 4277424 w 11243827"/>
              <a:gd name="connsiteY195" fmla="*/ 5631598 h 5641173"/>
              <a:gd name="connsiteX196" fmla="*/ 4266627 w 11243827"/>
              <a:gd name="connsiteY196" fmla="*/ 5633969 h 5641173"/>
              <a:gd name="connsiteX197" fmla="*/ 4185525 w 11243827"/>
              <a:gd name="connsiteY197" fmla="*/ 5617508 h 5641173"/>
              <a:gd name="connsiteX198" fmla="*/ 4177617 w 11243827"/>
              <a:gd name="connsiteY198" fmla="*/ 5610903 h 5641173"/>
              <a:gd name="connsiteX199" fmla="*/ 4136948 w 11243827"/>
              <a:gd name="connsiteY199" fmla="*/ 5608031 h 5641173"/>
              <a:gd name="connsiteX200" fmla="*/ 4132323 w 11243827"/>
              <a:gd name="connsiteY200" fmla="*/ 5609784 h 5641173"/>
              <a:gd name="connsiteX201" fmla="*/ 4098620 w 11243827"/>
              <a:gd name="connsiteY201" fmla="*/ 5599672 h 5641173"/>
              <a:gd name="connsiteX202" fmla="*/ 3963475 w 11243827"/>
              <a:gd name="connsiteY202" fmla="*/ 5581841 h 5641173"/>
              <a:gd name="connsiteX203" fmla="*/ 3703613 w 11243827"/>
              <a:gd name="connsiteY203" fmla="*/ 5572482 h 5641173"/>
              <a:gd name="connsiteX204" fmla="*/ 3432987 w 11243827"/>
              <a:gd name="connsiteY204" fmla="*/ 5545768 h 5641173"/>
              <a:gd name="connsiteX205" fmla="*/ 3176381 w 11243827"/>
              <a:gd name="connsiteY205" fmla="*/ 5556110 h 5641173"/>
              <a:gd name="connsiteX206" fmla="*/ 2710156 w 11243827"/>
              <a:gd name="connsiteY206" fmla="*/ 5527517 h 5641173"/>
              <a:gd name="connsiteX207" fmla="*/ 2550206 w 11243827"/>
              <a:gd name="connsiteY207" fmla="*/ 5524958 h 5641173"/>
              <a:gd name="connsiteX208" fmla="*/ 2443041 w 11243827"/>
              <a:gd name="connsiteY208" fmla="*/ 5523990 h 5641173"/>
              <a:gd name="connsiteX209" fmla="*/ 2435613 w 11243827"/>
              <a:gd name="connsiteY209" fmla="*/ 5526704 h 5641173"/>
              <a:gd name="connsiteX210" fmla="*/ 2405682 w 11243827"/>
              <a:gd name="connsiteY210" fmla="*/ 5528307 h 5641173"/>
              <a:gd name="connsiteX211" fmla="*/ 2397487 w 11243827"/>
              <a:gd name="connsiteY211" fmla="*/ 5540337 h 5641173"/>
              <a:gd name="connsiteX212" fmla="*/ 2297454 w 11243827"/>
              <a:gd name="connsiteY212" fmla="*/ 5550765 h 5641173"/>
              <a:gd name="connsiteX213" fmla="*/ 2056700 w 11243827"/>
              <a:gd name="connsiteY213" fmla="*/ 5555489 h 5641173"/>
              <a:gd name="connsiteX214" fmla="*/ 1878530 w 11243827"/>
              <a:gd name="connsiteY214" fmla="*/ 5535330 h 5641173"/>
              <a:gd name="connsiteX215" fmla="*/ 1859292 w 11243827"/>
              <a:gd name="connsiteY215" fmla="*/ 5535461 h 5641173"/>
              <a:gd name="connsiteX216" fmla="*/ 1835626 w 11243827"/>
              <a:gd name="connsiteY216" fmla="*/ 5533793 h 5641173"/>
              <a:gd name="connsiteX217" fmla="*/ 1798939 w 11243827"/>
              <a:gd name="connsiteY217" fmla="*/ 5540285 h 5641173"/>
              <a:gd name="connsiteX218" fmla="*/ 1779046 w 11243827"/>
              <a:gd name="connsiteY218" fmla="*/ 5549949 h 5641173"/>
              <a:gd name="connsiteX219" fmla="*/ 1772421 w 11243827"/>
              <a:gd name="connsiteY219" fmla="*/ 5549018 h 5641173"/>
              <a:gd name="connsiteX220" fmla="*/ 1772052 w 11243827"/>
              <a:gd name="connsiteY220" fmla="*/ 5545689 h 5641173"/>
              <a:gd name="connsiteX221" fmla="*/ 1711543 w 11243827"/>
              <a:gd name="connsiteY221" fmla="*/ 5534558 h 5641173"/>
              <a:gd name="connsiteX222" fmla="*/ 1698891 w 11243827"/>
              <a:gd name="connsiteY222" fmla="*/ 5513187 h 5641173"/>
              <a:gd name="connsiteX223" fmla="*/ 1538763 w 11243827"/>
              <a:gd name="connsiteY223" fmla="*/ 5482781 h 5641173"/>
              <a:gd name="connsiteX224" fmla="*/ 1501533 w 11243827"/>
              <a:gd name="connsiteY224" fmla="*/ 5467817 h 5641173"/>
              <a:gd name="connsiteX225" fmla="*/ 1461266 w 11243827"/>
              <a:gd name="connsiteY225" fmla="*/ 5469343 h 5641173"/>
              <a:gd name="connsiteX226" fmla="*/ 1449415 w 11243827"/>
              <a:gd name="connsiteY226" fmla="*/ 5460467 h 5641173"/>
              <a:gd name="connsiteX227" fmla="*/ 1447454 w 11243827"/>
              <a:gd name="connsiteY227" fmla="*/ 5458776 h 5641173"/>
              <a:gd name="connsiteX228" fmla="*/ 1437814 w 11243827"/>
              <a:gd name="connsiteY228" fmla="*/ 5455515 h 5641173"/>
              <a:gd name="connsiteX229" fmla="*/ 1437334 w 11243827"/>
              <a:gd name="connsiteY229" fmla="*/ 5450209 h 5641173"/>
              <a:gd name="connsiteX230" fmla="*/ 1424429 w 11243827"/>
              <a:gd name="connsiteY230" fmla="*/ 5442157 h 5641173"/>
              <a:gd name="connsiteX231" fmla="*/ 1406063 w 11243827"/>
              <a:gd name="connsiteY231" fmla="*/ 5437380 h 5641173"/>
              <a:gd name="connsiteX232" fmla="*/ 1316379 w 11243827"/>
              <a:gd name="connsiteY232" fmla="*/ 5419601 h 5641173"/>
              <a:gd name="connsiteX233" fmla="*/ 1264090 w 11243827"/>
              <a:gd name="connsiteY233" fmla="*/ 5406153 h 5641173"/>
              <a:gd name="connsiteX234" fmla="*/ 1246374 w 11243827"/>
              <a:gd name="connsiteY234" fmla="*/ 5396631 h 5641173"/>
              <a:gd name="connsiteX235" fmla="*/ 1220190 w 11243827"/>
              <a:gd name="connsiteY235" fmla="*/ 5386301 h 5641173"/>
              <a:gd name="connsiteX236" fmla="*/ 1175643 w 11243827"/>
              <a:gd name="connsiteY236" fmla="*/ 5364651 h 5641173"/>
              <a:gd name="connsiteX237" fmla="*/ 1150342 w 11243827"/>
              <a:gd name="connsiteY237" fmla="*/ 5358447 h 5641173"/>
              <a:gd name="connsiteX238" fmla="*/ 1137272 w 11243827"/>
              <a:gd name="connsiteY238" fmla="*/ 5351191 h 5641173"/>
              <a:gd name="connsiteX239" fmla="*/ 1131268 w 11243827"/>
              <a:gd name="connsiteY239" fmla="*/ 5350530 h 5641173"/>
              <a:gd name="connsiteX240" fmla="*/ 1112024 w 11243827"/>
              <a:gd name="connsiteY240" fmla="*/ 5345786 h 5641173"/>
              <a:gd name="connsiteX241" fmla="*/ 1100870 w 11243827"/>
              <a:gd name="connsiteY241" fmla="*/ 5343651 h 5641173"/>
              <a:gd name="connsiteX242" fmla="*/ 1096383 w 11243827"/>
              <a:gd name="connsiteY242" fmla="*/ 5343015 h 5641173"/>
              <a:gd name="connsiteX243" fmla="*/ 1085571 w 11243827"/>
              <a:gd name="connsiteY243" fmla="*/ 5345836 h 5641173"/>
              <a:gd name="connsiteX244" fmla="*/ 1073168 w 11243827"/>
              <a:gd name="connsiteY244" fmla="*/ 5341521 h 5641173"/>
              <a:gd name="connsiteX245" fmla="*/ 1058039 w 11243827"/>
              <a:gd name="connsiteY245" fmla="*/ 5343504 h 5641173"/>
              <a:gd name="connsiteX246" fmla="*/ 1055426 w 11243827"/>
              <a:gd name="connsiteY246" fmla="*/ 5339088 h 5641173"/>
              <a:gd name="connsiteX247" fmla="*/ 1044738 w 11243827"/>
              <a:gd name="connsiteY247" fmla="*/ 5333063 h 5641173"/>
              <a:gd name="connsiteX248" fmla="*/ 1033909 w 11243827"/>
              <a:gd name="connsiteY248" fmla="*/ 5335680 h 5641173"/>
              <a:gd name="connsiteX249" fmla="*/ 1012649 w 11243827"/>
              <a:gd name="connsiteY249" fmla="*/ 5334541 h 5641173"/>
              <a:gd name="connsiteX250" fmla="*/ 1007115 w 11243827"/>
              <a:gd name="connsiteY250" fmla="*/ 5332775 h 5641173"/>
              <a:gd name="connsiteX251" fmla="*/ 986002 w 11243827"/>
              <a:gd name="connsiteY251" fmla="*/ 5334906 h 5641173"/>
              <a:gd name="connsiteX252" fmla="*/ 953418 w 11243827"/>
              <a:gd name="connsiteY252" fmla="*/ 5333901 h 5641173"/>
              <a:gd name="connsiteX253" fmla="*/ 916854 w 11243827"/>
              <a:gd name="connsiteY253" fmla="*/ 5329435 h 5641173"/>
              <a:gd name="connsiteX254" fmla="*/ 905651 w 11243827"/>
              <a:gd name="connsiteY254" fmla="*/ 5332114 h 5641173"/>
              <a:gd name="connsiteX255" fmla="*/ 836961 w 11243827"/>
              <a:gd name="connsiteY255" fmla="*/ 5330803 h 5641173"/>
              <a:gd name="connsiteX256" fmla="*/ 817627 w 11243827"/>
              <a:gd name="connsiteY256" fmla="*/ 5330580 h 5641173"/>
              <a:gd name="connsiteX257" fmla="*/ 801817 w 11243827"/>
              <a:gd name="connsiteY257" fmla="*/ 5325937 h 5641173"/>
              <a:gd name="connsiteX258" fmla="*/ 798857 w 11243827"/>
              <a:gd name="connsiteY258" fmla="*/ 5320979 h 5641173"/>
              <a:gd name="connsiteX259" fmla="*/ 788354 w 11243827"/>
              <a:gd name="connsiteY259" fmla="*/ 5320143 h 5641173"/>
              <a:gd name="connsiteX260" fmla="*/ 785726 w 11243827"/>
              <a:gd name="connsiteY260" fmla="*/ 5318989 h 5641173"/>
              <a:gd name="connsiteX261" fmla="*/ 770507 w 11243827"/>
              <a:gd name="connsiteY261" fmla="*/ 5313309 h 5641173"/>
              <a:gd name="connsiteX262" fmla="*/ 733810 w 11243827"/>
              <a:gd name="connsiteY262" fmla="*/ 5324286 h 5641173"/>
              <a:gd name="connsiteX263" fmla="*/ 692117 w 11243827"/>
              <a:gd name="connsiteY263" fmla="*/ 5318786 h 5641173"/>
              <a:gd name="connsiteX264" fmla="*/ 528894 w 11243827"/>
              <a:gd name="connsiteY264" fmla="*/ 5327578 h 5641173"/>
              <a:gd name="connsiteX265" fmla="*/ 507005 w 11243827"/>
              <a:gd name="connsiteY265" fmla="*/ 5310149 h 5641173"/>
              <a:gd name="connsiteX266" fmla="*/ 441302 w 11243827"/>
              <a:gd name="connsiteY266" fmla="*/ 5307062 h 5641173"/>
              <a:gd name="connsiteX267" fmla="*/ 336819 w 11243827"/>
              <a:gd name="connsiteY267" fmla="*/ 5336690 h 5641173"/>
              <a:gd name="connsiteX268" fmla="*/ 215763 w 11243827"/>
              <a:gd name="connsiteY268" fmla="*/ 5332575 h 5641173"/>
              <a:gd name="connsiteX269" fmla="*/ 205927 w 11243827"/>
              <a:gd name="connsiteY269" fmla="*/ 5339672 h 5641173"/>
              <a:gd name="connsiteX270" fmla="*/ 194189 w 11243827"/>
              <a:gd name="connsiteY270" fmla="*/ 5343588 h 5641173"/>
              <a:gd name="connsiteX271" fmla="*/ 192552 w 11243827"/>
              <a:gd name="connsiteY271" fmla="*/ 5342845 h 5641173"/>
              <a:gd name="connsiteX272" fmla="*/ 178320 w 11243827"/>
              <a:gd name="connsiteY272" fmla="*/ 5343766 h 5641173"/>
              <a:gd name="connsiteX273" fmla="*/ 175596 w 11243827"/>
              <a:gd name="connsiteY273" fmla="*/ 5346411 h 5641173"/>
              <a:gd name="connsiteX274" fmla="*/ 165951 w 11243827"/>
              <a:gd name="connsiteY274" fmla="*/ 5347808 h 5641173"/>
              <a:gd name="connsiteX275" fmla="*/ 147287 w 11243827"/>
              <a:gd name="connsiteY275" fmla="*/ 5352625 h 5641173"/>
              <a:gd name="connsiteX276" fmla="*/ 143484 w 11243827"/>
              <a:gd name="connsiteY276" fmla="*/ 5351591 h 5641173"/>
              <a:gd name="connsiteX277" fmla="*/ 114847 w 11243827"/>
              <a:gd name="connsiteY277" fmla="*/ 5355844 h 5641173"/>
              <a:gd name="connsiteX278" fmla="*/ 114306 w 11243827"/>
              <a:gd name="connsiteY278" fmla="*/ 5354983 h 5641173"/>
              <a:gd name="connsiteX279" fmla="*/ 105588 w 11243827"/>
              <a:gd name="connsiteY279" fmla="*/ 5352169 h 5641173"/>
              <a:gd name="connsiteX280" fmla="*/ 89264 w 11243827"/>
              <a:gd name="connsiteY280" fmla="*/ 5348886 h 5641173"/>
              <a:gd name="connsiteX281" fmla="*/ 49794 w 11243827"/>
              <a:gd name="connsiteY281" fmla="*/ 5329950 h 5641173"/>
              <a:gd name="connsiteX282" fmla="*/ 19924 w 11243827"/>
              <a:gd name="connsiteY282" fmla="*/ 5334282 h 5641173"/>
              <a:gd name="connsiteX283" fmla="*/ 13819 w 11243827"/>
              <a:gd name="connsiteY283" fmla="*/ 5334653 h 5641173"/>
              <a:gd name="connsiteX284" fmla="*/ 13657 w 11243827"/>
              <a:gd name="connsiteY284" fmla="*/ 5334455 h 5641173"/>
              <a:gd name="connsiteX285" fmla="*/ 7139 w 11243827"/>
              <a:gd name="connsiteY285" fmla="*/ 5334438 h 5641173"/>
              <a:gd name="connsiteX286" fmla="*/ 2684 w 11243827"/>
              <a:gd name="connsiteY286" fmla="*/ 5335333 h 5641173"/>
              <a:gd name="connsiteX287" fmla="*/ 0 w 11243827"/>
              <a:gd name="connsiteY287" fmla="*/ 5335496 h 5641173"/>
              <a:gd name="connsiteX288" fmla="*/ 0 w 11243827"/>
              <a:gd name="connsiteY288" fmla="*/ 10592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717823 w 11243827"/>
              <a:gd name="connsiteY150" fmla="*/ 5410317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63717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87273"/>
              <a:gd name="connsiteX1" fmla="*/ 11243827 w 11243827"/>
              <a:gd name="connsiteY1" fmla="*/ 1470035 h 5687273"/>
              <a:gd name="connsiteX2" fmla="*/ 11243827 w 11243827"/>
              <a:gd name="connsiteY2" fmla="*/ 5001571 h 5687273"/>
              <a:gd name="connsiteX3" fmla="*/ 11243827 w 11243827"/>
              <a:gd name="connsiteY3" fmla="*/ 5209610 h 5687273"/>
              <a:gd name="connsiteX4" fmla="*/ 11240675 w 11243827"/>
              <a:gd name="connsiteY4" fmla="*/ 5210442 h 5687273"/>
              <a:gd name="connsiteX5" fmla="*/ 11179959 w 11243827"/>
              <a:gd name="connsiteY5" fmla="*/ 5221199 h 5687273"/>
              <a:gd name="connsiteX6" fmla="*/ 11105493 w 11243827"/>
              <a:gd name="connsiteY6" fmla="*/ 5259905 h 5687273"/>
              <a:gd name="connsiteX7" fmla="*/ 11078640 w 11243827"/>
              <a:gd name="connsiteY7" fmla="*/ 5263531 h 5687273"/>
              <a:gd name="connsiteX8" fmla="*/ 11079616 w 11243827"/>
              <a:gd name="connsiteY8" fmla="*/ 5270380 h 5687273"/>
              <a:gd name="connsiteX9" fmla="*/ 11069641 w 11243827"/>
              <a:gd name="connsiteY9" fmla="*/ 5270884 h 5687273"/>
              <a:gd name="connsiteX10" fmla="*/ 11047377 w 11243827"/>
              <a:gd name="connsiteY10" fmla="*/ 5271051 h 5687273"/>
              <a:gd name="connsiteX11" fmla="*/ 10980705 w 11243827"/>
              <a:gd name="connsiteY11" fmla="*/ 5272951 h 5687273"/>
              <a:gd name="connsiteX12" fmla="*/ 10962514 w 11243827"/>
              <a:gd name="connsiteY12" fmla="*/ 5286084 h 5687273"/>
              <a:gd name="connsiteX13" fmla="*/ 10945307 w 11243827"/>
              <a:gd name="connsiteY13" fmla="*/ 5286290 h 5687273"/>
              <a:gd name="connsiteX14" fmla="*/ 10845516 w 11243827"/>
              <a:gd name="connsiteY14" fmla="*/ 5303894 h 5687273"/>
              <a:gd name="connsiteX15" fmla="*/ 10831795 w 11243827"/>
              <a:gd name="connsiteY15" fmla="*/ 5305210 h 5687273"/>
              <a:gd name="connsiteX16" fmla="*/ 10824365 w 11243827"/>
              <a:gd name="connsiteY16" fmla="*/ 5311111 h 5687273"/>
              <a:gd name="connsiteX17" fmla="*/ 10797756 w 11243827"/>
              <a:gd name="connsiteY17" fmla="*/ 5312285 h 5687273"/>
              <a:gd name="connsiteX18" fmla="*/ 10796525 w 11243827"/>
              <a:gd name="connsiteY18" fmla="*/ 5315645 h 5687273"/>
              <a:gd name="connsiteX19" fmla="*/ 10709063 w 11243827"/>
              <a:gd name="connsiteY19" fmla="*/ 5344492 h 5687273"/>
              <a:gd name="connsiteX20" fmla="*/ 10694078 w 11243827"/>
              <a:gd name="connsiteY20" fmla="*/ 5349258 h 5687273"/>
              <a:gd name="connsiteX21" fmla="*/ 10681131 w 11243827"/>
              <a:gd name="connsiteY21" fmla="*/ 5347812 h 5687273"/>
              <a:gd name="connsiteX22" fmla="*/ 10609448 w 11243827"/>
              <a:gd name="connsiteY22" fmla="*/ 5351931 h 5687273"/>
              <a:gd name="connsiteX23" fmla="*/ 10592397 w 11243827"/>
              <a:gd name="connsiteY23" fmla="*/ 5349402 h 5687273"/>
              <a:gd name="connsiteX24" fmla="*/ 10585227 w 11243827"/>
              <a:gd name="connsiteY24" fmla="*/ 5344063 h 5687273"/>
              <a:gd name="connsiteX25" fmla="*/ 10557472 w 11243827"/>
              <a:gd name="connsiteY25" fmla="*/ 5354151 h 5687273"/>
              <a:gd name="connsiteX26" fmla="*/ 10514646 w 11243827"/>
              <a:gd name="connsiteY26" fmla="*/ 5361064 h 5687273"/>
              <a:gd name="connsiteX27" fmla="*/ 10494292 w 11243827"/>
              <a:gd name="connsiteY27" fmla="*/ 5366054 h 5687273"/>
              <a:gd name="connsiteX28" fmla="*/ 10477869 w 11243827"/>
              <a:gd name="connsiteY28" fmla="*/ 5363025 h 5687273"/>
              <a:gd name="connsiteX29" fmla="*/ 10384411 w 11243827"/>
              <a:gd name="connsiteY29" fmla="*/ 5362257 h 5687273"/>
              <a:gd name="connsiteX30" fmla="*/ 10362921 w 11243827"/>
              <a:gd name="connsiteY30" fmla="*/ 5357444 h 5687273"/>
              <a:gd name="connsiteX31" fmla="*/ 10352736 w 11243827"/>
              <a:gd name="connsiteY31" fmla="*/ 5347851 h 5687273"/>
              <a:gd name="connsiteX32" fmla="*/ 10344754 w 11243827"/>
              <a:gd name="connsiteY32" fmla="*/ 5351272 h 5687273"/>
              <a:gd name="connsiteX33" fmla="*/ 10288226 w 11243827"/>
              <a:gd name="connsiteY33" fmla="*/ 5351613 h 5687273"/>
              <a:gd name="connsiteX34" fmla="*/ 10251350 w 11243827"/>
              <a:gd name="connsiteY34" fmla="*/ 5352711 h 5687273"/>
              <a:gd name="connsiteX35" fmla="*/ 10249108 w 11243827"/>
              <a:gd name="connsiteY35" fmla="*/ 5365881 h 5687273"/>
              <a:gd name="connsiteX36" fmla="*/ 10216272 w 11243827"/>
              <a:gd name="connsiteY36" fmla="*/ 5370573 h 5687273"/>
              <a:gd name="connsiteX37" fmla="*/ 10181278 w 11243827"/>
              <a:gd name="connsiteY37" fmla="*/ 5362119 h 5687273"/>
              <a:gd name="connsiteX38" fmla="*/ 10140033 w 11243827"/>
              <a:gd name="connsiteY38" fmla="*/ 5363304 h 5687273"/>
              <a:gd name="connsiteX39" fmla="*/ 10115353 w 11243827"/>
              <a:gd name="connsiteY39" fmla="*/ 5363869 h 5687273"/>
              <a:gd name="connsiteX40" fmla="*/ 10050578 w 11243827"/>
              <a:gd name="connsiteY40" fmla="*/ 5376153 h 5687273"/>
              <a:gd name="connsiteX41" fmla="*/ 9945478 w 11243827"/>
              <a:gd name="connsiteY41" fmla="*/ 5422859 h 5687273"/>
              <a:gd name="connsiteX42" fmla="*/ 9912481 w 11243827"/>
              <a:gd name="connsiteY42" fmla="*/ 5429477 h 5687273"/>
              <a:gd name="connsiteX43" fmla="*/ 9906713 w 11243827"/>
              <a:gd name="connsiteY43" fmla="*/ 5426784 h 5687273"/>
              <a:gd name="connsiteX44" fmla="*/ 9742436 w 11243827"/>
              <a:gd name="connsiteY44" fmla="*/ 5454834 h 5687273"/>
              <a:gd name="connsiteX45" fmla="*/ 9713044 w 11243827"/>
              <a:gd name="connsiteY45" fmla="*/ 5456476 h 5687273"/>
              <a:gd name="connsiteX46" fmla="*/ 9691033 w 11243827"/>
              <a:gd name="connsiteY46" fmla="*/ 5455451 h 5687273"/>
              <a:gd name="connsiteX47" fmla="*/ 9638355 w 11243827"/>
              <a:gd name="connsiteY47" fmla="*/ 5464794 h 5687273"/>
              <a:gd name="connsiteX48" fmla="*/ 9552434 w 11243827"/>
              <a:gd name="connsiteY48" fmla="*/ 5485280 h 5687273"/>
              <a:gd name="connsiteX49" fmla="*/ 9533883 w 11243827"/>
              <a:gd name="connsiteY49" fmla="*/ 5488516 h 5687273"/>
              <a:gd name="connsiteX50" fmla="*/ 9516916 w 11243827"/>
              <a:gd name="connsiteY50" fmla="*/ 5486828 h 5687273"/>
              <a:gd name="connsiteX51" fmla="*/ 9512093 w 11243827"/>
              <a:gd name="connsiteY51" fmla="*/ 5482541 h 5687273"/>
              <a:gd name="connsiteX52" fmla="*/ 9501725 w 11243827"/>
              <a:gd name="connsiteY52" fmla="*/ 5483603 h 5687273"/>
              <a:gd name="connsiteX53" fmla="*/ 9498754 w 11243827"/>
              <a:gd name="connsiteY53" fmla="*/ 5482951 h 5687273"/>
              <a:gd name="connsiteX54" fmla="*/ 9481932 w 11243827"/>
              <a:gd name="connsiteY54" fmla="*/ 5480151 h 5687273"/>
              <a:gd name="connsiteX55" fmla="*/ 9451321 w 11243827"/>
              <a:gd name="connsiteY55" fmla="*/ 5497375 h 5687273"/>
              <a:gd name="connsiteX56" fmla="*/ 9409298 w 11243827"/>
              <a:gd name="connsiteY56" fmla="*/ 5499478 h 5687273"/>
              <a:gd name="connsiteX57" fmla="*/ 9257007 w 11243827"/>
              <a:gd name="connsiteY57" fmla="*/ 5537183 h 5687273"/>
              <a:gd name="connsiteX58" fmla="*/ 9229078 w 11243827"/>
              <a:gd name="connsiteY58" fmla="*/ 5524154 h 5687273"/>
              <a:gd name="connsiteX59" fmla="*/ 9165105 w 11243827"/>
              <a:gd name="connsiteY59" fmla="*/ 5532892 h 5687273"/>
              <a:gd name="connsiteX60" fmla="*/ 9077301 w 11243827"/>
              <a:gd name="connsiteY60" fmla="*/ 5580356 h 5687273"/>
              <a:gd name="connsiteX61" fmla="*/ 8960065 w 11243827"/>
              <a:gd name="connsiteY61" fmla="*/ 5597982 h 5687273"/>
              <a:gd name="connsiteX62" fmla="*/ 8953536 w 11243827"/>
              <a:gd name="connsiteY62" fmla="*/ 5606638 h 5687273"/>
              <a:gd name="connsiteX63" fmla="*/ 8943907 w 11243827"/>
              <a:gd name="connsiteY63" fmla="*/ 5612541 h 5687273"/>
              <a:gd name="connsiteX64" fmla="*/ 8942046 w 11243827"/>
              <a:gd name="connsiteY64" fmla="*/ 5612112 h 5687273"/>
              <a:gd name="connsiteX65" fmla="*/ 8928824 w 11243827"/>
              <a:gd name="connsiteY65" fmla="*/ 5615549 h 5687273"/>
              <a:gd name="connsiteX66" fmla="*/ 8927294 w 11243827"/>
              <a:gd name="connsiteY66" fmla="*/ 5618607 h 5687273"/>
              <a:gd name="connsiteX67" fmla="*/ 8918651 w 11243827"/>
              <a:gd name="connsiteY67" fmla="*/ 5621688 h 5687273"/>
              <a:gd name="connsiteX68" fmla="*/ 8902772 w 11243827"/>
              <a:gd name="connsiteY68" fmla="*/ 5629703 h 5687273"/>
              <a:gd name="connsiteX69" fmla="*/ 8898724 w 11243827"/>
              <a:gd name="connsiteY69" fmla="*/ 5629379 h 5687273"/>
              <a:gd name="connsiteX70" fmla="*/ 8873099 w 11243827"/>
              <a:gd name="connsiteY70" fmla="*/ 5638628 h 5687273"/>
              <a:gd name="connsiteX71" fmla="*/ 8872234 w 11243827"/>
              <a:gd name="connsiteY71" fmla="*/ 5637889 h 5687273"/>
              <a:gd name="connsiteX72" fmla="*/ 8862777 w 11243827"/>
              <a:gd name="connsiteY72" fmla="*/ 5636711 h 5687273"/>
              <a:gd name="connsiteX73" fmla="*/ 8845869 w 11243827"/>
              <a:gd name="connsiteY73" fmla="*/ 5636436 h 5687273"/>
              <a:gd name="connsiteX74" fmla="*/ 8800548 w 11243827"/>
              <a:gd name="connsiteY74" fmla="*/ 5625084 h 5687273"/>
              <a:gd name="connsiteX75" fmla="*/ 8773774 w 11243827"/>
              <a:gd name="connsiteY75" fmla="*/ 5634630 h 5687273"/>
              <a:gd name="connsiteX76" fmla="*/ 8698255 w 11243827"/>
              <a:gd name="connsiteY76" fmla="*/ 5636083 h 5687273"/>
              <a:gd name="connsiteX77" fmla="*/ 8619167 w 11243827"/>
              <a:gd name="connsiteY77" fmla="*/ 5619130 h 5687273"/>
              <a:gd name="connsiteX78" fmla="*/ 8539822 w 11243827"/>
              <a:gd name="connsiteY78" fmla="*/ 5616905 h 5687273"/>
              <a:gd name="connsiteX79" fmla="*/ 8511094 w 11243827"/>
              <a:gd name="connsiteY79" fmla="*/ 5617360 h 5687273"/>
              <a:gd name="connsiteX80" fmla="*/ 8459886 w 11243827"/>
              <a:gd name="connsiteY80" fmla="*/ 5612612 h 5687273"/>
              <a:gd name="connsiteX81" fmla="*/ 8436432 w 11243827"/>
              <a:gd name="connsiteY81" fmla="*/ 5606990 h 5687273"/>
              <a:gd name="connsiteX82" fmla="*/ 8435403 w 11243827"/>
              <a:gd name="connsiteY82" fmla="*/ 5607336 h 5687273"/>
              <a:gd name="connsiteX83" fmla="*/ 8433307 w 11243827"/>
              <a:gd name="connsiteY83" fmla="*/ 5604917 h 5687273"/>
              <a:gd name="connsiteX84" fmla="*/ 8428968 w 11243827"/>
              <a:gd name="connsiteY84" fmla="*/ 5603796 h 5687273"/>
              <a:gd name="connsiteX85" fmla="*/ 8417124 w 11243827"/>
              <a:gd name="connsiteY85" fmla="*/ 5604518 h 5687273"/>
              <a:gd name="connsiteX86" fmla="*/ 8412669 w 11243827"/>
              <a:gd name="connsiteY86" fmla="*/ 5605413 h 5687273"/>
              <a:gd name="connsiteX87" fmla="*/ 8406152 w 11243827"/>
              <a:gd name="connsiteY87" fmla="*/ 5605396 h 5687273"/>
              <a:gd name="connsiteX88" fmla="*/ 8405989 w 11243827"/>
              <a:gd name="connsiteY88" fmla="*/ 5605197 h 5687273"/>
              <a:gd name="connsiteX89" fmla="*/ 8399884 w 11243827"/>
              <a:gd name="connsiteY89" fmla="*/ 5605568 h 5687273"/>
              <a:gd name="connsiteX90" fmla="*/ 8370014 w 11243827"/>
              <a:gd name="connsiteY90" fmla="*/ 5609900 h 5687273"/>
              <a:gd name="connsiteX91" fmla="*/ 8330544 w 11243827"/>
              <a:gd name="connsiteY91" fmla="*/ 5590964 h 5687273"/>
              <a:gd name="connsiteX92" fmla="*/ 8314221 w 11243827"/>
              <a:gd name="connsiteY92" fmla="*/ 5587682 h 5687273"/>
              <a:gd name="connsiteX93" fmla="*/ 8305502 w 11243827"/>
              <a:gd name="connsiteY93" fmla="*/ 5584868 h 5687273"/>
              <a:gd name="connsiteX94" fmla="*/ 8304962 w 11243827"/>
              <a:gd name="connsiteY94" fmla="*/ 5584007 h 5687273"/>
              <a:gd name="connsiteX95" fmla="*/ 8276324 w 11243827"/>
              <a:gd name="connsiteY95" fmla="*/ 5588260 h 5687273"/>
              <a:gd name="connsiteX96" fmla="*/ 8272522 w 11243827"/>
              <a:gd name="connsiteY96" fmla="*/ 5587226 h 5687273"/>
              <a:gd name="connsiteX97" fmla="*/ 8253857 w 11243827"/>
              <a:gd name="connsiteY97" fmla="*/ 5592043 h 5687273"/>
              <a:gd name="connsiteX98" fmla="*/ 8244212 w 11243827"/>
              <a:gd name="connsiteY98" fmla="*/ 5593439 h 5687273"/>
              <a:gd name="connsiteX99" fmla="*/ 8241488 w 11243827"/>
              <a:gd name="connsiteY99" fmla="*/ 5596085 h 5687273"/>
              <a:gd name="connsiteX100" fmla="*/ 8227256 w 11243827"/>
              <a:gd name="connsiteY100" fmla="*/ 5597005 h 5687273"/>
              <a:gd name="connsiteX101" fmla="*/ 8225619 w 11243827"/>
              <a:gd name="connsiteY101" fmla="*/ 5596262 h 5687273"/>
              <a:gd name="connsiteX102" fmla="*/ 8213882 w 11243827"/>
              <a:gd name="connsiteY102" fmla="*/ 5600179 h 5687273"/>
              <a:gd name="connsiteX103" fmla="*/ 8204045 w 11243827"/>
              <a:gd name="connsiteY103" fmla="*/ 5607275 h 5687273"/>
              <a:gd name="connsiteX104" fmla="*/ 8082989 w 11243827"/>
              <a:gd name="connsiteY104" fmla="*/ 5603160 h 5687273"/>
              <a:gd name="connsiteX105" fmla="*/ 7976942 w 11243827"/>
              <a:gd name="connsiteY105" fmla="*/ 5598455 h 5687273"/>
              <a:gd name="connsiteX106" fmla="*/ 7915584 w 11243827"/>
              <a:gd name="connsiteY106" fmla="*/ 5684635 h 5687273"/>
              <a:gd name="connsiteX107" fmla="*/ 7727691 w 11243827"/>
              <a:gd name="connsiteY107" fmla="*/ 5621064 h 5687273"/>
              <a:gd name="connsiteX108" fmla="*/ 7685998 w 11243827"/>
              <a:gd name="connsiteY108" fmla="*/ 5615564 h 5687273"/>
              <a:gd name="connsiteX109" fmla="*/ 7649302 w 11243827"/>
              <a:gd name="connsiteY109" fmla="*/ 5626541 h 5687273"/>
              <a:gd name="connsiteX110" fmla="*/ 7634083 w 11243827"/>
              <a:gd name="connsiteY110" fmla="*/ 5620862 h 5687273"/>
              <a:gd name="connsiteX111" fmla="*/ 7631455 w 11243827"/>
              <a:gd name="connsiteY111" fmla="*/ 5619708 h 5687273"/>
              <a:gd name="connsiteX112" fmla="*/ 7620952 w 11243827"/>
              <a:gd name="connsiteY112" fmla="*/ 5618872 h 5687273"/>
              <a:gd name="connsiteX113" fmla="*/ 7617992 w 11243827"/>
              <a:gd name="connsiteY113" fmla="*/ 5613914 h 5687273"/>
              <a:gd name="connsiteX114" fmla="*/ 7602182 w 11243827"/>
              <a:gd name="connsiteY114" fmla="*/ 5609271 h 5687273"/>
              <a:gd name="connsiteX115" fmla="*/ 7582847 w 11243827"/>
              <a:gd name="connsiteY115" fmla="*/ 5609047 h 5687273"/>
              <a:gd name="connsiteX116" fmla="*/ 7514158 w 11243827"/>
              <a:gd name="connsiteY116" fmla="*/ 5607737 h 5687273"/>
              <a:gd name="connsiteX117" fmla="*/ 7502955 w 11243827"/>
              <a:gd name="connsiteY117" fmla="*/ 5610415 h 5687273"/>
              <a:gd name="connsiteX118" fmla="*/ 7466391 w 11243827"/>
              <a:gd name="connsiteY118" fmla="*/ 5605949 h 5687273"/>
              <a:gd name="connsiteX119" fmla="*/ 7433806 w 11243827"/>
              <a:gd name="connsiteY119" fmla="*/ 5604945 h 5687273"/>
              <a:gd name="connsiteX120" fmla="*/ 7412693 w 11243827"/>
              <a:gd name="connsiteY120" fmla="*/ 5607075 h 5687273"/>
              <a:gd name="connsiteX121" fmla="*/ 7407159 w 11243827"/>
              <a:gd name="connsiteY121" fmla="*/ 5605310 h 5687273"/>
              <a:gd name="connsiteX122" fmla="*/ 7385900 w 11243827"/>
              <a:gd name="connsiteY122" fmla="*/ 5604171 h 5687273"/>
              <a:gd name="connsiteX123" fmla="*/ 7375071 w 11243827"/>
              <a:gd name="connsiteY123" fmla="*/ 5606788 h 5687273"/>
              <a:gd name="connsiteX124" fmla="*/ 7364382 w 11243827"/>
              <a:gd name="connsiteY124" fmla="*/ 5600762 h 5687273"/>
              <a:gd name="connsiteX125" fmla="*/ 7361770 w 11243827"/>
              <a:gd name="connsiteY125" fmla="*/ 5596347 h 5687273"/>
              <a:gd name="connsiteX126" fmla="*/ 7346641 w 11243827"/>
              <a:gd name="connsiteY126" fmla="*/ 5598329 h 5687273"/>
              <a:gd name="connsiteX127" fmla="*/ 7334238 w 11243827"/>
              <a:gd name="connsiteY127" fmla="*/ 5594014 h 5687273"/>
              <a:gd name="connsiteX128" fmla="*/ 7323426 w 11243827"/>
              <a:gd name="connsiteY128" fmla="*/ 5596835 h 5687273"/>
              <a:gd name="connsiteX129" fmla="*/ 7318938 w 11243827"/>
              <a:gd name="connsiteY129" fmla="*/ 5596200 h 5687273"/>
              <a:gd name="connsiteX130" fmla="*/ 7307784 w 11243827"/>
              <a:gd name="connsiteY130" fmla="*/ 5594065 h 5687273"/>
              <a:gd name="connsiteX131" fmla="*/ 7288540 w 11243827"/>
              <a:gd name="connsiteY131" fmla="*/ 5589320 h 5687273"/>
              <a:gd name="connsiteX132" fmla="*/ 7282537 w 11243827"/>
              <a:gd name="connsiteY132" fmla="*/ 5588660 h 5687273"/>
              <a:gd name="connsiteX133" fmla="*/ 7269466 w 11243827"/>
              <a:gd name="connsiteY133" fmla="*/ 5581404 h 5687273"/>
              <a:gd name="connsiteX134" fmla="*/ 7244165 w 11243827"/>
              <a:gd name="connsiteY134" fmla="*/ 5575200 h 5687273"/>
              <a:gd name="connsiteX135" fmla="*/ 7199619 w 11243827"/>
              <a:gd name="connsiteY135" fmla="*/ 5553550 h 5687273"/>
              <a:gd name="connsiteX136" fmla="*/ 7173434 w 11243827"/>
              <a:gd name="connsiteY136" fmla="*/ 5543219 h 5687273"/>
              <a:gd name="connsiteX137" fmla="*/ 7155718 w 11243827"/>
              <a:gd name="connsiteY137" fmla="*/ 5533697 h 5687273"/>
              <a:gd name="connsiteX138" fmla="*/ 7103430 w 11243827"/>
              <a:gd name="connsiteY138" fmla="*/ 5520249 h 5687273"/>
              <a:gd name="connsiteX139" fmla="*/ 7013746 w 11243827"/>
              <a:gd name="connsiteY139" fmla="*/ 5502470 h 5687273"/>
              <a:gd name="connsiteX140" fmla="*/ 6995379 w 11243827"/>
              <a:gd name="connsiteY140" fmla="*/ 5497693 h 5687273"/>
              <a:gd name="connsiteX141" fmla="*/ 6982475 w 11243827"/>
              <a:gd name="connsiteY141" fmla="*/ 5489641 h 5687273"/>
              <a:gd name="connsiteX142" fmla="*/ 6981994 w 11243827"/>
              <a:gd name="connsiteY142" fmla="*/ 5484335 h 5687273"/>
              <a:gd name="connsiteX143" fmla="*/ 6972355 w 11243827"/>
              <a:gd name="connsiteY143" fmla="*/ 5481074 h 5687273"/>
              <a:gd name="connsiteX144" fmla="*/ 6970394 w 11243827"/>
              <a:gd name="connsiteY144" fmla="*/ 5479383 h 5687273"/>
              <a:gd name="connsiteX145" fmla="*/ 6958543 w 11243827"/>
              <a:gd name="connsiteY145" fmla="*/ 5470507 h 5687273"/>
              <a:gd name="connsiteX146" fmla="*/ 6918276 w 11243827"/>
              <a:gd name="connsiteY146" fmla="*/ 5472034 h 5687273"/>
              <a:gd name="connsiteX147" fmla="*/ 6881046 w 11243827"/>
              <a:gd name="connsiteY147" fmla="*/ 5457070 h 5687273"/>
              <a:gd name="connsiteX148" fmla="*/ 6752164 w 11243827"/>
              <a:gd name="connsiteY148" fmla="*/ 5425021 h 5687273"/>
              <a:gd name="connsiteX149" fmla="*/ 6724964 w 11243827"/>
              <a:gd name="connsiteY149" fmla="*/ 5414071 h 5687273"/>
              <a:gd name="connsiteX150" fmla="*/ 6683286 w 11243827"/>
              <a:gd name="connsiteY150" fmla="*/ 5405383 h 5687273"/>
              <a:gd name="connsiteX151" fmla="*/ 6644277 w 11243827"/>
              <a:gd name="connsiteY151" fmla="*/ 5429684 h 5687273"/>
              <a:gd name="connsiteX152" fmla="*/ 6532914 w 11243827"/>
              <a:gd name="connsiteY152" fmla="*/ 5431205 h 5687273"/>
              <a:gd name="connsiteX153" fmla="*/ 6307459 w 11243827"/>
              <a:gd name="connsiteY153" fmla="*/ 5467087 h 5687273"/>
              <a:gd name="connsiteX154" fmla="*/ 6196243 w 11243827"/>
              <a:gd name="connsiteY154" fmla="*/ 5515042 h 5687273"/>
              <a:gd name="connsiteX155" fmla="*/ 6099124 w 11243827"/>
              <a:gd name="connsiteY155" fmla="*/ 5516848 h 5687273"/>
              <a:gd name="connsiteX156" fmla="*/ 6016077 w 11243827"/>
              <a:gd name="connsiteY156" fmla="*/ 5528642 h 5687273"/>
              <a:gd name="connsiteX157" fmla="*/ 6004389 w 11243827"/>
              <a:gd name="connsiteY157" fmla="*/ 5531206 h 5687273"/>
              <a:gd name="connsiteX158" fmla="*/ 5933945 w 11243827"/>
              <a:gd name="connsiteY158" fmla="*/ 5538840 h 5687273"/>
              <a:gd name="connsiteX159" fmla="*/ 5883936 w 11243827"/>
              <a:gd name="connsiteY159" fmla="*/ 5553807 h 5687273"/>
              <a:gd name="connsiteX160" fmla="*/ 5798331 w 11243827"/>
              <a:gd name="connsiteY160" fmla="*/ 5564248 h 5687273"/>
              <a:gd name="connsiteX161" fmla="*/ 5712738 w 11243827"/>
              <a:gd name="connsiteY161" fmla="*/ 5573120 h 5687273"/>
              <a:gd name="connsiteX162" fmla="*/ 5681342 w 11243827"/>
              <a:gd name="connsiteY162" fmla="*/ 5575621 h 5687273"/>
              <a:gd name="connsiteX163" fmla="*/ 5627167 w 11243827"/>
              <a:gd name="connsiteY163" fmla="*/ 5583215 h 5687273"/>
              <a:gd name="connsiteX164" fmla="*/ 5591414 w 11243827"/>
              <a:gd name="connsiteY164" fmla="*/ 5587695 h 5687273"/>
              <a:gd name="connsiteX165" fmla="*/ 5583028 w 11243827"/>
              <a:gd name="connsiteY165" fmla="*/ 5580877 h 5687273"/>
              <a:gd name="connsiteX166" fmla="*/ 5549426 w 11243827"/>
              <a:gd name="connsiteY166" fmla="*/ 5582858 h 5687273"/>
              <a:gd name="connsiteX167" fmla="*/ 5519999 w 11243827"/>
              <a:gd name="connsiteY167" fmla="*/ 5592246 h 5687273"/>
              <a:gd name="connsiteX168" fmla="*/ 5480028 w 11243827"/>
              <a:gd name="connsiteY168" fmla="*/ 5597282 h 5687273"/>
              <a:gd name="connsiteX169" fmla="*/ 5456175 w 11243827"/>
              <a:gd name="connsiteY169" fmla="*/ 5600371 h 5687273"/>
              <a:gd name="connsiteX170" fmla="*/ 5388463 w 11243827"/>
              <a:gd name="connsiteY170" fmla="*/ 5602638 h 5687273"/>
              <a:gd name="connsiteX171" fmla="*/ 5265898 w 11243827"/>
              <a:gd name="connsiteY171" fmla="*/ 5591830 h 5687273"/>
              <a:gd name="connsiteX172" fmla="*/ 5231231 w 11243827"/>
              <a:gd name="connsiteY172" fmla="*/ 5592790 h 5687273"/>
              <a:gd name="connsiteX173" fmla="*/ 5226996 w 11243827"/>
              <a:gd name="connsiteY173" fmla="*/ 5595040 h 5687273"/>
              <a:gd name="connsiteX174" fmla="*/ 5175988 w 11243827"/>
              <a:gd name="connsiteY174" fmla="*/ 5588131 h 5687273"/>
              <a:gd name="connsiteX175" fmla="*/ 5107470 w 11243827"/>
              <a:gd name="connsiteY175" fmla="*/ 5594771 h 5687273"/>
              <a:gd name="connsiteX176" fmla="*/ 5027868 w 11243827"/>
              <a:gd name="connsiteY176" fmla="*/ 5605624 h 5687273"/>
              <a:gd name="connsiteX177" fmla="*/ 5007324 w 11243827"/>
              <a:gd name="connsiteY177" fmla="*/ 5609209 h 5687273"/>
              <a:gd name="connsiteX178" fmla="*/ 4952559 w 11243827"/>
              <a:gd name="connsiteY178" fmla="*/ 5611402 h 5687273"/>
              <a:gd name="connsiteX179" fmla="*/ 4826081 w 11243827"/>
              <a:gd name="connsiteY179" fmla="*/ 5616191 h 5687273"/>
              <a:gd name="connsiteX180" fmla="*/ 4823501 w 11243827"/>
              <a:gd name="connsiteY180" fmla="*/ 5619174 h 5687273"/>
              <a:gd name="connsiteX181" fmla="*/ 4813093 w 11243827"/>
              <a:gd name="connsiteY181" fmla="*/ 5620026 h 5687273"/>
              <a:gd name="connsiteX182" fmla="*/ 4810563 w 11243827"/>
              <a:gd name="connsiteY182" fmla="*/ 5620787 h 5687273"/>
              <a:gd name="connsiteX183" fmla="*/ 4795818 w 11243827"/>
              <a:gd name="connsiteY183" fmla="*/ 5624618 h 5687273"/>
              <a:gd name="connsiteX184" fmla="*/ 4758404 w 11243827"/>
              <a:gd name="connsiteY184" fmla="*/ 5619510 h 5687273"/>
              <a:gd name="connsiteX185" fmla="*/ 4717254 w 11243827"/>
              <a:gd name="connsiteY185" fmla="*/ 5624155 h 5687273"/>
              <a:gd name="connsiteX186" fmla="*/ 4591958 w 11243827"/>
              <a:gd name="connsiteY186" fmla="*/ 5624710 h 5687273"/>
              <a:gd name="connsiteX187" fmla="*/ 4476215 w 11243827"/>
              <a:gd name="connsiteY187" fmla="*/ 5628210 h 5687273"/>
              <a:gd name="connsiteX188" fmla="*/ 4425193 w 11243827"/>
              <a:gd name="connsiteY188" fmla="*/ 5627414 h 5687273"/>
              <a:gd name="connsiteX189" fmla="*/ 4383866 w 11243827"/>
              <a:gd name="connsiteY189" fmla="*/ 5626546 h 5687273"/>
              <a:gd name="connsiteX190" fmla="*/ 4385596 w 11243827"/>
              <a:gd name="connsiteY190" fmla="*/ 5634646 h 5687273"/>
              <a:gd name="connsiteX191" fmla="*/ 4360864 w 11243827"/>
              <a:gd name="connsiteY191" fmla="*/ 5641173 h 5687273"/>
              <a:gd name="connsiteX192" fmla="*/ 4328321 w 11243827"/>
              <a:gd name="connsiteY192" fmla="*/ 5626332 h 5687273"/>
              <a:gd name="connsiteX193" fmla="*/ 4309842 w 11243827"/>
              <a:gd name="connsiteY193" fmla="*/ 5626471 h 5687273"/>
              <a:gd name="connsiteX194" fmla="*/ 4277424 w 11243827"/>
              <a:gd name="connsiteY194" fmla="*/ 5631598 h 5687273"/>
              <a:gd name="connsiteX195" fmla="*/ 4266627 w 11243827"/>
              <a:gd name="connsiteY195" fmla="*/ 5633969 h 5687273"/>
              <a:gd name="connsiteX196" fmla="*/ 4185525 w 11243827"/>
              <a:gd name="connsiteY196" fmla="*/ 5617508 h 5687273"/>
              <a:gd name="connsiteX197" fmla="*/ 4177617 w 11243827"/>
              <a:gd name="connsiteY197" fmla="*/ 5610903 h 5687273"/>
              <a:gd name="connsiteX198" fmla="*/ 4136948 w 11243827"/>
              <a:gd name="connsiteY198" fmla="*/ 5608031 h 5687273"/>
              <a:gd name="connsiteX199" fmla="*/ 4132323 w 11243827"/>
              <a:gd name="connsiteY199" fmla="*/ 5609784 h 5687273"/>
              <a:gd name="connsiteX200" fmla="*/ 4098620 w 11243827"/>
              <a:gd name="connsiteY200" fmla="*/ 5599672 h 5687273"/>
              <a:gd name="connsiteX201" fmla="*/ 3963475 w 11243827"/>
              <a:gd name="connsiteY201" fmla="*/ 5581841 h 5687273"/>
              <a:gd name="connsiteX202" fmla="*/ 3703613 w 11243827"/>
              <a:gd name="connsiteY202" fmla="*/ 5572482 h 5687273"/>
              <a:gd name="connsiteX203" fmla="*/ 3432987 w 11243827"/>
              <a:gd name="connsiteY203" fmla="*/ 5545768 h 5687273"/>
              <a:gd name="connsiteX204" fmla="*/ 3176381 w 11243827"/>
              <a:gd name="connsiteY204" fmla="*/ 5556110 h 5687273"/>
              <a:gd name="connsiteX205" fmla="*/ 2710156 w 11243827"/>
              <a:gd name="connsiteY205" fmla="*/ 5527517 h 5687273"/>
              <a:gd name="connsiteX206" fmla="*/ 2550206 w 11243827"/>
              <a:gd name="connsiteY206" fmla="*/ 5524958 h 5687273"/>
              <a:gd name="connsiteX207" fmla="*/ 2443041 w 11243827"/>
              <a:gd name="connsiteY207" fmla="*/ 5523990 h 5687273"/>
              <a:gd name="connsiteX208" fmla="*/ 2435613 w 11243827"/>
              <a:gd name="connsiteY208" fmla="*/ 5526704 h 5687273"/>
              <a:gd name="connsiteX209" fmla="*/ 2405682 w 11243827"/>
              <a:gd name="connsiteY209" fmla="*/ 5528307 h 5687273"/>
              <a:gd name="connsiteX210" fmla="*/ 2397487 w 11243827"/>
              <a:gd name="connsiteY210" fmla="*/ 5540337 h 5687273"/>
              <a:gd name="connsiteX211" fmla="*/ 2297454 w 11243827"/>
              <a:gd name="connsiteY211" fmla="*/ 5550765 h 5687273"/>
              <a:gd name="connsiteX212" fmla="*/ 2056700 w 11243827"/>
              <a:gd name="connsiteY212" fmla="*/ 5555489 h 5687273"/>
              <a:gd name="connsiteX213" fmla="*/ 1878530 w 11243827"/>
              <a:gd name="connsiteY213" fmla="*/ 5535330 h 5687273"/>
              <a:gd name="connsiteX214" fmla="*/ 1859292 w 11243827"/>
              <a:gd name="connsiteY214" fmla="*/ 5535461 h 5687273"/>
              <a:gd name="connsiteX215" fmla="*/ 1835626 w 11243827"/>
              <a:gd name="connsiteY215" fmla="*/ 5533793 h 5687273"/>
              <a:gd name="connsiteX216" fmla="*/ 1798939 w 11243827"/>
              <a:gd name="connsiteY216" fmla="*/ 5540285 h 5687273"/>
              <a:gd name="connsiteX217" fmla="*/ 1779046 w 11243827"/>
              <a:gd name="connsiteY217" fmla="*/ 5549949 h 5687273"/>
              <a:gd name="connsiteX218" fmla="*/ 1772421 w 11243827"/>
              <a:gd name="connsiteY218" fmla="*/ 5549018 h 5687273"/>
              <a:gd name="connsiteX219" fmla="*/ 1772052 w 11243827"/>
              <a:gd name="connsiteY219" fmla="*/ 5545689 h 5687273"/>
              <a:gd name="connsiteX220" fmla="*/ 1711543 w 11243827"/>
              <a:gd name="connsiteY220" fmla="*/ 5534558 h 5687273"/>
              <a:gd name="connsiteX221" fmla="*/ 1698891 w 11243827"/>
              <a:gd name="connsiteY221" fmla="*/ 5513187 h 5687273"/>
              <a:gd name="connsiteX222" fmla="*/ 1538763 w 11243827"/>
              <a:gd name="connsiteY222" fmla="*/ 5482781 h 5687273"/>
              <a:gd name="connsiteX223" fmla="*/ 1501533 w 11243827"/>
              <a:gd name="connsiteY223" fmla="*/ 5467817 h 5687273"/>
              <a:gd name="connsiteX224" fmla="*/ 1461266 w 11243827"/>
              <a:gd name="connsiteY224" fmla="*/ 5469343 h 5687273"/>
              <a:gd name="connsiteX225" fmla="*/ 1449415 w 11243827"/>
              <a:gd name="connsiteY225" fmla="*/ 5460467 h 5687273"/>
              <a:gd name="connsiteX226" fmla="*/ 1447454 w 11243827"/>
              <a:gd name="connsiteY226" fmla="*/ 5458776 h 5687273"/>
              <a:gd name="connsiteX227" fmla="*/ 1437814 w 11243827"/>
              <a:gd name="connsiteY227" fmla="*/ 5455515 h 5687273"/>
              <a:gd name="connsiteX228" fmla="*/ 1437334 w 11243827"/>
              <a:gd name="connsiteY228" fmla="*/ 5450209 h 5687273"/>
              <a:gd name="connsiteX229" fmla="*/ 1424429 w 11243827"/>
              <a:gd name="connsiteY229" fmla="*/ 5442157 h 5687273"/>
              <a:gd name="connsiteX230" fmla="*/ 1406063 w 11243827"/>
              <a:gd name="connsiteY230" fmla="*/ 5437380 h 5687273"/>
              <a:gd name="connsiteX231" fmla="*/ 1316379 w 11243827"/>
              <a:gd name="connsiteY231" fmla="*/ 5419601 h 5687273"/>
              <a:gd name="connsiteX232" fmla="*/ 1264090 w 11243827"/>
              <a:gd name="connsiteY232" fmla="*/ 5406153 h 5687273"/>
              <a:gd name="connsiteX233" fmla="*/ 1246374 w 11243827"/>
              <a:gd name="connsiteY233" fmla="*/ 5396631 h 5687273"/>
              <a:gd name="connsiteX234" fmla="*/ 1220190 w 11243827"/>
              <a:gd name="connsiteY234" fmla="*/ 5386301 h 5687273"/>
              <a:gd name="connsiteX235" fmla="*/ 1175643 w 11243827"/>
              <a:gd name="connsiteY235" fmla="*/ 5364651 h 5687273"/>
              <a:gd name="connsiteX236" fmla="*/ 1150342 w 11243827"/>
              <a:gd name="connsiteY236" fmla="*/ 5358447 h 5687273"/>
              <a:gd name="connsiteX237" fmla="*/ 1137272 w 11243827"/>
              <a:gd name="connsiteY237" fmla="*/ 5351191 h 5687273"/>
              <a:gd name="connsiteX238" fmla="*/ 1131268 w 11243827"/>
              <a:gd name="connsiteY238" fmla="*/ 5350530 h 5687273"/>
              <a:gd name="connsiteX239" fmla="*/ 1112024 w 11243827"/>
              <a:gd name="connsiteY239" fmla="*/ 5345786 h 5687273"/>
              <a:gd name="connsiteX240" fmla="*/ 1100870 w 11243827"/>
              <a:gd name="connsiteY240" fmla="*/ 5343651 h 5687273"/>
              <a:gd name="connsiteX241" fmla="*/ 1096383 w 11243827"/>
              <a:gd name="connsiteY241" fmla="*/ 5343015 h 5687273"/>
              <a:gd name="connsiteX242" fmla="*/ 1085571 w 11243827"/>
              <a:gd name="connsiteY242" fmla="*/ 5345836 h 5687273"/>
              <a:gd name="connsiteX243" fmla="*/ 1073168 w 11243827"/>
              <a:gd name="connsiteY243" fmla="*/ 5341521 h 5687273"/>
              <a:gd name="connsiteX244" fmla="*/ 1058039 w 11243827"/>
              <a:gd name="connsiteY244" fmla="*/ 5343504 h 5687273"/>
              <a:gd name="connsiteX245" fmla="*/ 1055426 w 11243827"/>
              <a:gd name="connsiteY245" fmla="*/ 5339088 h 5687273"/>
              <a:gd name="connsiteX246" fmla="*/ 1044738 w 11243827"/>
              <a:gd name="connsiteY246" fmla="*/ 5333063 h 5687273"/>
              <a:gd name="connsiteX247" fmla="*/ 1033909 w 11243827"/>
              <a:gd name="connsiteY247" fmla="*/ 5335680 h 5687273"/>
              <a:gd name="connsiteX248" fmla="*/ 1012649 w 11243827"/>
              <a:gd name="connsiteY248" fmla="*/ 5334541 h 5687273"/>
              <a:gd name="connsiteX249" fmla="*/ 1007115 w 11243827"/>
              <a:gd name="connsiteY249" fmla="*/ 5332775 h 5687273"/>
              <a:gd name="connsiteX250" fmla="*/ 986002 w 11243827"/>
              <a:gd name="connsiteY250" fmla="*/ 5334906 h 5687273"/>
              <a:gd name="connsiteX251" fmla="*/ 953418 w 11243827"/>
              <a:gd name="connsiteY251" fmla="*/ 5333901 h 5687273"/>
              <a:gd name="connsiteX252" fmla="*/ 916854 w 11243827"/>
              <a:gd name="connsiteY252" fmla="*/ 5329435 h 5687273"/>
              <a:gd name="connsiteX253" fmla="*/ 905651 w 11243827"/>
              <a:gd name="connsiteY253" fmla="*/ 5332114 h 5687273"/>
              <a:gd name="connsiteX254" fmla="*/ 836961 w 11243827"/>
              <a:gd name="connsiteY254" fmla="*/ 5330803 h 5687273"/>
              <a:gd name="connsiteX255" fmla="*/ 817627 w 11243827"/>
              <a:gd name="connsiteY255" fmla="*/ 5330580 h 5687273"/>
              <a:gd name="connsiteX256" fmla="*/ 801817 w 11243827"/>
              <a:gd name="connsiteY256" fmla="*/ 5325937 h 5687273"/>
              <a:gd name="connsiteX257" fmla="*/ 798857 w 11243827"/>
              <a:gd name="connsiteY257" fmla="*/ 5320979 h 5687273"/>
              <a:gd name="connsiteX258" fmla="*/ 788354 w 11243827"/>
              <a:gd name="connsiteY258" fmla="*/ 5320143 h 5687273"/>
              <a:gd name="connsiteX259" fmla="*/ 785726 w 11243827"/>
              <a:gd name="connsiteY259" fmla="*/ 5318989 h 5687273"/>
              <a:gd name="connsiteX260" fmla="*/ 770507 w 11243827"/>
              <a:gd name="connsiteY260" fmla="*/ 5313309 h 5687273"/>
              <a:gd name="connsiteX261" fmla="*/ 733810 w 11243827"/>
              <a:gd name="connsiteY261" fmla="*/ 5324286 h 5687273"/>
              <a:gd name="connsiteX262" fmla="*/ 692117 w 11243827"/>
              <a:gd name="connsiteY262" fmla="*/ 5318786 h 5687273"/>
              <a:gd name="connsiteX263" fmla="*/ 528894 w 11243827"/>
              <a:gd name="connsiteY263" fmla="*/ 5327578 h 5687273"/>
              <a:gd name="connsiteX264" fmla="*/ 507005 w 11243827"/>
              <a:gd name="connsiteY264" fmla="*/ 5310149 h 5687273"/>
              <a:gd name="connsiteX265" fmla="*/ 441302 w 11243827"/>
              <a:gd name="connsiteY265" fmla="*/ 5307062 h 5687273"/>
              <a:gd name="connsiteX266" fmla="*/ 336819 w 11243827"/>
              <a:gd name="connsiteY266" fmla="*/ 5336690 h 5687273"/>
              <a:gd name="connsiteX267" fmla="*/ 215763 w 11243827"/>
              <a:gd name="connsiteY267" fmla="*/ 5332575 h 5687273"/>
              <a:gd name="connsiteX268" fmla="*/ 205927 w 11243827"/>
              <a:gd name="connsiteY268" fmla="*/ 5339672 h 5687273"/>
              <a:gd name="connsiteX269" fmla="*/ 194189 w 11243827"/>
              <a:gd name="connsiteY269" fmla="*/ 5343588 h 5687273"/>
              <a:gd name="connsiteX270" fmla="*/ 192552 w 11243827"/>
              <a:gd name="connsiteY270" fmla="*/ 5342845 h 5687273"/>
              <a:gd name="connsiteX271" fmla="*/ 178320 w 11243827"/>
              <a:gd name="connsiteY271" fmla="*/ 5343766 h 5687273"/>
              <a:gd name="connsiteX272" fmla="*/ 175596 w 11243827"/>
              <a:gd name="connsiteY272" fmla="*/ 5346411 h 5687273"/>
              <a:gd name="connsiteX273" fmla="*/ 165951 w 11243827"/>
              <a:gd name="connsiteY273" fmla="*/ 5347808 h 5687273"/>
              <a:gd name="connsiteX274" fmla="*/ 147287 w 11243827"/>
              <a:gd name="connsiteY274" fmla="*/ 5352625 h 5687273"/>
              <a:gd name="connsiteX275" fmla="*/ 143484 w 11243827"/>
              <a:gd name="connsiteY275" fmla="*/ 5351591 h 5687273"/>
              <a:gd name="connsiteX276" fmla="*/ 114847 w 11243827"/>
              <a:gd name="connsiteY276" fmla="*/ 5355844 h 5687273"/>
              <a:gd name="connsiteX277" fmla="*/ 114306 w 11243827"/>
              <a:gd name="connsiteY277" fmla="*/ 5354983 h 5687273"/>
              <a:gd name="connsiteX278" fmla="*/ 105588 w 11243827"/>
              <a:gd name="connsiteY278" fmla="*/ 5352169 h 5687273"/>
              <a:gd name="connsiteX279" fmla="*/ 89264 w 11243827"/>
              <a:gd name="connsiteY279" fmla="*/ 5348886 h 5687273"/>
              <a:gd name="connsiteX280" fmla="*/ 49794 w 11243827"/>
              <a:gd name="connsiteY280" fmla="*/ 5329950 h 5687273"/>
              <a:gd name="connsiteX281" fmla="*/ 19924 w 11243827"/>
              <a:gd name="connsiteY281" fmla="*/ 5334282 h 5687273"/>
              <a:gd name="connsiteX282" fmla="*/ 13819 w 11243827"/>
              <a:gd name="connsiteY282" fmla="*/ 5334653 h 5687273"/>
              <a:gd name="connsiteX283" fmla="*/ 13657 w 11243827"/>
              <a:gd name="connsiteY283" fmla="*/ 5334455 h 5687273"/>
              <a:gd name="connsiteX284" fmla="*/ 7139 w 11243827"/>
              <a:gd name="connsiteY284" fmla="*/ 5334438 h 5687273"/>
              <a:gd name="connsiteX285" fmla="*/ 2684 w 11243827"/>
              <a:gd name="connsiteY285" fmla="*/ 5335333 h 5687273"/>
              <a:gd name="connsiteX286" fmla="*/ 0 w 11243827"/>
              <a:gd name="connsiteY286" fmla="*/ 5335496 h 5687273"/>
              <a:gd name="connsiteX287" fmla="*/ 0 w 11243827"/>
              <a:gd name="connsiteY287" fmla="*/ 10592 h 5687273"/>
              <a:gd name="connsiteX288" fmla="*/ 11243827 w 11243827"/>
              <a:gd name="connsiteY288" fmla="*/ 0 h 56872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05927 w 11243827"/>
              <a:gd name="connsiteY267" fmla="*/ 5339672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70932 w 11243827"/>
              <a:gd name="connsiteY267" fmla="*/ 5345451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105588 w 11243827"/>
              <a:gd name="connsiteY276" fmla="*/ 5352169 h 5641173"/>
              <a:gd name="connsiteX277" fmla="*/ 89264 w 11243827"/>
              <a:gd name="connsiteY277" fmla="*/ 5348886 h 5641173"/>
              <a:gd name="connsiteX278" fmla="*/ 49794 w 11243827"/>
              <a:gd name="connsiteY278" fmla="*/ 5329950 h 5641173"/>
              <a:gd name="connsiteX279" fmla="*/ 19924 w 11243827"/>
              <a:gd name="connsiteY279" fmla="*/ 5334282 h 5641173"/>
              <a:gd name="connsiteX280" fmla="*/ 13819 w 11243827"/>
              <a:gd name="connsiteY280" fmla="*/ 5334653 h 5641173"/>
              <a:gd name="connsiteX281" fmla="*/ 13657 w 11243827"/>
              <a:gd name="connsiteY281" fmla="*/ 5334455 h 5641173"/>
              <a:gd name="connsiteX282" fmla="*/ 7139 w 11243827"/>
              <a:gd name="connsiteY282" fmla="*/ 5334438 h 5641173"/>
              <a:gd name="connsiteX283" fmla="*/ 2684 w 11243827"/>
              <a:gd name="connsiteY283" fmla="*/ 5335333 h 5641173"/>
              <a:gd name="connsiteX284" fmla="*/ 0 w 11243827"/>
              <a:gd name="connsiteY284" fmla="*/ 5335496 h 5641173"/>
              <a:gd name="connsiteX285" fmla="*/ 0 w 11243827"/>
              <a:gd name="connsiteY285" fmla="*/ 10592 h 5641173"/>
              <a:gd name="connsiteX286" fmla="*/ 11243827 w 11243827"/>
              <a:gd name="connsiteY286"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89264 w 11243827"/>
              <a:gd name="connsiteY276" fmla="*/ 5348886 h 5641173"/>
              <a:gd name="connsiteX277" fmla="*/ 49794 w 11243827"/>
              <a:gd name="connsiteY277" fmla="*/ 5329950 h 5641173"/>
              <a:gd name="connsiteX278" fmla="*/ 19924 w 11243827"/>
              <a:gd name="connsiteY278" fmla="*/ 5334282 h 5641173"/>
              <a:gd name="connsiteX279" fmla="*/ 13819 w 11243827"/>
              <a:gd name="connsiteY279" fmla="*/ 5334653 h 5641173"/>
              <a:gd name="connsiteX280" fmla="*/ 13657 w 11243827"/>
              <a:gd name="connsiteY280" fmla="*/ 5334455 h 5641173"/>
              <a:gd name="connsiteX281" fmla="*/ 7139 w 11243827"/>
              <a:gd name="connsiteY281" fmla="*/ 5334438 h 5641173"/>
              <a:gd name="connsiteX282" fmla="*/ 2684 w 11243827"/>
              <a:gd name="connsiteY282" fmla="*/ 5335333 h 5641173"/>
              <a:gd name="connsiteX283" fmla="*/ 0 w 11243827"/>
              <a:gd name="connsiteY283" fmla="*/ 5335496 h 5641173"/>
              <a:gd name="connsiteX284" fmla="*/ 0 w 11243827"/>
              <a:gd name="connsiteY284" fmla="*/ 10592 h 5641173"/>
              <a:gd name="connsiteX285" fmla="*/ 11243827 w 11243827"/>
              <a:gd name="connsiteY285"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14847 w 11243827"/>
              <a:gd name="connsiteY273" fmla="*/ 5355844 h 5641173"/>
              <a:gd name="connsiteX274" fmla="*/ 114306 w 11243827"/>
              <a:gd name="connsiteY274" fmla="*/ 5354983 h 5641173"/>
              <a:gd name="connsiteX275" fmla="*/ 89264 w 11243827"/>
              <a:gd name="connsiteY275" fmla="*/ 5348886 h 5641173"/>
              <a:gd name="connsiteX276" fmla="*/ 49794 w 11243827"/>
              <a:gd name="connsiteY276" fmla="*/ 5329950 h 5641173"/>
              <a:gd name="connsiteX277" fmla="*/ 19924 w 11243827"/>
              <a:gd name="connsiteY277" fmla="*/ 5334282 h 5641173"/>
              <a:gd name="connsiteX278" fmla="*/ 13819 w 11243827"/>
              <a:gd name="connsiteY278" fmla="*/ 5334653 h 5641173"/>
              <a:gd name="connsiteX279" fmla="*/ 13657 w 11243827"/>
              <a:gd name="connsiteY279" fmla="*/ 5334455 h 5641173"/>
              <a:gd name="connsiteX280" fmla="*/ 7139 w 11243827"/>
              <a:gd name="connsiteY280" fmla="*/ 5334438 h 5641173"/>
              <a:gd name="connsiteX281" fmla="*/ 2684 w 11243827"/>
              <a:gd name="connsiteY281" fmla="*/ 5335333 h 5641173"/>
              <a:gd name="connsiteX282" fmla="*/ 0 w 11243827"/>
              <a:gd name="connsiteY282" fmla="*/ 5335496 h 5641173"/>
              <a:gd name="connsiteX283" fmla="*/ 0 w 11243827"/>
              <a:gd name="connsiteY283" fmla="*/ 10592 h 5641173"/>
              <a:gd name="connsiteX284" fmla="*/ 11243827 w 11243827"/>
              <a:gd name="connsiteY284"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47287 w 11243827"/>
              <a:gd name="connsiteY271" fmla="*/ 5352625 h 5641173"/>
              <a:gd name="connsiteX272" fmla="*/ 114847 w 11243827"/>
              <a:gd name="connsiteY272" fmla="*/ 5355844 h 5641173"/>
              <a:gd name="connsiteX273" fmla="*/ 114306 w 11243827"/>
              <a:gd name="connsiteY273" fmla="*/ 5354983 h 5641173"/>
              <a:gd name="connsiteX274" fmla="*/ 89264 w 11243827"/>
              <a:gd name="connsiteY274" fmla="*/ 5348886 h 5641173"/>
              <a:gd name="connsiteX275" fmla="*/ 49794 w 11243827"/>
              <a:gd name="connsiteY275" fmla="*/ 5329950 h 5641173"/>
              <a:gd name="connsiteX276" fmla="*/ 19924 w 11243827"/>
              <a:gd name="connsiteY276" fmla="*/ 5334282 h 5641173"/>
              <a:gd name="connsiteX277" fmla="*/ 13819 w 11243827"/>
              <a:gd name="connsiteY277" fmla="*/ 5334653 h 5641173"/>
              <a:gd name="connsiteX278" fmla="*/ 13657 w 11243827"/>
              <a:gd name="connsiteY278" fmla="*/ 5334455 h 5641173"/>
              <a:gd name="connsiteX279" fmla="*/ 7139 w 11243827"/>
              <a:gd name="connsiteY279" fmla="*/ 5334438 h 5641173"/>
              <a:gd name="connsiteX280" fmla="*/ 2684 w 11243827"/>
              <a:gd name="connsiteY280" fmla="*/ 5335333 h 5641173"/>
              <a:gd name="connsiteX281" fmla="*/ 0 w 11243827"/>
              <a:gd name="connsiteY281" fmla="*/ 5335496 h 5641173"/>
              <a:gd name="connsiteX282" fmla="*/ 0 w 11243827"/>
              <a:gd name="connsiteY282" fmla="*/ 10592 h 5641173"/>
              <a:gd name="connsiteX283" fmla="*/ 11243827 w 11243827"/>
              <a:gd name="connsiteY283"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12024 w 11243827"/>
              <a:gd name="connsiteY238" fmla="*/ 5345786 h 5641173"/>
              <a:gd name="connsiteX239" fmla="*/ 1100870 w 11243827"/>
              <a:gd name="connsiteY239" fmla="*/ 5343651 h 5641173"/>
              <a:gd name="connsiteX240" fmla="*/ 1096383 w 11243827"/>
              <a:gd name="connsiteY240" fmla="*/ 5343015 h 5641173"/>
              <a:gd name="connsiteX241" fmla="*/ 1085571 w 11243827"/>
              <a:gd name="connsiteY241" fmla="*/ 5345836 h 5641173"/>
              <a:gd name="connsiteX242" fmla="*/ 1073168 w 11243827"/>
              <a:gd name="connsiteY242" fmla="*/ 5341521 h 5641173"/>
              <a:gd name="connsiteX243" fmla="*/ 1058039 w 11243827"/>
              <a:gd name="connsiteY243" fmla="*/ 5343504 h 5641173"/>
              <a:gd name="connsiteX244" fmla="*/ 1055426 w 11243827"/>
              <a:gd name="connsiteY244" fmla="*/ 5339088 h 5641173"/>
              <a:gd name="connsiteX245" fmla="*/ 1044738 w 11243827"/>
              <a:gd name="connsiteY245" fmla="*/ 5333063 h 5641173"/>
              <a:gd name="connsiteX246" fmla="*/ 1033909 w 11243827"/>
              <a:gd name="connsiteY246" fmla="*/ 5335680 h 5641173"/>
              <a:gd name="connsiteX247" fmla="*/ 1012649 w 11243827"/>
              <a:gd name="connsiteY247" fmla="*/ 5334541 h 5641173"/>
              <a:gd name="connsiteX248" fmla="*/ 1007115 w 11243827"/>
              <a:gd name="connsiteY248" fmla="*/ 5332775 h 5641173"/>
              <a:gd name="connsiteX249" fmla="*/ 986002 w 11243827"/>
              <a:gd name="connsiteY249" fmla="*/ 5334906 h 5641173"/>
              <a:gd name="connsiteX250" fmla="*/ 953418 w 11243827"/>
              <a:gd name="connsiteY250" fmla="*/ 5333901 h 5641173"/>
              <a:gd name="connsiteX251" fmla="*/ 916854 w 11243827"/>
              <a:gd name="connsiteY251" fmla="*/ 5329435 h 5641173"/>
              <a:gd name="connsiteX252" fmla="*/ 905651 w 11243827"/>
              <a:gd name="connsiteY252" fmla="*/ 5332114 h 5641173"/>
              <a:gd name="connsiteX253" fmla="*/ 836961 w 11243827"/>
              <a:gd name="connsiteY253" fmla="*/ 5330803 h 5641173"/>
              <a:gd name="connsiteX254" fmla="*/ 817627 w 11243827"/>
              <a:gd name="connsiteY254" fmla="*/ 5330580 h 5641173"/>
              <a:gd name="connsiteX255" fmla="*/ 801817 w 11243827"/>
              <a:gd name="connsiteY255" fmla="*/ 5325937 h 5641173"/>
              <a:gd name="connsiteX256" fmla="*/ 798857 w 11243827"/>
              <a:gd name="connsiteY256" fmla="*/ 5320979 h 5641173"/>
              <a:gd name="connsiteX257" fmla="*/ 788354 w 11243827"/>
              <a:gd name="connsiteY257" fmla="*/ 5320143 h 5641173"/>
              <a:gd name="connsiteX258" fmla="*/ 785726 w 11243827"/>
              <a:gd name="connsiteY258" fmla="*/ 5318989 h 5641173"/>
              <a:gd name="connsiteX259" fmla="*/ 770507 w 11243827"/>
              <a:gd name="connsiteY259" fmla="*/ 5313309 h 5641173"/>
              <a:gd name="connsiteX260" fmla="*/ 733810 w 11243827"/>
              <a:gd name="connsiteY260" fmla="*/ 5324286 h 5641173"/>
              <a:gd name="connsiteX261" fmla="*/ 692117 w 11243827"/>
              <a:gd name="connsiteY261" fmla="*/ 5318786 h 5641173"/>
              <a:gd name="connsiteX262" fmla="*/ 574943 w 11243827"/>
              <a:gd name="connsiteY262" fmla="*/ 5327578 h 5641173"/>
              <a:gd name="connsiteX263" fmla="*/ 441302 w 11243827"/>
              <a:gd name="connsiteY263" fmla="*/ 5307062 h 5641173"/>
              <a:gd name="connsiteX264" fmla="*/ 336819 w 11243827"/>
              <a:gd name="connsiteY264" fmla="*/ 5336690 h 5641173"/>
              <a:gd name="connsiteX265" fmla="*/ 270932 w 11243827"/>
              <a:gd name="connsiteY265" fmla="*/ 5345451 h 5641173"/>
              <a:gd name="connsiteX266" fmla="*/ 194189 w 11243827"/>
              <a:gd name="connsiteY266" fmla="*/ 5343588 h 5641173"/>
              <a:gd name="connsiteX267" fmla="*/ 192552 w 11243827"/>
              <a:gd name="connsiteY267" fmla="*/ 5342845 h 5641173"/>
              <a:gd name="connsiteX268" fmla="*/ 178320 w 11243827"/>
              <a:gd name="connsiteY268" fmla="*/ 5343766 h 5641173"/>
              <a:gd name="connsiteX269" fmla="*/ 175596 w 11243827"/>
              <a:gd name="connsiteY269" fmla="*/ 5346411 h 5641173"/>
              <a:gd name="connsiteX270" fmla="*/ 147287 w 11243827"/>
              <a:gd name="connsiteY270" fmla="*/ 5352625 h 5641173"/>
              <a:gd name="connsiteX271" fmla="*/ 114847 w 11243827"/>
              <a:gd name="connsiteY271" fmla="*/ 5355844 h 5641173"/>
              <a:gd name="connsiteX272" fmla="*/ 114306 w 11243827"/>
              <a:gd name="connsiteY272" fmla="*/ 5354983 h 5641173"/>
              <a:gd name="connsiteX273" fmla="*/ 89264 w 11243827"/>
              <a:gd name="connsiteY273" fmla="*/ 5348886 h 5641173"/>
              <a:gd name="connsiteX274" fmla="*/ 49794 w 11243827"/>
              <a:gd name="connsiteY274" fmla="*/ 5329950 h 5641173"/>
              <a:gd name="connsiteX275" fmla="*/ 19924 w 11243827"/>
              <a:gd name="connsiteY275" fmla="*/ 5334282 h 5641173"/>
              <a:gd name="connsiteX276" fmla="*/ 13819 w 11243827"/>
              <a:gd name="connsiteY276" fmla="*/ 5334653 h 5641173"/>
              <a:gd name="connsiteX277" fmla="*/ 13657 w 11243827"/>
              <a:gd name="connsiteY277" fmla="*/ 5334455 h 5641173"/>
              <a:gd name="connsiteX278" fmla="*/ 7139 w 11243827"/>
              <a:gd name="connsiteY278" fmla="*/ 5334438 h 5641173"/>
              <a:gd name="connsiteX279" fmla="*/ 2684 w 11243827"/>
              <a:gd name="connsiteY279" fmla="*/ 5335333 h 5641173"/>
              <a:gd name="connsiteX280" fmla="*/ 0 w 11243827"/>
              <a:gd name="connsiteY280" fmla="*/ 5335496 h 5641173"/>
              <a:gd name="connsiteX281" fmla="*/ 0 w 11243827"/>
              <a:gd name="connsiteY281" fmla="*/ 10592 h 5641173"/>
              <a:gd name="connsiteX282" fmla="*/ 11243827 w 11243827"/>
              <a:gd name="connsiteY282"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73168 w 11243827"/>
              <a:gd name="connsiteY241" fmla="*/ 5341521 h 5641173"/>
              <a:gd name="connsiteX242" fmla="*/ 1058039 w 11243827"/>
              <a:gd name="connsiteY242" fmla="*/ 5343504 h 5641173"/>
              <a:gd name="connsiteX243" fmla="*/ 1055426 w 11243827"/>
              <a:gd name="connsiteY243" fmla="*/ 5339088 h 5641173"/>
              <a:gd name="connsiteX244" fmla="*/ 1044738 w 11243827"/>
              <a:gd name="connsiteY244" fmla="*/ 5333063 h 5641173"/>
              <a:gd name="connsiteX245" fmla="*/ 1033909 w 11243827"/>
              <a:gd name="connsiteY245" fmla="*/ 5335680 h 5641173"/>
              <a:gd name="connsiteX246" fmla="*/ 1012649 w 11243827"/>
              <a:gd name="connsiteY246" fmla="*/ 5334541 h 5641173"/>
              <a:gd name="connsiteX247" fmla="*/ 1007115 w 11243827"/>
              <a:gd name="connsiteY247" fmla="*/ 5332775 h 5641173"/>
              <a:gd name="connsiteX248" fmla="*/ 986002 w 11243827"/>
              <a:gd name="connsiteY248" fmla="*/ 5334906 h 5641173"/>
              <a:gd name="connsiteX249" fmla="*/ 953418 w 11243827"/>
              <a:gd name="connsiteY249" fmla="*/ 5333901 h 5641173"/>
              <a:gd name="connsiteX250" fmla="*/ 916854 w 11243827"/>
              <a:gd name="connsiteY250" fmla="*/ 5329435 h 5641173"/>
              <a:gd name="connsiteX251" fmla="*/ 905651 w 11243827"/>
              <a:gd name="connsiteY251" fmla="*/ 5332114 h 5641173"/>
              <a:gd name="connsiteX252" fmla="*/ 836961 w 11243827"/>
              <a:gd name="connsiteY252" fmla="*/ 5330803 h 5641173"/>
              <a:gd name="connsiteX253" fmla="*/ 817627 w 11243827"/>
              <a:gd name="connsiteY253" fmla="*/ 5330580 h 5641173"/>
              <a:gd name="connsiteX254" fmla="*/ 801817 w 11243827"/>
              <a:gd name="connsiteY254" fmla="*/ 5325937 h 5641173"/>
              <a:gd name="connsiteX255" fmla="*/ 798857 w 11243827"/>
              <a:gd name="connsiteY255" fmla="*/ 5320979 h 5641173"/>
              <a:gd name="connsiteX256" fmla="*/ 788354 w 11243827"/>
              <a:gd name="connsiteY256" fmla="*/ 5320143 h 5641173"/>
              <a:gd name="connsiteX257" fmla="*/ 785726 w 11243827"/>
              <a:gd name="connsiteY257" fmla="*/ 5318989 h 5641173"/>
              <a:gd name="connsiteX258" fmla="*/ 770507 w 11243827"/>
              <a:gd name="connsiteY258" fmla="*/ 5313309 h 5641173"/>
              <a:gd name="connsiteX259" fmla="*/ 733810 w 11243827"/>
              <a:gd name="connsiteY259" fmla="*/ 5324286 h 5641173"/>
              <a:gd name="connsiteX260" fmla="*/ 692117 w 11243827"/>
              <a:gd name="connsiteY260" fmla="*/ 5318786 h 5641173"/>
              <a:gd name="connsiteX261" fmla="*/ 574943 w 11243827"/>
              <a:gd name="connsiteY261" fmla="*/ 5327578 h 5641173"/>
              <a:gd name="connsiteX262" fmla="*/ 441302 w 11243827"/>
              <a:gd name="connsiteY262" fmla="*/ 5307062 h 5641173"/>
              <a:gd name="connsiteX263" fmla="*/ 336819 w 11243827"/>
              <a:gd name="connsiteY263" fmla="*/ 5336690 h 5641173"/>
              <a:gd name="connsiteX264" fmla="*/ 270932 w 11243827"/>
              <a:gd name="connsiteY264" fmla="*/ 5345451 h 5641173"/>
              <a:gd name="connsiteX265" fmla="*/ 194189 w 11243827"/>
              <a:gd name="connsiteY265" fmla="*/ 5343588 h 5641173"/>
              <a:gd name="connsiteX266" fmla="*/ 192552 w 11243827"/>
              <a:gd name="connsiteY266" fmla="*/ 5342845 h 5641173"/>
              <a:gd name="connsiteX267" fmla="*/ 178320 w 11243827"/>
              <a:gd name="connsiteY267" fmla="*/ 5343766 h 5641173"/>
              <a:gd name="connsiteX268" fmla="*/ 175596 w 11243827"/>
              <a:gd name="connsiteY268" fmla="*/ 5346411 h 5641173"/>
              <a:gd name="connsiteX269" fmla="*/ 147287 w 11243827"/>
              <a:gd name="connsiteY269" fmla="*/ 5352625 h 5641173"/>
              <a:gd name="connsiteX270" fmla="*/ 114847 w 11243827"/>
              <a:gd name="connsiteY270" fmla="*/ 5355844 h 5641173"/>
              <a:gd name="connsiteX271" fmla="*/ 114306 w 11243827"/>
              <a:gd name="connsiteY271" fmla="*/ 5354983 h 5641173"/>
              <a:gd name="connsiteX272" fmla="*/ 89264 w 11243827"/>
              <a:gd name="connsiteY272" fmla="*/ 5348886 h 5641173"/>
              <a:gd name="connsiteX273" fmla="*/ 49794 w 11243827"/>
              <a:gd name="connsiteY273" fmla="*/ 5329950 h 5641173"/>
              <a:gd name="connsiteX274" fmla="*/ 19924 w 11243827"/>
              <a:gd name="connsiteY274" fmla="*/ 5334282 h 5641173"/>
              <a:gd name="connsiteX275" fmla="*/ 13819 w 11243827"/>
              <a:gd name="connsiteY275" fmla="*/ 5334653 h 5641173"/>
              <a:gd name="connsiteX276" fmla="*/ 13657 w 11243827"/>
              <a:gd name="connsiteY276" fmla="*/ 5334455 h 5641173"/>
              <a:gd name="connsiteX277" fmla="*/ 7139 w 11243827"/>
              <a:gd name="connsiteY277" fmla="*/ 5334438 h 5641173"/>
              <a:gd name="connsiteX278" fmla="*/ 2684 w 11243827"/>
              <a:gd name="connsiteY278" fmla="*/ 5335333 h 5641173"/>
              <a:gd name="connsiteX279" fmla="*/ 0 w 11243827"/>
              <a:gd name="connsiteY279" fmla="*/ 5335496 h 5641173"/>
              <a:gd name="connsiteX280" fmla="*/ 0 w 11243827"/>
              <a:gd name="connsiteY280" fmla="*/ 10592 h 5641173"/>
              <a:gd name="connsiteX281" fmla="*/ 11243827 w 11243827"/>
              <a:gd name="connsiteY281"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8405 w 11243827"/>
              <a:gd name="connsiteY251" fmla="*/ 5339470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209610 h 5641173"/>
              <a:gd name="connsiteX3" fmla="*/ 11240675 w 11243827"/>
              <a:gd name="connsiteY3" fmla="*/ 5210442 h 5641173"/>
              <a:gd name="connsiteX4" fmla="*/ 11179959 w 11243827"/>
              <a:gd name="connsiteY4" fmla="*/ 5221199 h 5641173"/>
              <a:gd name="connsiteX5" fmla="*/ 11105493 w 11243827"/>
              <a:gd name="connsiteY5" fmla="*/ 5259905 h 5641173"/>
              <a:gd name="connsiteX6" fmla="*/ 11078640 w 11243827"/>
              <a:gd name="connsiteY6" fmla="*/ 5263531 h 5641173"/>
              <a:gd name="connsiteX7" fmla="*/ 11079616 w 11243827"/>
              <a:gd name="connsiteY7" fmla="*/ 5270380 h 5641173"/>
              <a:gd name="connsiteX8" fmla="*/ 11069641 w 11243827"/>
              <a:gd name="connsiteY8" fmla="*/ 5270884 h 5641173"/>
              <a:gd name="connsiteX9" fmla="*/ 11047377 w 11243827"/>
              <a:gd name="connsiteY9" fmla="*/ 5271051 h 5641173"/>
              <a:gd name="connsiteX10" fmla="*/ 10980705 w 11243827"/>
              <a:gd name="connsiteY10" fmla="*/ 5272951 h 5641173"/>
              <a:gd name="connsiteX11" fmla="*/ 10962514 w 11243827"/>
              <a:gd name="connsiteY11" fmla="*/ 5286084 h 5641173"/>
              <a:gd name="connsiteX12" fmla="*/ 10945307 w 11243827"/>
              <a:gd name="connsiteY12" fmla="*/ 5286290 h 5641173"/>
              <a:gd name="connsiteX13" fmla="*/ 10845516 w 11243827"/>
              <a:gd name="connsiteY13" fmla="*/ 5303894 h 5641173"/>
              <a:gd name="connsiteX14" fmla="*/ 10831795 w 11243827"/>
              <a:gd name="connsiteY14" fmla="*/ 5305210 h 5641173"/>
              <a:gd name="connsiteX15" fmla="*/ 10824365 w 11243827"/>
              <a:gd name="connsiteY15" fmla="*/ 5311111 h 5641173"/>
              <a:gd name="connsiteX16" fmla="*/ 10797756 w 11243827"/>
              <a:gd name="connsiteY16" fmla="*/ 5312285 h 5641173"/>
              <a:gd name="connsiteX17" fmla="*/ 10796525 w 11243827"/>
              <a:gd name="connsiteY17" fmla="*/ 5315645 h 5641173"/>
              <a:gd name="connsiteX18" fmla="*/ 10709063 w 11243827"/>
              <a:gd name="connsiteY18" fmla="*/ 5344492 h 5641173"/>
              <a:gd name="connsiteX19" fmla="*/ 10694078 w 11243827"/>
              <a:gd name="connsiteY19" fmla="*/ 5349258 h 5641173"/>
              <a:gd name="connsiteX20" fmla="*/ 10681131 w 11243827"/>
              <a:gd name="connsiteY20" fmla="*/ 5347812 h 5641173"/>
              <a:gd name="connsiteX21" fmla="*/ 10609448 w 11243827"/>
              <a:gd name="connsiteY21" fmla="*/ 5351931 h 5641173"/>
              <a:gd name="connsiteX22" fmla="*/ 10592397 w 11243827"/>
              <a:gd name="connsiteY22" fmla="*/ 5349402 h 5641173"/>
              <a:gd name="connsiteX23" fmla="*/ 10585227 w 11243827"/>
              <a:gd name="connsiteY23" fmla="*/ 5344063 h 5641173"/>
              <a:gd name="connsiteX24" fmla="*/ 10557472 w 11243827"/>
              <a:gd name="connsiteY24" fmla="*/ 5354151 h 5641173"/>
              <a:gd name="connsiteX25" fmla="*/ 10514646 w 11243827"/>
              <a:gd name="connsiteY25" fmla="*/ 5361064 h 5641173"/>
              <a:gd name="connsiteX26" fmla="*/ 10494292 w 11243827"/>
              <a:gd name="connsiteY26" fmla="*/ 5366054 h 5641173"/>
              <a:gd name="connsiteX27" fmla="*/ 10477869 w 11243827"/>
              <a:gd name="connsiteY27" fmla="*/ 5363025 h 5641173"/>
              <a:gd name="connsiteX28" fmla="*/ 10384411 w 11243827"/>
              <a:gd name="connsiteY28" fmla="*/ 5362257 h 5641173"/>
              <a:gd name="connsiteX29" fmla="*/ 10362921 w 11243827"/>
              <a:gd name="connsiteY29" fmla="*/ 5357444 h 5641173"/>
              <a:gd name="connsiteX30" fmla="*/ 10352736 w 11243827"/>
              <a:gd name="connsiteY30" fmla="*/ 5347851 h 5641173"/>
              <a:gd name="connsiteX31" fmla="*/ 10344754 w 11243827"/>
              <a:gd name="connsiteY31" fmla="*/ 5351272 h 5641173"/>
              <a:gd name="connsiteX32" fmla="*/ 10288226 w 11243827"/>
              <a:gd name="connsiteY32" fmla="*/ 5351613 h 5641173"/>
              <a:gd name="connsiteX33" fmla="*/ 10251350 w 11243827"/>
              <a:gd name="connsiteY33" fmla="*/ 5352711 h 5641173"/>
              <a:gd name="connsiteX34" fmla="*/ 10249108 w 11243827"/>
              <a:gd name="connsiteY34" fmla="*/ 5365881 h 5641173"/>
              <a:gd name="connsiteX35" fmla="*/ 10216272 w 11243827"/>
              <a:gd name="connsiteY35" fmla="*/ 5370573 h 5641173"/>
              <a:gd name="connsiteX36" fmla="*/ 10181278 w 11243827"/>
              <a:gd name="connsiteY36" fmla="*/ 5362119 h 5641173"/>
              <a:gd name="connsiteX37" fmla="*/ 10140033 w 11243827"/>
              <a:gd name="connsiteY37" fmla="*/ 5363304 h 5641173"/>
              <a:gd name="connsiteX38" fmla="*/ 10115353 w 11243827"/>
              <a:gd name="connsiteY38" fmla="*/ 5363869 h 5641173"/>
              <a:gd name="connsiteX39" fmla="*/ 10050578 w 11243827"/>
              <a:gd name="connsiteY39" fmla="*/ 5376153 h 5641173"/>
              <a:gd name="connsiteX40" fmla="*/ 9945478 w 11243827"/>
              <a:gd name="connsiteY40" fmla="*/ 5422859 h 5641173"/>
              <a:gd name="connsiteX41" fmla="*/ 9912481 w 11243827"/>
              <a:gd name="connsiteY41" fmla="*/ 5429477 h 5641173"/>
              <a:gd name="connsiteX42" fmla="*/ 9906713 w 11243827"/>
              <a:gd name="connsiteY42" fmla="*/ 5426784 h 5641173"/>
              <a:gd name="connsiteX43" fmla="*/ 9742436 w 11243827"/>
              <a:gd name="connsiteY43" fmla="*/ 5454834 h 5641173"/>
              <a:gd name="connsiteX44" fmla="*/ 9713044 w 11243827"/>
              <a:gd name="connsiteY44" fmla="*/ 5456476 h 5641173"/>
              <a:gd name="connsiteX45" fmla="*/ 9691033 w 11243827"/>
              <a:gd name="connsiteY45" fmla="*/ 5455451 h 5641173"/>
              <a:gd name="connsiteX46" fmla="*/ 9638355 w 11243827"/>
              <a:gd name="connsiteY46" fmla="*/ 5464794 h 5641173"/>
              <a:gd name="connsiteX47" fmla="*/ 9552434 w 11243827"/>
              <a:gd name="connsiteY47" fmla="*/ 5485280 h 5641173"/>
              <a:gd name="connsiteX48" fmla="*/ 9533883 w 11243827"/>
              <a:gd name="connsiteY48" fmla="*/ 5488516 h 5641173"/>
              <a:gd name="connsiteX49" fmla="*/ 9516916 w 11243827"/>
              <a:gd name="connsiteY49" fmla="*/ 5486828 h 5641173"/>
              <a:gd name="connsiteX50" fmla="*/ 9512093 w 11243827"/>
              <a:gd name="connsiteY50" fmla="*/ 5482541 h 5641173"/>
              <a:gd name="connsiteX51" fmla="*/ 9501725 w 11243827"/>
              <a:gd name="connsiteY51" fmla="*/ 5483603 h 5641173"/>
              <a:gd name="connsiteX52" fmla="*/ 9498754 w 11243827"/>
              <a:gd name="connsiteY52" fmla="*/ 5482951 h 5641173"/>
              <a:gd name="connsiteX53" fmla="*/ 9481932 w 11243827"/>
              <a:gd name="connsiteY53" fmla="*/ 5480151 h 5641173"/>
              <a:gd name="connsiteX54" fmla="*/ 9451321 w 11243827"/>
              <a:gd name="connsiteY54" fmla="*/ 5497375 h 5641173"/>
              <a:gd name="connsiteX55" fmla="*/ 9409298 w 11243827"/>
              <a:gd name="connsiteY55" fmla="*/ 5499478 h 5641173"/>
              <a:gd name="connsiteX56" fmla="*/ 9303056 w 11243827"/>
              <a:gd name="connsiteY56" fmla="*/ 5519093 h 5641173"/>
              <a:gd name="connsiteX57" fmla="*/ 9229078 w 11243827"/>
              <a:gd name="connsiteY57" fmla="*/ 5524154 h 5641173"/>
              <a:gd name="connsiteX58" fmla="*/ 9165105 w 11243827"/>
              <a:gd name="connsiteY58" fmla="*/ 5532892 h 5641173"/>
              <a:gd name="connsiteX59" fmla="*/ 9077301 w 11243827"/>
              <a:gd name="connsiteY59" fmla="*/ 5580356 h 5641173"/>
              <a:gd name="connsiteX60" fmla="*/ 8960065 w 11243827"/>
              <a:gd name="connsiteY60" fmla="*/ 5597982 h 5641173"/>
              <a:gd name="connsiteX61" fmla="*/ 8953536 w 11243827"/>
              <a:gd name="connsiteY61" fmla="*/ 5606638 h 5641173"/>
              <a:gd name="connsiteX62" fmla="*/ 8943907 w 11243827"/>
              <a:gd name="connsiteY62" fmla="*/ 5612541 h 5641173"/>
              <a:gd name="connsiteX63" fmla="*/ 8942046 w 11243827"/>
              <a:gd name="connsiteY63" fmla="*/ 5612112 h 5641173"/>
              <a:gd name="connsiteX64" fmla="*/ 8928824 w 11243827"/>
              <a:gd name="connsiteY64" fmla="*/ 5615549 h 5641173"/>
              <a:gd name="connsiteX65" fmla="*/ 8927294 w 11243827"/>
              <a:gd name="connsiteY65" fmla="*/ 5618607 h 5641173"/>
              <a:gd name="connsiteX66" fmla="*/ 8918651 w 11243827"/>
              <a:gd name="connsiteY66" fmla="*/ 5621688 h 5641173"/>
              <a:gd name="connsiteX67" fmla="*/ 8902772 w 11243827"/>
              <a:gd name="connsiteY67" fmla="*/ 5629703 h 5641173"/>
              <a:gd name="connsiteX68" fmla="*/ 8898724 w 11243827"/>
              <a:gd name="connsiteY68" fmla="*/ 5629379 h 5641173"/>
              <a:gd name="connsiteX69" fmla="*/ 8873099 w 11243827"/>
              <a:gd name="connsiteY69" fmla="*/ 5638628 h 5641173"/>
              <a:gd name="connsiteX70" fmla="*/ 8872234 w 11243827"/>
              <a:gd name="connsiteY70" fmla="*/ 5637889 h 5641173"/>
              <a:gd name="connsiteX71" fmla="*/ 8862777 w 11243827"/>
              <a:gd name="connsiteY71" fmla="*/ 5636711 h 5641173"/>
              <a:gd name="connsiteX72" fmla="*/ 8845869 w 11243827"/>
              <a:gd name="connsiteY72" fmla="*/ 5636436 h 5641173"/>
              <a:gd name="connsiteX73" fmla="*/ 8800548 w 11243827"/>
              <a:gd name="connsiteY73" fmla="*/ 5625084 h 5641173"/>
              <a:gd name="connsiteX74" fmla="*/ 8773774 w 11243827"/>
              <a:gd name="connsiteY74" fmla="*/ 5634630 h 5641173"/>
              <a:gd name="connsiteX75" fmla="*/ 8698255 w 11243827"/>
              <a:gd name="connsiteY75" fmla="*/ 5636083 h 5641173"/>
              <a:gd name="connsiteX76" fmla="*/ 8619167 w 11243827"/>
              <a:gd name="connsiteY76" fmla="*/ 5619130 h 5641173"/>
              <a:gd name="connsiteX77" fmla="*/ 8539822 w 11243827"/>
              <a:gd name="connsiteY77" fmla="*/ 5616905 h 5641173"/>
              <a:gd name="connsiteX78" fmla="*/ 8511094 w 11243827"/>
              <a:gd name="connsiteY78" fmla="*/ 5617360 h 5641173"/>
              <a:gd name="connsiteX79" fmla="*/ 8459886 w 11243827"/>
              <a:gd name="connsiteY79" fmla="*/ 5612612 h 5641173"/>
              <a:gd name="connsiteX80" fmla="*/ 8436432 w 11243827"/>
              <a:gd name="connsiteY80" fmla="*/ 5606990 h 5641173"/>
              <a:gd name="connsiteX81" fmla="*/ 8435403 w 11243827"/>
              <a:gd name="connsiteY81" fmla="*/ 5607336 h 5641173"/>
              <a:gd name="connsiteX82" fmla="*/ 8433307 w 11243827"/>
              <a:gd name="connsiteY82" fmla="*/ 5604917 h 5641173"/>
              <a:gd name="connsiteX83" fmla="*/ 8428968 w 11243827"/>
              <a:gd name="connsiteY83" fmla="*/ 5603796 h 5641173"/>
              <a:gd name="connsiteX84" fmla="*/ 8417124 w 11243827"/>
              <a:gd name="connsiteY84" fmla="*/ 5604518 h 5641173"/>
              <a:gd name="connsiteX85" fmla="*/ 8412669 w 11243827"/>
              <a:gd name="connsiteY85" fmla="*/ 5605413 h 5641173"/>
              <a:gd name="connsiteX86" fmla="*/ 8406152 w 11243827"/>
              <a:gd name="connsiteY86" fmla="*/ 5605396 h 5641173"/>
              <a:gd name="connsiteX87" fmla="*/ 8405989 w 11243827"/>
              <a:gd name="connsiteY87" fmla="*/ 5605197 h 5641173"/>
              <a:gd name="connsiteX88" fmla="*/ 8399884 w 11243827"/>
              <a:gd name="connsiteY88" fmla="*/ 5605568 h 5641173"/>
              <a:gd name="connsiteX89" fmla="*/ 8370014 w 11243827"/>
              <a:gd name="connsiteY89" fmla="*/ 5609900 h 5641173"/>
              <a:gd name="connsiteX90" fmla="*/ 8330544 w 11243827"/>
              <a:gd name="connsiteY90" fmla="*/ 5590964 h 5641173"/>
              <a:gd name="connsiteX91" fmla="*/ 8314221 w 11243827"/>
              <a:gd name="connsiteY91" fmla="*/ 5587682 h 5641173"/>
              <a:gd name="connsiteX92" fmla="*/ 8305502 w 11243827"/>
              <a:gd name="connsiteY92" fmla="*/ 5584868 h 5641173"/>
              <a:gd name="connsiteX93" fmla="*/ 8304962 w 11243827"/>
              <a:gd name="connsiteY93" fmla="*/ 5584007 h 5641173"/>
              <a:gd name="connsiteX94" fmla="*/ 8276324 w 11243827"/>
              <a:gd name="connsiteY94" fmla="*/ 5588260 h 5641173"/>
              <a:gd name="connsiteX95" fmla="*/ 8272522 w 11243827"/>
              <a:gd name="connsiteY95" fmla="*/ 5587226 h 5641173"/>
              <a:gd name="connsiteX96" fmla="*/ 8253857 w 11243827"/>
              <a:gd name="connsiteY96" fmla="*/ 5592043 h 5641173"/>
              <a:gd name="connsiteX97" fmla="*/ 8244212 w 11243827"/>
              <a:gd name="connsiteY97" fmla="*/ 5593439 h 5641173"/>
              <a:gd name="connsiteX98" fmla="*/ 8241488 w 11243827"/>
              <a:gd name="connsiteY98" fmla="*/ 5596085 h 5641173"/>
              <a:gd name="connsiteX99" fmla="*/ 8227256 w 11243827"/>
              <a:gd name="connsiteY99" fmla="*/ 5597005 h 5641173"/>
              <a:gd name="connsiteX100" fmla="*/ 8225619 w 11243827"/>
              <a:gd name="connsiteY100" fmla="*/ 5596262 h 5641173"/>
              <a:gd name="connsiteX101" fmla="*/ 8213882 w 11243827"/>
              <a:gd name="connsiteY101" fmla="*/ 5600179 h 5641173"/>
              <a:gd name="connsiteX102" fmla="*/ 8204045 w 11243827"/>
              <a:gd name="connsiteY102" fmla="*/ 5607275 h 5641173"/>
              <a:gd name="connsiteX103" fmla="*/ 8082989 w 11243827"/>
              <a:gd name="connsiteY103" fmla="*/ 5603160 h 5641173"/>
              <a:gd name="connsiteX104" fmla="*/ 7976942 w 11243827"/>
              <a:gd name="connsiteY104" fmla="*/ 5598455 h 5641173"/>
              <a:gd name="connsiteX105" fmla="*/ 7950121 w 11243827"/>
              <a:gd name="connsiteY105" fmla="*/ 5590893 h 5641173"/>
              <a:gd name="connsiteX106" fmla="*/ 7727691 w 11243827"/>
              <a:gd name="connsiteY106" fmla="*/ 5621064 h 5641173"/>
              <a:gd name="connsiteX107" fmla="*/ 7685998 w 11243827"/>
              <a:gd name="connsiteY107" fmla="*/ 5615564 h 5641173"/>
              <a:gd name="connsiteX108" fmla="*/ 7649302 w 11243827"/>
              <a:gd name="connsiteY108" fmla="*/ 5626541 h 5641173"/>
              <a:gd name="connsiteX109" fmla="*/ 7634083 w 11243827"/>
              <a:gd name="connsiteY109" fmla="*/ 5620862 h 5641173"/>
              <a:gd name="connsiteX110" fmla="*/ 7631455 w 11243827"/>
              <a:gd name="connsiteY110" fmla="*/ 5619708 h 5641173"/>
              <a:gd name="connsiteX111" fmla="*/ 7620952 w 11243827"/>
              <a:gd name="connsiteY111" fmla="*/ 5618872 h 5641173"/>
              <a:gd name="connsiteX112" fmla="*/ 7617992 w 11243827"/>
              <a:gd name="connsiteY112" fmla="*/ 5613914 h 5641173"/>
              <a:gd name="connsiteX113" fmla="*/ 7602182 w 11243827"/>
              <a:gd name="connsiteY113" fmla="*/ 5609271 h 5641173"/>
              <a:gd name="connsiteX114" fmla="*/ 7582847 w 11243827"/>
              <a:gd name="connsiteY114" fmla="*/ 5609047 h 5641173"/>
              <a:gd name="connsiteX115" fmla="*/ 7514158 w 11243827"/>
              <a:gd name="connsiteY115" fmla="*/ 5607737 h 5641173"/>
              <a:gd name="connsiteX116" fmla="*/ 7502955 w 11243827"/>
              <a:gd name="connsiteY116" fmla="*/ 5610415 h 5641173"/>
              <a:gd name="connsiteX117" fmla="*/ 7466391 w 11243827"/>
              <a:gd name="connsiteY117" fmla="*/ 5605949 h 5641173"/>
              <a:gd name="connsiteX118" fmla="*/ 7433806 w 11243827"/>
              <a:gd name="connsiteY118" fmla="*/ 5604945 h 5641173"/>
              <a:gd name="connsiteX119" fmla="*/ 7412693 w 11243827"/>
              <a:gd name="connsiteY119" fmla="*/ 5607075 h 5641173"/>
              <a:gd name="connsiteX120" fmla="*/ 7407159 w 11243827"/>
              <a:gd name="connsiteY120" fmla="*/ 5605310 h 5641173"/>
              <a:gd name="connsiteX121" fmla="*/ 7385900 w 11243827"/>
              <a:gd name="connsiteY121" fmla="*/ 5604171 h 5641173"/>
              <a:gd name="connsiteX122" fmla="*/ 7375071 w 11243827"/>
              <a:gd name="connsiteY122" fmla="*/ 5606788 h 5641173"/>
              <a:gd name="connsiteX123" fmla="*/ 7364382 w 11243827"/>
              <a:gd name="connsiteY123" fmla="*/ 5600762 h 5641173"/>
              <a:gd name="connsiteX124" fmla="*/ 7361770 w 11243827"/>
              <a:gd name="connsiteY124" fmla="*/ 5596347 h 5641173"/>
              <a:gd name="connsiteX125" fmla="*/ 7346641 w 11243827"/>
              <a:gd name="connsiteY125" fmla="*/ 5598329 h 5641173"/>
              <a:gd name="connsiteX126" fmla="*/ 7334238 w 11243827"/>
              <a:gd name="connsiteY126" fmla="*/ 5594014 h 5641173"/>
              <a:gd name="connsiteX127" fmla="*/ 7323426 w 11243827"/>
              <a:gd name="connsiteY127" fmla="*/ 5596835 h 5641173"/>
              <a:gd name="connsiteX128" fmla="*/ 7318938 w 11243827"/>
              <a:gd name="connsiteY128" fmla="*/ 5596200 h 5641173"/>
              <a:gd name="connsiteX129" fmla="*/ 7307784 w 11243827"/>
              <a:gd name="connsiteY129" fmla="*/ 5594065 h 5641173"/>
              <a:gd name="connsiteX130" fmla="*/ 7288540 w 11243827"/>
              <a:gd name="connsiteY130" fmla="*/ 5589320 h 5641173"/>
              <a:gd name="connsiteX131" fmla="*/ 7282537 w 11243827"/>
              <a:gd name="connsiteY131" fmla="*/ 5588660 h 5641173"/>
              <a:gd name="connsiteX132" fmla="*/ 7269466 w 11243827"/>
              <a:gd name="connsiteY132" fmla="*/ 5581404 h 5641173"/>
              <a:gd name="connsiteX133" fmla="*/ 7244165 w 11243827"/>
              <a:gd name="connsiteY133" fmla="*/ 5575200 h 5641173"/>
              <a:gd name="connsiteX134" fmla="*/ 7199619 w 11243827"/>
              <a:gd name="connsiteY134" fmla="*/ 5553550 h 5641173"/>
              <a:gd name="connsiteX135" fmla="*/ 7173434 w 11243827"/>
              <a:gd name="connsiteY135" fmla="*/ 5543219 h 5641173"/>
              <a:gd name="connsiteX136" fmla="*/ 7155718 w 11243827"/>
              <a:gd name="connsiteY136" fmla="*/ 5533697 h 5641173"/>
              <a:gd name="connsiteX137" fmla="*/ 7103430 w 11243827"/>
              <a:gd name="connsiteY137" fmla="*/ 5520249 h 5641173"/>
              <a:gd name="connsiteX138" fmla="*/ 7013746 w 11243827"/>
              <a:gd name="connsiteY138" fmla="*/ 5502470 h 5641173"/>
              <a:gd name="connsiteX139" fmla="*/ 6995379 w 11243827"/>
              <a:gd name="connsiteY139" fmla="*/ 5497693 h 5641173"/>
              <a:gd name="connsiteX140" fmla="*/ 6982475 w 11243827"/>
              <a:gd name="connsiteY140" fmla="*/ 5489641 h 5641173"/>
              <a:gd name="connsiteX141" fmla="*/ 6981994 w 11243827"/>
              <a:gd name="connsiteY141" fmla="*/ 5484335 h 5641173"/>
              <a:gd name="connsiteX142" fmla="*/ 6972355 w 11243827"/>
              <a:gd name="connsiteY142" fmla="*/ 5481074 h 5641173"/>
              <a:gd name="connsiteX143" fmla="*/ 6970394 w 11243827"/>
              <a:gd name="connsiteY143" fmla="*/ 5479383 h 5641173"/>
              <a:gd name="connsiteX144" fmla="*/ 6958543 w 11243827"/>
              <a:gd name="connsiteY144" fmla="*/ 5470507 h 5641173"/>
              <a:gd name="connsiteX145" fmla="*/ 6918276 w 11243827"/>
              <a:gd name="connsiteY145" fmla="*/ 5472034 h 5641173"/>
              <a:gd name="connsiteX146" fmla="*/ 6881046 w 11243827"/>
              <a:gd name="connsiteY146" fmla="*/ 5457070 h 5641173"/>
              <a:gd name="connsiteX147" fmla="*/ 6752164 w 11243827"/>
              <a:gd name="connsiteY147" fmla="*/ 5425021 h 5641173"/>
              <a:gd name="connsiteX148" fmla="*/ 6724964 w 11243827"/>
              <a:gd name="connsiteY148" fmla="*/ 5414071 h 5641173"/>
              <a:gd name="connsiteX149" fmla="*/ 6683286 w 11243827"/>
              <a:gd name="connsiteY149" fmla="*/ 5432830 h 5641173"/>
              <a:gd name="connsiteX150" fmla="*/ 6644277 w 11243827"/>
              <a:gd name="connsiteY150" fmla="*/ 5429684 h 5641173"/>
              <a:gd name="connsiteX151" fmla="*/ 6532914 w 11243827"/>
              <a:gd name="connsiteY151" fmla="*/ 5431205 h 5641173"/>
              <a:gd name="connsiteX152" fmla="*/ 6307459 w 11243827"/>
              <a:gd name="connsiteY152" fmla="*/ 5467087 h 5641173"/>
              <a:gd name="connsiteX153" fmla="*/ 6196243 w 11243827"/>
              <a:gd name="connsiteY153" fmla="*/ 5515042 h 5641173"/>
              <a:gd name="connsiteX154" fmla="*/ 6099124 w 11243827"/>
              <a:gd name="connsiteY154" fmla="*/ 5516848 h 5641173"/>
              <a:gd name="connsiteX155" fmla="*/ 6016077 w 11243827"/>
              <a:gd name="connsiteY155" fmla="*/ 5528642 h 5641173"/>
              <a:gd name="connsiteX156" fmla="*/ 6004389 w 11243827"/>
              <a:gd name="connsiteY156" fmla="*/ 5531206 h 5641173"/>
              <a:gd name="connsiteX157" fmla="*/ 5933945 w 11243827"/>
              <a:gd name="connsiteY157" fmla="*/ 5538840 h 5641173"/>
              <a:gd name="connsiteX158" fmla="*/ 5883936 w 11243827"/>
              <a:gd name="connsiteY158" fmla="*/ 5553807 h 5641173"/>
              <a:gd name="connsiteX159" fmla="*/ 5798331 w 11243827"/>
              <a:gd name="connsiteY159" fmla="*/ 5564248 h 5641173"/>
              <a:gd name="connsiteX160" fmla="*/ 5712738 w 11243827"/>
              <a:gd name="connsiteY160" fmla="*/ 5573120 h 5641173"/>
              <a:gd name="connsiteX161" fmla="*/ 5681342 w 11243827"/>
              <a:gd name="connsiteY161" fmla="*/ 5575621 h 5641173"/>
              <a:gd name="connsiteX162" fmla="*/ 5627167 w 11243827"/>
              <a:gd name="connsiteY162" fmla="*/ 5583215 h 5641173"/>
              <a:gd name="connsiteX163" fmla="*/ 5591414 w 11243827"/>
              <a:gd name="connsiteY163" fmla="*/ 5587695 h 5641173"/>
              <a:gd name="connsiteX164" fmla="*/ 5583028 w 11243827"/>
              <a:gd name="connsiteY164" fmla="*/ 5580877 h 5641173"/>
              <a:gd name="connsiteX165" fmla="*/ 5549426 w 11243827"/>
              <a:gd name="connsiteY165" fmla="*/ 5582858 h 5641173"/>
              <a:gd name="connsiteX166" fmla="*/ 5519999 w 11243827"/>
              <a:gd name="connsiteY166" fmla="*/ 5592246 h 5641173"/>
              <a:gd name="connsiteX167" fmla="*/ 5480028 w 11243827"/>
              <a:gd name="connsiteY167" fmla="*/ 5597282 h 5641173"/>
              <a:gd name="connsiteX168" fmla="*/ 5456175 w 11243827"/>
              <a:gd name="connsiteY168" fmla="*/ 5600371 h 5641173"/>
              <a:gd name="connsiteX169" fmla="*/ 5388463 w 11243827"/>
              <a:gd name="connsiteY169" fmla="*/ 5602638 h 5641173"/>
              <a:gd name="connsiteX170" fmla="*/ 5265898 w 11243827"/>
              <a:gd name="connsiteY170" fmla="*/ 5591830 h 5641173"/>
              <a:gd name="connsiteX171" fmla="*/ 5231231 w 11243827"/>
              <a:gd name="connsiteY171" fmla="*/ 5592790 h 5641173"/>
              <a:gd name="connsiteX172" fmla="*/ 5226996 w 11243827"/>
              <a:gd name="connsiteY172" fmla="*/ 5595040 h 5641173"/>
              <a:gd name="connsiteX173" fmla="*/ 5175988 w 11243827"/>
              <a:gd name="connsiteY173" fmla="*/ 5588131 h 5641173"/>
              <a:gd name="connsiteX174" fmla="*/ 5107470 w 11243827"/>
              <a:gd name="connsiteY174" fmla="*/ 5594771 h 5641173"/>
              <a:gd name="connsiteX175" fmla="*/ 5027868 w 11243827"/>
              <a:gd name="connsiteY175" fmla="*/ 5605624 h 5641173"/>
              <a:gd name="connsiteX176" fmla="*/ 5007324 w 11243827"/>
              <a:gd name="connsiteY176" fmla="*/ 5609209 h 5641173"/>
              <a:gd name="connsiteX177" fmla="*/ 4952559 w 11243827"/>
              <a:gd name="connsiteY177" fmla="*/ 5611402 h 5641173"/>
              <a:gd name="connsiteX178" fmla="*/ 4826081 w 11243827"/>
              <a:gd name="connsiteY178" fmla="*/ 5616191 h 5641173"/>
              <a:gd name="connsiteX179" fmla="*/ 4823501 w 11243827"/>
              <a:gd name="connsiteY179" fmla="*/ 5619174 h 5641173"/>
              <a:gd name="connsiteX180" fmla="*/ 4813093 w 11243827"/>
              <a:gd name="connsiteY180" fmla="*/ 5620026 h 5641173"/>
              <a:gd name="connsiteX181" fmla="*/ 4810563 w 11243827"/>
              <a:gd name="connsiteY181" fmla="*/ 5620787 h 5641173"/>
              <a:gd name="connsiteX182" fmla="*/ 4795818 w 11243827"/>
              <a:gd name="connsiteY182" fmla="*/ 5624618 h 5641173"/>
              <a:gd name="connsiteX183" fmla="*/ 4758404 w 11243827"/>
              <a:gd name="connsiteY183" fmla="*/ 5619510 h 5641173"/>
              <a:gd name="connsiteX184" fmla="*/ 4717254 w 11243827"/>
              <a:gd name="connsiteY184" fmla="*/ 5624155 h 5641173"/>
              <a:gd name="connsiteX185" fmla="*/ 4591958 w 11243827"/>
              <a:gd name="connsiteY185" fmla="*/ 5624710 h 5641173"/>
              <a:gd name="connsiteX186" fmla="*/ 4476215 w 11243827"/>
              <a:gd name="connsiteY186" fmla="*/ 5628210 h 5641173"/>
              <a:gd name="connsiteX187" fmla="*/ 4425193 w 11243827"/>
              <a:gd name="connsiteY187" fmla="*/ 5627414 h 5641173"/>
              <a:gd name="connsiteX188" fmla="*/ 4383866 w 11243827"/>
              <a:gd name="connsiteY188" fmla="*/ 5626546 h 5641173"/>
              <a:gd name="connsiteX189" fmla="*/ 4385596 w 11243827"/>
              <a:gd name="connsiteY189" fmla="*/ 5634646 h 5641173"/>
              <a:gd name="connsiteX190" fmla="*/ 4360864 w 11243827"/>
              <a:gd name="connsiteY190" fmla="*/ 5641173 h 5641173"/>
              <a:gd name="connsiteX191" fmla="*/ 4328321 w 11243827"/>
              <a:gd name="connsiteY191" fmla="*/ 5626332 h 5641173"/>
              <a:gd name="connsiteX192" fmla="*/ 4309842 w 11243827"/>
              <a:gd name="connsiteY192" fmla="*/ 5626471 h 5641173"/>
              <a:gd name="connsiteX193" fmla="*/ 4277424 w 11243827"/>
              <a:gd name="connsiteY193" fmla="*/ 5631598 h 5641173"/>
              <a:gd name="connsiteX194" fmla="*/ 4266627 w 11243827"/>
              <a:gd name="connsiteY194" fmla="*/ 5633969 h 5641173"/>
              <a:gd name="connsiteX195" fmla="*/ 4185525 w 11243827"/>
              <a:gd name="connsiteY195" fmla="*/ 5617508 h 5641173"/>
              <a:gd name="connsiteX196" fmla="*/ 4177617 w 11243827"/>
              <a:gd name="connsiteY196" fmla="*/ 5610903 h 5641173"/>
              <a:gd name="connsiteX197" fmla="*/ 4136948 w 11243827"/>
              <a:gd name="connsiteY197" fmla="*/ 5608031 h 5641173"/>
              <a:gd name="connsiteX198" fmla="*/ 4132323 w 11243827"/>
              <a:gd name="connsiteY198" fmla="*/ 5609784 h 5641173"/>
              <a:gd name="connsiteX199" fmla="*/ 4098620 w 11243827"/>
              <a:gd name="connsiteY199" fmla="*/ 5599672 h 5641173"/>
              <a:gd name="connsiteX200" fmla="*/ 3963475 w 11243827"/>
              <a:gd name="connsiteY200" fmla="*/ 5581841 h 5641173"/>
              <a:gd name="connsiteX201" fmla="*/ 3703613 w 11243827"/>
              <a:gd name="connsiteY201" fmla="*/ 5572482 h 5641173"/>
              <a:gd name="connsiteX202" fmla="*/ 3432987 w 11243827"/>
              <a:gd name="connsiteY202" fmla="*/ 5545768 h 5641173"/>
              <a:gd name="connsiteX203" fmla="*/ 3176381 w 11243827"/>
              <a:gd name="connsiteY203" fmla="*/ 5556110 h 5641173"/>
              <a:gd name="connsiteX204" fmla="*/ 2710156 w 11243827"/>
              <a:gd name="connsiteY204" fmla="*/ 5527517 h 5641173"/>
              <a:gd name="connsiteX205" fmla="*/ 2550206 w 11243827"/>
              <a:gd name="connsiteY205" fmla="*/ 5524958 h 5641173"/>
              <a:gd name="connsiteX206" fmla="*/ 2443041 w 11243827"/>
              <a:gd name="connsiteY206" fmla="*/ 5523990 h 5641173"/>
              <a:gd name="connsiteX207" fmla="*/ 2435613 w 11243827"/>
              <a:gd name="connsiteY207" fmla="*/ 5526704 h 5641173"/>
              <a:gd name="connsiteX208" fmla="*/ 2405682 w 11243827"/>
              <a:gd name="connsiteY208" fmla="*/ 5528307 h 5641173"/>
              <a:gd name="connsiteX209" fmla="*/ 2397487 w 11243827"/>
              <a:gd name="connsiteY209" fmla="*/ 5540337 h 5641173"/>
              <a:gd name="connsiteX210" fmla="*/ 2297454 w 11243827"/>
              <a:gd name="connsiteY210" fmla="*/ 5550765 h 5641173"/>
              <a:gd name="connsiteX211" fmla="*/ 2056700 w 11243827"/>
              <a:gd name="connsiteY211" fmla="*/ 5555489 h 5641173"/>
              <a:gd name="connsiteX212" fmla="*/ 1878530 w 11243827"/>
              <a:gd name="connsiteY212" fmla="*/ 5535330 h 5641173"/>
              <a:gd name="connsiteX213" fmla="*/ 1859292 w 11243827"/>
              <a:gd name="connsiteY213" fmla="*/ 5535461 h 5641173"/>
              <a:gd name="connsiteX214" fmla="*/ 1835626 w 11243827"/>
              <a:gd name="connsiteY214" fmla="*/ 5533793 h 5641173"/>
              <a:gd name="connsiteX215" fmla="*/ 1798939 w 11243827"/>
              <a:gd name="connsiteY215" fmla="*/ 5540285 h 5641173"/>
              <a:gd name="connsiteX216" fmla="*/ 1779046 w 11243827"/>
              <a:gd name="connsiteY216" fmla="*/ 5549949 h 5641173"/>
              <a:gd name="connsiteX217" fmla="*/ 1772421 w 11243827"/>
              <a:gd name="connsiteY217" fmla="*/ 5549018 h 5641173"/>
              <a:gd name="connsiteX218" fmla="*/ 1772052 w 11243827"/>
              <a:gd name="connsiteY218" fmla="*/ 5545689 h 5641173"/>
              <a:gd name="connsiteX219" fmla="*/ 1711543 w 11243827"/>
              <a:gd name="connsiteY219" fmla="*/ 5534558 h 5641173"/>
              <a:gd name="connsiteX220" fmla="*/ 1631462 w 11243827"/>
              <a:gd name="connsiteY220" fmla="*/ 5491807 h 5641173"/>
              <a:gd name="connsiteX221" fmla="*/ 1538763 w 11243827"/>
              <a:gd name="connsiteY221" fmla="*/ 5482781 h 5641173"/>
              <a:gd name="connsiteX222" fmla="*/ 1501533 w 11243827"/>
              <a:gd name="connsiteY222" fmla="*/ 5467817 h 5641173"/>
              <a:gd name="connsiteX223" fmla="*/ 1461266 w 11243827"/>
              <a:gd name="connsiteY223" fmla="*/ 5469343 h 5641173"/>
              <a:gd name="connsiteX224" fmla="*/ 1449415 w 11243827"/>
              <a:gd name="connsiteY224" fmla="*/ 5460467 h 5641173"/>
              <a:gd name="connsiteX225" fmla="*/ 1447454 w 11243827"/>
              <a:gd name="connsiteY225" fmla="*/ 5458776 h 5641173"/>
              <a:gd name="connsiteX226" fmla="*/ 1437814 w 11243827"/>
              <a:gd name="connsiteY226" fmla="*/ 5455515 h 5641173"/>
              <a:gd name="connsiteX227" fmla="*/ 1437334 w 11243827"/>
              <a:gd name="connsiteY227" fmla="*/ 5450209 h 5641173"/>
              <a:gd name="connsiteX228" fmla="*/ 1424429 w 11243827"/>
              <a:gd name="connsiteY228" fmla="*/ 5442157 h 5641173"/>
              <a:gd name="connsiteX229" fmla="*/ 1406063 w 11243827"/>
              <a:gd name="connsiteY229" fmla="*/ 5437380 h 5641173"/>
              <a:gd name="connsiteX230" fmla="*/ 1316379 w 11243827"/>
              <a:gd name="connsiteY230" fmla="*/ 5419601 h 5641173"/>
              <a:gd name="connsiteX231" fmla="*/ 1264090 w 11243827"/>
              <a:gd name="connsiteY231" fmla="*/ 5406153 h 5641173"/>
              <a:gd name="connsiteX232" fmla="*/ 1246374 w 11243827"/>
              <a:gd name="connsiteY232" fmla="*/ 5396631 h 5641173"/>
              <a:gd name="connsiteX233" fmla="*/ 1220190 w 11243827"/>
              <a:gd name="connsiteY233" fmla="*/ 5386301 h 5641173"/>
              <a:gd name="connsiteX234" fmla="*/ 1175643 w 11243827"/>
              <a:gd name="connsiteY234" fmla="*/ 5364651 h 5641173"/>
              <a:gd name="connsiteX235" fmla="*/ 1150342 w 11243827"/>
              <a:gd name="connsiteY235" fmla="*/ 5358447 h 5641173"/>
              <a:gd name="connsiteX236" fmla="*/ 1112024 w 11243827"/>
              <a:gd name="connsiteY236" fmla="*/ 5345786 h 5641173"/>
              <a:gd name="connsiteX237" fmla="*/ 1100870 w 11243827"/>
              <a:gd name="connsiteY237" fmla="*/ 5343651 h 5641173"/>
              <a:gd name="connsiteX238" fmla="*/ 1096383 w 11243827"/>
              <a:gd name="connsiteY238" fmla="*/ 5343015 h 5641173"/>
              <a:gd name="connsiteX239" fmla="*/ 1058039 w 11243827"/>
              <a:gd name="connsiteY239" fmla="*/ 5343504 h 5641173"/>
              <a:gd name="connsiteX240" fmla="*/ 1055426 w 11243827"/>
              <a:gd name="connsiteY240" fmla="*/ 5339088 h 5641173"/>
              <a:gd name="connsiteX241" fmla="*/ 1044738 w 11243827"/>
              <a:gd name="connsiteY241" fmla="*/ 5333063 h 5641173"/>
              <a:gd name="connsiteX242" fmla="*/ 1033909 w 11243827"/>
              <a:gd name="connsiteY242" fmla="*/ 5335680 h 5641173"/>
              <a:gd name="connsiteX243" fmla="*/ 1012649 w 11243827"/>
              <a:gd name="connsiteY243" fmla="*/ 5334541 h 5641173"/>
              <a:gd name="connsiteX244" fmla="*/ 1007115 w 11243827"/>
              <a:gd name="connsiteY244" fmla="*/ 5332775 h 5641173"/>
              <a:gd name="connsiteX245" fmla="*/ 987447 w 11243827"/>
              <a:gd name="connsiteY245" fmla="*/ 5346462 h 5641173"/>
              <a:gd name="connsiteX246" fmla="*/ 953418 w 11243827"/>
              <a:gd name="connsiteY246" fmla="*/ 5333901 h 5641173"/>
              <a:gd name="connsiteX247" fmla="*/ 916854 w 11243827"/>
              <a:gd name="connsiteY247" fmla="*/ 5329435 h 5641173"/>
              <a:gd name="connsiteX248" fmla="*/ 905651 w 11243827"/>
              <a:gd name="connsiteY248" fmla="*/ 5332114 h 5641173"/>
              <a:gd name="connsiteX249" fmla="*/ 838405 w 11243827"/>
              <a:gd name="connsiteY249" fmla="*/ 5339470 h 5641173"/>
              <a:gd name="connsiteX250" fmla="*/ 817627 w 11243827"/>
              <a:gd name="connsiteY250" fmla="*/ 5330580 h 5641173"/>
              <a:gd name="connsiteX251" fmla="*/ 801817 w 11243827"/>
              <a:gd name="connsiteY251" fmla="*/ 5325937 h 5641173"/>
              <a:gd name="connsiteX252" fmla="*/ 798857 w 11243827"/>
              <a:gd name="connsiteY252" fmla="*/ 5320979 h 5641173"/>
              <a:gd name="connsiteX253" fmla="*/ 788354 w 11243827"/>
              <a:gd name="connsiteY253" fmla="*/ 5320143 h 5641173"/>
              <a:gd name="connsiteX254" fmla="*/ 785726 w 11243827"/>
              <a:gd name="connsiteY254" fmla="*/ 5318989 h 5641173"/>
              <a:gd name="connsiteX255" fmla="*/ 770507 w 11243827"/>
              <a:gd name="connsiteY255" fmla="*/ 5313309 h 5641173"/>
              <a:gd name="connsiteX256" fmla="*/ 733810 w 11243827"/>
              <a:gd name="connsiteY256" fmla="*/ 5324286 h 5641173"/>
              <a:gd name="connsiteX257" fmla="*/ 692117 w 11243827"/>
              <a:gd name="connsiteY257" fmla="*/ 5318786 h 5641173"/>
              <a:gd name="connsiteX258" fmla="*/ 574943 w 11243827"/>
              <a:gd name="connsiteY258" fmla="*/ 5327578 h 5641173"/>
              <a:gd name="connsiteX259" fmla="*/ 441302 w 11243827"/>
              <a:gd name="connsiteY259" fmla="*/ 5307062 h 5641173"/>
              <a:gd name="connsiteX260" fmla="*/ 336819 w 11243827"/>
              <a:gd name="connsiteY260" fmla="*/ 5336690 h 5641173"/>
              <a:gd name="connsiteX261" fmla="*/ 270932 w 11243827"/>
              <a:gd name="connsiteY261" fmla="*/ 5345451 h 5641173"/>
              <a:gd name="connsiteX262" fmla="*/ 194189 w 11243827"/>
              <a:gd name="connsiteY262" fmla="*/ 5343588 h 5641173"/>
              <a:gd name="connsiteX263" fmla="*/ 192552 w 11243827"/>
              <a:gd name="connsiteY263" fmla="*/ 5342845 h 5641173"/>
              <a:gd name="connsiteX264" fmla="*/ 178320 w 11243827"/>
              <a:gd name="connsiteY264" fmla="*/ 5343766 h 5641173"/>
              <a:gd name="connsiteX265" fmla="*/ 175596 w 11243827"/>
              <a:gd name="connsiteY265" fmla="*/ 5346411 h 5641173"/>
              <a:gd name="connsiteX266" fmla="*/ 147287 w 11243827"/>
              <a:gd name="connsiteY266" fmla="*/ 5352625 h 5641173"/>
              <a:gd name="connsiteX267" fmla="*/ 114847 w 11243827"/>
              <a:gd name="connsiteY267" fmla="*/ 5355844 h 5641173"/>
              <a:gd name="connsiteX268" fmla="*/ 114306 w 11243827"/>
              <a:gd name="connsiteY268" fmla="*/ 5354983 h 5641173"/>
              <a:gd name="connsiteX269" fmla="*/ 89264 w 11243827"/>
              <a:gd name="connsiteY269" fmla="*/ 5348886 h 5641173"/>
              <a:gd name="connsiteX270" fmla="*/ 49794 w 11243827"/>
              <a:gd name="connsiteY270" fmla="*/ 5329950 h 5641173"/>
              <a:gd name="connsiteX271" fmla="*/ 19924 w 11243827"/>
              <a:gd name="connsiteY271" fmla="*/ 5334282 h 5641173"/>
              <a:gd name="connsiteX272" fmla="*/ 13819 w 11243827"/>
              <a:gd name="connsiteY272" fmla="*/ 5334653 h 5641173"/>
              <a:gd name="connsiteX273" fmla="*/ 13657 w 11243827"/>
              <a:gd name="connsiteY273" fmla="*/ 5334455 h 5641173"/>
              <a:gd name="connsiteX274" fmla="*/ 7139 w 11243827"/>
              <a:gd name="connsiteY274" fmla="*/ 5334438 h 5641173"/>
              <a:gd name="connsiteX275" fmla="*/ 2684 w 11243827"/>
              <a:gd name="connsiteY275" fmla="*/ 5335333 h 5641173"/>
              <a:gd name="connsiteX276" fmla="*/ 0 w 11243827"/>
              <a:gd name="connsiteY276" fmla="*/ 5335496 h 5641173"/>
              <a:gd name="connsiteX277" fmla="*/ 0 w 11243827"/>
              <a:gd name="connsiteY277" fmla="*/ 10592 h 5641173"/>
              <a:gd name="connsiteX278" fmla="*/ 11243827 w 11243827"/>
              <a:gd name="connsiteY278" fmla="*/ 0 h 5641173"/>
              <a:gd name="connsiteX0" fmla="*/ 11243827 w 11243827"/>
              <a:gd name="connsiteY0" fmla="*/ 0 h 5641173"/>
              <a:gd name="connsiteX1" fmla="*/ 11243827 w 11243827"/>
              <a:gd name="connsiteY1" fmla="*/ 5209610 h 5641173"/>
              <a:gd name="connsiteX2" fmla="*/ 11240675 w 11243827"/>
              <a:gd name="connsiteY2" fmla="*/ 5210442 h 5641173"/>
              <a:gd name="connsiteX3" fmla="*/ 11179959 w 11243827"/>
              <a:gd name="connsiteY3" fmla="*/ 5221199 h 5641173"/>
              <a:gd name="connsiteX4" fmla="*/ 11105493 w 11243827"/>
              <a:gd name="connsiteY4" fmla="*/ 5259905 h 5641173"/>
              <a:gd name="connsiteX5" fmla="*/ 11078640 w 11243827"/>
              <a:gd name="connsiteY5" fmla="*/ 5263531 h 5641173"/>
              <a:gd name="connsiteX6" fmla="*/ 11079616 w 11243827"/>
              <a:gd name="connsiteY6" fmla="*/ 5270380 h 5641173"/>
              <a:gd name="connsiteX7" fmla="*/ 11069641 w 11243827"/>
              <a:gd name="connsiteY7" fmla="*/ 5270884 h 5641173"/>
              <a:gd name="connsiteX8" fmla="*/ 11047377 w 11243827"/>
              <a:gd name="connsiteY8" fmla="*/ 5271051 h 5641173"/>
              <a:gd name="connsiteX9" fmla="*/ 10980705 w 11243827"/>
              <a:gd name="connsiteY9" fmla="*/ 5272951 h 5641173"/>
              <a:gd name="connsiteX10" fmla="*/ 10962514 w 11243827"/>
              <a:gd name="connsiteY10" fmla="*/ 5286084 h 5641173"/>
              <a:gd name="connsiteX11" fmla="*/ 10945307 w 11243827"/>
              <a:gd name="connsiteY11" fmla="*/ 5286290 h 5641173"/>
              <a:gd name="connsiteX12" fmla="*/ 10845516 w 11243827"/>
              <a:gd name="connsiteY12" fmla="*/ 5303894 h 5641173"/>
              <a:gd name="connsiteX13" fmla="*/ 10831795 w 11243827"/>
              <a:gd name="connsiteY13" fmla="*/ 5305210 h 5641173"/>
              <a:gd name="connsiteX14" fmla="*/ 10824365 w 11243827"/>
              <a:gd name="connsiteY14" fmla="*/ 5311111 h 5641173"/>
              <a:gd name="connsiteX15" fmla="*/ 10797756 w 11243827"/>
              <a:gd name="connsiteY15" fmla="*/ 5312285 h 5641173"/>
              <a:gd name="connsiteX16" fmla="*/ 10796525 w 11243827"/>
              <a:gd name="connsiteY16" fmla="*/ 5315645 h 5641173"/>
              <a:gd name="connsiteX17" fmla="*/ 10709063 w 11243827"/>
              <a:gd name="connsiteY17" fmla="*/ 5344492 h 5641173"/>
              <a:gd name="connsiteX18" fmla="*/ 10694078 w 11243827"/>
              <a:gd name="connsiteY18" fmla="*/ 5349258 h 5641173"/>
              <a:gd name="connsiteX19" fmla="*/ 10681131 w 11243827"/>
              <a:gd name="connsiteY19" fmla="*/ 5347812 h 5641173"/>
              <a:gd name="connsiteX20" fmla="*/ 10609448 w 11243827"/>
              <a:gd name="connsiteY20" fmla="*/ 5351931 h 5641173"/>
              <a:gd name="connsiteX21" fmla="*/ 10592397 w 11243827"/>
              <a:gd name="connsiteY21" fmla="*/ 5349402 h 5641173"/>
              <a:gd name="connsiteX22" fmla="*/ 10585227 w 11243827"/>
              <a:gd name="connsiteY22" fmla="*/ 5344063 h 5641173"/>
              <a:gd name="connsiteX23" fmla="*/ 10557472 w 11243827"/>
              <a:gd name="connsiteY23" fmla="*/ 5354151 h 5641173"/>
              <a:gd name="connsiteX24" fmla="*/ 10514646 w 11243827"/>
              <a:gd name="connsiteY24" fmla="*/ 5361064 h 5641173"/>
              <a:gd name="connsiteX25" fmla="*/ 10494292 w 11243827"/>
              <a:gd name="connsiteY25" fmla="*/ 5366054 h 5641173"/>
              <a:gd name="connsiteX26" fmla="*/ 10477869 w 11243827"/>
              <a:gd name="connsiteY26" fmla="*/ 5363025 h 5641173"/>
              <a:gd name="connsiteX27" fmla="*/ 10384411 w 11243827"/>
              <a:gd name="connsiteY27" fmla="*/ 5362257 h 5641173"/>
              <a:gd name="connsiteX28" fmla="*/ 10362921 w 11243827"/>
              <a:gd name="connsiteY28" fmla="*/ 5357444 h 5641173"/>
              <a:gd name="connsiteX29" fmla="*/ 10352736 w 11243827"/>
              <a:gd name="connsiteY29" fmla="*/ 5347851 h 5641173"/>
              <a:gd name="connsiteX30" fmla="*/ 10344754 w 11243827"/>
              <a:gd name="connsiteY30" fmla="*/ 5351272 h 5641173"/>
              <a:gd name="connsiteX31" fmla="*/ 10288226 w 11243827"/>
              <a:gd name="connsiteY31" fmla="*/ 5351613 h 5641173"/>
              <a:gd name="connsiteX32" fmla="*/ 10251350 w 11243827"/>
              <a:gd name="connsiteY32" fmla="*/ 5352711 h 5641173"/>
              <a:gd name="connsiteX33" fmla="*/ 10249108 w 11243827"/>
              <a:gd name="connsiteY33" fmla="*/ 5365881 h 5641173"/>
              <a:gd name="connsiteX34" fmla="*/ 10216272 w 11243827"/>
              <a:gd name="connsiteY34" fmla="*/ 5370573 h 5641173"/>
              <a:gd name="connsiteX35" fmla="*/ 10181278 w 11243827"/>
              <a:gd name="connsiteY35" fmla="*/ 5362119 h 5641173"/>
              <a:gd name="connsiteX36" fmla="*/ 10140033 w 11243827"/>
              <a:gd name="connsiteY36" fmla="*/ 5363304 h 5641173"/>
              <a:gd name="connsiteX37" fmla="*/ 10115353 w 11243827"/>
              <a:gd name="connsiteY37" fmla="*/ 5363869 h 5641173"/>
              <a:gd name="connsiteX38" fmla="*/ 10050578 w 11243827"/>
              <a:gd name="connsiteY38" fmla="*/ 5376153 h 5641173"/>
              <a:gd name="connsiteX39" fmla="*/ 9945478 w 11243827"/>
              <a:gd name="connsiteY39" fmla="*/ 5422859 h 5641173"/>
              <a:gd name="connsiteX40" fmla="*/ 9912481 w 11243827"/>
              <a:gd name="connsiteY40" fmla="*/ 5429477 h 5641173"/>
              <a:gd name="connsiteX41" fmla="*/ 9906713 w 11243827"/>
              <a:gd name="connsiteY41" fmla="*/ 5426784 h 5641173"/>
              <a:gd name="connsiteX42" fmla="*/ 9742436 w 11243827"/>
              <a:gd name="connsiteY42" fmla="*/ 5454834 h 5641173"/>
              <a:gd name="connsiteX43" fmla="*/ 9713044 w 11243827"/>
              <a:gd name="connsiteY43" fmla="*/ 5456476 h 5641173"/>
              <a:gd name="connsiteX44" fmla="*/ 9691033 w 11243827"/>
              <a:gd name="connsiteY44" fmla="*/ 5455451 h 5641173"/>
              <a:gd name="connsiteX45" fmla="*/ 9638355 w 11243827"/>
              <a:gd name="connsiteY45" fmla="*/ 5464794 h 5641173"/>
              <a:gd name="connsiteX46" fmla="*/ 9552434 w 11243827"/>
              <a:gd name="connsiteY46" fmla="*/ 5485280 h 5641173"/>
              <a:gd name="connsiteX47" fmla="*/ 9533883 w 11243827"/>
              <a:gd name="connsiteY47" fmla="*/ 5488516 h 5641173"/>
              <a:gd name="connsiteX48" fmla="*/ 9516916 w 11243827"/>
              <a:gd name="connsiteY48" fmla="*/ 5486828 h 5641173"/>
              <a:gd name="connsiteX49" fmla="*/ 9512093 w 11243827"/>
              <a:gd name="connsiteY49" fmla="*/ 5482541 h 5641173"/>
              <a:gd name="connsiteX50" fmla="*/ 9501725 w 11243827"/>
              <a:gd name="connsiteY50" fmla="*/ 5483603 h 5641173"/>
              <a:gd name="connsiteX51" fmla="*/ 9498754 w 11243827"/>
              <a:gd name="connsiteY51" fmla="*/ 5482951 h 5641173"/>
              <a:gd name="connsiteX52" fmla="*/ 9481932 w 11243827"/>
              <a:gd name="connsiteY52" fmla="*/ 5480151 h 5641173"/>
              <a:gd name="connsiteX53" fmla="*/ 9451321 w 11243827"/>
              <a:gd name="connsiteY53" fmla="*/ 5497375 h 5641173"/>
              <a:gd name="connsiteX54" fmla="*/ 9409298 w 11243827"/>
              <a:gd name="connsiteY54" fmla="*/ 5499478 h 5641173"/>
              <a:gd name="connsiteX55" fmla="*/ 9303056 w 11243827"/>
              <a:gd name="connsiteY55" fmla="*/ 5519093 h 5641173"/>
              <a:gd name="connsiteX56" fmla="*/ 9229078 w 11243827"/>
              <a:gd name="connsiteY56" fmla="*/ 5524154 h 5641173"/>
              <a:gd name="connsiteX57" fmla="*/ 9165105 w 11243827"/>
              <a:gd name="connsiteY57" fmla="*/ 5532892 h 5641173"/>
              <a:gd name="connsiteX58" fmla="*/ 9077301 w 11243827"/>
              <a:gd name="connsiteY58" fmla="*/ 5580356 h 5641173"/>
              <a:gd name="connsiteX59" fmla="*/ 8960065 w 11243827"/>
              <a:gd name="connsiteY59" fmla="*/ 5597982 h 5641173"/>
              <a:gd name="connsiteX60" fmla="*/ 8953536 w 11243827"/>
              <a:gd name="connsiteY60" fmla="*/ 5606638 h 5641173"/>
              <a:gd name="connsiteX61" fmla="*/ 8943907 w 11243827"/>
              <a:gd name="connsiteY61" fmla="*/ 5612541 h 5641173"/>
              <a:gd name="connsiteX62" fmla="*/ 8942046 w 11243827"/>
              <a:gd name="connsiteY62" fmla="*/ 5612112 h 5641173"/>
              <a:gd name="connsiteX63" fmla="*/ 8928824 w 11243827"/>
              <a:gd name="connsiteY63" fmla="*/ 5615549 h 5641173"/>
              <a:gd name="connsiteX64" fmla="*/ 8927294 w 11243827"/>
              <a:gd name="connsiteY64" fmla="*/ 5618607 h 5641173"/>
              <a:gd name="connsiteX65" fmla="*/ 8918651 w 11243827"/>
              <a:gd name="connsiteY65" fmla="*/ 5621688 h 5641173"/>
              <a:gd name="connsiteX66" fmla="*/ 8902772 w 11243827"/>
              <a:gd name="connsiteY66" fmla="*/ 5629703 h 5641173"/>
              <a:gd name="connsiteX67" fmla="*/ 8898724 w 11243827"/>
              <a:gd name="connsiteY67" fmla="*/ 5629379 h 5641173"/>
              <a:gd name="connsiteX68" fmla="*/ 8873099 w 11243827"/>
              <a:gd name="connsiteY68" fmla="*/ 5638628 h 5641173"/>
              <a:gd name="connsiteX69" fmla="*/ 8872234 w 11243827"/>
              <a:gd name="connsiteY69" fmla="*/ 5637889 h 5641173"/>
              <a:gd name="connsiteX70" fmla="*/ 8862777 w 11243827"/>
              <a:gd name="connsiteY70" fmla="*/ 5636711 h 5641173"/>
              <a:gd name="connsiteX71" fmla="*/ 8845869 w 11243827"/>
              <a:gd name="connsiteY71" fmla="*/ 5636436 h 5641173"/>
              <a:gd name="connsiteX72" fmla="*/ 8800548 w 11243827"/>
              <a:gd name="connsiteY72" fmla="*/ 5625084 h 5641173"/>
              <a:gd name="connsiteX73" fmla="*/ 8773774 w 11243827"/>
              <a:gd name="connsiteY73" fmla="*/ 5634630 h 5641173"/>
              <a:gd name="connsiteX74" fmla="*/ 8698255 w 11243827"/>
              <a:gd name="connsiteY74" fmla="*/ 5636083 h 5641173"/>
              <a:gd name="connsiteX75" fmla="*/ 8619167 w 11243827"/>
              <a:gd name="connsiteY75" fmla="*/ 5619130 h 5641173"/>
              <a:gd name="connsiteX76" fmla="*/ 8539822 w 11243827"/>
              <a:gd name="connsiteY76" fmla="*/ 5616905 h 5641173"/>
              <a:gd name="connsiteX77" fmla="*/ 8511094 w 11243827"/>
              <a:gd name="connsiteY77" fmla="*/ 5617360 h 5641173"/>
              <a:gd name="connsiteX78" fmla="*/ 8459886 w 11243827"/>
              <a:gd name="connsiteY78" fmla="*/ 5612612 h 5641173"/>
              <a:gd name="connsiteX79" fmla="*/ 8436432 w 11243827"/>
              <a:gd name="connsiteY79" fmla="*/ 5606990 h 5641173"/>
              <a:gd name="connsiteX80" fmla="*/ 8435403 w 11243827"/>
              <a:gd name="connsiteY80" fmla="*/ 5607336 h 5641173"/>
              <a:gd name="connsiteX81" fmla="*/ 8433307 w 11243827"/>
              <a:gd name="connsiteY81" fmla="*/ 5604917 h 5641173"/>
              <a:gd name="connsiteX82" fmla="*/ 8428968 w 11243827"/>
              <a:gd name="connsiteY82" fmla="*/ 5603796 h 5641173"/>
              <a:gd name="connsiteX83" fmla="*/ 8417124 w 11243827"/>
              <a:gd name="connsiteY83" fmla="*/ 5604518 h 5641173"/>
              <a:gd name="connsiteX84" fmla="*/ 8412669 w 11243827"/>
              <a:gd name="connsiteY84" fmla="*/ 5605413 h 5641173"/>
              <a:gd name="connsiteX85" fmla="*/ 8406152 w 11243827"/>
              <a:gd name="connsiteY85" fmla="*/ 5605396 h 5641173"/>
              <a:gd name="connsiteX86" fmla="*/ 8405989 w 11243827"/>
              <a:gd name="connsiteY86" fmla="*/ 5605197 h 5641173"/>
              <a:gd name="connsiteX87" fmla="*/ 8399884 w 11243827"/>
              <a:gd name="connsiteY87" fmla="*/ 5605568 h 5641173"/>
              <a:gd name="connsiteX88" fmla="*/ 8370014 w 11243827"/>
              <a:gd name="connsiteY88" fmla="*/ 5609900 h 5641173"/>
              <a:gd name="connsiteX89" fmla="*/ 8330544 w 11243827"/>
              <a:gd name="connsiteY89" fmla="*/ 5590964 h 5641173"/>
              <a:gd name="connsiteX90" fmla="*/ 8314221 w 11243827"/>
              <a:gd name="connsiteY90" fmla="*/ 5587682 h 5641173"/>
              <a:gd name="connsiteX91" fmla="*/ 8305502 w 11243827"/>
              <a:gd name="connsiteY91" fmla="*/ 5584868 h 5641173"/>
              <a:gd name="connsiteX92" fmla="*/ 8304962 w 11243827"/>
              <a:gd name="connsiteY92" fmla="*/ 5584007 h 5641173"/>
              <a:gd name="connsiteX93" fmla="*/ 8276324 w 11243827"/>
              <a:gd name="connsiteY93" fmla="*/ 5588260 h 5641173"/>
              <a:gd name="connsiteX94" fmla="*/ 8272522 w 11243827"/>
              <a:gd name="connsiteY94" fmla="*/ 5587226 h 5641173"/>
              <a:gd name="connsiteX95" fmla="*/ 8253857 w 11243827"/>
              <a:gd name="connsiteY95" fmla="*/ 5592043 h 5641173"/>
              <a:gd name="connsiteX96" fmla="*/ 8244212 w 11243827"/>
              <a:gd name="connsiteY96" fmla="*/ 5593439 h 5641173"/>
              <a:gd name="connsiteX97" fmla="*/ 8241488 w 11243827"/>
              <a:gd name="connsiteY97" fmla="*/ 5596085 h 5641173"/>
              <a:gd name="connsiteX98" fmla="*/ 8227256 w 11243827"/>
              <a:gd name="connsiteY98" fmla="*/ 5597005 h 5641173"/>
              <a:gd name="connsiteX99" fmla="*/ 8225619 w 11243827"/>
              <a:gd name="connsiteY99" fmla="*/ 5596262 h 5641173"/>
              <a:gd name="connsiteX100" fmla="*/ 8213882 w 11243827"/>
              <a:gd name="connsiteY100" fmla="*/ 5600179 h 5641173"/>
              <a:gd name="connsiteX101" fmla="*/ 8204045 w 11243827"/>
              <a:gd name="connsiteY101" fmla="*/ 5607275 h 5641173"/>
              <a:gd name="connsiteX102" fmla="*/ 8082989 w 11243827"/>
              <a:gd name="connsiteY102" fmla="*/ 5603160 h 5641173"/>
              <a:gd name="connsiteX103" fmla="*/ 7976942 w 11243827"/>
              <a:gd name="connsiteY103" fmla="*/ 5598455 h 5641173"/>
              <a:gd name="connsiteX104" fmla="*/ 7950121 w 11243827"/>
              <a:gd name="connsiteY104" fmla="*/ 5590893 h 5641173"/>
              <a:gd name="connsiteX105" fmla="*/ 7727691 w 11243827"/>
              <a:gd name="connsiteY105" fmla="*/ 5621064 h 5641173"/>
              <a:gd name="connsiteX106" fmla="*/ 7685998 w 11243827"/>
              <a:gd name="connsiteY106" fmla="*/ 5615564 h 5641173"/>
              <a:gd name="connsiteX107" fmla="*/ 7649302 w 11243827"/>
              <a:gd name="connsiteY107" fmla="*/ 5626541 h 5641173"/>
              <a:gd name="connsiteX108" fmla="*/ 7634083 w 11243827"/>
              <a:gd name="connsiteY108" fmla="*/ 5620862 h 5641173"/>
              <a:gd name="connsiteX109" fmla="*/ 7631455 w 11243827"/>
              <a:gd name="connsiteY109" fmla="*/ 5619708 h 5641173"/>
              <a:gd name="connsiteX110" fmla="*/ 7620952 w 11243827"/>
              <a:gd name="connsiteY110" fmla="*/ 5618872 h 5641173"/>
              <a:gd name="connsiteX111" fmla="*/ 7617992 w 11243827"/>
              <a:gd name="connsiteY111" fmla="*/ 5613914 h 5641173"/>
              <a:gd name="connsiteX112" fmla="*/ 7602182 w 11243827"/>
              <a:gd name="connsiteY112" fmla="*/ 5609271 h 5641173"/>
              <a:gd name="connsiteX113" fmla="*/ 7582847 w 11243827"/>
              <a:gd name="connsiteY113" fmla="*/ 5609047 h 5641173"/>
              <a:gd name="connsiteX114" fmla="*/ 7514158 w 11243827"/>
              <a:gd name="connsiteY114" fmla="*/ 5607737 h 5641173"/>
              <a:gd name="connsiteX115" fmla="*/ 7502955 w 11243827"/>
              <a:gd name="connsiteY115" fmla="*/ 5610415 h 5641173"/>
              <a:gd name="connsiteX116" fmla="*/ 7466391 w 11243827"/>
              <a:gd name="connsiteY116" fmla="*/ 5605949 h 5641173"/>
              <a:gd name="connsiteX117" fmla="*/ 7433806 w 11243827"/>
              <a:gd name="connsiteY117" fmla="*/ 5604945 h 5641173"/>
              <a:gd name="connsiteX118" fmla="*/ 7412693 w 11243827"/>
              <a:gd name="connsiteY118" fmla="*/ 5607075 h 5641173"/>
              <a:gd name="connsiteX119" fmla="*/ 7407159 w 11243827"/>
              <a:gd name="connsiteY119" fmla="*/ 5605310 h 5641173"/>
              <a:gd name="connsiteX120" fmla="*/ 7385900 w 11243827"/>
              <a:gd name="connsiteY120" fmla="*/ 5604171 h 5641173"/>
              <a:gd name="connsiteX121" fmla="*/ 7375071 w 11243827"/>
              <a:gd name="connsiteY121" fmla="*/ 5606788 h 5641173"/>
              <a:gd name="connsiteX122" fmla="*/ 7364382 w 11243827"/>
              <a:gd name="connsiteY122" fmla="*/ 5600762 h 5641173"/>
              <a:gd name="connsiteX123" fmla="*/ 7361770 w 11243827"/>
              <a:gd name="connsiteY123" fmla="*/ 5596347 h 5641173"/>
              <a:gd name="connsiteX124" fmla="*/ 7346641 w 11243827"/>
              <a:gd name="connsiteY124" fmla="*/ 5598329 h 5641173"/>
              <a:gd name="connsiteX125" fmla="*/ 7334238 w 11243827"/>
              <a:gd name="connsiteY125" fmla="*/ 5594014 h 5641173"/>
              <a:gd name="connsiteX126" fmla="*/ 7323426 w 11243827"/>
              <a:gd name="connsiteY126" fmla="*/ 5596835 h 5641173"/>
              <a:gd name="connsiteX127" fmla="*/ 7318938 w 11243827"/>
              <a:gd name="connsiteY127" fmla="*/ 5596200 h 5641173"/>
              <a:gd name="connsiteX128" fmla="*/ 7307784 w 11243827"/>
              <a:gd name="connsiteY128" fmla="*/ 5594065 h 5641173"/>
              <a:gd name="connsiteX129" fmla="*/ 7288540 w 11243827"/>
              <a:gd name="connsiteY129" fmla="*/ 5589320 h 5641173"/>
              <a:gd name="connsiteX130" fmla="*/ 7282537 w 11243827"/>
              <a:gd name="connsiteY130" fmla="*/ 5588660 h 5641173"/>
              <a:gd name="connsiteX131" fmla="*/ 7269466 w 11243827"/>
              <a:gd name="connsiteY131" fmla="*/ 5581404 h 5641173"/>
              <a:gd name="connsiteX132" fmla="*/ 7244165 w 11243827"/>
              <a:gd name="connsiteY132" fmla="*/ 5575200 h 5641173"/>
              <a:gd name="connsiteX133" fmla="*/ 7199619 w 11243827"/>
              <a:gd name="connsiteY133" fmla="*/ 5553550 h 5641173"/>
              <a:gd name="connsiteX134" fmla="*/ 7173434 w 11243827"/>
              <a:gd name="connsiteY134" fmla="*/ 5543219 h 5641173"/>
              <a:gd name="connsiteX135" fmla="*/ 7155718 w 11243827"/>
              <a:gd name="connsiteY135" fmla="*/ 5533697 h 5641173"/>
              <a:gd name="connsiteX136" fmla="*/ 7103430 w 11243827"/>
              <a:gd name="connsiteY136" fmla="*/ 5520249 h 5641173"/>
              <a:gd name="connsiteX137" fmla="*/ 7013746 w 11243827"/>
              <a:gd name="connsiteY137" fmla="*/ 5502470 h 5641173"/>
              <a:gd name="connsiteX138" fmla="*/ 6995379 w 11243827"/>
              <a:gd name="connsiteY138" fmla="*/ 5497693 h 5641173"/>
              <a:gd name="connsiteX139" fmla="*/ 6982475 w 11243827"/>
              <a:gd name="connsiteY139" fmla="*/ 5489641 h 5641173"/>
              <a:gd name="connsiteX140" fmla="*/ 6981994 w 11243827"/>
              <a:gd name="connsiteY140" fmla="*/ 5484335 h 5641173"/>
              <a:gd name="connsiteX141" fmla="*/ 6972355 w 11243827"/>
              <a:gd name="connsiteY141" fmla="*/ 5481074 h 5641173"/>
              <a:gd name="connsiteX142" fmla="*/ 6970394 w 11243827"/>
              <a:gd name="connsiteY142" fmla="*/ 5479383 h 5641173"/>
              <a:gd name="connsiteX143" fmla="*/ 6958543 w 11243827"/>
              <a:gd name="connsiteY143" fmla="*/ 5470507 h 5641173"/>
              <a:gd name="connsiteX144" fmla="*/ 6918276 w 11243827"/>
              <a:gd name="connsiteY144" fmla="*/ 5472034 h 5641173"/>
              <a:gd name="connsiteX145" fmla="*/ 6881046 w 11243827"/>
              <a:gd name="connsiteY145" fmla="*/ 5457070 h 5641173"/>
              <a:gd name="connsiteX146" fmla="*/ 6752164 w 11243827"/>
              <a:gd name="connsiteY146" fmla="*/ 5425021 h 5641173"/>
              <a:gd name="connsiteX147" fmla="*/ 6724964 w 11243827"/>
              <a:gd name="connsiteY147" fmla="*/ 5414071 h 5641173"/>
              <a:gd name="connsiteX148" fmla="*/ 6683286 w 11243827"/>
              <a:gd name="connsiteY148" fmla="*/ 5432830 h 5641173"/>
              <a:gd name="connsiteX149" fmla="*/ 6644277 w 11243827"/>
              <a:gd name="connsiteY149" fmla="*/ 5429684 h 5641173"/>
              <a:gd name="connsiteX150" fmla="*/ 6532914 w 11243827"/>
              <a:gd name="connsiteY150" fmla="*/ 5431205 h 5641173"/>
              <a:gd name="connsiteX151" fmla="*/ 6307459 w 11243827"/>
              <a:gd name="connsiteY151" fmla="*/ 5467087 h 5641173"/>
              <a:gd name="connsiteX152" fmla="*/ 6196243 w 11243827"/>
              <a:gd name="connsiteY152" fmla="*/ 5515042 h 5641173"/>
              <a:gd name="connsiteX153" fmla="*/ 6099124 w 11243827"/>
              <a:gd name="connsiteY153" fmla="*/ 5516848 h 5641173"/>
              <a:gd name="connsiteX154" fmla="*/ 6016077 w 11243827"/>
              <a:gd name="connsiteY154" fmla="*/ 5528642 h 5641173"/>
              <a:gd name="connsiteX155" fmla="*/ 6004389 w 11243827"/>
              <a:gd name="connsiteY155" fmla="*/ 5531206 h 5641173"/>
              <a:gd name="connsiteX156" fmla="*/ 5933945 w 11243827"/>
              <a:gd name="connsiteY156" fmla="*/ 5538840 h 5641173"/>
              <a:gd name="connsiteX157" fmla="*/ 5883936 w 11243827"/>
              <a:gd name="connsiteY157" fmla="*/ 5553807 h 5641173"/>
              <a:gd name="connsiteX158" fmla="*/ 5798331 w 11243827"/>
              <a:gd name="connsiteY158" fmla="*/ 5564248 h 5641173"/>
              <a:gd name="connsiteX159" fmla="*/ 5712738 w 11243827"/>
              <a:gd name="connsiteY159" fmla="*/ 5573120 h 5641173"/>
              <a:gd name="connsiteX160" fmla="*/ 5681342 w 11243827"/>
              <a:gd name="connsiteY160" fmla="*/ 5575621 h 5641173"/>
              <a:gd name="connsiteX161" fmla="*/ 5627167 w 11243827"/>
              <a:gd name="connsiteY161" fmla="*/ 5583215 h 5641173"/>
              <a:gd name="connsiteX162" fmla="*/ 5591414 w 11243827"/>
              <a:gd name="connsiteY162" fmla="*/ 5587695 h 5641173"/>
              <a:gd name="connsiteX163" fmla="*/ 5583028 w 11243827"/>
              <a:gd name="connsiteY163" fmla="*/ 5580877 h 5641173"/>
              <a:gd name="connsiteX164" fmla="*/ 5549426 w 11243827"/>
              <a:gd name="connsiteY164" fmla="*/ 5582858 h 5641173"/>
              <a:gd name="connsiteX165" fmla="*/ 5519999 w 11243827"/>
              <a:gd name="connsiteY165" fmla="*/ 5592246 h 5641173"/>
              <a:gd name="connsiteX166" fmla="*/ 5480028 w 11243827"/>
              <a:gd name="connsiteY166" fmla="*/ 5597282 h 5641173"/>
              <a:gd name="connsiteX167" fmla="*/ 5456175 w 11243827"/>
              <a:gd name="connsiteY167" fmla="*/ 5600371 h 5641173"/>
              <a:gd name="connsiteX168" fmla="*/ 5388463 w 11243827"/>
              <a:gd name="connsiteY168" fmla="*/ 5602638 h 5641173"/>
              <a:gd name="connsiteX169" fmla="*/ 5265898 w 11243827"/>
              <a:gd name="connsiteY169" fmla="*/ 5591830 h 5641173"/>
              <a:gd name="connsiteX170" fmla="*/ 5231231 w 11243827"/>
              <a:gd name="connsiteY170" fmla="*/ 5592790 h 5641173"/>
              <a:gd name="connsiteX171" fmla="*/ 5226996 w 11243827"/>
              <a:gd name="connsiteY171" fmla="*/ 5595040 h 5641173"/>
              <a:gd name="connsiteX172" fmla="*/ 5175988 w 11243827"/>
              <a:gd name="connsiteY172" fmla="*/ 5588131 h 5641173"/>
              <a:gd name="connsiteX173" fmla="*/ 5107470 w 11243827"/>
              <a:gd name="connsiteY173" fmla="*/ 5594771 h 5641173"/>
              <a:gd name="connsiteX174" fmla="*/ 5027868 w 11243827"/>
              <a:gd name="connsiteY174" fmla="*/ 5605624 h 5641173"/>
              <a:gd name="connsiteX175" fmla="*/ 5007324 w 11243827"/>
              <a:gd name="connsiteY175" fmla="*/ 5609209 h 5641173"/>
              <a:gd name="connsiteX176" fmla="*/ 4952559 w 11243827"/>
              <a:gd name="connsiteY176" fmla="*/ 5611402 h 5641173"/>
              <a:gd name="connsiteX177" fmla="*/ 4826081 w 11243827"/>
              <a:gd name="connsiteY177" fmla="*/ 5616191 h 5641173"/>
              <a:gd name="connsiteX178" fmla="*/ 4823501 w 11243827"/>
              <a:gd name="connsiteY178" fmla="*/ 5619174 h 5641173"/>
              <a:gd name="connsiteX179" fmla="*/ 4813093 w 11243827"/>
              <a:gd name="connsiteY179" fmla="*/ 5620026 h 5641173"/>
              <a:gd name="connsiteX180" fmla="*/ 4810563 w 11243827"/>
              <a:gd name="connsiteY180" fmla="*/ 5620787 h 5641173"/>
              <a:gd name="connsiteX181" fmla="*/ 4795818 w 11243827"/>
              <a:gd name="connsiteY181" fmla="*/ 5624618 h 5641173"/>
              <a:gd name="connsiteX182" fmla="*/ 4758404 w 11243827"/>
              <a:gd name="connsiteY182" fmla="*/ 5619510 h 5641173"/>
              <a:gd name="connsiteX183" fmla="*/ 4717254 w 11243827"/>
              <a:gd name="connsiteY183" fmla="*/ 5624155 h 5641173"/>
              <a:gd name="connsiteX184" fmla="*/ 4591958 w 11243827"/>
              <a:gd name="connsiteY184" fmla="*/ 5624710 h 5641173"/>
              <a:gd name="connsiteX185" fmla="*/ 4476215 w 11243827"/>
              <a:gd name="connsiteY185" fmla="*/ 5628210 h 5641173"/>
              <a:gd name="connsiteX186" fmla="*/ 4425193 w 11243827"/>
              <a:gd name="connsiteY186" fmla="*/ 5627414 h 5641173"/>
              <a:gd name="connsiteX187" fmla="*/ 4383866 w 11243827"/>
              <a:gd name="connsiteY187" fmla="*/ 5626546 h 5641173"/>
              <a:gd name="connsiteX188" fmla="*/ 4385596 w 11243827"/>
              <a:gd name="connsiteY188" fmla="*/ 5634646 h 5641173"/>
              <a:gd name="connsiteX189" fmla="*/ 4360864 w 11243827"/>
              <a:gd name="connsiteY189" fmla="*/ 5641173 h 5641173"/>
              <a:gd name="connsiteX190" fmla="*/ 4328321 w 11243827"/>
              <a:gd name="connsiteY190" fmla="*/ 5626332 h 5641173"/>
              <a:gd name="connsiteX191" fmla="*/ 4309842 w 11243827"/>
              <a:gd name="connsiteY191" fmla="*/ 5626471 h 5641173"/>
              <a:gd name="connsiteX192" fmla="*/ 4277424 w 11243827"/>
              <a:gd name="connsiteY192" fmla="*/ 5631598 h 5641173"/>
              <a:gd name="connsiteX193" fmla="*/ 4266627 w 11243827"/>
              <a:gd name="connsiteY193" fmla="*/ 5633969 h 5641173"/>
              <a:gd name="connsiteX194" fmla="*/ 4185525 w 11243827"/>
              <a:gd name="connsiteY194" fmla="*/ 5617508 h 5641173"/>
              <a:gd name="connsiteX195" fmla="*/ 4177617 w 11243827"/>
              <a:gd name="connsiteY195" fmla="*/ 5610903 h 5641173"/>
              <a:gd name="connsiteX196" fmla="*/ 4136948 w 11243827"/>
              <a:gd name="connsiteY196" fmla="*/ 5608031 h 5641173"/>
              <a:gd name="connsiteX197" fmla="*/ 4132323 w 11243827"/>
              <a:gd name="connsiteY197" fmla="*/ 5609784 h 5641173"/>
              <a:gd name="connsiteX198" fmla="*/ 4098620 w 11243827"/>
              <a:gd name="connsiteY198" fmla="*/ 5599672 h 5641173"/>
              <a:gd name="connsiteX199" fmla="*/ 3963475 w 11243827"/>
              <a:gd name="connsiteY199" fmla="*/ 5581841 h 5641173"/>
              <a:gd name="connsiteX200" fmla="*/ 3703613 w 11243827"/>
              <a:gd name="connsiteY200" fmla="*/ 5572482 h 5641173"/>
              <a:gd name="connsiteX201" fmla="*/ 3432987 w 11243827"/>
              <a:gd name="connsiteY201" fmla="*/ 5545768 h 5641173"/>
              <a:gd name="connsiteX202" fmla="*/ 3176381 w 11243827"/>
              <a:gd name="connsiteY202" fmla="*/ 5556110 h 5641173"/>
              <a:gd name="connsiteX203" fmla="*/ 2710156 w 11243827"/>
              <a:gd name="connsiteY203" fmla="*/ 5527517 h 5641173"/>
              <a:gd name="connsiteX204" fmla="*/ 2550206 w 11243827"/>
              <a:gd name="connsiteY204" fmla="*/ 5524958 h 5641173"/>
              <a:gd name="connsiteX205" fmla="*/ 2443041 w 11243827"/>
              <a:gd name="connsiteY205" fmla="*/ 5523990 h 5641173"/>
              <a:gd name="connsiteX206" fmla="*/ 2435613 w 11243827"/>
              <a:gd name="connsiteY206" fmla="*/ 5526704 h 5641173"/>
              <a:gd name="connsiteX207" fmla="*/ 2405682 w 11243827"/>
              <a:gd name="connsiteY207" fmla="*/ 5528307 h 5641173"/>
              <a:gd name="connsiteX208" fmla="*/ 2397487 w 11243827"/>
              <a:gd name="connsiteY208" fmla="*/ 5540337 h 5641173"/>
              <a:gd name="connsiteX209" fmla="*/ 2297454 w 11243827"/>
              <a:gd name="connsiteY209" fmla="*/ 5550765 h 5641173"/>
              <a:gd name="connsiteX210" fmla="*/ 2056700 w 11243827"/>
              <a:gd name="connsiteY210" fmla="*/ 5555489 h 5641173"/>
              <a:gd name="connsiteX211" fmla="*/ 1878530 w 11243827"/>
              <a:gd name="connsiteY211" fmla="*/ 5535330 h 5641173"/>
              <a:gd name="connsiteX212" fmla="*/ 1859292 w 11243827"/>
              <a:gd name="connsiteY212" fmla="*/ 5535461 h 5641173"/>
              <a:gd name="connsiteX213" fmla="*/ 1835626 w 11243827"/>
              <a:gd name="connsiteY213" fmla="*/ 5533793 h 5641173"/>
              <a:gd name="connsiteX214" fmla="*/ 1798939 w 11243827"/>
              <a:gd name="connsiteY214" fmla="*/ 5540285 h 5641173"/>
              <a:gd name="connsiteX215" fmla="*/ 1779046 w 11243827"/>
              <a:gd name="connsiteY215" fmla="*/ 5549949 h 5641173"/>
              <a:gd name="connsiteX216" fmla="*/ 1772421 w 11243827"/>
              <a:gd name="connsiteY216" fmla="*/ 5549018 h 5641173"/>
              <a:gd name="connsiteX217" fmla="*/ 1772052 w 11243827"/>
              <a:gd name="connsiteY217" fmla="*/ 5545689 h 5641173"/>
              <a:gd name="connsiteX218" fmla="*/ 1711543 w 11243827"/>
              <a:gd name="connsiteY218" fmla="*/ 5534558 h 5641173"/>
              <a:gd name="connsiteX219" fmla="*/ 1631462 w 11243827"/>
              <a:gd name="connsiteY219" fmla="*/ 5491807 h 5641173"/>
              <a:gd name="connsiteX220" fmla="*/ 1538763 w 11243827"/>
              <a:gd name="connsiteY220" fmla="*/ 5482781 h 5641173"/>
              <a:gd name="connsiteX221" fmla="*/ 1501533 w 11243827"/>
              <a:gd name="connsiteY221" fmla="*/ 5467817 h 5641173"/>
              <a:gd name="connsiteX222" fmla="*/ 1461266 w 11243827"/>
              <a:gd name="connsiteY222" fmla="*/ 5469343 h 5641173"/>
              <a:gd name="connsiteX223" fmla="*/ 1449415 w 11243827"/>
              <a:gd name="connsiteY223" fmla="*/ 5460467 h 5641173"/>
              <a:gd name="connsiteX224" fmla="*/ 1447454 w 11243827"/>
              <a:gd name="connsiteY224" fmla="*/ 5458776 h 5641173"/>
              <a:gd name="connsiteX225" fmla="*/ 1437814 w 11243827"/>
              <a:gd name="connsiteY225" fmla="*/ 5455515 h 5641173"/>
              <a:gd name="connsiteX226" fmla="*/ 1437334 w 11243827"/>
              <a:gd name="connsiteY226" fmla="*/ 5450209 h 5641173"/>
              <a:gd name="connsiteX227" fmla="*/ 1424429 w 11243827"/>
              <a:gd name="connsiteY227" fmla="*/ 5442157 h 5641173"/>
              <a:gd name="connsiteX228" fmla="*/ 1406063 w 11243827"/>
              <a:gd name="connsiteY228" fmla="*/ 5437380 h 5641173"/>
              <a:gd name="connsiteX229" fmla="*/ 1316379 w 11243827"/>
              <a:gd name="connsiteY229" fmla="*/ 5419601 h 5641173"/>
              <a:gd name="connsiteX230" fmla="*/ 1264090 w 11243827"/>
              <a:gd name="connsiteY230" fmla="*/ 5406153 h 5641173"/>
              <a:gd name="connsiteX231" fmla="*/ 1246374 w 11243827"/>
              <a:gd name="connsiteY231" fmla="*/ 5396631 h 5641173"/>
              <a:gd name="connsiteX232" fmla="*/ 1220190 w 11243827"/>
              <a:gd name="connsiteY232" fmla="*/ 5386301 h 5641173"/>
              <a:gd name="connsiteX233" fmla="*/ 1175643 w 11243827"/>
              <a:gd name="connsiteY233" fmla="*/ 5364651 h 5641173"/>
              <a:gd name="connsiteX234" fmla="*/ 1150342 w 11243827"/>
              <a:gd name="connsiteY234" fmla="*/ 5358447 h 5641173"/>
              <a:gd name="connsiteX235" fmla="*/ 1112024 w 11243827"/>
              <a:gd name="connsiteY235" fmla="*/ 5345786 h 5641173"/>
              <a:gd name="connsiteX236" fmla="*/ 1100870 w 11243827"/>
              <a:gd name="connsiteY236" fmla="*/ 5343651 h 5641173"/>
              <a:gd name="connsiteX237" fmla="*/ 1096383 w 11243827"/>
              <a:gd name="connsiteY237" fmla="*/ 5343015 h 5641173"/>
              <a:gd name="connsiteX238" fmla="*/ 1058039 w 11243827"/>
              <a:gd name="connsiteY238" fmla="*/ 5343504 h 5641173"/>
              <a:gd name="connsiteX239" fmla="*/ 1055426 w 11243827"/>
              <a:gd name="connsiteY239" fmla="*/ 5339088 h 5641173"/>
              <a:gd name="connsiteX240" fmla="*/ 1044738 w 11243827"/>
              <a:gd name="connsiteY240" fmla="*/ 5333063 h 5641173"/>
              <a:gd name="connsiteX241" fmla="*/ 1033909 w 11243827"/>
              <a:gd name="connsiteY241" fmla="*/ 5335680 h 5641173"/>
              <a:gd name="connsiteX242" fmla="*/ 1012649 w 11243827"/>
              <a:gd name="connsiteY242" fmla="*/ 5334541 h 5641173"/>
              <a:gd name="connsiteX243" fmla="*/ 1007115 w 11243827"/>
              <a:gd name="connsiteY243" fmla="*/ 5332775 h 5641173"/>
              <a:gd name="connsiteX244" fmla="*/ 987447 w 11243827"/>
              <a:gd name="connsiteY244" fmla="*/ 5346462 h 5641173"/>
              <a:gd name="connsiteX245" fmla="*/ 953418 w 11243827"/>
              <a:gd name="connsiteY245" fmla="*/ 5333901 h 5641173"/>
              <a:gd name="connsiteX246" fmla="*/ 916854 w 11243827"/>
              <a:gd name="connsiteY246" fmla="*/ 5329435 h 5641173"/>
              <a:gd name="connsiteX247" fmla="*/ 905651 w 11243827"/>
              <a:gd name="connsiteY247" fmla="*/ 5332114 h 5641173"/>
              <a:gd name="connsiteX248" fmla="*/ 838405 w 11243827"/>
              <a:gd name="connsiteY248" fmla="*/ 5339470 h 5641173"/>
              <a:gd name="connsiteX249" fmla="*/ 817627 w 11243827"/>
              <a:gd name="connsiteY249" fmla="*/ 5330580 h 5641173"/>
              <a:gd name="connsiteX250" fmla="*/ 801817 w 11243827"/>
              <a:gd name="connsiteY250" fmla="*/ 5325937 h 5641173"/>
              <a:gd name="connsiteX251" fmla="*/ 798857 w 11243827"/>
              <a:gd name="connsiteY251" fmla="*/ 5320979 h 5641173"/>
              <a:gd name="connsiteX252" fmla="*/ 788354 w 11243827"/>
              <a:gd name="connsiteY252" fmla="*/ 5320143 h 5641173"/>
              <a:gd name="connsiteX253" fmla="*/ 785726 w 11243827"/>
              <a:gd name="connsiteY253" fmla="*/ 5318989 h 5641173"/>
              <a:gd name="connsiteX254" fmla="*/ 770507 w 11243827"/>
              <a:gd name="connsiteY254" fmla="*/ 5313309 h 5641173"/>
              <a:gd name="connsiteX255" fmla="*/ 733810 w 11243827"/>
              <a:gd name="connsiteY255" fmla="*/ 5324286 h 5641173"/>
              <a:gd name="connsiteX256" fmla="*/ 692117 w 11243827"/>
              <a:gd name="connsiteY256" fmla="*/ 5318786 h 5641173"/>
              <a:gd name="connsiteX257" fmla="*/ 574943 w 11243827"/>
              <a:gd name="connsiteY257" fmla="*/ 5327578 h 5641173"/>
              <a:gd name="connsiteX258" fmla="*/ 441302 w 11243827"/>
              <a:gd name="connsiteY258" fmla="*/ 5307062 h 5641173"/>
              <a:gd name="connsiteX259" fmla="*/ 336819 w 11243827"/>
              <a:gd name="connsiteY259" fmla="*/ 5336690 h 5641173"/>
              <a:gd name="connsiteX260" fmla="*/ 270932 w 11243827"/>
              <a:gd name="connsiteY260" fmla="*/ 5345451 h 5641173"/>
              <a:gd name="connsiteX261" fmla="*/ 194189 w 11243827"/>
              <a:gd name="connsiteY261" fmla="*/ 5343588 h 5641173"/>
              <a:gd name="connsiteX262" fmla="*/ 192552 w 11243827"/>
              <a:gd name="connsiteY262" fmla="*/ 5342845 h 5641173"/>
              <a:gd name="connsiteX263" fmla="*/ 178320 w 11243827"/>
              <a:gd name="connsiteY263" fmla="*/ 5343766 h 5641173"/>
              <a:gd name="connsiteX264" fmla="*/ 175596 w 11243827"/>
              <a:gd name="connsiteY264" fmla="*/ 5346411 h 5641173"/>
              <a:gd name="connsiteX265" fmla="*/ 147287 w 11243827"/>
              <a:gd name="connsiteY265" fmla="*/ 5352625 h 5641173"/>
              <a:gd name="connsiteX266" fmla="*/ 114847 w 11243827"/>
              <a:gd name="connsiteY266" fmla="*/ 5355844 h 5641173"/>
              <a:gd name="connsiteX267" fmla="*/ 114306 w 11243827"/>
              <a:gd name="connsiteY267" fmla="*/ 5354983 h 5641173"/>
              <a:gd name="connsiteX268" fmla="*/ 89264 w 11243827"/>
              <a:gd name="connsiteY268" fmla="*/ 5348886 h 5641173"/>
              <a:gd name="connsiteX269" fmla="*/ 49794 w 11243827"/>
              <a:gd name="connsiteY269" fmla="*/ 5329950 h 5641173"/>
              <a:gd name="connsiteX270" fmla="*/ 19924 w 11243827"/>
              <a:gd name="connsiteY270" fmla="*/ 5334282 h 5641173"/>
              <a:gd name="connsiteX271" fmla="*/ 13819 w 11243827"/>
              <a:gd name="connsiteY271" fmla="*/ 5334653 h 5641173"/>
              <a:gd name="connsiteX272" fmla="*/ 13657 w 11243827"/>
              <a:gd name="connsiteY272" fmla="*/ 5334455 h 5641173"/>
              <a:gd name="connsiteX273" fmla="*/ 7139 w 11243827"/>
              <a:gd name="connsiteY273" fmla="*/ 5334438 h 5641173"/>
              <a:gd name="connsiteX274" fmla="*/ 2684 w 11243827"/>
              <a:gd name="connsiteY274" fmla="*/ 5335333 h 5641173"/>
              <a:gd name="connsiteX275" fmla="*/ 0 w 11243827"/>
              <a:gd name="connsiteY275" fmla="*/ 5335496 h 5641173"/>
              <a:gd name="connsiteX276" fmla="*/ 0 w 11243827"/>
              <a:gd name="connsiteY276" fmla="*/ 10592 h 5641173"/>
              <a:gd name="connsiteX277" fmla="*/ 11243827 w 11243827"/>
              <a:gd name="connsiteY277" fmla="*/ 0 h 564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Lst>
            <a:rect l="l" t="t" r="r" b="b"/>
            <a:pathLst>
              <a:path w="11243827" h="5641173">
                <a:moveTo>
                  <a:pt x="11243827" y="0"/>
                </a:moveTo>
                <a:lnTo>
                  <a:pt x="11243827" y="5209610"/>
                </a:lnTo>
                <a:lnTo>
                  <a:pt x="11240675" y="5210442"/>
                </a:lnTo>
                <a:cubicBezTo>
                  <a:pt x="11212687" y="5216721"/>
                  <a:pt x="11197241" y="5217028"/>
                  <a:pt x="11179959" y="5221199"/>
                </a:cubicBezTo>
                <a:cubicBezTo>
                  <a:pt x="11151979" y="5230882"/>
                  <a:pt x="11122378" y="5252850"/>
                  <a:pt x="11105493" y="5259905"/>
                </a:cubicBezTo>
                <a:lnTo>
                  <a:pt x="11078640" y="5263531"/>
                </a:lnTo>
                <a:lnTo>
                  <a:pt x="11079616" y="5270380"/>
                </a:lnTo>
                <a:lnTo>
                  <a:pt x="11069641" y="5270884"/>
                </a:lnTo>
                <a:lnTo>
                  <a:pt x="11047377" y="5271051"/>
                </a:lnTo>
                <a:cubicBezTo>
                  <a:pt x="11033483" y="5272087"/>
                  <a:pt x="10994850" y="5270445"/>
                  <a:pt x="10980705" y="5272951"/>
                </a:cubicBezTo>
                <a:cubicBezTo>
                  <a:pt x="10976625" y="5280257"/>
                  <a:pt x="10970327" y="5284239"/>
                  <a:pt x="10962514" y="5286084"/>
                </a:cubicBezTo>
                <a:lnTo>
                  <a:pt x="10945307" y="5286290"/>
                </a:lnTo>
                <a:lnTo>
                  <a:pt x="10845516" y="5303894"/>
                </a:lnTo>
                <a:lnTo>
                  <a:pt x="10831795" y="5305210"/>
                </a:lnTo>
                <a:lnTo>
                  <a:pt x="10824365" y="5311111"/>
                </a:lnTo>
                <a:cubicBezTo>
                  <a:pt x="10818692" y="5312290"/>
                  <a:pt x="10802397" y="5311529"/>
                  <a:pt x="10797756" y="5312285"/>
                </a:cubicBezTo>
                <a:lnTo>
                  <a:pt x="10796525" y="5315645"/>
                </a:lnTo>
                <a:cubicBezTo>
                  <a:pt x="10781742" y="5321013"/>
                  <a:pt x="10726138" y="5338890"/>
                  <a:pt x="10709063" y="5344492"/>
                </a:cubicBezTo>
                <a:cubicBezTo>
                  <a:pt x="10705652" y="5339328"/>
                  <a:pt x="10698014" y="5347484"/>
                  <a:pt x="10694078" y="5349258"/>
                </a:cubicBezTo>
                <a:cubicBezTo>
                  <a:pt x="10693469" y="5345779"/>
                  <a:pt x="10683941" y="5344718"/>
                  <a:pt x="10681131" y="5347812"/>
                </a:cubicBezTo>
                <a:cubicBezTo>
                  <a:pt x="10614153" y="5364782"/>
                  <a:pt x="10647679" y="5329716"/>
                  <a:pt x="10609448" y="5351931"/>
                </a:cubicBezTo>
                <a:cubicBezTo>
                  <a:pt x="10602685" y="5353403"/>
                  <a:pt x="10597204" y="5352000"/>
                  <a:pt x="10592397" y="5349402"/>
                </a:cubicBezTo>
                <a:lnTo>
                  <a:pt x="10585227" y="5344063"/>
                </a:lnTo>
                <a:lnTo>
                  <a:pt x="10557472" y="5354151"/>
                </a:lnTo>
                <a:cubicBezTo>
                  <a:pt x="10543800" y="5357667"/>
                  <a:pt x="10529411" y="5359999"/>
                  <a:pt x="10514646" y="5361064"/>
                </a:cubicBezTo>
                <a:cubicBezTo>
                  <a:pt x="10511333" y="5353956"/>
                  <a:pt x="10499744" y="5364054"/>
                  <a:pt x="10494292" y="5366054"/>
                </a:cubicBezTo>
                <a:cubicBezTo>
                  <a:pt x="10494236" y="5361412"/>
                  <a:pt x="10482156" y="5359187"/>
                  <a:pt x="10477869" y="5363025"/>
                </a:cubicBezTo>
                <a:cubicBezTo>
                  <a:pt x="10387782" y="5379617"/>
                  <a:pt x="10438473" y="5336257"/>
                  <a:pt x="10384411" y="5362257"/>
                </a:cubicBezTo>
                <a:cubicBezTo>
                  <a:pt x="10375368" y="5363613"/>
                  <a:pt x="10368582" y="5361287"/>
                  <a:pt x="10362921" y="5357444"/>
                </a:cubicBezTo>
                <a:lnTo>
                  <a:pt x="10352736" y="5347851"/>
                </a:lnTo>
                <a:lnTo>
                  <a:pt x="10344754" y="5351272"/>
                </a:lnTo>
                <a:cubicBezTo>
                  <a:pt x="10314632" y="5351540"/>
                  <a:pt x="10305751" y="5341709"/>
                  <a:pt x="10288226" y="5351613"/>
                </a:cubicBezTo>
                <a:cubicBezTo>
                  <a:pt x="10262327" y="5331026"/>
                  <a:pt x="10271048" y="5349560"/>
                  <a:pt x="10251350" y="5352711"/>
                </a:cubicBezTo>
                <a:cubicBezTo>
                  <a:pt x="10235810" y="5356816"/>
                  <a:pt x="10264339" y="5364714"/>
                  <a:pt x="10249108" y="5365881"/>
                </a:cubicBezTo>
                <a:cubicBezTo>
                  <a:pt x="10232632" y="5360566"/>
                  <a:pt x="10233406" y="5377073"/>
                  <a:pt x="10216272" y="5370573"/>
                </a:cubicBezTo>
                <a:cubicBezTo>
                  <a:pt x="10220434" y="5358137"/>
                  <a:pt x="10182459" y="5372984"/>
                  <a:pt x="10181278" y="5362119"/>
                </a:cubicBezTo>
                <a:cubicBezTo>
                  <a:pt x="10166724" y="5377655"/>
                  <a:pt x="10159412" y="5358516"/>
                  <a:pt x="10140033" y="5363304"/>
                </a:cubicBezTo>
                <a:cubicBezTo>
                  <a:pt x="10130907" y="5369181"/>
                  <a:pt x="10124323" y="5370190"/>
                  <a:pt x="10115353" y="5363869"/>
                </a:cubicBezTo>
                <a:cubicBezTo>
                  <a:pt x="10073314" y="5392482"/>
                  <a:pt x="10089920" y="5365150"/>
                  <a:pt x="10050578" y="5376153"/>
                </a:cubicBezTo>
                <a:cubicBezTo>
                  <a:pt x="10016683" y="5387725"/>
                  <a:pt x="9978260" y="5395233"/>
                  <a:pt x="9945478" y="5422859"/>
                </a:cubicBezTo>
                <a:cubicBezTo>
                  <a:pt x="9939461" y="5430686"/>
                  <a:pt x="9924686" y="5433649"/>
                  <a:pt x="9912481" y="5429477"/>
                </a:cubicBezTo>
                <a:cubicBezTo>
                  <a:pt x="9910384" y="5428759"/>
                  <a:pt x="9908438" y="5427851"/>
                  <a:pt x="9906713" y="5426784"/>
                </a:cubicBezTo>
                <a:cubicBezTo>
                  <a:pt x="9878372" y="5431011"/>
                  <a:pt x="9774714" y="5449885"/>
                  <a:pt x="9742436" y="5454834"/>
                </a:cubicBezTo>
                <a:cubicBezTo>
                  <a:pt x="9739822" y="5444779"/>
                  <a:pt x="9723500" y="5462923"/>
                  <a:pt x="9713044" y="5456476"/>
                </a:cubicBezTo>
                <a:cubicBezTo>
                  <a:pt x="9705555" y="5450821"/>
                  <a:pt x="9698855" y="5455006"/>
                  <a:pt x="9691033" y="5455451"/>
                </a:cubicBezTo>
                <a:cubicBezTo>
                  <a:pt x="9680728" y="5451004"/>
                  <a:pt x="9647117" y="5459035"/>
                  <a:pt x="9638355" y="5464794"/>
                </a:cubicBezTo>
                <a:cubicBezTo>
                  <a:pt x="9617415" y="5484808"/>
                  <a:pt x="9569832" y="5469945"/>
                  <a:pt x="9552434" y="5485280"/>
                </a:cubicBezTo>
                <a:cubicBezTo>
                  <a:pt x="9546122" y="5487529"/>
                  <a:pt x="9539945" y="5488440"/>
                  <a:pt x="9533883" y="5488516"/>
                </a:cubicBezTo>
                <a:lnTo>
                  <a:pt x="9516916" y="5486828"/>
                </a:lnTo>
                <a:lnTo>
                  <a:pt x="9512093" y="5482541"/>
                </a:lnTo>
                <a:lnTo>
                  <a:pt x="9501725" y="5483603"/>
                </a:lnTo>
                <a:lnTo>
                  <a:pt x="9498754" y="5482951"/>
                </a:lnTo>
                <a:cubicBezTo>
                  <a:pt x="9493078" y="5481686"/>
                  <a:pt x="9487476" y="5480586"/>
                  <a:pt x="9481932" y="5480151"/>
                </a:cubicBezTo>
                <a:cubicBezTo>
                  <a:pt x="9489223" y="5501646"/>
                  <a:pt x="9435971" y="5479991"/>
                  <a:pt x="9451321" y="5497375"/>
                </a:cubicBezTo>
                <a:cubicBezTo>
                  <a:pt x="9422124" y="5498722"/>
                  <a:pt x="9444395" y="5514914"/>
                  <a:pt x="9409298" y="5499478"/>
                </a:cubicBezTo>
                <a:cubicBezTo>
                  <a:pt x="9363968" y="5517055"/>
                  <a:pt x="9350073" y="5507226"/>
                  <a:pt x="9303056" y="5519093"/>
                </a:cubicBezTo>
                <a:cubicBezTo>
                  <a:pt x="9272929" y="5515489"/>
                  <a:pt x="9242312" y="5519100"/>
                  <a:pt x="9229078" y="5524154"/>
                </a:cubicBezTo>
                <a:cubicBezTo>
                  <a:pt x="9244549" y="5484199"/>
                  <a:pt x="9198133" y="5512463"/>
                  <a:pt x="9165105" y="5532892"/>
                </a:cubicBezTo>
                <a:cubicBezTo>
                  <a:pt x="9128348" y="5546691"/>
                  <a:pt x="9105217" y="5601124"/>
                  <a:pt x="9077301" y="5580356"/>
                </a:cubicBezTo>
                <a:cubicBezTo>
                  <a:pt x="9034770" y="5585424"/>
                  <a:pt x="9004654" y="5606346"/>
                  <a:pt x="8960065" y="5597982"/>
                </a:cubicBezTo>
                <a:cubicBezTo>
                  <a:pt x="8958681" y="5601368"/>
                  <a:pt x="8956414" y="5604204"/>
                  <a:pt x="8953536" y="5606638"/>
                </a:cubicBezTo>
                <a:lnTo>
                  <a:pt x="8943907" y="5612541"/>
                </a:lnTo>
                <a:lnTo>
                  <a:pt x="8942046" y="5612112"/>
                </a:lnTo>
                <a:cubicBezTo>
                  <a:pt x="8934733" y="5612036"/>
                  <a:pt x="8930989" y="5613463"/>
                  <a:pt x="8928824" y="5615549"/>
                </a:cubicBezTo>
                <a:lnTo>
                  <a:pt x="8927294" y="5618607"/>
                </a:lnTo>
                <a:lnTo>
                  <a:pt x="8918651" y="5621688"/>
                </a:lnTo>
                <a:lnTo>
                  <a:pt x="8902772" y="5629703"/>
                </a:lnTo>
                <a:lnTo>
                  <a:pt x="8898724" y="5629379"/>
                </a:lnTo>
                <a:lnTo>
                  <a:pt x="8873099" y="5638628"/>
                </a:lnTo>
                <a:lnTo>
                  <a:pt x="8872234" y="5637889"/>
                </a:lnTo>
                <a:cubicBezTo>
                  <a:pt x="8869712" y="5636443"/>
                  <a:pt x="8866744" y="5635774"/>
                  <a:pt x="8862777" y="5636711"/>
                </a:cubicBezTo>
                <a:cubicBezTo>
                  <a:pt x="8861373" y="5622581"/>
                  <a:pt x="8857449" y="5632426"/>
                  <a:pt x="8845869" y="5636436"/>
                </a:cubicBezTo>
                <a:cubicBezTo>
                  <a:pt x="8841103" y="5615386"/>
                  <a:pt x="8812729" y="5634444"/>
                  <a:pt x="8800548" y="5625084"/>
                </a:cubicBezTo>
                <a:cubicBezTo>
                  <a:pt x="8792146" y="5628504"/>
                  <a:pt x="8783174" y="5631737"/>
                  <a:pt x="8773774" y="5634630"/>
                </a:cubicBezTo>
                <a:lnTo>
                  <a:pt x="8698255" y="5636083"/>
                </a:lnTo>
                <a:lnTo>
                  <a:pt x="8619167" y="5619130"/>
                </a:lnTo>
                <a:cubicBezTo>
                  <a:pt x="8589913" y="5618762"/>
                  <a:pt x="8564581" y="5612466"/>
                  <a:pt x="8539822" y="5616905"/>
                </a:cubicBezTo>
                <a:cubicBezTo>
                  <a:pt x="8529764" y="5612008"/>
                  <a:pt x="8520285" y="5610031"/>
                  <a:pt x="8511094" y="5617360"/>
                </a:cubicBezTo>
                <a:cubicBezTo>
                  <a:pt x="8483794" y="5614914"/>
                  <a:pt x="8477184" y="5604447"/>
                  <a:pt x="8459886" y="5612612"/>
                </a:cubicBezTo>
                <a:cubicBezTo>
                  <a:pt x="8444548" y="5595681"/>
                  <a:pt x="8443640" y="5602142"/>
                  <a:pt x="8436432" y="5606990"/>
                </a:cubicBezTo>
                <a:lnTo>
                  <a:pt x="8435403" y="5607336"/>
                </a:lnTo>
                <a:lnTo>
                  <a:pt x="8433307" y="5604917"/>
                </a:lnTo>
                <a:lnTo>
                  <a:pt x="8428968" y="5603796"/>
                </a:lnTo>
                <a:lnTo>
                  <a:pt x="8417124" y="5604518"/>
                </a:lnTo>
                <a:lnTo>
                  <a:pt x="8412669" y="5605413"/>
                </a:lnTo>
                <a:cubicBezTo>
                  <a:pt x="8409601" y="5605797"/>
                  <a:pt x="8407563" y="5605754"/>
                  <a:pt x="8406152" y="5605396"/>
                </a:cubicBezTo>
                <a:lnTo>
                  <a:pt x="8405989" y="5605197"/>
                </a:lnTo>
                <a:lnTo>
                  <a:pt x="8399884" y="5605568"/>
                </a:lnTo>
                <a:cubicBezTo>
                  <a:pt x="8389582" y="5606652"/>
                  <a:pt x="8379557" y="5608135"/>
                  <a:pt x="8370014" y="5609900"/>
                </a:cubicBezTo>
                <a:cubicBezTo>
                  <a:pt x="8361945" y="5598787"/>
                  <a:pt x="8326685" y="5611914"/>
                  <a:pt x="8330544" y="5590964"/>
                </a:cubicBezTo>
                <a:cubicBezTo>
                  <a:pt x="8317672" y="5592723"/>
                  <a:pt x="8309886" y="5601422"/>
                  <a:pt x="8314221" y="5587682"/>
                </a:cubicBezTo>
                <a:cubicBezTo>
                  <a:pt x="8309983" y="5587866"/>
                  <a:pt x="8307372" y="5586698"/>
                  <a:pt x="8305502" y="5584868"/>
                </a:cubicBezTo>
                <a:lnTo>
                  <a:pt x="8304962" y="5584007"/>
                </a:lnTo>
                <a:lnTo>
                  <a:pt x="8276324" y="5588260"/>
                </a:lnTo>
                <a:lnTo>
                  <a:pt x="8272522" y="5587226"/>
                </a:lnTo>
                <a:lnTo>
                  <a:pt x="8253857" y="5592043"/>
                </a:lnTo>
                <a:lnTo>
                  <a:pt x="8244212" y="5593439"/>
                </a:lnTo>
                <a:lnTo>
                  <a:pt x="8241488" y="5596085"/>
                </a:lnTo>
                <a:cubicBezTo>
                  <a:pt x="8238546" y="5597691"/>
                  <a:pt x="8234330" y="5598384"/>
                  <a:pt x="8227256" y="5597005"/>
                </a:cubicBezTo>
                <a:lnTo>
                  <a:pt x="8225619" y="5596262"/>
                </a:lnTo>
                <a:lnTo>
                  <a:pt x="8213882" y="5600179"/>
                </a:lnTo>
                <a:cubicBezTo>
                  <a:pt x="8210102" y="5601988"/>
                  <a:pt x="8206755" y="5604291"/>
                  <a:pt x="8204045" y="5607275"/>
                </a:cubicBezTo>
                <a:cubicBezTo>
                  <a:pt x="8164079" y="5591326"/>
                  <a:pt x="8126369" y="5605919"/>
                  <a:pt x="8082989" y="5603160"/>
                </a:cubicBezTo>
                <a:cubicBezTo>
                  <a:pt x="8034449" y="5606898"/>
                  <a:pt x="8008954" y="5596936"/>
                  <a:pt x="7976942" y="5598455"/>
                </a:cubicBezTo>
                <a:cubicBezTo>
                  <a:pt x="7962042" y="5600916"/>
                  <a:pt x="7941729" y="5599827"/>
                  <a:pt x="7950121" y="5590893"/>
                </a:cubicBezTo>
                <a:cubicBezTo>
                  <a:pt x="7904855" y="5610014"/>
                  <a:pt x="7778840" y="5612380"/>
                  <a:pt x="7727691" y="5621064"/>
                </a:cubicBezTo>
                <a:cubicBezTo>
                  <a:pt x="7699805" y="5600056"/>
                  <a:pt x="7714922" y="5619495"/>
                  <a:pt x="7685998" y="5615564"/>
                </a:cubicBezTo>
                <a:cubicBezTo>
                  <a:pt x="7693909" y="5634905"/>
                  <a:pt x="7650884" y="5604714"/>
                  <a:pt x="7649302" y="5626541"/>
                </a:cubicBezTo>
                <a:cubicBezTo>
                  <a:pt x="7644089" y="5625134"/>
                  <a:pt x="7639087" y="5623084"/>
                  <a:pt x="7634083" y="5620862"/>
                </a:cubicBezTo>
                <a:lnTo>
                  <a:pt x="7631455" y="5619708"/>
                </a:lnTo>
                <a:lnTo>
                  <a:pt x="7620952" y="5618872"/>
                </a:lnTo>
                <a:lnTo>
                  <a:pt x="7617992" y="5613914"/>
                </a:lnTo>
                <a:lnTo>
                  <a:pt x="7602182" y="5609271"/>
                </a:lnTo>
                <a:cubicBezTo>
                  <a:pt x="7596260" y="5608262"/>
                  <a:pt x="7589888" y="5608028"/>
                  <a:pt x="7582847" y="5609047"/>
                </a:cubicBezTo>
                <a:cubicBezTo>
                  <a:pt x="7565525" y="5617697"/>
                  <a:pt x="7538553" y="5607096"/>
                  <a:pt x="7514158" y="5607737"/>
                </a:cubicBezTo>
                <a:lnTo>
                  <a:pt x="7502955" y="5610415"/>
                </a:lnTo>
                <a:lnTo>
                  <a:pt x="7466391" y="5605949"/>
                </a:lnTo>
                <a:cubicBezTo>
                  <a:pt x="7455982" y="5605083"/>
                  <a:pt x="7445179" y="5604628"/>
                  <a:pt x="7433806" y="5604945"/>
                </a:cubicBezTo>
                <a:lnTo>
                  <a:pt x="7412693" y="5607075"/>
                </a:lnTo>
                <a:lnTo>
                  <a:pt x="7407159" y="5605310"/>
                </a:lnTo>
                <a:cubicBezTo>
                  <a:pt x="7397520" y="5605506"/>
                  <a:pt x="7384763" y="5611721"/>
                  <a:pt x="7385900" y="5604171"/>
                </a:cubicBezTo>
                <a:lnTo>
                  <a:pt x="7375071" y="5606788"/>
                </a:lnTo>
                <a:lnTo>
                  <a:pt x="7364382" y="5600762"/>
                </a:lnTo>
                <a:cubicBezTo>
                  <a:pt x="7363212" y="5599363"/>
                  <a:pt x="7362331" y="5597874"/>
                  <a:pt x="7361770" y="5596347"/>
                </a:cubicBezTo>
                <a:lnTo>
                  <a:pt x="7346641" y="5598329"/>
                </a:lnTo>
                <a:lnTo>
                  <a:pt x="7334238" y="5594014"/>
                </a:lnTo>
                <a:lnTo>
                  <a:pt x="7323426" y="5596835"/>
                </a:lnTo>
                <a:lnTo>
                  <a:pt x="7318938" y="5596200"/>
                </a:lnTo>
                <a:lnTo>
                  <a:pt x="7307784" y="5594065"/>
                </a:lnTo>
                <a:cubicBezTo>
                  <a:pt x="7302066" y="5592568"/>
                  <a:pt x="7295667" y="5590765"/>
                  <a:pt x="7288540" y="5589320"/>
                </a:cubicBezTo>
                <a:lnTo>
                  <a:pt x="7282537" y="5588660"/>
                </a:lnTo>
                <a:lnTo>
                  <a:pt x="7269466" y="5581404"/>
                </a:lnTo>
                <a:cubicBezTo>
                  <a:pt x="7259956" y="5575919"/>
                  <a:pt x="7252471" y="5572223"/>
                  <a:pt x="7244165" y="5575200"/>
                </a:cubicBezTo>
                <a:cubicBezTo>
                  <a:pt x="7230005" y="5568113"/>
                  <a:pt x="7220114" y="5548251"/>
                  <a:pt x="7199619" y="5553550"/>
                </a:cubicBezTo>
                <a:cubicBezTo>
                  <a:pt x="7205839" y="5544552"/>
                  <a:pt x="7176858" y="5552461"/>
                  <a:pt x="7173434" y="5543219"/>
                </a:cubicBezTo>
                <a:cubicBezTo>
                  <a:pt x="7171853" y="5535776"/>
                  <a:pt x="7162694" y="5536440"/>
                  <a:pt x="7155718" y="5533697"/>
                </a:cubicBezTo>
                <a:cubicBezTo>
                  <a:pt x="7150747" y="5526096"/>
                  <a:pt x="7115649" y="5519155"/>
                  <a:pt x="7103430" y="5520249"/>
                </a:cubicBezTo>
                <a:cubicBezTo>
                  <a:pt x="7068988" y="5527813"/>
                  <a:pt x="7041283" y="5497211"/>
                  <a:pt x="7013746" y="5502470"/>
                </a:cubicBezTo>
                <a:cubicBezTo>
                  <a:pt x="7006535" y="5501753"/>
                  <a:pt x="7000557" y="5500031"/>
                  <a:pt x="6995379" y="5497693"/>
                </a:cubicBezTo>
                <a:lnTo>
                  <a:pt x="6982475" y="5489641"/>
                </a:lnTo>
                <a:cubicBezTo>
                  <a:pt x="6982314" y="5487873"/>
                  <a:pt x="6982155" y="5486104"/>
                  <a:pt x="6981994" y="5484335"/>
                </a:cubicBezTo>
                <a:lnTo>
                  <a:pt x="6972355" y="5481074"/>
                </a:lnTo>
                <a:lnTo>
                  <a:pt x="6970394" y="5479383"/>
                </a:lnTo>
                <a:cubicBezTo>
                  <a:pt x="6966663" y="5476135"/>
                  <a:pt x="6962857" y="5473046"/>
                  <a:pt x="6958543" y="5470507"/>
                </a:cubicBezTo>
                <a:cubicBezTo>
                  <a:pt x="6946682" y="5490417"/>
                  <a:pt x="6919886" y="5452192"/>
                  <a:pt x="6918276" y="5472034"/>
                </a:cubicBezTo>
                <a:cubicBezTo>
                  <a:pt x="6892502" y="5461546"/>
                  <a:pt x="6897731" y="5483185"/>
                  <a:pt x="6881046" y="5457070"/>
                </a:cubicBezTo>
                <a:cubicBezTo>
                  <a:pt x="6828055" y="5453051"/>
                  <a:pt x="6839016" y="5431108"/>
                  <a:pt x="6752164" y="5425021"/>
                </a:cubicBezTo>
                <a:cubicBezTo>
                  <a:pt x="6758292" y="5421861"/>
                  <a:pt x="6727733" y="5418470"/>
                  <a:pt x="6724964" y="5414071"/>
                </a:cubicBezTo>
                <a:lnTo>
                  <a:pt x="6683286" y="5432830"/>
                </a:lnTo>
                <a:lnTo>
                  <a:pt x="6644277" y="5429684"/>
                </a:lnTo>
                <a:cubicBezTo>
                  <a:pt x="6602299" y="5429624"/>
                  <a:pt x="6572889" y="5412513"/>
                  <a:pt x="6532914" y="5431205"/>
                </a:cubicBezTo>
                <a:lnTo>
                  <a:pt x="6307459" y="5467087"/>
                </a:lnTo>
                <a:cubicBezTo>
                  <a:pt x="6243940" y="5484756"/>
                  <a:pt x="6232610" y="5506751"/>
                  <a:pt x="6196243" y="5515042"/>
                </a:cubicBezTo>
                <a:cubicBezTo>
                  <a:pt x="6164533" y="5518021"/>
                  <a:pt x="6142666" y="5509345"/>
                  <a:pt x="6099124" y="5516848"/>
                </a:cubicBezTo>
                <a:cubicBezTo>
                  <a:pt x="6076503" y="5515419"/>
                  <a:pt x="6031865" y="5528713"/>
                  <a:pt x="6016077" y="5528642"/>
                </a:cubicBezTo>
                <a:cubicBezTo>
                  <a:pt x="6017142" y="5530608"/>
                  <a:pt x="6008544" y="5532493"/>
                  <a:pt x="6004389" y="5531206"/>
                </a:cubicBezTo>
                <a:cubicBezTo>
                  <a:pt x="5932347" y="5531241"/>
                  <a:pt x="5981006" y="5545600"/>
                  <a:pt x="5933945" y="5538840"/>
                </a:cubicBezTo>
                <a:cubicBezTo>
                  <a:pt x="5905303" y="5539379"/>
                  <a:pt x="5918093" y="5561978"/>
                  <a:pt x="5883936" y="5553807"/>
                </a:cubicBezTo>
                <a:cubicBezTo>
                  <a:pt x="5850054" y="5556990"/>
                  <a:pt x="5832962" y="5567338"/>
                  <a:pt x="5798331" y="5564248"/>
                </a:cubicBezTo>
                <a:cubicBezTo>
                  <a:pt x="5766627" y="5567265"/>
                  <a:pt x="5741097" y="5573248"/>
                  <a:pt x="5712738" y="5573120"/>
                </a:cubicBezTo>
                <a:cubicBezTo>
                  <a:pt x="5703372" y="5576849"/>
                  <a:pt x="5693695" y="5578874"/>
                  <a:pt x="5681342" y="5575621"/>
                </a:cubicBezTo>
                <a:lnTo>
                  <a:pt x="5627167" y="5583215"/>
                </a:lnTo>
                <a:cubicBezTo>
                  <a:pt x="5612183" y="5597917"/>
                  <a:pt x="5611727" y="5586689"/>
                  <a:pt x="5591414" y="5587695"/>
                </a:cubicBezTo>
                <a:cubicBezTo>
                  <a:pt x="5574616" y="5587612"/>
                  <a:pt x="5598133" y="5579413"/>
                  <a:pt x="5583028" y="5580877"/>
                </a:cubicBezTo>
                <a:cubicBezTo>
                  <a:pt x="5569804" y="5586020"/>
                  <a:pt x="5562718" y="5576982"/>
                  <a:pt x="5549426" y="5582858"/>
                </a:cubicBezTo>
                <a:cubicBezTo>
                  <a:pt x="5559299" y="5589013"/>
                  <a:pt x="5515978" y="5586206"/>
                  <a:pt x="5519999" y="5592246"/>
                </a:cubicBezTo>
                <a:cubicBezTo>
                  <a:pt x="5498728" y="5585844"/>
                  <a:pt x="5500813" y="5597206"/>
                  <a:pt x="5480028" y="5597282"/>
                </a:cubicBezTo>
                <a:cubicBezTo>
                  <a:pt x="5468519" y="5595356"/>
                  <a:pt x="5461753" y="5595717"/>
                  <a:pt x="5456175" y="5600371"/>
                </a:cubicBezTo>
                <a:cubicBezTo>
                  <a:pt x="5402444" y="5590675"/>
                  <a:pt x="5431269" y="5603179"/>
                  <a:pt x="5388463" y="5602638"/>
                </a:cubicBezTo>
                <a:cubicBezTo>
                  <a:pt x="5350589" y="5601042"/>
                  <a:pt x="5310318" y="5602266"/>
                  <a:pt x="5265898" y="5591830"/>
                </a:cubicBezTo>
                <a:cubicBezTo>
                  <a:pt x="5256434" y="5588423"/>
                  <a:pt x="5240914" y="5588853"/>
                  <a:pt x="5231231" y="5592790"/>
                </a:cubicBezTo>
                <a:cubicBezTo>
                  <a:pt x="5229565" y="5593467"/>
                  <a:pt x="5228139" y="5594226"/>
                  <a:pt x="5226996" y="5595040"/>
                </a:cubicBezTo>
                <a:cubicBezTo>
                  <a:pt x="5199121" y="5587151"/>
                  <a:pt x="5190547" y="5594087"/>
                  <a:pt x="5175988" y="5588131"/>
                </a:cubicBezTo>
                <a:cubicBezTo>
                  <a:pt x="5141664" y="5589465"/>
                  <a:pt x="5120774" y="5599921"/>
                  <a:pt x="5107470" y="5594771"/>
                </a:cubicBezTo>
                <a:cubicBezTo>
                  <a:pt x="5082783" y="5597686"/>
                  <a:pt x="5044558" y="5603218"/>
                  <a:pt x="5027868" y="5605624"/>
                </a:cubicBezTo>
                <a:cubicBezTo>
                  <a:pt x="5023394" y="5609716"/>
                  <a:pt x="5015008" y="5608373"/>
                  <a:pt x="5007324" y="5609209"/>
                </a:cubicBezTo>
                <a:cubicBezTo>
                  <a:pt x="4999584" y="5613033"/>
                  <a:pt x="4963661" y="5613313"/>
                  <a:pt x="4952559" y="5611402"/>
                </a:cubicBezTo>
                <a:lnTo>
                  <a:pt x="4826081" y="5616191"/>
                </a:lnTo>
                <a:lnTo>
                  <a:pt x="4823501" y="5619174"/>
                </a:lnTo>
                <a:lnTo>
                  <a:pt x="4813093" y="5620026"/>
                </a:lnTo>
                <a:lnTo>
                  <a:pt x="4810563" y="5620787"/>
                </a:lnTo>
                <a:cubicBezTo>
                  <a:pt x="4805739" y="5622253"/>
                  <a:pt x="4800910" y="5623620"/>
                  <a:pt x="4795818" y="5624618"/>
                </a:cubicBezTo>
                <a:cubicBezTo>
                  <a:pt x="4792594" y="5611984"/>
                  <a:pt x="4751975" y="5631029"/>
                  <a:pt x="4758404" y="5619510"/>
                </a:cubicBezTo>
                <a:cubicBezTo>
                  <a:pt x="4729867" y="5622800"/>
                  <a:pt x="4743470" y="5610974"/>
                  <a:pt x="4717254" y="5624155"/>
                </a:cubicBezTo>
                <a:cubicBezTo>
                  <a:pt x="4665606" y="5620882"/>
                  <a:pt x="4638526" y="5634254"/>
                  <a:pt x="4591958" y="5624710"/>
                </a:cubicBezTo>
                <a:cubicBezTo>
                  <a:pt x="4600998" y="5629613"/>
                  <a:pt x="4491255" y="5629123"/>
                  <a:pt x="4476215" y="5628210"/>
                </a:cubicBezTo>
                <a:lnTo>
                  <a:pt x="4425193" y="5627414"/>
                </a:lnTo>
                <a:lnTo>
                  <a:pt x="4383866" y="5626546"/>
                </a:lnTo>
                <a:lnTo>
                  <a:pt x="4385596" y="5634646"/>
                </a:lnTo>
                <a:cubicBezTo>
                  <a:pt x="4373497" y="5634009"/>
                  <a:pt x="4366105" y="5636763"/>
                  <a:pt x="4360864" y="5641173"/>
                </a:cubicBezTo>
                <a:lnTo>
                  <a:pt x="4328321" y="5626332"/>
                </a:lnTo>
                <a:lnTo>
                  <a:pt x="4309842" y="5626471"/>
                </a:lnTo>
                <a:lnTo>
                  <a:pt x="4277424" y="5631598"/>
                </a:lnTo>
                <a:lnTo>
                  <a:pt x="4266627" y="5633969"/>
                </a:lnTo>
                <a:lnTo>
                  <a:pt x="4185525" y="5617508"/>
                </a:lnTo>
                <a:lnTo>
                  <a:pt x="4177617" y="5610903"/>
                </a:lnTo>
                <a:cubicBezTo>
                  <a:pt x="4169135" y="5606836"/>
                  <a:pt x="4157063" y="5604954"/>
                  <a:pt x="4136948" y="5608031"/>
                </a:cubicBezTo>
                <a:lnTo>
                  <a:pt x="4132323" y="5609784"/>
                </a:lnTo>
                <a:lnTo>
                  <a:pt x="4098620" y="5599672"/>
                </a:lnTo>
                <a:cubicBezTo>
                  <a:pt x="4087744" y="5595070"/>
                  <a:pt x="3971360" y="5589278"/>
                  <a:pt x="3963475" y="5581841"/>
                </a:cubicBezTo>
                <a:cubicBezTo>
                  <a:pt x="3836034" y="5600252"/>
                  <a:pt x="3827261" y="5567580"/>
                  <a:pt x="3703613" y="5572482"/>
                </a:cubicBezTo>
                <a:cubicBezTo>
                  <a:pt x="3596526" y="5522697"/>
                  <a:pt x="3528981" y="5553020"/>
                  <a:pt x="3432987" y="5545768"/>
                </a:cubicBezTo>
                <a:cubicBezTo>
                  <a:pt x="3341557" y="5540666"/>
                  <a:pt x="3299222" y="5556776"/>
                  <a:pt x="3176381" y="5556110"/>
                </a:cubicBezTo>
                <a:cubicBezTo>
                  <a:pt x="3046225" y="5545252"/>
                  <a:pt x="2856562" y="5551022"/>
                  <a:pt x="2710156" y="5527517"/>
                </a:cubicBezTo>
                <a:cubicBezTo>
                  <a:pt x="2595124" y="5519951"/>
                  <a:pt x="2594726" y="5525545"/>
                  <a:pt x="2550206" y="5524958"/>
                </a:cubicBezTo>
                <a:cubicBezTo>
                  <a:pt x="2535402" y="5528183"/>
                  <a:pt x="2457214" y="5518753"/>
                  <a:pt x="2443041" y="5523990"/>
                </a:cubicBezTo>
                <a:lnTo>
                  <a:pt x="2435613" y="5526704"/>
                </a:lnTo>
                <a:lnTo>
                  <a:pt x="2405682" y="5528307"/>
                </a:lnTo>
                <a:lnTo>
                  <a:pt x="2397487" y="5540337"/>
                </a:lnTo>
                <a:lnTo>
                  <a:pt x="2297454" y="5550765"/>
                </a:lnTo>
                <a:cubicBezTo>
                  <a:pt x="2230952" y="5521480"/>
                  <a:pt x="2174171" y="5556417"/>
                  <a:pt x="2056700" y="5555489"/>
                </a:cubicBezTo>
                <a:cubicBezTo>
                  <a:pt x="2025568" y="5545373"/>
                  <a:pt x="1901680" y="5520750"/>
                  <a:pt x="1878530" y="5535330"/>
                </a:cubicBezTo>
                <a:lnTo>
                  <a:pt x="1859292" y="5535461"/>
                </a:lnTo>
                <a:lnTo>
                  <a:pt x="1835626" y="5533793"/>
                </a:lnTo>
                <a:cubicBezTo>
                  <a:pt x="1823131" y="5534628"/>
                  <a:pt x="1810151" y="5536942"/>
                  <a:pt x="1798939" y="5540285"/>
                </a:cubicBezTo>
                <a:lnTo>
                  <a:pt x="1779046" y="5549949"/>
                </a:lnTo>
                <a:lnTo>
                  <a:pt x="1772421" y="5549018"/>
                </a:lnTo>
                <a:lnTo>
                  <a:pt x="1772052" y="5545689"/>
                </a:lnTo>
                <a:cubicBezTo>
                  <a:pt x="1758274" y="5534165"/>
                  <a:pt x="1670822" y="5556887"/>
                  <a:pt x="1711543" y="5534558"/>
                </a:cubicBezTo>
                <a:cubicBezTo>
                  <a:pt x="1696140" y="5533324"/>
                  <a:pt x="1670188" y="5488258"/>
                  <a:pt x="1631462" y="5491807"/>
                </a:cubicBezTo>
                <a:cubicBezTo>
                  <a:pt x="1579148" y="5498877"/>
                  <a:pt x="1591754" y="5486800"/>
                  <a:pt x="1538763" y="5482781"/>
                </a:cubicBezTo>
                <a:cubicBezTo>
                  <a:pt x="1522078" y="5456666"/>
                  <a:pt x="1527306" y="5478305"/>
                  <a:pt x="1501533" y="5467817"/>
                </a:cubicBezTo>
                <a:cubicBezTo>
                  <a:pt x="1499922" y="5487659"/>
                  <a:pt x="1473126" y="5449434"/>
                  <a:pt x="1461266" y="5469343"/>
                </a:cubicBezTo>
                <a:cubicBezTo>
                  <a:pt x="1456951" y="5466804"/>
                  <a:pt x="1453146" y="5463716"/>
                  <a:pt x="1449415" y="5460467"/>
                </a:cubicBezTo>
                <a:lnTo>
                  <a:pt x="1447454" y="5458776"/>
                </a:lnTo>
                <a:lnTo>
                  <a:pt x="1437814" y="5455515"/>
                </a:lnTo>
                <a:lnTo>
                  <a:pt x="1437334" y="5450209"/>
                </a:lnTo>
                <a:lnTo>
                  <a:pt x="1424429" y="5442157"/>
                </a:lnTo>
                <a:cubicBezTo>
                  <a:pt x="1419251" y="5439819"/>
                  <a:pt x="1413273" y="5438098"/>
                  <a:pt x="1406063" y="5437380"/>
                </a:cubicBezTo>
                <a:cubicBezTo>
                  <a:pt x="1378526" y="5442640"/>
                  <a:pt x="1350821" y="5412037"/>
                  <a:pt x="1316379" y="5419601"/>
                </a:cubicBezTo>
                <a:cubicBezTo>
                  <a:pt x="1304160" y="5420695"/>
                  <a:pt x="1269061" y="5413755"/>
                  <a:pt x="1264090" y="5406153"/>
                </a:cubicBezTo>
                <a:cubicBezTo>
                  <a:pt x="1257115" y="5403410"/>
                  <a:pt x="1247955" y="5404075"/>
                  <a:pt x="1246374" y="5396631"/>
                </a:cubicBezTo>
                <a:cubicBezTo>
                  <a:pt x="1242951" y="5387390"/>
                  <a:pt x="1213970" y="5395299"/>
                  <a:pt x="1220190" y="5386301"/>
                </a:cubicBezTo>
                <a:cubicBezTo>
                  <a:pt x="1199695" y="5391599"/>
                  <a:pt x="1189803" y="5371737"/>
                  <a:pt x="1175643" y="5364651"/>
                </a:cubicBezTo>
                <a:cubicBezTo>
                  <a:pt x="1167337" y="5367627"/>
                  <a:pt x="1159852" y="5363931"/>
                  <a:pt x="1150342" y="5358447"/>
                </a:cubicBezTo>
                <a:lnTo>
                  <a:pt x="1112024" y="5345786"/>
                </a:lnTo>
                <a:lnTo>
                  <a:pt x="1100870" y="5343651"/>
                </a:lnTo>
                <a:lnTo>
                  <a:pt x="1096383" y="5343015"/>
                </a:lnTo>
                <a:lnTo>
                  <a:pt x="1058039" y="5343504"/>
                </a:lnTo>
                <a:cubicBezTo>
                  <a:pt x="1057478" y="5341976"/>
                  <a:pt x="1056597" y="5340487"/>
                  <a:pt x="1055426" y="5339088"/>
                </a:cubicBezTo>
                <a:lnTo>
                  <a:pt x="1044738" y="5333063"/>
                </a:lnTo>
                <a:lnTo>
                  <a:pt x="1033909" y="5335680"/>
                </a:lnTo>
                <a:cubicBezTo>
                  <a:pt x="1035046" y="5328129"/>
                  <a:pt x="1022289" y="5334344"/>
                  <a:pt x="1012649" y="5334541"/>
                </a:cubicBezTo>
                <a:lnTo>
                  <a:pt x="1007115" y="5332775"/>
                </a:lnTo>
                <a:lnTo>
                  <a:pt x="987447" y="5346462"/>
                </a:lnTo>
                <a:cubicBezTo>
                  <a:pt x="976074" y="5346779"/>
                  <a:pt x="963827" y="5334768"/>
                  <a:pt x="953418" y="5333901"/>
                </a:cubicBezTo>
                <a:lnTo>
                  <a:pt x="916854" y="5329435"/>
                </a:lnTo>
                <a:lnTo>
                  <a:pt x="905651" y="5332114"/>
                </a:lnTo>
                <a:cubicBezTo>
                  <a:pt x="881256" y="5332755"/>
                  <a:pt x="855727" y="5330820"/>
                  <a:pt x="838405" y="5339470"/>
                </a:cubicBezTo>
                <a:cubicBezTo>
                  <a:pt x="831364" y="5340489"/>
                  <a:pt x="823548" y="5331589"/>
                  <a:pt x="817627" y="5330580"/>
                </a:cubicBezTo>
                <a:lnTo>
                  <a:pt x="801817" y="5325937"/>
                </a:lnTo>
                <a:lnTo>
                  <a:pt x="798857" y="5320979"/>
                </a:lnTo>
                <a:lnTo>
                  <a:pt x="788354" y="5320143"/>
                </a:lnTo>
                <a:lnTo>
                  <a:pt x="785726" y="5318989"/>
                </a:lnTo>
                <a:cubicBezTo>
                  <a:pt x="780721" y="5316767"/>
                  <a:pt x="775719" y="5314716"/>
                  <a:pt x="770507" y="5313309"/>
                </a:cubicBezTo>
                <a:cubicBezTo>
                  <a:pt x="768924" y="5335137"/>
                  <a:pt x="725899" y="5304945"/>
                  <a:pt x="733810" y="5324286"/>
                </a:cubicBezTo>
                <a:cubicBezTo>
                  <a:pt x="704886" y="5320356"/>
                  <a:pt x="720003" y="5339795"/>
                  <a:pt x="692117" y="5318786"/>
                </a:cubicBezTo>
                <a:cubicBezTo>
                  <a:pt x="640968" y="5327470"/>
                  <a:pt x="620209" y="5334772"/>
                  <a:pt x="574943" y="5327578"/>
                </a:cubicBezTo>
                <a:cubicBezTo>
                  <a:pt x="533141" y="5325624"/>
                  <a:pt x="480989" y="5305543"/>
                  <a:pt x="441302" y="5307062"/>
                </a:cubicBezTo>
                <a:cubicBezTo>
                  <a:pt x="381194" y="5308098"/>
                  <a:pt x="355572" y="5361507"/>
                  <a:pt x="336819" y="5336690"/>
                </a:cubicBezTo>
                <a:cubicBezTo>
                  <a:pt x="308424" y="5343088"/>
                  <a:pt x="294704" y="5344301"/>
                  <a:pt x="270932" y="5345451"/>
                </a:cubicBezTo>
                <a:lnTo>
                  <a:pt x="194189" y="5343588"/>
                </a:lnTo>
                <a:lnTo>
                  <a:pt x="192552" y="5342845"/>
                </a:lnTo>
                <a:cubicBezTo>
                  <a:pt x="185478" y="5341467"/>
                  <a:pt x="181262" y="5342160"/>
                  <a:pt x="178320" y="5343766"/>
                </a:cubicBezTo>
                <a:lnTo>
                  <a:pt x="175596" y="5346411"/>
                </a:lnTo>
                <a:lnTo>
                  <a:pt x="147287" y="5352625"/>
                </a:lnTo>
                <a:lnTo>
                  <a:pt x="114847" y="5355844"/>
                </a:lnTo>
                <a:lnTo>
                  <a:pt x="114306" y="5354983"/>
                </a:lnTo>
                <a:cubicBezTo>
                  <a:pt x="110042" y="5353823"/>
                  <a:pt x="100016" y="5353058"/>
                  <a:pt x="89264" y="5348886"/>
                </a:cubicBezTo>
                <a:cubicBezTo>
                  <a:pt x="93123" y="5327937"/>
                  <a:pt x="57863" y="5341064"/>
                  <a:pt x="49794" y="5329950"/>
                </a:cubicBezTo>
                <a:cubicBezTo>
                  <a:pt x="40251" y="5331715"/>
                  <a:pt x="30226" y="5333199"/>
                  <a:pt x="19924" y="5334282"/>
                </a:cubicBezTo>
                <a:lnTo>
                  <a:pt x="13819" y="5334653"/>
                </a:lnTo>
                <a:lnTo>
                  <a:pt x="13657" y="5334455"/>
                </a:lnTo>
                <a:cubicBezTo>
                  <a:pt x="12246" y="5334096"/>
                  <a:pt x="10207" y="5334053"/>
                  <a:pt x="7139" y="5334438"/>
                </a:cubicBezTo>
                <a:lnTo>
                  <a:pt x="2684" y="5335333"/>
                </a:lnTo>
                <a:lnTo>
                  <a:pt x="0" y="5335496"/>
                </a:lnTo>
                <a:lnTo>
                  <a:pt x="0" y="10592"/>
                </a:lnTo>
                <a:lnTo>
                  <a:pt x="1124382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6">
            <a:extLst>
              <a:ext uri="{FF2B5EF4-FFF2-40B4-BE49-F238E27FC236}">
                <a16:creationId xmlns:a16="http://schemas.microsoft.com/office/drawing/2014/main" id="{16A12243-4887-4E89-8347-1146AE5D14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0000">
            <a:off x="5418161" y="351736"/>
            <a:ext cx="1352113" cy="40780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E0B4FC9-6F28-CD85-868F-E4E74C46CC83}"/>
              </a:ext>
            </a:extLst>
          </p:cNvPr>
          <p:cNvSpPr>
            <a:spLocks noGrp="1"/>
          </p:cNvSpPr>
          <p:nvPr>
            <p:ph idx="1"/>
          </p:nvPr>
        </p:nvSpPr>
        <p:spPr>
          <a:xfrm>
            <a:off x="2231570" y="1502278"/>
            <a:ext cx="9535885" cy="3984171"/>
          </a:xfrm>
        </p:spPr>
        <p:txBody>
          <a:bodyPr>
            <a:normAutofit/>
          </a:bodyPr>
          <a:lstStyle/>
          <a:p>
            <a:pPr lvl="0"/>
            <a:r>
              <a:rPr lang="en-GB" sz="3200" dirty="0"/>
              <a:t>Module Title: </a:t>
            </a:r>
            <a:r>
              <a:rPr lang="en-GB" sz="3200" b="1" i="1" dirty="0"/>
              <a:t>Psychology</a:t>
            </a:r>
          </a:p>
          <a:p>
            <a:pPr lvl="0"/>
            <a:r>
              <a:rPr lang="en-GB" sz="3200" u="sng" dirty="0"/>
              <a:t>Module Number</a:t>
            </a:r>
            <a:r>
              <a:rPr lang="en-GB" sz="3200" dirty="0"/>
              <a:t>: </a:t>
            </a:r>
            <a:r>
              <a:rPr lang="en-GB" sz="3200" b="1" i="1" dirty="0"/>
              <a:t>LCHS 4010 (LON)</a:t>
            </a:r>
          </a:p>
          <a:p>
            <a:pPr lvl="0"/>
            <a:r>
              <a:rPr lang="en-GB" sz="3200" u="sng" dirty="0"/>
              <a:t>Assignment No</a:t>
            </a:r>
            <a:r>
              <a:rPr lang="en-GB" sz="3200" b="1" i="1" dirty="0"/>
              <a:t>:  ASSIGNMENT 1</a:t>
            </a:r>
          </a:p>
          <a:p>
            <a:pPr lvl="0"/>
            <a:r>
              <a:rPr lang="en-GB" sz="3200" u="sng" dirty="0"/>
              <a:t>Student Name</a:t>
            </a:r>
            <a:r>
              <a:rPr lang="en-GB" sz="3200" b="1" i="1" dirty="0"/>
              <a:t>:  </a:t>
            </a:r>
            <a:r>
              <a:rPr lang="en-GB" sz="3200" dirty="0"/>
              <a:t>Elisabeth Bile</a:t>
            </a:r>
            <a:endParaRPr lang="en-GB" sz="3200" b="1" i="1" dirty="0"/>
          </a:p>
          <a:p>
            <a:pPr lvl="0"/>
            <a:r>
              <a:rPr lang="en-GB" sz="3200" u="sng" dirty="0"/>
              <a:t>Student ID: </a:t>
            </a:r>
            <a:r>
              <a:rPr lang="en-GB" sz="3200" dirty="0"/>
              <a:t>2435950</a:t>
            </a:r>
            <a:endParaRPr lang="en-GB" sz="3200" b="1" i="1" dirty="0"/>
          </a:p>
          <a:p>
            <a:pPr lvl="0"/>
            <a:r>
              <a:rPr lang="en-GB" sz="3200" u="sng" dirty="0"/>
              <a:t>Lecturer’s Name</a:t>
            </a:r>
            <a:r>
              <a:rPr lang="en-GB" sz="3200" b="1" i="1" dirty="0"/>
              <a:t>: Lou Wells </a:t>
            </a:r>
            <a:endParaRPr lang="en-GB" sz="3200" dirty="0"/>
          </a:p>
        </p:txBody>
      </p:sp>
    </p:spTree>
    <p:extLst>
      <p:ext uri="{BB962C8B-B14F-4D97-AF65-F5344CB8AC3E}">
        <p14:creationId xmlns:p14="http://schemas.microsoft.com/office/powerpoint/2010/main" val="447570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DC0EC46-2230-4728-856D-F35311121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10905066" cy="5562249"/>
          </a:xfrm>
          <a:custGeom>
            <a:avLst/>
            <a:gdLst>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8506 w 11243827"/>
              <a:gd name="connsiteY105" fmla="*/ 5632788 h 5641173"/>
              <a:gd name="connsiteX106" fmla="*/ 7912803 w 11243827"/>
              <a:gd name="connsiteY106" fmla="*/ 5629702 h 5641173"/>
              <a:gd name="connsiteX107" fmla="*/ 7890915 w 11243827"/>
              <a:gd name="connsiteY107" fmla="*/ 5612272 h 5641173"/>
              <a:gd name="connsiteX108" fmla="*/ 7727691 w 11243827"/>
              <a:gd name="connsiteY108" fmla="*/ 5621064 h 5641173"/>
              <a:gd name="connsiteX109" fmla="*/ 7685998 w 11243827"/>
              <a:gd name="connsiteY109" fmla="*/ 5615564 h 5641173"/>
              <a:gd name="connsiteX110" fmla="*/ 7649302 w 11243827"/>
              <a:gd name="connsiteY110" fmla="*/ 5626541 h 5641173"/>
              <a:gd name="connsiteX111" fmla="*/ 7634083 w 11243827"/>
              <a:gd name="connsiteY111" fmla="*/ 5620862 h 5641173"/>
              <a:gd name="connsiteX112" fmla="*/ 7631455 w 11243827"/>
              <a:gd name="connsiteY112" fmla="*/ 5619708 h 5641173"/>
              <a:gd name="connsiteX113" fmla="*/ 7620952 w 11243827"/>
              <a:gd name="connsiteY113" fmla="*/ 5618872 h 5641173"/>
              <a:gd name="connsiteX114" fmla="*/ 7617992 w 11243827"/>
              <a:gd name="connsiteY114" fmla="*/ 5613914 h 5641173"/>
              <a:gd name="connsiteX115" fmla="*/ 7602182 w 11243827"/>
              <a:gd name="connsiteY115" fmla="*/ 5609271 h 5641173"/>
              <a:gd name="connsiteX116" fmla="*/ 7582847 w 11243827"/>
              <a:gd name="connsiteY116" fmla="*/ 5609047 h 5641173"/>
              <a:gd name="connsiteX117" fmla="*/ 7514158 w 11243827"/>
              <a:gd name="connsiteY117" fmla="*/ 5607737 h 5641173"/>
              <a:gd name="connsiteX118" fmla="*/ 7502955 w 11243827"/>
              <a:gd name="connsiteY118" fmla="*/ 5610415 h 5641173"/>
              <a:gd name="connsiteX119" fmla="*/ 7466391 w 11243827"/>
              <a:gd name="connsiteY119" fmla="*/ 5605949 h 5641173"/>
              <a:gd name="connsiteX120" fmla="*/ 7433806 w 11243827"/>
              <a:gd name="connsiteY120" fmla="*/ 5604945 h 5641173"/>
              <a:gd name="connsiteX121" fmla="*/ 7412693 w 11243827"/>
              <a:gd name="connsiteY121" fmla="*/ 5607075 h 5641173"/>
              <a:gd name="connsiteX122" fmla="*/ 7407159 w 11243827"/>
              <a:gd name="connsiteY122" fmla="*/ 5605310 h 5641173"/>
              <a:gd name="connsiteX123" fmla="*/ 7385900 w 11243827"/>
              <a:gd name="connsiteY123" fmla="*/ 5604171 h 5641173"/>
              <a:gd name="connsiteX124" fmla="*/ 7375071 w 11243827"/>
              <a:gd name="connsiteY124" fmla="*/ 5606788 h 5641173"/>
              <a:gd name="connsiteX125" fmla="*/ 7364382 w 11243827"/>
              <a:gd name="connsiteY125" fmla="*/ 5600762 h 5641173"/>
              <a:gd name="connsiteX126" fmla="*/ 7361770 w 11243827"/>
              <a:gd name="connsiteY126" fmla="*/ 5596347 h 5641173"/>
              <a:gd name="connsiteX127" fmla="*/ 7346641 w 11243827"/>
              <a:gd name="connsiteY127" fmla="*/ 5598329 h 5641173"/>
              <a:gd name="connsiteX128" fmla="*/ 7334238 w 11243827"/>
              <a:gd name="connsiteY128" fmla="*/ 5594014 h 5641173"/>
              <a:gd name="connsiteX129" fmla="*/ 7323426 w 11243827"/>
              <a:gd name="connsiteY129" fmla="*/ 5596835 h 5641173"/>
              <a:gd name="connsiteX130" fmla="*/ 7318938 w 11243827"/>
              <a:gd name="connsiteY130" fmla="*/ 5596200 h 5641173"/>
              <a:gd name="connsiteX131" fmla="*/ 7307784 w 11243827"/>
              <a:gd name="connsiteY131" fmla="*/ 5594065 h 5641173"/>
              <a:gd name="connsiteX132" fmla="*/ 7288540 w 11243827"/>
              <a:gd name="connsiteY132" fmla="*/ 5589320 h 5641173"/>
              <a:gd name="connsiteX133" fmla="*/ 7282537 w 11243827"/>
              <a:gd name="connsiteY133" fmla="*/ 5588660 h 5641173"/>
              <a:gd name="connsiteX134" fmla="*/ 7269466 w 11243827"/>
              <a:gd name="connsiteY134" fmla="*/ 5581404 h 5641173"/>
              <a:gd name="connsiteX135" fmla="*/ 7244165 w 11243827"/>
              <a:gd name="connsiteY135" fmla="*/ 5575200 h 5641173"/>
              <a:gd name="connsiteX136" fmla="*/ 7199619 w 11243827"/>
              <a:gd name="connsiteY136" fmla="*/ 5553550 h 5641173"/>
              <a:gd name="connsiteX137" fmla="*/ 7173434 w 11243827"/>
              <a:gd name="connsiteY137" fmla="*/ 5543219 h 5641173"/>
              <a:gd name="connsiteX138" fmla="*/ 7155718 w 11243827"/>
              <a:gd name="connsiteY138" fmla="*/ 5533697 h 5641173"/>
              <a:gd name="connsiteX139" fmla="*/ 7103430 w 11243827"/>
              <a:gd name="connsiteY139" fmla="*/ 5520249 h 5641173"/>
              <a:gd name="connsiteX140" fmla="*/ 7013746 w 11243827"/>
              <a:gd name="connsiteY140" fmla="*/ 5502470 h 5641173"/>
              <a:gd name="connsiteX141" fmla="*/ 6995379 w 11243827"/>
              <a:gd name="connsiteY141" fmla="*/ 5497693 h 5641173"/>
              <a:gd name="connsiteX142" fmla="*/ 6982475 w 11243827"/>
              <a:gd name="connsiteY142" fmla="*/ 5489641 h 5641173"/>
              <a:gd name="connsiteX143" fmla="*/ 6981994 w 11243827"/>
              <a:gd name="connsiteY143" fmla="*/ 5484335 h 5641173"/>
              <a:gd name="connsiteX144" fmla="*/ 6972355 w 11243827"/>
              <a:gd name="connsiteY144" fmla="*/ 5481074 h 5641173"/>
              <a:gd name="connsiteX145" fmla="*/ 6970394 w 11243827"/>
              <a:gd name="connsiteY145" fmla="*/ 5479383 h 5641173"/>
              <a:gd name="connsiteX146" fmla="*/ 6958543 w 11243827"/>
              <a:gd name="connsiteY146" fmla="*/ 5470507 h 5641173"/>
              <a:gd name="connsiteX147" fmla="*/ 6918276 w 11243827"/>
              <a:gd name="connsiteY147" fmla="*/ 5472034 h 5641173"/>
              <a:gd name="connsiteX148" fmla="*/ 6881046 w 11243827"/>
              <a:gd name="connsiteY148" fmla="*/ 5457070 h 5641173"/>
              <a:gd name="connsiteX149" fmla="*/ 6720917 w 11243827"/>
              <a:gd name="connsiteY149" fmla="*/ 5426664 h 5641173"/>
              <a:gd name="connsiteX150" fmla="*/ 6724964 w 11243827"/>
              <a:gd name="connsiteY150" fmla="*/ 5414071 h 5641173"/>
              <a:gd name="connsiteX151" fmla="*/ 6717823 w 11243827"/>
              <a:gd name="connsiteY151" fmla="*/ 5410317 h 5641173"/>
              <a:gd name="connsiteX152" fmla="*/ 6660723 w 11243827"/>
              <a:gd name="connsiteY152" fmla="*/ 5408304 h 5641173"/>
              <a:gd name="connsiteX153" fmla="*/ 6532914 w 11243827"/>
              <a:gd name="connsiteY153" fmla="*/ 5431205 h 5641173"/>
              <a:gd name="connsiteX154" fmla="*/ 6317327 w 11243827"/>
              <a:gd name="connsiteY154" fmla="*/ 5481889 h 5641173"/>
              <a:gd name="connsiteX155" fmla="*/ 6196243 w 11243827"/>
              <a:gd name="connsiteY155" fmla="*/ 5515042 h 5641173"/>
              <a:gd name="connsiteX156" fmla="*/ 6099124 w 11243827"/>
              <a:gd name="connsiteY156" fmla="*/ 5516848 h 5641173"/>
              <a:gd name="connsiteX157" fmla="*/ 6016077 w 11243827"/>
              <a:gd name="connsiteY157" fmla="*/ 5528642 h 5641173"/>
              <a:gd name="connsiteX158" fmla="*/ 6004389 w 11243827"/>
              <a:gd name="connsiteY158" fmla="*/ 5531206 h 5641173"/>
              <a:gd name="connsiteX159" fmla="*/ 5933945 w 11243827"/>
              <a:gd name="connsiteY159" fmla="*/ 5538840 h 5641173"/>
              <a:gd name="connsiteX160" fmla="*/ 5883936 w 11243827"/>
              <a:gd name="connsiteY160" fmla="*/ 5553807 h 5641173"/>
              <a:gd name="connsiteX161" fmla="*/ 5798331 w 11243827"/>
              <a:gd name="connsiteY161" fmla="*/ 5564248 h 5641173"/>
              <a:gd name="connsiteX162" fmla="*/ 5712738 w 11243827"/>
              <a:gd name="connsiteY162" fmla="*/ 5573120 h 5641173"/>
              <a:gd name="connsiteX163" fmla="*/ 5681342 w 11243827"/>
              <a:gd name="connsiteY163" fmla="*/ 5575621 h 5641173"/>
              <a:gd name="connsiteX164" fmla="*/ 5627167 w 11243827"/>
              <a:gd name="connsiteY164" fmla="*/ 5583215 h 5641173"/>
              <a:gd name="connsiteX165" fmla="*/ 5591414 w 11243827"/>
              <a:gd name="connsiteY165" fmla="*/ 5587695 h 5641173"/>
              <a:gd name="connsiteX166" fmla="*/ 5583028 w 11243827"/>
              <a:gd name="connsiteY166" fmla="*/ 5580877 h 5641173"/>
              <a:gd name="connsiteX167" fmla="*/ 5549426 w 11243827"/>
              <a:gd name="connsiteY167" fmla="*/ 5582858 h 5641173"/>
              <a:gd name="connsiteX168" fmla="*/ 5519999 w 11243827"/>
              <a:gd name="connsiteY168" fmla="*/ 5592246 h 5641173"/>
              <a:gd name="connsiteX169" fmla="*/ 5480028 w 11243827"/>
              <a:gd name="connsiteY169" fmla="*/ 5597282 h 5641173"/>
              <a:gd name="connsiteX170" fmla="*/ 5456175 w 11243827"/>
              <a:gd name="connsiteY170" fmla="*/ 5600371 h 5641173"/>
              <a:gd name="connsiteX171" fmla="*/ 5388463 w 11243827"/>
              <a:gd name="connsiteY171" fmla="*/ 5602638 h 5641173"/>
              <a:gd name="connsiteX172" fmla="*/ 5265898 w 11243827"/>
              <a:gd name="connsiteY172" fmla="*/ 5591830 h 5641173"/>
              <a:gd name="connsiteX173" fmla="*/ 5231231 w 11243827"/>
              <a:gd name="connsiteY173" fmla="*/ 5592790 h 5641173"/>
              <a:gd name="connsiteX174" fmla="*/ 5226996 w 11243827"/>
              <a:gd name="connsiteY174" fmla="*/ 5595040 h 5641173"/>
              <a:gd name="connsiteX175" fmla="*/ 5175988 w 11243827"/>
              <a:gd name="connsiteY175" fmla="*/ 5588131 h 5641173"/>
              <a:gd name="connsiteX176" fmla="*/ 5107470 w 11243827"/>
              <a:gd name="connsiteY176" fmla="*/ 5594771 h 5641173"/>
              <a:gd name="connsiteX177" fmla="*/ 5027868 w 11243827"/>
              <a:gd name="connsiteY177" fmla="*/ 5605624 h 5641173"/>
              <a:gd name="connsiteX178" fmla="*/ 5007324 w 11243827"/>
              <a:gd name="connsiteY178" fmla="*/ 5609209 h 5641173"/>
              <a:gd name="connsiteX179" fmla="*/ 4952559 w 11243827"/>
              <a:gd name="connsiteY179" fmla="*/ 5611402 h 5641173"/>
              <a:gd name="connsiteX180" fmla="*/ 4826081 w 11243827"/>
              <a:gd name="connsiteY180" fmla="*/ 5616191 h 5641173"/>
              <a:gd name="connsiteX181" fmla="*/ 4823501 w 11243827"/>
              <a:gd name="connsiteY181" fmla="*/ 5619174 h 5641173"/>
              <a:gd name="connsiteX182" fmla="*/ 4813093 w 11243827"/>
              <a:gd name="connsiteY182" fmla="*/ 5620026 h 5641173"/>
              <a:gd name="connsiteX183" fmla="*/ 4810563 w 11243827"/>
              <a:gd name="connsiteY183" fmla="*/ 5620787 h 5641173"/>
              <a:gd name="connsiteX184" fmla="*/ 4795818 w 11243827"/>
              <a:gd name="connsiteY184" fmla="*/ 5624618 h 5641173"/>
              <a:gd name="connsiteX185" fmla="*/ 4758404 w 11243827"/>
              <a:gd name="connsiteY185" fmla="*/ 5619510 h 5641173"/>
              <a:gd name="connsiteX186" fmla="*/ 4717254 w 11243827"/>
              <a:gd name="connsiteY186" fmla="*/ 5624155 h 5641173"/>
              <a:gd name="connsiteX187" fmla="*/ 4591958 w 11243827"/>
              <a:gd name="connsiteY187" fmla="*/ 5624710 h 5641173"/>
              <a:gd name="connsiteX188" fmla="*/ 4476215 w 11243827"/>
              <a:gd name="connsiteY188" fmla="*/ 5628210 h 5641173"/>
              <a:gd name="connsiteX189" fmla="*/ 4425193 w 11243827"/>
              <a:gd name="connsiteY189" fmla="*/ 5627414 h 5641173"/>
              <a:gd name="connsiteX190" fmla="*/ 4383866 w 11243827"/>
              <a:gd name="connsiteY190" fmla="*/ 5626546 h 5641173"/>
              <a:gd name="connsiteX191" fmla="*/ 4385596 w 11243827"/>
              <a:gd name="connsiteY191" fmla="*/ 5634646 h 5641173"/>
              <a:gd name="connsiteX192" fmla="*/ 4360864 w 11243827"/>
              <a:gd name="connsiteY192" fmla="*/ 5641173 h 5641173"/>
              <a:gd name="connsiteX193" fmla="*/ 4328321 w 11243827"/>
              <a:gd name="connsiteY193" fmla="*/ 5626332 h 5641173"/>
              <a:gd name="connsiteX194" fmla="*/ 4309842 w 11243827"/>
              <a:gd name="connsiteY194" fmla="*/ 5626471 h 5641173"/>
              <a:gd name="connsiteX195" fmla="*/ 4277424 w 11243827"/>
              <a:gd name="connsiteY195" fmla="*/ 5631598 h 5641173"/>
              <a:gd name="connsiteX196" fmla="*/ 4266627 w 11243827"/>
              <a:gd name="connsiteY196" fmla="*/ 5633969 h 5641173"/>
              <a:gd name="connsiteX197" fmla="*/ 4185525 w 11243827"/>
              <a:gd name="connsiteY197" fmla="*/ 5617508 h 5641173"/>
              <a:gd name="connsiteX198" fmla="*/ 4177617 w 11243827"/>
              <a:gd name="connsiteY198" fmla="*/ 5610903 h 5641173"/>
              <a:gd name="connsiteX199" fmla="*/ 4136948 w 11243827"/>
              <a:gd name="connsiteY199" fmla="*/ 5608031 h 5641173"/>
              <a:gd name="connsiteX200" fmla="*/ 4132323 w 11243827"/>
              <a:gd name="connsiteY200" fmla="*/ 5609784 h 5641173"/>
              <a:gd name="connsiteX201" fmla="*/ 4098620 w 11243827"/>
              <a:gd name="connsiteY201" fmla="*/ 5599672 h 5641173"/>
              <a:gd name="connsiteX202" fmla="*/ 3963475 w 11243827"/>
              <a:gd name="connsiteY202" fmla="*/ 5581841 h 5641173"/>
              <a:gd name="connsiteX203" fmla="*/ 3703613 w 11243827"/>
              <a:gd name="connsiteY203" fmla="*/ 5572482 h 5641173"/>
              <a:gd name="connsiteX204" fmla="*/ 3432987 w 11243827"/>
              <a:gd name="connsiteY204" fmla="*/ 5545768 h 5641173"/>
              <a:gd name="connsiteX205" fmla="*/ 3176381 w 11243827"/>
              <a:gd name="connsiteY205" fmla="*/ 5556110 h 5641173"/>
              <a:gd name="connsiteX206" fmla="*/ 2710156 w 11243827"/>
              <a:gd name="connsiteY206" fmla="*/ 5527517 h 5641173"/>
              <a:gd name="connsiteX207" fmla="*/ 2550206 w 11243827"/>
              <a:gd name="connsiteY207" fmla="*/ 5524958 h 5641173"/>
              <a:gd name="connsiteX208" fmla="*/ 2443041 w 11243827"/>
              <a:gd name="connsiteY208" fmla="*/ 5523990 h 5641173"/>
              <a:gd name="connsiteX209" fmla="*/ 2435613 w 11243827"/>
              <a:gd name="connsiteY209" fmla="*/ 5526704 h 5641173"/>
              <a:gd name="connsiteX210" fmla="*/ 2405682 w 11243827"/>
              <a:gd name="connsiteY210" fmla="*/ 5528307 h 5641173"/>
              <a:gd name="connsiteX211" fmla="*/ 2397487 w 11243827"/>
              <a:gd name="connsiteY211" fmla="*/ 5540337 h 5641173"/>
              <a:gd name="connsiteX212" fmla="*/ 2297454 w 11243827"/>
              <a:gd name="connsiteY212" fmla="*/ 5550765 h 5641173"/>
              <a:gd name="connsiteX213" fmla="*/ 2056700 w 11243827"/>
              <a:gd name="connsiteY213" fmla="*/ 5555489 h 5641173"/>
              <a:gd name="connsiteX214" fmla="*/ 1878530 w 11243827"/>
              <a:gd name="connsiteY214" fmla="*/ 5535330 h 5641173"/>
              <a:gd name="connsiteX215" fmla="*/ 1859292 w 11243827"/>
              <a:gd name="connsiteY215" fmla="*/ 5535461 h 5641173"/>
              <a:gd name="connsiteX216" fmla="*/ 1835626 w 11243827"/>
              <a:gd name="connsiteY216" fmla="*/ 5533793 h 5641173"/>
              <a:gd name="connsiteX217" fmla="*/ 1798939 w 11243827"/>
              <a:gd name="connsiteY217" fmla="*/ 5540285 h 5641173"/>
              <a:gd name="connsiteX218" fmla="*/ 1779046 w 11243827"/>
              <a:gd name="connsiteY218" fmla="*/ 5549949 h 5641173"/>
              <a:gd name="connsiteX219" fmla="*/ 1772421 w 11243827"/>
              <a:gd name="connsiteY219" fmla="*/ 5549018 h 5641173"/>
              <a:gd name="connsiteX220" fmla="*/ 1772052 w 11243827"/>
              <a:gd name="connsiteY220" fmla="*/ 5545689 h 5641173"/>
              <a:gd name="connsiteX221" fmla="*/ 1711543 w 11243827"/>
              <a:gd name="connsiteY221" fmla="*/ 5534558 h 5641173"/>
              <a:gd name="connsiteX222" fmla="*/ 1698891 w 11243827"/>
              <a:gd name="connsiteY222" fmla="*/ 5513187 h 5641173"/>
              <a:gd name="connsiteX223" fmla="*/ 1538763 w 11243827"/>
              <a:gd name="connsiteY223" fmla="*/ 5482781 h 5641173"/>
              <a:gd name="connsiteX224" fmla="*/ 1501533 w 11243827"/>
              <a:gd name="connsiteY224" fmla="*/ 5467817 h 5641173"/>
              <a:gd name="connsiteX225" fmla="*/ 1461266 w 11243827"/>
              <a:gd name="connsiteY225" fmla="*/ 5469343 h 5641173"/>
              <a:gd name="connsiteX226" fmla="*/ 1449415 w 11243827"/>
              <a:gd name="connsiteY226" fmla="*/ 5460467 h 5641173"/>
              <a:gd name="connsiteX227" fmla="*/ 1447454 w 11243827"/>
              <a:gd name="connsiteY227" fmla="*/ 5458776 h 5641173"/>
              <a:gd name="connsiteX228" fmla="*/ 1437814 w 11243827"/>
              <a:gd name="connsiteY228" fmla="*/ 5455515 h 5641173"/>
              <a:gd name="connsiteX229" fmla="*/ 1437334 w 11243827"/>
              <a:gd name="connsiteY229" fmla="*/ 5450209 h 5641173"/>
              <a:gd name="connsiteX230" fmla="*/ 1424429 w 11243827"/>
              <a:gd name="connsiteY230" fmla="*/ 5442157 h 5641173"/>
              <a:gd name="connsiteX231" fmla="*/ 1406063 w 11243827"/>
              <a:gd name="connsiteY231" fmla="*/ 5437380 h 5641173"/>
              <a:gd name="connsiteX232" fmla="*/ 1316379 w 11243827"/>
              <a:gd name="connsiteY232" fmla="*/ 5419601 h 5641173"/>
              <a:gd name="connsiteX233" fmla="*/ 1264090 w 11243827"/>
              <a:gd name="connsiteY233" fmla="*/ 5406153 h 5641173"/>
              <a:gd name="connsiteX234" fmla="*/ 1246374 w 11243827"/>
              <a:gd name="connsiteY234" fmla="*/ 5396631 h 5641173"/>
              <a:gd name="connsiteX235" fmla="*/ 1220190 w 11243827"/>
              <a:gd name="connsiteY235" fmla="*/ 5386301 h 5641173"/>
              <a:gd name="connsiteX236" fmla="*/ 1175643 w 11243827"/>
              <a:gd name="connsiteY236" fmla="*/ 5364651 h 5641173"/>
              <a:gd name="connsiteX237" fmla="*/ 1150342 w 11243827"/>
              <a:gd name="connsiteY237" fmla="*/ 5358447 h 5641173"/>
              <a:gd name="connsiteX238" fmla="*/ 1137272 w 11243827"/>
              <a:gd name="connsiteY238" fmla="*/ 5351191 h 5641173"/>
              <a:gd name="connsiteX239" fmla="*/ 1131268 w 11243827"/>
              <a:gd name="connsiteY239" fmla="*/ 5350530 h 5641173"/>
              <a:gd name="connsiteX240" fmla="*/ 1112024 w 11243827"/>
              <a:gd name="connsiteY240" fmla="*/ 5345786 h 5641173"/>
              <a:gd name="connsiteX241" fmla="*/ 1100870 w 11243827"/>
              <a:gd name="connsiteY241" fmla="*/ 5343651 h 5641173"/>
              <a:gd name="connsiteX242" fmla="*/ 1096383 w 11243827"/>
              <a:gd name="connsiteY242" fmla="*/ 5343015 h 5641173"/>
              <a:gd name="connsiteX243" fmla="*/ 1085571 w 11243827"/>
              <a:gd name="connsiteY243" fmla="*/ 5345836 h 5641173"/>
              <a:gd name="connsiteX244" fmla="*/ 1073168 w 11243827"/>
              <a:gd name="connsiteY244" fmla="*/ 5341521 h 5641173"/>
              <a:gd name="connsiteX245" fmla="*/ 1058039 w 11243827"/>
              <a:gd name="connsiteY245" fmla="*/ 5343504 h 5641173"/>
              <a:gd name="connsiteX246" fmla="*/ 1055426 w 11243827"/>
              <a:gd name="connsiteY246" fmla="*/ 5339088 h 5641173"/>
              <a:gd name="connsiteX247" fmla="*/ 1044738 w 11243827"/>
              <a:gd name="connsiteY247" fmla="*/ 5333063 h 5641173"/>
              <a:gd name="connsiteX248" fmla="*/ 1033909 w 11243827"/>
              <a:gd name="connsiteY248" fmla="*/ 5335680 h 5641173"/>
              <a:gd name="connsiteX249" fmla="*/ 1012649 w 11243827"/>
              <a:gd name="connsiteY249" fmla="*/ 5334541 h 5641173"/>
              <a:gd name="connsiteX250" fmla="*/ 1007115 w 11243827"/>
              <a:gd name="connsiteY250" fmla="*/ 5332775 h 5641173"/>
              <a:gd name="connsiteX251" fmla="*/ 986002 w 11243827"/>
              <a:gd name="connsiteY251" fmla="*/ 5334906 h 5641173"/>
              <a:gd name="connsiteX252" fmla="*/ 953418 w 11243827"/>
              <a:gd name="connsiteY252" fmla="*/ 5333901 h 5641173"/>
              <a:gd name="connsiteX253" fmla="*/ 916854 w 11243827"/>
              <a:gd name="connsiteY253" fmla="*/ 5329435 h 5641173"/>
              <a:gd name="connsiteX254" fmla="*/ 905651 w 11243827"/>
              <a:gd name="connsiteY254" fmla="*/ 5332114 h 5641173"/>
              <a:gd name="connsiteX255" fmla="*/ 836961 w 11243827"/>
              <a:gd name="connsiteY255" fmla="*/ 5330803 h 5641173"/>
              <a:gd name="connsiteX256" fmla="*/ 817627 w 11243827"/>
              <a:gd name="connsiteY256" fmla="*/ 5330580 h 5641173"/>
              <a:gd name="connsiteX257" fmla="*/ 801817 w 11243827"/>
              <a:gd name="connsiteY257" fmla="*/ 5325937 h 5641173"/>
              <a:gd name="connsiteX258" fmla="*/ 798857 w 11243827"/>
              <a:gd name="connsiteY258" fmla="*/ 5320979 h 5641173"/>
              <a:gd name="connsiteX259" fmla="*/ 788354 w 11243827"/>
              <a:gd name="connsiteY259" fmla="*/ 5320143 h 5641173"/>
              <a:gd name="connsiteX260" fmla="*/ 785726 w 11243827"/>
              <a:gd name="connsiteY260" fmla="*/ 5318989 h 5641173"/>
              <a:gd name="connsiteX261" fmla="*/ 770507 w 11243827"/>
              <a:gd name="connsiteY261" fmla="*/ 5313309 h 5641173"/>
              <a:gd name="connsiteX262" fmla="*/ 733810 w 11243827"/>
              <a:gd name="connsiteY262" fmla="*/ 5324286 h 5641173"/>
              <a:gd name="connsiteX263" fmla="*/ 692117 w 11243827"/>
              <a:gd name="connsiteY263" fmla="*/ 5318786 h 5641173"/>
              <a:gd name="connsiteX264" fmla="*/ 528894 w 11243827"/>
              <a:gd name="connsiteY264" fmla="*/ 5327578 h 5641173"/>
              <a:gd name="connsiteX265" fmla="*/ 507005 w 11243827"/>
              <a:gd name="connsiteY265" fmla="*/ 5310149 h 5641173"/>
              <a:gd name="connsiteX266" fmla="*/ 441302 w 11243827"/>
              <a:gd name="connsiteY266" fmla="*/ 5307062 h 5641173"/>
              <a:gd name="connsiteX267" fmla="*/ 336819 w 11243827"/>
              <a:gd name="connsiteY267" fmla="*/ 5336690 h 5641173"/>
              <a:gd name="connsiteX268" fmla="*/ 215763 w 11243827"/>
              <a:gd name="connsiteY268" fmla="*/ 5332575 h 5641173"/>
              <a:gd name="connsiteX269" fmla="*/ 205927 w 11243827"/>
              <a:gd name="connsiteY269" fmla="*/ 5339672 h 5641173"/>
              <a:gd name="connsiteX270" fmla="*/ 194189 w 11243827"/>
              <a:gd name="connsiteY270" fmla="*/ 5343588 h 5641173"/>
              <a:gd name="connsiteX271" fmla="*/ 192552 w 11243827"/>
              <a:gd name="connsiteY271" fmla="*/ 5342845 h 5641173"/>
              <a:gd name="connsiteX272" fmla="*/ 178320 w 11243827"/>
              <a:gd name="connsiteY272" fmla="*/ 5343766 h 5641173"/>
              <a:gd name="connsiteX273" fmla="*/ 175596 w 11243827"/>
              <a:gd name="connsiteY273" fmla="*/ 5346411 h 5641173"/>
              <a:gd name="connsiteX274" fmla="*/ 165951 w 11243827"/>
              <a:gd name="connsiteY274" fmla="*/ 5347808 h 5641173"/>
              <a:gd name="connsiteX275" fmla="*/ 147287 w 11243827"/>
              <a:gd name="connsiteY275" fmla="*/ 5352625 h 5641173"/>
              <a:gd name="connsiteX276" fmla="*/ 143484 w 11243827"/>
              <a:gd name="connsiteY276" fmla="*/ 5351591 h 5641173"/>
              <a:gd name="connsiteX277" fmla="*/ 114847 w 11243827"/>
              <a:gd name="connsiteY277" fmla="*/ 5355844 h 5641173"/>
              <a:gd name="connsiteX278" fmla="*/ 114306 w 11243827"/>
              <a:gd name="connsiteY278" fmla="*/ 5354983 h 5641173"/>
              <a:gd name="connsiteX279" fmla="*/ 105588 w 11243827"/>
              <a:gd name="connsiteY279" fmla="*/ 5352169 h 5641173"/>
              <a:gd name="connsiteX280" fmla="*/ 89264 w 11243827"/>
              <a:gd name="connsiteY280" fmla="*/ 5348886 h 5641173"/>
              <a:gd name="connsiteX281" fmla="*/ 49794 w 11243827"/>
              <a:gd name="connsiteY281" fmla="*/ 5329950 h 5641173"/>
              <a:gd name="connsiteX282" fmla="*/ 19924 w 11243827"/>
              <a:gd name="connsiteY282" fmla="*/ 5334282 h 5641173"/>
              <a:gd name="connsiteX283" fmla="*/ 13819 w 11243827"/>
              <a:gd name="connsiteY283" fmla="*/ 5334653 h 5641173"/>
              <a:gd name="connsiteX284" fmla="*/ 13657 w 11243827"/>
              <a:gd name="connsiteY284" fmla="*/ 5334455 h 5641173"/>
              <a:gd name="connsiteX285" fmla="*/ 7139 w 11243827"/>
              <a:gd name="connsiteY285" fmla="*/ 5334438 h 5641173"/>
              <a:gd name="connsiteX286" fmla="*/ 2684 w 11243827"/>
              <a:gd name="connsiteY286" fmla="*/ 5335333 h 5641173"/>
              <a:gd name="connsiteX287" fmla="*/ 0 w 11243827"/>
              <a:gd name="connsiteY287" fmla="*/ 5335496 h 5641173"/>
              <a:gd name="connsiteX288" fmla="*/ 0 w 11243827"/>
              <a:gd name="connsiteY288" fmla="*/ 10592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717823 w 11243827"/>
              <a:gd name="connsiteY150" fmla="*/ 5410317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63717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87273"/>
              <a:gd name="connsiteX1" fmla="*/ 11243827 w 11243827"/>
              <a:gd name="connsiteY1" fmla="*/ 1470035 h 5687273"/>
              <a:gd name="connsiteX2" fmla="*/ 11243827 w 11243827"/>
              <a:gd name="connsiteY2" fmla="*/ 5001571 h 5687273"/>
              <a:gd name="connsiteX3" fmla="*/ 11243827 w 11243827"/>
              <a:gd name="connsiteY3" fmla="*/ 5209610 h 5687273"/>
              <a:gd name="connsiteX4" fmla="*/ 11240675 w 11243827"/>
              <a:gd name="connsiteY4" fmla="*/ 5210442 h 5687273"/>
              <a:gd name="connsiteX5" fmla="*/ 11179959 w 11243827"/>
              <a:gd name="connsiteY5" fmla="*/ 5221199 h 5687273"/>
              <a:gd name="connsiteX6" fmla="*/ 11105493 w 11243827"/>
              <a:gd name="connsiteY6" fmla="*/ 5259905 h 5687273"/>
              <a:gd name="connsiteX7" fmla="*/ 11078640 w 11243827"/>
              <a:gd name="connsiteY7" fmla="*/ 5263531 h 5687273"/>
              <a:gd name="connsiteX8" fmla="*/ 11079616 w 11243827"/>
              <a:gd name="connsiteY8" fmla="*/ 5270380 h 5687273"/>
              <a:gd name="connsiteX9" fmla="*/ 11069641 w 11243827"/>
              <a:gd name="connsiteY9" fmla="*/ 5270884 h 5687273"/>
              <a:gd name="connsiteX10" fmla="*/ 11047377 w 11243827"/>
              <a:gd name="connsiteY10" fmla="*/ 5271051 h 5687273"/>
              <a:gd name="connsiteX11" fmla="*/ 10980705 w 11243827"/>
              <a:gd name="connsiteY11" fmla="*/ 5272951 h 5687273"/>
              <a:gd name="connsiteX12" fmla="*/ 10962514 w 11243827"/>
              <a:gd name="connsiteY12" fmla="*/ 5286084 h 5687273"/>
              <a:gd name="connsiteX13" fmla="*/ 10945307 w 11243827"/>
              <a:gd name="connsiteY13" fmla="*/ 5286290 h 5687273"/>
              <a:gd name="connsiteX14" fmla="*/ 10845516 w 11243827"/>
              <a:gd name="connsiteY14" fmla="*/ 5303894 h 5687273"/>
              <a:gd name="connsiteX15" fmla="*/ 10831795 w 11243827"/>
              <a:gd name="connsiteY15" fmla="*/ 5305210 h 5687273"/>
              <a:gd name="connsiteX16" fmla="*/ 10824365 w 11243827"/>
              <a:gd name="connsiteY16" fmla="*/ 5311111 h 5687273"/>
              <a:gd name="connsiteX17" fmla="*/ 10797756 w 11243827"/>
              <a:gd name="connsiteY17" fmla="*/ 5312285 h 5687273"/>
              <a:gd name="connsiteX18" fmla="*/ 10796525 w 11243827"/>
              <a:gd name="connsiteY18" fmla="*/ 5315645 h 5687273"/>
              <a:gd name="connsiteX19" fmla="*/ 10709063 w 11243827"/>
              <a:gd name="connsiteY19" fmla="*/ 5344492 h 5687273"/>
              <a:gd name="connsiteX20" fmla="*/ 10694078 w 11243827"/>
              <a:gd name="connsiteY20" fmla="*/ 5349258 h 5687273"/>
              <a:gd name="connsiteX21" fmla="*/ 10681131 w 11243827"/>
              <a:gd name="connsiteY21" fmla="*/ 5347812 h 5687273"/>
              <a:gd name="connsiteX22" fmla="*/ 10609448 w 11243827"/>
              <a:gd name="connsiteY22" fmla="*/ 5351931 h 5687273"/>
              <a:gd name="connsiteX23" fmla="*/ 10592397 w 11243827"/>
              <a:gd name="connsiteY23" fmla="*/ 5349402 h 5687273"/>
              <a:gd name="connsiteX24" fmla="*/ 10585227 w 11243827"/>
              <a:gd name="connsiteY24" fmla="*/ 5344063 h 5687273"/>
              <a:gd name="connsiteX25" fmla="*/ 10557472 w 11243827"/>
              <a:gd name="connsiteY25" fmla="*/ 5354151 h 5687273"/>
              <a:gd name="connsiteX26" fmla="*/ 10514646 w 11243827"/>
              <a:gd name="connsiteY26" fmla="*/ 5361064 h 5687273"/>
              <a:gd name="connsiteX27" fmla="*/ 10494292 w 11243827"/>
              <a:gd name="connsiteY27" fmla="*/ 5366054 h 5687273"/>
              <a:gd name="connsiteX28" fmla="*/ 10477869 w 11243827"/>
              <a:gd name="connsiteY28" fmla="*/ 5363025 h 5687273"/>
              <a:gd name="connsiteX29" fmla="*/ 10384411 w 11243827"/>
              <a:gd name="connsiteY29" fmla="*/ 5362257 h 5687273"/>
              <a:gd name="connsiteX30" fmla="*/ 10362921 w 11243827"/>
              <a:gd name="connsiteY30" fmla="*/ 5357444 h 5687273"/>
              <a:gd name="connsiteX31" fmla="*/ 10352736 w 11243827"/>
              <a:gd name="connsiteY31" fmla="*/ 5347851 h 5687273"/>
              <a:gd name="connsiteX32" fmla="*/ 10344754 w 11243827"/>
              <a:gd name="connsiteY32" fmla="*/ 5351272 h 5687273"/>
              <a:gd name="connsiteX33" fmla="*/ 10288226 w 11243827"/>
              <a:gd name="connsiteY33" fmla="*/ 5351613 h 5687273"/>
              <a:gd name="connsiteX34" fmla="*/ 10251350 w 11243827"/>
              <a:gd name="connsiteY34" fmla="*/ 5352711 h 5687273"/>
              <a:gd name="connsiteX35" fmla="*/ 10249108 w 11243827"/>
              <a:gd name="connsiteY35" fmla="*/ 5365881 h 5687273"/>
              <a:gd name="connsiteX36" fmla="*/ 10216272 w 11243827"/>
              <a:gd name="connsiteY36" fmla="*/ 5370573 h 5687273"/>
              <a:gd name="connsiteX37" fmla="*/ 10181278 w 11243827"/>
              <a:gd name="connsiteY37" fmla="*/ 5362119 h 5687273"/>
              <a:gd name="connsiteX38" fmla="*/ 10140033 w 11243827"/>
              <a:gd name="connsiteY38" fmla="*/ 5363304 h 5687273"/>
              <a:gd name="connsiteX39" fmla="*/ 10115353 w 11243827"/>
              <a:gd name="connsiteY39" fmla="*/ 5363869 h 5687273"/>
              <a:gd name="connsiteX40" fmla="*/ 10050578 w 11243827"/>
              <a:gd name="connsiteY40" fmla="*/ 5376153 h 5687273"/>
              <a:gd name="connsiteX41" fmla="*/ 9945478 w 11243827"/>
              <a:gd name="connsiteY41" fmla="*/ 5422859 h 5687273"/>
              <a:gd name="connsiteX42" fmla="*/ 9912481 w 11243827"/>
              <a:gd name="connsiteY42" fmla="*/ 5429477 h 5687273"/>
              <a:gd name="connsiteX43" fmla="*/ 9906713 w 11243827"/>
              <a:gd name="connsiteY43" fmla="*/ 5426784 h 5687273"/>
              <a:gd name="connsiteX44" fmla="*/ 9742436 w 11243827"/>
              <a:gd name="connsiteY44" fmla="*/ 5454834 h 5687273"/>
              <a:gd name="connsiteX45" fmla="*/ 9713044 w 11243827"/>
              <a:gd name="connsiteY45" fmla="*/ 5456476 h 5687273"/>
              <a:gd name="connsiteX46" fmla="*/ 9691033 w 11243827"/>
              <a:gd name="connsiteY46" fmla="*/ 5455451 h 5687273"/>
              <a:gd name="connsiteX47" fmla="*/ 9638355 w 11243827"/>
              <a:gd name="connsiteY47" fmla="*/ 5464794 h 5687273"/>
              <a:gd name="connsiteX48" fmla="*/ 9552434 w 11243827"/>
              <a:gd name="connsiteY48" fmla="*/ 5485280 h 5687273"/>
              <a:gd name="connsiteX49" fmla="*/ 9533883 w 11243827"/>
              <a:gd name="connsiteY49" fmla="*/ 5488516 h 5687273"/>
              <a:gd name="connsiteX50" fmla="*/ 9516916 w 11243827"/>
              <a:gd name="connsiteY50" fmla="*/ 5486828 h 5687273"/>
              <a:gd name="connsiteX51" fmla="*/ 9512093 w 11243827"/>
              <a:gd name="connsiteY51" fmla="*/ 5482541 h 5687273"/>
              <a:gd name="connsiteX52" fmla="*/ 9501725 w 11243827"/>
              <a:gd name="connsiteY52" fmla="*/ 5483603 h 5687273"/>
              <a:gd name="connsiteX53" fmla="*/ 9498754 w 11243827"/>
              <a:gd name="connsiteY53" fmla="*/ 5482951 h 5687273"/>
              <a:gd name="connsiteX54" fmla="*/ 9481932 w 11243827"/>
              <a:gd name="connsiteY54" fmla="*/ 5480151 h 5687273"/>
              <a:gd name="connsiteX55" fmla="*/ 9451321 w 11243827"/>
              <a:gd name="connsiteY55" fmla="*/ 5497375 h 5687273"/>
              <a:gd name="connsiteX56" fmla="*/ 9409298 w 11243827"/>
              <a:gd name="connsiteY56" fmla="*/ 5499478 h 5687273"/>
              <a:gd name="connsiteX57" fmla="*/ 9257007 w 11243827"/>
              <a:gd name="connsiteY57" fmla="*/ 5537183 h 5687273"/>
              <a:gd name="connsiteX58" fmla="*/ 9229078 w 11243827"/>
              <a:gd name="connsiteY58" fmla="*/ 5524154 h 5687273"/>
              <a:gd name="connsiteX59" fmla="*/ 9165105 w 11243827"/>
              <a:gd name="connsiteY59" fmla="*/ 5532892 h 5687273"/>
              <a:gd name="connsiteX60" fmla="*/ 9077301 w 11243827"/>
              <a:gd name="connsiteY60" fmla="*/ 5580356 h 5687273"/>
              <a:gd name="connsiteX61" fmla="*/ 8960065 w 11243827"/>
              <a:gd name="connsiteY61" fmla="*/ 5597982 h 5687273"/>
              <a:gd name="connsiteX62" fmla="*/ 8953536 w 11243827"/>
              <a:gd name="connsiteY62" fmla="*/ 5606638 h 5687273"/>
              <a:gd name="connsiteX63" fmla="*/ 8943907 w 11243827"/>
              <a:gd name="connsiteY63" fmla="*/ 5612541 h 5687273"/>
              <a:gd name="connsiteX64" fmla="*/ 8942046 w 11243827"/>
              <a:gd name="connsiteY64" fmla="*/ 5612112 h 5687273"/>
              <a:gd name="connsiteX65" fmla="*/ 8928824 w 11243827"/>
              <a:gd name="connsiteY65" fmla="*/ 5615549 h 5687273"/>
              <a:gd name="connsiteX66" fmla="*/ 8927294 w 11243827"/>
              <a:gd name="connsiteY66" fmla="*/ 5618607 h 5687273"/>
              <a:gd name="connsiteX67" fmla="*/ 8918651 w 11243827"/>
              <a:gd name="connsiteY67" fmla="*/ 5621688 h 5687273"/>
              <a:gd name="connsiteX68" fmla="*/ 8902772 w 11243827"/>
              <a:gd name="connsiteY68" fmla="*/ 5629703 h 5687273"/>
              <a:gd name="connsiteX69" fmla="*/ 8898724 w 11243827"/>
              <a:gd name="connsiteY69" fmla="*/ 5629379 h 5687273"/>
              <a:gd name="connsiteX70" fmla="*/ 8873099 w 11243827"/>
              <a:gd name="connsiteY70" fmla="*/ 5638628 h 5687273"/>
              <a:gd name="connsiteX71" fmla="*/ 8872234 w 11243827"/>
              <a:gd name="connsiteY71" fmla="*/ 5637889 h 5687273"/>
              <a:gd name="connsiteX72" fmla="*/ 8862777 w 11243827"/>
              <a:gd name="connsiteY72" fmla="*/ 5636711 h 5687273"/>
              <a:gd name="connsiteX73" fmla="*/ 8845869 w 11243827"/>
              <a:gd name="connsiteY73" fmla="*/ 5636436 h 5687273"/>
              <a:gd name="connsiteX74" fmla="*/ 8800548 w 11243827"/>
              <a:gd name="connsiteY74" fmla="*/ 5625084 h 5687273"/>
              <a:gd name="connsiteX75" fmla="*/ 8773774 w 11243827"/>
              <a:gd name="connsiteY75" fmla="*/ 5634630 h 5687273"/>
              <a:gd name="connsiteX76" fmla="*/ 8698255 w 11243827"/>
              <a:gd name="connsiteY76" fmla="*/ 5636083 h 5687273"/>
              <a:gd name="connsiteX77" fmla="*/ 8619167 w 11243827"/>
              <a:gd name="connsiteY77" fmla="*/ 5619130 h 5687273"/>
              <a:gd name="connsiteX78" fmla="*/ 8539822 w 11243827"/>
              <a:gd name="connsiteY78" fmla="*/ 5616905 h 5687273"/>
              <a:gd name="connsiteX79" fmla="*/ 8511094 w 11243827"/>
              <a:gd name="connsiteY79" fmla="*/ 5617360 h 5687273"/>
              <a:gd name="connsiteX80" fmla="*/ 8459886 w 11243827"/>
              <a:gd name="connsiteY80" fmla="*/ 5612612 h 5687273"/>
              <a:gd name="connsiteX81" fmla="*/ 8436432 w 11243827"/>
              <a:gd name="connsiteY81" fmla="*/ 5606990 h 5687273"/>
              <a:gd name="connsiteX82" fmla="*/ 8435403 w 11243827"/>
              <a:gd name="connsiteY82" fmla="*/ 5607336 h 5687273"/>
              <a:gd name="connsiteX83" fmla="*/ 8433307 w 11243827"/>
              <a:gd name="connsiteY83" fmla="*/ 5604917 h 5687273"/>
              <a:gd name="connsiteX84" fmla="*/ 8428968 w 11243827"/>
              <a:gd name="connsiteY84" fmla="*/ 5603796 h 5687273"/>
              <a:gd name="connsiteX85" fmla="*/ 8417124 w 11243827"/>
              <a:gd name="connsiteY85" fmla="*/ 5604518 h 5687273"/>
              <a:gd name="connsiteX86" fmla="*/ 8412669 w 11243827"/>
              <a:gd name="connsiteY86" fmla="*/ 5605413 h 5687273"/>
              <a:gd name="connsiteX87" fmla="*/ 8406152 w 11243827"/>
              <a:gd name="connsiteY87" fmla="*/ 5605396 h 5687273"/>
              <a:gd name="connsiteX88" fmla="*/ 8405989 w 11243827"/>
              <a:gd name="connsiteY88" fmla="*/ 5605197 h 5687273"/>
              <a:gd name="connsiteX89" fmla="*/ 8399884 w 11243827"/>
              <a:gd name="connsiteY89" fmla="*/ 5605568 h 5687273"/>
              <a:gd name="connsiteX90" fmla="*/ 8370014 w 11243827"/>
              <a:gd name="connsiteY90" fmla="*/ 5609900 h 5687273"/>
              <a:gd name="connsiteX91" fmla="*/ 8330544 w 11243827"/>
              <a:gd name="connsiteY91" fmla="*/ 5590964 h 5687273"/>
              <a:gd name="connsiteX92" fmla="*/ 8314221 w 11243827"/>
              <a:gd name="connsiteY92" fmla="*/ 5587682 h 5687273"/>
              <a:gd name="connsiteX93" fmla="*/ 8305502 w 11243827"/>
              <a:gd name="connsiteY93" fmla="*/ 5584868 h 5687273"/>
              <a:gd name="connsiteX94" fmla="*/ 8304962 w 11243827"/>
              <a:gd name="connsiteY94" fmla="*/ 5584007 h 5687273"/>
              <a:gd name="connsiteX95" fmla="*/ 8276324 w 11243827"/>
              <a:gd name="connsiteY95" fmla="*/ 5588260 h 5687273"/>
              <a:gd name="connsiteX96" fmla="*/ 8272522 w 11243827"/>
              <a:gd name="connsiteY96" fmla="*/ 5587226 h 5687273"/>
              <a:gd name="connsiteX97" fmla="*/ 8253857 w 11243827"/>
              <a:gd name="connsiteY97" fmla="*/ 5592043 h 5687273"/>
              <a:gd name="connsiteX98" fmla="*/ 8244212 w 11243827"/>
              <a:gd name="connsiteY98" fmla="*/ 5593439 h 5687273"/>
              <a:gd name="connsiteX99" fmla="*/ 8241488 w 11243827"/>
              <a:gd name="connsiteY99" fmla="*/ 5596085 h 5687273"/>
              <a:gd name="connsiteX100" fmla="*/ 8227256 w 11243827"/>
              <a:gd name="connsiteY100" fmla="*/ 5597005 h 5687273"/>
              <a:gd name="connsiteX101" fmla="*/ 8225619 w 11243827"/>
              <a:gd name="connsiteY101" fmla="*/ 5596262 h 5687273"/>
              <a:gd name="connsiteX102" fmla="*/ 8213882 w 11243827"/>
              <a:gd name="connsiteY102" fmla="*/ 5600179 h 5687273"/>
              <a:gd name="connsiteX103" fmla="*/ 8204045 w 11243827"/>
              <a:gd name="connsiteY103" fmla="*/ 5607275 h 5687273"/>
              <a:gd name="connsiteX104" fmla="*/ 8082989 w 11243827"/>
              <a:gd name="connsiteY104" fmla="*/ 5603160 h 5687273"/>
              <a:gd name="connsiteX105" fmla="*/ 7976942 w 11243827"/>
              <a:gd name="connsiteY105" fmla="*/ 5598455 h 5687273"/>
              <a:gd name="connsiteX106" fmla="*/ 7915584 w 11243827"/>
              <a:gd name="connsiteY106" fmla="*/ 5684635 h 5687273"/>
              <a:gd name="connsiteX107" fmla="*/ 7727691 w 11243827"/>
              <a:gd name="connsiteY107" fmla="*/ 5621064 h 5687273"/>
              <a:gd name="connsiteX108" fmla="*/ 7685998 w 11243827"/>
              <a:gd name="connsiteY108" fmla="*/ 5615564 h 5687273"/>
              <a:gd name="connsiteX109" fmla="*/ 7649302 w 11243827"/>
              <a:gd name="connsiteY109" fmla="*/ 5626541 h 5687273"/>
              <a:gd name="connsiteX110" fmla="*/ 7634083 w 11243827"/>
              <a:gd name="connsiteY110" fmla="*/ 5620862 h 5687273"/>
              <a:gd name="connsiteX111" fmla="*/ 7631455 w 11243827"/>
              <a:gd name="connsiteY111" fmla="*/ 5619708 h 5687273"/>
              <a:gd name="connsiteX112" fmla="*/ 7620952 w 11243827"/>
              <a:gd name="connsiteY112" fmla="*/ 5618872 h 5687273"/>
              <a:gd name="connsiteX113" fmla="*/ 7617992 w 11243827"/>
              <a:gd name="connsiteY113" fmla="*/ 5613914 h 5687273"/>
              <a:gd name="connsiteX114" fmla="*/ 7602182 w 11243827"/>
              <a:gd name="connsiteY114" fmla="*/ 5609271 h 5687273"/>
              <a:gd name="connsiteX115" fmla="*/ 7582847 w 11243827"/>
              <a:gd name="connsiteY115" fmla="*/ 5609047 h 5687273"/>
              <a:gd name="connsiteX116" fmla="*/ 7514158 w 11243827"/>
              <a:gd name="connsiteY116" fmla="*/ 5607737 h 5687273"/>
              <a:gd name="connsiteX117" fmla="*/ 7502955 w 11243827"/>
              <a:gd name="connsiteY117" fmla="*/ 5610415 h 5687273"/>
              <a:gd name="connsiteX118" fmla="*/ 7466391 w 11243827"/>
              <a:gd name="connsiteY118" fmla="*/ 5605949 h 5687273"/>
              <a:gd name="connsiteX119" fmla="*/ 7433806 w 11243827"/>
              <a:gd name="connsiteY119" fmla="*/ 5604945 h 5687273"/>
              <a:gd name="connsiteX120" fmla="*/ 7412693 w 11243827"/>
              <a:gd name="connsiteY120" fmla="*/ 5607075 h 5687273"/>
              <a:gd name="connsiteX121" fmla="*/ 7407159 w 11243827"/>
              <a:gd name="connsiteY121" fmla="*/ 5605310 h 5687273"/>
              <a:gd name="connsiteX122" fmla="*/ 7385900 w 11243827"/>
              <a:gd name="connsiteY122" fmla="*/ 5604171 h 5687273"/>
              <a:gd name="connsiteX123" fmla="*/ 7375071 w 11243827"/>
              <a:gd name="connsiteY123" fmla="*/ 5606788 h 5687273"/>
              <a:gd name="connsiteX124" fmla="*/ 7364382 w 11243827"/>
              <a:gd name="connsiteY124" fmla="*/ 5600762 h 5687273"/>
              <a:gd name="connsiteX125" fmla="*/ 7361770 w 11243827"/>
              <a:gd name="connsiteY125" fmla="*/ 5596347 h 5687273"/>
              <a:gd name="connsiteX126" fmla="*/ 7346641 w 11243827"/>
              <a:gd name="connsiteY126" fmla="*/ 5598329 h 5687273"/>
              <a:gd name="connsiteX127" fmla="*/ 7334238 w 11243827"/>
              <a:gd name="connsiteY127" fmla="*/ 5594014 h 5687273"/>
              <a:gd name="connsiteX128" fmla="*/ 7323426 w 11243827"/>
              <a:gd name="connsiteY128" fmla="*/ 5596835 h 5687273"/>
              <a:gd name="connsiteX129" fmla="*/ 7318938 w 11243827"/>
              <a:gd name="connsiteY129" fmla="*/ 5596200 h 5687273"/>
              <a:gd name="connsiteX130" fmla="*/ 7307784 w 11243827"/>
              <a:gd name="connsiteY130" fmla="*/ 5594065 h 5687273"/>
              <a:gd name="connsiteX131" fmla="*/ 7288540 w 11243827"/>
              <a:gd name="connsiteY131" fmla="*/ 5589320 h 5687273"/>
              <a:gd name="connsiteX132" fmla="*/ 7282537 w 11243827"/>
              <a:gd name="connsiteY132" fmla="*/ 5588660 h 5687273"/>
              <a:gd name="connsiteX133" fmla="*/ 7269466 w 11243827"/>
              <a:gd name="connsiteY133" fmla="*/ 5581404 h 5687273"/>
              <a:gd name="connsiteX134" fmla="*/ 7244165 w 11243827"/>
              <a:gd name="connsiteY134" fmla="*/ 5575200 h 5687273"/>
              <a:gd name="connsiteX135" fmla="*/ 7199619 w 11243827"/>
              <a:gd name="connsiteY135" fmla="*/ 5553550 h 5687273"/>
              <a:gd name="connsiteX136" fmla="*/ 7173434 w 11243827"/>
              <a:gd name="connsiteY136" fmla="*/ 5543219 h 5687273"/>
              <a:gd name="connsiteX137" fmla="*/ 7155718 w 11243827"/>
              <a:gd name="connsiteY137" fmla="*/ 5533697 h 5687273"/>
              <a:gd name="connsiteX138" fmla="*/ 7103430 w 11243827"/>
              <a:gd name="connsiteY138" fmla="*/ 5520249 h 5687273"/>
              <a:gd name="connsiteX139" fmla="*/ 7013746 w 11243827"/>
              <a:gd name="connsiteY139" fmla="*/ 5502470 h 5687273"/>
              <a:gd name="connsiteX140" fmla="*/ 6995379 w 11243827"/>
              <a:gd name="connsiteY140" fmla="*/ 5497693 h 5687273"/>
              <a:gd name="connsiteX141" fmla="*/ 6982475 w 11243827"/>
              <a:gd name="connsiteY141" fmla="*/ 5489641 h 5687273"/>
              <a:gd name="connsiteX142" fmla="*/ 6981994 w 11243827"/>
              <a:gd name="connsiteY142" fmla="*/ 5484335 h 5687273"/>
              <a:gd name="connsiteX143" fmla="*/ 6972355 w 11243827"/>
              <a:gd name="connsiteY143" fmla="*/ 5481074 h 5687273"/>
              <a:gd name="connsiteX144" fmla="*/ 6970394 w 11243827"/>
              <a:gd name="connsiteY144" fmla="*/ 5479383 h 5687273"/>
              <a:gd name="connsiteX145" fmla="*/ 6958543 w 11243827"/>
              <a:gd name="connsiteY145" fmla="*/ 5470507 h 5687273"/>
              <a:gd name="connsiteX146" fmla="*/ 6918276 w 11243827"/>
              <a:gd name="connsiteY146" fmla="*/ 5472034 h 5687273"/>
              <a:gd name="connsiteX147" fmla="*/ 6881046 w 11243827"/>
              <a:gd name="connsiteY147" fmla="*/ 5457070 h 5687273"/>
              <a:gd name="connsiteX148" fmla="*/ 6752164 w 11243827"/>
              <a:gd name="connsiteY148" fmla="*/ 5425021 h 5687273"/>
              <a:gd name="connsiteX149" fmla="*/ 6724964 w 11243827"/>
              <a:gd name="connsiteY149" fmla="*/ 5414071 h 5687273"/>
              <a:gd name="connsiteX150" fmla="*/ 6683286 w 11243827"/>
              <a:gd name="connsiteY150" fmla="*/ 5405383 h 5687273"/>
              <a:gd name="connsiteX151" fmla="*/ 6644277 w 11243827"/>
              <a:gd name="connsiteY151" fmla="*/ 5429684 h 5687273"/>
              <a:gd name="connsiteX152" fmla="*/ 6532914 w 11243827"/>
              <a:gd name="connsiteY152" fmla="*/ 5431205 h 5687273"/>
              <a:gd name="connsiteX153" fmla="*/ 6307459 w 11243827"/>
              <a:gd name="connsiteY153" fmla="*/ 5467087 h 5687273"/>
              <a:gd name="connsiteX154" fmla="*/ 6196243 w 11243827"/>
              <a:gd name="connsiteY154" fmla="*/ 5515042 h 5687273"/>
              <a:gd name="connsiteX155" fmla="*/ 6099124 w 11243827"/>
              <a:gd name="connsiteY155" fmla="*/ 5516848 h 5687273"/>
              <a:gd name="connsiteX156" fmla="*/ 6016077 w 11243827"/>
              <a:gd name="connsiteY156" fmla="*/ 5528642 h 5687273"/>
              <a:gd name="connsiteX157" fmla="*/ 6004389 w 11243827"/>
              <a:gd name="connsiteY157" fmla="*/ 5531206 h 5687273"/>
              <a:gd name="connsiteX158" fmla="*/ 5933945 w 11243827"/>
              <a:gd name="connsiteY158" fmla="*/ 5538840 h 5687273"/>
              <a:gd name="connsiteX159" fmla="*/ 5883936 w 11243827"/>
              <a:gd name="connsiteY159" fmla="*/ 5553807 h 5687273"/>
              <a:gd name="connsiteX160" fmla="*/ 5798331 w 11243827"/>
              <a:gd name="connsiteY160" fmla="*/ 5564248 h 5687273"/>
              <a:gd name="connsiteX161" fmla="*/ 5712738 w 11243827"/>
              <a:gd name="connsiteY161" fmla="*/ 5573120 h 5687273"/>
              <a:gd name="connsiteX162" fmla="*/ 5681342 w 11243827"/>
              <a:gd name="connsiteY162" fmla="*/ 5575621 h 5687273"/>
              <a:gd name="connsiteX163" fmla="*/ 5627167 w 11243827"/>
              <a:gd name="connsiteY163" fmla="*/ 5583215 h 5687273"/>
              <a:gd name="connsiteX164" fmla="*/ 5591414 w 11243827"/>
              <a:gd name="connsiteY164" fmla="*/ 5587695 h 5687273"/>
              <a:gd name="connsiteX165" fmla="*/ 5583028 w 11243827"/>
              <a:gd name="connsiteY165" fmla="*/ 5580877 h 5687273"/>
              <a:gd name="connsiteX166" fmla="*/ 5549426 w 11243827"/>
              <a:gd name="connsiteY166" fmla="*/ 5582858 h 5687273"/>
              <a:gd name="connsiteX167" fmla="*/ 5519999 w 11243827"/>
              <a:gd name="connsiteY167" fmla="*/ 5592246 h 5687273"/>
              <a:gd name="connsiteX168" fmla="*/ 5480028 w 11243827"/>
              <a:gd name="connsiteY168" fmla="*/ 5597282 h 5687273"/>
              <a:gd name="connsiteX169" fmla="*/ 5456175 w 11243827"/>
              <a:gd name="connsiteY169" fmla="*/ 5600371 h 5687273"/>
              <a:gd name="connsiteX170" fmla="*/ 5388463 w 11243827"/>
              <a:gd name="connsiteY170" fmla="*/ 5602638 h 5687273"/>
              <a:gd name="connsiteX171" fmla="*/ 5265898 w 11243827"/>
              <a:gd name="connsiteY171" fmla="*/ 5591830 h 5687273"/>
              <a:gd name="connsiteX172" fmla="*/ 5231231 w 11243827"/>
              <a:gd name="connsiteY172" fmla="*/ 5592790 h 5687273"/>
              <a:gd name="connsiteX173" fmla="*/ 5226996 w 11243827"/>
              <a:gd name="connsiteY173" fmla="*/ 5595040 h 5687273"/>
              <a:gd name="connsiteX174" fmla="*/ 5175988 w 11243827"/>
              <a:gd name="connsiteY174" fmla="*/ 5588131 h 5687273"/>
              <a:gd name="connsiteX175" fmla="*/ 5107470 w 11243827"/>
              <a:gd name="connsiteY175" fmla="*/ 5594771 h 5687273"/>
              <a:gd name="connsiteX176" fmla="*/ 5027868 w 11243827"/>
              <a:gd name="connsiteY176" fmla="*/ 5605624 h 5687273"/>
              <a:gd name="connsiteX177" fmla="*/ 5007324 w 11243827"/>
              <a:gd name="connsiteY177" fmla="*/ 5609209 h 5687273"/>
              <a:gd name="connsiteX178" fmla="*/ 4952559 w 11243827"/>
              <a:gd name="connsiteY178" fmla="*/ 5611402 h 5687273"/>
              <a:gd name="connsiteX179" fmla="*/ 4826081 w 11243827"/>
              <a:gd name="connsiteY179" fmla="*/ 5616191 h 5687273"/>
              <a:gd name="connsiteX180" fmla="*/ 4823501 w 11243827"/>
              <a:gd name="connsiteY180" fmla="*/ 5619174 h 5687273"/>
              <a:gd name="connsiteX181" fmla="*/ 4813093 w 11243827"/>
              <a:gd name="connsiteY181" fmla="*/ 5620026 h 5687273"/>
              <a:gd name="connsiteX182" fmla="*/ 4810563 w 11243827"/>
              <a:gd name="connsiteY182" fmla="*/ 5620787 h 5687273"/>
              <a:gd name="connsiteX183" fmla="*/ 4795818 w 11243827"/>
              <a:gd name="connsiteY183" fmla="*/ 5624618 h 5687273"/>
              <a:gd name="connsiteX184" fmla="*/ 4758404 w 11243827"/>
              <a:gd name="connsiteY184" fmla="*/ 5619510 h 5687273"/>
              <a:gd name="connsiteX185" fmla="*/ 4717254 w 11243827"/>
              <a:gd name="connsiteY185" fmla="*/ 5624155 h 5687273"/>
              <a:gd name="connsiteX186" fmla="*/ 4591958 w 11243827"/>
              <a:gd name="connsiteY186" fmla="*/ 5624710 h 5687273"/>
              <a:gd name="connsiteX187" fmla="*/ 4476215 w 11243827"/>
              <a:gd name="connsiteY187" fmla="*/ 5628210 h 5687273"/>
              <a:gd name="connsiteX188" fmla="*/ 4425193 w 11243827"/>
              <a:gd name="connsiteY188" fmla="*/ 5627414 h 5687273"/>
              <a:gd name="connsiteX189" fmla="*/ 4383866 w 11243827"/>
              <a:gd name="connsiteY189" fmla="*/ 5626546 h 5687273"/>
              <a:gd name="connsiteX190" fmla="*/ 4385596 w 11243827"/>
              <a:gd name="connsiteY190" fmla="*/ 5634646 h 5687273"/>
              <a:gd name="connsiteX191" fmla="*/ 4360864 w 11243827"/>
              <a:gd name="connsiteY191" fmla="*/ 5641173 h 5687273"/>
              <a:gd name="connsiteX192" fmla="*/ 4328321 w 11243827"/>
              <a:gd name="connsiteY192" fmla="*/ 5626332 h 5687273"/>
              <a:gd name="connsiteX193" fmla="*/ 4309842 w 11243827"/>
              <a:gd name="connsiteY193" fmla="*/ 5626471 h 5687273"/>
              <a:gd name="connsiteX194" fmla="*/ 4277424 w 11243827"/>
              <a:gd name="connsiteY194" fmla="*/ 5631598 h 5687273"/>
              <a:gd name="connsiteX195" fmla="*/ 4266627 w 11243827"/>
              <a:gd name="connsiteY195" fmla="*/ 5633969 h 5687273"/>
              <a:gd name="connsiteX196" fmla="*/ 4185525 w 11243827"/>
              <a:gd name="connsiteY196" fmla="*/ 5617508 h 5687273"/>
              <a:gd name="connsiteX197" fmla="*/ 4177617 w 11243827"/>
              <a:gd name="connsiteY197" fmla="*/ 5610903 h 5687273"/>
              <a:gd name="connsiteX198" fmla="*/ 4136948 w 11243827"/>
              <a:gd name="connsiteY198" fmla="*/ 5608031 h 5687273"/>
              <a:gd name="connsiteX199" fmla="*/ 4132323 w 11243827"/>
              <a:gd name="connsiteY199" fmla="*/ 5609784 h 5687273"/>
              <a:gd name="connsiteX200" fmla="*/ 4098620 w 11243827"/>
              <a:gd name="connsiteY200" fmla="*/ 5599672 h 5687273"/>
              <a:gd name="connsiteX201" fmla="*/ 3963475 w 11243827"/>
              <a:gd name="connsiteY201" fmla="*/ 5581841 h 5687273"/>
              <a:gd name="connsiteX202" fmla="*/ 3703613 w 11243827"/>
              <a:gd name="connsiteY202" fmla="*/ 5572482 h 5687273"/>
              <a:gd name="connsiteX203" fmla="*/ 3432987 w 11243827"/>
              <a:gd name="connsiteY203" fmla="*/ 5545768 h 5687273"/>
              <a:gd name="connsiteX204" fmla="*/ 3176381 w 11243827"/>
              <a:gd name="connsiteY204" fmla="*/ 5556110 h 5687273"/>
              <a:gd name="connsiteX205" fmla="*/ 2710156 w 11243827"/>
              <a:gd name="connsiteY205" fmla="*/ 5527517 h 5687273"/>
              <a:gd name="connsiteX206" fmla="*/ 2550206 w 11243827"/>
              <a:gd name="connsiteY206" fmla="*/ 5524958 h 5687273"/>
              <a:gd name="connsiteX207" fmla="*/ 2443041 w 11243827"/>
              <a:gd name="connsiteY207" fmla="*/ 5523990 h 5687273"/>
              <a:gd name="connsiteX208" fmla="*/ 2435613 w 11243827"/>
              <a:gd name="connsiteY208" fmla="*/ 5526704 h 5687273"/>
              <a:gd name="connsiteX209" fmla="*/ 2405682 w 11243827"/>
              <a:gd name="connsiteY209" fmla="*/ 5528307 h 5687273"/>
              <a:gd name="connsiteX210" fmla="*/ 2397487 w 11243827"/>
              <a:gd name="connsiteY210" fmla="*/ 5540337 h 5687273"/>
              <a:gd name="connsiteX211" fmla="*/ 2297454 w 11243827"/>
              <a:gd name="connsiteY211" fmla="*/ 5550765 h 5687273"/>
              <a:gd name="connsiteX212" fmla="*/ 2056700 w 11243827"/>
              <a:gd name="connsiteY212" fmla="*/ 5555489 h 5687273"/>
              <a:gd name="connsiteX213" fmla="*/ 1878530 w 11243827"/>
              <a:gd name="connsiteY213" fmla="*/ 5535330 h 5687273"/>
              <a:gd name="connsiteX214" fmla="*/ 1859292 w 11243827"/>
              <a:gd name="connsiteY214" fmla="*/ 5535461 h 5687273"/>
              <a:gd name="connsiteX215" fmla="*/ 1835626 w 11243827"/>
              <a:gd name="connsiteY215" fmla="*/ 5533793 h 5687273"/>
              <a:gd name="connsiteX216" fmla="*/ 1798939 w 11243827"/>
              <a:gd name="connsiteY216" fmla="*/ 5540285 h 5687273"/>
              <a:gd name="connsiteX217" fmla="*/ 1779046 w 11243827"/>
              <a:gd name="connsiteY217" fmla="*/ 5549949 h 5687273"/>
              <a:gd name="connsiteX218" fmla="*/ 1772421 w 11243827"/>
              <a:gd name="connsiteY218" fmla="*/ 5549018 h 5687273"/>
              <a:gd name="connsiteX219" fmla="*/ 1772052 w 11243827"/>
              <a:gd name="connsiteY219" fmla="*/ 5545689 h 5687273"/>
              <a:gd name="connsiteX220" fmla="*/ 1711543 w 11243827"/>
              <a:gd name="connsiteY220" fmla="*/ 5534558 h 5687273"/>
              <a:gd name="connsiteX221" fmla="*/ 1698891 w 11243827"/>
              <a:gd name="connsiteY221" fmla="*/ 5513187 h 5687273"/>
              <a:gd name="connsiteX222" fmla="*/ 1538763 w 11243827"/>
              <a:gd name="connsiteY222" fmla="*/ 5482781 h 5687273"/>
              <a:gd name="connsiteX223" fmla="*/ 1501533 w 11243827"/>
              <a:gd name="connsiteY223" fmla="*/ 5467817 h 5687273"/>
              <a:gd name="connsiteX224" fmla="*/ 1461266 w 11243827"/>
              <a:gd name="connsiteY224" fmla="*/ 5469343 h 5687273"/>
              <a:gd name="connsiteX225" fmla="*/ 1449415 w 11243827"/>
              <a:gd name="connsiteY225" fmla="*/ 5460467 h 5687273"/>
              <a:gd name="connsiteX226" fmla="*/ 1447454 w 11243827"/>
              <a:gd name="connsiteY226" fmla="*/ 5458776 h 5687273"/>
              <a:gd name="connsiteX227" fmla="*/ 1437814 w 11243827"/>
              <a:gd name="connsiteY227" fmla="*/ 5455515 h 5687273"/>
              <a:gd name="connsiteX228" fmla="*/ 1437334 w 11243827"/>
              <a:gd name="connsiteY228" fmla="*/ 5450209 h 5687273"/>
              <a:gd name="connsiteX229" fmla="*/ 1424429 w 11243827"/>
              <a:gd name="connsiteY229" fmla="*/ 5442157 h 5687273"/>
              <a:gd name="connsiteX230" fmla="*/ 1406063 w 11243827"/>
              <a:gd name="connsiteY230" fmla="*/ 5437380 h 5687273"/>
              <a:gd name="connsiteX231" fmla="*/ 1316379 w 11243827"/>
              <a:gd name="connsiteY231" fmla="*/ 5419601 h 5687273"/>
              <a:gd name="connsiteX232" fmla="*/ 1264090 w 11243827"/>
              <a:gd name="connsiteY232" fmla="*/ 5406153 h 5687273"/>
              <a:gd name="connsiteX233" fmla="*/ 1246374 w 11243827"/>
              <a:gd name="connsiteY233" fmla="*/ 5396631 h 5687273"/>
              <a:gd name="connsiteX234" fmla="*/ 1220190 w 11243827"/>
              <a:gd name="connsiteY234" fmla="*/ 5386301 h 5687273"/>
              <a:gd name="connsiteX235" fmla="*/ 1175643 w 11243827"/>
              <a:gd name="connsiteY235" fmla="*/ 5364651 h 5687273"/>
              <a:gd name="connsiteX236" fmla="*/ 1150342 w 11243827"/>
              <a:gd name="connsiteY236" fmla="*/ 5358447 h 5687273"/>
              <a:gd name="connsiteX237" fmla="*/ 1137272 w 11243827"/>
              <a:gd name="connsiteY237" fmla="*/ 5351191 h 5687273"/>
              <a:gd name="connsiteX238" fmla="*/ 1131268 w 11243827"/>
              <a:gd name="connsiteY238" fmla="*/ 5350530 h 5687273"/>
              <a:gd name="connsiteX239" fmla="*/ 1112024 w 11243827"/>
              <a:gd name="connsiteY239" fmla="*/ 5345786 h 5687273"/>
              <a:gd name="connsiteX240" fmla="*/ 1100870 w 11243827"/>
              <a:gd name="connsiteY240" fmla="*/ 5343651 h 5687273"/>
              <a:gd name="connsiteX241" fmla="*/ 1096383 w 11243827"/>
              <a:gd name="connsiteY241" fmla="*/ 5343015 h 5687273"/>
              <a:gd name="connsiteX242" fmla="*/ 1085571 w 11243827"/>
              <a:gd name="connsiteY242" fmla="*/ 5345836 h 5687273"/>
              <a:gd name="connsiteX243" fmla="*/ 1073168 w 11243827"/>
              <a:gd name="connsiteY243" fmla="*/ 5341521 h 5687273"/>
              <a:gd name="connsiteX244" fmla="*/ 1058039 w 11243827"/>
              <a:gd name="connsiteY244" fmla="*/ 5343504 h 5687273"/>
              <a:gd name="connsiteX245" fmla="*/ 1055426 w 11243827"/>
              <a:gd name="connsiteY245" fmla="*/ 5339088 h 5687273"/>
              <a:gd name="connsiteX246" fmla="*/ 1044738 w 11243827"/>
              <a:gd name="connsiteY246" fmla="*/ 5333063 h 5687273"/>
              <a:gd name="connsiteX247" fmla="*/ 1033909 w 11243827"/>
              <a:gd name="connsiteY247" fmla="*/ 5335680 h 5687273"/>
              <a:gd name="connsiteX248" fmla="*/ 1012649 w 11243827"/>
              <a:gd name="connsiteY248" fmla="*/ 5334541 h 5687273"/>
              <a:gd name="connsiteX249" fmla="*/ 1007115 w 11243827"/>
              <a:gd name="connsiteY249" fmla="*/ 5332775 h 5687273"/>
              <a:gd name="connsiteX250" fmla="*/ 986002 w 11243827"/>
              <a:gd name="connsiteY250" fmla="*/ 5334906 h 5687273"/>
              <a:gd name="connsiteX251" fmla="*/ 953418 w 11243827"/>
              <a:gd name="connsiteY251" fmla="*/ 5333901 h 5687273"/>
              <a:gd name="connsiteX252" fmla="*/ 916854 w 11243827"/>
              <a:gd name="connsiteY252" fmla="*/ 5329435 h 5687273"/>
              <a:gd name="connsiteX253" fmla="*/ 905651 w 11243827"/>
              <a:gd name="connsiteY253" fmla="*/ 5332114 h 5687273"/>
              <a:gd name="connsiteX254" fmla="*/ 836961 w 11243827"/>
              <a:gd name="connsiteY254" fmla="*/ 5330803 h 5687273"/>
              <a:gd name="connsiteX255" fmla="*/ 817627 w 11243827"/>
              <a:gd name="connsiteY255" fmla="*/ 5330580 h 5687273"/>
              <a:gd name="connsiteX256" fmla="*/ 801817 w 11243827"/>
              <a:gd name="connsiteY256" fmla="*/ 5325937 h 5687273"/>
              <a:gd name="connsiteX257" fmla="*/ 798857 w 11243827"/>
              <a:gd name="connsiteY257" fmla="*/ 5320979 h 5687273"/>
              <a:gd name="connsiteX258" fmla="*/ 788354 w 11243827"/>
              <a:gd name="connsiteY258" fmla="*/ 5320143 h 5687273"/>
              <a:gd name="connsiteX259" fmla="*/ 785726 w 11243827"/>
              <a:gd name="connsiteY259" fmla="*/ 5318989 h 5687273"/>
              <a:gd name="connsiteX260" fmla="*/ 770507 w 11243827"/>
              <a:gd name="connsiteY260" fmla="*/ 5313309 h 5687273"/>
              <a:gd name="connsiteX261" fmla="*/ 733810 w 11243827"/>
              <a:gd name="connsiteY261" fmla="*/ 5324286 h 5687273"/>
              <a:gd name="connsiteX262" fmla="*/ 692117 w 11243827"/>
              <a:gd name="connsiteY262" fmla="*/ 5318786 h 5687273"/>
              <a:gd name="connsiteX263" fmla="*/ 528894 w 11243827"/>
              <a:gd name="connsiteY263" fmla="*/ 5327578 h 5687273"/>
              <a:gd name="connsiteX264" fmla="*/ 507005 w 11243827"/>
              <a:gd name="connsiteY264" fmla="*/ 5310149 h 5687273"/>
              <a:gd name="connsiteX265" fmla="*/ 441302 w 11243827"/>
              <a:gd name="connsiteY265" fmla="*/ 5307062 h 5687273"/>
              <a:gd name="connsiteX266" fmla="*/ 336819 w 11243827"/>
              <a:gd name="connsiteY266" fmla="*/ 5336690 h 5687273"/>
              <a:gd name="connsiteX267" fmla="*/ 215763 w 11243827"/>
              <a:gd name="connsiteY267" fmla="*/ 5332575 h 5687273"/>
              <a:gd name="connsiteX268" fmla="*/ 205927 w 11243827"/>
              <a:gd name="connsiteY268" fmla="*/ 5339672 h 5687273"/>
              <a:gd name="connsiteX269" fmla="*/ 194189 w 11243827"/>
              <a:gd name="connsiteY269" fmla="*/ 5343588 h 5687273"/>
              <a:gd name="connsiteX270" fmla="*/ 192552 w 11243827"/>
              <a:gd name="connsiteY270" fmla="*/ 5342845 h 5687273"/>
              <a:gd name="connsiteX271" fmla="*/ 178320 w 11243827"/>
              <a:gd name="connsiteY271" fmla="*/ 5343766 h 5687273"/>
              <a:gd name="connsiteX272" fmla="*/ 175596 w 11243827"/>
              <a:gd name="connsiteY272" fmla="*/ 5346411 h 5687273"/>
              <a:gd name="connsiteX273" fmla="*/ 165951 w 11243827"/>
              <a:gd name="connsiteY273" fmla="*/ 5347808 h 5687273"/>
              <a:gd name="connsiteX274" fmla="*/ 147287 w 11243827"/>
              <a:gd name="connsiteY274" fmla="*/ 5352625 h 5687273"/>
              <a:gd name="connsiteX275" fmla="*/ 143484 w 11243827"/>
              <a:gd name="connsiteY275" fmla="*/ 5351591 h 5687273"/>
              <a:gd name="connsiteX276" fmla="*/ 114847 w 11243827"/>
              <a:gd name="connsiteY276" fmla="*/ 5355844 h 5687273"/>
              <a:gd name="connsiteX277" fmla="*/ 114306 w 11243827"/>
              <a:gd name="connsiteY277" fmla="*/ 5354983 h 5687273"/>
              <a:gd name="connsiteX278" fmla="*/ 105588 w 11243827"/>
              <a:gd name="connsiteY278" fmla="*/ 5352169 h 5687273"/>
              <a:gd name="connsiteX279" fmla="*/ 89264 w 11243827"/>
              <a:gd name="connsiteY279" fmla="*/ 5348886 h 5687273"/>
              <a:gd name="connsiteX280" fmla="*/ 49794 w 11243827"/>
              <a:gd name="connsiteY280" fmla="*/ 5329950 h 5687273"/>
              <a:gd name="connsiteX281" fmla="*/ 19924 w 11243827"/>
              <a:gd name="connsiteY281" fmla="*/ 5334282 h 5687273"/>
              <a:gd name="connsiteX282" fmla="*/ 13819 w 11243827"/>
              <a:gd name="connsiteY282" fmla="*/ 5334653 h 5687273"/>
              <a:gd name="connsiteX283" fmla="*/ 13657 w 11243827"/>
              <a:gd name="connsiteY283" fmla="*/ 5334455 h 5687273"/>
              <a:gd name="connsiteX284" fmla="*/ 7139 w 11243827"/>
              <a:gd name="connsiteY284" fmla="*/ 5334438 h 5687273"/>
              <a:gd name="connsiteX285" fmla="*/ 2684 w 11243827"/>
              <a:gd name="connsiteY285" fmla="*/ 5335333 h 5687273"/>
              <a:gd name="connsiteX286" fmla="*/ 0 w 11243827"/>
              <a:gd name="connsiteY286" fmla="*/ 5335496 h 5687273"/>
              <a:gd name="connsiteX287" fmla="*/ 0 w 11243827"/>
              <a:gd name="connsiteY287" fmla="*/ 10592 h 5687273"/>
              <a:gd name="connsiteX288" fmla="*/ 11243827 w 11243827"/>
              <a:gd name="connsiteY288" fmla="*/ 0 h 56872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05927 w 11243827"/>
              <a:gd name="connsiteY267" fmla="*/ 5339672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70932 w 11243827"/>
              <a:gd name="connsiteY267" fmla="*/ 5345451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105588 w 11243827"/>
              <a:gd name="connsiteY276" fmla="*/ 5352169 h 5641173"/>
              <a:gd name="connsiteX277" fmla="*/ 89264 w 11243827"/>
              <a:gd name="connsiteY277" fmla="*/ 5348886 h 5641173"/>
              <a:gd name="connsiteX278" fmla="*/ 49794 w 11243827"/>
              <a:gd name="connsiteY278" fmla="*/ 5329950 h 5641173"/>
              <a:gd name="connsiteX279" fmla="*/ 19924 w 11243827"/>
              <a:gd name="connsiteY279" fmla="*/ 5334282 h 5641173"/>
              <a:gd name="connsiteX280" fmla="*/ 13819 w 11243827"/>
              <a:gd name="connsiteY280" fmla="*/ 5334653 h 5641173"/>
              <a:gd name="connsiteX281" fmla="*/ 13657 w 11243827"/>
              <a:gd name="connsiteY281" fmla="*/ 5334455 h 5641173"/>
              <a:gd name="connsiteX282" fmla="*/ 7139 w 11243827"/>
              <a:gd name="connsiteY282" fmla="*/ 5334438 h 5641173"/>
              <a:gd name="connsiteX283" fmla="*/ 2684 w 11243827"/>
              <a:gd name="connsiteY283" fmla="*/ 5335333 h 5641173"/>
              <a:gd name="connsiteX284" fmla="*/ 0 w 11243827"/>
              <a:gd name="connsiteY284" fmla="*/ 5335496 h 5641173"/>
              <a:gd name="connsiteX285" fmla="*/ 0 w 11243827"/>
              <a:gd name="connsiteY285" fmla="*/ 10592 h 5641173"/>
              <a:gd name="connsiteX286" fmla="*/ 11243827 w 11243827"/>
              <a:gd name="connsiteY286"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89264 w 11243827"/>
              <a:gd name="connsiteY276" fmla="*/ 5348886 h 5641173"/>
              <a:gd name="connsiteX277" fmla="*/ 49794 w 11243827"/>
              <a:gd name="connsiteY277" fmla="*/ 5329950 h 5641173"/>
              <a:gd name="connsiteX278" fmla="*/ 19924 w 11243827"/>
              <a:gd name="connsiteY278" fmla="*/ 5334282 h 5641173"/>
              <a:gd name="connsiteX279" fmla="*/ 13819 w 11243827"/>
              <a:gd name="connsiteY279" fmla="*/ 5334653 h 5641173"/>
              <a:gd name="connsiteX280" fmla="*/ 13657 w 11243827"/>
              <a:gd name="connsiteY280" fmla="*/ 5334455 h 5641173"/>
              <a:gd name="connsiteX281" fmla="*/ 7139 w 11243827"/>
              <a:gd name="connsiteY281" fmla="*/ 5334438 h 5641173"/>
              <a:gd name="connsiteX282" fmla="*/ 2684 w 11243827"/>
              <a:gd name="connsiteY282" fmla="*/ 5335333 h 5641173"/>
              <a:gd name="connsiteX283" fmla="*/ 0 w 11243827"/>
              <a:gd name="connsiteY283" fmla="*/ 5335496 h 5641173"/>
              <a:gd name="connsiteX284" fmla="*/ 0 w 11243827"/>
              <a:gd name="connsiteY284" fmla="*/ 10592 h 5641173"/>
              <a:gd name="connsiteX285" fmla="*/ 11243827 w 11243827"/>
              <a:gd name="connsiteY285"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14847 w 11243827"/>
              <a:gd name="connsiteY273" fmla="*/ 5355844 h 5641173"/>
              <a:gd name="connsiteX274" fmla="*/ 114306 w 11243827"/>
              <a:gd name="connsiteY274" fmla="*/ 5354983 h 5641173"/>
              <a:gd name="connsiteX275" fmla="*/ 89264 w 11243827"/>
              <a:gd name="connsiteY275" fmla="*/ 5348886 h 5641173"/>
              <a:gd name="connsiteX276" fmla="*/ 49794 w 11243827"/>
              <a:gd name="connsiteY276" fmla="*/ 5329950 h 5641173"/>
              <a:gd name="connsiteX277" fmla="*/ 19924 w 11243827"/>
              <a:gd name="connsiteY277" fmla="*/ 5334282 h 5641173"/>
              <a:gd name="connsiteX278" fmla="*/ 13819 w 11243827"/>
              <a:gd name="connsiteY278" fmla="*/ 5334653 h 5641173"/>
              <a:gd name="connsiteX279" fmla="*/ 13657 w 11243827"/>
              <a:gd name="connsiteY279" fmla="*/ 5334455 h 5641173"/>
              <a:gd name="connsiteX280" fmla="*/ 7139 w 11243827"/>
              <a:gd name="connsiteY280" fmla="*/ 5334438 h 5641173"/>
              <a:gd name="connsiteX281" fmla="*/ 2684 w 11243827"/>
              <a:gd name="connsiteY281" fmla="*/ 5335333 h 5641173"/>
              <a:gd name="connsiteX282" fmla="*/ 0 w 11243827"/>
              <a:gd name="connsiteY282" fmla="*/ 5335496 h 5641173"/>
              <a:gd name="connsiteX283" fmla="*/ 0 w 11243827"/>
              <a:gd name="connsiteY283" fmla="*/ 10592 h 5641173"/>
              <a:gd name="connsiteX284" fmla="*/ 11243827 w 11243827"/>
              <a:gd name="connsiteY284"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47287 w 11243827"/>
              <a:gd name="connsiteY271" fmla="*/ 5352625 h 5641173"/>
              <a:gd name="connsiteX272" fmla="*/ 114847 w 11243827"/>
              <a:gd name="connsiteY272" fmla="*/ 5355844 h 5641173"/>
              <a:gd name="connsiteX273" fmla="*/ 114306 w 11243827"/>
              <a:gd name="connsiteY273" fmla="*/ 5354983 h 5641173"/>
              <a:gd name="connsiteX274" fmla="*/ 89264 w 11243827"/>
              <a:gd name="connsiteY274" fmla="*/ 5348886 h 5641173"/>
              <a:gd name="connsiteX275" fmla="*/ 49794 w 11243827"/>
              <a:gd name="connsiteY275" fmla="*/ 5329950 h 5641173"/>
              <a:gd name="connsiteX276" fmla="*/ 19924 w 11243827"/>
              <a:gd name="connsiteY276" fmla="*/ 5334282 h 5641173"/>
              <a:gd name="connsiteX277" fmla="*/ 13819 w 11243827"/>
              <a:gd name="connsiteY277" fmla="*/ 5334653 h 5641173"/>
              <a:gd name="connsiteX278" fmla="*/ 13657 w 11243827"/>
              <a:gd name="connsiteY278" fmla="*/ 5334455 h 5641173"/>
              <a:gd name="connsiteX279" fmla="*/ 7139 w 11243827"/>
              <a:gd name="connsiteY279" fmla="*/ 5334438 h 5641173"/>
              <a:gd name="connsiteX280" fmla="*/ 2684 w 11243827"/>
              <a:gd name="connsiteY280" fmla="*/ 5335333 h 5641173"/>
              <a:gd name="connsiteX281" fmla="*/ 0 w 11243827"/>
              <a:gd name="connsiteY281" fmla="*/ 5335496 h 5641173"/>
              <a:gd name="connsiteX282" fmla="*/ 0 w 11243827"/>
              <a:gd name="connsiteY282" fmla="*/ 10592 h 5641173"/>
              <a:gd name="connsiteX283" fmla="*/ 11243827 w 11243827"/>
              <a:gd name="connsiteY283"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12024 w 11243827"/>
              <a:gd name="connsiteY238" fmla="*/ 5345786 h 5641173"/>
              <a:gd name="connsiteX239" fmla="*/ 1100870 w 11243827"/>
              <a:gd name="connsiteY239" fmla="*/ 5343651 h 5641173"/>
              <a:gd name="connsiteX240" fmla="*/ 1096383 w 11243827"/>
              <a:gd name="connsiteY240" fmla="*/ 5343015 h 5641173"/>
              <a:gd name="connsiteX241" fmla="*/ 1085571 w 11243827"/>
              <a:gd name="connsiteY241" fmla="*/ 5345836 h 5641173"/>
              <a:gd name="connsiteX242" fmla="*/ 1073168 w 11243827"/>
              <a:gd name="connsiteY242" fmla="*/ 5341521 h 5641173"/>
              <a:gd name="connsiteX243" fmla="*/ 1058039 w 11243827"/>
              <a:gd name="connsiteY243" fmla="*/ 5343504 h 5641173"/>
              <a:gd name="connsiteX244" fmla="*/ 1055426 w 11243827"/>
              <a:gd name="connsiteY244" fmla="*/ 5339088 h 5641173"/>
              <a:gd name="connsiteX245" fmla="*/ 1044738 w 11243827"/>
              <a:gd name="connsiteY245" fmla="*/ 5333063 h 5641173"/>
              <a:gd name="connsiteX246" fmla="*/ 1033909 w 11243827"/>
              <a:gd name="connsiteY246" fmla="*/ 5335680 h 5641173"/>
              <a:gd name="connsiteX247" fmla="*/ 1012649 w 11243827"/>
              <a:gd name="connsiteY247" fmla="*/ 5334541 h 5641173"/>
              <a:gd name="connsiteX248" fmla="*/ 1007115 w 11243827"/>
              <a:gd name="connsiteY248" fmla="*/ 5332775 h 5641173"/>
              <a:gd name="connsiteX249" fmla="*/ 986002 w 11243827"/>
              <a:gd name="connsiteY249" fmla="*/ 5334906 h 5641173"/>
              <a:gd name="connsiteX250" fmla="*/ 953418 w 11243827"/>
              <a:gd name="connsiteY250" fmla="*/ 5333901 h 5641173"/>
              <a:gd name="connsiteX251" fmla="*/ 916854 w 11243827"/>
              <a:gd name="connsiteY251" fmla="*/ 5329435 h 5641173"/>
              <a:gd name="connsiteX252" fmla="*/ 905651 w 11243827"/>
              <a:gd name="connsiteY252" fmla="*/ 5332114 h 5641173"/>
              <a:gd name="connsiteX253" fmla="*/ 836961 w 11243827"/>
              <a:gd name="connsiteY253" fmla="*/ 5330803 h 5641173"/>
              <a:gd name="connsiteX254" fmla="*/ 817627 w 11243827"/>
              <a:gd name="connsiteY254" fmla="*/ 5330580 h 5641173"/>
              <a:gd name="connsiteX255" fmla="*/ 801817 w 11243827"/>
              <a:gd name="connsiteY255" fmla="*/ 5325937 h 5641173"/>
              <a:gd name="connsiteX256" fmla="*/ 798857 w 11243827"/>
              <a:gd name="connsiteY256" fmla="*/ 5320979 h 5641173"/>
              <a:gd name="connsiteX257" fmla="*/ 788354 w 11243827"/>
              <a:gd name="connsiteY257" fmla="*/ 5320143 h 5641173"/>
              <a:gd name="connsiteX258" fmla="*/ 785726 w 11243827"/>
              <a:gd name="connsiteY258" fmla="*/ 5318989 h 5641173"/>
              <a:gd name="connsiteX259" fmla="*/ 770507 w 11243827"/>
              <a:gd name="connsiteY259" fmla="*/ 5313309 h 5641173"/>
              <a:gd name="connsiteX260" fmla="*/ 733810 w 11243827"/>
              <a:gd name="connsiteY260" fmla="*/ 5324286 h 5641173"/>
              <a:gd name="connsiteX261" fmla="*/ 692117 w 11243827"/>
              <a:gd name="connsiteY261" fmla="*/ 5318786 h 5641173"/>
              <a:gd name="connsiteX262" fmla="*/ 574943 w 11243827"/>
              <a:gd name="connsiteY262" fmla="*/ 5327578 h 5641173"/>
              <a:gd name="connsiteX263" fmla="*/ 441302 w 11243827"/>
              <a:gd name="connsiteY263" fmla="*/ 5307062 h 5641173"/>
              <a:gd name="connsiteX264" fmla="*/ 336819 w 11243827"/>
              <a:gd name="connsiteY264" fmla="*/ 5336690 h 5641173"/>
              <a:gd name="connsiteX265" fmla="*/ 270932 w 11243827"/>
              <a:gd name="connsiteY265" fmla="*/ 5345451 h 5641173"/>
              <a:gd name="connsiteX266" fmla="*/ 194189 w 11243827"/>
              <a:gd name="connsiteY266" fmla="*/ 5343588 h 5641173"/>
              <a:gd name="connsiteX267" fmla="*/ 192552 w 11243827"/>
              <a:gd name="connsiteY267" fmla="*/ 5342845 h 5641173"/>
              <a:gd name="connsiteX268" fmla="*/ 178320 w 11243827"/>
              <a:gd name="connsiteY268" fmla="*/ 5343766 h 5641173"/>
              <a:gd name="connsiteX269" fmla="*/ 175596 w 11243827"/>
              <a:gd name="connsiteY269" fmla="*/ 5346411 h 5641173"/>
              <a:gd name="connsiteX270" fmla="*/ 147287 w 11243827"/>
              <a:gd name="connsiteY270" fmla="*/ 5352625 h 5641173"/>
              <a:gd name="connsiteX271" fmla="*/ 114847 w 11243827"/>
              <a:gd name="connsiteY271" fmla="*/ 5355844 h 5641173"/>
              <a:gd name="connsiteX272" fmla="*/ 114306 w 11243827"/>
              <a:gd name="connsiteY272" fmla="*/ 5354983 h 5641173"/>
              <a:gd name="connsiteX273" fmla="*/ 89264 w 11243827"/>
              <a:gd name="connsiteY273" fmla="*/ 5348886 h 5641173"/>
              <a:gd name="connsiteX274" fmla="*/ 49794 w 11243827"/>
              <a:gd name="connsiteY274" fmla="*/ 5329950 h 5641173"/>
              <a:gd name="connsiteX275" fmla="*/ 19924 w 11243827"/>
              <a:gd name="connsiteY275" fmla="*/ 5334282 h 5641173"/>
              <a:gd name="connsiteX276" fmla="*/ 13819 w 11243827"/>
              <a:gd name="connsiteY276" fmla="*/ 5334653 h 5641173"/>
              <a:gd name="connsiteX277" fmla="*/ 13657 w 11243827"/>
              <a:gd name="connsiteY277" fmla="*/ 5334455 h 5641173"/>
              <a:gd name="connsiteX278" fmla="*/ 7139 w 11243827"/>
              <a:gd name="connsiteY278" fmla="*/ 5334438 h 5641173"/>
              <a:gd name="connsiteX279" fmla="*/ 2684 w 11243827"/>
              <a:gd name="connsiteY279" fmla="*/ 5335333 h 5641173"/>
              <a:gd name="connsiteX280" fmla="*/ 0 w 11243827"/>
              <a:gd name="connsiteY280" fmla="*/ 5335496 h 5641173"/>
              <a:gd name="connsiteX281" fmla="*/ 0 w 11243827"/>
              <a:gd name="connsiteY281" fmla="*/ 10592 h 5641173"/>
              <a:gd name="connsiteX282" fmla="*/ 11243827 w 11243827"/>
              <a:gd name="connsiteY282"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73168 w 11243827"/>
              <a:gd name="connsiteY241" fmla="*/ 5341521 h 5641173"/>
              <a:gd name="connsiteX242" fmla="*/ 1058039 w 11243827"/>
              <a:gd name="connsiteY242" fmla="*/ 5343504 h 5641173"/>
              <a:gd name="connsiteX243" fmla="*/ 1055426 w 11243827"/>
              <a:gd name="connsiteY243" fmla="*/ 5339088 h 5641173"/>
              <a:gd name="connsiteX244" fmla="*/ 1044738 w 11243827"/>
              <a:gd name="connsiteY244" fmla="*/ 5333063 h 5641173"/>
              <a:gd name="connsiteX245" fmla="*/ 1033909 w 11243827"/>
              <a:gd name="connsiteY245" fmla="*/ 5335680 h 5641173"/>
              <a:gd name="connsiteX246" fmla="*/ 1012649 w 11243827"/>
              <a:gd name="connsiteY246" fmla="*/ 5334541 h 5641173"/>
              <a:gd name="connsiteX247" fmla="*/ 1007115 w 11243827"/>
              <a:gd name="connsiteY247" fmla="*/ 5332775 h 5641173"/>
              <a:gd name="connsiteX248" fmla="*/ 986002 w 11243827"/>
              <a:gd name="connsiteY248" fmla="*/ 5334906 h 5641173"/>
              <a:gd name="connsiteX249" fmla="*/ 953418 w 11243827"/>
              <a:gd name="connsiteY249" fmla="*/ 5333901 h 5641173"/>
              <a:gd name="connsiteX250" fmla="*/ 916854 w 11243827"/>
              <a:gd name="connsiteY250" fmla="*/ 5329435 h 5641173"/>
              <a:gd name="connsiteX251" fmla="*/ 905651 w 11243827"/>
              <a:gd name="connsiteY251" fmla="*/ 5332114 h 5641173"/>
              <a:gd name="connsiteX252" fmla="*/ 836961 w 11243827"/>
              <a:gd name="connsiteY252" fmla="*/ 5330803 h 5641173"/>
              <a:gd name="connsiteX253" fmla="*/ 817627 w 11243827"/>
              <a:gd name="connsiteY253" fmla="*/ 5330580 h 5641173"/>
              <a:gd name="connsiteX254" fmla="*/ 801817 w 11243827"/>
              <a:gd name="connsiteY254" fmla="*/ 5325937 h 5641173"/>
              <a:gd name="connsiteX255" fmla="*/ 798857 w 11243827"/>
              <a:gd name="connsiteY255" fmla="*/ 5320979 h 5641173"/>
              <a:gd name="connsiteX256" fmla="*/ 788354 w 11243827"/>
              <a:gd name="connsiteY256" fmla="*/ 5320143 h 5641173"/>
              <a:gd name="connsiteX257" fmla="*/ 785726 w 11243827"/>
              <a:gd name="connsiteY257" fmla="*/ 5318989 h 5641173"/>
              <a:gd name="connsiteX258" fmla="*/ 770507 w 11243827"/>
              <a:gd name="connsiteY258" fmla="*/ 5313309 h 5641173"/>
              <a:gd name="connsiteX259" fmla="*/ 733810 w 11243827"/>
              <a:gd name="connsiteY259" fmla="*/ 5324286 h 5641173"/>
              <a:gd name="connsiteX260" fmla="*/ 692117 w 11243827"/>
              <a:gd name="connsiteY260" fmla="*/ 5318786 h 5641173"/>
              <a:gd name="connsiteX261" fmla="*/ 574943 w 11243827"/>
              <a:gd name="connsiteY261" fmla="*/ 5327578 h 5641173"/>
              <a:gd name="connsiteX262" fmla="*/ 441302 w 11243827"/>
              <a:gd name="connsiteY262" fmla="*/ 5307062 h 5641173"/>
              <a:gd name="connsiteX263" fmla="*/ 336819 w 11243827"/>
              <a:gd name="connsiteY263" fmla="*/ 5336690 h 5641173"/>
              <a:gd name="connsiteX264" fmla="*/ 270932 w 11243827"/>
              <a:gd name="connsiteY264" fmla="*/ 5345451 h 5641173"/>
              <a:gd name="connsiteX265" fmla="*/ 194189 w 11243827"/>
              <a:gd name="connsiteY265" fmla="*/ 5343588 h 5641173"/>
              <a:gd name="connsiteX266" fmla="*/ 192552 w 11243827"/>
              <a:gd name="connsiteY266" fmla="*/ 5342845 h 5641173"/>
              <a:gd name="connsiteX267" fmla="*/ 178320 w 11243827"/>
              <a:gd name="connsiteY267" fmla="*/ 5343766 h 5641173"/>
              <a:gd name="connsiteX268" fmla="*/ 175596 w 11243827"/>
              <a:gd name="connsiteY268" fmla="*/ 5346411 h 5641173"/>
              <a:gd name="connsiteX269" fmla="*/ 147287 w 11243827"/>
              <a:gd name="connsiteY269" fmla="*/ 5352625 h 5641173"/>
              <a:gd name="connsiteX270" fmla="*/ 114847 w 11243827"/>
              <a:gd name="connsiteY270" fmla="*/ 5355844 h 5641173"/>
              <a:gd name="connsiteX271" fmla="*/ 114306 w 11243827"/>
              <a:gd name="connsiteY271" fmla="*/ 5354983 h 5641173"/>
              <a:gd name="connsiteX272" fmla="*/ 89264 w 11243827"/>
              <a:gd name="connsiteY272" fmla="*/ 5348886 h 5641173"/>
              <a:gd name="connsiteX273" fmla="*/ 49794 w 11243827"/>
              <a:gd name="connsiteY273" fmla="*/ 5329950 h 5641173"/>
              <a:gd name="connsiteX274" fmla="*/ 19924 w 11243827"/>
              <a:gd name="connsiteY274" fmla="*/ 5334282 h 5641173"/>
              <a:gd name="connsiteX275" fmla="*/ 13819 w 11243827"/>
              <a:gd name="connsiteY275" fmla="*/ 5334653 h 5641173"/>
              <a:gd name="connsiteX276" fmla="*/ 13657 w 11243827"/>
              <a:gd name="connsiteY276" fmla="*/ 5334455 h 5641173"/>
              <a:gd name="connsiteX277" fmla="*/ 7139 w 11243827"/>
              <a:gd name="connsiteY277" fmla="*/ 5334438 h 5641173"/>
              <a:gd name="connsiteX278" fmla="*/ 2684 w 11243827"/>
              <a:gd name="connsiteY278" fmla="*/ 5335333 h 5641173"/>
              <a:gd name="connsiteX279" fmla="*/ 0 w 11243827"/>
              <a:gd name="connsiteY279" fmla="*/ 5335496 h 5641173"/>
              <a:gd name="connsiteX280" fmla="*/ 0 w 11243827"/>
              <a:gd name="connsiteY280" fmla="*/ 10592 h 5641173"/>
              <a:gd name="connsiteX281" fmla="*/ 11243827 w 11243827"/>
              <a:gd name="connsiteY281"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8405 w 11243827"/>
              <a:gd name="connsiteY251" fmla="*/ 5339470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209610 h 5641173"/>
              <a:gd name="connsiteX3" fmla="*/ 11240675 w 11243827"/>
              <a:gd name="connsiteY3" fmla="*/ 5210442 h 5641173"/>
              <a:gd name="connsiteX4" fmla="*/ 11179959 w 11243827"/>
              <a:gd name="connsiteY4" fmla="*/ 5221199 h 5641173"/>
              <a:gd name="connsiteX5" fmla="*/ 11105493 w 11243827"/>
              <a:gd name="connsiteY5" fmla="*/ 5259905 h 5641173"/>
              <a:gd name="connsiteX6" fmla="*/ 11078640 w 11243827"/>
              <a:gd name="connsiteY6" fmla="*/ 5263531 h 5641173"/>
              <a:gd name="connsiteX7" fmla="*/ 11079616 w 11243827"/>
              <a:gd name="connsiteY7" fmla="*/ 5270380 h 5641173"/>
              <a:gd name="connsiteX8" fmla="*/ 11069641 w 11243827"/>
              <a:gd name="connsiteY8" fmla="*/ 5270884 h 5641173"/>
              <a:gd name="connsiteX9" fmla="*/ 11047377 w 11243827"/>
              <a:gd name="connsiteY9" fmla="*/ 5271051 h 5641173"/>
              <a:gd name="connsiteX10" fmla="*/ 10980705 w 11243827"/>
              <a:gd name="connsiteY10" fmla="*/ 5272951 h 5641173"/>
              <a:gd name="connsiteX11" fmla="*/ 10962514 w 11243827"/>
              <a:gd name="connsiteY11" fmla="*/ 5286084 h 5641173"/>
              <a:gd name="connsiteX12" fmla="*/ 10945307 w 11243827"/>
              <a:gd name="connsiteY12" fmla="*/ 5286290 h 5641173"/>
              <a:gd name="connsiteX13" fmla="*/ 10845516 w 11243827"/>
              <a:gd name="connsiteY13" fmla="*/ 5303894 h 5641173"/>
              <a:gd name="connsiteX14" fmla="*/ 10831795 w 11243827"/>
              <a:gd name="connsiteY14" fmla="*/ 5305210 h 5641173"/>
              <a:gd name="connsiteX15" fmla="*/ 10824365 w 11243827"/>
              <a:gd name="connsiteY15" fmla="*/ 5311111 h 5641173"/>
              <a:gd name="connsiteX16" fmla="*/ 10797756 w 11243827"/>
              <a:gd name="connsiteY16" fmla="*/ 5312285 h 5641173"/>
              <a:gd name="connsiteX17" fmla="*/ 10796525 w 11243827"/>
              <a:gd name="connsiteY17" fmla="*/ 5315645 h 5641173"/>
              <a:gd name="connsiteX18" fmla="*/ 10709063 w 11243827"/>
              <a:gd name="connsiteY18" fmla="*/ 5344492 h 5641173"/>
              <a:gd name="connsiteX19" fmla="*/ 10694078 w 11243827"/>
              <a:gd name="connsiteY19" fmla="*/ 5349258 h 5641173"/>
              <a:gd name="connsiteX20" fmla="*/ 10681131 w 11243827"/>
              <a:gd name="connsiteY20" fmla="*/ 5347812 h 5641173"/>
              <a:gd name="connsiteX21" fmla="*/ 10609448 w 11243827"/>
              <a:gd name="connsiteY21" fmla="*/ 5351931 h 5641173"/>
              <a:gd name="connsiteX22" fmla="*/ 10592397 w 11243827"/>
              <a:gd name="connsiteY22" fmla="*/ 5349402 h 5641173"/>
              <a:gd name="connsiteX23" fmla="*/ 10585227 w 11243827"/>
              <a:gd name="connsiteY23" fmla="*/ 5344063 h 5641173"/>
              <a:gd name="connsiteX24" fmla="*/ 10557472 w 11243827"/>
              <a:gd name="connsiteY24" fmla="*/ 5354151 h 5641173"/>
              <a:gd name="connsiteX25" fmla="*/ 10514646 w 11243827"/>
              <a:gd name="connsiteY25" fmla="*/ 5361064 h 5641173"/>
              <a:gd name="connsiteX26" fmla="*/ 10494292 w 11243827"/>
              <a:gd name="connsiteY26" fmla="*/ 5366054 h 5641173"/>
              <a:gd name="connsiteX27" fmla="*/ 10477869 w 11243827"/>
              <a:gd name="connsiteY27" fmla="*/ 5363025 h 5641173"/>
              <a:gd name="connsiteX28" fmla="*/ 10384411 w 11243827"/>
              <a:gd name="connsiteY28" fmla="*/ 5362257 h 5641173"/>
              <a:gd name="connsiteX29" fmla="*/ 10362921 w 11243827"/>
              <a:gd name="connsiteY29" fmla="*/ 5357444 h 5641173"/>
              <a:gd name="connsiteX30" fmla="*/ 10352736 w 11243827"/>
              <a:gd name="connsiteY30" fmla="*/ 5347851 h 5641173"/>
              <a:gd name="connsiteX31" fmla="*/ 10344754 w 11243827"/>
              <a:gd name="connsiteY31" fmla="*/ 5351272 h 5641173"/>
              <a:gd name="connsiteX32" fmla="*/ 10288226 w 11243827"/>
              <a:gd name="connsiteY32" fmla="*/ 5351613 h 5641173"/>
              <a:gd name="connsiteX33" fmla="*/ 10251350 w 11243827"/>
              <a:gd name="connsiteY33" fmla="*/ 5352711 h 5641173"/>
              <a:gd name="connsiteX34" fmla="*/ 10249108 w 11243827"/>
              <a:gd name="connsiteY34" fmla="*/ 5365881 h 5641173"/>
              <a:gd name="connsiteX35" fmla="*/ 10216272 w 11243827"/>
              <a:gd name="connsiteY35" fmla="*/ 5370573 h 5641173"/>
              <a:gd name="connsiteX36" fmla="*/ 10181278 w 11243827"/>
              <a:gd name="connsiteY36" fmla="*/ 5362119 h 5641173"/>
              <a:gd name="connsiteX37" fmla="*/ 10140033 w 11243827"/>
              <a:gd name="connsiteY37" fmla="*/ 5363304 h 5641173"/>
              <a:gd name="connsiteX38" fmla="*/ 10115353 w 11243827"/>
              <a:gd name="connsiteY38" fmla="*/ 5363869 h 5641173"/>
              <a:gd name="connsiteX39" fmla="*/ 10050578 w 11243827"/>
              <a:gd name="connsiteY39" fmla="*/ 5376153 h 5641173"/>
              <a:gd name="connsiteX40" fmla="*/ 9945478 w 11243827"/>
              <a:gd name="connsiteY40" fmla="*/ 5422859 h 5641173"/>
              <a:gd name="connsiteX41" fmla="*/ 9912481 w 11243827"/>
              <a:gd name="connsiteY41" fmla="*/ 5429477 h 5641173"/>
              <a:gd name="connsiteX42" fmla="*/ 9906713 w 11243827"/>
              <a:gd name="connsiteY42" fmla="*/ 5426784 h 5641173"/>
              <a:gd name="connsiteX43" fmla="*/ 9742436 w 11243827"/>
              <a:gd name="connsiteY43" fmla="*/ 5454834 h 5641173"/>
              <a:gd name="connsiteX44" fmla="*/ 9713044 w 11243827"/>
              <a:gd name="connsiteY44" fmla="*/ 5456476 h 5641173"/>
              <a:gd name="connsiteX45" fmla="*/ 9691033 w 11243827"/>
              <a:gd name="connsiteY45" fmla="*/ 5455451 h 5641173"/>
              <a:gd name="connsiteX46" fmla="*/ 9638355 w 11243827"/>
              <a:gd name="connsiteY46" fmla="*/ 5464794 h 5641173"/>
              <a:gd name="connsiteX47" fmla="*/ 9552434 w 11243827"/>
              <a:gd name="connsiteY47" fmla="*/ 5485280 h 5641173"/>
              <a:gd name="connsiteX48" fmla="*/ 9533883 w 11243827"/>
              <a:gd name="connsiteY48" fmla="*/ 5488516 h 5641173"/>
              <a:gd name="connsiteX49" fmla="*/ 9516916 w 11243827"/>
              <a:gd name="connsiteY49" fmla="*/ 5486828 h 5641173"/>
              <a:gd name="connsiteX50" fmla="*/ 9512093 w 11243827"/>
              <a:gd name="connsiteY50" fmla="*/ 5482541 h 5641173"/>
              <a:gd name="connsiteX51" fmla="*/ 9501725 w 11243827"/>
              <a:gd name="connsiteY51" fmla="*/ 5483603 h 5641173"/>
              <a:gd name="connsiteX52" fmla="*/ 9498754 w 11243827"/>
              <a:gd name="connsiteY52" fmla="*/ 5482951 h 5641173"/>
              <a:gd name="connsiteX53" fmla="*/ 9481932 w 11243827"/>
              <a:gd name="connsiteY53" fmla="*/ 5480151 h 5641173"/>
              <a:gd name="connsiteX54" fmla="*/ 9451321 w 11243827"/>
              <a:gd name="connsiteY54" fmla="*/ 5497375 h 5641173"/>
              <a:gd name="connsiteX55" fmla="*/ 9409298 w 11243827"/>
              <a:gd name="connsiteY55" fmla="*/ 5499478 h 5641173"/>
              <a:gd name="connsiteX56" fmla="*/ 9303056 w 11243827"/>
              <a:gd name="connsiteY56" fmla="*/ 5519093 h 5641173"/>
              <a:gd name="connsiteX57" fmla="*/ 9229078 w 11243827"/>
              <a:gd name="connsiteY57" fmla="*/ 5524154 h 5641173"/>
              <a:gd name="connsiteX58" fmla="*/ 9165105 w 11243827"/>
              <a:gd name="connsiteY58" fmla="*/ 5532892 h 5641173"/>
              <a:gd name="connsiteX59" fmla="*/ 9077301 w 11243827"/>
              <a:gd name="connsiteY59" fmla="*/ 5580356 h 5641173"/>
              <a:gd name="connsiteX60" fmla="*/ 8960065 w 11243827"/>
              <a:gd name="connsiteY60" fmla="*/ 5597982 h 5641173"/>
              <a:gd name="connsiteX61" fmla="*/ 8953536 w 11243827"/>
              <a:gd name="connsiteY61" fmla="*/ 5606638 h 5641173"/>
              <a:gd name="connsiteX62" fmla="*/ 8943907 w 11243827"/>
              <a:gd name="connsiteY62" fmla="*/ 5612541 h 5641173"/>
              <a:gd name="connsiteX63" fmla="*/ 8942046 w 11243827"/>
              <a:gd name="connsiteY63" fmla="*/ 5612112 h 5641173"/>
              <a:gd name="connsiteX64" fmla="*/ 8928824 w 11243827"/>
              <a:gd name="connsiteY64" fmla="*/ 5615549 h 5641173"/>
              <a:gd name="connsiteX65" fmla="*/ 8927294 w 11243827"/>
              <a:gd name="connsiteY65" fmla="*/ 5618607 h 5641173"/>
              <a:gd name="connsiteX66" fmla="*/ 8918651 w 11243827"/>
              <a:gd name="connsiteY66" fmla="*/ 5621688 h 5641173"/>
              <a:gd name="connsiteX67" fmla="*/ 8902772 w 11243827"/>
              <a:gd name="connsiteY67" fmla="*/ 5629703 h 5641173"/>
              <a:gd name="connsiteX68" fmla="*/ 8898724 w 11243827"/>
              <a:gd name="connsiteY68" fmla="*/ 5629379 h 5641173"/>
              <a:gd name="connsiteX69" fmla="*/ 8873099 w 11243827"/>
              <a:gd name="connsiteY69" fmla="*/ 5638628 h 5641173"/>
              <a:gd name="connsiteX70" fmla="*/ 8872234 w 11243827"/>
              <a:gd name="connsiteY70" fmla="*/ 5637889 h 5641173"/>
              <a:gd name="connsiteX71" fmla="*/ 8862777 w 11243827"/>
              <a:gd name="connsiteY71" fmla="*/ 5636711 h 5641173"/>
              <a:gd name="connsiteX72" fmla="*/ 8845869 w 11243827"/>
              <a:gd name="connsiteY72" fmla="*/ 5636436 h 5641173"/>
              <a:gd name="connsiteX73" fmla="*/ 8800548 w 11243827"/>
              <a:gd name="connsiteY73" fmla="*/ 5625084 h 5641173"/>
              <a:gd name="connsiteX74" fmla="*/ 8773774 w 11243827"/>
              <a:gd name="connsiteY74" fmla="*/ 5634630 h 5641173"/>
              <a:gd name="connsiteX75" fmla="*/ 8698255 w 11243827"/>
              <a:gd name="connsiteY75" fmla="*/ 5636083 h 5641173"/>
              <a:gd name="connsiteX76" fmla="*/ 8619167 w 11243827"/>
              <a:gd name="connsiteY76" fmla="*/ 5619130 h 5641173"/>
              <a:gd name="connsiteX77" fmla="*/ 8539822 w 11243827"/>
              <a:gd name="connsiteY77" fmla="*/ 5616905 h 5641173"/>
              <a:gd name="connsiteX78" fmla="*/ 8511094 w 11243827"/>
              <a:gd name="connsiteY78" fmla="*/ 5617360 h 5641173"/>
              <a:gd name="connsiteX79" fmla="*/ 8459886 w 11243827"/>
              <a:gd name="connsiteY79" fmla="*/ 5612612 h 5641173"/>
              <a:gd name="connsiteX80" fmla="*/ 8436432 w 11243827"/>
              <a:gd name="connsiteY80" fmla="*/ 5606990 h 5641173"/>
              <a:gd name="connsiteX81" fmla="*/ 8435403 w 11243827"/>
              <a:gd name="connsiteY81" fmla="*/ 5607336 h 5641173"/>
              <a:gd name="connsiteX82" fmla="*/ 8433307 w 11243827"/>
              <a:gd name="connsiteY82" fmla="*/ 5604917 h 5641173"/>
              <a:gd name="connsiteX83" fmla="*/ 8428968 w 11243827"/>
              <a:gd name="connsiteY83" fmla="*/ 5603796 h 5641173"/>
              <a:gd name="connsiteX84" fmla="*/ 8417124 w 11243827"/>
              <a:gd name="connsiteY84" fmla="*/ 5604518 h 5641173"/>
              <a:gd name="connsiteX85" fmla="*/ 8412669 w 11243827"/>
              <a:gd name="connsiteY85" fmla="*/ 5605413 h 5641173"/>
              <a:gd name="connsiteX86" fmla="*/ 8406152 w 11243827"/>
              <a:gd name="connsiteY86" fmla="*/ 5605396 h 5641173"/>
              <a:gd name="connsiteX87" fmla="*/ 8405989 w 11243827"/>
              <a:gd name="connsiteY87" fmla="*/ 5605197 h 5641173"/>
              <a:gd name="connsiteX88" fmla="*/ 8399884 w 11243827"/>
              <a:gd name="connsiteY88" fmla="*/ 5605568 h 5641173"/>
              <a:gd name="connsiteX89" fmla="*/ 8370014 w 11243827"/>
              <a:gd name="connsiteY89" fmla="*/ 5609900 h 5641173"/>
              <a:gd name="connsiteX90" fmla="*/ 8330544 w 11243827"/>
              <a:gd name="connsiteY90" fmla="*/ 5590964 h 5641173"/>
              <a:gd name="connsiteX91" fmla="*/ 8314221 w 11243827"/>
              <a:gd name="connsiteY91" fmla="*/ 5587682 h 5641173"/>
              <a:gd name="connsiteX92" fmla="*/ 8305502 w 11243827"/>
              <a:gd name="connsiteY92" fmla="*/ 5584868 h 5641173"/>
              <a:gd name="connsiteX93" fmla="*/ 8304962 w 11243827"/>
              <a:gd name="connsiteY93" fmla="*/ 5584007 h 5641173"/>
              <a:gd name="connsiteX94" fmla="*/ 8276324 w 11243827"/>
              <a:gd name="connsiteY94" fmla="*/ 5588260 h 5641173"/>
              <a:gd name="connsiteX95" fmla="*/ 8272522 w 11243827"/>
              <a:gd name="connsiteY95" fmla="*/ 5587226 h 5641173"/>
              <a:gd name="connsiteX96" fmla="*/ 8253857 w 11243827"/>
              <a:gd name="connsiteY96" fmla="*/ 5592043 h 5641173"/>
              <a:gd name="connsiteX97" fmla="*/ 8244212 w 11243827"/>
              <a:gd name="connsiteY97" fmla="*/ 5593439 h 5641173"/>
              <a:gd name="connsiteX98" fmla="*/ 8241488 w 11243827"/>
              <a:gd name="connsiteY98" fmla="*/ 5596085 h 5641173"/>
              <a:gd name="connsiteX99" fmla="*/ 8227256 w 11243827"/>
              <a:gd name="connsiteY99" fmla="*/ 5597005 h 5641173"/>
              <a:gd name="connsiteX100" fmla="*/ 8225619 w 11243827"/>
              <a:gd name="connsiteY100" fmla="*/ 5596262 h 5641173"/>
              <a:gd name="connsiteX101" fmla="*/ 8213882 w 11243827"/>
              <a:gd name="connsiteY101" fmla="*/ 5600179 h 5641173"/>
              <a:gd name="connsiteX102" fmla="*/ 8204045 w 11243827"/>
              <a:gd name="connsiteY102" fmla="*/ 5607275 h 5641173"/>
              <a:gd name="connsiteX103" fmla="*/ 8082989 w 11243827"/>
              <a:gd name="connsiteY103" fmla="*/ 5603160 h 5641173"/>
              <a:gd name="connsiteX104" fmla="*/ 7976942 w 11243827"/>
              <a:gd name="connsiteY104" fmla="*/ 5598455 h 5641173"/>
              <a:gd name="connsiteX105" fmla="*/ 7950121 w 11243827"/>
              <a:gd name="connsiteY105" fmla="*/ 5590893 h 5641173"/>
              <a:gd name="connsiteX106" fmla="*/ 7727691 w 11243827"/>
              <a:gd name="connsiteY106" fmla="*/ 5621064 h 5641173"/>
              <a:gd name="connsiteX107" fmla="*/ 7685998 w 11243827"/>
              <a:gd name="connsiteY107" fmla="*/ 5615564 h 5641173"/>
              <a:gd name="connsiteX108" fmla="*/ 7649302 w 11243827"/>
              <a:gd name="connsiteY108" fmla="*/ 5626541 h 5641173"/>
              <a:gd name="connsiteX109" fmla="*/ 7634083 w 11243827"/>
              <a:gd name="connsiteY109" fmla="*/ 5620862 h 5641173"/>
              <a:gd name="connsiteX110" fmla="*/ 7631455 w 11243827"/>
              <a:gd name="connsiteY110" fmla="*/ 5619708 h 5641173"/>
              <a:gd name="connsiteX111" fmla="*/ 7620952 w 11243827"/>
              <a:gd name="connsiteY111" fmla="*/ 5618872 h 5641173"/>
              <a:gd name="connsiteX112" fmla="*/ 7617992 w 11243827"/>
              <a:gd name="connsiteY112" fmla="*/ 5613914 h 5641173"/>
              <a:gd name="connsiteX113" fmla="*/ 7602182 w 11243827"/>
              <a:gd name="connsiteY113" fmla="*/ 5609271 h 5641173"/>
              <a:gd name="connsiteX114" fmla="*/ 7582847 w 11243827"/>
              <a:gd name="connsiteY114" fmla="*/ 5609047 h 5641173"/>
              <a:gd name="connsiteX115" fmla="*/ 7514158 w 11243827"/>
              <a:gd name="connsiteY115" fmla="*/ 5607737 h 5641173"/>
              <a:gd name="connsiteX116" fmla="*/ 7502955 w 11243827"/>
              <a:gd name="connsiteY116" fmla="*/ 5610415 h 5641173"/>
              <a:gd name="connsiteX117" fmla="*/ 7466391 w 11243827"/>
              <a:gd name="connsiteY117" fmla="*/ 5605949 h 5641173"/>
              <a:gd name="connsiteX118" fmla="*/ 7433806 w 11243827"/>
              <a:gd name="connsiteY118" fmla="*/ 5604945 h 5641173"/>
              <a:gd name="connsiteX119" fmla="*/ 7412693 w 11243827"/>
              <a:gd name="connsiteY119" fmla="*/ 5607075 h 5641173"/>
              <a:gd name="connsiteX120" fmla="*/ 7407159 w 11243827"/>
              <a:gd name="connsiteY120" fmla="*/ 5605310 h 5641173"/>
              <a:gd name="connsiteX121" fmla="*/ 7385900 w 11243827"/>
              <a:gd name="connsiteY121" fmla="*/ 5604171 h 5641173"/>
              <a:gd name="connsiteX122" fmla="*/ 7375071 w 11243827"/>
              <a:gd name="connsiteY122" fmla="*/ 5606788 h 5641173"/>
              <a:gd name="connsiteX123" fmla="*/ 7364382 w 11243827"/>
              <a:gd name="connsiteY123" fmla="*/ 5600762 h 5641173"/>
              <a:gd name="connsiteX124" fmla="*/ 7361770 w 11243827"/>
              <a:gd name="connsiteY124" fmla="*/ 5596347 h 5641173"/>
              <a:gd name="connsiteX125" fmla="*/ 7346641 w 11243827"/>
              <a:gd name="connsiteY125" fmla="*/ 5598329 h 5641173"/>
              <a:gd name="connsiteX126" fmla="*/ 7334238 w 11243827"/>
              <a:gd name="connsiteY126" fmla="*/ 5594014 h 5641173"/>
              <a:gd name="connsiteX127" fmla="*/ 7323426 w 11243827"/>
              <a:gd name="connsiteY127" fmla="*/ 5596835 h 5641173"/>
              <a:gd name="connsiteX128" fmla="*/ 7318938 w 11243827"/>
              <a:gd name="connsiteY128" fmla="*/ 5596200 h 5641173"/>
              <a:gd name="connsiteX129" fmla="*/ 7307784 w 11243827"/>
              <a:gd name="connsiteY129" fmla="*/ 5594065 h 5641173"/>
              <a:gd name="connsiteX130" fmla="*/ 7288540 w 11243827"/>
              <a:gd name="connsiteY130" fmla="*/ 5589320 h 5641173"/>
              <a:gd name="connsiteX131" fmla="*/ 7282537 w 11243827"/>
              <a:gd name="connsiteY131" fmla="*/ 5588660 h 5641173"/>
              <a:gd name="connsiteX132" fmla="*/ 7269466 w 11243827"/>
              <a:gd name="connsiteY132" fmla="*/ 5581404 h 5641173"/>
              <a:gd name="connsiteX133" fmla="*/ 7244165 w 11243827"/>
              <a:gd name="connsiteY133" fmla="*/ 5575200 h 5641173"/>
              <a:gd name="connsiteX134" fmla="*/ 7199619 w 11243827"/>
              <a:gd name="connsiteY134" fmla="*/ 5553550 h 5641173"/>
              <a:gd name="connsiteX135" fmla="*/ 7173434 w 11243827"/>
              <a:gd name="connsiteY135" fmla="*/ 5543219 h 5641173"/>
              <a:gd name="connsiteX136" fmla="*/ 7155718 w 11243827"/>
              <a:gd name="connsiteY136" fmla="*/ 5533697 h 5641173"/>
              <a:gd name="connsiteX137" fmla="*/ 7103430 w 11243827"/>
              <a:gd name="connsiteY137" fmla="*/ 5520249 h 5641173"/>
              <a:gd name="connsiteX138" fmla="*/ 7013746 w 11243827"/>
              <a:gd name="connsiteY138" fmla="*/ 5502470 h 5641173"/>
              <a:gd name="connsiteX139" fmla="*/ 6995379 w 11243827"/>
              <a:gd name="connsiteY139" fmla="*/ 5497693 h 5641173"/>
              <a:gd name="connsiteX140" fmla="*/ 6982475 w 11243827"/>
              <a:gd name="connsiteY140" fmla="*/ 5489641 h 5641173"/>
              <a:gd name="connsiteX141" fmla="*/ 6981994 w 11243827"/>
              <a:gd name="connsiteY141" fmla="*/ 5484335 h 5641173"/>
              <a:gd name="connsiteX142" fmla="*/ 6972355 w 11243827"/>
              <a:gd name="connsiteY142" fmla="*/ 5481074 h 5641173"/>
              <a:gd name="connsiteX143" fmla="*/ 6970394 w 11243827"/>
              <a:gd name="connsiteY143" fmla="*/ 5479383 h 5641173"/>
              <a:gd name="connsiteX144" fmla="*/ 6958543 w 11243827"/>
              <a:gd name="connsiteY144" fmla="*/ 5470507 h 5641173"/>
              <a:gd name="connsiteX145" fmla="*/ 6918276 w 11243827"/>
              <a:gd name="connsiteY145" fmla="*/ 5472034 h 5641173"/>
              <a:gd name="connsiteX146" fmla="*/ 6881046 w 11243827"/>
              <a:gd name="connsiteY146" fmla="*/ 5457070 h 5641173"/>
              <a:gd name="connsiteX147" fmla="*/ 6752164 w 11243827"/>
              <a:gd name="connsiteY147" fmla="*/ 5425021 h 5641173"/>
              <a:gd name="connsiteX148" fmla="*/ 6724964 w 11243827"/>
              <a:gd name="connsiteY148" fmla="*/ 5414071 h 5641173"/>
              <a:gd name="connsiteX149" fmla="*/ 6683286 w 11243827"/>
              <a:gd name="connsiteY149" fmla="*/ 5432830 h 5641173"/>
              <a:gd name="connsiteX150" fmla="*/ 6644277 w 11243827"/>
              <a:gd name="connsiteY150" fmla="*/ 5429684 h 5641173"/>
              <a:gd name="connsiteX151" fmla="*/ 6532914 w 11243827"/>
              <a:gd name="connsiteY151" fmla="*/ 5431205 h 5641173"/>
              <a:gd name="connsiteX152" fmla="*/ 6307459 w 11243827"/>
              <a:gd name="connsiteY152" fmla="*/ 5467087 h 5641173"/>
              <a:gd name="connsiteX153" fmla="*/ 6196243 w 11243827"/>
              <a:gd name="connsiteY153" fmla="*/ 5515042 h 5641173"/>
              <a:gd name="connsiteX154" fmla="*/ 6099124 w 11243827"/>
              <a:gd name="connsiteY154" fmla="*/ 5516848 h 5641173"/>
              <a:gd name="connsiteX155" fmla="*/ 6016077 w 11243827"/>
              <a:gd name="connsiteY155" fmla="*/ 5528642 h 5641173"/>
              <a:gd name="connsiteX156" fmla="*/ 6004389 w 11243827"/>
              <a:gd name="connsiteY156" fmla="*/ 5531206 h 5641173"/>
              <a:gd name="connsiteX157" fmla="*/ 5933945 w 11243827"/>
              <a:gd name="connsiteY157" fmla="*/ 5538840 h 5641173"/>
              <a:gd name="connsiteX158" fmla="*/ 5883936 w 11243827"/>
              <a:gd name="connsiteY158" fmla="*/ 5553807 h 5641173"/>
              <a:gd name="connsiteX159" fmla="*/ 5798331 w 11243827"/>
              <a:gd name="connsiteY159" fmla="*/ 5564248 h 5641173"/>
              <a:gd name="connsiteX160" fmla="*/ 5712738 w 11243827"/>
              <a:gd name="connsiteY160" fmla="*/ 5573120 h 5641173"/>
              <a:gd name="connsiteX161" fmla="*/ 5681342 w 11243827"/>
              <a:gd name="connsiteY161" fmla="*/ 5575621 h 5641173"/>
              <a:gd name="connsiteX162" fmla="*/ 5627167 w 11243827"/>
              <a:gd name="connsiteY162" fmla="*/ 5583215 h 5641173"/>
              <a:gd name="connsiteX163" fmla="*/ 5591414 w 11243827"/>
              <a:gd name="connsiteY163" fmla="*/ 5587695 h 5641173"/>
              <a:gd name="connsiteX164" fmla="*/ 5583028 w 11243827"/>
              <a:gd name="connsiteY164" fmla="*/ 5580877 h 5641173"/>
              <a:gd name="connsiteX165" fmla="*/ 5549426 w 11243827"/>
              <a:gd name="connsiteY165" fmla="*/ 5582858 h 5641173"/>
              <a:gd name="connsiteX166" fmla="*/ 5519999 w 11243827"/>
              <a:gd name="connsiteY166" fmla="*/ 5592246 h 5641173"/>
              <a:gd name="connsiteX167" fmla="*/ 5480028 w 11243827"/>
              <a:gd name="connsiteY167" fmla="*/ 5597282 h 5641173"/>
              <a:gd name="connsiteX168" fmla="*/ 5456175 w 11243827"/>
              <a:gd name="connsiteY168" fmla="*/ 5600371 h 5641173"/>
              <a:gd name="connsiteX169" fmla="*/ 5388463 w 11243827"/>
              <a:gd name="connsiteY169" fmla="*/ 5602638 h 5641173"/>
              <a:gd name="connsiteX170" fmla="*/ 5265898 w 11243827"/>
              <a:gd name="connsiteY170" fmla="*/ 5591830 h 5641173"/>
              <a:gd name="connsiteX171" fmla="*/ 5231231 w 11243827"/>
              <a:gd name="connsiteY171" fmla="*/ 5592790 h 5641173"/>
              <a:gd name="connsiteX172" fmla="*/ 5226996 w 11243827"/>
              <a:gd name="connsiteY172" fmla="*/ 5595040 h 5641173"/>
              <a:gd name="connsiteX173" fmla="*/ 5175988 w 11243827"/>
              <a:gd name="connsiteY173" fmla="*/ 5588131 h 5641173"/>
              <a:gd name="connsiteX174" fmla="*/ 5107470 w 11243827"/>
              <a:gd name="connsiteY174" fmla="*/ 5594771 h 5641173"/>
              <a:gd name="connsiteX175" fmla="*/ 5027868 w 11243827"/>
              <a:gd name="connsiteY175" fmla="*/ 5605624 h 5641173"/>
              <a:gd name="connsiteX176" fmla="*/ 5007324 w 11243827"/>
              <a:gd name="connsiteY176" fmla="*/ 5609209 h 5641173"/>
              <a:gd name="connsiteX177" fmla="*/ 4952559 w 11243827"/>
              <a:gd name="connsiteY177" fmla="*/ 5611402 h 5641173"/>
              <a:gd name="connsiteX178" fmla="*/ 4826081 w 11243827"/>
              <a:gd name="connsiteY178" fmla="*/ 5616191 h 5641173"/>
              <a:gd name="connsiteX179" fmla="*/ 4823501 w 11243827"/>
              <a:gd name="connsiteY179" fmla="*/ 5619174 h 5641173"/>
              <a:gd name="connsiteX180" fmla="*/ 4813093 w 11243827"/>
              <a:gd name="connsiteY180" fmla="*/ 5620026 h 5641173"/>
              <a:gd name="connsiteX181" fmla="*/ 4810563 w 11243827"/>
              <a:gd name="connsiteY181" fmla="*/ 5620787 h 5641173"/>
              <a:gd name="connsiteX182" fmla="*/ 4795818 w 11243827"/>
              <a:gd name="connsiteY182" fmla="*/ 5624618 h 5641173"/>
              <a:gd name="connsiteX183" fmla="*/ 4758404 w 11243827"/>
              <a:gd name="connsiteY183" fmla="*/ 5619510 h 5641173"/>
              <a:gd name="connsiteX184" fmla="*/ 4717254 w 11243827"/>
              <a:gd name="connsiteY184" fmla="*/ 5624155 h 5641173"/>
              <a:gd name="connsiteX185" fmla="*/ 4591958 w 11243827"/>
              <a:gd name="connsiteY185" fmla="*/ 5624710 h 5641173"/>
              <a:gd name="connsiteX186" fmla="*/ 4476215 w 11243827"/>
              <a:gd name="connsiteY186" fmla="*/ 5628210 h 5641173"/>
              <a:gd name="connsiteX187" fmla="*/ 4425193 w 11243827"/>
              <a:gd name="connsiteY187" fmla="*/ 5627414 h 5641173"/>
              <a:gd name="connsiteX188" fmla="*/ 4383866 w 11243827"/>
              <a:gd name="connsiteY188" fmla="*/ 5626546 h 5641173"/>
              <a:gd name="connsiteX189" fmla="*/ 4385596 w 11243827"/>
              <a:gd name="connsiteY189" fmla="*/ 5634646 h 5641173"/>
              <a:gd name="connsiteX190" fmla="*/ 4360864 w 11243827"/>
              <a:gd name="connsiteY190" fmla="*/ 5641173 h 5641173"/>
              <a:gd name="connsiteX191" fmla="*/ 4328321 w 11243827"/>
              <a:gd name="connsiteY191" fmla="*/ 5626332 h 5641173"/>
              <a:gd name="connsiteX192" fmla="*/ 4309842 w 11243827"/>
              <a:gd name="connsiteY192" fmla="*/ 5626471 h 5641173"/>
              <a:gd name="connsiteX193" fmla="*/ 4277424 w 11243827"/>
              <a:gd name="connsiteY193" fmla="*/ 5631598 h 5641173"/>
              <a:gd name="connsiteX194" fmla="*/ 4266627 w 11243827"/>
              <a:gd name="connsiteY194" fmla="*/ 5633969 h 5641173"/>
              <a:gd name="connsiteX195" fmla="*/ 4185525 w 11243827"/>
              <a:gd name="connsiteY195" fmla="*/ 5617508 h 5641173"/>
              <a:gd name="connsiteX196" fmla="*/ 4177617 w 11243827"/>
              <a:gd name="connsiteY196" fmla="*/ 5610903 h 5641173"/>
              <a:gd name="connsiteX197" fmla="*/ 4136948 w 11243827"/>
              <a:gd name="connsiteY197" fmla="*/ 5608031 h 5641173"/>
              <a:gd name="connsiteX198" fmla="*/ 4132323 w 11243827"/>
              <a:gd name="connsiteY198" fmla="*/ 5609784 h 5641173"/>
              <a:gd name="connsiteX199" fmla="*/ 4098620 w 11243827"/>
              <a:gd name="connsiteY199" fmla="*/ 5599672 h 5641173"/>
              <a:gd name="connsiteX200" fmla="*/ 3963475 w 11243827"/>
              <a:gd name="connsiteY200" fmla="*/ 5581841 h 5641173"/>
              <a:gd name="connsiteX201" fmla="*/ 3703613 w 11243827"/>
              <a:gd name="connsiteY201" fmla="*/ 5572482 h 5641173"/>
              <a:gd name="connsiteX202" fmla="*/ 3432987 w 11243827"/>
              <a:gd name="connsiteY202" fmla="*/ 5545768 h 5641173"/>
              <a:gd name="connsiteX203" fmla="*/ 3176381 w 11243827"/>
              <a:gd name="connsiteY203" fmla="*/ 5556110 h 5641173"/>
              <a:gd name="connsiteX204" fmla="*/ 2710156 w 11243827"/>
              <a:gd name="connsiteY204" fmla="*/ 5527517 h 5641173"/>
              <a:gd name="connsiteX205" fmla="*/ 2550206 w 11243827"/>
              <a:gd name="connsiteY205" fmla="*/ 5524958 h 5641173"/>
              <a:gd name="connsiteX206" fmla="*/ 2443041 w 11243827"/>
              <a:gd name="connsiteY206" fmla="*/ 5523990 h 5641173"/>
              <a:gd name="connsiteX207" fmla="*/ 2435613 w 11243827"/>
              <a:gd name="connsiteY207" fmla="*/ 5526704 h 5641173"/>
              <a:gd name="connsiteX208" fmla="*/ 2405682 w 11243827"/>
              <a:gd name="connsiteY208" fmla="*/ 5528307 h 5641173"/>
              <a:gd name="connsiteX209" fmla="*/ 2397487 w 11243827"/>
              <a:gd name="connsiteY209" fmla="*/ 5540337 h 5641173"/>
              <a:gd name="connsiteX210" fmla="*/ 2297454 w 11243827"/>
              <a:gd name="connsiteY210" fmla="*/ 5550765 h 5641173"/>
              <a:gd name="connsiteX211" fmla="*/ 2056700 w 11243827"/>
              <a:gd name="connsiteY211" fmla="*/ 5555489 h 5641173"/>
              <a:gd name="connsiteX212" fmla="*/ 1878530 w 11243827"/>
              <a:gd name="connsiteY212" fmla="*/ 5535330 h 5641173"/>
              <a:gd name="connsiteX213" fmla="*/ 1859292 w 11243827"/>
              <a:gd name="connsiteY213" fmla="*/ 5535461 h 5641173"/>
              <a:gd name="connsiteX214" fmla="*/ 1835626 w 11243827"/>
              <a:gd name="connsiteY214" fmla="*/ 5533793 h 5641173"/>
              <a:gd name="connsiteX215" fmla="*/ 1798939 w 11243827"/>
              <a:gd name="connsiteY215" fmla="*/ 5540285 h 5641173"/>
              <a:gd name="connsiteX216" fmla="*/ 1779046 w 11243827"/>
              <a:gd name="connsiteY216" fmla="*/ 5549949 h 5641173"/>
              <a:gd name="connsiteX217" fmla="*/ 1772421 w 11243827"/>
              <a:gd name="connsiteY217" fmla="*/ 5549018 h 5641173"/>
              <a:gd name="connsiteX218" fmla="*/ 1772052 w 11243827"/>
              <a:gd name="connsiteY218" fmla="*/ 5545689 h 5641173"/>
              <a:gd name="connsiteX219" fmla="*/ 1711543 w 11243827"/>
              <a:gd name="connsiteY219" fmla="*/ 5534558 h 5641173"/>
              <a:gd name="connsiteX220" fmla="*/ 1631462 w 11243827"/>
              <a:gd name="connsiteY220" fmla="*/ 5491807 h 5641173"/>
              <a:gd name="connsiteX221" fmla="*/ 1538763 w 11243827"/>
              <a:gd name="connsiteY221" fmla="*/ 5482781 h 5641173"/>
              <a:gd name="connsiteX222" fmla="*/ 1501533 w 11243827"/>
              <a:gd name="connsiteY222" fmla="*/ 5467817 h 5641173"/>
              <a:gd name="connsiteX223" fmla="*/ 1461266 w 11243827"/>
              <a:gd name="connsiteY223" fmla="*/ 5469343 h 5641173"/>
              <a:gd name="connsiteX224" fmla="*/ 1449415 w 11243827"/>
              <a:gd name="connsiteY224" fmla="*/ 5460467 h 5641173"/>
              <a:gd name="connsiteX225" fmla="*/ 1447454 w 11243827"/>
              <a:gd name="connsiteY225" fmla="*/ 5458776 h 5641173"/>
              <a:gd name="connsiteX226" fmla="*/ 1437814 w 11243827"/>
              <a:gd name="connsiteY226" fmla="*/ 5455515 h 5641173"/>
              <a:gd name="connsiteX227" fmla="*/ 1437334 w 11243827"/>
              <a:gd name="connsiteY227" fmla="*/ 5450209 h 5641173"/>
              <a:gd name="connsiteX228" fmla="*/ 1424429 w 11243827"/>
              <a:gd name="connsiteY228" fmla="*/ 5442157 h 5641173"/>
              <a:gd name="connsiteX229" fmla="*/ 1406063 w 11243827"/>
              <a:gd name="connsiteY229" fmla="*/ 5437380 h 5641173"/>
              <a:gd name="connsiteX230" fmla="*/ 1316379 w 11243827"/>
              <a:gd name="connsiteY230" fmla="*/ 5419601 h 5641173"/>
              <a:gd name="connsiteX231" fmla="*/ 1264090 w 11243827"/>
              <a:gd name="connsiteY231" fmla="*/ 5406153 h 5641173"/>
              <a:gd name="connsiteX232" fmla="*/ 1246374 w 11243827"/>
              <a:gd name="connsiteY232" fmla="*/ 5396631 h 5641173"/>
              <a:gd name="connsiteX233" fmla="*/ 1220190 w 11243827"/>
              <a:gd name="connsiteY233" fmla="*/ 5386301 h 5641173"/>
              <a:gd name="connsiteX234" fmla="*/ 1175643 w 11243827"/>
              <a:gd name="connsiteY234" fmla="*/ 5364651 h 5641173"/>
              <a:gd name="connsiteX235" fmla="*/ 1150342 w 11243827"/>
              <a:gd name="connsiteY235" fmla="*/ 5358447 h 5641173"/>
              <a:gd name="connsiteX236" fmla="*/ 1112024 w 11243827"/>
              <a:gd name="connsiteY236" fmla="*/ 5345786 h 5641173"/>
              <a:gd name="connsiteX237" fmla="*/ 1100870 w 11243827"/>
              <a:gd name="connsiteY237" fmla="*/ 5343651 h 5641173"/>
              <a:gd name="connsiteX238" fmla="*/ 1096383 w 11243827"/>
              <a:gd name="connsiteY238" fmla="*/ 5343015 h 5641173"/>
              <a:gd name="connsiteX239" fmla="*/ 1058039 w 11243827"/>
              <a:gd name="connsiteY239" fmla="*/ 5343504 h 5641173"/>
              <a:gd name="connsiteX240" fmla="*/ 1055426 w 11243827"/>
              <a:gd name="connsiteY240" fmla="*/ 5339088 h 5641173"/>
              <a:gd name="connsiteX241" fmla="*/ 1044738 w 11243827"/>
              <a:gd name="connsiteY241" fmla="*/ 5333063 h 5641173"/>
              <a:gd name="connsiteX242" fmla="*/ 1033909 w 11243827"/>
              <a:gd name="connsiteY242" fmla="*/ 5335680 h 5641173"/>
              <a:gd name="connsiteX243" fmla="*/ 1012649 w 11243827"/>
              <a:gd name="connsiteY243" fmla="*/ 5334541 h 5641173"/>
              <a:gd name="connsiteX244" fmla="*/ 1007115 w 11243827"/>
              <a:gd name="connsiteY244" fmla="*/ 5332775 h 5641173"/>
              <a:gd name="connsiteX245" fmla="*/ 987447 w 11243827"/>
              <a:gd name="connsiteY245" fmla="*/ 5346462 h 5641173"/>
              <a:gd name="connsiteX246" fmla="*/ 953418 w 11243827"/>
              <a:gd name="connsiteY246" fmla="*/ 5333901 h 5641173"/>
              <a:gd name="connsiteX247" fmla="*/ 916854 w 11243827"/>
              <a:gd name="connsiteY247" fmla="*/ 5329435 h 5641173"/>
              <a:gd name="connsiteX248" fmla="*/ 905651 w 11243827"/>
              <a:gd name="connsiteY248" fmla="*/ 5332114 h 5641173"/>
              <a:gd name="connsiteX249" fmla="*/ 838405 w 11243827"/>
              <a:gd name="connsiteY249" fmla="*/ 5339470 h 5641173"/>
              <a:gd name="connsiteX250" fmla="*/ 817627 w 11243827"/>
              <a:gd name="connsiteY250" fmla="*/ 5330580 h 5641173"/>
              <a:gd name="connsiteX251" fmla="*/ 801817 w 11243827"/>
              <a:gd name="connsiteY251" fmla="*/ 5325937 h 5641173"/>
              <a:gd name="connsiteX252" fmla="*/ 798857 w 11243827"/>
              <a:gd name="connsiteY252" fmla="*/ 5320979 h 5641173"/>
              <a:gd name="connsiteX253" fmla="*/ 788354 w 11243827"/>
              <a:gd name="connsiteY253" fmla="*/ 5320143 h 5641173"/>
              <a:gd name="connsiteX254" fmla="*/ 785726 w 11243827"/>
              <a:gd name="connsiteY254" fmla="*/ 5318989 h 5641173"/>
              <a:gd name="connsiteX255" fmla="*/ 770507 w 11243827"/>
              <a:gd name="connsiteY255" fmla="*/ 5313309 h 5641173"/>
              <a:gd name="connsiteX256" fmla="*/ 733810 w 11243827"/>
              <a:gd name="connsiteY256" fmla="*/ 5324286 h 5641173"/>
              <a:gd name="connsiteX257" fmla="*/ 692117 w 11243827"/>
              <a:gd name="connsiteY257" fmla="*/ 5318786 h 5641173"/>
              <a:gd name="connsiteX258" fmla="*/ 574943 w 11243827"/>
              <a:gd name="connsiteY258" fmla="*/ 5327578 h 5641173"/>
              <a:gd name="connsiteX259" fmla="*/ 441302 w 11243827"/>
              <a:gd name="connsiteY259" fmla="*/ 5307062 h 5641173"/>
              <a:gd name="connsiteX260" fmla="*/ 336819 w 11243827"/>
              <a:gd name="connsiteY260" fmla="*/ 5336690 h 5641173"/>
              <a:gd name="connsiteX261" fmla="*/ 270932 w 11243827"/>
              <a:gd name="connsiteY261" fmla="*/ 5345451 h 5641173"/>
              <a:gd name="connsiteX262" fmla="*/ 194189 w 11243827"/>
              <a:gd name="connsiteY262" fmla="*/ 5343588 h 5641173"/>
              <a:gd name="connsiteX263" fmla="*/ 192552 w 11243827"/>
              <a:gd name="connsiteY263" fmla="*/ 5342845 h 5641173"/>
              <a:gd name="connsiteX264" fmla="*/ 178320 w 11243827"/>
              <a:gd name="connsiteY264" fmla="*/ 5343766 h 5641173"/>
              <a:gd name="connsiteX265" fmla="*/ 175596 w 11243827"/>
              <a:gd name="connsiteY265" fmla="*/ 5346411 h 5641173"/>
              <a:gd name="connsiteX266" fmla="*/ 147287 w 11243827"/>
              <a:gd name="connsiteY266" fmla="*/ 5352625 h 5641173"/>
              <a:gd name="connsiteX267" fmla="*/ 114847 w 11243827"/>
              <a:gd name="connsiteY267" fmla="*/ 5355844 h 5641173"/>
              <a:gd name="connsiteX268" fmla="*/ 114306 w 11243827"/>
              <a:gd name="connsiteY268" fmla="*/ 5354983 h 5641173"/>
              <a:gd name="connsiteX269" fmla="*/ 89264 w 11243827"/>
              <a:gd name="connsiteY269" fmla="*/ 5348886 h 5641173"/>
              <a:gd name="connsiteX270" fmla="*/ 49794 w 11243827"/>
              <a:gd name="connsiteY270" fmla="*/ 5329950 h 5641173"/>
              <a:gd name="connsiteX271" fmla="*/ 19924 w 11243827"/>
              <a:gd name="connsiteY271" fmla="*/ 5334282 h 5641173"/>
              <a:gd name="connsiteX272" fmla="*/ 13819 w 11243827"/>
              <a:gd name="connsiteY272" fmla="*/ 5334653 h 5641173"/>
              <a:gd name="connsiteX273" fmla="*/ 13657 w 11243827"/>
              <a:gd name="connsiteY273" fmla="*/ 5334455 h 5641173"/>
              <a:gd name="connsiteX274" fmla="*/ 7139 w 11243827"/>
              <a:gd name="connsiteY274" fmla="*/ 5334438 h 5641173"/>
              <a:gd name="connsiteX275" fmla="*/ 2684 w 11243827"/>
              <a:gd name="connsiteY275" fmla="*/ 5335333 h 5641173"/>
              <a:gd name="connsiteX276" fmla="*/ 0 w 11243827"/>
              <a:gd name="connsiteY276" fmla="*/ 5335496 h 5641173"/>
              <a:gd name="connsiteX277" fmla="*/ 0 w 11243827"/>
              <a:gd name="connsiteY277" fmla="*/ 10592 h 5641173"/>
              <a:gd name="connsiteX278" fmla="*/ 11243827 w 11243827"/>
              <a:gd name="connsiteY278" fmla="*/ 0 h 5641173"/>
              <a:gd name="connsiteX0" fmla="*/ 11243827 w 11243827"/>
              <a:gd name="connsiteY0" fmla="*/ 0 h 5641173"/>
              <a:gd name="connsiteX1" fmla="*/ 11243827 w 11243827"/>
              <a:gd name="connsiteY1" fmla="*/ 5209610 h 5641173"/>
              <a:gd name="connsiteX2" fmla="*/ 11240675 w 11243827"/>
              <a:gd name="connsiteY2" fmla="*/ 5210442 h 5641173"/>
              <a:gd name="connsiteX3" fmla="*/ 11179959 w 11243827"/>
              <a:gd name="connsiteY3" fmla="*/ 5221199 h 5641173"/>
              <a:gd name="connsiteX4" fmla="*/ 11105493 w 11243827"/>
              <a:gd name="connsiteY4" fmla="*/ 5259905 h 5641173"/>
              <a:gd name="connsiteX5" fmla="*/ 11078640 w 11243827"/>
              <a:gd name="connsiteY5" fmla="*/ 5263531 h 5641173"/>
              <a:gd name="connsiteX6" fmla="*/ 11079616 w 11243827"/>
              <a:gd name="connsiteY6" fmla="*/ 5270380 h 5641173"/>
              <a:gd name="connsiteX7" fmla="*/ 11069641 w 11243827"/>
              <a:gd name="connsiteY7" fmla="*/ 5270884 h 5641173"/>
              <a:gd name="connsiteX8" fmla="*/ 11047377 w 11243827"/>
              <a:gd name="connsiteY8" fmla="*/ 5271051 h 5641173"/>
              <a:gd name="connsiteX9" fmla="*/ 10980705 w 11243827"/>
              <a:gd name="connsiteY9" fmla="*/ 5272951 h 5641173"/>
              <a:gd name="connsiteX10" fmla="*/ 10962514 w 11243827"/>
              <a:gd name="connsiteY10" fmla="*/ 5286084 h 5641173"/>
              <a:gd name="connsiteX11" fmla="*/ 10945307 w 11243827"/>
              <a:gd name="connsiteY11" fmla="*/ 5286290 h 5641173"/>
              <a:gd name="connsiteX12" fmla="*/ 10845516 w 11243827"/>
              <a:gd name="connsiteY12" fmla="*/ 5303894 h 5641173"/>
              <a:gd name="connsiteX13" fmla="*/ 10831795 w 11243827"/>
              <a:gd name="connsiteY13" fmla="*/ 5305210 h 5641173"/>
              <a:gd name="connsiteX14" fmla="*/ 10824365 w 11243827"/>
              <a:gd name="connsiteY14" fmla="*/ 5311111 h 5641173"/>
              <a:gd name="connsiteX15" fmla="*/ 10797756 w 11243827"/>
              <a:gd name="connsiteY15" fmla="*/ 5312285 h 5641173"/>
              <a:gd name="connsiteX16" fmla="*/ 10796525 w 11243827"/>
              <a:gd name="connsiteY16" fmla="*/ 5315645 h 5641173"/>
              <a:gd name="connsiteX17" fmla="*/ 10709063 w 11243827"/>
              <a:gd name="connsiteY17" fmla="*/ 5344492 h 5641173"/>
              <a:gd name="connsiteX18" fmla="*/ 10694078 w 11243827"/>
              <a:gd name="connsiteY18" fmla="*/ 5349258 h 5641173"/>
              <a:gd name="connsiteX19" fmla="*/ 10681131 w 11243827"/>
              <a:gd name="connsiteY19" fmla="*/ 5347812 h 5641173"/>
              <a:gd name="connsiteX20" fmla="*/ 10609448 w 11243827"/>
              <a:gd name="connsiteY20" fmla="*/ 5351931 h 5641173"/>
              <a:gd name="connsiteX21" fmla="*/ 10592397 w 11243827"/>
              <a:gd name="connsiteY21" fmla="*/ 5349402 h 5641173"/>
              <a:gd name="connsiteX22" fmla="*/ 10585227 w 11243827"/>
              <a:gd name="connsiteY22" fmla="*/ 5344063 h 5641173"/>
              <a:gd name="connsiteX23" fmla="*/ 10557472 w 11243827"/>
              <a:gd name="connsiteY23" fmla="*/ 5354151 h 5641173"/>
              <a:gd name="connsiteX24" fmla="*/ 10514646 w 11243827"/>
              <a:gd name="connsiteY24" fmla="*/ 5361064 h 5641173"/>
              <a:gd name="connsiteX25" fmla="*/ 10494292 w 11243827"/>
              <a:gd name="connsiteY25" fmla="*/ 5366054 h 5641173"/>
              <a:gd name="connsiteX26" fmla="*/ 10477869 w 11243827"/>
              <a:gd name="connsiteY26" fmla="*/ 5363025 h 5641173"/>
              <a:gd name="connsiteX27" fmla="*/ 10384411 w 11243827"/>
              <a:gd name="connsiteY27" fmla="*/ 5362257 h 5641173"/>
              <a:gd name="connsiteX28" fmla="*/ 10362921 w 11243827"/>
              <a:gd name="connsiteY28" fmla="*/ 5357444 h 5641173"/>
              <a:gd name="connsiteX29" fmla="*/ 10352736 w 11243827"/>
              <a:gd name="connsiteY29" fmla="*/ 5347851 h 5641173"/>
              <a:gd name="connsiteX30" fmla="*/ 10344754 w 11243827"/>
              <a:gd name="connsiteY30" fmla="*/ 5351272 h 5641173"/>
              <a:gd name="connsiteX31" fmla="*/ 10288226 w 11243827"/>
              <a:gd name="connsiteY31" fmla="*/ 5351613 h 5641173"/>
              <a:gd name="connsiteX32" fmla="*/ 10251350 w 11243827"/>
              <a:gd name="connsiteY32" fmla="*/ 5352711 h 5641173"/>
              <a:gd name="connsiteX33" fmla="*/ 10249108 w 11243827"/>
              <a:gd name="connsiteY33" fmla="*/ 5365881 h 5641173"/>
              <a:gd name="connsiteX34" fmla="*/ 10216272 w 11243827"/>
              <a:gd name="connsiteY34" fmla="*/ 5370573 h 5641173"/>
              <a:gd name="connsiteX35" fmla="*/ 10181278 w 11243827"/>
              <a:gd name="connsiteY35" fmla="*/ 5362119 h 5641173"/>
              <a:gd name="connsiteX36" fmla="*/ 10140033 w 11243827"/>
              <a:gd name="connsiteY36" fmla="*/ 5363304 h 5641173"/>
              <a:gd name="connsiteX37" fmla="*/ 10115353 w 11243827"/>
              <a:gd name="connsiteY37" fmla="*/ 5363869 h 5641173"/>
              <a:gd name="connsiteX38" fmla="*/ 10050578 w 11243827"/>
              <a:gd name="connsiteY38" fmla="*/ 5376153 h 5641173"/>
              <a:gd name="connsiteX39" fmla="*/ 9945478 w 11243827"/>
              <a:gd name="connsiteY39" fmla="*/ 5422859 h 5641173"/>
              <a:gd name="connsiteX40" fmla="*/ 9912481 w 11243827"/>
              <a:gd name="connsiteY40" fmla="*/ 5429477 h 5641173"/>
              <a:gd name="connsiteX41" fmla="*/ 9906713 w 11243827"/>
              <a:gd name="connsiteY41" fmla="*/ 5426784 h 5641173"/>
              <a:gd name="connsiteX42" fmla="*/ 9742436 w 11243827"/>
              <a:gd name="connsiteY42" fmla="*/ 5454834 h 5641173"/>
              <a:gd name="connsiteX43" fmla="*/ 9713044 w 11243827"/>
              <a:gd name="connsiteY43" fmla="*/ 5456476 h 5641173"/>
              <a:gd name="connsiteX44" fmla="*/ 9691033 w 11243827"/>
              <a:gd name="connsiteY44" fmla="*/ 5455451 h 5641173"/>
              <a:gd name="connsiteX45" fmla="*/ 9638355 w 11243827"/>
              <a:gd name="connsiteY45" fmla="*/ 5464794 h 5641173"/>
              <a:gd name="connsiteX46" fmla="*/ 9552434 w 11243827"/>
              <a:gd name="connsiteY46" fmla="*/ 5485280 h 5641173"/>
              <a:gd name="connsiteX47" fmla="*/ 9533883 w 11243827"/>
              <a:gd name="connsiteY47" fmla="*/ 5488516 h 5641173"/>
              <a:gd name="connsiteX48" fmla="*/ 9516916 w 11243827"/>
              <a:gd name="connsiteY48" fmla="*/ 5486828 h 5641173"/>
              <a:gd name="connsiteX49" fmla="*/ 9512093 w 11243827"/>
              <a:gd name="connsiteY49" fmla="*/ 5482541 h 5641173"/>
              <a:gd name="connsiteX50" fmla="*/ 9501725 w 11243827"/>
              <a:gd name="connsiteY50" fmla="*/ 5483603 h 5641173"/>
              <a:gd name="connsiteX51" fmla="*/ 9498754 w 11243827"/>
              <a:gd name="connsiteY51" fmla="*/ 5482951 h 5641173"/>
              <a:gd name="connsiteX52" fmla="*/ 9481932 w 11243827"/>
              <a:gd name="connsiteY52" fmla="*/ 5480151 h 5641173"/>
              <a:gd name="connsiteX53" fmla="*/ 9451321 w 11243827"/>
              <a:gd name="connsiteY53" fmla="*/ 5497375 h 5641173"/>
              <a:gd name="connsiteX54" fmla="*/ 9409298 w 11243827"/>
              <a:gd name="connsiteY54" fmla="*/ 5499478 h 5641173"/>
              <a:gd name="connsiteX55" fmla="*/ 9303056 w 11243827"/>
              <a:gd name="connsiteY55" fmla="*/ 5519093 h 5641173"/>
              <a:gd name="connsiteX56" fmla="*/ 9229078 w 11243827"/>
              <a:gd name="connsiteY56" fmla="*/ 5524154 h 5641173"/>
              <a:gd name="connsiteX57" fmla="*/ 9165105 w 11243827"/>
              <a:gd name="connsiteY57" fmla="*/ 5532892 h 5641173"/>
              <a:gd name="connsiteX58" fmla="*/ 9077301 w 11243827"/>
              <a:gd name="connsiteY58" fmla="*/ 5580356 h 5641173"/>
              <a:gd name="connsiteX59" fmla="*/ 8960065 w 11243827"/>
              <a:gd name="connsiteY59" fmla="*/ 5597982 h 5641173"/>
              <a:gd name="connsiteX60" fmla="*/ 8953536 w 11243827"/>
              <a:gd name="connsiteY60" fmla="*/ 5606638 h 5641173"/>
              <a:gd name="connsiteX61" fmla="*/ 8943907 w 11243827"/>
              <a:gd name="connsiteY61" fmla="*/ 5612541 h 5641173"/>
              <a:gd name="connsiteX62" fmla="*/ 8942046 w 11243827"/>
              <a:gd name="connsiteY62" fmla="*/ 5612112 h 5641173"/>
              <a:gd name="connsiteX63" fmla="*/ 8928824 w 11243827"/>
              <a:gd name="connsiteY63" fmla="*/ 5615549 h 5641173"/>
              <a:gd name="connsiteX64" fmla="*/ 8927294 w 11243827"/>
              <a:gd name="connsiteY64" fmla="*/ 5618607 h 5641173"/>
              <a:gd name="connsiteX65" fmla="*/ 8918651 w 11243827"/>
              <a:gd name="connsiteY65" fmla="*/ 5621688 h 5641173"/>
              <a:gd name="connsiteX66" fmla="*/ 8902772 w 11243827"/>
              <a:gd name="connsiteY66" fmla="*/ 5629703 h 5641173"/>
              <a:gd name="connsiteX67" fmla="*/ 8898724 w 11243827"/>
              <a:gd name="connsiteY67" fmla="*/ 5629379 h 5641173"/>
              <a:gd name="connsiteX68" fmla="*/ 8873099 w 11243827"/>
              <a:gd name="connsiteY68" fmla="*/ 5638628 h 5641173"/>
              <a:gd name="connsiteX69" fmla="*/ 8872234 w 11243827"/>
              <a:gd name="connsiteY69" fmla="*/ 5637889 h 5641173"/>
              <a:gd name="connsiteX70" fmla="*/ 8862777 w 11243827"/>
              <a:gd name="connsiteY70" fmla="*/ 5636711 h 5641173"/>
              <a:gd name="connsiteX71" fmla="*/ 8845869 w 11243827"/>
              <a:gd name="connsiteY71" fmla="*/ 5636436 h 5641173"/>
              <a:gd name="connsiteX72" fmla="*/ 8800548 w 11243827"/>
              <a:gd name="connsiteY72" fmla="*/ 5625084 h 5641173"/>
              <a:gd name="connsiteX73" fmla="*/ 8773774 w 11243827"/>
              <a:gd name="connsiteY73" fmla="*/ 5634630 h 5641173"/>
              <a:gd name="connsiteX74" fmla="*/ 8698255 w 11243827"/>
              <a:gd name="connsiteY74" fmla="*/ 5636083 h 5641173"/>
              <a:gd name="connsiteX75" fmla="*/ 8619167 w 11243827"/>
              <a:gd name="connsiteY75" fmla="*/ 5619130 h 5641173"/>
              <a:gd name="connsiteX76" fmla="*/ 8539822 w 11243827"/>
              <a:gd name="connsiteY76" fmla="*/ 5616905 h 5641173"/>
              <a:gd name="connsiteX77" fmla="*/ 8511094 w 11243827"/>
              <a:gd name="connsiteY77" fmla="*/ 5617360 h 5641173"/>
              <a:gd name="connsiteX78" fmla="*/ 8459886 w 11243827"/>
              <a:gd name="connsiteY78" fmla="*/ 5612612 h 5641173"/>
              <a:gd name="connsiteX79" fmla="*/ 8436432 w 11243827"/>
              <a:gd name="connsiteY79" fmla="*/ 5606990 h 5641173"/>
              <a:gd name="connsiteX80" fmla="*/ 8435403 w 11243827"/>
              <a:gd name="connsiteY80" fmla="*/ 5607336 h 5641173"/>
              <a:gd name="connsiteX81" fmla="*/ 8433307 w 11243827"/>
              <a:gd name="connsiteY81" fmla="*/ 5604917 h 5641173"/>
              <a:gd name="connsiteX82" fmla="*/ 8428968 w 11243827"/>
              <a:gd name="connsiteY82" fmla="*/ 5603796 h 5641173"/>
              <a:gd name="connsiteX83" fmla="*/ 8417124 w 11243827"/>
              <a:gd name="connsiteY83" fmla="*/ 5604518 h 5641173"/>
              <a:gd name="connsiteX84" fmla="*/ 8412669 w 11243827"/>
              <a:gd name="connsiteY84" fmla="*/ 5605413 h 5641173"/>
              <a:gd name="connsiteX85" fmla="*/ 8406152 w 11243827"/>
              <a:gd name="connsiteY85" fmla="*/ 5605396 h 5641173"/>
              <a:gd name="connsiteX86" fmla="*/ 8405989 w 11243827"/>
              <a:gd name="connsiteY86" fmla="*/ 5605197 h 5641173"/>
              <a:gd name="connsiteX87" fmla="*/ 8399884 w 11243827"/>
              <a:gd name="connsiteY87" fmla="*/ 5605568 h 5641173"/>
              <a:gd name="connsiteX88" fmla="*/ 8370014 w 11243827"/>
              <a:gd name="connsiteY88" fmla="*/ 5609900 h 5641173"/>
              <a:gd name="connsiteX89" fmla="*/ 8330544 w 11243827"/>
              <a:gd name="connsiteY89" fmla="*/ 5590964 h 5641173"/>
              <a:gd name="connsiteX90" fmla="*/ 8314221 w 11243827"/>
              <a:gd name="connsiteY90" fmla="*/ 5587682 h 5641173"/>
              <a:gd name="connsiteX91" fmla="*/ 8305502 w 11243827"/>
              <a:gd name="connsiteY91" fmla="*/ 5584868 h 5641173"/>
              <a:gd name="connsiteX92" fmla="*/ 8304962 w 11243827"/>
              <a:gd name="connsiteY92" fmla="*/ 5584007 h 5641173"/>
              <a:gd name="connsiteX93" fmla="*/ 8276324 w 11243827"/>
              <a:gd name="connsiteY93" fmla="*/ 5588260 h 5641173"/>
              <a:gd name="connsiteX94" fmla="*/ 8272522 w 11243827"/>
              <a:gd name="connsiteY94" fmla="*/ 5587226 h 5641173"/>
              <a:gd name="connsiteX95" fmla="*/ 8253857 w 11243827"/>
              <a:gd name="connsiteY95" fmla="*/ 5592043 h 5641173"/>
              <a:gd name="connsiteX96" fmla="*/ 8244212 w 11243827"/>
              <a:gd name="connsiteY96" fmla="*/ 5593439 h 5641173"/>
              <a:gd name="connsiteX97" fmla="*/ 8241488 w 11243827"/>
              <a:gd name="connsiteY97" fmla="*/ 5596085 h 5641173"/>
              <a:gd name="connsiteX98" fmla="*/ 8227256 w 11243827"/>
              <a:gd name="connsiteY98" fmla="*/ 5597005 h 5641173"/>
              <a:gd name="connsiteX99" fmla="*/ 8225619 w 11243827"/>
              <a:gd name="connsiteY99" fmla="*/ 5596262 h 5641173"/>
              <a:gd name="connsiteX100" fmla="*/ 8213882 w 11243827"/>
              <a:gd name="connsiteY100" fmla="*/ 5600179 h 5641173"/>
              <a:gd name="connsiteX101" fmla="*/ 8204045 w 11243827"/>
              <a:gd name="connsiteY101" fmla="*/ 5607275 h 5641173"/>
              <a:gd name="connsiteX102" fmla="*/ 8082989 w 11243827"/>
              <a:gd name="connsiteY102" fmla="*/ 5603160 h 5641173"/>
              <a:gd name="connsiteX103" fmla="*/ 7976942 w 11243827"/>
              <a:gd name="connsiteY103" fmla="*/ 5598455 h 5641173"/>
              <a:gd name="connsiteX104" fmla="*/ 7950121 w 11243827"/>
              <a:gd name="connsiteY104" fmla="*/ 5590893 h 5641173"/>
              <a:gd name="connsiteX105" fmla="*/ 7727691 w 11243827"/>
              <a:gd name="connsiteY105" fmla="*/ 5621064 h 5641173"/>
              <a:gd name="connsiteX106" fmla="*/ 7685998 w 11243827"/>
              <a:gd name="connsiteY106" fmla="*/ 5615564 h 5641173"/>
              <a:gd name="connsiteX107" fmla="*/ 7649302 w 11243827"/>
              <a:gd name="connsiteY107" fmla="*/ 5626541 h 5641173"/>
              <a:gd name="connsiteX108" fmla="*/ 7634083 w 11243827"/>
              <a:gd name="connsiteY108" fmla="*/ 5620862 h 5641173"/>
              <a:gd name="connsiteX109" fmla="*/ 7631455 w 11243827"/>
              <a:gd name="connsiteY109" fmla="*/ 5619708 h 5641173"/>
              <a:gd name="connsiteX110" fmla="*/ 7620952 w 11243827"/>
              <a:gd name="connsiteY110" fmla="*/ 5618872 h 5641173"/>
              <a:gd name="connsiteX111" fmla="*/ 7617992 w 11243827"/>
              <a:gd name="connsiteY111" fmla="*/ 5613914 h 5641173"/>
              <a:gd name="connsiteX112" fmla="*/ 7602182 w 11243827"/>
              <a:gd name="connsiteY112" fmla="*/ 5609271 h 5641173"/>
              <a:gd name="connsiteX113" fmla="*/ 7582847 w 11243827"/>
              <a:gd name="connsiteY113" fmla="*/ 5609047 h 5641173"/>
              <a:gd name="connsiteX114" fmla="*/ 7514158 w 11243827"/>
              <a:gd name="connsiteY114" fmla="*/ 5607737 h 5641173"/>
              <a:gd name="connsiteX115" fmla="*/ 7502955 w 11243827"/>
              <a:gd name="connsiteY115" fmla="*/ 5610415 h 5641173"/>
              <a:gd name="connsiteX116" fmla="*/ 7466391 w 11243827"/>
              <a:gd name="connsiteY116" fmla="*/ 5605949 h 5641173"/>
              <a:gd name="connsiteX117" fmla="*/ 7433806 w 11243827"/>
              <a:gd name="connsiteY117" fmla="*/ 5604945 h 5641173"/>
              <a:gd name="connsiteX118" fmla="*/ 7412693 w 11243827"/>
              <a:gd name="connsiteY118" fmla="*/ 5607075 h 5641173"/>
              <a:gd name="connsiteX119" fmla="*/ 7407159 w 11243827"/>
              <a:gd name="connsiteY119" fmla="*/ 5605310 h 5641173"/>
              <a:gd name="connsiteX120" fmla="*/ 7385900 w 11243827"/>
              <a:gd name="connsiteY120" fmla="*/ 5604171 h 5641173"/>
              <a:gd name="connsiteX121" fmla="*/ 7375071 w 11243827"/>
              <a:gd name="connsiteY121" fmla="*/ 5606788 h 5641173"/>
              <a:gd name="connsiteX122" fmla="*/ 7364382 w 11243827"/>
              <a:gd name="connsiteY122" fmla="*/ 5600762 h 5641173"/>
              <a:gd name="connsiteX123" fmla="*/ 7361770 w 11243827"/>
              <a:gd name="connsiteY123" fmla="*/ 5596347 h 5641173"/>
              <a:gd name="connsiteX124" fmla="*/ 7346641 w 11243827"/>
              <a:gd name="connsiteY124" fmla="*/ 5598329 h 5641173"/>
              <a:gd name="connsiteX125" fmla="*/ 7334238 w 11243827"/>
              <a:gd name="connsiteY125" fmla="*/ 5594014 h 5641173"/>
              <a:gd name="connsiteX126" fmla="*/ 7323426 w 11243827"/>
              <a:gd name="connsiteY126" fmla="*/ 5596835 h 5641173"/>
              <a:gd name="connsiteX127" fmla="*/ 7318938 w 11243827"/>
              <a:gd name="connsiteY127" fmla="*/ 5596200 h 5641173"/>
              <a:gd name="connsiteX128" fmla="*/ 7307784 w 11243827"/>
              <a:gd name="connsiteY128" fmla="*/ 5594065 h 5641173"/>
              <a:gd name="connsiteX129" fmla="*/ 7288540 w 11243827"/>
              <a:gd name="connsiteY129" fmla="*/ 5589320 h 5641173"/>
              <a:gd name="connsiteX130" fmla="*/ 7282537 w 11243827"/>
              <a:gd name="connsiteY130" fmla="*/ 5588660 h 5641173"/>
              <a:gd name="connsiteX131" fmla="*/ 7269466 w 11243827"/>
              <a:gd name="connsiteY131" fmla="*/ 5581404 h 5641173"/>
              <a:gd name="connsiteX132" fmla="*/ 7244165 w 11243827"/>
              <a:gd name="connsiteY132" fmla="*/ 5575200 h 5641173"/>
              <a:gd name="connsiteX133" fmla="*/ 7199619 w 11243827"/>
              <a:gd name="connsiteY133" fmla="*/ 5553550 h 5641173"/>
              <a:gd name="connsiteX134" fmla="*/ 7173434 w 11243827"/>
              <a:gd name="connsiteY134" fmla="*/ 5543219 h 5641173"/>
              <a:gd name="connsiteX135" fmla="*/ 7155718 w 11243827"/>
              <a:gd name="connsiteY135" fmla="*/ 5533697 h 5641173"/>
              <a:gd name="connsiteX136" fmla="*/ 7103430 w 11243827"/>
              <a:gd name="connsiteY136" fmla="*/ 5520249 h 5641173"/>
              <a:gd name="connsiteX137" fmla="*/ 7013746 w 11243827"/>
              <a:gd name="connsiteY137" fmla="*/ 5502470 h 5641173"/>
              <a:gd name="connsiteX138" fmla="*/ 6995379 w 11243827"/>
              <a:gd name="connsiteY138" fmla="*/ 5497693 h 5641173"/>
              <a:gd name="connsiteX139" fmla="*/ 6982475 w 11243827"/>
              <a:gd name="connsiteY139" fmla="*/ 5489641 h 5641173"/>
              <a:gd name="connsiteX140" fmla="*/ 6981994 w 11243827"/>
              <a:gd name="connsiteY140" fmla="*/ 5484335 h 5641173"/>
              <a:gd name="connsiteX141" fmla="*/ 6972355 w 11243827"/>
              <a:gd name="connsiteY141" fmla="*/ 5481074 h 5641173"/>
              <a:gd name="connsiteX142" fmla="*/ 6970394 w 11243827"/>
              <a:gd name="connsiteY142" fmla="*/ 5479383 h 5641173"/>
              <a:gd name="connsiteX143" fmla="*/ 6958543 w 11243827"/>
              <a:gd name="connsiteY143" fmla="*/ 5470507 h 5641173"/>
              <a:gd name="connsiteX144" fmla="*/ 6918276 w 11243827"/>
              <a:gd name="connsiteY144" fmla="*/ 5472034 h 5641173"/>
              <a:gd name="connsiteX145" fmla="*/ 6881046 w 11243827"/>
              <a:gd name="connsiteY145" fmla="*/ 5457070 h 5641173"/>
              <a:gd name="connsiteX146" fmla="*/ 6752164 w 11243827"/>
              <a:gd name="connsiteY146" fmla="*/ 5425021 h 5641173"/>
              <a:gd name="connsiteX147" fmla="*/ 6724964 w 11243827"/>
              <a:gd name="connsiteY147" fmla="*/ 5414071 h 5641173"/>
              <a:gd name="connsiteX148" fmla="*/ 6683286 w 11243827"/>
              <a:gd name="connsiteY148" fmla="*/ 5432830 h 5641173"/>
              <a:gd name="connsiteX149" fmla="*/ 6644277 w 11243827"/>
              <a:gd name="connsiteY149" fmla="*/ 5429684 h 5641173"/>
              <a:gd name="connsiteX150" fmla="*/ 6532914 w 11243827"/>
              <a:gd name="connsiteY150" fmla="*/ 5431205 h 5641173"/>
              <a:gd name="connsiteX151" fmla="*/ 6307459 w 11243827"/>
              <a:gd name="connsiteY151" fmla="*/ 5467087 h 5641173"/>
              <a:gd name="connsiteX152" fmla="*/ 6196243 w 11243827"/>
              <a:gd name="connsiteY152" fmla="*/ 5515042 h 5641173"/>
              <a:gd name="connsiteX153" fmla="*/ 6099124 w 11243827"/>
              <a:gd name="connsiteY153" fmla="*/ 5516848 h 5641173"/>
              <a:gd name="connsiteX154" fmla="*/ 6016077 w 11243827"/>
              <a:gd name="connsiteY154" fmla="*/ 5528642 h 5641173"/>
              <a:gd name="connsiteX155" fmla="*/ 6004389 w 11243827"/>
              <a:gd name="connsiteY155" fmla="*/ 5531206 h 5641173"/>
              <a:gd name="connsiteX156" fmla="*/ 5933945 w 11243827"/>
              <a:gd name="connsiteY156" fmla="*/ 5538840 h 5641173"/>
              <a:gd name="connsiteX157" fmla="*/ 5883936 w 11243827"/>
              <a:gd name="connsiteY157" fmla="*/ 5553807 h 5641173"/>
              <a:gd name="connsiteX158" fmla="*/ 5798331 w 11243827"/>
              <a:gd name="connsiteY158" fmla="*/ 5564248 h 5641173"/>
              <a:gd name="connsiteX159" fmla="*/ 5712738 w 11243827"/>
              <a:gd name="connsiteY159" fmla="*/ 5573120 h 5641173"/>
              <a:gd name="connsiteX160" fmla="*/ 5681342 w 11243827"/>
              <a:gd name="connsiteY160" fmla="*/ 5575621 h 5641173"/>
              <a:gd name="connsiteX161" fmla="*/ 5627167 w 11243827"/>
              <a:gd name="connsiteY161" fmla="*/ 5583215 h 5641173"/>
              <a:gd name="connsiteX162" fmla="*/ 5591414 w 11243827"/>
              <a:gd name="connsiteY162" fmla="*/ 5587695 h 5641173"/>
              <a:gd name="connsiteX163" fmla="*/ 5583028 w 11243827"/>
              <a:gd name="connsiteY163" fmla="*/ 5580877 h 5641173"/>
              <a:gd name="connsiteX164" fmla="*/ 5549426 w 11243827"/>
              <a:gd name="connsiteY164" fmla="*/ 5582858 h 5641173"/>
              <a:gd name="connsiteX165" fmla="*/ 5519999 w 11243827"/>
              <a:gd name="connsiteY165" fmla="*/ 5592246 h 5641173"/>
              <a:gd name="connsiteX166" fmla="*/ 5480028 w 11243827"/>
              <a:gd name="connsiteY166" fmla="*/ 5597282 h 5641173"/>
              <a:gd name="connsiteX167" fmla="*/ 5456175 w 11243827"/>
              <a:gd name="connsiteY167" fmla="*/ 5600371 h 5641173"/>
              <a:gd name="connsiteX168" fmla="*/ 5388463 w 11243827"/>
              <a:gd name="connsiteY168" fmla="*/ 5602638 h 5641173"/>
              <a:gd name="connsiteX169" fmla="*/ 5265898 w 11243827"/>
              <a:gd name="connsiteY169" fmla="*/ 5591830 h 5641173"/>
              <a:gd name="connsiteX170" fmla="*/ 5231231 w 11243827"/>
              <a:gd name="connsiteY170" fmla="*/ 5592790 h 5641173"/>
              <a:gd name="connsiteX171" fmla="*/ 5226996 w 11243827"/>
              <a:gd name="connsiteY171" fmla="*/ 5595040 h 5641173"/>
              <a:gd name="connsiteX172" fmla="*/ 5175988 w 11243827"/>
              <a:gd name="connsiteY172" fmla="*/ 5588131 h 5641173"/>
              <a:gd name="connsiteX173" fmla="*/ 5107470 w 11243827"/>
              <a:gd name="connsiteY173" fmla="*/ 5594771 h 5641173"/>
              <a:gd name="connsiteX174" fmla="*/ 5027868 w 11243827"/>
              <a:gd name="connsiteY174" fmla="*/ 5605624 h 5641173"/>
              <a:gd name="connsiteX175" fmla="*/ 5007324 w 11243827"/>
              <a:gd name="connsiteY175" fmla="*/ 5609209 h 5641173"/>
              <a:gd name="connsiteX176" fmla="*/ 4952559 w 11243827"/>
              <a:gd name="connsiteY176" fmla="*/ 5611402 h 5641173"/>
              <a:gd name="connsiteX177" fmla="*/ 4826081 w 11243827"/>
              <a:gd name="connsiteY177" fmla="*/ 5616191 h 5641173"/>
              <a:gd name="connsiteX178" fmla="*/ 4823501 w 11243827"/>
              <a:gd name="connsiteY178" fmla="*/ 5619174 h 5641173"/>
              <a:gd name="connsiteX179" fmla="*/ 4813093 w 11243827"/>
              <a:gd name="connsiteY179" fmla="*/ 5620026 h 5641173"/>
              <a:gd name="connsiteX180" fmla="*/ 4810563 w 11243827"/>
              <a:gd name="connsiteY180" fmla="*/ 5620787 h 5641173"/>
              <a:gd name="connsiteX181" fmla="*/ 4795818 w 11243827"/>
              <a:gd name="connsiteY181" fmla="*/ 5624618 h 5641173"/>
              <a:gd name="connsiteX182" fmla="*/ 4758404 w 11243827"/>
              <a:gd name="connsiteY182" fmla="*/ 5619510 h 5641173"/>
              <a:gd name="connsiteX183" fmla="*/ 4717254 w 11243827"/>
              <a:gd name="connsiteY183" fmla="*/ 5624155 h 5641173"/>
              <a:gd name="connsiteX184" fmla="*/ 4591958 w 11243827"/>
              <a:gd name="connsiteY184" fmla="*/ 5624710 h 5641173"/>
              <a:gd name="connsiteX185" fmla="*/ 4476215 w 11243827"/>
              <a:gd name="connsiteY185" fmla="*/ 5628210 h 5641173"/>
              <a:gd name="connsiteX186" fmla="*/ 4425193 w 11243827"/>
              <a:gd name="connsiteY186" fmla="*/ 5627414 h 5641173"/>
              <a:gd name="connsiteX187" fmla="*/ 4383866 w 11243827"/>
              <a:gd name="connsiteY187" fmla="*/ 5626546 h 5641173"/>
              <a:gd name="connsiteX188" fmla="*/ 4385596 w 11243827"/>
              <a:gd name="connsiteY188" fmla="*/ 5634646 h 5641173"/>
              <a:gd name="connsiteX189" fmla="*/ 4360864 w 11243827"/>
              <a:gd name="connsiteY189" fmla="*/ 5641173 h 5641173"/>
              <a:gd name="connsiteX190" fmla="*/ 4328321 w 11243827"/>
              <a:gd name="connsiteY190" fmla="*/ 5626332 h 5641173"/>
              <a:gd name="connsiteX191" fmla="*/ 4309842 w 11243827"/>
              <a:gd name="connsiteY191" fmla="*/ 5626471 h 5641173"/>
              <a:gd name="connsiteX192" fmla="*/ 4277424 w 11243827"/>
              <a:gd name="connsiteY192" fmla="*/ 5631598 h 5641173"/>
              <a:gd name="connsiteX193" fmla="*/ 4266627 w 11243827"/>
              <a:gd name="connsiteY193" fmla="*/ 5633969 h 5641173"/>
              <a:gd name="connsiteX194" fmla="*/ 4185525 w 11243827"/>
              <a:gd name="connsiteY194" fmla="*/ 5617508 h 5641173"/>
              <a:gd name="connsiteX195" fmla="*/ 4177617 w 11243827"/>
              <a:gd name="connsiteY195" fmla="*/ 5610903 h 5641173"/>
              <a:gd name="connsiteX196" fmla="*/ 4136948 w 11243827"/>
              <a:gd name="connsiteY196" fmla="*/ 5608031 h 5641173"/>
              <a:gd name="connsiteX197" fmla="*/ 4132323 w 11243827"/>
              <a:gd name="connsiteY197" fmla="*/ 5609784 h 5641173"/>
              <a:gd name="connsiteX198" fmla="*/ 4098620 w 11243827"/>
              <a:gd name="connsiteY198" fmla="*/ 5599672 h 5641173"/>
              <a:gd name="connsiteX199" fmla="*/ 3963475 w 11243827"/>
              <a:gd name="connsiteY199" fmla="*/ 5581841 h 5641173"/>
              <a:gd name="connsiteX200" fmla="*/ 3703613 w 11243827"/>
              <a:gd name="connsiteY200" fmla="*/ 5572482 h 5641173"/>
              <a:gd name="connsiteX201" fmla="*/ 3432987 w 11243827"/>
              <a:gd name="connsiteY201" fmla="*/ 5545768 h 5641173"/>
              <a:gd name="connsiteX202" fmla="*/ 3176381 w 11243827"/>
              <a:gd name="connsiteY202" fmla="*/ 5556110 h 5641173"/>
              <a:gd name="connsiteX203" fmla="*/ 2710156 w 11243827"/>
              <a:gd name="connsiteY203" fmla="*/ 5527517 h 5641173"/>
              <a:gd name="connsiteX204" fmla="*/ 2550206 w 11243827"/>
              <a:gd name="connsiteY204" fmla="*/ 5524958 h 5641173"/>
              <a:gd name="connsiteX205" fmla="*/ 2443041 w 11243827"/>
              <a:gd name="connsiteY205" fmla="*/ 5523990 h 5641173"/>
              <a:gd name="connsiteX206" fmla="*/ 2435613 w 11243827"/>
              <a:gd name="connsiteY206" fmla="*/ 5526704 h 5641173"/>
              <a:gd name="connsiteX207" fmla="*/ 2405682 w 11243827"/>
              <a:gd name="connsiteY207" fmla="*/ 5528307 h 5641173"/>
              <a:gd name="connsiteX208" fmla="*/ 2397487 w 11243827"/>
              <a:gd name="connsiteY208" fmla="*/ 5540337 h 5641173"/>
              <a:gd name="connsiteX209" fmla="*/ 2297454 w 11243827"/>
              <a:gd name="connsiteY209" fmla="*/ 5550765 h 5641173"/>
              <a:gd name="connsiteX210" fmla="*/ 2056700 w 11243827"/>
              <a:gd name="connsiteY210" fmla="*/ 5555489 h 5641173"/>
              <a:gd name="connsiteX211" fmla="*/ 1878530 w 11243827"/>
              <a:gd name="connsiteY211" fmla="*/ 5535330 h 5641173"/>
              <a:gd name="connsiteX212" fmla="*/ 1859292 w 11243827"/>
              <a:gd name="connsiteY212" fmla="*/ 5535461 h 5641173"/>
              <a:gd name="connsiteX213" fmla="*/ 1835626 w 11243827"/>
              <a:gd name="connsiteY213" fmla="*/ 5533793 h 5641173"/>
              <a:gd name="connsiteX214" fmla="*/ 1798939 w 11243827"/>
              <a:gd name="connsiteY214" fmla="*/ 5540285 h 5641173"/>
              <a:gd name="connsiteX215" fmla="*/ 1779046 w 11243827"/>
              <a:gd name="connsiteY215" fmla="*/ 5549949 h 5641173"/>
              <a:gd name="connsiteX216" fmla="*/ 1772421 w 11243827"/>
              <a:gd name="connsiteY216" fmla="*/ 5549018 h 5641173"/>
              <a:gd name="connsiteX217" fmla="*/ 1772052 w 11243827"/>
              <a:gd name="connsiteY217" fmla="*/ 5545689 h 5641173"/>
              <a:gd name="connsiteX218" fmla="*/ 1711543 w 11243827"/>
              <a:gd name="connsiteY218" fmla="*/ 5534558 h 5641173"/>
              <a:gd name="connsiteX219" fmla="*/ 1631462 w 11243827"/>
              <a:gd name="connsiteY219" fmla="*/ 5491807 h 5641173"/>
              <a:gd name="connsiteX220" fmla="*/ 1538763 w 11243827"/>
              <a:gd name="connsiteY220" fmla="*/ 5482781 h 5641173"/>
              <a:gd name="connsiteX221" fmla="*/ 1501533 w 11243827"/>
              <a:gd name="connsiteY221" fmla="*/ 5467817 h 5641173"/>
              <a:gd name="connsiteX222" fmla="*/ 1461266 w 11243827"/>
              <a:gd name="connsiteY222" fmla="*/ 5469343 h 5641173"/>
              <a:gd name="connsiteX223" fmla="*/ 1449415 w 11243827"/>
              <a:gd name="connsiteY223" fmla="*/ 5460467 h 5641173"/>
              <a:gd name="connsiteX224" fmla="*/ 1447454 w 11243827"/>
              <a:gd name="connsiteY224" fmla="*/ 5458776 h 5641173"/>
              <a:gd name="connsiteX225" fmla="*/ 1437814 w 11243827"/>
              <a:gd name="connsiteY225" fmla="*/ 5455515 h 5641173"/>
              <a:gd name="connsiteX226" fmla="*/ 1437334 w 11243827"/>
              <a:gd name="connsiteY226" fmla="*/ 5450209 h 5641173"/>
              <a:gd name="connsiteX227" fmla="*/ 1424429 w 11243827"/>
              <a:gd name="connsiteY227" fmla="*/ 5442157 h 5641173"/>
              <a:gd name="connsiteX228" fmla="*/ 1406063 w 11243827"/>
              <a:gd name="connsiteY228" fmla="*/ 5437380 h 5641173"/>
              <a:gd name="connsiteX229" fmla="*/ 1316379 w 11243827"/>
              <a:gd name="connsiteY229" fmla="*/ 5419601 h 5641173"/>
              <a:gd name="connsiteX230" fmla="*/ 1264090 w 11243827"/>
              <a:gd name="connsiteY230" fmla="*/ 5406153 h 5641173"/>
              <a:gd name="connsiteX231" fmla="*/ 1246374 w 11243827"/>
              <a:gd name="connsiteY231" fmla="*/ 5396631 h 5641173"/>
              <a:gd name="connsiteX232" fmla="*/ 1220190 w 11243827"/>
              <a:gd name="connsiteY232" fmla="*/ 5386301 h 5641173"/>
              <a:gd name="connsiteX233" fmla="*/ 1175643 w 11243827"/>
              <a:gd name="connsiteY233" fmla="*/ 5364651 h 5641173"/>
              <a:gd name="connsiteX234" fmla="*/ 1150342 w 11243827"/>
              <a:gd name="connsiteY234" fmla="*/ 5358447 h 5641173"/>
              <a:gd name="connsiteX235" fmla="*/ 1112024 w 11243827"/>
              <a:gd name="connsiteY235" fmla="*/ 5345786 h 5641173"/>
              <a:gd name="connsiteX236" fmla="*/ 1100870 w 11243827"/>
              <a:gd name="connsiteY236" fmla="*/ 5343651 h 5641173"/>
              <a:gd name="connsiteX237" fmla="*/ 1096383 w 11243827"/>
              <a:gd name="connsiteY237" fmla="*/ 5343015 h 5641173"/>
              <a:gd name="connsiteX238" fmla="*/ 1058039 w 11243827"/>
              <a:gd name="connsiteY238" fmla="*/ 5343504 h 5641173"/>
              <a:gd name="connsiteX239" fmla="*/ 1055426 w 11243827"/>
              <a:gd name="connsiteY239" fmla="*/ 5339088 h 5641173"/>
              <a:gd name="connsiteX240" fmla="*/ 1044738 w 11243827"/>
              <a:gd name="connsiteY240" fmla="*/ 5333063 h 5641173"/>
              <a:gd name="connsiteX241" fmla="*/ 1033909 w 11243827"/>
              <a:gd name="connsiteY241" fmla="*/ 5335680 h 5641173"/>
              <a:gd name="connsiteX242" fmla="*/ 1012649 w 11243827"/>
              <a:gd name="connsiteY242" fmla="*/ 5334541 h 5641173"/>
              <a:gd name="connsiteX243" fmla="*/ 1007115 w 11243827"/>
              <a:gd name="connsiteY243" fmla="*/ 5332775 h 5641173"/>
              <a:gd name="connsiteX244" fmla="*/ 987447 w 11243827"/>
              <a:gd name="connsiteY244" fmla="*/ 5346462 h 5641173"/>
              <a:gd name="connsiteX245" fmla="*/ 953418 w 11243827"/>
              <a:gd name="connsiteY245" fmla="*/ 5333901 h 5641173"/>
              <a:gd name="connsiteX246" fmla="*/ 916854 w 11243827"/>
              <a:gd name="connsiteY246" fmla="*/ 5329435 h 5641173"/>
              <a:gd name="connsiteX247" fmla="*/ 905651 w 11243827"/>
              <a:gd name="connsiteY247" fmla="*/ 5332114 h 5641173"/>
              <a:gd name="connsiteX248" fmla="*/ 838405 w 11243827"/>
              <a:gd name="connsiteY248" fmla="*/ 5339470 h 5641173"/>
              <a:gd name="connsiteX249" fmla="*/ 817627 w 11243827"/>
              <a:gd name="connsiteY249" fmla="*/ 5330580 h 5641173"/>
              <a:gd name="connsiteX250" fmla="*/ 801817 w 11243827"/>
              <a:gd name="connsiteY250" fmla="*/ 5325937 h 5641173"/>
              <a:gd name="connsiteX251" fmla="*/ 798857 w 11243827"/>
              <a:gd name="connsiteY251" fmla="*/ 5320979 h 5641173"/>
              <a:gd name="connsiteX252" fmla="*/ 788354 w 11243827"/>
              <a:gd name="connsiteY252" fmla="*/ 5320143 h 5641173"/>
              <a:gd name="connsiteX253" fmla="*/ 785726 w 11243827"/>
              <a:gd name="connsiteY253" fmla="*/ 5318989 h 5641173"/>
              <a:gd name="connsiteX254" fmla="*/ 770507 w 11243827"/>
              <a:gd name="connsiteY254" fmla="*/ 5313309 h 5641173"/>
              <a:gd name="connsiteX255" fmla="*/ 733810 w 11243827"/>
              <a:gd name="connsiteY255" fmla="*/ 5324286 h 5641173"/>
              <a:gd name="connsiteX256" fmla="*/ 692117 w 11243827"/>
              <a:gd name="connsiteY256" fmla="*/ 5318786 h 5641173"/>
              <a:gd name="connsiteX257" fmla="*/ 574943 w 11243827"/>
              <a:gd name="connsiteY257" fmla="*/ 5327578 h 5641173"/>
              <a:gd name="connsiteX258" fmla="*/ 441302 w 11243827"/>
              <a:gd name="connsiteY258" fmla="*/ 5307062 h 5641173"/>
              <a:gd name="connsiteX259" fmla="*/ 336819 w 11243827"/>
              <a:gd name="connsiteY259" fmla="*/ 5336690 h 5641173"/>
              <a:gd name="connsiteX260" fmla="*/ 270932 w 11243827"/>
              <a:gd name="connsiteY260" fmla="*/ 5345451 h 5641173"/>
              <a:gd name="connsiteX261" fmla="*/ 194189 w 11243827"/>
              <a:gd name="connsiteY261" fmla="*/ 5343588 h 5641173"/>
              <a:gd name="connsiteX262" fmla="*/ 192552 w 11243827"/>
              <a:gd name="connsiteY262" fmla="*/ 5342845 h 5641173"/>
              <a:gd name="connsiteX263" fmla="*/ 178320 w 11243827"/>
              <a:gd name="connsiteY263" fmla="*/ 5343766 h 5641173"/>
              <a:gd name="connsiteX264" fmla="*/ 175596 w 11243827"/>
              <a:gd name="connsiteY264" fmla="*/ 5346411 h 5641173"/>
              <a:gd name="connsiteX265" fmla="*/ 147287 w 11243827"/>
              <a:gd name="connsiteY265" fmla="*/ 5352625 h 5641173"/>
              <a:gd name="connsiteX266" fmla="*/ 114847 w 11243827"/>
              <a:gd name="connsiteY266" fmla="*/ 5355844 h 5641173"/>
              <a:gd name="connsiteX267" fmla="*/ 114306 w 11243827"/>
              <a:gd name="connsiteY267" fmla="*/ 5354983 h 5641173"/>
              <a:gd name="connsiteX268" fmla="*/ 89264 w 11243827"/>
              <a:gd name="connsiteY268" fmla="*/ 5348886 h 5641173"/>
              <a:gd name="connsiteX269" fmla="*/ 49794 w 11243827"/>
              <a:gd name="connsiteY269" fmla="*/ 5329950 h 5641173"/>
              <a:gd name="connsiteX270" fmla="*/ 19924 w 11243827"/>
              <a:gd name="connsiteY270" fmla="*/ 5334282 h 5641173"/>
              <a:gd name="connsiteX271" fmla="*/ 13819 w 11243827"/>
              <a:gd name="connsiteY271" fmla="*/ 5334653 h 5641173"/>
              <a:gd name="connsiteX272" fmla="*/ 13657 w 11243827"/>
              <a:gd name="connsiteY272" fmla="*/ 5334455 h 5641173"/>
              <a:gd name="connsiteX273" fmla="*/ 7139 w 11243827"/>
              <a:gd name="connsiteY273" fmla="*/ 5334438 h 5641173"/>
              <a:gd name="connsiteX274" fmla="*/ 2684 w 11243827"/>
              <a:gd name="connsiteY274" fmla="*/ 5335333 h 5641173"/>
              <a:gd name="connsiteX275" fmla="*/ 0 w 11243827"/>
              <a:gd name="connsiteY275" fmla="*/ 5335496 h 5641173"/>
              <a:gd name="connsiteX276" fmla="*/ 0 w 11243827"/>
              <a:gd name="connsiteY276" fmla="*/ 10592 h 5641173"/>
              <a:gd name="connsiteX277" fmla="*/ 11243827 w 11243827"/>
              <a:gd name="connsiteY277" fmla="*/ 0 h 564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Lst>
            <a:rect l="l" t="t" r="r" b="b"/>
            <a:pathLst>
              <a:path w="11243827" h="5641173">
                <a:moveTo>
                  <a:pt x="11243827" y="0"/>
                </a:moveTo>
                <a:lnTo>
                  <a:pt x="11243827" y="5209610"/>
                </a:lnTo>
                <a:lnTo>
                  <a:pt x="11240675" y="5210442"/>
                </a:lnTo>
                <a:cubicBezTo>
                  <a:pt x="11212687" y="5216721"/>
                  <a:pt x="11197241" y="5217028"/>
                  <a:pt x="11179959" y="5221199"/>
                </a:cubicBezTo>
                <a:cubicBezTo>
                  <a:pt x="11151979" y="5230882"/>
                  <a:pt x="11122378" y="5252850"/>
                  <a:pt x="11105493" y="5259905"/>
                </a:cubicBezTo>
                <a:lnTo>
                  <a:pt x="11078640" y="5263531"/>
                </a:lnTo>
                <a:lnTo>
                  <a:pt x="11079616" y="5270380"/>
                </a:lnTo>
                <a:lnTo>
                  <a:pt x="11069641" y="5270884"/>
                </a:lnTo>
                <a:lnTo>
                  <a:pt x="11047377" y="5271051"/>
                </a:lnTo>
                <a:cubicBezTo>
                  <a:pt x="11033483" y="5272087"/>
                  <a:pt x="10994850" y="5270445"/>
                  <a:pt x="10980705" y="5272951"/>
                </a:cubicBezTo>
                <a:cubicBezTo>
                  <a:pt x="10976625" y="5280257"/>
                  <a:pt x="10970327" y="5284239"/>
                  <a:pt x="10962514" y="5286084"/>
                </a:cubicBezTo>
                <a:lnTo>
                  <a:pt x="10945307" y="5286290"/>
                </a:lnTo>
                <a:lnTo>
                  <a:pt x="10845516" y="5303894"/>
                </a:lnTo>
                <a:lnTo>
                  <a:pt x="10831795" y="5305210"/>
                </a:lnTo>
                <a:lnTo>
                  <a:pt x="10824365" y="5311111"/>
                </a:lnTo>
                <a:cubicBezTo>
                  <a:pt x="10818692" y="5312290"/>
                  <a:pt x="10802397" y="5311529"/>
                  <a:pt x="10797756" y="5312285"/>
                </a:cubicBezTo>
                <a:lnTo>
                  <a:pt x="10796525" y="5315645"/>
                </a:lnTo>
                <a:cubicBezTo>
                  <a:pt x="10781742" y="5321013"/>
                  <a:pt x="10726138" y="5338890"/>
                  <a:pt x="10709063" y="5344492"/>
                </a:cubicBezTo>
                <a:cubicBezTo>
                  <a:pt x="10705652" y="5339328"/>
                  <a:pt x="10698014" y="5347484"/>
                  <a:pt x="10694078" y="5349258"/>
                </a:cubicBezTo>
                <a:cubicBezTo>
                  <a:pt x="10693469" y="5345779"/>
                  <a:pt x="10683941" y="5344718"/>
                  <a:pt x="10681131" y="5347812"/>
                </a:cubicBezTo>
                <a:cubicBezTo>
                  <a:pt x="10614153" y="5364782"/>
                  <a:pt x="10647679" y="5329716"/>
                  <a:pt x="10609448" y="5351931"/>
                </a:cubicBezTo>
                <a:cubicBezTo>
                  <a:pt x="10602685" y="5353403"/>
                  <a:pt x="10597204" y="5352000"/>
                  <a:pt x="10592397" y="5349402"/>
                </a:cubicBezTo>
                <a:lnTo>
                  <a:pt x="10585227" y="5344063"/>
                </a:lnTo>
                <a:lnTo>
                  <a:pt x="10557472" y="5354151"/>
                </a:lnTo>
                <a:cubicBezTo>
                  <a:pt x="10543800" y="5357667"/>
                  <a:pt x="10529411" y="5359999"/>
                  <a:pt x="10514646" y="5361064"/>
                </a:cubicBezTo>
                <a:cubicBezTo>
                  <a:pt x="10511333" y="5353956"/>
                  <a:pt x="10499744" y="5364054"/>
                  <a:pt x="10494292" y="5366054"/>
                </a:cubicBezTo>
                <a:cubicBezTo>
                  <a:pt x="10494236" y="5361412"/>
                  <a:pt x="10482156" y="5359187"/>
                  <a:pt x="10477869" y="5363025"/>
                </a:cubicBezTo>
                <a:cubicBezTo>
                  <a:pt x="10387782" y="5379617"/>
                  <a:pt x="10438473" y="5336257"/>
                  <a:pt x="10384411" y="5362257"/>
                </a:cubicBezTo>
                <a:cubicBezTo>
                  <a:pt x="10375368" y="5363613"/>
                  <a:pt x="10368582" y="5361287"/>
                  <a:pt x="10362921" y="5357444"/>
                </a:cubicBezTo>
                <a:lnTo>
                  <a:pt x="10352736" y="5347851"/>
                </a:lnTo>
                <a:lnTo>
                  <a:pt x="10344754" y="5351272"/>
                </a:lnTo>
                <a:cubicBezTo>
                  <a:pt x="10314632" y="5351540"/>
                  <a:pt x="10305751" y="5341709"/>
                  <a:pt x="10288226" y="5351613"/>
                </a:cubicBezTo>
                <a:cubicBezTo>
                  <a:pt x="10262327" y="5331026"/>
                  <a:pt x="10271048" y="5349560"/>
                  <a:pt x="10251350" y="5352711"/>
                </a:cubicBezTo>
                <a:cubicBezTo>
                  <a:pt x="10235810" y="5356816"/>
                  <a:pt x="10264339" y="5364714"/>
                  <a:pt x="10249108" y="5365881"/>
                </a:cubicBezTo>
                <a:cubicBezTo>
                  <a:pt x="10232632" y="5360566"/>
                  <a:pt x="10233406" y="5377073"/>
                  <a:pt x="10216272" y="5370573"/>
                </a:cubicBezTo>
                <a:cubicBezTo>
                  <a:pt x="10220434" y="5358137"/>
                  <a:pt x="10182459" y="5372984"/>
                  <a:pt x="10181278" y="5362119"/>
                </a:cubicBezTo>
                <a:cubicBezTo>
                  <a:pt x="10166724" y="5377655"/>
                  <a:pt x="10159412" y="5358516"/>
                  <a:pt x="10140033" y="5363304"/>
                </a:cubicBezTo>
                <a:cubicBezTo>
                  <a:pt x="10130907" y="5369181"/>
                  <a:pt x="10124323" y="5370190"/>
                  <a:pt x="10115353" y="5363869"/>
                </a:cubicBezTo>
                <a:cubicBezTo>
                  <a:pt x="10073314" y="5392482"/>
                  <a:pt x="10089920" y="5365150"/>
                  <a:pt x="10050578" y="5376153"/>
                </a:cubicBezTo>
                <a:cubicBezTo>
                  <a:pt x="10016683" y="5387725"/>
                  <a:pt x="9978260" y="5395233"/>
                  <a:pt x="9945478" y="5422859"/>
                </a:cubicBezTo>
                <a:cubicBezTo>
                  <a:pt x="9939461" y="5430686"/>
                  <a:pt x="9924686" y="5433649"/>
                  <a:pt x="9912481" y="5429477"/>
                </a:cubicBezTo>
                <a:cubicBezTo>
                  <a:pt x="9910384" y="5428759"/>
                  <a:pt x="9908438" y="5427851"/>
                  <a:pt x="9906713" y="5426784"/>
                </a:cubicBezTo>
                <a:cubicBezTo>
                  <a:pt x="9878372" y="5431011"/>
                  <a:pt x="9774714" y="5449885"/>
                  <a:pt x="9742436" y="5454834"/>
                </a:cubicBezTo>
                <a:cubicBezTo>
                  <a:pt x="9739822" y="5444779"/>
                  <a:pt x="9723500" y="5462923"/>
                  <a:pt x="9713044" y="5456476"/>
                </a:cubicBezTo>
                <a:cubicBezTo>
                  <a:pt x="9705555" y="5450821"/>
                  <a:pt x="9698855" y="5455006"/>
                  <a:pt x="9691033" y="5455451"/>
                </a:cubicBezTo>
                <a:cubicBezTo>
                  <a:pt x="9680728" y="5451004"/>
                  <a:pt x="9647117" y="5459035"/>
                  <a:pt x="9638355" y="5464794"/>
                </a:cubicBezTo>
                <a:cubicBezTo>
                  <a:pt x="9617415" y="5484808"/>
                  <a:pt x="9569832" y="5469945"/>
                  <a:pt x="9552434" y="5485280"/>
                </a:cubicBezTo>
                <a:cubicBezTo>
                  <a:pt x="9546122" y="5487529"/>
                  <a:pt x="9539945" y="5488440"/>
                  <a:pt x="9533883" y="5488516"/>
                </a:cubicBezTo>
                <a:lnTo>
                  <a:pt x="9516916" y="5486828"/>
                </a:lnTo>
                <a:lnTo>
                  <a:pt x="9512093" y="5482541"/>
                </a:lnTo>
                <a:lnTo>
                  <a:pt x="9501725" y="5483603"/>
                </a:lnTo>
                <a:lnTo>
                  <a:pt x="9498754" y="5482951"/>
                </a:lnTo>
                <a:cubicBezTo>
                  <a:pt x="9493078" y="5481686"/>
                  <a:pt x="9487476" y="5480586"/>
                  <a:pt x="9481932" y="5480151"/>
                </a:cubicBezTo>
                <a:cubicBezTo>
                  <a:pt x="9489223" y="5501646"/>
                  <a:pt x="9435971" y="5479991"/>
                  <a:pt x="9451321" y="5497375"/>
                </a:cubicBezTo>
                <a:cubicBezTo>
                  <a:pt x="9422124" y="5498722"/>
                  <a:pt x="9444395" y="5514914"/>
                  <a:pt x="9409298" y="5499478"/>
                </a:cubicBezTo>
                <a:cubicBezTo>
                  <a:pt x="9363968" y="5517055"/>
                  <a:pt x="9350073" y="5507226"/>
                  <a:pt x="9303056" y="5519093"/>
                </a:cubicBezTo>
                <a:cubicBezTo>
                  <a:pt x="9272929" y="5515489"/>
                  <a:pt x="9242312" y="5519100"/>
                  <a:pt x="9229078" y="5524154"/>
                </a:cubicBezTo>
                <a:cubicBezTo>
                  <a:pt x="9244549" y="5484199"/>
                  <a:pt x="9198133" y="5512463"/>
                  <a:pt x="9165105" y="5532892"/>
                </a:cubicBezTo>
                <a:cubicBezTo>
                  <a:pt x="9128348" y="5546691"/>
                  <a:pt x="9105217" y="5601124"/>
                  <a:pt x="9077301" y="5580356"/>
                </a:cubicBezTo>
                <a:cubicBezTo>
                  <a:pt x="9034770" y="5585424"/>
                  <a:pt x="9004654" y="5606346"/>
                  <a:pt x="8960065" y="5597982"/>
                </a:cubicBezTo>
                <a:cubicBezTo>
                  <a:pt x="8958681" y="5601368"/>
                  <a:pt x="8956414" y="5604204"/>
                  <a:pt x="8953536" y="5606638"/>
                </a:cubicBezTo>
                <a:lnTo>
                  <a:pt x="8943907" y="5612541"/>
                </a:lnTo>
                <a:lnTo>
                  <a:pt x="8942046" y="5612112"/>
                </a:lnTo>
                <a:cubicBezTo>
                  <a:pt x="8934733" y="5612036"/>
                  <a:pt x="8930989" y="5613463"/>
                  <a:pt x="8928824" y="5615549"/>
                </a:cubicBezTo>
                <a:lnTo>
                  <a:pt x="8927294" y="5618607"/>
                </a:lnTo>
                <a:lnTo>
                  <a:pt x="8918651" y="5621688"/>
                </a:lnTo>
                <a:lnTo>
                  <a:pt x="8902772" y="5629703"/>
                </a:lnTo>
                <a:lnTo>
                  <a:pt x="8898724" y="5629379"/>
                </a:lnTo>
                <a:lnTo>
                  <a:pt x="8873099" y="5638628"/>
                </a:lnTo>
                <a:lnTo>
                  <a:pt x="8872234" y="5637889"/>
                </a:lnTo>
                <a:cubicBezTo>
                  <a:pt x="8869712" y="5636443"/>
                  <a:pt x="8866744" y="5635774"/>
                  <a:pt x="8862777" y="5636711"/>
                </a:cubicBezTo>
                <a:cubicBezTo>
                  <a:pt x="8861373" y="5622581"/>
                  <a:pt x="8857449" y="5632426"/>
                  <a:pt x="8845869" y="5636436"/>
                </a:cubicBezTo>
                <a:cubicBezTo>
                  <a:pt x="8841103" y="5615386"/>
                  <a:pt x="8812729" y="5634444"/>
                  <a:pt x="8800548" y="5625084"/>
                </a:cubicBezTo>
                <a:cubicBezTo>
                  <a:pt x="8792146" y="5628504"/>
                  <a:pt x="8783174" y="5631737"/>
                  <a:pt x="8773774" y="5634630"/>
                </a:cubicBezTo>
                <a:lnTo>
                  <a:pt x="8698255" y="5636083"/>
                </a:lnTo>
                <a:lnTo>
                  <a:pt x="8619167" y="5619130"/>
                </a:lnTo>
                <a:cubicBezTo>
                  <a:pt x="8589913" y="5618762"/>
                  <a:pt x="8564581" y="5612466"/>
                  <a:pt x="8539822" y="5616905"/>
                </a:cubicBezTo>
                <a:cubicBezTo>
                  <a:pt x="8529764" y="5612008"/>
                  <a:pt x="8520285" y="5610031"/>
                  <a:pt x="8511094" y="5617360"/>
                </a:cubicBezTo>
                <a:cubicBezTo>
                  <a:pt x="8483794" y="5614914"/>
                  <a:pt x="8477184" y="5604447"/>
                  <a:pt x="8459886" y="5612612"/>
                </a:cubicBezTo>
                <a:cubicBezTo>
                  <a:pt x="8444548" y="5595681"/>
                  <a:pt x="8443640" y="5602142"/>
                  <a:pt x="8436432" y="5606990"/>
                </a:cubicBezTo>
                <a:lnTo>
                  <a:pt x="8435403" y="5607336"/>
                </a:lnTo>
                <a:lnTo>
                  <a:pt x="8433307" y="5604917"/>
                </a:lnTo>
                <a:lnTo>
                  <a:pt x="8428968" y="5603796"/>
                </a:lnTo>
                <a:lnTo>
                  <a:pt x="8417124" y="5604518"/>
                </a:lnTo>
                <a:lnTo>
                  <a:pt x="8412669" y="5605413"/>
                </a:lnTo>
                <a:cubicBezTo>
                  <a:pt x="8409601" y="5605797"/>
                  <a:pt x="8407563" y="5605754"/>
                  <a:pt x="8406152" y="5605396"/>
                </a:cubicBezTo>
                <a:lnTo>
                  <a:pt x="8405989" y="5605197"/>
                </a:lnTo>
                <a:lnTo>
                  <a:pt x="8399884" y="5605568"/>
                </a:lnTo>
                <a:cubicBezTo>
                  <a:pt x="8389582" y="5606652"/>
                  <a:pt x="8379557" y="5608135"/>
                  <a:pt x="8370014" y="5609900"/>
                </a:cubicBezTo>
                <a:cubicBezTo>
                  <a:pt x="8361945" y="5598787"/>
                  <a:pt x="8326685" y="5611914"/>
                  <a:pt x="8330544" y="5590964"/>
                </a:cubicBezTo>
                <a:cubicBezTo>
                  <a:pt x="8317672" y="5592723"/>
                  <a:pt x="8309886" y="5601422"/>
                  <a:pt x="8314221" y="5587682"/>
                </a:cubicBezTo>
                <a:cubicBezTo>
                  <a:pt x="8309983" y="5587866"/>
                  <a:pt x="8307372" y="5586698"/>
                  <a:pt x="8305502" y="5584868"/>
                </a:cubicBezTo>
                <a:lnTo>
                  <a:pt x="8304962" y="5584007"/>
                </a:lnTo>
                <a:lnTo>
                  <a:pt x="8276324" y="5588260"/>
                </a:lnTo>
                <a:lnTo>
                  <a:pt x="8272522" y="5587226"/>
                </a:lnTo>
                <a:lnTo>
                  <a:pt x="8253857" y="5592043"/>
                </a:lnTo>
                <a:lnTo>
                  <a:pt x="8244212" y="5593439"/>
                </a:lnTo>
                <a:lnTo>
                  <a:pt x="8241488" y="5596085"/>
                </a:lnTo>
                <a:cubicBezTo>
                  <a:pt x="8238546" y="5597691"/>
                  <a:pt x="8234330" y="5598384"/>
                  <a:pt x="8227256" y="5597005"/>
                </a:cubicBezTo>
                <a:lnTo>
                  <a:pt x="8225619" y="5596262"/>
                </a:lnTo>
                <a:lnTo>
                  <a:pt x="8213882" y="5600179"/>
                </a:lnTo>
                <a:cubicBezTo>
                  <a:pt x="8210102" y="5601988"/>
                  <a:pt x="8206755" y="5604291"/>
                  <a:pt x="8204045" y="5607275"/>
                </a:cubicBezTo>
                <a:cubicBezTo>
                  <a:pt x="8164079" y="5591326"/>
                  <a:pt x="8126369" y="5605919"/>
                  <a:pt x="8082989" y="5603160"/>
                </a:cubicBezTo>
                <a:cubicBezTo>
                  <a:pt x="8034449" y="5606898"/>
                  <a:pt x="8008954" y="5596936"/>
                  <a:pt x="7976942" y="5598455"/>
                </a:cubicBezTo>
                <a:cubicBezTo>
                  <a:pt x="7962042" y="5600916"/>
                  <a:pt x="7941729" y="5599827"/>
                  <a:pt x="7950121" y="5590893"/>
                </a:cubicBezTo>
                <a:cubicBezTo>
                  <a:pt x="7904855" y="5610014"/>
                  <a:pt x="7778840" y="5612380"/>
                  <a:pt x="7727691" y="5621064"/>
                </a:cubicBezTo>
                <a:cubicBezTo>
                  <a:pt x="7699805" y="5600056"/>
                  <a:pt x="7714922" y="5619495"/>
                  <a:pt x="7685998" y="5615564"/>
                </a:cubicBezTo>
                <a:cubicBezTo>
                  <a:pt x="7693909" y="5634905"/>
                  <a:pt x="7650884" y="5604714"/>
                  <a:pt x="7649302" y="5626541"/>
                </a:cubicBezTo>
                <a:cubicBezTo>
                  <a:pt x="7644089" y="5625134"/>
                  <a:pt x="7639087" y="5623084"/>
                  <a:pt x="7634083" y="5620862"/>
                </a:cubicBezTo>
                <a:lnTo>
                  <a:pt x="7631455" y="5619708"/>
                </a:lnTo>
                <a:lnTo>
                  <a:pt x="7620952" y="5618872"/>
                </a:lnTo>
                <a:lnTo>
                  <a:pt x="7617992" y="5613914"/>
                </a:lnTo>
                <a:lnTo>
                  <a:pt x="7602182" y="5609271"/>
                </a:lnTo>
                <a:cubicBezTo>
                  <a:pt x="7596260" y="5608262"/>
                  <a:pt x="7589888" y="5608028"/>
                  <a:pt x="7582847" y="5609047"/>
                </a:cubicBezTo>
                <a:cubicBezTo>
                  <a:pt x="7565525" y="5617697"/>
                  <a:pt x="7538553" y="5607096"/>
                  <a:pt x="7514158" y="5607737"/>
                </a:cubicBezTo>
                <a:lnTo>
                  <a:pt x="7502955" y="5610415"/>
                </a:lnTo>
                <a:lnTo>
                  <a:pt x="7466391" y="5605949"/>
                </a:lnTo>
                <a:cubicBezTo>
                  <a:pt x="7455982" y="5605083"/>
                  <a:pt x="7445179" y="5604628"/>
                  <a:pt x="7433806" y="5604945"/>
                </a:cubicBezTo>
                <a:lnTo>
                  <a:pt x="7412693" y="5607075"/>
                </a:lnTo>
                <a:lnTo>
                  <a:pt x="7407159" y="5605310"/>
                </a:lnTo>
                <a:cubicBezTo>
                  <a:pt x="7397520" y="5605506"/>
                  <a:pt x="7384763" y="5611721"/>
                  <a:pt x="7385900" y="5604171"/>
                </a:cubicBezTo>
                <a:lnTo>
                  <a:pt x="7375071" y="5606788"/>
                </a:lnTo>
                <a:lnTo>
                  <a:pt x="7364382" y="5600762"/>
                </a:lnTo>
                <a:cubicBezTo>
                  <a:pt x="7363212" y="5599363"/>
                  <a:pt x="7362331" y="5597874"/>
                  <a:pt x="7361770" y="5596347"/>
                </a:cubicBezTo>
                <a:lnTo>
                  <a:pt x="7346641" y="5598329"/>
                </a:lnTo>
                <a:lnTo>
                  <a:pt x="7334238" y="5594014"/>
                </a:lnTo>
                <a:lnTo>
                  <a:pt x="7323426" y="5596835"/>
                </a:lnTo>
                <a:lnTo>
                  <a:pt x="7318938" y="5596200"/>
                </a:lnTo>
                <a:lnTo>
                  <a:pt x="7307784" y="5594065"/>
                </a:lnTo>
                <a:cubicBezTo>
                  <a:pt x="7302066" y="5592568"/>
                  <a:pt x="7295667" y="5590765"/>
                  <a:pt x="7288540" y="5589320"/>
                </a:cubicBezTo>
                <a:lnTo>
                  <a:pt x="7282537" y="5588660"/>
                </a:lnTo>
                <a:lnTo>
                  <a:pt x="7269466" y="5581404"/>
                </a:lnTo>
                <a:cubicBezTo>
                  <a:pt x="7259956" y="5575919"/>
                  <a:pt x="7252471" y="5572223"/>
                  <a:pt x="7244165" y="5575200"/>
                </a:cubicBezTo>
                <a:cubicBezTo>
                  <a:pt x="7230005" y="5568113"/>
                  <a:pt x="7220114" y="5548251"/>
                  <a:pt x="7199619" y="5553550"/>
                </a:cubicBezTo>
                <a:cubicBezTo>
                  <a:pt x="7205839" y="5544552"/>
                  <a:pt x="7176858" y="5552461"/>
                  <a:pt x="7173434" y="5543219"/>
                </a:cubicBezTo>
                <a:cubicBezTo>
                  <a:pt x="7171853" y="5535776"/>
                  <a:pt x="7162694" y="5536440"/>
                  <a:pt x="7155718" y="5533697"/>
                </a:cubicBezTo>
                <a:cubicBezTo>
                  <a:pt x="7150747" y="5526096"/>
                  <a:pt x="7115649" y="5519155"/>
                  <a:pt x="7103430" y="5520249"/>
                </a:cubicBezTo>
                <a:cubicBezTo>
                  <a:pt x="7068988" y="5527813"/>
                  <a:pt x="7041283" y="5497211"/>
                  <a:pt x="7013746" y="5502470"/>
                </a:cubicBezTo>
                <a:cubicBezTo>
                  <a:pt x="7006535" y="5501753"/>
                  <a:pt x="7000557" y="5500031"/>
                  <a:pt x="6995379" y="5497693"/>
                </a:cubicBezTo>
                <a:lnTo>
                  <a:pt x="6982475" y="5489641"/>
                </a:lnTo>
                <a:cubicBezTo>
                  <a:pt x="6982314" y="5487873"/>
                  <a:pt x="6982155" y="5486104"/>
                  <a:pt x="6981994" y="5484335"/>
                </a:cubicBezTo>
                <a:lnTo>
                  <a:pt x="6972355" y="5481074"/>
                </a:lnTo>
                <a:lnTo>
                  <a:pt x="6970394" y="5479383"/>
                </a:lnTo>
                <a:cubicBezTo>
                  <a:pt x="6966663" y="5476135"/>
                  <a:pt x="6962857" y="5473046"/>
                  <a:pt x="6958543" y="5470507"/>
                </a:cubicBezTo>
                <a:cubicBezTo>
                  <a:pt x="6946682" y="5490417"/>
                  <a:pt x="6919886" y="5452192"/>
                  <a:pt x="6918276" y="5472034"/>
                </a:cubicBezTo>
                <a:cubicBezTo>
                  <a:pt x="6892502" y="5461546"/>
                  <a:pt x="6897731" y="5483185"/>
                  <a:pt x="6881046" y="5457070"/>
                </a:cubicBezTo>
                <a:cubicBezTo>
                  <a:pt x="6828055" y="5453051"/>
                  <a:pt x="6839016" y="5431108"/>
                  <a:pt x="6752164" y="5425021"/>
                </a:cubicBezTo>
                <a:cubicBezTo>
                  <a:pt x="6758292" y="5421861"/>
                  <a:pt x="6727733" y="5418470"/>
                  <a:pt x="6724964" y="5414071"/>
                </a:cubicBezTo>
                <a:lnTo>
                  <a:pt x="6683286" y="5432830"/>
                </a:lnTo>
                <a:lnTo>
                  <a:pt x="6644277" y="5429684"/>
                </a:lnTo>
                <a:cubicBezTo>
                  <a:pt x="6602299" y="5429624"/>
                  <a:pt x="6572889" y="5412513"/>
                  <a:pt x="6532914" y="5431205"/>
                </a:cubicBezTo>
                <a:lnTo>
                  <a:pt x="6307459" y="5467087"/>
                </a:lnTo>
                <a:cubicBezTo>
                  <a:pt x="6243940" y="5484756"/>
                  <a:pt x="6232610" y="5506751"/>
                  <a:pt x="6196243" y="5515042"/>
                </a:cubicBezTo>
                <a:cubicBezTo>
                  <a:pt x="6164533" y="5518021"/>
                  <a:pt x="6142666" y="5509345"/>
                  <a:pt x="6099124" y="5516848"/>
                </a:cubicBezTo>
                <a:cubicBezTo>
                  <a:pt x="6076503" y="5515419"/>
                  <a:pt x="6031865" y="5528713"/>
                  <a:pt x="6016077" y="5528642"/>
                </a:cubicBezTo>
                <a:cubicBezTo>
                  <a:pt x="6017142" y="5530608"/>
                  <a:pt x="6008544" y="5532493"/>
                  <a:pt x="6004389" y="5531206"/>
                </a:cubicBezTo>
                <a:cubicBezTo>
                  <a:pt x="5932347" y="5531241"/>
                  <a:pt x="5981006" y="5545600"/>
                  <a:pt x="5933945" y="5538840"/>
                </a:cubicBezTo>
                <a:cubicBezTo>
                  <a:pt x="5905303" y="5539379"/>
                  <a:pt x="5918093" y="5561978"/>
                  <a:pt x="5883936" y="5553807"/>
                </a:cubicBezTo>
                <a:cubicBezTo>
                  <a:pt x="5850054" y="5556990"/>
                  <a:pt x="5832962" y="5567338"/>
                  <a:pt x="5798331" y="5564248"/>
                </a:cubicBezTo>
                <a:cubicBezTo>
                  <a:pt x="5766627" y="5567265"/>
                  <a:pt x="5741097" y="5573248"/>
                  <a:pt x="5712738" y="5573120"/>
                </a:cubicBezTo>
                <a:cubicBezTo>
                  <a:pt x="5703372" y="5576849"/>
                  <a:pt x="5693695" y="5578874"/>
                  <a:pt x="5681342" y="5575621"/>
                </a:cubicBezTo>
                <a:lnTo>
                  <a:pt x="5627167" y="5583215"/>
                </a:lnTo>
                <a:cubicBezTo>
                  <a:pt x="5612183" y="5597917"/>
                  <a:pt x="5611727" y="5586689"/>
                  <a:pt x="5591414" y="5587695"/>
                </a:cubicBezTo>
                <a:cubicBezTo>
                  <a:pt x="5574616" y="5587612"/>
                  <a:pt x="5598133" y="5579413"/>
                  <a:pt x="5583028" y="5580877"/>
                </a:cubicBezTo>
                <a:cubicBezTo>
                  <a:pt x="5569804" y="5586020"/>
                  <a:pt x="5562718" y="5576982"/>
                  <a:pt x="5549426" y="5582858"/>
                </a:cubicBezTo>
                <a:cubicBezTo>
                  <a:pt x="5559299" y="5589013"/>
                  <a:pt x="5515978" y="5586206"/>
                  <a:pt x="5519999" y="5592246"/>
                </a:cubicBezTo>
                <a:cubicBezTo>
                  <a:pt x="5498728" y="5585844"/>
                  <a:pt x="5500813" y="5597206"/>
                  <a:pt x="5480028" y="5597282"/>
                </a:cubicBezTo>
                <a:cubicBezTo>
                  <a:pt x="5468519" y="5595356"/>
                  <a:pt x="5461753" y="5595717"/>
                  <a:pt x="5456175" y="5600371"/>
                </a:cubicBezTo>
                <a:cubicBezTo>
                  <a:pt x="5402444" y="5590675"/>
                  <a:pt x="5431269" y="5603179"/>
                  <a:pt x="5388463" y="5602638"/>
                </a:cubicBezTo>
                <a:cubicBezTo>
                  <a:pt x="5350589" y="5601042"/>
                  <a:pt x="5310318" y="5602266"/>
                  <a:pt x="5265898" y="5591830"/>
                </a:cubicBezTo>
                <a:cubicBezTo>
                  <a:pt x="5256434" y="5588423"/>
                  <a:pt x="5240914" y="5588853"/>
                  <a:pt x="5231231" y="5592790"/>
                </a:cubicBezTo>
                <a:cubicBezTo>
                  <a:pt x="5229565" y="5593467"/>
                  <a:pt x="5228139" y="5594226"/>
                  <a:pt x="5226996" y="5595040"/>
                </a:cubicBezTo>
                <a:cubicBezTo>
                  <a:pt x="5199121" y="5587151"/>
                  <a:pt x="5190547" y="5594087"/>
                  <a:pt x="5175988" y="5588131"/>
                </a:cubicBezTo>
                <a:cubicBezTo>
                  <a:pt x="5141664" y="5589465"/>
                  <a:pt x="5120774" y="5599921"/>
                  <a:pt x="5107470" y="5594771"/>
                </a:cubicBezTo>
                <a:cubicBezTo>
                  <a:pt x="5082783" y="5597686"/>
                  <a:pt x="5044558" y="5603218"/>
                  <a:pt x="5027868" y="5605624"/>
                </a:cubicBezTo>
                <a:cubicBezTo>
                  <a:pt x="5023394" y="5609716"/>
                  <a:pt x="5015008" y="5608373"/>
                  <a:pt x="5007324" y="5609209"/>
                </a:cubicBezTo>
                <a:cubicBezTo>
                  <a:pt x="4999584" y="5613033"/>
                  <a:pt x="4963661" y="5613313"/>
                  <a:pt x="4952559" y="5611402"/>
                </a:cubicBezTo>
                <a:lnTo>
                  <a:pt x="4826081" y="5616191"/>
                </a:lnTo>
                <a:lnTo>
                  <a:pt x="4823501" y="5619174"/>
                </a:lnTo>
                <a:lnTo>
                  <a:pt x="4813093" y="5620026"/>
                </a:lnTo>
                <a:lnTo>
                  <a:pt x="4810563" y="5620787"/>
                </a:lnTo>
                <a:cubicBezTo>
                  <a:pt x="4805739" y="5622253"/>
                  <a:pt x="4800910" y="5623620"/>
                  <a:pt x="4795818" y="5624618"/>
                </a:cubicBezTo>
                <a:cubicBezTo>
                  <a:pt x="4792594" y="5611984"/>
                  <a:pt x="4751975" y="5631029"/>
                  <a:pt x="4758404" y="5619510"/>
                </a:cubicBezTo>
                <a:cubicBezTo>
                  <a:pt x="4729867" y="5622800"/>
                  <a:pt x="4743470" y="5610974"/>
                  <a:pt x="4717254" y="5624155"/>
                </a:cubicBezTo>
                <a:cubicBezTo>
                  <a:pt x="4665606" y="5620882"/>
                  <a:pt x="4638526" y="5634254"/>
                  <a:pt x="4591958" y="5624710"/>
                </a:cubicBezTo>
                <a:cubicBezTo>
                  <a:pt x="4600998" y="5629613"/>
                  <a:pt x="4491255" y="5629123"/>
                  <a:pt x="4476215" y="5628210"/>
                </a:cubicBezTo>
                <a:lnTo>
                  <a:pt x="4425193" y="5627414"/>
                </a:lnTo>
                <a:lnTo>
                  <a:pt x="4383866" y="5626546"/>
                </a:lnTo>
                <a:lnTo>
                  <a:pt x="4385596" y="5634646"/>
                </a:lnTo>
                <a:cubicBezTo>
                  <a:pt x="4373497" y="5634009"/>
                  <a:pt x="4366105" y="5636763"/>
                  <a:pt x="4360864" y="5641173"/>
                </a:cubicBezTo>
                <a:lnTo>
                  <a:pt x="4328321" y="5626332"/>
                </a:lnTo>
                <a:lnTo>
                  <a:pt x="4309842" y="5626471"/>
                </a:lnTo>
                <a:lnTo>
                  <a:pt x="4277424" y="5631598"/>
                </a:lnTo>
                <a:lnTo>
                  <a:pt x="4266627" y="5633969"/>
                </a:lnTo>
                <a:lnTo>
                  <a:pt x="4185525" y="5617508"/>
                </a:lnTo>
                <a:lnTo>
                  <a:pt x="4177617" y="5610903"/>
                </a:lnTo>
                <a:cubicBezTo>
                  <a:pt x="4169135" y="5606836"/>
                  <a:pt x="4157063" y="5604954"/>
                  <a:pt x="4136948" y="5608031"/>
                </a:cubicBezTo>
                <a:lnTo>
                  <a:pt x="4132323" y="5609784"/>
                </a:lnTo>
                <a:lnTo>
                  <a:pt x="4098620" y="5599672"/>
                </a:lnTo>
                <a:cubicBezTo>
                  <a:pt x="4087744" y="5595070"/>
                  <a:pt x="3971360" y="5589278"/>
                  <a:pt x="3963475" y="5581841"/>
                </a:cubicBezTo>
                <a:cubicBezTo>
                  <a:pt x="3836034" y="5600252"/>
                  <a:pt x="3827261" y="5567580"/>
                  <a:pt x="3703613" y="5572482"/>
                </a:cubicBezTo>
                <a:cubicBezTo>
                  <a:pt x="3596526" y="5522697"/>
                  <a:pt x="3528981" y="5553020"/>
                  <a:pt x="3432987" y="5545768"/>
                </a:cubicBezTo>
                <a:cubicBezTo>
                  <a:pt x="3341557" y="5540666"/>
                  <a:pt x="3299222" y="5556776"/>
                  <a:pt x="3176381" y="5556110"/>
                </a:cubicBezTo>
                <a:cubicBezTo>
                  <a:pt x="3046225" y="5545252"/>
                  <a:pt x="2856562" y="5551022"/>
                  <a:pt x="2710156" y="5527517"/>
                </a:cubicBezTo>
                <a:cubicBezTo>
                  <a:pt x="2595124" y="5519951"/>
                  <a:pt x="2594726" y="5525545"/>
                  <a:pt x="2550206" y="5524958"/>
                </a:cubicBezTo>
                <a:cubicBezTo>
                  <a:pt x="2535402" y="5528183"/>
                  <a:pt x="2457214" y="5518753"/>
                  <a:pt x="2443041" y="5523990"/>
                </a:cubicBezTo>
                <a:lnTo>
                  <a:pt x="2435613" y="5526704"/>
                </a:lnTo>
                <a:lnTo>
                  <a:pt x="2405682" y="5528307"/>
                </a:lnTo>
                <a:lnTo>
                  <a:pt x="2397487" y="5540337"/>
                </a:lnTo>
                <a:lnTo>
                  <a:pt x="2297454" y="5550765"/>
                </a:lnTo>
                <a:cubicBezTo>
                  <a:pt x="2230952" y="5521480"/>
                  <a:pt x="2174171" y="5556417"/>
                  <a:pt x="2056700" y="5555489"/>
                </a:cubicBezTo>
                <a:cubicBezTo>
                  <a:pt x="2025568" y="5545373"/>
                  <a:pt x="1901680" y="5520750"/>
                  <a:pt x="1878530" y="5535330"/>
                </a:cubicBezTo>
                <a:lnTo>
                  <a:pt x="1859292" y="5535461"/>
                </a:lnTo>
                <a:lnTo>
                  <a:pt x="1835626" y="5533793"/>
                </a:lnTo>
                <a:cubicBezTo>
                  <a:pt x="1823131" y="5534628"/>
                  <a:pt x="1810151" y="5536942"/>
                  <a:pt x="1798939" y="5540285"/>
                </a:cubicBezTo>
                <a:lnTo>
                  <a:pt x="1779046" y="5549949"/>
                </a:lnTo>
                <a:lnTo>
                  <a:pt x="1772421" y="5549018"/>
                </a:lnTo>
                <a:lnTo>
                  <a:pt x="1772052" y="5545689"/>
                </a:lnTo>
                <a:cubicBezTo>
                  <a:pt x="1758274" y="5534165"/>
                  <a:pt x="1670822" y="5556887"/>
                  <a:pt x="1711543" y="5534558"/>
                </a:cubicBezTo>
                <a:cubicBezTo>
                  <a:pt x="1696140" y="5533324"/>
                  <a:pt x="1670188" y="5488258"/>
                  <a:pt x="1631462" y="5491807"/>
                </a:cubicBezTo>
                <a:cubicBezTo>
                  <a:pt x="1579148" y="5498877"/>
                  <a:pt x="1591754" y="5486800"/>
                  <a:pt x="1538763" y="5482781"/>
                </a:cubicBezTo>
                <a:cubicBezTo>
                  <a:pt x="1522078" y="5456666"/>
                  <a:pt x="1527306" y="5478305"/>
                  <a:pt x="1501533" y="5467817"/>
                </a:cubicBezTo>
                <a:cubicBezTo>
                  <a:pt x="1499922" y="5487659"/>
                  <a:pt x="1473126" y="5449434"/>
                  <a:pt x="1461266" y="5469343"/>
                </a:cubicBezTo>
                <a:cubicBezTo>
                  <a:pt x="1456951" y="5466804"/>
                  <a:pt x="1453146" y="5463716"/>
                  <a:pt x="1449415" y="5460467"/>
                </a:cubicBezTo>
                <a:lnTo>
                  <a:pt x="1447454" y="5458776"/>
                </a:lnTo>
                <a:lnTo>
                  <a:pt x="1437814" y="5455515"/>
                </a:lnTo>
                <a:lnTo>
                  <a:pt x="1437334" y="5450209"/>
                </a:lnTo>
                <a:lnTo>
                  <a:pt x="1424429" y="5442157"/>
                </a:lnTo>
                <a:cubicBezTo>
                  <a:pt x="1419251" y="5439819"/>
                  <a:pt x="1413273" y="5438098"/>
                  <a:pt x="1406063" y="5437380"/>
                </a:cubicBezTo>
                <a:cubicBezTo>
                  <a:pt x="1378526" y="5442640"/>
                  <a:pt x="1350821" y="5412037"/>
                  <a:pt x="1316379" y="5419601"/>
                </a:cubicBezTo>
                <a:cubicBezTo>
                  <a:pt x="1304160" y="5420695"/>
                  <a:pt x="1269061" y="5413755"/>
                  <a:pt x="1264090" y="5406153"/>
                </a:cubicBezTo>
                <a:cubicBezTo>
                  <a:pt x="1257115" y="5403410"/>
                  <a:pt x="1247955" y="5404075"/>
                  <a:pt x="1246374" y="5396631"/>
                </a:cubicBezTo>
                <a:cubicBezTo>
                  <a:pt x="1242951" y="5387390"/>
                  <a:pt x="1213970" y="5395299"/>
                  <a:pt x="1220190" y="5386301"/>
                </a:cubicBezTo>
                <a:cubicBezTo>
                  <a:pt x="1199695" y="5391599"/>
                  <a:pt x="1189803" y="5371737"/>
                  <a:pt x="1175643" y="5364651"/>
                </a:cubicBezTo>
                <a:cubicBezTo>
                  <a:pt x="1167337" y="5367627"/>
                  <a:pt x="1159852" y="5363931"/>
                  <a:pt x="1150342" y="5358447"/>
                </a:cubicBezTo>
                <a:lnTo>
                  <a:pt x="1112024" y="5345786"/>
                </a:lnTo>
                <a:lnTo>
                  <a:pt x="1100870" y="5343651"/>
                </a:lnTo>
                <a:lnTo>
                  <a:pt x="1096383" y="5343015"/>
                </a:lnTo>
                <a:lnTo>
                  <a:pt x="1058039" y="5343504"/>
                </a:lnTo>
                <a:cubicBezTo>
                  <a:pt x="1057478" y="5341976"/>
                  <a:pt x="1056597" y="5340487"/>
                  <a:pt x="1055426" y="5339088"/>
                </a:cubicBezTo>
                <a:lnTo>
                  <a:pt x="1044738" y="5333063"/>
                </a:lnTo>
                <a:lnTo>
                  <a:pt x="1033909" y="5335680"/>
                </a:lnTo>
                <a:cubicBezTo>
                  <a:pt x="1035046" y="5328129"/>
                  <a:pt x="1022289" y="5334344"/>
                  <a:pt x="1012649" y="5334541"/>
                </a:cubicBezTo>
                <a:lnTo>
                  <a:pt x="1007115" y="5332775"/>
                </a:lnTo>
                <a:lnTo>
                  <a:pt x="987447" y="5346462"/>
                </a:lnTo>
                <a:cubicBezTo>
                  <a:pt x="976074" y="5346779"/>
                  <a:pt x="963827" y="5334768"/>
                  <a:pt x="953418" y="5333901"/>
                </a:cubicBezTo>
                <a:lnTo>
                  <a:pt x="916854" y="5329435"/>
                </a:lnTo>
                <a:lnTo>
                  <a:pt x="905651" y="5332114"/>
                </a:lnTo>
                <a:cubicBezTo>
                  <a:pt x="881256" y="5332755"/>
                  <a:pt x="855727" y="5330820"/>
                  <a:pt x="838405" y="5339470"/>
                </a:cubicBezTo>
                <a:cubicBezTo>
                  <a:pt x="831364" y="5340489"/>
                  <a:pt x="823548" y="5331589"/>
                  <a:pt x="817627" y="5330580"/>
                </a:cubicBezTo>
                <a:lnTo>
                  <a:pt x="801817" y="5325937"/>
                </a:lnTo>
                <a:lnTo>
                  <a:pt x="798857" y="5320979"/>
                </a:lnTo>
                <a:lnTo>
                  <a:pt x="788354" y="5320143"/>
                </a:lnTo>
                <a:lnTo>
                  <a:pt x="785726" y="5318989"/>
                </a:lnTo>
                <a:cubicBezTo>
                  <a:pt x="780721" y="5316767"/>
                  <a:pt x="775719" y="5314716"/>
                  <a:pt x="770507" y="5313309"/>
                </a:cubicBezTo>
                <a:cubicBezTo>
                  <a:pt x="768924" y="5335137"/>
                  <a:pt x="725899" y="5304945"/>
                  <a:pt x="733810" y="5324286"/>
                </a:cubicBezTo>
                <a:cubicBezTo>
                  <a:pt x="704886" y="5320356"/>
                  <a:pt x="720003" y="5339795"/>
                  <a:pt x="692117" y="5318786"/>
                </a:cubicBezTo>
                <a:cubicBezTo>
                  <a:pt x="640968" y="5327470"/>
                  <a:pt x="620209" y="5334772"/>
                  <a:pt x="574943" y="5327578"/>
                </a:cubicBezTo>
                <a:cubicBezTo>
                  <a:pt x="533141" y="5325624"/>
                  <a:pt x="480989" y="5305543"/>
                  <a:pt x="441302" y="5307062"/>
                </a:cubicBezTo>
                <a:cubicBezTo>
                  <a:pt x="381194" y="5308098"/>
                  <a:pt x="355572" y="5361507"/>
                  <a:pt x="336819" y="5336690"/>
                </a:cubicBezTo>
                <a:cubicBezTo>
                  <a:pt x="308424" y="5343088"/>
                  <a:pt x="294704" y="5344301"/>
                  <a:pt x="270932" y="5345451"/>
                </a:cubicBezTo>
                <a:lnTo>
                  <a:pt x="194189" y="5343588"/>
                </a:lnTo>
                <a:lnTo>
                  <a:pt x="192552" y="5342845"/>
                </a:lnTo>
                <a:cubicBezTo>
                  <a:pt x="185478" y="5341467"/>
                  <a:pt x="181262" y="5342160"/>
                  <a:pt x="178320" y="5343766"/>
                </a:cubicBezTo>
                <a:lnTo>
                  <a:pt x="175596" y="5346411"/>
                </a:lnTo>
                <a:lnTo>
                  <a:pt x="147287" y="5352625"/>
                </a:lnTo>
                <a:lnTo>
                  <a:pt x="114847" y="5355844"/>
                </a:lnTo>
                <a:lnTo>
                  <a:pt x="114306" y="5354983"/>
                </a:lnTo>
                <a:cubicBezTo>
                  <a:pt x="110042" y="5353823"/>
                  <a:pt x="100016" y="5353058"/>
                  <a:pt x="89264" y="5348886"/>
                </a:cubicBezTo>
                <a:cubicBezTo>
                  <a:pt x="93123" y="5327937"/>
                  <a:pt x="57863" y="5341064"/>
                  <a:pt x="49794" y="5329950"/>
                </a:cubicBezTo>
                <a:cubicBezTo>
                  <a:pt x="40251" y="5331715"/>
                  <a:pt x="30226" y="5333199"/>
                  <a:pt x="19924" y="5334282"/>
                </a:cubicBezTo>
                <a:lnTo>
                  <a:pt x="13819" y="5334653"/>
                </a:lnTo>
                <a:lnTo>
                  <a:pt x="13657" y="5334455"/>
                </a:lnTo>
                <a:cubicBezTo>
                  <a:pt x="12246" y="5334096"/>
                  <a:pt x="10207" y="5334053"/>
                  <a:pt x="7139" y="5334438"/>
                </a:cubicBezTo>
                <a:lnTo>
                  <a:pt x="2684" y="5335333"/>
                </a:lnTo>
                <a:lnTo>
                  <a:pt x="0" y="5335496"/>
                </a:lnTo>
                <a:lnTo>
                  <a:pt x="0" y="10592"/>
                </a:lnTo>
                <a:lnTo>
                  <a:pt x="1124382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6F62E4-3C1C-948A-AC50-7E4EF0458D39}"/>
              </a:ext>
            </a:extLst>
          </p:cNvPr>
          <p:cNvSpPr>
            <a:spLocks noGrp="1"/>
          </p:cNvSpPr>
          <p:nvPr>
            <p:ph type="title"/>
          </p:nvPr>
        </p:nvSpPr>
        <p:spPr>
          <a:xfrm>
            <a:off x="1629751" y="1059116"/>
            <a:ext cx="8924392" cy="933486"/>
          </a:xfrm>
        </p:spPr>
        <p:txBody>
          <a:bodyPr>
            <a:normAutofit/>
          </a:bodyPr>
          <a:lstStyle/>
          <a:p>
            <a:pPr algn="ctr"/>
            <a:r>
              <a:rPr lang="en-GB" dirty="0"/>
              <a:t>Case overview</a:t>
            </a:r>
          </a:p>
        </p:txBody>
      </p:sp>
      <p:sp>
        <p:nvSpPr>
          <p:cNvPr id="21" name="Rectangle 6">
            <a:extLst>
              <a:ext uri="{FF2B5EF4-FFF2-40B4-BE49-F238E27FC236}">
                <a16:creationId xmlns:a16="http://schemas.microsoft.com/office/drawing/2014/main" id="{16A12243-4887-4E89-8347-1146AE5D14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0000">
            <a:off x="5418161" y="351736"/>
            <a:ext cx="1352113" cy="40780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481CE2B-3575-3A24-2D6A-AEDB7208ED41}"/>
              </a:ext>
            </a:extLst>
          </p:cNvPr>
          <p:cNvSpPr>
            <a:spLocks noGrp="1"/>
          </p:cNvSpPr>
          <p:nvPr>
            <p:ph idx="1"/>
          </p:nvPr>
        </p:nvSpPr>
        <p:spPr>
          <a:xfrm>
            <a:off x="1121229" y="2090057"/>
            <a:ext cx="10427303" cy="3592285"/>
          </a:xfrm>
        </p:spPr>
        <p:txBody>
          <a:bodyPr>
            <a:normAutofit/>
          </a:bodyPr>
          <a:lstStyle/>
          <a:p>
            <a:r>
              <a:rPr lang="en-GB" sz="2400" dirty="0"/>
              <a:t>Jenny is a 16-year-old who has been supporting her mother for the past five years following the death of her father.</a:t>
            </a:r>
          </a:p>
          <a:p>
            <a:r>
              <a:rPr lang="en-GB" sz="2400" dirty="0"/>
              <a:t>She has been providing  support with house chores  such as cooking, cleaning, grocery shopping as well as with administrative tasks due to her mother’s memory difficulties and low mood. </a:t>
            </a:r>
          </a:p>
          <a:p>
            <a:r>
              <a:rPr lang="en-GB" sz="2400" dirty="0"/>
              <a:t>In This presentation  we will explores the impact of these experiences on Jenny’s development and introduces a support plan using the Vygotsky Sociocultural Theory.</a:t>
            </a:r>
          </a:p>
        </p:txBody>
      </p:sp>
    </p:spTree>
    <p:extLst>
      <p:ext uri="{BB962C8B-B14F-4D97-AF65-F5344CB8AC3E}">
        <p14:creationId xmlns:p14="http://schemas.microsoft.com/office/powerpoint/2010/main" val="2801241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ev Vygotsky - Wikipedia">
            <a:extLst>
              <a:ext uri="{FF2B5EF4-FFF2-40B4-BE49-F238E27FC236}">
                <a16:creationId xmlns:a16="http://schemas.microsoft.com/office/drawing/2014/main" id="{C8B0040B-16DA-CBFB-D4D6-7F45A5A58816}"/>
              </a:ext>
            </a:extLst>
          </p:cNvPr>
          <p:cNvPicPr>
            <a:picLocks noChangeAspect="1"/>
          </p:cNvPicPr>
          <p:nvPr/>
        </p:nvPicPr>
        <p:blipFill>
          <a:blip r:embed="rId2"/>
          <a:srcRect l="3509" r="11362" b="-1"/>
          <a:stretch>
            <a:fillRect/>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D4FE6E55-D1BB-8EBA-7079-551F258152A2}"/>
              </a:ext>
            </a:extLst>
          </p:cNvPr>
          <p:cNvSpPr>
            <a:spLocks noGrp="1"/>
          </p:cNvSpPr>
          <p:nvPr>
            <p:ph type="title"/>
          </p:nvPr>
        </p:nvSpPr>
        <p:spPr>
          <a:xfrm>
            <a:off x="1137034" y="609600"/>
            <a:ext cx="6831188" cy="1322887"/>
          </a:xfrm>
        </p:spPr>
        <p:txBody>
          <a:bodyPr>
            <a:normAutofit/>
          </a:bodyPr>
          <a:lstStyle/>
          <a:p>
            <a:r>
              <a:rPr lang="en-GB" dirty="0"/>
              <a:t>Overview of the Vygotsky’s Social Cultural Theory  </a:t>
            </a:r>
          </a:p>
        </p:txBody>
      </p:sp>
      <p:sp>
        <p:nvSpPr>
          <p:cNvPr id="3" name="Content Placeholder 2">
            <a:extLst>
              <a:ext uri="{FF2B5EF4-FFF2-40B4-BE49-F238E27FC236}">
                <a16:creationId xmlns:a16="http://schemas.microsoft.com/office/drawing/2014/main" id="{D1D07DBA-C121-EBB5-377C-2EFBCAC3EB0C}"/>
              </a:ext>
            </a:extLst>
          </p:cNvPr>
          <p:cNvSpPr>
            <a:spLocks noGrp="1"/>
          </p:cNvSpPr>
          <p:nvPr>
            <p:ph idx="1"/>
          </p:nvPr>
        </p:nvSpPr>
        <p:spPr>
          <a:xfrm>
            <a:off x="315686" y="2194102"/>
            <a:ext cx="7337565" cy="4348212"/>
          </a:xfrm>
        </p:spPr>
        <p:txBody>
          <a:bodyPr>
            <a:noAutofit/>
          </a:bodyPr>
          <a:lstStyle/>
          <a:p>
            <a:r>
              <a:rPr lang="en-GB" sz="2400" dirty="0"/>
              <a:t>The theory was first introduced by Lev Vygotsky (1896 - 1934)  a Russian psychologist who proposed that cognitive development is shaped by social interaction and cultural context.</a:t>
            </a:r>
          </a:p>
          <a:p>
            <a:endParaRPr lang="en-GB" sz="2400" dirty="0"/>
          </a:p>
          <a:p>
            <a:r>
              <a:rPr lang="en-GB" sz="2400" dirty="0"/>
              <a:t>He believed that when adults or more skilled individuals support children in learning important cultural skills, their conversations play a key role in their development. Overtime as they start to understand and remember these talks, they will use the same language to guide their own thoughts (Berk, 2018)</a:t>
            </a:r>
          </a:p>
        </p:txBody>
      </p:sp>
    </p:spTree>
    <p:extLst>
      <p:ext uri="{BB962C8B-B14F-4D97-AF65-F5344CB8AC3E}">
        <p14:creationId xmlns:p14="http://schemas.microsoft.com/office/powerpoint/2010/main" val="616798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685B3E1-1B11-B893-0445-EBF25BAB484C}"/>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Key Concept of the theory</a:t>
            </a:r>
          </a:p>
        </p:txBody>
      </p:sp>
      <p:sp>
        <p:nvSpPr>
          <p:cNvPr id="3" name="Content Placeholder 2">
            <a:extLst>
              <a:ext uri="{FF2B5EF4-FFF2-40B4-BE49-F238E27FC236}">
                <a16:creationId xmlns:a16="http://schemas.microsoft.com/office/drawing/2014/main" id="{97BDAD3B-B477-1535-2369-F26D149EF3BE}"/>
              </a:ext>
            </a:extLst>
          </p:cNvPr>
          <p:cNvSpPr>
            <a:spLocks noGrp="1"/>
          </p:cNvSpPr>
          <p:nvPr>
            <p:ph idx="1"/>
          </p:nvPr>
        </p:nvSpPr>
        <p:spPr>
          <a:xfrm>
            <a:off x="370114" y="1915886"/>
            <a:ext cx="11495315" cy="4442490"/>
          </a:xfrm>
        </p:spPr>
        <p:txBody>
          <a:bodyPr anchor="ctr">
            <a:normAutofit/>
          </a:bodyPr>
          <a:lstStyle/>
          <a:p>
            <a:r>
              <a:rPr lang="en-GB" sz="2400" dirty="0"/>
              <a:t>In his theory </a:t>
            </a:r>
            <a:r>
              <a:rPr lang="en-GB" sz="2400" dirty="0">
                <a:solidFill>
                  <a:schemeClr val="tx1">
                    <a:lumMod val="85000"/>
                    <a:lumOff val="15000"/>
                  </a:schemeClr>
                </a:solidFill>
              </a:rPr>
              <a:t>Vygotsky explained that young people learn best when they are supported with tasks they cannot yet manage independently, He called this the </a:t>
            </a:r>
            <a:r>
              <a:rPr lang="en-GB" sz="2400" b="1" dirty="0">
                <a:solidFill>
                  <a:schemeClr val="tx1">
                    <a:lumMod val="85000"/>
                    <a:lumOff val="15000"/>
                  </a:schemeClr>
                </a:solidFill>
              </a:rPr>
              <a:t>Zone of Proximal Development (ZPD)</a:t>
            </a:r>
          </a:p>
          <a:p>
            <a:r>
              <a:rPr lang="en-GB" sz="2400" dirty="0">
                <a:solidFill>
                  <a:schemeClr val="tx1">
                    <a:lumMod val="85000"/>
                    <a:lumOff val="15000"/>
                  </a:schemeClr>
                </a:solidFill>
              </a:rPr>
              <a:t>He believed that when children are  in this stage of their life, they should receive support from  a </a:t>
            </a:r>
            <a:r>
              <a:rPr lang="en-GB" sz="2400" b="1" dirty="0">
                <a:solidFill>
                  <a:schemeClr val="tx1">
                    <a:lumMod val="85000"/>
                    <a:lumOff val="15000"/>
                  </a:schemeClr>
                </a:solidFill>
              </a:rPr>
              <a:t>More Knowledgeable Other</a:t>
            </a:r>
            <a:r>
              <a:rPr lang="en-GB" sz="2400" dirty="0">
                <a:solidFill>
                  <a:schemeClr val="tx1">
                    <a:lumMod val="85000"/>
                    <a:lumOff val="15000"/>
                  </a:schemeClr>
                </a:solidFill>
              </a:rPr>
              <a:t>,</a:t>
            </a:r>
            <a:r>
              <a:rPr lang="en-GB" sz="2400" b="1" dirty="0">
                <a:solidFill>
                  <a:schemeClr val="tx1">
                    <a:lumMod val="85000"/>
                    <a:lumOff val="15000"/>
                  </a:schemeClr>
                </a:solidFill>
              </a:rPr>
              <a:t> </a:t>
            </a:r>
            <a:r>
              <a:rPr lang="en-GB" sz="2400" dirty="0">
                <a:solidFill>
                  <a:schemeClr val="tx1">
                    <a:lumMod val="85000"/>
                    <a:lumOff val="15000"/>
                  </a:schemeClr>
                </a:solidFill>
              </a:rPr>
              <a:t>such as a parent, teacher or mentor who will  guides them   through their challenges (Fani and Ghaemi, 2011).</a:t>
            </a:r>
          </a:p>
          <a:p>
            <a:r>
              <a:rPr lang="en-GB" sz="2400" dirty="0"/>
              <a:t> Guidance  can be provided  in a different ways for example by giving,  encouragement, or providing emotional reassurance.</a:t>
            </a:r>
          </a:p>
          <a:p>
            <a:r>
              <a:rPr lang="en-GB" sz="2400" dirty="0"/>
              <a:t>The guidance was referred to as </a:t>
            </a:r>
            <a:r>
              <a:rPr lang="en-GB" sz="2400" b="1" dirty="0"/>
              <a:t>scaffolding</a:t>
            </a:r>
            <a:r>
              <a:rPr lang="en-GB" sz="2400" dirty="0"/>
              <a:t>, which  gradually reduces as the young person becomes more  independent </a:t>
            </a:r>
            <a:r>
              <a:rPr lang="en-GB" sz="2400" dirty="0">
                <a:solidFill>
                  <a:schemeClr val="tx1">
                    <a:lumMod val="85000"/>
                    <a:lumOff val="15000"/>
                  </a:schemeClr>
                </a:solidFill>
              </a:rPr>
              <a:t>(Wood et al, 1976)</a:t>
            </a:r>
            <a:r>
              <a:rPr lang="en-GB" sz="2400" dirty="0"/>
              <a:t>.</a:t>
            </a:r>
          </a:p>
        </p:txBody>
      </p:sp>
      <p:sp>
        <p:nvSpPr>
          <p:cNvPr id="19" name="Freeform: Shape 18">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84604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F2218B0-3EF4-5524-59CB-4A0DDF4D8A86}"/>
              </a:ext>
            </a:extLst>
          </p:cNvPr>
          <p:cNvSpPr>
            <a:spLocks noGrp="1"/>
          </p:cNvSpPr>
          <p:nvPr>
            <p:ph type="title"/>
          </p:nvPr>
        </p:nvSpPr>
        <p:spPr>
          <a:xfrm>
            <a:off x="1137036" y="548639"/>
            <a:ext cx="9543405" cy="1965701"/>
          </a:xfrm>
        </p:spPr>
        <p:txBody>
          <a:bodyPr>
            <a:normAutofit/>
          </a:bodyPr>
          <a:lstStyle/>
          <a:p>
            <a:r>
              <a:rPr lang="en-GB" dirty="0"/>
              <a:t>Applying this theory to Jenny’s experience</a:t>
            </a:r>
          </a:p>
        </p:txBody>
      </p:sp>
      <p:sp>
        <p:nvSpPr>
          <p:cNvPr id="3" name="Content Placeholder 2">
            <a:extLst>
              <a:ext uri="{FF2B5EF4-FFF2-40B4-BE49-F238E27FC236}">
                <a16:creationId xmlns:a16="http://schemas.microsoft.com/office/drawing/2014/main" id="{555A7449-50E4-4FC6-DE3E-AA97924BF4DE}"/>
              </a:ext>
            </a:extLst>
          </p:cNvPr>
          <p:cNvSpPr>
            <a:spLocks noGrp="1"/>
          </p:cNvSpPr>
          <p:nvPr>
            <p:ph idx="1"/>
          </p:nvPr>
        </p:nvSpPr>
        <p:spPr>
          <a:xfrm>
            <a:off x="816429" y="1311815"/>
            <a:ext cx="10765971" cy="4659081"/>
          </a:xfrm>
        </p:spPr>
        <p:txBody>
          <a:bodyPr anchor="ctr">
            <a:normAutofit/>
          </a:bodyPr>
          <a:lstStyle/>
          <a:p>
            <a:r>
              <a:rPr lang="en-GB" sz="2400" dirty="0">
                <a:solidFill>
                  <a:schemeClr val="tx1">
                    <a:lumMod val="85000"/>
                    <a:lumOff val="15000"/>
                  </a:schemeClr>
                </a:solidFill>
              </a:rPr>
              <a:t>Jenny’s development took place in a social environment shaped by grief and caregiving responsibilities.</a:t>
            </a:r>
          </a:p>
          <a:p>
            <a:endParaRPr lang="en-GB" sz="2400" dirty="0">
              <a:solidFill>
                <a:schemeClr val="tx1">
                  <a:lumMod val="85000"/>
                  <a:lumOff val="15000"/>
                </a:schemeClr>
              </a:solidFill>
            </a:endParaRPr>
          </a:p>
          <a:p>
            <a:r>
              <a:rPr lang="en-GB" sz="2400" dirty="0">
                <a:solidFill>
                  <a:schemeClr val="tx1">
                    <a:lumMod val="85000"/>
                    <a:lumOff val="15000"/>
                  </a:schemeClr>
                </a:solidFill>
              </a:rPr>
              <a:t>Having to take on adult responsibilities at a young age and essentially becoming her mother’s keeper may have influenced her cognitive, emotional and social development. </a:t>
            </a:r>
            <a:r>
              <a:rPr lang="en-GB" sz="2400" dirty="0"/>
              <a:t>Vygotsky would say that  her not receiving guiding from a more knowledgeable other has limited her ability process emotions, develop healthy coping mechanisms and build age- appropriate problem-solving  skill. </a:t>
            </a:r>
          </a:p>
        </p:txBody>
      </p:sp>
      <p:sp>
        <p:nvSpPr>
          <p:cNvPr id="19" name="Freeform: Shape 18">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034529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25796DB-BD25-FE16-9ABF-5B1AD151E6CF}"/>
              </a:ext>
            </a:extLst>
          </p:cNvPr>
          <p:cNvSpPr>
            <a:spLocks noGrp="1"/>
          </p:cNvSpPr>
          <p:nvPr>
            <p:ph type="title"/>
          </p:nvPr>
        </p:nvSpPr>
        <p:spPr>
          <a:xfrm>
            <a:off x="1137034" y="609597"/>
            <a:ext cx="9392421" cy="1330841"/>
          </a:xfrm>
        </p:spPr>
        <p:txBody>
          <a:bodyPr>
            <a:normAutofit/>
          </a:bodyPr>
          <a:lstStyle/>
          <a:p>
            <a:r>
              <a:rPr lang="en-GB" dirty="0"/>
              <a:t>Potential impact on Jenny’s experience</a:t>
            </a:r>
          </a:p>
        </p:txBody>
      </p:sp>
      <p:sp>
        <p:nvSpPr>
          <p:cNvPr id="3" name="Content Placeholder 2">
            <a:extLst>
              <a:ext uri="{FF2B5EF4-FFF2-40B4-BE49-F238E27FC236}">
                <a16:creationId xmlns:a16="http://schemas.microsoft.com/office/drawing/2014/main" id="{77CA96E1-916B-CBD4-A2E5-5A129A5B4392}"/>
              </a:ext>
            </a:extLst>
          </p:cNvPr>
          <p:cNvSpPr>
            <a:spLocks noGrp="1"/>
          </p:cNvSpPr>
          <p:nvPr>
            <p:ph idx="1"/>
          </p:nvPr>
        </p:nvSpPr>
        <p:spPr>
          <a:xfrm>
            <a:off x="425824" y="2246116"/>
            <a:ext cx="6069604" cy="4054299"/>
          </a:xfrm>
        </p:spPr>
        <p:txBody>
          <a:bodyPr>
            <a:noAutofit/>
          </a:bodyPr>
          <a:lstStyle/>
          <a:p>
            <a:r>
              <a:rPr lang="en-GB" sz="2400" dirty="0"/>
              <a:t>By participating in meaningful daily tasks    Jenny may have strengthened her organisational skills, and practical problem-solving  skills</a:t>
            </a:r>
          </a:p>
          <a:p>
            <a:endParaRPr lang="en-GB" sz="2400" dirty="0"/>
          </a:p>
          <a:p>
            <a:r>
              <a:rPr lang="en-GB" sz="2400" dirty="0"/>
              <a:t> However, long term responsibilities may have reduced her opportunity for peer interaction and guidance from adults which could lead to   to stress, social isolation and limited adolescent development.</a:t>
            </a:r>
          </a:p>
        </p:txBody>
      </p:sp>
      <p:pic>
        <p:nvPicPr>
          <p:cNvPr id="5" name="Picture 4" descr="Peak Behavioral Health">
            <a:extLst>
              <a:ext uri="{FF2B5EF4-FFF2-40B4-BE49-F238E27FC236}">
                <a16:creationId xmlns:a16="http://schemas.microsoft.com/office/drawing/2014/main" id="{FE75CA0A-099D-53CB-DFDA-776B33C19C87}"/>
              </a:ext>
            </a:extLst>
          </p:cNvPr>
          <p:cNvPicPr>
            <a:picLocks noChangeAspect="1"/>
          </p:cNvPicPr>
          <p:nvPr/>
        </p:nvPicPr>
        <p:blipFill>
          <a:blip r:embed="rId3"/>
          <a:srcRect l="12753" r="9562" b="2"/>
          <a:stretch>
            <a:fillRect/>
          </a:stretch>
        </p:blipFill>
        <p:spPr>
          <a:xfrm>
            <a:off x="6921252" y="2184914"/>
            <a:ext cx="4384735" cy="3755915"/>
          </a:xfrm>
          <a:prstGeom prst="rect">
            <a:avLst/>
          </a:prstGeom>
        </p:spPr>
      </p:pic>
      <p:sp>
        <p:nvSpPr>
          <p:cNvPr id="41" name="Freeform: Shape 4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97680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9F8ABCE-5DC0-8758-8DDF-AADAF766BACD}"/>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Biological and environmental factors</a:t>
            </a:r>
          </a:p>
        </p:txBody>
      </p:sp>
      <p:sp>
        <p:nvSpPr>
          <p:cNvPr id="3" name="Content Placeholder 2">
            <a:extLst>
              <a:ext uri="{FF2B5EF4-FFF2-40B4-BE49-F238E27FC236}">
                <a16:creationId xmlns:a16="http://schemas.microsoft.com/office/drawing/2014/main" id="{E8F54024-6DD6-08E9-3DE8-A69465279A2D}"/>
              </a:ext>
            </a:extLst>
          </p:cNvPr>
          <p:cNvSpPr>
            <a:spLocks noGrp="1"/>
          </p:cNvSpPr>
          <p:nvPr>
            <p:ph idx="1"/>
          </p:nvPr>
        </p:nvSpPr>
        <p:spPr>
          <a:xfrm>
            <a:off x="707571" y="1850570"/>
            <a:ext cx="10276115" cy="4702629"/>
          </a:xfrm>
        </p:spPr>
        <p:txBody>
          <a:bodyPr anchor="ctr">
            <a:normAutofit/>
          </a:bodyPr>
          <a:lstStyle/>
          <a:p>
            <a:r>
              <a:rPr lang="en-GB" sz="2400" dirty="0">
                <a:solidFill>
                  <a:schemeClr val="tx1">
                    <a:lumMod val="85000"/>
                    <a:lumOff val="15000"/>
                  </a:schemeClr>
                </a:solidFill>
              </a:rPr>
              <a:t> Jenny is 16 years old, as an adolescent, her brain is going through active development, especially in areas controlling emotions and decision making</a:t>
            </a:r>
          </a:p>
          <a:p>
            <a:r>
              <a:rPr lang="en-GB" sz="2400" dirty="0">
                <a:solidFill>
                  <a:schemeClr val="tx1">
                    <a:lumMod val="85000"/>
                    <a:lumOff val="15000"/>
                  </a:schemeClr>
                </a:solidFill>
              </a:rPr>
              <a:t>Her long-term caregiving responsibilities, combined with the  stress of dealing with such a traumatic situation and reduced peer pressure interactions, places additional demands on her still developing brain compared to other adolescents</a:t>
            </a:r>
          </a:p>
          <a:p>
            <a:r>
              <a:rPr lang="en-GB" sz="2400" dirty="0">
                <a:solidFill>
                  <a:schemeClr val="tx1">
                    <a:lumMod val="85000"/>
                    <a:lumOff val="15000"/>
                  </a:schemeClr>
                </a:solidFill>
              </a:rPr>
              <a:t>This combination of biological development and environmental pressure may influence her social and emotional skills (Sahi et. Al., 2023).</a:t>
            </a:r>
          </a:p>
          <a:p>
            <a:r>
              <a:rPr lang="en-GB" sz="2400" dirty="0"/>
              <a:t>This is why  it is essential that structured support is  put in  place as it will help protect her wellbeing and promote healthy adolescent growth.</a:t>
            </a:r>
          </a:p>
        </p:txBody>
      </p:sp>
      <p:sp>
        <p:nvSpPr>
          <p:cNvPr id="21" name="Freeform: Shape 20">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081107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9C5E15B-DE3F-DF26-F46D-0FE0860E3422}"/>
              </a:ext>
            </a:extLst>
          </p:cNvPr>
          <p:cNvSpPr>
            <a:spLocks noGrp="1"/>
          </p:cNvSpPr>
          <p:nvPr>
            <p:ph type="title"/>
          </p:nvPr>
        </p:nvSpPr>
        <p:spPr>
          <a:xfrm>
            <a:off x="1137036" y="548640"/>
            <a:ext cx="9543405" cy="1188720"/>
          </a:xfrm>
        </p:spPr>
        <p:txBody>
          <a:bodyPr>
            <a:normAutofit/>
          </a:bodyPr>
          <a:lstStyle/>
          <a:p>
            <a:r>
              <a:rPr lang="en-GB" sz="3700">
                <a:solidFill>
                  <a:schemeClr val="tx1">
                    <a:lumMod val="85000"/>
                    <a:lumOff val="15000"/>
                  </a:schemeClr>
                </a:solidFill>
              </a:rPr>
              <a:t>Support plan based on Social Cultural Theory</a:t>
            </a:r>
          </a:p>
        </p:txBody>
      </p:sp>
      <p:sp>
        <p:nvSpPr>
          <p:cNvPr id="3" name="Content Placeholder 2">
            <a:extLst>
              <a:ext uri="{FF2B5EF4-FFF2-40B4-BE49-F238E27FC236}">
                <a16:creationId xmlns:a16="http://schemas.microsoft.com/office/drawing/2014/main" id="{6AB780F2-2294-E8D2-FB8D-484E737065E4}"/>
              </a:ext>
            </a:extLst>
          </p:cNvPr>
          <p:cNvSpPr>
            <a:spLocks noGrp="1"/>
          </p:cNvSpPr>
          <p:nvPr>
            <p:ph idx="1"/>
          </p:nvPr>
        </p:nvSpPr>
        <p:spPr>
          <a:xfrm>
            <a:off x="849086" y="1894114"/>
            <a:ext cx="10722429" cy="4177753"/>
          </a:xfrm>
        </p:spPr>
        <p:txBody>
          <a:bodyPr anchor="ctr">
            <a:noAutofit/>
          </a:bodyPr>
          <a:lstStyle/>
          <a:p>
            <a:r>
              <a:rPr lang="en-GB" sz="2400" dirty="0"/>
              <a:t>According to Vygotsky theory, </a:t>
            </a:r>
            <a:r>
              <a:rPr lang="en-GB" sz="2400" dirty="0">
                <a:solidFill>
                  <a:schemeClr val="tx1">
                    <a:lumMod val="85000"/>
                    <a:lumOff val="15000"/>
                  </a:schemeClr>
                </a:solidFill>
              </a:rPr>
              <a:t>Jenny will benefit from scaffolding and guidance from supportive adults who act as More Knowledgeable Others</a:t>
            </a:r>
            <a:r>
              <a:rPr lang="en-GB" sz="2400" dirty="0">
                <a:solidFill>
                  <a:srgbClr val="C00000"/>
                </a:solidFill>
              </a:rPr>
              <a:t>. </a:t>
            </a:r>
            <a:r>
              <a:rPr lang="en-GB" sz="2400" dirty="0"/>
              <a:t>Therefore, her </a:t>
            </a:r>
            <a:r>
              <a:rPr lang="en-GB" sz="2400" dirty="0">
                <a:solidFill>
                  <a:schemeClr val="tx1">
                    <a:lumMod val="85000"/>
                    <a:lumOff val="15000"/>
                  </a:schemeClr>
                </a:solidFill>
              </a:rPr>
              <a:t>support plan should aim to reduce her caregiving responsibilities and promote safe social interaction with people of her age.</a:t>
            </a:r>
          </a:p>
          <a:p>
            <a:r>
              <a:rPr lang="en-GB" sz="2400" dirty="0">
                <a:solidFill>
                  <a:schemeClr val="tx1">
                    <a:lumMod val="85000"/>
                    <a:lumOff val="15000"/>
                  </a:schemeClr>
                </a:solidFill>
              </a:rPr>
              <a:t>She  should  also  receive mentoring and support with schoolwork as well as guidance to manage stress and emotions, which  will help her  improve her skills and confidence.</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97468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0B251F2-ED24-2543-D7B6-BE30A6121A6A}"/>
              </a:ext>
            </a:extLst>
          </p:cNvPr>
          <p:cNvSpPr>
            <a:spLocks noGrp="1"/>
          </p:cNvSpPr>
          <p:nvPr>
            <p:ph type="title"/>
          </p:nvPr>
        </p:nvSpPr>
        <p:spPr>
          <a:xfrm>
            <a:off x="1137034" y="609597"/>
            <a:ext cx="9392421" cy="1330841"/>
          </a:xfrm>
        </p:spPr>
        <p:txBody>
          <a:bodyPr>
            <a:normAutofit/>
          </a:bodyPr>
          <a:lstStyle/>
          <a:p>
            <a:r>
              <a:rPr lang="en-GB" dirty="0"/>
              <a:t>How this would work in practice</a:t>
            </a:r>
          </a:p>
        </p:txBody>
      </p:sp>
      <p:sp>
        <p:nvSpPr>
          <p:cNvPr id="3" name="Content Placeholder 2">
            <a:extLst>
              <a:ext uri="{FF2B5EF4-FFF2-40B4-BE49-F238E27FC236}">
                <a16:creationId xmlns:a16="http://schemas.microsoft.com/office/drawing/2014/main" id="{1414A697-4DB5-D6F8-B529-86B9D6C43D47}"/>
              </a:ext>
            </a:extLst>
          </p:cNvPr>
          <p:cNvSpPr>
            <a:spLocks noGrp="1"/>
          </p:cNvSpPr>
          <p:nvPr>
            <p:ph idx="1"/>
          </p:nvPr>
        </p:nvSpPr>
        <p:spPr>
          <a:xfrm>
            <a:off x="718458" y="2340429"/>
            <a:ext cx="11190514" cy="4078375"/>
          </a:xfrm>
        </p:spPr>
        <p:txBody>
          <a:bodyPr>
            <a:noAutofit/>
          </a:bodyPr>
          <a:lstStyle/>
          <a:p>
            <a:r>
              <a:rPr lang="en-GB" sz="2400" dirty="0"/>
              <a:t>In  practice this would mean: </a:t>
            </a:r>
          </a:p>
          <a:p>
            <a:r>
              <a:rPr lang="en-GB" sz="2400" dirty="0"/>
              <a:t>Referring her to a Young Carers Supportive Services to help her connect with peers and reduce social isolation</a:t>
            </a:r>
          </a:p>
          <a:p>
            <a:r>
              <a:rPr lang="en-GB" sz="2400" dirty="0"/>
              <a:t> Providing her with a school mentor or pastoral lead who can help her with academic guidance and offer her  emotional support. Referring her to  counselling  service where she could receive support to process her grief and discuss her overall  emotional  wellbeing in a safe way</a:t>
            </a:r>
          </a:p>
          <a:p>
            <a:r>
              <a:rPr lang="en-GB" sz="2400" dirty="0"/>
              <a:t>And lastly, Social Services should get involved to help reduce her caregiving burden and allow her to enjoy her adolescent years (Stevens et. al., 2024).</a:t>
            </a:r>
          </a:p>
          <a:p>
            <a:endParaRPr lang="en-GB" sz="2200" dirty="0"/>
          </a:p>
        </p:txBody>
      </p:sp>
      <p:sp>
        <p:nvSpPr>
          <p:cNvPr id="19" name="Freeform: Shape 18">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85927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828D4C-4FA1-4974-8FB1-8FD435EF2E41}"/>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Strength and weaknesses</a:t>
            </a:r>
          </a:p>
        </p:txBody>
      </p:sp>
      <p:sp>
        <p:nvSpPr>
          <p:cNvPr id="3" name="Content Placeholder 2">
            <a:extLst>
              <a:ext uri="{FF2B5EF4-FFF2-40B4-BE49-F238E27FC236}">
                <a16:creationId xmlns:a16="http://schemas.microsoft.com/office/drawing/2014/main" id="{F063CE59-F440-0FAE-EE8D-1DF7E2F9AF86}"/>
              </a:ext>
            </a:extLst>
          </p:cNvPr>
          <p:cNvSpPr>
            <a:spLocks noGrp="1"/>
          </p:cNvSpPr>
          <p:nvPr>
            <p:ph idx="1"/>
          </p:nvPr>
        </p:nvSpPr>
        <p:spPr>
          <a:xfrm>
            <a:off x="859972" y="1915886"/>
            <a:ext cx="10624458" cy="4256314"/>
          </a:xfrm>
        </p:spPr>
        <p:txBody>
          <a:bodyPr anchor="ctr">
            <a:normAutofit/>
          </a:bodyPr>
          <a:lstStyle/>
          <a:p>
            <a:r>
              <a:rPr lang="en-GB" sz="2400" dirty="0">
                <a:solidFill>
                  <a:schemeClr val="tx1">
                    <a:lumMod val="85000"/>
                    <a:lumOff val="15000"/>
                  </a:schemeClr>
                </a:solidFill>
              </a:rPr>
              <a:t>Overall Vygotsky’s  theory is very useful in health and social care  because it emphasises the  importance  of adult  presence in Children’s lives and the importance of social relationships in a Child ‘s development, however there are limitations the theory does not take into consideration biological factors or the effects of stress and trauma.</a:t>
            </a:r>
          </a:p>
          <a:p>
            <a:r>
              <a:rPr lang="en-GB" sz="2400" dirty="0">
                <a:solidFill>
                  <a:schemeClr val="tx1">
                    <a:lumMod val="85000"/>
                    <a:lumOff val="15000"/>
                  </a:schemeClr>
                </a:solidFill>
              </a:rPr>
              <a:t>Therefore,  while Vygotsky theory provides a strong framework for support planning, it should ideally be used alongside other psychological approaches</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99189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C1B2ED8-EB9C-3C22-399F-8F4B46D1E397}"/>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Conclusion</a:t>
            </a:r>
          </a:p>
        </p:txBody>
      </p:sp>
      <p:sp>
        <p:nvSpPr>
          <p:cNvPr id="3" name="Content Placeholder 2">
            <a:extLst>
              <a:ext uri="{FF2B5EF4-FFF2-40B4-BE49-F238E27FC236}">
                <a16:creationId xmlns:a16="http://schemas.microsoft.com/office/drawing/2014/main" id="{E62F5F9B-4FAA-3E16-CBD4-CC8B84206458}"/>
              </a:ext>
            </a:extLst>
          </p:cNvPr>
          <p:cNvSpPr>
            <a:spLocks noGrp="1"/>
          </p:cNvSpPr>
          <p:nvPr>
            <p:ph idx="1"/>
          </p:nvPr>
        </p:nvSpPr>
        <p:spPr>
          <a:xfrm>
            <a:off x="968830" y="1915886"/>
            <a:ext cx="10472056" cy="4087402"/>
          </a:xfrm>
        </p:spPr>
        <p:txBody>
          <a:bodyPr anchor="ctr">
            <a:normAutofit/>
          </a:bodyPr>
          <a:lstStyle/>
          <a:p>
            <a:r>
              <a:rPr lang="en-GB" sz="2400" dirty="0">
                <a:solidFill>
                  <a:schemeClr val="tx1">
                    <a:lumMod val="85000"/>
                    <a:lumOff val="15000"/>
                  </a:schemeClr>
                </a:solidFill>
              </a:rPr>
              <a:t>Vygotsky’s Social cultural theory highlights how social interaction and guidance influence adolescent development.</a:t>
            </a:r>
          </a:p>
          <a:p>
            <a:r>
              <a:rPr lang="en-GB" sz="2400" dirty="0">
                <a:solidFill>
                  <a:schemeClr val="tx1">
                    <a:lumMod val="85000"/>
                    <a:lumOff val="15000"/>
                  </a:schemeClr>
                </a:solidFill>
              </a:rPr>
              <a:t>Jenny’s long- term caregiving role has shaped her cognitive and emotional growth, giving her practical skills and maturity, but it may have limited her peer interaction and access to adult support.</a:t>
            </a:r>
          </a:p>
          <a:p>
            <a:r>
              <a:rPr lang="en-GB" sz="2400" dirty="0">
                <a:solidFill>
                  <a:schemeClr val="tx1">
                    <a:lumMod val="85000"/>
                    <a:lumOff val="15000"/>
                  </a:schemeClr>
                </a:solidFill>
              </a:rPr>
              <a:t>Structured support, including mentoring, peer groups and counselling can reduce her responsibilities, promote social engagement and support her wellbeing </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123804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D7A03-ACD1-3383-F7F7-CD78AB4335C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2F2E790-A26D-0F38-AFDD-FB58187E35F2}"/>
              </a:ext>
            </a:extLst>
          </p:cNvPr>
          <p:cNvSpPr>
            <a:spLocks noGrp="1"/>
          </p:cNvSpPr>
          <p:nvPr>
            <p:ph idx="1"/>
          </p:nvPr>
        </p:nvSpPr>
        <p:spPr/>
        <p:txBody>
          <a:bodyPr>
            <a:normAutofit fontScale="70000" lnSpcReduction="20000"/>
          </a:bodyPr>
          <a:lstStyle/>
          <a:p>
            <a:r>
              <a:rPr lang="en-GB" dirty="0"/>
              <a:t>Berk L., (2018), </a:t>
            </a:r>
            <a:r>
              <a:rPr lang="en-GB" i="1" dirty="0"/>
              <a:t>Development Through the Lifespan,  </a:t>
            </a:r>
            <a:r>
              <a:rPr lang="en-GB" dirty="0"/>
              <a:t>7</a:t>
            </a:r>
            <a:r>
              <a:rPr lang="en-GB" baseline="30000" dirty="0"/>
              <a:t>th</a:t>
            </a:r>
            <a:r>
              <a:rPr lang="en-GB" dirty="0"/>
              <a:t> edition, Pearson, p. 23</a:t>
            </a:r>
          </a:p>
          <a:p>
            <a:r>
              <a:rPr lang="en-GB" dirty="0" err="1"/>
              <a:t>Fanit</a:t>
            </a:r>
            <a:r>
              <a:rPr lang="en-GB" dirty="0"/>
              <a:t> T and Ghaemi F., (2011) Implication of Vygotsky's Zone of Proximal Development (ZPD) in teacher education: ZPTD and self-scaffolding, </a:t>
            </a:r>
            <a:r>
              <a:rPr lang="en-GB" i="1" dirty="0"/>
              <a:t>Procedia – Social and Behavioural Sciences, 29, pp. 1549-1554, Available at: </a:t>
            </a:r>
            <a:r>
              <a:rPr lang="en-GB" dirty="0">
                <a:ea typeface="+mn-lt"/>
                <a:cs typeface="+mn-lt"/>
                <a:hlinkClick r:id="rId3"/>
              </a:rPr>
              <a:t>https://doi.org/10.1016/j.sbspro.2011.11.396</a:t>
            </a:r>
            <a:r>
              <a:rPr lang="en-GB" dirty="0">
                <a:ea typeface="+mn-lt"/>
                <a:cs typeface="+mn-lt"/>
              </a:rPr>
              <a:t>, (Accessed15/03/2026)</a:t>
            </a:r>
            <a:endParaRPr lang="en-GB" sz="1300" dirty="0">
              <a:ea typeface="+mn-lt"/>
              <a:cs typeface="+mn-lt"/>
            </a:endParaRPr>
          </a:p>
          <a:p>
            <a:r>
              <a:rPr lang="en-GB" dirty="0"/>
              <a:t>Sahi R.S., Eisenberger N.I., and Silvers J.A., (2023), Peer facilitation of emotion regulation in adolescence, </a:t>
            </a:r>
            <a:r>
              <a:rPr lang="en-GB" i="1" dirty="0"/>
              <a:t>Developmental Cognitive Neuroscience, 62, p. 101262, </a:t>
            </a:r>
            <a:r>
              <a:rPr lang="en-GB" dirty="0"/>
              <a:t>Available at</a:t>
            </a:r>
            <a:r>
              <a:rPr lang="en-GB" i="1" dirty="0"/>
              <a:t>: </a:t>
            </a:r>
            <a:r>
              <a:rPr lang="en-GB" dirty="0">
                <a:solidFill>
                  <a:srgbClr val="0272B1"/>
                </a:solidFill>
                <a:ea typeface="+mn-lt"/>
                <a:cs typeface="+mn-lt"/>
                <a:hlinkClick r:id="rId4"/>
              </a:rPr>
              <a:t>https://doi.org/10.1016/j.dcn.2023.101262</a:t>
            </a:r>
            <a:r>
              <a:rPr lang="en-GB" dirty="0">
                <a:ea typeface="+mn-lt"/>
                <a:cs typeface="+mn-lt"/>
              </a:rPr>
              <a:t> , (Accessed 15/03/2026)</a:t>
            </a:r>
          </a:p>
          <a:p>
            <a:r>
              <a:rPr lang="en-GB" sz="2600" dirty="0"/>
              <a:t>Stevens M., Brimblecombe N., Gowen S., Skyer R., and Moriarty J., (2024), </a:t>
            </a:r>
            <a:r>
              <a:rPr lang="en-GB" sz="2600" i="1" dirty="0"/>
              <a:t>Young carers’ experiences of services and support: What is helpful and how can support be improved?, </a:t>
            </a:r>
            <a:r>
              <a:rPr lang="en-GB" sz="2600" dirty="0"/>
              <a:t>Available at:</a:t>
            </a:r>
            <a:r>
              <a:rPr lang="en-GB" sz="2600" dirty="0">
                <a:ea typeface="+mn-lt"/>
                <a:cs typeface="+mn-lt"/>
              </a:rPr>
              <a:t> </a:t>
            </a:r>
            <a:r>
              <a:rPr lang="en-GB" sz="2600" dirty="0">
                <a:ea typeface="+mn-lt"/>
                <a:cs typeface="+mn-lt"/>
                <a:hlinkClick r:id="rId5"/>
              </a:rPr>
              <a:t>https://doi.org/10.1371/journal.pone.0300551</a:t>
            </a:r>
            <a:r>
              <a:rPr lang="en-GB" sz="2600" dirty="0"/>
              <a:t> (Accessed 15/03/2026)</a:t>
            </a:r>
          </a:p>
          <a:p>
            <a:r>
              <a:rPr lang="en-GB" dirty="0"/>
              <a:t>NHS, (2024), </a:t>
            </a:r>
            <a:r>
              <a:rPr lang="en-GB" i="1" dirty="0"/>
              <a:t>Help for young carers – Social care and support guide, </a:t>
            </a:r>
            <a:r>
              <a:rPr lang="en-GB" dirty="0"/>
              <a:t>Available at: </a:t>
            </a:r>
            <a:r>
              <a:rPr lang="en-GB" dirty="0">
                <a:hlinkClick r:id="rId6"/>
              </a:rPr>
              <a:t>Help for young carers - Social care and support guide – NHS</a:t>
            </a:r>
            <a:r>
              <a:rPr lang="en-GB" dirty="0"/>
              <a:t>, (Accessed 22/02/2026)</a:t>
            </a:r>
          </a:p>
          <a:p>
            <a:r>
              <a:rPr lang="en-GB" sz="2600" dirty="0"/>
              <a:t>Wood D., Barner J,. Ross G., (1976), The role of tutoring in problem solving , </a:t>
            </a:r>
            <a:r>
              <a:rPr lang="en-GB" sz="2600" i="1" dirty="0"/>
              <a:t>Journal of Child Psychology and Psychiatry, 17(2), pp. 89-100, Available at:</a:t>
            </a:r>
            <a:r>
              <a:rPr lang="en-GB" sz="2600" b="1" i="1" dirty="0"/>
              <a:t> </a:t>
            </a:r>
            <a:r>
              <a:rPr lang="en-GB" sz="2600" dirty="0">
                <a:ea typeface="+mn-lt"/>
                <a:cs typeface="+mn-lt"/>
                <a:hlinkClick r:id="rId7"/>
              </a:rPr>
              <a:t>https://doi.org/10.1111/j.1469-7610.1976.tb00381.x</a:t>
            </a:r>
            <a:r>
              <a:rPr lang="en-GB" sz="2600" dirty="0">
                <a:ea typeface="+mn-lt"/>
                <a:cs typeface="+mn-lt"/>
              </a:rPr>
              <a:t>, (Accessed 15/03/2026)</a:t>
            </a:r>
          </a:p>
          <a:p>
            <a:endParaRPr lang="en-GB" baseline="30000" dirty="0"/>
          </a:p>
        </p:txBody>
      </p:sp>
    </p:spTree>
    <p:extLst>
      <p:ext uri="{BB962C8B-B14F-4D97-AF65-F5344CB8AC3E}">
        <p14:creationId xmlns:p14="http://schemas.microsoft.com/office/powerpoint/2010/main" val="41266380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1733</TotalTime>
  <Words>1220</Words>
  <Application>Microsoft Office PowerPoint</Application>
  <PresentationFormat>Widescreen</PresentationFormat>
  <Paragraphs>60</Paragraphs>
  <Slides>13</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Amasis MT Pro Black</vt:lpstr>
      <vt:lpstr>Aptos</vt:lpstr>
      <vt:lpstr>Aptos Display</vt:lpstr>
      <vt:lpstr>Arial</vt:lpstr>
      <vt:lpstr>Office Theme</vt:lpstr>
      <vt:lpstr>Applying Vygotsky Social Cultural Theory</vt:lpstr>
      <vt:lpstr>PowerPoint Presentation</vt:lpstr>
      <vt:lpstr>Case overview</vt:lpstr>
      <vt:lpstr>Overview of the Vygotsky’s Social Cultural Theory  </vt:lpstr>
      <vt:lpstr>Key Concept of the theory</vt:lpstr>
      <vt:lpstr>Applying this theory to Jenny’s experience</vt:lpstr>
      <vt:lpstr>Potential impact on Jenny’s experience</vt:lpstr>
      <vt:lpstr>Biological and environmental factors</vt:lpstr>
      <vt:lpstr>Support plan based on Social Cultural Theory</vt:lpstr>
      <vt:lpstr>How this would work in practice</vt:lpstr>
      <vt:lpstr>Strength and weaknesses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Elisabeth Bile 722689</dc:creator>
  <cp:lastModifiedBy>Elisabeth Bile 722689</cp:lastModifiedBy>
  <cp:revision>11</cp:revision>
  <dcterms:created xsi:type="dcterms:W3CDTF">2026-02-22T14:26:36Z</dcterms:created>
  <dcterms:modified xsi:type="dcterms:W3CDTF">2026-03-15T18:51:36Z</dcterms:modified>
</cp:coreProperties>
</file>