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8"/>
  </p:notesMasterIdLst>
  <p:sldIdLst>
    <p:sldId id="256" r:id="rId5"/>
    <p:sldId id="264" r:id="rId6"/>
    <p:sldId id="257" r:id="rId7"/>
    <p:sldId id="285" r:id="rId8"/>
    <p:sldId id="260" r:id="rId9"/>
    <p:sldId id="271" r:id="rId10"/>
    <p:sldId id="269" r:id="rId11"/>
    <p:sldId id="259" r:id="rId12"/>
    <p:sldId id="270" r:id="rId13"/>
    <p:sldId id="266" r:id="rId14"/>
    <p:sldId id="272" r:id="rId15"/>
    <p:sldId id="283" r:id="rId16"/>
    <p:sldId id="273" r:id="rId17"/>
    <p:sldId id="274" r:id="rId18"/>
    <p:sldId id="275" r:id="rId19"/>
    <p:sldId id="276" r:id="rId20"/>
    <p:sldId id="277" r:id="rId21"/>
    <p:sldId id="278" r:id="rId22"/>
    <p:sldId id="279" r:id="rId23"/>
    <p:sldId id="281" r:id="rId24"/>
    <p:sldId id="282" r:id="rId25"/>
    <p:sldId id="267" r:id="rId26"/>
    <p:sldId id="26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E189A"/>
    <a:srgbClr val="BAA2E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C4A549-556C-6593-5AA4-B43EACC60B12}" v="353" dt="2021-08-10T11:03:55.663"/>
    <p1510:client id="{86107A09-4D8A-47FD-F606-4D3A23C13CCA}" v="82" dt="2021-08-10T12:45:39.908"/>
    <p1510:client id="{DDF79E52-76FC-0BEB-20AB-1CCCE465C98A}" v="336" dt="2021-08-04T15:46:04.0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Yates" userId="S::laura.yates@uwtsd.ac.uk::ae32df3f-47e1-4aa2-98b1-1be7920a5be2" providerId="AD" clId="Web-{5EC4A549-556C-6593-5AA4-B43EACC60B12}"/>
    <pc:docChg chg="modSld">
      <pc:chgData name="Laura Yates" userId="S::laura.yates@uwtsd.ac.uk::ae32df3f-47e1-4aa2-98b1-1be7920a5be2" providerId="AD" clId="Web-{5EC4A549-556C-6593-5AA4-B43EACC60B12}" dt="2021-08-10T11:03:54.538" v="186" actId="20577"/>
      <pc:docMkLst>
        <pc:docMk/>
      </pc:docMkLst>
      <pc:sldChg chg="modSp">
        <pc:chgData name="Laura Yates" userId="S::laura.yates@uwtsd.ac.uk::ae32df3f-47e1-4aa2-98b1-1be7920a5be2" providerId="AD" clId="Web-{5EC4A549-556C-6593-5AA4-B43EACC60B12}" dt="2021-08-10T11:01:32.613" v="180" actId="20577"/>
        <pc:sldMkLst>
          <pc:docMk/>
          <pc:sldMk cId="3544687270" sldId="264"/>
        </pc:sldMkLst>
        <pc:spChg chg="mod">
          <ac:chgData name="Laura Yates" userId="S::laura.yates@uwtsd.ac.uk::ae32df3f-47e1-4aa2-98b1-1be7920a5be2" providerId="AD" clId="Web-{5EC4A549-556C-6593-5AA4-B43EACC60B12}" dt="2021-08-10T11:01:32.613" v="180" actId="20577"/>
          <ac:spMkLst>
            <pc:docMk/>
            <pc:sldMk cId="3544687270" sldId="264"/>
            <ac:spMk id="8" creationId="{00000000-0000-0000-0000-000000000000}"/>
          </ac:spMkLst>
        </pc:spChg>
      </pc:sldChg>
      <pc:sldChg chg="modSp">
        <pc:chgData name="Laura Yates" userId="S::laura.yates@uwtsd.ac.uk::ae32df3f-47e1-4aa2-98b1-1be7920a5be2" providerId="AD" clId="Web-{5EC4A549-556C-6593-5AA4-B43EACC60B12}" dt="2021-08-10T10:57:06.920" v="81" actId="20577"/>
        <pc:sldMkLst>
          <pc:docMk/>
          <pc:sldMk cId="3313350566" sldId="266"/>
        </pc:sldMkLst>
        <pc:spChg chg="mod">
          <ac:chgData name="Laura Yates" userId="S::laura.yates@uwtsd.ac.uk::ae32df3f-47e1-4aa2-98b1-1be7920a5be2" providerId="AD" clId="Web-{5EC4A549-556C-6593-5AA4-B43EACC60B12}" dt="2021-08-10T10:57:06.920" v="81" actId="20577"/>
          <ac:spMkLst>
            <pc:docMk/>
            <pc:sldMk cId="3313350566" sldId="266"/>
            <ac:spMk id="2" creationId="{00000000-0000-0000-0000-000000000000}"/>
          </ac:spMkLst>
        </pc:spChg>
      </pc:sldChg>
      <pc:sldChg chg="addSp delSp modSp">
        <pc:chgData name="Laura Yates" userId="S::laura.yates@uwtsd.ac.uk::ae32df3f-47e1-4aa2-98b1-1be7920a5be2" providerId="AD" clId="Web-{5EC4A549-556C-6593-5AA4-B43EACC60B12}" dt="2021-08-10T11:03:54.538" v="186" actId="20577"/>
        <pc:sldMkLst>
          <pc:docMk/>
          <pc:sldMk cId="1107410980" sldId="267"/>
        </pc:sldMkLst>
        <pc:spChg chg="mod">
          <ac:chgData name="Laura Yates" userId="S::laura.yates@uwtsd.ac.uk::ae32df3f-47e1-4aa2-98b1-1be7920a5be2" providerId="AD" clId="Web-{5EC4A549-556C-6593-5AA4-B43EACC60B12}" dt="2021-08-10T11:03:34.506" v="184"/>
          <ac:spMkLst>
            <pc:docMk/>
            <pc:sldMk cId="1107410980" sldId="267"/>
            <ac:spMk id="7" creationId="{ED4BB9C4-EF3D-4F83-9A14-623C0AB158F9}"/>
          </ac:spMkLst>
        </pc:spChg>
        <pc:spChg chg="ord">
          <ac:chgData name="Laura Yates" userId="S::laura.yates@uwtsd.ac.uk::ae32df3f-47e1-4aa2-98b1-1be7920a5be2" providerId="AD" clId="Web-{5EC4A549-556C-6593-5AA4-B43EACC60B12}" dt="2021-08-10T11:03:34.506" v="184"/>
          <ac:spMkLst>
            <pc:docMk/>
            <pc:sldMk cId="1107410980" sldId="267"/>
            <ac:spMk id="10" creationId="{5C56D10B-A3D9-D443-88B1-4C5E25DC9DA3}"/>
          </ac:spMkLst>
        </pc:spChg>
        <pc:spChg chg="mod">
          <ac:chgData name="Laura Yates" userId="S::laura.yates@uwtsd.ac.uk::ae32df3f-47e1-4aa2-98b1-1be7920a5be2" providerId="AD" clId="Web-{5EC4A549-556C-6593-5AA4-B43EACC60B12}" dt="2021-08-10T11:03:54.538" v="186" actId="20577"/>
          <ac:spMkLst>
            <pc:docMk/>
            <pc:sldMk cId="1107410980" sldId="267"/>
            <ac:spMk id="11" creationId="{00000000-0000-0000-0000-000000000000}"/>
          </ac:spMkLst>
        </pc:spChg>
        <pc:spChg chg="del">
          <ac:chgData name="Laura Yates" userId="S::laura.yates@uwtsd.ac.uk::ae32df3f-47e1-4aa2-98b1-1be7920a5be2" providerId="AD" clId="Web-{5EC4A549-556C-6593-5AA4-B43EACC60B12}" dt="2021-08-10T11:03:34.506" v="184"/>
          <ac:spMkLst>
            <pc:docMk/>
            <pc:sldMk cId="1107410980" sldId="267"/>
            <ac:spMk id="12" creationId="{EBF87945-A001-489F-9D9B-7D9435F0B9CA}"/>
          </ac:spMkLst>
        </pc:spChg>
        <pc:spChg chg="add">
          <ac:chgData name="Laura Yates" userId="S::laura.yates@uwtsd.ac.uk::ae32df3f-47e1-4aa2-98b1-1be7920a5be2" providerId="AD" clId="Web-{5EC4A549-556C-6593-5AA4-B43EACC60B12}" dt="2021-08-10T11:03:34.506" v="184"/>
          <ac:spMkLst>
            <pc:docMk/>
            <pc:sldMk cId="1107410980" sldId="267"/>
            <ac:spMk id="17" creationId="{F13C74B1-5B17-4795-BED0-7140497B445A}"/>
          </ac:spMkLst>
        </pc:spChg>
        <pc:spChg chg="add">
          <ac:chgData name="Laura Yates" userId="S::laura.yates@uwtsd.ac.uk::ae32df3f-47e1-4aa2-98b1-1be7920a5be2" providerId="AD" clId="Web-{5EC4A549-556C-6593-5AA4-B43EACC60B12}" dt="2021-08-10T11:03:34.506" v="184"/>
          <ac:spMkLst>
            <pc:docMk/>
            <pc:sldMk cId="1107410980" sldId="267"/>
            <ac:spMk id="19" creationId="{D4974D33-8DC5-464E-8C6D-BE58F0669C17}"/>
          </ac:spMkLst>
        </pc:spChg>
        <pc:picChg chg="add mod">
          <ac:chgData name="Laura Yates" userId="S::laura.yates@uwtsd.ac.uk::ae32df3f-47e1-4aa2-98b1-1be7920a5be2" providerId="AD" clId="Web-{5EC4A549-556C-6593-5AA4-B43EACC60B12}" dt="2021-08-10T11:03:34.506" v="184"/>
          <ac:picMkLst>
            <pc:docMk/>
            <pc:sldMk cId="1107410980" sldId="267"/>
            <ac:picMk id="2" creationId="{DD740CC9-24BC-4406-8AC9-0B78AFC540D9}"/>
          </ac:picMkLst>
        </pc:picChg>
      </pc:sldChg>
      <pc:sldChg chg="modSp">
        <pc:chgData name="Laura Yates" userId="S::laura.yates@uwtsd.ac.uk::ae32df3f-47e1-4aa2-98b1-1be7920a5be2" providerId="AD" clId="Web-{5EC4A549-556C-6593-5AA4-B43EACC60B12}" dt="2021-08-10T11:00:18.690" v="110" actId="20577"/>
        <pc:sldMkLst>
          <pc:docMk/>
          <pc:sldMk cId="3820294135" sldId="268"/>
        </pc:sldMkLst>
        <pc:spChg chg="mod">
          <ac:chgData name="Laura Yates" userId="S::laura.yates@uwtsd.ac.uk::ae32df3f-47e1-4aa2-98b1-1be7920a5be2" providerId="AD" clId="Web-{5EC4A549-556C-6593-5AA4-B43EACC60B12}" dt="2021-08-10T11:00:18.690" v="110" actId="20577"/>
          <ac:spMkLst>
            <pc:docMk/>
            <pc:sldMk cId="3820294135" sldId="268"/>
            <ac:spMk id="2" creationId="{00000000-0000-0000-0000-000000000000}"/>
          </ac:spMkLst>
        </pc:spChg>
        <pc:spChg chg="mod">
          <ac:chgData name="Laura Yates" userId="S::laura.yates@uwtsd.ac.uk::ae32df3f-47e1-4aa2-98b1-1be7920a5be2" providerId="AD" clId="Web-{5EC4A549-556C-6593-5AA4-B43EACC60B12}" dt="2021-08-10T10:59:43.830" v="108" actId="20577"/>
          <ac:spMkLst>
            <pc:docMk/>
            <pc:sldMk cId="3820294135" sldId="268"/>
            <ac:spMk id="3" creationId="{00000000-0000-0000-0000-000000000000}"/>
          </ac:spMkLst>
        </pc:spChg>
      </pc:sldChg>
    </pc:docChg>
  </pc:docChgLst>
  <pc:docChgLst>
    <pc:chgData name="Laura Yates" userId="S::laura.yates@uwtsd.ac.uk::ae32df3f-47e1-4aa2-98b1-1be7920a5be2" providerId="AD" clId="Web-{86107A09-4D8A-47FD-F606-4D3A23C13CCA}"/>
    <pc:docChg chg="addSld delSld modSld sldOrd">
      <pc:chgData name="Laura Yates" userId="S::laura.yates@uwtsd.ac.uk::ae32df3f-47e1-4aa2-98b1-1be7920a5be2" providerId="AD" clId="Web-{86107A09-4D8A-47FD-F606-4D3A23C13CCA}" dt="2021-08-10T12:45:39.908" v="77" actId="14100"/>
      <pc:docMkLst>
        <pc:docMk/>
      </pc:docMkLst>
      <pc:sldChg chg="addSp delSp modSp">
        <pc:chgData name="Laura Yates" userId="S::laura.yates@uwtsd.ac.uk::ae32df3f-47e1-4aa2-98b1-1be7920a5be2" providerId="AD" clId="Web-{86107A09-4D8A-47FD-F606-4D3A23C13CCA}" dt="2021-08-10T12:45:39.908" v="77" actId="14100"/>
        <pc:sldMkLst>
          <pc:docMk/>
          <pc:sldMk cId="1650736752" sldId="257"/>
        </pc:sldMkLst>
        <pc:spChg chg="mod">
          <ac:chgData name="Laura Yates" userId="S::laura.yates@uwtsd.ac.uk::ae32df3f-47e1-4aa2-98b1-1be7920a5be2" providerId="AD" clId="Web-{86107A09-4D8A-47FD-F606-4D3A23C13CCA}" dt="2021-08-10T12:45:05.751" v="72" actId="1076"/>
          <ac:spMkLst>
            <pc:docMk/>
            <pc:sldMk cId="1650736752" sldId="257"/>
            <ac:spMk id="3" creationId="{00000000-0000-0000-0000-000000000000}"/>
          </ac:spMkLst>
        </pc:spChg>
        <pc:spChg chg="del mod">
          <ac:chgData name="Laura Yates" userId="S::laura.yates@uwtsd.ac.uk::ae32df3f-47e1-4aa2-98b1-1be7920a5be2" providerId="AD" clId="Web-{86107A09-4D8A-47FD-F606-4D3A23C13CCA}" dt="2021-08-10T12:44:58.719" v="71"/>
          <ac:spMkLst>
            <pc:docMk/>
            <pc:sldMk cId="1650736752" sldId="257"/>
            <ac:spMk id="4" creationId="{00000000-0000-0000-0000-000000000000}"/>
          </ac:spMkLst>
        </pc:spChg>
        <pc:picChg chg="add mod">
          <ac:chgData name="Laura Yates" userId="S::laura.yates@uwtsd.ac.uk::ae32df3f-47e1-4aa2-98b1-1be7920a5be2" providerId="AD" clId="Web-{86107A09-4D8A-47FD-F606-4D3A23C13CCA}" dt="2021-08-10T12:45:39.908" v="77" actId="14100"/>
          <ac:picMkLst>
            <pc:docMk/>
            <pc:sldMk cId="1650736752" sldId="257"/>
            <ac:picMk id="2" creationId="{D680C860-0815-4F6C-A834-1D044F8F6868}"/>
          </ac:picMkLst>
        </pc:picChg>
      </pc:sldChg>
      <pc:sldChg chg="ord">
        <pc:chgData name="Laura Yates" userId="S::laura.yates@uwtsd.ac.uk::ae32df3f-47e1-4aa2-98b1-1be7920a5be2" providerId="AD" clId="Web-{86107A09-4D8A-47FD-F606-4D3A23C13CCA}" dt="2021-08-10T12:31:02.057" v="0"/>
        <pc:sldMkLst>
          <pc:docMk/>
          <pc:sldMk cId="2304628227" sldId="271"/>
        </pc:sldMkLst>
      </pc:sldChg>
      <pc:sldChg chg="new del">
        <pc:chgData name="Laura Yates" userId="S::laura.yates@uwtsd.ac.uk::ae32df3f-47e1-4aa2-98b1-1be7920a5be2" providerId="AD" clId="Web-{86107A09-4D8A-47FD-F606-4D3A23C13CCA}" dt="2021-08-10T12:44:13.031" v="3"/>
        <pc:sldMkLst>
          <pc:docMk/>
          <pc:sldMk cId="2563195699" sldId="284"/>
        </pc:sldMkLst>
      </pc:sldChg>
      <pc:sldChg chg="add replId">
        <pc:chgData name="Laura Yates" userId="S::laura.yates@uwtsd.ac.uk::ae32df3f-47e1-4aa2-98b1-1be7920a5be2" providerId="AD" clId="Web-{86107A09-4D8A-47FD-F606-4D3A23C13CCA}" dt="2021-08-10T12:44:10.999" v="2"/>
        <pc:sldMkLst>
          <pc:docMk/>
          <pc:sldMk cId="187489504" sldId="285"/>
        </pc:sldMkLst>
      </pc:sldChg>
    </pc:docChg>
  </pc:docChgLst>
  <pc:docChgLst>
    <pc:chgData name="Laura Yates" userId="S::laura.yates@uwtsd.ac.uk::ae32df3f-47e1-4aa2-98b1-1be7920a5be2" providerId="AD" clId="Web-{DDF79E52-76FC-0BEB-20AB-1CCCE465C98A}"/>
    <pc:docChg chg="addSld delSld modSld">
      <pc:chgData name="Laura Yates" userId="S::laura.yates@uwtsd.ac.uk::ae32df3f-47e1-4aa2-98b1-1be7920a5be2" providerId="AD" clId="Web-{DDF79E52-76FC-0BEB-20AB-1CCCE465C98A}" dt="2021-08-04T15:46:04.039" v="226" actId="20577"/>
      <pc:docMkLst>
        <pc:docMk/>
      </pc:docMkLst>
      <pc:sldChg chg="addSp delSp modSp">
        <pc:chgData name="Laura Yates" userId="S::laura.yates@uwtsd.ac.uk::ae32df3f-47e1-4aa2-98b1-1be7920a5be2" providerId="AD" clId="Web-{DDF79E52-76FC-0BEB-20AB-1CCCE465C98A}" dt="2021-08-04T15:43:56.177" v="224" actId="20577"/>
        <pc:sldMkLst>
          <pc:docMk/>
          <pc:sldMk cId="1631269605" sldId="274"/>
        </pc:sldMkLst>
        <pc:spChg chg="mod">
          <ac:chgData name="Laura Yates" userId="S::laura.yates@uwtsd.ac.uk::ae32df3f-47e1-4aa2-98b1-1be7920a5be2" providerId="AD" clId="Web-{DDF79E52-76FC-0BEB-20AB-1CCCE465C98A}" dt="2021-08-04T15:43:56.177" v="224" actId="20577"/>
          <ac:spMkLst>
            <pc:docMk/>
            <pc:sldMk cId="1631269605" sldId="274"/>
            <ac:spMk id="4" creationId="{00000000-0000-0000-0000-000000000000}"/>
          </ac:spMkLst>
        </pc:spChg>
        <pc:spChg chg="mod">
          <ac:chgData name="Laura Yates" userId="S::laura.yates@uwtsd.ac.uk::ae32df3f-47e1-4aa2-98b1-1be7920a5be2" providerId="AD" clId="Web-{DDF79E52-76FC-0BEB-20AB-1CCCE465C98A}" dt="2021-08-04T15:12:59.536" v="111"/>
          <ac:spMkLst>
            <pc:docMk/>
            <pc:sldMk cId="1631269605" sldId="274"/>
            <ac:spMk id="8" creationId="{00000000-0000-0000-0000-000000000000}"/>
          </ac:spMkLst>
        </pc:spChg>
        <pc:spChg chg="ord">
          <ac:chgData name="Laura Yates" userId="S::laura.yates@uwtsd.ac.uk::ae32df3f-47e1-4aa2-98b1-1be7920a5be2" providerId="AD" clId="Web-{DDF79E52-76FC-0BEB-20AB-1CCCE465C98A}" dt="2021-08-04T15:14:09.334" v="114"/>
          <ac:spMkLst>
            <pc:docMk/>
            <pc:sldMk cId="1631269605" sldId="274"/>
            <ac:spMk id="10" creationId="{5C56D10B-A3D9-D443-88B1-4C5E25DC9DA3}"/>
          </ac:spMkLst>
        </pc:spChg>
        <pc:spChg chg="del">
          <ac:chgData name="Laura Yates" userId="S::laura.yates@uwtsd.ac.uk::ae32df3f-47e1-4aa2-98b1-1be7920a5be2" providerId="AD" clId="Web-{DDF79E52-76FC-0BEB-20AB-1CCCE465C98A}" dt="2021-08-04T15:12:59.536" v="111"/>
          <ac:spMkLst>
            <pc:docMk/>
            <pc:sldMk cId="1631269605" sldId="274"/>
            <ac:spMk id="22" creationId="{2B97F24A-32CE-4C1C-A50D-3016B394DCFB}"/>
          </ac:spMkLst>
        </pc:spChg>
        <pc:spChg chg="del">
          <ac:chgData name="Laura Yates" userId="S::laura.yates@uwtsd.ac.uk::ae32df3f-47e1-4aa2-98b1-1be7920a5be2" providerId="AD" clId="Web-{DDF79E52-76FC-0BEB-20AB-1CCCE465C98A}" dt="2021-08-04T15:12:59.536" v="111"/>
          <ac:spMkLst>
            <pc:docMk/>
            <pc:sldMk cId="1631269605" sldId="274"/>
            <ac:spMk id="24" creationId="{6357EC4F-235E-4222-A36F-C7878ACE37F2}"/>
          </ac:spMkLst>
        </pc:spChg>
        <pc:spChg chg="add del">
          <ac:chgData name="Laura Yates" userId="S::laura.yates@uwtsd.ac.uk::ae32df3f-47e1-4aa2-98b1-1be7920a5be2" providerId="AD" clId="Web-{DDF79E52-76FC-0BEB-20AB-1CCCE465C98A}" dt="2021-08-04T15:14:09.334" v="114"/>
          <ac:spMkLst>
            <pc:docMk/>
            <pc:sldMk cId="1631269605" sldId="274"/>
            <ac:spMk id="29" creationId="{F13C74B1-5B17-4795-BED0-7140497B445A}"/>
          </ac:spMkLst>
        </pc:spChg>
        <pc:spChg chg="add del">
          <ac:chgData name="Laura Yates" userId="S::laura.yates@uwtsd.ac.uk::ae32df3f-47e1-4aa2-98b1-1be7920a5be2" providerId="AD" clId="Web-{DDF79E52-76FC-0BEB-20AB-1CCCE465C98A}" dt="2021-08-04T15:14:09.334" v="114"/>
          <ac:spMkLst>
            <pc:docMk/>
            <pc:sldMk cId="1631269605" sldId="274"/>
            <ac:spMk id="31" creationId="{D4974D33-8DC5-464E-8C6D-BE58F0669C17}"/>
          </ac:spMkLst>
        </pc:spChg>
        <pc:spChg chg="add">
          <ac:chgData name="Laura Yates" userId="S::laura.yates@uwtsd.ac.uk::ae32df3f-47e1-4aa2-98b1-1be7920a5be2" providerId="AD" clId="Web-{DDF79E52-76FC-0BEB-20AB-1CCCE465C98A}" dt="2021-08-04T15:14:09.334" v="114"/>
          <ac:spMkLst>
            <pc:docMk/>
            <pc:sldMk cId="1631269605" sldId="274"/>
            <ac:spMk id="36" creationId="{F13C74B1-5B17-4795-BED0-7140497B445A}"/>
          </ac:spMkLst>
        </pc:spChg>
        <pc:spChg chg="add">
          <ac:chgData name="Laura Yates" userId="S::laura.yates@uwtsd.ac.uk::ae32df3f-47e1-4aa2-98b1-1be7920a5be2" providerId="AD" clId="Web-{DDF79E52-76FC-0BEB-20AB-1CCCE465C98A}" dt="2021-08-04T15:14:09.334" v="114"/>
          <ac:spMkLst>
            <pc:docMk/>
            <pc:sldMk cId="1631269605" sldId="274"/>
            <ac:spMk id="38" creationId="{D4974D33-8DC5-464E-8C6D-BE58F0669C17}"/>
          </ac:spMkLst>
        </pc:spChg>
        <pc:picChg chg="add del mod">
          <ac:chgData name="Laura Yates" userId="S::laura.yates@uwtsd.ac.uk::ae32df3f-47e1-4aa2-98b1-1be7920a5be2" providerId="AD" clId="Web-{DDF79E52-76FC-0BEB-20AB-1CCCE465C98A}" dt="2021-08-04T15:13:14.255" v="112"/>
          <ac:picMkLst>
            <pc:docMk/>
            <pc:sldMk cId="1631269605" sldId="274"/>
            <ac:picMk id="2" creationId="{C5E1509F-AF15-439E-A41B-3106E2CEFA8E}"/>
          </ac:picMkLst>
        </pc:picChg>
        <pc:picChg chg="add mod">
          <ac:chgData name="Laura Yates" userId="S::laura.yates@uwtsd.ac.uk::ae32df3f-47e1-4aa2-98b1-1be7920a5be2" providerId="AD" clId="Web-{DDF79E52-76FC-0BEB-20AB-1CCCE465C98A}" dt="2021-08-04T15:14:09.334" v="114"/>
          <ac:picMkLst>
            <pc:docMk/>
            <pc:sldMk cId="1631269605" sldId="274"/>
            <ac:picMk id="3" creationId="{47FD10A8-7DB3-45AB-9BAD-CB3515CD0257}"/>
          </ac:picMkLst>
        </pc:picChg>
        <pc:picChg chg="del">
          <ac:chgData name="Laura Yates" userId="S::laura.yates@uwtsd.ac.uk::ae32df3f-47e1-4aa2-98b1-1be7920a5be2" providerId="AD" clId="Web-{DDF79E52-76FC-0BEB-20AB-1CCCE465C98A}" dt="2021-08-04T15:11:56.518" v="108"/>
          <ac:picMkLst>
            <pc:docMk/>
            <pc:sldMk cId="1631269605" sldId="274"/>
            <ac:picMk id="5" creationId="{1011F754-0ABB-4EE2-8D53-2C380226BAAA}"/>
          </ac:picMkLst>
        </pc:picChg>
      </pc:sldChg>
      <pc:sldChg chg="addSp delSp modSp">
        <pc:chgData name="Laura Yates" userId="S::laura.yates@uwtsd.ac.uk::ae32df3f-47e1-4aa2-98b1-1be7920a5be2" providerId="AD" clId="Web-{DDF79E52-76FC-0BEB-20AB-1CCCE465C98A}" dt="2021-08-04T15:43:49.442" v="223" actId="20577"/>
        <pc:sldMkLst>
          <pc:docMk/>
          <pc:sldMk cId="2472734673" sldId="275"/>
        </pc:sldMkLst>
        <pc:spChg chg="mod">
          <ac:chgData name="Laura Yates" userId="S::laura.yates@uwtsd.ac.uk::ae32df3f-47e1-4aa2-98b1-1be7920a5be2" providerId="AD" clId="Web-{DDF79E52-76FC-0BEB-20AB-1CCCE465C98A}" dt="2021-08-04T15:43:49.442" v="223" actId="20577"/>
          <ac:spMkLst>
            <pc:docMk/>
            <pc:sldMk cId="2472734673" sldId="275"/>
            <ac:spMk id="4" creationId="{00000000-0000-0000-0000-000000000000}"/>
          </ac:spMkLst>
        </pc:spChg>
        <pc:spChg chg="add del mod">
          <ac:chgData name="Laura Yates" userId="S::laura.yates@uwtsd.ac.uk::ae32df3f-47e1-4aa2-98b1-1be7920a5be2" providerId="AD" clId="Web-{DDF79E52-76FC-0BEB-20AB-1CCCE465C98A}" dt="2021-08-04T15:18:18.653" v="132"/>
          <ac:spMkLst>
            <pc:docMk/>
            <pc:sldMk cId="2472734673" sldId="275"/>
            <ac:spMk id="6" creationId="{7976B241-3668-446E-A54C-C07A9E2F6DC4}"/>
          </ac:spMkLst>
        </pc:spChg>
        <pc:spChg chg="mod">
          <ac:chgData name="Laura Yates" userId="S::laura.yates@uwtsd.ac.uk::ae32df3f-47e1-4aa2-98b1-1be7920a5be2" providerId="AD" clId="Web-{DDF79E52-76FC-0BEB-20AB-1CCCE465C98A}" dt="2021-08-04T15:16:00.540" v="117"/>
          <ac:spMkLst>
            <pc:docMk/>
            <pc:sldMk cId="2472734673" sldId="275"/>
            <ac:spMk id="8" creationId="{00000000-0000-0000-0000-000000000000}"/>
          </ac:spMkLst>
        </pc:spChg>
        <pc:spChg chg="ord">
          <ac:chgData name="Laura Yates" userId="S::laura.yates@uwtsd.ac.uk::ae32df3f-47e1-4aa2-98b1-1be7920a5be2" providerId="AD" clId="Web-{DDF79E52-76FC-0BEB-20AB-1CCCE465C98A}" dt="2021-08-04T15:17:59.246" v="125"/>
          <ac:spMkLst>
            <pc:docMk/>
            <pc:sldMk cId="2472734673" sldId="275"/>
            <ac:spMk id="10" creationId="{5C56D10B-A3D9-D443-88B1-4C5E25DC9DA3}"/>
          </ac:spMkLst>
        </pc:spChg>
        <pc:spChg chg="del">
          <ac:chgData name="Laura Yates" userId="S::laura.yates@uwtsd.ac.uk::ae32df3f-47e1-4aa2-98b1-1be7920a5be2" providerId="AD" clId="Web-{DDF79E52-76FC-0BEB-20AB-1CCCE465C98A}" dt="2021-08-04T15:16:00.540" v="117"/>
          <ac:spMkLst>
            <pc:docMk/>
            <pc:sldMk cId="2472734673" sldId="275"/>
            <ac:spMk id="22" creationId="{2B97F24A-32CE-4C1C-A50D-3016B394DCFB}"/>
          </ac:spMkLst>
        </pc:spChg>
        <pc:spChg chg="del">
          <ac:chgData name="Laura Yates" userId="S::laura.yates@uwtsd.ac.uk::ae32df3f-47e1-4aa2-98b1-1be7920a5be2" providerId="AD" clId="Web-{DDF79E52-76FC-0BEB-20AB-1CCCE465C98A}" dt="2021-08-04T15:16:00.540" v="117"/>
          <ac:spMkLst>
            <pc:docMk/>
            <pc:sldMk cId="2472734673" sldId="275"/>
            <ac:spMk id="24" creationId="{6357EC4F-235E-4222-A36F-C7878ACE37F2}"/>
          </ac:spMkLst>
        </pc:spChg>
        <pc:spChg chg="add del">
          <ac:chgData name="Laura Yates" userId="S::laura.yates@uwtsd.ac.uk::ae32df3f-47e1-4aa2-98b1-1be7920a5be2" providerId="AD" clId="Web-{DDF79E52-76FC-0BEB-20AB-1CCCE465C98A}" dt="2021-08-04T15:17:59.246" v="125"/>
          <ac:spMkLst>
            <pc:docMk/>
            <pc:sldMk cId="2472734673" sldId="275"/>
            <ac:spMk id="29" creationId="{F13C74B1-5B17-4795-BED0-7140497B445A}"/>
          </ac:spMkLst>
        </pc:spChg>
        <pc:spChg chg="add del">
          <ac:chgData name="Laura Yates" userId="S::laura.yates@uwtsd.ac.uk::ae32df3f-47e1-4aa2-98b1-1be7920a5be2" providerId="AD" clId="Web-{DDF79E52-76FC-0BEB-20AB-1CCCE465C98A}" dt="2021-08-04T15:17:59.246" v="125"/>
          <ac:spMkLst>
            <pc:docMk/>
            <pc:sldMk cId="2472734673" sldId="275"/>
            <ac:spMk id="31" creationId="{D4974D33-8DC5-464E-8C6D-BE58F0669C17}"/>
          </ac:spMkLst>
        </pc:spChg>
        <pc:spChg chg="add">
          <ac:chgData name="Laura Yates" userId="S::laura.yates@uwtsd.ac.uk::ae32df3f-47e1-4aa2-98b1-1be7920a5be2" providerId="AD" clId="Web-{DDF79E52-76FC-0BEB-20AB-1CCCE465C98A}" dt="2021-08-04T15:17:59.246" v="125"/>
          <ac:spMkLst>
            <pc:docMk/>
            <pc:sldMk cId="2472734673" sldId="275"/>
            <ac:spMk id="36" creationId="{F13C74B1-5B17-4795-BED0-7140497B445A}"/>
          </ac:spMkLst>
        </pc:spChg>
        <pc:spChg chg="add">
          <ac:chgData name="Laura Yates" userId="S::laura.yates@uwtsd.ac.uk::ae32df3f-47e1-4aa2-98b1-1be7920a5be2" providerId="AD" clId="Web-{DDF79E52-76FC-0BEB-20AB-1CCCE465C98A}" dt="2021-08-04T15:17:59.246" v="125"/>
          <ac:spMkLst>
            <pc:docMk/>
            <pc:sldMk cId="2472734673" sldId="275"/>
            <ac:spMk id="38" creationId="{D4974D33-8DC5-464E-8C6D-BE58F0669C17}"/>
          </ac:spMkLst>
        </pc:spChg>
        <pc:picChg chg="add del mod">
          <ac:chgData name="Laura Yates" userId="S::laura.yates@uwtsd.ac.uk::ae32df3f-47e1-4aa2-98b1-1be7920a5be2" providerId="AD" clId="Web-{DDF79E52-76FC-0BEB-20AB-1CCCE465C98A}" dt="2021-08-04T15:16:11.384" v="118"/>
          <ac:picMkLst>
            <pc:docMk/>
            <pc:sldMk cId="2472734673" sldId="275"/>
            <ac:picMk id="2" creationId="{A68DBC51-B626-4B4A-817C-C8C4B8A8944E}"/>
          </ac:picMkLst>
        </pc:picChg>
        <pc:picChg chg="add mod">
          <ac:chgData name="Laura Yates" userId="S::laura.yates@uwtsd.ac.uk::ae32df3f-47e1-4aa2-98b1-1be7920a5be2" providerId="AD" clId="Web-{DDF79E52-76FC-0BEB-20AB-1CCCE465C98A}" dt="2021-08-04T15:17:59.246" v="125"/>
          <ac:picMkLst>
            <pc:docMk/>
            <pc:sldMk cId="2472734673" sldId="275"/>
            <ac:picMk id="3" creationId="{A0FD9BA6-9E44-4CA1-9806-BC30C659BE5C}"/>
          </ac:picMkLst>
        </pc:picChg>
        <pc:picChg chg="del">
          <ac:chgData name="Laura Yates" userId="S::laura.yates@uwtsd.ac.uk::ae32df3f-47e1-4aa2-98b1-1be7920a5be2" providerId="AD" clId="Web-{DDF79E52-76FC-0BEB-20AB-1CCCE465C98A}" dt="2021-08-04T15:14:35.241" v="115"/>
          <ac:picMkLst>
            <pc:docMk/>
            <pc:sldMk cId="2472734673" sldId="275"/>
            <ac:picMk id="5" creationId="{1011F754-0ABB-4EE2-8D53-2C380226BAAA}"/>
          </ac:picMkLst>
        </pc:picChg>
      </pc:sldChg>
      <pc:sldChg chg="addSp delSp modSp">
        <pc:chgData name="Laura Yates" userId="S::laura.yates@uwtsd.ac.uk::ae32df3f-47e1-4aa2-98b1-1be7920a5be2" providerId="AD" clId="Web-{DDF79E52-76FC-0BEB-20AB-1CCCE465C98A}" dt="2021-08-04T15:28:52.888" v="167" actId="20577"/>
        <pc:sldMkLst>
          <pc:docMk/>
          <pc:sldMk cId="3334928927" sldId="276"/>
        </pc:sldMkLst>
        <pc:spChg chg="add del mod">
          <ac:chgData name="Laura Yates" userId="S::laura.yates@uwtsd.ac.uk::ae32df3f-47e1-4aa2-98b1-1be7920a5be2" providerId="AD" clId="Web-{DDF79E52-76FC-0BEB-20AB-1CCCE465C98A}" dt="2021-08-04T15:19:49.812" v="139"/>
          <ac:spMkLst>
            <pc:docMk/>
            <pc:sldMk cId="3334928927" sldId="276"/>
            <ac:spMk id="3" creationId="{4F674CDD-7535-44E1-8ADC-A46580502815}"/>
          </ac:spMkLst>
        </pc:spChg>
        <pc:spChg chg="mod">
          <ac:chgData name="Laura Yates" userId="S::laura.yates@uwtsd.ac.uk::ae32df3f-47e1-4aa2-98b1-1be7920a5be2" providerId="AD" clId="Web-{DDF79E52-76FC-0BEB-20AB-1CCCE465C98A}" dt="2021-08-04T15:28:52.888" v="167" actId="20577"/>
          <ac:spMkLst>
            <pc:docMk/>
            <pc:sldMk cId="3334928927" sldId="276"/>
            <ac:spMk id="4" creationId="{00000000-0000-0000-0000-000000000000}"/>
          </ac:spMkLst>
        </pc:spChg>
        <pc:spChg chg="mod">
          <ac:chgData name="Laura Yates" userId="S::laura.yates@uwtsd.ac.uk::ae32df3f-47e1-4aa2-98b1-1be7920a5be2" providerId="AD" clId="Web-{DDF79E52-76FC-0BEB-20AB-1CCCE465C98A}" dt="2021-08-04T15:19:46.280" v="138"/>
          <ac:spMkLst>
            <pc:docMk/>
            <pc:sldMk cId="3334928927" sldId="276"/>
            <ac:spMk id="8" creationId="{00000000-0000-0000-0000-000000000000}"/>
          </ac:spMkLst>
        </pc:spChg>
        <pc:spChg chg="ord">
          <ac:chgData name="Laura Yates" userId="S::laura.yates@uwtsd.ac.uk::ae32df3f-47e1-4aa2-98b1-1be7920a5be2" providerId="AD" clId="Web-{DDF79E52-76FC-0BEB-20AB-1CCCE465C98A}" dt="2021-08-04T15:19:46.280" v="138"/>
          <ac:spMkLst>
            <pc:docMk/>
            <pc:sldMk cId="3334928927" sldId="276"/>
            <ac:spMk id="10" creationId="{5C56D10B-A3D9-D443-88B1-4C5E25DC9DA3}"/>
          </ac:spMkLst>
        </pc:spChg>
        <pc:spChg chg="del">
          <ac:chgData name="Laura Yates" userId="S::laura.yates@uwtsd.ac.uk::ae32df3f-47e1-4aa2-98b1-1be7920a5be2" providerId="AD" clId="Web-{DDF79E52-76FC-0BEB-20AB-1CCCE465C98A}" dt="2021-08-04T15:19:46.280" v="138"/>
          <ac:spMkLst>
            <pc:docMk/>
            <pc:sldMk cId="3334928927" sldId="276"/>
            <ac:spMk id="22" creationId="{2B97F24A-32CE-4C1C-A50D-3016B394DCFB}"/>
          </ac:spMkLst>
        </pc:spChg>
        <pc:spChg chg="del">
          <ac:chgData name="Laura Yates" userId="S::laura.yates@uwtsd.ac.uk::ae32df3f-47e1-4aa2-98b1-1be7920a5be2" providerId="AD" clId="Web-{DDF79E52-76FC-0BEB-20AB-1CCCE465C98A}" dt="2021-08-04T15:19:46.280" v="138"/>
          <ac:spMkLst>
            <pc:docMk/>
            <pc:sldMk cId="3334928927" sldId="276"/>
            <ac:spMk id="24" creationId="{6357EC4F-235E-4222-A36F-C7878ACE37F2}"/>
          </ac:spMkLst>
        </pc:spChg>
        <pc:spChg chg="add">
          <ac:chgData name="Laura Yates" userId="S::laura.yates@uwtsd.ac.uk::ae32df3f-47e1-4aa2-98b1-1be7920a5be2" providerId="AD" clId="Web-{DDF79E52-76FC-0BEB-20AB-1CCCE465C98A}" dt="2021-08-04T15:19:46.280" v="138"/>
          <ac:spMkLst>
            <pc:docMk/>
            <pc:sldMk cId="3334928927" sldId="276"/>
            <ac:spMk id="29" creationId="{2B97F24A-32CE-4C1C-A50D-3016B394DCFB}"/>
          </ac:spMkLst>
        </pc:spChg>
        <pc:spChg chg="add">
          <ac:chgData name="Laura Yates" userId="S::laura.yates@uwtsd.ac.uk::ae32df3f-47e1-4aa2-98b1-1be7920a5be2" providerId="AD" clId="Web-{DDF79E52-76FC-0BEB-20AB-1CCCE465C98A}" dt="2021-08-04T15:19:46.280" v="138"/>
          <ac:spMkLst>
            <pc:docMk/>
            <pc:sldMk cId="3334928927" sldId="276"/>
            <ac:spMk id="31" creationId="{CD8B4F24-440B-49E9-B85D-733523DC064B}"/>
          </ac:spMkLst>
        </pc:spChg>
        <pc:picChg chg="add mod">
          <ac:chgData name="Laura Yates" userId="S::laura.yates@uwtsd.ac.uk::ae32df3f-47e1-4aa2-98b1-1be7920a5be2" providerId="AD" clId="Web-{DDF79E52-76FC-0BEB-20AB-1CCCE465C98A}" dt="2021-08-04T15:19:46.280" v="138"/>
          <ac:picMkLst>
            <pc:docMk/>
            <pc:sldMk cId="3334928927" sldId="276"/>
            <ac:picMk id="2" creationId="{5FE8A59C-0779-4509-A84C-22BD56BAC0FC}"/>
          </ac:picMkLst>
        </pc:picChg>
        <pc:picChg chg="del">
          <ac:chgData name="Laura Yates" userId="S::laura.yates@uwtsd.ac.uk::ae32df3f-47e1-4aa2-98b1-1be7920a5be2" providerId="AD" clId="Web-{DDF79E52-76FC-0BEB-20AB-1CCCE465C98A}" dt="2021-08-04T15:18:43.279" v="133"/>
          <ac:picMkLst>
            <pc:docMk/>
            <pc:sldMk cId="3334928927" sldId="276"/>
            <ac:picMk id="5" creationId="{1011F754-0ABB-4EE2-8D53-2C380226BAAA}"/>
          </ac:picMkLst>
        </pc:picChg>
      </pc:sldChg>
      <pc:sldChg chg="addSp delSp modSp add del">
        <pc:chgData name="Laura Yates" userId="S::laura.yates@uwtsd.ac.uk::ae32df3f-47e1-4aa2-98b1-1be7920a5be2" providerId="AD" clId="Web-{DDF79E52-76FC-0BEB-20AB-1CCCE465C98A}" dt="2021-08-04T15:34:12.928" v="192" actId="20577"/>
        <pc:sldMkLst>
          <pc:docMk/>
          <pc:sldMk cId="3625487178" sldId="277"/>
        </pc:sldMkLst>
        <pc:spChg chg="add del mod">
          <ac:chgData name="Laura Yates" userId="S::laura.yates@uwtsd.ac.uk::ae32df3f-47e1-4aa2-98b1-1be7920a5be2" providerId="AD" clId="Web-{DDF79E52-76FC-0BEB-20AB-1CCCE465C98A}" dt="2021-08-04T15:22:34.863" v="153"/>
          <ac:spMkLst>
            <pc:docMk/>
            <pc:sldMk cId="3625487178" sldId="277"/>
            <ac:spMk id="3" creationId="{67D12FCD-A29C-4C6D-9C75-F0F82C00237E}"/>
          </ac:spMkLst>
        </pc:spChg>
        <pc:spChg chg="add del mod">
          <ac:chgData name="Laura Yates" userId="S::laura.yates@uwtsd.ac.uk::ae32df3f-47e1-4aa2-98b1-1be7920a5be2" providerId="AD" clId="Web-{DDF79E52-76FC-0BEB-20AB-1CCCE465C98A}" dt="2021-08-04T15:34:12.928" v="192" actId="20577"/>
          <ac:spMkLst>
            <pc:docMk/>
            <pc:sldMk cId="3625487178" sldId="277"/>
            <ac:spMk id="4" creationId="{00000000-0000-0000-0000-000000000000}"/>
          </ac:spMkLst>
        </pc:spChg>
        <pc:spChg chg="mod">
          <ac:chgData name="Laura Yates" userId="S::laura.yates@uwtsd.ac.uk::ae32df3f-47e1-4aa2-98b1-1be7920a5be2" providerId="AD" clId="Web-{DDF79E52-76FC-0BEB-20AB-1CCCE465C98A}" dt="2021-08-04T15:33:24.208" v="181"/>
          <ac:spMkLst>
            <pc:docMk/>
            <pc:sldMk cId="3625487178" sldId="277"/>
            <ac:spMk id="8" creationId="{00000000-0000-0000-0000-000000000000}"/>
          </ac:spMkLst>
        </pc:spChg>
        <pc:spChg chg="ord">
          <ac:chgData name="Laura Yates" userId="S::laura.yates@uwtsd.ac.uk::ae32df3f-47e1-4aa2-98b1-1be7920a5be2" providerId="AD" clId="Web-{DDF79E52-76FC-0BEB-20AB-1CCCE465C98A}" dt="2021-08-04T15:30:53.688" v="175"/>
          <ac:spMkLst>
            <pc:docMk/>
            <pc:sldMk cId="3625487178" sldId="277"/>
            <ac:spMk id="10" creationId="{5C56D10B-A3D9-D443-88B1-4C5E25DC9DA3}"/>
          </ac:spMkLst>
        </pc:spChg>
        <pc:spChg chg="add del">
          <ac:chgData name="Laura Yates" userId="S::laura.yates@uwtsd.ac.uk::ae32df3f-47e1-4aa2-98b1-1be7920a5be2" providerId="AD" clId="Web-{DDF79E52-76FC-0BEB-20AB-1CCCE465C98A}" dt="2021-08-04T15:30:53.688" v="175"/>
          <ac:spMkLst>
            <pc:docMk/>
            <pc:sldMk cId="3625487178" sldId="277"/>
            <ac:spMk id="22" creationId="{2B97F24A-32CE-4C1C-A50D-3016B394DCFB}"/>
          </ac:spMkLst>
        </pc:spChg>
        <pc:spChg chg="add del">
          <ac:chgData name="Laura Yates" userId="S::laura.yates@uwtsd.ac.uk::ae32df3f-47e1-4aa2-98b1-1be7920a5be2" providerId="AD" clId="Web-{DDF79E52-76FC-0BEB-20AB-1CCCE465C98A}" dt="2021-08-04T15:30:53.688" v="175"/>
          <ac:spMkLst>
            <pc:docMk/>
            <pc:sldMk cId="3625487178" sldId="277"/>
            <ac:spMk id="24" creationId="{6357EC4F-235E-4222-A36F-C7878ACE37F2}"/>
          </ac:spMkLst>
        </pc:spChg>
        <pc:spChg chg="add del mod">
          <ac:chgData name="Laura Yates" userId="S::laura.yates@uwtsd.ac.uk::ae32df3f-47e1-4aa2-98b1-1be7920a5be2" providerId="AD" clId="Web-{DDF79E52-76FC-0BEB-20AB-1CCCE465C98A}" dt="2021-08-04T15:30:08.890" v="170"/>
          <ac:spMkLst>
            <pc:docMk/>
            <pc:sldMk cId="3625487178" sldId="277"/>
            <ac:spMk id="27" creationId="{4B273BB5-CE48-4ABE-A06A-E0BDF45318C9}"/>
          </ac:spMkLst>
        </pc:spChg>
        <pc:spChg chg="add del">
          <ac:chgData name="Laura Yates" userId="S::laura.yates@uwtsd.ac.uk::ae32df3f-47e1-4aa2-98b1-1be7920a5be2" providerId="AD" clId="Web-{DDF79E52-76FC-0BEB-20AB-1CCCE465C98A}" dt="2021-08-04T15:22:32.988" v="150"/>
          <ac:spMkLst>
            <pc:docMk/>
            <pc:sldMk cId="3625487178" sldId="277"/>
            <ac:spMk id="29" creationId="{2B566528-1B12-4246-9431-5C2D7D081168}"/>
          </ac:spMkLst>
        </pc:spChg>
        <pc:spChg chg="add del mod">
          <ac:chgData name="Laura Yates" userId="S::laura.yates@uwtsd.ac.uk::ae32df3f-47e1-4aa2-98b1-1be7920a5be2" providerId="AD" clId="Web-{DDF79E52-76FC-0BEB-20AB-1CCCE465C98A}" dt="2021-08-04T15:31:04.313" v="176"/>
          <ac:spMkLst>
            <pc:docMk/>
            <pc:sldMk cId="3625487178" sldId="277"/>
            <ac:spMk id="34" creationId="{C634406C-F122-4357-8414-CCEE05CC0D2C}"/>
          </ac:spMkLst>
        </pc:spChg>
        <pc:spChg chg="add del">
          <ac:chgData name="Laura Yates" userId="S::laura.yates@uwtsd.ac.uk::ae32df3f-47e1-4aa2-98b1-1be7920a5be2" providerId="AD" clId="Web-{DDF79E52-76FC-0BEB-20AB-1CCCE465C98A}" dt="2021-08-04T15:33:24.208" v="181"/>
          <ac:spMkLst>
            <pc:docMk/>
            <pc:sldMk cId="3625487178" sldId="277"/>
            <ac:spMk id="36" creationId="{2B97F24A-32CE-4C1C-A50D-3016B394DCFB}"/>
          </ac:spMkLst>
        </pc:spChg>
        <pc:spChg chg="add del">
          <ac:chgData name="Laura Yates" userId="S::laura.yates@uwtsd.ac.uk::ae32df3f-47e1-4aa2-98b1-1be7920a5be2" providerId="AD" clId="Web-{DDF79E52-76FC-0BEB-20AB-1CCCE465C98A}" dt="2021-08-04T15:33:24.208" v="181"/>
          <ac:spMkLst>
            <pc:docMk/>
            <pc:sldMk cId="3625487178" sldId="277"/>
            <ac:spMk id="41" creationId="{CD8B4F24-440B-49E9-B85D-733523DC064B}"/>
          </ac:spMkLst>
        </pc:spChg>
        <pc:spChg chg="add mod">
          <ac:chgData name="Laura Yates" userId="S::laura.yates@uwtsd.ac.uk::ae32df3f-47e1-4aa2-98b1-1be7920a5be2" providerId="AD" clId="Web-{DDF79E52-76FC-0BEB-20AB-1CCCE465C98A}" dt="2021-08-04T15:33:55.458" v="189" actId="20577"/>
          <ac:spMkLst>
            <pc:docMk/>
            <pc:sldMk cId="3625487178" sldId="277"/>
            <ac:spMk id="42" creationId="{5C8C3186-50A0-4668-B861-F90DC892B0CD}"/>
          </ac:spMkLst>
        </pc:spChg>
        <pc:spChg chg="add del">
          <ac:chgData name="Laura Yates" userId="S::laura.yates@uwtsd.ac.uk::ae32df3f-47e1-4aa2-98b1-1be7920a5be2" providerId="AD" clId="Web-{DDF79E52-76FC-0BEB-20AB-1CCCE465C98A}" dt="2021-08-04T15:22:28.785" v="148"/>
          <ac:spMkLst>
            <pc:docMk/>
            <pc:sldMk cId="3625487178" sldId="277"/>
            <ac:spMk id="43" creationId="{CB49665F-0298-4449-8D2D-209989CB9EE3}"/>
          </ac:spMkLst>
        </pc:spChg>
        <pc:spChg chg="add">
          <ac:chgData name="Laura Yates" userId="S::laura.yates@uwtsd.ac.uk::ae32df3f-47e1-4aa2-98b1-1be7920a5be2" providerId="AD" clId="Web-{DDF79E52-76FC-0BEB-20AB-1CCCE465C98A}" dt="2021-08-04T15:33:24.208" v="181"/>
          <ac:spMkLst>
            <pc:docMk/>
            <pc:sldMk cId="3625487178" sldId="277"/>
            <ac:spMk id="44" creationId="{2C61293E-6EBE-43EF-A52C-9BEBFD7679D4}"/>
          </ac:spMkLst>
        </pc:spChg>
        <pc:spChg chg="add del">
          <ac:chgData name="Laura Yates" userId="S::laura.yates@uwtsd.ac.uk::ae32df3f-47e1-4aa2-98b1-1be7920a5be2" providerId="AD" clId="Web-{DDF79E52-76FC-0BEB-20AB-1CCCE465C98A}" dt="2021-08-04T15:22:28.785" v="148"/>
          <ac:spMkLst>
            <pc:docMk/>
            <pc:sldMk cId="3625487178" sldId="277"/>
            <ac:spMk id="45" creationId="{A71EEC14-174A-46FA-B046-474750457130}"/>
          </ac:spMkLst>
        </pc:spChg>
        <pc:spChg chg="add">
          <ac:chgData name="Laura Yates" userId="S::laura.yates@uwtsd.ac.uk::ae32df3f-47e1-4aa2-98b1-1be7920a5be2" providerId="AD" clId="Web-{DDF79E52-76FC-0BEB-20AB-1CCCE465C98A}" dt="2021-08-04T15:33:24.208" v="181"/>
          <ac:spMkLst>
            <pc:docMk/>
            <pc:sldMk cId="3625487178" sldId="277"/>
            <ac:spMk id="49" creationId="{21540236-BFD5-4A9D-8840-4703E7F76825}"/>
          </ac:spMkLst>
        </pc:spChg>
        <pc:grpChg chg="add del">
          <ac:chgData name="Laura Yates" userId="S::laura.yates@uwtsd.ac.uk::ae32df3f-47e1-4aa2-98b1-1be7920a5be2" providerId="AD" clId="Web-{DDF79E52-76FC-0BEB-20AB-1CCCE465C98A}" dt="2021-08-04T15:22:32.988" v="150"/>
          <ac:grpSpMkLst>
            <pc:docMk/>
            <pc:sldMk cId="3625487178" sldId="277"/>
            <ac:grpSpMk id="31" creationId="{828A5161-06F1-46CF-8AD7-844680A59E13}"/>
          </ac:grpSpMkLst>
        </pc:grpChg>
        <pc:grpChg chg="add del">
          <ac:chgData name="Laura Yates" userId="S::laura.yates@uwtsd.ac.uk::ae32df3f-47e1-4aa2-98b1-1be7920a5be2" providerId="AD" clId="Web-{DDF79E52-76FC-0BEB-20AB-1CCCE465C98A}" dt="2021-08-04T15:22:32.988" v="150"/>
          <ac:grpSpMkLst>
            <pc:docMk/>
            <pc:sldMk cId="3625487178" sldId="277"/>
            <ac:grpSpMk id="35" creationId="{5995D10D-E9C9-47DB-AE7E-801FEF38F5C9}"/>
          </ac:grpSpMkLst>
        </pc:grpChg>
        <pc:grpChg chg="add del">
          <ac:chgData name="Laura Yates" userId="S::laura.yates@uwtsd.ac.uk::ae32df3f-47e1-4aa2-98b1-1be7920a5be2" providerId="AD" clId="Web-{DDF79E52-76FC-0BEB-20AB-1CCCE465C98A}" dt="2021-08-04T15:22:28.785" v="148"/>
          <ac:grpSpMkLst>
            <pc:docMk/>
            <pc:sldMk cId="3625487178" sldId="277"/>
            <ac:grpSpMk id="47" creationId="{EEB6CB95-E653-4C6C-AE51-62FD848E8D5B}"/>
          </ac:grpSpMkLst>
        </pc:grpChg>
        <pc:grpChg chg="add del">
          <ac:chgData name="Laura Yates" userId="S::laura.yates@uwtsd.ac.uk::ae32df3f-47e1-4aa2-98b1-1be7920a5be2" providerId="AD" clId="Web-{DDF79E52-76FC-0BEB-20AB-1CCCE465C98A}" dt="2021-08-04T15:22:28.785" v="148"/>
          <ac:grpSpMkLst>
            <pc:docMk/>
            <pc:sldMk cId="3625487178" sldId="277"/>
            <ac:grpSpMk id="51" creationId="{43F5E015-E085-4624-B431-B42414448684}"/>
          </ac:grpSpMkLst>
        </pc:grpChg>
        <pc:graphicFrameChg chg="add del">
          <ac:chgData name="Laura Yates" userId="S::laura.yates@uwtsd.ac.uk::ae32df3f-47e1-4aa2-98b1-1be7920a5be2" providerId="AD" clId="Web-{DDF79E52-76FC-0BEB-20AB-1CCCE465C98A}" dt="2021-08-04T15:22:28.785" v="148"/>
          <ac:graphicFrameMkLst>
            <pc:docMk/>
            <pc:sldMk cId="3625487178" sldId="277"/>
            <ac:graphicFrameMk id="39" creationId="{2F6FDA2C-EE95-4513-B0B3-52FE4A8970A5}"/>
          </ac:graphicFrameMkLst>
        </pc:graphicFrameChg>
        <pc:picChg chg="add del mod">
          <ac:chgData name="Laura Yates" userId="S::laura.yates@uwtsd.ac.uk::ae32df3f-47e1-4aa2-98b1-1be7920a5be2" providerId="AD" clId="Web-{DDF79E52-76FC-0BEB-20AB-1CCCE465C98A}" dt="2021-08-04T15:22:34.863" v="154"/>
          <ac:picMkLst>
            <pc:docMk/>
            <pc:sldMk cId="3625487178" sldId="277"/>
            <ac:picMk id="2" creationId="{677629A6-B856-4344-9DDB-FB2BA2FC892C}"/>
          </ac:picMkLst>
        </pc:picChg>
        <pc:picChg chg="del">
          <ac:chgData name="Laura Yates" userId="S::laura.yates@uwtsd.ac.uk::ae32df3f-47e1-4aa2-98b1-1be7920a5be2" providerId="AD" clId="Web-{DDF79E52-76FC-0BEB-20AB-1CCCE465C98A}" dt="2021-08-04T15:20:01.062" v="140"/>
          <ac:picMkLst>
            <pc:docMk/>
            <pc:sldMk cId="3625487178" sldId="277"/>
            <ac:picMk id="5" creationId="{1011F754-0ABB-4EE2-8D53-2C380226BAAA}"/>
          </ac:picMkLst>
        </pc:picChg>
        <pc:picChg chg="add del mod">
          <ac:chgData name="Laura Yates" userId="S::laura.yates@uwtsd.ac.uk::ae32df3f-47e1-4aa2-98b1-1be7920a5be2" providerId="AD" clId="Web-{DDF79E52-76FC-0BEB-20AB-1CCCE465C98A}" dt="2021-08-04T15:30:08.890" v="170"/>
          <ac:picMkLst>
            <pc:docMk/>
            <pc:sldMk cId="3625487178" sldId="277"/>
            <ac:picMk id="26" creationId="{7B0E4348-89BD-421A-9A84-84769C91D139}"/>
          </ac:picMkLst>
        </pc:picChg>
        <pc:picChg chg="add del mod">
          <ac:chgData name="Laura Yates" userId="S::laura.yates@uwtsd.ac.uk::ae32df3f-47e1-4aa2-98b1-1be7920a5be2" providerId="AD" clId="Web-{DDF79E52-76FC-0BEB-20AB-1CCCE465C98A}" dt="2021-08-04T15:31:04.313" v="176"/>
          <ac:picMkLst>
            <pc:docMk/>
            <pc:sldMk cId="3625487178" sldId="277"/>
            <ac:picMk id="30" creationId="{C966F42C-4AC0-4C73-B04F-1266B2354A55}"/>
          </ac:picMkLst>
        </pc:picChg>
        <pc:picChg chg="add mod ord">
          <ac:chgData name="Laura Yates" userId="S::laura.yates@uwtsd.ac.uk::ae32df3f-47e1-4aa2-98b1-1be7920a5be2" providerId="AD" clId="Web-{DDF79E52-76FC-0BEB-20AB-1CCCE465C98A}" dt="2021-08-04T15:33:40.255" v="183" actId="1076"/>
          <ac:picMkLst>
            <pc:docMk/>
            <pc:sldMk cId="3625487178" sldId="277"/>
            <ac:picMk id="40" creationId="{8FC0233D-666E-4CB6-81C3-7CA581EEFE74}"/>
          </ac:picMkLst>
        </pc:picChg>
      </pc:sldChg>
      <pc:sldChg chg="modSp">
        <pc:chgData name="Laura Yates" userId="S::laura.yates@uwtsd.ac.uk::ae32df3f-47e1-4aa2-98b1-1be7920a5be2" providerId="AD" clId="Web-{DDF79E52-76FC-0BEB-20AB-1CCCE465C98A}" dt="2021-08-04T15:26:01.634" v="161" actId="1076"/>
        <pc:sldMkLst>
          <pc:docMk/>
          <pc:sldMk cId="969830380" sldId="278"/>
        </pc:sldMkLst>
        <pc:picChg chg="mod">
          <ac:chgData name="Laura Yates" userId="S::laura.yates@uwtsd.ac.uk::ae32df3f-47e1-4aa2-98b1-1be7920a5be2" providerId="AD" clId="Web-{DDF79E52-76FC-0BEB-20AB-1CCCE465C98A}" dt="2021-08-04T15:26:01.634" v="161" actId="1076"/>
          <ac:picMkLst>
            <pc:docMk/>
            <pc:sldMk cId="969830380" sldId="278"/>
            <ac:picMk id="2" creationId="{A9E11392-0225-4E86-873E-A4853A45C178}"/>
          </ac:picMkLst>
        </pc:picChg>
      </pc:sldChg>
      <pc:sldChg chg="addSp delSp modSp">
        <pc:chgData name="Laura Yates" userId="S::laura.yates@uwtsd.ac.uk::ae32df3f-47e1-4aa2-98b1-1be7920a5be2" providerId="AD" clId="Web-{DDF79E52-76FC-0BEB-20AB-1CCCE465C98A}" dt="2021-08-04T15:40:38.234" v="199"/>
        <pc:sldMkLst>
          <pc:docMk/>
          <pc:sldMk cId="1728896174" sldId="279"/>
        </pc:sldMkLst>
        <pc:spChg chg="add del mod">
          <ac:chgData name="Laura Yates" userId="S::laura.yates@uwtsd.ac.uk::ae32df3f-47e1-4aa2-98b1-1be7920a5be2" providerId="AD" clId="Web-{DDF79E52-76FC-0BEB-20AB-1CCCE465C98A}" dt="2021-08-04T15:40:38.234" v="199"/>
          <ac:spMkLst>
            <pc:docMk/>
            <pc:sldMk cId="1728896174" sldId="279"/>
            <ac:spMk id="3" creationId="{D66820F1-5FE3-4ACA-877C-285853C77DCF}"/>
          </ac:spMkLst>
        </pc:spChg>
        <pc:spChg chg="mod">
          <ac:chgData name="Laura Yates" userId="S::laura.yates@uwtsd.ac.uk::ae32df3f-47e1-4aa2-98b1-1be7920a5be2" providerId="AD" clId="Web-{DDF79E52-76FC-0BEB-20AB-1CCCE465C98A}" dt="2021-08-04T15:40:33.344" v="198"/>
          <ac:spMkLst>
            <pc:docMk/>
            <pc:sldMk cId="1728896174" sldId="279"/>
            <ac:spMk id="4" creationId="{00000000-0000-0000-0000-000000000000}"/>
          </ac:spMkLst>
        </pc:spChg>
        <pc:spChg chg="mod">
          <ac:chgData name="Laura Yates" userId="S::laura.yates@uwtsd.ac.uk::ae32df3f-47e1-4aa2-98b1-1be7920a5be2" providerId="AD" clId="Web-{DDF79E52-76FC-0BEB-20AB-1CCCE465C98A}" dt="2021-08-04T15:40:33.344" v="198"/>
          <ac:spMkLst>
            <pc:docMk/>
            <pc:sldMk cId="1728896174" sldId="279"/>
            <ac:spMk id="8" creationId="{00000000-0000-0000-0000-000000000000}"/>
          </ac:spMkLst>
        </pc:spChg>
        <pc:spChg chg="ord">
          <ac:chgData name="Laura Yates" userId="S::laura.yates@uwtsd.ac.uk::ae32df3f-47e1-4aa2-98b1-1be7920a5be2" providerId="AD" clId="Web-{DDF79E52-76FC-0BEB-20AB-1CCCE465C98A}" dt="2021-08-04T15:40:33.344" v="198"/>
          <ac:spMkLst>
            <pc:docMk/>
            <pc:sldMk cId="1728896174" sldId="279"/>
            <ac:spMk id="10" creationId="{5C56D10B-A3D9-D443-88B1-4C5E25DC9DA3}"/>
          </ac:spMkLst>
        </pc:spChg>
        <pc:spChg chg="del">
          <ac:chgData name="Laura Yates" userId="S::laura.yates@uwtsd.ac.uk::ae32df3f-47e1-4aa2-98b1-1be7920a5be2" providerId="AD" clId="Web-{DDF79E52-76FC-0BEB-20AB-1CCCE465C98A}" dt="2021-08-04T15:40:33.344" v="198"/>
          <ac:spMkLst>
            <pc:docMk/>
            <pc:sldMk cId="1728896174" sldId="279"/>
            <ac:spMk id="22" creationId="{2B97F24A-32CE-4C1C-A50D-3016B394DCFB}"/>
          </ac:spMkLst>
        </pc:spChg>
        <pc:spChg chg="del">
          <ac:chgData name="Laura Yates" userId="S::laura.yates@uwtsd.ac.uk::ae32df3f-47e1-4aa2-98b1-1be7920a5be2" providerId="AD" clId="Web-{DDF79E52-76FC-0BEB-20AB-1CCCE465C98A}" dt="2021-08-04T15:40:33.344" v="198"/>
          <ac:spMkLst>
            <pc:docMk/>
            <pc:sldMk cId="1728896174" sldId="279"/>
            <ac:spMk id="24" creationId="{6357EC4F-235E-4222-A36F-C7878ACE37F2}"/>
          </ac:spMkLst>
        </pc:spChg>
        <pc:spChg chg="add">
          <ac:chgData name="Laura Yates" userId="S::laura.yates@uwtsd.ac.uk::ae32df3f-47e1-4aa2-98b1-1be7920a5be2" providerId="AD" clId="Web-{DDF79E52-76FC-0BEB-20AB-1CCCE465C98A}" dt="2021-08-04T15:40:33.344" v="198"/>
          <ac:spMkLst>
            <pc:docMk/>
            <pc:sldMk cId="1728896174" sldId="279"/>
            <ac:spMk id="29" creationId="{F13C74B1-5B17-4795-BED0-7140497B445A}"/>
          </ac:spMkLst>
        </pc:spChg>
        <pc:spChg chg="add">
          <ac:chgData name="Laura Yates" userId="S::laura.yates@uwtsd.ac.uk::ae32df3f-47e1-4aa2-98b1-1be7920a5be2" providerId="AD" clId="Web-{DDF79E52-76FC-0BEB-20AB-1CCCE465C98A}" dt="2021-08-04T15:40:33.344" v="198"/>
          <ac:spMkLst>
            <pc:docMk/>
            <pc:sldMk cId="1728896174" sldId="279"/>
            <ac:spMk id="31" creationId="{D4974D33-8DC5-464E-8C6D-BE58F0669C17}"/>
          </ac:spMkLst>
        </pc:spChg>
        <pc:picChg chg="add mod">
          <ac:chgData name="Laura Yates" userId="S::laura.yates@uwtsd.ac.uk::ae32df3f-47e1-4aa2-98b1-1be7920a5be2" providerId="AD" clId="Web-{DDF79E52-76FC-0BEB-20AB-1CCCE465C98A}" dt="2021-08-04T15:40:33.344" v="198"/>
          <ac:picMkLst>
            <pc:docMk/>
            <pc:sldMk cId="1728896174" sldId="279"/>
            <ac:picMk id="2" creationId="{8F749B4D-AA58-43B6-A7EC-42EDB7B29FA4}"/>
          </ac:picMkLst>
        </pc:picChg>
        <pc:picChg chg="del">
          <ac:chgData name="Laura Yates" userId="S::laura.yates@uwtsd.ac.uk::ae32df3f-47e1-4aa2-98b1-1be7920a5be2" providerId="AD" clId="Web-{DDF79E52-76FC-0BEB-20AB-1CCCE465C98A}" dt="2021-08-04T15:34:44.256" v="193"/>
          <ac:picMkLst>
            <pc:docMk/>
            <pc:sldMk cId="1728896174" sldId="279"/>
            <ac:picMk id="5" creationId="{1011F754-0ABB-4EE2-8D53-2C380226BAAA}"/>
          </ac:picMkLst>
        </pc:picChg>
      </pc:sldChg>
      <pc:sldChg chg="addSp delSp modSp">
        <pc:chgData name="Laura Yates" userId="S::laura.yates@uwtsd.ac.uk::ae32df3f-47e1-4aa2-98b1-1be7920a5be2" providerId="AD" clId="Web-{DDF79E52-76FC-0BEB-20AB-1CCCE465C98A}" dt="2021-08-04T15:42:22.534" v="215" actId="20577"/>
        <pc:sldMkLst>
          <pc:docMk/>
          <pc:sldMk cId="1771961456" sldId="281"/>
        </pc:sldMkLst>
        <pc:spChg chg="add mod">
          <ac:chgData name="Laura Yates" userId="S::laura.yates@uwtsd.ac.uk::ae32df3f-47e1-4aa2-98b1-1be7920a5be2" providerId="AD" clId="Web-{DDF79E52-76FC-0BEB-20AB-1CCCE465C98A}" dt="2021-08-04T15:41:46.517" v="208"/>
          <ac:spMkLst>
            <pc:docMk/>
            <pc:sldMk cId="1771961456" sldId="281"/>
            <ac:spMk id="3" creationId="{0591D1F6-1947-46C4-87A5-FF46D90AAEA0}"/>
          </ac:spMkLst>
        </pc:spChg>
        <pc:spChg chg="mod">
          <ac:chgData name="Laura Yates" userId="S::laura.yates@uwtsd.ac.uk::ae32df3f-47e1-4aa2-98b1-1be7920a5be2" providerId="AD" clId="Web-{DDF79E52-76FC-0BEB-20AB-1CCCE465C98A}" dt="2021-08-04T15:42:22.534" v="215" actId="20577"/>
          <ac:spMkLst>
            <pc:docMk/>
            <pc:sldMk cId="1771961456" sldId="281"/>
            <ac:spMk id="4" creationId="{00000000-0000-0000-0000-000000000000}"/>
          </ac:spMkLst>
        </pc:spChg>
        <pc:spChg chg="mod">
          <ac:chgData name="Laura Yates" userId="S::laura.yates@uwtsd.ac.uk::ae32df3f-47e1-4aa2-98b1-1be7920a5be2" providerId="AD" clId="Web-{DDF79E52-76FC-0BEB-20AB-1CCCE465C98A}" dt="2021-08-04T15:41:46.517" v="208"/>
          <ac:spMkLst>
            <pc:docMk/>
            <pc:sldMk cId="1771961456" sldId="281"/>
            <ac:spMk id="8" creationId="{00000000-0000-0000-0000-000000000000}"/>
          </ac:spMkLst>
        </pc:spChg>
        <pc:spChg chg="ord">
          <ac:chgData name="Laura Yates" userId="S::laura.yates@uwtsd.ac.uk::ae32df3f-47e1-4aa2-98b1-1be7920a5be2" providerId="AD" clId="Web-{DDF79E52-76FC-0BEB-20AB-1CCCE465C98A}" dt="2021-08-04T15:41:46.517" v="208"/>
          <ac:spMkLst>
            <pc:docMk/>
            <pc:sldMk cId="1771961456" sldId="281"/>
            <ac:spMk id="10" creationId="{5C56D10B-A3D9-D443-88B1-4C5E25DC9DA3}"/>
          </ac:spMkLst>
        </pc:spChg>
        <pc:spChg chg="del">
          <ac:chgData name="Laura Yates" userId="S::laura.yates@uwtsd.ac.uk::ae32df3f-47e1-4aa2-98b1-1be7920a5be2" providerId="AD" clId="Web-{DDF79E52-76FC-0BEB-20AB-1CCCE465C98A}" dt="2021-08-04T15:41:46.517" v="208"/>
          <ac:spMkLst>
            <pc:docMk/>
            <pc:sldMk cId="1771961456" sldId="281"/>
            <ac:spMk id="22" creationId="{2B97F24A-32CE-4C1C-A50D-3016B394DCFB}"/>
          </ac:spMkLst>
        </pc:spChg>
        <pc:spChg chg="del">
          <ac:chgData name="Laura Yates" userId="S::laura.yates@uwtsd.ac.uk::ae32df3f-47e1-4aa2-98b1-1be7920a5be2" providerId="AD" clId="Web-{DDF79E52-76FC-0BEB-20AB-1CCCE465C98A}" dt="2021-08-04T15:41:46.517" v="208"/>
          <ac:spMkLst>
            <pc:docMk/>
            <pc:sldMk cId="1771961456" sldId="281"/>
            <ac:spMk id="24" creationId="{6357EC4F-235E-4222-A36F-C7878ACE37F2}"/>
          </ac:spMkLst>
        </pc:spChg>
        <pc:spChg chg="add">
          <ac:chgData name="Laura Yates" userId="S::laura.yates@uwtsd.ac.uk::ae32df3f-47e1-4aa2-98b1-1be7920a5be2" providerId="AD" clId="Web-{DDF79E52-76FC-0BEB-20AB-1CCCE465C98A}" dt="2021-08-04T15:41:46.517" v="208"/>
          <ac:spMkLst>
            <pc:docMk/>
            <pc:sldMk cId="1771961456" sldId="281"/>
            <ac:spMk id="29" creationId="{F13C74B1-5B17-4795-BED0-7140497B445A}"/>
          </ac:spMkLst>
        </pc:spChg>
        <pc:spChg chg="add">
          <ac:chgData name="Laura Yates" userId="S::laura.yates@uwtsd.ac.uk::ae32df3f-47e1-4aa2-98b1-1be7920a5be2" providerId="AD" clId="Web-{DDF79E52-76FC-0BEB-20AB-1CCCE465C98A}" dt="2021-08-04T15:41:46.517" v="208"/>
          <ac:spMkLst>
            <pc:docMk/>
            <pc:sldMk cId="1771961456" sldId="281"/>
            <ac:spMk id="31" creationId="{D4974D33-8DC5-464E-8C6D-BE58F0669C17}"/>
          </ac:spMkLst>
        </pc:spChg>
        <pc:picChg chg="add mod">
          <ac:chgData name="Laura Yates" userId="S::laura.yates@uwtsd.ac.uk::ae32df3f-47e1-4aa2-98b1-1be7920a5be2" providerId="AD" clId="Web-{DDF79E52-76FC-0BEB-20AB-1CCCE465C98A}" dt="2021-08-04T15:41:46.517" v="208"/>
          <ac:picMkLst>
            <pc:docMk/>
            <pc:sldMk cId="1771961456" sldId="281"/>
            <ac:picMk id="2" creationId="{F352E035-BFA7-438E-A01D-FA74035293EF}"/>
          </ac:picMkLst>
        </pc:picChg>
        <pc:picChg chg="del">
          <ac:chgData name="Laura Yates" userId="S::laura.yates@uwtsd.ac.uk::ae32df3f-47e1-4aa2-98b1-1be7920a5be2" providerId="AD" clId="Web-{DDF79E52-76FC-0BEB-20AB-1CCCE465C98A}" dt="2021-08-04T15:40:58.704" v="200"/>
          <ac:picMkLst>
            <pc:docMk/>
            <pc:sldMk cId="1771961456" sldId="281"/>
            <ac:picMk id="5" creationId="{1011F754-0ABB-4EE2-8D53-2C380226BAAA}"/>
          </ac:picMkLst>
        </pc:picChg>
      </pc:sldChg>
      <pc:sldChg chg="addSp delSp modSp">
        <pc:chgData name="Laura Yates" userId="S::laura.yates@uwtsd.ac.uk::ae32df3f-47e1-4aa2-98b1-1be7920a5be2" providerId="AD" clId="Web-{DDF79E52-76FC-0BEB-20AB-1CCCE465C98A}" dt="2021-08-04T15:46:04.039" v="226" actId="20577"/>
        <pc:sldMkLst>
          <pc:docMk/>
          <pc:sldMk cId="4129100614" sldId="282"/>
        </pc:sldMkLst>
        <pc:spChg chg="add del mod">
          <ac:chgData name="Laura Yates" userId="S::laura.yates@uwtsd.ac.uk::ae32df3f-47e1-4aa2-98b1-1be7920a5be2" providerId="AD" clId="Web-{DDF79E52-76FC-0BEB-20AB-1CCCE465C98A}" dt="2021-08-04T15:43:28.911" v="222"/>
          <ac:spMkLst>
            <pc:docMk/>
            <pc:sldMk cId="4129100614" sldId="282"/>
            <ac:spMk id="3" creationId="{1BCC94A3-990A-435E-BC6A-8995F835DC56}"/>
          </ac:spMkLst>
        </pc:spChg>
        <pc:spChg chg="mod">
          <ac:chgData name="Laura Yates" userId="S::laura.yates@uwtsd.ac.uk::ae32df3f-47e1-4aa2-98b1-1be7920a5be2" providerId="AD" clId="Web-{DDF79E52-76FC-0BEB-20AB-1CCCE465C98A}" dt="2021-08-04T15:46:04.039" v="226" actId="20577"/>
          <ac:spMkLst>
            <pc:docMk/>
            <pc:sldMk cId="4129100614" sldId="282"/>
            <ac:spMk id="4" creationId="{00000000-0000-0000-0000-000000000000}"/>
          </ac:spMkLst>
        </pc:spChg>
        <pc:spChg chg="mod">
          <ac:chgData name="Laura Yates" userId="S::laura.yates@uwtsd.ac.uk::ae32df3f-47e1-4aa2-98b1-1be7920a5be2" providerId="AD" clId="Web-{DDF79E52-76FC-0BEB-20AB-1CCCE465C98A}" dt="2021-08-04T15:43:22.926" v="221"/>
          <ac:spMkLst>
            <pc:docMk/>
            <pc:sldMk cId="4129100614" sldId="282"/>
            <ac:spMk id="8" creationId="{00000000-0000-0000-0000-000000000000}"/>
          </ac:spMkLst>
        </pc:spChg>
        <pc:spChg chg="ord">
          <ac:chgData name="Laura Yates" userId="S::laura.yates@uwtsd.ac.uk::ae32df3f-47e1-4aa2-98b1-1be7920a5be2" providerId="AD" clId="Web-{DDF79E52-76FC-0BEB-20AB-1CCCE465C98A}" dt="2021-08-04T15:43:22.926" v="221"/>
          <ac:spMkLst>
            <pc:docMk/>
            <pc:sldMk cId="4129100614" sldId="282"/>
            <ac:spMk id="10" creationId="{5C56D10B-A3D9-D443-88B1-4C5E25DC9DA3}"/>
          </ac:spMkLst>
        </pc:spChg>
        <pc:spChg chg="del">
          <ac:chgData name="Laura Yates" userId="S::laura.yates@uwtsd.ac.uk::ae32df3f-47e1-4aa2-98b1-1be7920a5be2" providerId="AD" clId="Web-{DDF79E52-76FC-0BEB-20AB-1CCCE465C98A}" dt="2021-08-04T15:43:22.926" v="221"/>
          <ac:spMkLst>
            <pc:docMk/>
            <pc:sldMk cId="4129100614" sldId="282"/>
            <ac:spMk id="22" creationId="{2B97F24A-32CE-4C1C-A50D-3016B394DCFB}"/>
          </ac:spMkLst>
        </pc:spChg>
        <pc:spChg chg="del">
          <ac:chgData name="Laura Yates" userId="S::laura.yates@uwtsd.ac.uk::ae32df3f-47e1-4aa2-98b1-1be7920a5be2" providerId="AD" clId="Web-{DDF79E52-76FC-0BEB-20AB-1CCCE465C98A}" dt="2021-08-04T15:43:22.926" v="221"/>
          <ac:spMkLst>
            <pc:docMk/>
            <pc:sldMk cId="4129100614" sldId="282"/>
            <ac:spMk id="24" creationId="{6357EC4F-235E-4222-A36F-C7878ACE37F2}"/>
          </ac:spMkLst>
        </pc:spChg>
        <pc:spChg chg="add">
          <ac:chgData name="Laura Yates" userId="S::laura.yates@uwtsd.ac.uk::ae32df3f-47e1-4aa2-98b1-1be7920a5be2" providerId="AD" clId="Web-{DDF79E52-76FC-0BEB-20AB-1CCCE465C98A}" dt="2021-08-04T15:43:22.926" v="221"/>
          <ac:spMkLst>
            <pc:docMk/>
            <pc:sldMk cId="4129100614" sldId="282"/>
            <ac:spMk id="29" creationId="{F13C74B1-5B17-4795-BED0-7140497B445A}"/>
          </ac:spMkLst>
        </pc:spChg>
        <pc:spChg chg="add">
          <ac:chgData name="Laura Yates" userId="S::laura.yates@uwtsd.ac.uk::ae32df3f-47e1-4aa2-98b1-1be7920a5be2" providerId="AD" clId="Web-{DDF79E52-76FC-0BEB-20AB-1CCCE465C98A}" dt="2021-08-04T15:43:22.926" v="221"/>
          <ac:spMkLst>
            <pc:docMk/>
            <pc:sldMk cId="4129100614" sldId="282"/>
            <ac:spMk id="31" creationId="{D4974D33-8DC5-464E-8C6D-BE58F0669C17}"/>
          </ac:spMkLst>
        </pc:spChg>
        <pc:picChg chg="add mod">
          <ac:chgData name="Laura Yates" userId="S::laura.yates@uwtsd.ac.uk::ae32df3f-47e1-4aa2-98b1-1be7920a5be2" providerId="AD" clId="Web-{DDF79E52-76FC-0BEB-20AB-1CCCE465C98A}" dt="2021-08-04T15:43:22.926" v="221"/>
          <ac:picMkLst>
            <pc:docMk/>
            <pc:sldMk cId="4129100614" sldId="282"/>
            <ac:picMk id="2" creationId="{EF7B344D-596B-4D02-9487-4D58DF344301}"/>
          </ac:picMkLst>
        </pc:picChg>
        <pc:picChg chg="del">
          <ac:chgData name="Laura Yates" userId="S::laura.yates@uwtsd.ac.uk::ae32df3f-47e1-4aa2-98b1-1be7920a5be2" providerId="AD" clId="Web-{DDF79E52-76FC-0BEB-20AB-1CCCE465C98A}" dt="2021-08-04T15:42:33.643" v="216"/>
          <ac:picMkLst>
            <pc:docMk/>
            <pc:sldMk cId="4129100614" sldId="282"/>
            <ac:picMk id="5" creationId="{1011F754-0ABB-4EE2-8D53-2C380226BAAA}"/>
          </ac:picMkLst>
        </pc:picChg>
      </pc:sldChg>
      <pc:sldChg chg="modSp add replId">
        <pc:chgData name="Laura Yates" userId="S::laura.yates@uwtsd.ac.uk::ae32df3f-47e1-4aa2-98b1-1be7920a5be2" providerId="AD" clId="Web-{DDF79E52-76FC-0BEB-20AB-1CCCE465C98A}" dt="2021-08-04T14:42:04.814" v="107" actId="20577"/>
        <pc:sldMkLst>
          <pc:docMk/>
          <pc:sldMk cId="3482881128" sldId="283"/>
        </pc:sldMkLst>
        <pc:spChg chg="mod">
          <ac:chgData name="Laura Yates" userId="S::laura.yates@uwtsd.ac.uk::ae32df3f-47e1-4aa2-98b1-1be7920a5be2" providerId="AD" clId="Web-{DDF79E52-76FC-0BEB-20AB-1CCCE465C98A}" dt="2021-08-04T14:40:41.218" v="8" actId="20577"/>
          <ac:spMkLst>
            <pc:docMk/>
            <pc:sldMk cId="3482881128" sldId="283"/>
            <ac:spMk id="3" creationId="{00000000-0000-0000-0000-000000000000}"/>
          </ac:spMkLst>
        </pc:spChg>
        <pc:spChg chg="mod">
          <ac:chgData name="Laura Yates" userId="S::laura.yates@uwtsd.ac.uk::ae32df3f-47e1-4aa2-98b1-1be7920a5be2" providerId="AD" clId="Web-{DDF79E52-76FC-0BEB-20AB-1CCCE465C98A}" dt="2021-08-04T14:42:04.814" v="107" actId="20577"/>
          <ac:spMkLst>
            <pc:docMk/>
            <pc:sldMk cId="3482881128" sldId="283"/>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E9AC20-BCEB-6C4E-A7DF-A96E2BC2B8B2}" type="datetimeFigureOut">
              <a:rPr lang="en-US" smtClean="0"/>
              <a:t>8/10/2021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E7B536-613F-0C46-9058-38F0A4F5A17E}" type="slidenum">
              <a:rPr lang="en-US" smtClean="0"/>
              <a:t>‹#›</a:t>
            </a:fld>
            <a:endParaRPr lang="en-US"/>
          </a:p>
        </p:txBody>
      </p:sp>
    </p:spTree>
    <p:extLst>
      <p:ext uri="{BB962C8B-B14F-4D97-AF65-F5344CB8AC3E}">
        <p14:creationId xmlns:p14="http://schemas.microsoft.com/office/powerpoint/2010/main" val="18187374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Useful Information</a:t>
            </a:r>
          </a:p>
          <a:p>
            <a:endParaRPr lang="en-US"/>
          </a:p>
          <a:p>
            <a:r>
              <a:rPr lang="en-US" b="1"/>
              <a:t>Language</a:t>
            </a:r>
          </a:p>
          <a:p>
            <a:r>
              <a:rPr lang="en-US"/>
              <a:t>• We recommend that presentations are monolingual for accessibility, with a Welsh and English version available to the students immediately. </a:t>
            </a:r>
          </a:p>
          <a:p>
            <a:r>
              <a:rPr lang="en-US"/>
              <a:t>• This should be made accessible to the students at the start of the session. </a:t>
            </a:r>
          </a:p>
          <a:p>
            <a:endParaRPr lang="en-US"/>
          </a:p>
          <a:p>
            <a:r>
              <a:rPr lang="en-US" b="1"/>
              <a:t>Design Help</a:t>
            </a:r>
          </a:p>
          <a:p>
            <a:r>
              <a:rPr lang="en-US"/>
              <a:t>• Design Team are happy to review your presentation and make edits if you are dealing with a complex issue.</a:t>
            </a:r>
          </a:p>
          <a:p>
            <a:endParaRPr lang="en-US"/>
          </a:p>
          <a:p>
            <a:r>
              <a:rPr lang="en-US" b="1"/>
              <a:t>Tips</a:t>
            </a:r>
          </a:p>
          <a:p>
            <a:r>
              <a:rPr lang="en-US"/>
              <a:t>• Useful tips are included in the notes section of each slides.</a:t>
            </a:r>
          </a:p>
          <a:p>
            <a:endParaRPr lang="en-US"/>
          </a:p>
          <a:p>
            <a:r>
              <a:rPr lang="en-US" b="1"/>
              <a:t>Font</a:t>
            </a:r>
          </a:p>
          <a:p>
            <a:r>
              <a:rPr lang="en-US"/>
              <a:t>• Use Avenir Next LT Pro, which is a cloud font included in Microsoft Office 2019 and onwards.</a:t>
            </a:r>
          </a:p>
          <a:p>
            <a:r>
              <a:rPr lang="en-US"/>
              <a:t>• If using a mac, please use Avenir Next or Avenir.</a:t>
            </a:r>
          </a:p>
          <a:p>
            <a:r>
              <a:rPr lang="en-US"/>
              <a:t>• Arial is our substitute </a:t>
            </a:r>
          </a:p>
          <a:p>
            <a:endParaRPr lang="en-US"/>
          </a:p>
          <a:p>
            <a:endParaRPr lang="en-US"/>
          </a:p>
          <a:p>
            <a:endParaRPr lang="en-US"/>
          </a:p>
        </p:txBody>
      </p:sp>
      <p:sp>
        <p:nvSpPr>
          <p:cNvPr id="4" name="Slide Number Placeholder 3"/>
          <p:cNvSpPr>
            <a:spLocks noGrp="1"/>
          </p:cNvSpPr>
          <p:nvPr>
            <p:ph type="sldNum" sz="quarter" idx="5"/>
          </p:nvPr>
        </p:nvSpPr>
        <p:spPr/>
        <p:txBody>
          <a:bodyPr/>
          <a:lstStyle/>
          <a:p>
            <a:fld id="{A6E7B536-613F-0C46-9058-38F0A4F5A17E}" type="slidenum">
              <a:rPr lang="en-US" smtClean="0"/>
              <a:t>1</a:t>
            </a:fld>
            <a:endParaRPr lang="en-US"/>
          </a:p>
        </p:txBody>
      </p:sp>
    </p:spTree>
    <p:extLst>
      <p:ext uri="{BB962C8B-B14F-4D97-AF65-F5344CB8AC3E}">
        <p14:creationId xmlns:p14="http://schemas.microsoft.com/office/powerpoint/2010/main" val="20585669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ONLINE EDITOR</a:t>
            </a:r>
            <a:endParaRPr lang="en-US" b="1"/>
          </a:p>
          <a:p>
            <a:r>
              <a:rPr lang="en-US" b="1">
                <a:cs typeface="Calibri" panose="020F0502020204030204"/>
              </a:rPr>
              <a:t>If you're using the only editor, some features are limited. You cannot swap out the image, just embed the image, scale and crop as required. PowerPoint will generate guides to help with alignment. </a:t>
            </a:r>
          </a:p>
          <a:p>
            <a:endParaRPr lang="en-US" b="1"/>
          </a:p>
          <a:p>
            <a:r>
              <a:rPr lang="en-US" b="1"/>
              <a:t>Replacing Image</a:t>
            </a:r>
            <a:endParaRPr lang="en-US"/>
          </a:p>
          <a:p>
            <a:r>
              <a:rPr lang="en-US"/>
              <a:t>• Click on the place holder image.</a:t>
            </a:r>
          </a:p>
          <a:p>
            <a:r>
              <a:rPr lang="en-US"/>
              <a:t>• Selected ‘Fill’ (paint can icon) option in the Design Pane.</a:t>
            </a:r>
          </a:p>
          <a:p>
            <a:r>
              <a:rPr lang="en-US"/>
              <a:t>• With the ‘picture and texture fill’ selected, click insert from the picture source option. </a:t>
            </a:r>
          </a:p>
          <a:p>
            <a:endParaRPr lang="en-US"/>
          </a:p>
          <a:p>
            <a:r>
              <a:rPr lang="en-US" b="1"/>
              <a:t>Resizing or repositioning the image.</a:t>
            </a:r>
          </a:p>
          <a:p>
            <a:r>
              <a:rPr lang="en-US"/>
              <a:t>• Select the box</a:t>
            </a:r>
          </a:p>
          <a:p>
            <a:r>
              <a:rPr lang="en-US"/>
              <a:t>• Go to picture format</a:t>
            </a:r>
          </a:p>
          <a:p>
            <a:r>
              <a:rPr lang="en-US"/>
              <a:t>• Click crop and adjust on the slide as needed.</a:t>
            </a:r>
          </a:p>
          <a:p>
            <a:endParaRPr lang="en-US"/>
          </a:p>
          <a:p>
            <a:r>
              <a:rPr lang="en-US" b="1"/>
              <a:t>Distorted image?</a:t>
            </a:r>
          </a:p>
          <a:p>
            <a:r>
              <a:rPr lang="en-US"/>
              <a:t>• If the image looks distorted, select the ‘crop’ option on the ‘picture format’ tab.</a:t>
            </a:r>
          </a:p>
          <a:p>
            <a:r>
              <a:rPr lang="en-US"/>
              <a:t>• From the ‘crop’ dropdown, select fit.</a:t>
            </a:r>
          </a:p>
          <a:p>
            <a:r>
              <a:rPr lang="en-US"/>
              <a:t>• The resize and reposition the image as needed.</a:t>
            </a:r>
          </a:p>
          <a:p>
            <a:endParaRPr lang="en-US"/>
          </a:p>
          <a:p>
            <a:endParaRPr lang="en-US"/>
          </a:p>
        </p:txBody>
      </p:sp>
      <p:sp>
        <p:nvSpPr>
          <p:cNvPr id="4" name="Slide Number Placeholder 3"/>
          <p:cNvSpPr>
            <a:spLocks noGrp="1"/>
          </p:cNvSpPr>
          <p:nvPr>
            <p:ph type="sldNum" sz="quarter" idx="5"/>
          </p:nvPr>
        </p:nvSpPr>
        <p:spPr/>
        <p:txBody>
          <a:bodyPr/>
          <a:lstStyle/>
          <a:p>
            <a:fld id="{A6E7B536-613F-0C46-9058-38F0A4F5A17E}" type="slidenum">
              <a:rPr lang="en-US" smtClean="0"/>
              <a:t>2</a:t>
            </a:fld>
            <a:endParaRPr lang="en-US"/>
          </a:p>
        </p:txBody>
      </p:sp>
    </p:spTree>
    <p:extLst>
      <p:ext uri="{BB962C8B-B14F-4D97-AF65-F5344CB8AC3E}">
        <p14:creationId xmlns:p14="http://schemas.microsoft.com/office/powerpoint/2010/main" val="3333274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Monolingual Text. </a:t>
            </a:r>
          </a:p>
          <a:p>
            <a:r>
              <a:rPr lang="en-US"/>
              <a:t>• If your text is only in one language, use this slide. </a:t>
            </a:r>
          </a:p>
          <a:p>
            <a:r>
              <a:rPr lang="en-US"/>
              <a:t>• Try not to adjust the width of the text box; too long or too narrow sentences are hard to read.</a:t>
            </a:r>
          </a:p>
          <a:p>
            <a:r>
              <a:rPr lang="en-US"/>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3</a:t>
            </a:fld>
            <a:endParaRPr lang="en-US"/>
          </a:p>
        </p:txBody>
      </p:sp>
    </p:spTree>
    <p:extLst>
      <p:ext uri="{BB962C8B-B14F-4D97-AF65-F5344CB8AC3E}">
        <p14:creationId xmlns:p14="http://schemas.microsoft.com/office/powerpoint/2010/main" val="2462619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Monolingual Text. </a:t>
            </a:r>
          </a:p>
          <a:p>
            <a:r>
              <a:rPr lang="en-US"/>
              <a:t>• If your text is only in one language, use this slide. </a:t>
            </a:r>
          </a:p>
          <a:p>
            <a:r>
              <a:rPr lang="en-US"/>
              <a:t>• Try not to adjust the width of the text box; too long or too narrow sentences are hard to read.</a:t>
            </a:r>
          </a:p>
          <a:p>
            <a:r>
              <a:rPr lang="en-US"/>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5</a:t>
            </a:fld>
            <a:endParaRPr lang="en-US"/>
          </a:p>
        </p:txBody>
      </p:sp>
    </p:spTree>
    <p:extLst>
      <p:ext uri="{BB962C8B-B14F-4D97-AF65-F5344CB8AC3E}">
        <p14:creationId xmlns:p14="http://schemas.microsoft.com/office/powerpoint/2010/main" val="237550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Bilingual Text. </a:t>
            </a:r>
          </a:p>
          <a:p>
            <a:r>
              <a:rPr lang="en-US"/>
              <a:t>• If your text is in two language, use this slide. </a:t>
            </a:r>
          </a:p>
          <a:p>
            <a:r>
              <a:rPr lang="en-US"/>
              <a:t>• Try not to adjust the width of the text box; too narrow or too long sentences are hard to read.</a:t>
            </a:r>
          </a:p>
          <a:p>
            <a:r>
              <a:rPr lang="en-US"/>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4</a:t>
            </a:fld>
            <a:endParaRPr lang="en-US"/>
          </a:p>
        </p:txBody>
      </p:sp>
    </p:spTree>
    <p:extLst>
      <p:ext uri="{BB962C8B-B14F-4D97-AF65-F5344CB8AC3E}">
        <p14:creationId xmlns:p14="http://schemas.microsoft.com/office/powerpoint/2010/main" val="37006196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Monolingual Text. </a:t>
            </a:r>
          </a:p>
          <a:p>
            <a:r>
              <a:rPr lang="en-US"/>
              <a:t>• If your text is only in one language, use this slide. </a:t>
            </a:r>
          </a:p>
          <a:p>
            <a:r>
              <a:rPr lang="en-US"/>
              <a:t>• Try not to adjust the width of the text box; too long or too narrow sentences are hard to read.</a:t>
            </a:r>
          </a:p>
          <a:p>
            <a:r>
              <a:rPr lang="en-US"/>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8</a:t>
            </a:fld>
            <a:endParaRPr lang="en-US"/>
          </a:p>
        </p:txBody>
      </p:sp>
    </p:spTree>
    <p:extLst>
      <p:ext uri="{BB962C8B-B14F-4D97-AF65-F5344CB8AC3E}">
        <p14:creationId xmlns:p14="http://schemas.microsoft.com/office/powerpoint/2010/main" val="9357766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Bilingual Text. </a:t>
            </a:r>
          </a:p>
          <a:p>
            <a:r>
              <a:rPr lang="en-US"/>
              <a:t>• If your text is in two language, use this slide. </a:t>
            </a:r>
          </a:p>
          <a:p>
            <a:r>
              <a:rPr lang="en-US"/>
              <a:t>• Try not to adjust the width of the text box; too narrow or too long sentences are hard to read.</a:t>
            </a:r>
          </a:p>
          <a:p>
            <a:r>
              <a:rPr lang="en-US"/>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5</a:t>
            </a:fld>
            <a:endParaRPr lang="en-US"/>
          </a:p>
        </p:txBody>
      </p:sp>
    </p:spTree>
    <p:extLst>
      <p:ext uri="{BB962C8B-B14F-4D97-AF65-F5344CB8AC3E}">
        <p14:creationId xmlns:p14="http://schemas.microsoft.com/office/powerpoint/2010/main" val="38039528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Monolingual Text. </a:t>
            </a:r>
          </a:p>
          <a:p>
            <a:r>
              <a:rPr lang="en-US"/>
              <a:t>• If your text is only in one language, use this slide. </a:t>
            </a:r>
          </a:p>
          <a:p>
            <a:r>
              <a:rPr lang="en-US"/>
              <a:t>• Try not to adjust the width of the text box; too long or too narrow sentences are hard to read.</a:t>
            </a:r>
          </a:p>
          <a:p>
            <a:r>
              <a:rPr lang="en-US"/>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7</a:t>
            </a:fld>
            <a:endParaRPr lang="en-US"/>
          </a:p>
        </p:txBody>
      </p:sp>
    </p:spTree>
    <p:extLst>
      <p:ext uri="{BB962C8B-B14F-4D97-AF65-F5344CB8AC3E}">
        <p14:creationId xmlns:p14="http://schemas.microsoft.com/office/powerpoint/2010/main" val="26012669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Bilingual Text. </a:t>
            </a:r>
          </a:p>
          <a:p>
            <a:r>
              <a:rPr lang="en-US"/>
              <a:t>• If your text is in two language, use this slide. </a:t>
            </a:r>
          </a:p>
          <a:p>
            <a:r>
              <a:rPr lang="en-US"/>
              <a:t>• Try not to adjust the width of the text box; too narrow or too long sentences are hard to read.</a:t>
            </a:r>
          </a:p>
          <a:p>
            <a:r>
              <a:rPr lang="en-US"/>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9</a:t>
            </a:fld>
            <a:endParaRPr lang="en-US"/>
          </a:p>
        </p:txBody>
      </p:sp>
    </p:spTree>
    <p:extLst>
      <p:ext uri="{BB962C8B-B14F-4D97-AF65-F5344CB8AC3E}">
        <p14:creationId xmlns:p14="http://schemas.microsoft.com/office/powerpoint/2010/main" val="26626553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Monolingual Text. </a:t>
            </a:r>
          </a:p>
          <a:p>
            <a:r>
              <a:rPr lang="en-US"/>
              <a:t>• If your text is only in one language, use this slide. </a:t>
            </a:r>
          </a:p>
          <a:p>
            <a:r>
              <a:rPr lang="en-US"/>
              <a:t>• Try not to adjust the width of the text box; too long or too narrow sentences are hard to read.</a:t>
            </a:r>
          </a:p>
          <a:p>
            <a:r>
              <a:rPr lang="en-US"/>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10</a:t>
            </a:fld>
            <a:endParaRPr lang="en-US"/>
          </a:p>
        </p:txBody>
      </p:sp>
    </p:spTree>
    <p:extLst>
      <p:ext uri="{BB962C8B-B14F-4D97-AF65-F5344CB8AC3E}">
        <p14:creationId xmlns:p14="http://schemas.microsoft.com/office/powerpoint/2010/main" val="37514831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Monolingual Text. </a:t>
            </a:r>
          </a:p>
          <a:p>
            <a:r>
              <a:rPr lang="en-US"/>
              <a:t>• If your text is only in one language, use this slide. </a:t>
            </a:r>
          </a:p>
          <a:p>
            <a:r>
              <a:rPr lang="en-US"/>
              <a:t>• Try not to adjust the width of the text box; too long or too narrow sentences are hard to read.</a:t>
            </a:r>
          </a:p>
          <a:p>
            <a:r>
              <a:rPr lang="en-US"/>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11</a:t>
            </a:fld>
            <a:endParaRPr lang="en-US"/>
          </a:p>
        </p:txBody>
      </p:sp>
    </p:spTree>
    <p:extLst>
      <p:ext uri="{BB962C8B-B14F-4D97-AF65-F5344CB8AC3E}">
        <p14:creationId xmlns:p14="http://schemas.microsoft.com/office/powerpoint/2010/main" val="23120337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Refer to RA template as step by step guide for now</a:t>
            </a:r>
          </a:p>
        </p:txBody>
      </p:sp>
      <p:sp>
        <p:nvSpPr>
          <p:cNvPr id="4" name="Slide Number Placeholder 3"/>
          <p:cNvSpPr>
            <a:spLocks noGrp="1"/>
          </p:cNvSpPr>
          <p:nvPr>
            <p:ph type="sldNum" sz="quarter" idx="5"/>
          </p:nvPr>
        </p:nvSpPr>
        <p:spPr/>
        <p:txBody>
          <a:bodyPr/>
          <a:lstStyle/>
          <a:p>
            <a:fld id="{A6E7B536-613F-0C46-9058-38F0A4F5A17E}" type="slidenum">
              <a:rPr lang="en-US" smtClean="0"/>
              <a:t>12</a:t>
            </a:fld>
            <a:endParaRPr lang="en-US"/>
          </a:p>
        </p:txBody>
      </p:sp>
    </p:spTree>
    <p:extLst>
      <p:ext uri="{BB962C8B-B14F-4D97-AF65-F5344CB8AC3E}">
        <p14:creationId xmlns:p14="http://schemas.microsoft.com/office/powerpoint/2010/main" val="19624631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Refer to RA template as step by step guide for now</a:t>
            </a:r>
          </a:p>
        </p:txBody>
      </p:sp>
      <p:sp>
        <p:nvSpPr>
          <p:cNvPr id="4" name="Slide Number Placeholder 3"/>
          <p:cNvSpPr>
            <a:spLocks noGrp="1"/>
          </p:cNvSpPr>
          <p:nvPr>
            <p:ph type="sldNum" sz="quarter" idx="5"/>
          </p:nvPr>
        </p:nvSpPr>
        <p:spPr/>
        <p:txBody>
          <a:bodyPr/>
          <a:lstStyle/>
          <a:p>
            <a:fld id="{A6E7B536-613F-0C46-9058-38F0A4F5A17E}" type="slidenum">
              <a:rPr lang="en-US" smtClean="0"/>
              <a:t>13</a:t>
            </a:fld>
            <a:endParaRPr lang="en-US"/>
          </a:p>
        </p:txBody>
      </p:sp>
    </p:spTree>
    <p:extLst>
      <p:ext uri="{BB962C8B-B14F-4D97-AF65-F5344CB8AC3E}">
        <p14:creationId xmlns:p14="http://schemas.microsoft.com/office/powerpoint/2010/main" val="18878550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Refer to RA template as step by step guide for now</a:t>
            </a:r>
          </a:p>
        </p:txBody>
      </p:sp>
      <p:sp>
        <p:nvSpPr>
          <p:cNvPr id="4" name="Slide Number Placeholder 3"/>
          <p:cNvSpPr>
            <a:spLocks noGrp="1"/>
          </p:cNvSpPr>
          <p:nvPr>
            <p:ph type="sldNum" sz="quarter" idx="5"/>
          </p:nvPr>
        </p:nvSpPr>
        <p:spPr/>
        <p:txBody>
          <a:bodyPr/>
          <a:lstStyle/>
          <a:p>
            <a:fld id="{A6E7B536-613F-0C46-9058-38F0A4F5A17E}" type="slidenum">
              <a:rPr lang="en-US" smtClean="0"/>
              <a:t>14</a:t>
            </a:fld>
            <a:endParaRPr lang="en-US"/>
          </a:p>
        </p:txBody>
      </p:sp>
    </p:spTree>
    <p:extLst>
      <p:ext uri="{BB962C8B-B14F-4D97-AF65-F5344CB8AC3E}">
        <p14:creationId xmlns:p14="http://schemas.microsoft.com/office/powerpoint/2010/main" val="24654721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Refer to RA template as step by step guide for now</a:t>
            </a:r>
          </a:p>
        </p:txBody>
      </p:sp>
      <p:sp>
        <p:nvSpPr>
          <p:cNvPr id="4" name="Slide Number Placeholder 3"/>
          <p:cNvSpPr>
            <a:spLocks noGrp="1"/>
          </p:cNvSpPr>
          <p:nvPr>
            <p:ph type="sldNum" sz="quarter" idx="5"/>
          </p:nvPr>
        </p:nvSpPr>
        <p:spPr/>
        <p:txBody>
          <a:bodyPr/>
          <a:lstStyle/>
          <a:p>
            <a:fld id="{A6E7B536-613F-0C46-9058-38F0A4F5A17E}" type="slidenum">
              <a:rPr lang="en-US" smtClean="0"/>
              <a:t>15</a:t>
            </a:fld>
            <a:endParaRPr lang="en-US"/>
          </a:p>
        </p:txBody>
      </p:sp>
    </p:spTree>
    <p:extLst>
      <p:ext uri="{BB962C8B-B14F-4D97-AF65-F5344CB8AC3E}">
        <p14:creationId xmlns:p14="http://schemas.microsoft.com/office/powerpoint/2010/main" val="28474316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Refer to RA template as step by step guide for now</a:t>
            </a:r>
          </a:p>
        </p:txBody>
      </p:sp>
      <p:sp>
        <p:nvSpPr>
          <p:cNvPr id="4" name="Slide Number Placeholder 3"/>
          <p:cNvSpPr>
            <a:spLocks noGrp="1"/>
          </p:cNvSpPr>
          <p:nvPr>
            <p:ph type="sldNum" sz="quarter" idx="5"/>
          </p:nvPr>
        </p:nvSpPr>
        <p:spPr/>
        <p:txBody>
          <a:bodyPr/>
          <a:lstStyle/>
          <a:p>
            <a:fld id="{A6E7B536-613F-0C46-9058-38F0A4F5A17E}" type="slidenum">
              <a:rPr lang="en-US" smtClean="0"/>
              <a:t>16</a:t>
            </a:fld>
            <a:endParaRPr lang="en-US"/>
          </a:p>
        </p:txBody>
      </p:sp>
    </p:spTree>
    <p:extLst>
      <p:ext uri="{BB962C8B-B14F-4D97-AF65-F5344CB8AC3E}">
        <p14:creationId xmlns:p14="http://schemas.microsoft.com/office/powerpoint/2010/main" val="20688780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Refer to RA template as step by step guide for now</a:t>
            </a:r>
          </a:p>
          <a:p>
            <a:r>
              <a:rPr lang="en-US" b="0" i="0">
                <a:solidFill>
                  <a:srgbClr val="111111"/>
                </a:solidFill>
                <a:effectLst/>
                <a:latin typeface="Arial" panose="020B0604020202020204" pitchFamily="34" charset="0"/>
              </a:rPr>
              <a:t>RIDDOR - </a:t>
            </a:r>
            <a:r>
              <a:rPr lang="en-GB" b="0" i="0">
                <a:solidFill>
                  <a:srgbClr val="111111"/>
                </a:solidFill>
                <a:effectLst/>
                <a:latin typeface="Arial" panose="020B0604020202020204" pitchFamily="34" charset="0"/>
              </a:rPr>
              <a:t>Reporting of Injuries, Diseases and Dangerous Occurrences Regulations</a:t>
            </a:r>
            <a:endParaRPr lang="en-US"/>
          </a:p>
        </p:txBody>
      </p:sp>
      <p:sp>
        <p:nvSpPr>
          <p:cNvPr id="4" name="Slide Number Placeholder 3"/>
          <p:cNvSpPr>
            <a:spLocks noGrp="1"/>
          </p:cNvSpPr>
          <p:nvPr>
            <p:ph type="sldNum" sz="quarter" idx="5"/>
          </p:nvPr>
        </p:nvSpPr>
        <p:spPr/>
        <p:txBody>
          <a:bodyPr/>
          <a:lstStyle/>
          <a:p>
            <a:fld id="{A6E7B536-613F-0C46-9058-38F0A4F5A17E}" type="slidenum">
              <a:rPr lang="en-US" smtClean="0"/>
              <a:t>17</a:t>
            </a:fld>
            <a:endParaRPr lang="en-US"/>
          </a:p>
        </p:txBody>
      </p:sp>
    </p:spTree>
    <p:extLst>
      <p:ext uri="{BB962C8B-B14F-4D97-AF65-F5344CB8AC3E}">
        <p14:creationId xmlns:p14="http://schemas.microsoft.com/office/powerpoint/2010/main" val="17897297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Refer to RA template as step by step guide for now</a:t>
            </a:r>
          </a:p>
          <a:p>
            <a:r>
              <a:rPr lang="en-US" b="0" i="0">
                <a:solidFill>
                  <a:srgbClr val="111111"/>
                </a:solidFill>
                <a:effectLst/>
                <a:latin typeface="Arial" panose="020B0604020202020204" pitchFamily="34" charset="0"/>
              </a:rPr>
              <a:t>RIDDOR - </a:t>
            </a:r>
            <a:r>
              <a:rPr lang="en-GB" b="0" i="0">
                <a:solidFill>
                  <a:srgbClr val="111111"/>
                </a:solidFill>
                <a:effectLst/>
                <a:latin typeface="Arial" panose="020B0604020202020204" pitchFamily="34" charset="0"/>
              </a:rPr>
              <a:t>Reporting of Injuries, Diseases and Dangerous Occurrences Regulations</a:t>
            </a:r>
            <a:endParaRPr lang="en-US"/>
          </a:p>
        </p:txBody>
      </p:sp>
      <p:sp>
        <p:nvSpPr>
          <p:cNvPr id="4" name="Slide Number Placeholder 3"/>
          <p:cNvSpPr>
            <a:spLocks noGrp="1"/>
          </p:cNvSpPr>
          <p:nvPr>
            <p:ph type="sldNum" sz="quarter" idx="5"/>
          </p:nvPr>
        </p:nvSpPr>
        <p:spPr/>
        <p:txBody>
          <a:bodyPr/>
          <a:lstStyle/>
          <a:p>
            <a:fld id="{A6E7B536-613F-0C46-9058-38F0A4F5A17E}" type="slidenum">
              <a:rPr lang="en-US" smtClean="0"/>
              <a:t>18</a:t>
            </a:fld>
            <a:endParaRPr lang="en-US"/>
          </a:p>
        </p:txBody>
      </p:sp>
    </p:spTree>
    <p:extLst>
      <p:ext uri="{BB962C8B-B14F-4D97-AF65-F5344CB8AC3E}">
        <p14:creationId xmlns:p14="http://schemas.microsoft.com/office/powerpoint/2010/main" val="31740208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Refer to RA template as step by step guide for now</a:t>
            </a:r>
          </a:p>
          <a:p>
            <a:r>
              <a:rPr lang="en-US" b="0" i="0">
                <a:solidFill>
                  <a:srgbClr val="111111"/>
                </a:solidFill>
                <a:effectLst/>
                <a:latin typeface="Arial" panose="020B0604020202020204" pitchFamily="34" charset="0"/>
              </a:rPr>
              <a:t>RIDDOR - </a:t>
            </a:r>
            <a:r>
              <a:rPr lang="en-GB" b="0" i="0">
                <a:solidFill>
                  <a:srgbClr val="111111"/>
                </a:solidFill>
                <a:effectLst/>
                <a:latin typeface="Arial" panose="020B0604020202020204" pitchFamily="34" charset="0"/>
              </a:rPr>
              <a:t>Reporting of Injuries, Diseases and Dangerous Occurrences Regulations</a:t>
            </a:r>
            <a:endParaRPr lang="en-US"/>
          </a:p>
        </p:txBody>
      </p:sp>
      <p:sp>
        <p:nvSpPr>
          <p:cNvPr id="4" name="Slide Number Placeholder 3"/>
          <p:cNvSpPr>
            <a:spLocks noGrp="1"/>
          </p:cNvSpPr>
          <p:nvPr>
            <p:ph type="sldNum" sz="quarter" idx="5"/>
          </p:nvPr>
        </p:nvSpPr>
        <p:spPr/>
        <p:txBody>
          <a:bodyPr/>
          <a:lstStyle/>
          <a:p>
            <a:fld id="{A6E7B536-613F-0C46-9058-38F0A4F5A17E}" type="slidenum">
              <a:rPr lang="en-US" smtClean="0"/>
              <a:t>19</a:t>
            </a:fld>
            <a:endParaRPr lang="en-US"/>
          </a:p>
        </p:txBody>
      </p:sp>
    </p:spTree>
    <p:extLst>
      <p:ext uri="{BB962C8B-B14F-4D97-AF65-F5344CB8AC3E}">
        <p14:creationId xmlns:p14="http://schemas.microsoft.com/office/powerpoint/2010/main" val="28081662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Refer to RA template as step by step guide for now</a:t>
            </a:r>
          </a:p>
          <a:p>
            <a:r>
              <a:rPr lang="en-US" b="0" i="0">
                <a:solidFill>
                  <a:srgbClr val="111111"/>
                </a:solidFill>
                <a:effectLst/>
                <a:latin typeface="Arial" panose="020B0604020202020204" pitchFamily="34" charset="0"/>
              </a:rPr>
              <a:t>RIDDOR - </a:t>
            </a:r>
            <a:r>
              <a:rPr lang="en-GB" b="0" i="0">
                <a:solidFill>
                  <a:srgbClr val="111111"/>
                </a:solidFill>
                <a:effectLst/>
                <a:latin typeface="Arial" panose="020B0604020202020204" pitchFamily="34" charset="0"/>
              </a:rPr>
              <a:t>Reporting of Injuries, Diseases and Dangerous Occurrences Regulations</a:t>
            </a:r>
            <a:endParaRPr lang="en-US"/>
          </a:p>
        </p:txBody>
      </p:sp>
      <p:sp>
        <p:nvSpPr>
          <p:cNvPr id="4" name="Slide Number Placeholder 3"/>
          <p:cNvSpPr>
            <a:spLocks noGrp="1"/>
          </p:cNvSpPr>
          <p:nvPr>
            <p:ph type="sldNum" sz="quarter" idx="5"/>
          </p:nvPr>
        </p:nvSpPr>
        <p:spPr/>
        <p:txBody>
          <a:bodyPr/>
          <a:lstStyle/>
          <a:p>
            <a:fld id="{A6E7B536-613F-0C46-9058-38F0A4F5A17E}" type="slidenum">
              <a:rPr lang="en-US" smtClean="0"/>
              <a:t>20</a:t>
            </a:fld>
            <a:endParaRPr lang="en-US"/>
          </a:p>
        </p:txBody>
      </p:sp>
    </p:spTree>
    <p:extLst>
      <p:ext uri="{BB962C8B-B14F-4D97-AF65-F5344CB8AC3E}">
        <p14:creationId xmlns:p14="http://schemas.microsoft.com/office/powerpoint/2010/main" val="20612368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Bilingual Text. </a:t>
            </a:r>
          </a:p>
          <a:p>
            <a:r>
              <a:rPr lang="en-US"/>
              <a:t>• If your text is in two language, use this slide. </a:t>
            </a:r>
          </a:p>
          <a:p>
            <a:r>
              <a:rPr lang="en-US"/>
              <a:t>• Try not to adjust the width of the text box; too narrow or too long sentences are hard to read.</a:t>
            </a:r>
          </a:p>
          <a:p>
            <a:r>
              <a:rPr lang="en-US"/>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21</a:t>
            </a:fld>
            <a:endParaRPr lang="en-US"/>
          </a:p>
        </p:txBody>
      </p:sp>
    </p:spTree>
    <p:extLst>
      <p:ext uri="{BB962C8B-B14F-4D97-AF65-F5344CB8AC3E}">
        <p14:creationId xmlns:p14="http://schemas.microsoft.com/office/powerpoint/2010/main" val="10344111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Bilingual Text. </a:t>
            </a:r>
          </a:p>
          <a:p>
            <a:r>
              <a:rPr lang="en-US"/>
              <a:t>• If your text is in two language, use this slide. </a:t>
            </a:r>
          </a:p>
          <a:p>
            <a:r>
              <a:rPr lang="en-US"/>
              <a:t>• Try not to adjust the width of the text box; too narrow or too long sentences are hard to read.</a:t>
            </a:r>
          </a:p>
          <a:p>
            <a:r>
              <a:rPr lang="en-US"/>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22</a:t>
            </a:fld>
            <a:endParaRPr lang="en-US"/>
          </a:p>
        </p:txBody>
      </p:sp>
    </p:spTree>
    <p:extLst>
      <p:ext uri="{BB962C8B-B14F-4D97-AF65-F5344CB8AC3E}">
        <p14:creationId xmlns:p14="http://schemas.microsoft.com/office/powerpoint/2010/main" val="27609028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0F4C-64A3-C249-8772-572F9AD3553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6DC4295-1F32-C542-8FF3-814866F365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5631A01-6F61-234D-9E68-ED9D882B2127}"/>
              </a:ext>
            </a:extLst>
          </p:cNvPr>
          <p:cNvSpPr>
            <a:spLocks noGrp="1"/>
          </p:cNvSpPr>
          <p:nvPr>
            <p:ph type="dt" sz="half" idx="10"/>
          </p:nvPr>
        </p:nvSpPr>
        <p:spPr/>
        <p:txBody>
          <a:bodyPr/>
          <a:lstStyle/>
          <a:p>
            <a:fld id="{5DF2BB2B-ED02-3143-B21D-FB0C83521214}" type="datetimeFigureOut">
              <a:rPr lang="en-US" smtClean="0"/>
              <a:t>8/10/2021</a:t>
            </a:fld>
            <a:endParaRPr lang="en-US"/>
          </a:p>
        </p:txBody>
      </p:sp>
      <p:sp>
        <p:nvSpPr>
          <p:cNvPr id="5" name="Footer Placeholder 4">
            <a:extLst>
              <a:ext uri="{FF2B5EF4-FFF2-40B4-BE49-F238E27FC236}">
                <a16:creationId xmlns:a16="http://schemas.microsoft.com/office/drawing/2014/main" id="{27F431AC-BAE3-9D4F-AA5F-7A2E5495E0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2F8223-E569-DF4C-9630-C1C5484E053A}"/>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009303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46EC-C55F-3742-A90A-3F109FF3F86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BE3A8E-B43E-814D-8E2B-6D26B6EEAE5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BAB480-75FC-344D-AC66-6B09A6ADDB3D}"/>
              </a:ext>
            </a:extLst>
          </p:cNvPr>
          <p:cNvSpPr>
            <a:spLocks noGrp="1"/>
          </p:cNvSpPr>
          <p:nvPr>
            <p:ph type="dt" sz="half" idx="10"/>
          </p:nvPr>
        </p:nvSpPr>
        <p:spPr/>
        <p:txBody>
          <a:bodyPr/>
          <a:lstStyle/>
          <a:p>
            <a:fld id="{5DF2BB2B-ED02-3143-B21D-FB0C83521214}" type="datetimeFigureOut">
              <a:rPr lang="en-US" smtClean="0"/>
              <a:t>8/10/2021</a:t>
            </a:fld>
            <a:endParaRPr lang="en-US"/>
          </a:p>
        </p:txBody>
      </p:sp>
      <p:sp>
        <p:nvSpPr>
          <p:cNvPr id="5" name="Footer Placeholder 4">
            <a:extLst>
              <a:ext uri="{FF2B5EF4-FFF2-40B4-BE49-F238E27FC236}">
                <a16:creationId xmlns:a16="http://schemas.microsoft.com/office/drawing/2014/main" id="{AC7F808E-8E3A-904B-B907-619F813FC0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103BC8-C0EE-474A-AD9D-5CE832809756}"/>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059744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2F567-B5E1-FC4D-88F8-14037A078F9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1308389-F611-1440-8998-A3B5EF9F45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75C444F-BD3D-4E42-9491-8E8894985289}"/>
              </a:ext>
            </a:extLst>
          </p:cNvPr>
          <p:cNvSpPr>
            <a:spLocks noGrp="1"/>
          </p:cNvSpPr>
          <p:nvPr>
            <p:ph type="dt" sz="half" idx="10"/>
          </p:nvPr>
        </p:nvSpPr>
        <p:spPr/>
        <p:txBody>
          <a:bodyPr/>
          <a:lstStyle/>
          <a:p>
            <a:fld id="{5DF2BB2B-ED02-3143-B21D-FB0C83521214}" type="datetimeFigureOut">
              <a:rPr lang="en-US" smtClean="0"/>
              <a:t>8/10/2021</a:t>
            </a:fld>
            <a:endParaRPr lang="en-US"/>
          </a:p>
        </p:txBody>
      </p:sp>
      <p:sp>
        <p:nvSpPr>
          <p:cNvPr id="5" name="Footer Placeholder 4">
            <a:extLst>
              <a:ext uri="{FF2B5EF4-FFF2-40B4-BE49-F238E27FC236}">
                <a16:creationId xmlns:a16="http://schemas.microsoft.com/office/drawing/2014/main" id="{DE98649C-68DC-2E4A-8084-CB7ED6A00F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985F43-3A52-6A45-8D99-F403A2F38703}"/>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715134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294F4-A3BE-C141-9B86-2FBFA34EF40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698F9FF-ADEE-D842-B7E9-BFB56568F5E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587D5AD-564C-C44E-947F-EFC3694BD63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A740AE8-11F3-0A47-B24B-4409AA766A1C}"/>
              </a:ext>
            </a:extLst>
          </p:cNvPr>
          <p:cNvSpPr>
            <a:spLocks noGrp="1"/>
          </p:cNvSpPr>
          <p:nvPr>
            <p:ph type="dt" sz="half" idx="10"/>
          </p:nvPr>
        </p:nvSpPr>
        <p:spPr/>
        <p:txBody>
          <a:bodyPr/>
          <a:lstStyle/>
          <a:p>
            <a:fld id="{5DF2BB2B-ED02-3143-B21D-FB0C83521214}" type="datetimeFigureOut">
              <a:rPr lang="en-US" smtClean="0"/>
              <a:t>8/10/2021</a:t>
            </a:fld>
            <a:endParaRPr lang="en-US"/>
          </a:p>
        </p:txBody>
      </p:sp>
      <p:sp>
        <p:nvSpPr>
          <p:cNvPr id="6" name="Footer Placeholder 5">
            <a:extLst>
              <a:ext uri="{FF2B5EF4-FFF2-40B4-BE49-F238E27FC236}">
                <a16:creationId xmlns:a16="http://schemas.microsoft.com/office/drawing/2014/main" id="{FC39D1DC-C02A-7147-AC5C-66F198B73B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2C9341-0382-8D4B-95DB-8FB2CDDBC370}"/>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166090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F732A-73F7-594B-AD87-B088FE9FF06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E9C67C4-8973-A340-9131-F71AF24172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BE3D5A5-59AD-4D4F-96FC-35298CE7E22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6B65AFC-5AF0-6241-91AA-9194F8C8E8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C9F392E-F39E-D349-8D51-2C61F26386A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75F1BE0-3546-7045-8AA9-124FCC40A1DC}"/>
              </a:ext>
            </a:extLst>
          </p:cNvPr>
          <p:cNvSpPr>
            <a:spLocks noGrp="1"/>
          </p:cNvSpPr>
          <p:nvPr>
            <p:ph type="dt" sz="half" idx="10"/>
          </p:nvPr>
        </p:nvSpPr>
        <p:spPr/>
        <p:txBody>
          <a:bodyPr/>
          <a:lstStyle/>
          <a:p>
            <a:fld id="{5DF2BB2B-ED02-3143-B21D-FB0C83521214}" type="datetimeFigureOut">
              <a:rPr lang="en-US" smtClean="0"/>
              <a:t>8/10/2021</a:t>
            </a:fld>
            <a:endParaRPr lang="en-US"/>
          </a:p>
        </p:txBody>
      </p:sp>
      <p:sp>
        <p:nvSpPr>
          <p:cNvPr id="8" name="Footer Placeholder 7">
            <a:extLst>
              <a:ext uri="{FF2B5EF4-FFF2-40B4-BE49-F238E27FC236}">
                <a16:creationId xmlns:a16="http://schemas.microsoft.com/office/drawing/2014/main" id="{2E489FCE-FE2F-C547-9399-0480458CA68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38DCA66-CE70-BC46-A085-E30532E3B55F}"/>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290605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C3836-9CEA-8A45-8E81-81A0DB8CC5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71C301-6065-4543-8EE8-02B187FFF427}"/>
              </a:ext>
            </a:extLst>
          </p:cNvPr>
          <p:cNvSpPr>
            <a:spLocks noGrp="1"/>
          </p:cNvSpPr>
          <p:nvPr>
            <p:ph type="dt" sz="half" idx="10"/>
          </p:nvPr>
        </p:nvSpPr>
        <p:spPr/>
        <p:txBody>
          <a:bodyPr/>
          <a:lstStyle/>
          <a:p>
            <a:fld id="{5DF2BB2B-ED02-3143-B21D-FB0C83521214}" type="datetimeFigureOut">
              <a:rPr lang="en-US" smtClean="0"/>
              <a:t>8/10/2021</a:t>
            </a:fld>
            <a:endParaRPr lang="en-US"/>
          </a:p>
        </p:txBody>
      </p:sp>
      <p:sp>
        <p:nvSpPr>
          <p:cNvPr id="4" name="Footer Placeholder 3">
            <a:extLst>
              <a:ext uri="{FF2B5EF4-FFF2-40B4-BE49-F238E27FC236}">
                <a16:creationId xmlns:a16="http://schemas.microsoft.com/office/drawing/2014/main" id="{C96E5BCD-3AA0-9E4C-9697-42A6D90C4B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9170DEF-C123-6147-A031-B5517D356D84}"/>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72973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F6DF77-EDE7-7B49-8515-5F38A3C6A86D}"/>
              </a:ext>
            </a:extLst>
          </p:cNvPr>
          <p:cNvSpPr>
            <a:spLocks noGrp="1"/>
          </p:cNvSpPr>
          <p:nvPr>
            <p:ph type="dt" sz="half" idx="10"/>
          </p:nvPr>
        </p:nvSpPr>
        <p:spPr/>
        <p:txBody>
          <a:bodyPr/>
          <a:lstStyle/>
          <a:p>
            <a:fld id="{5DF2BB2B-ED02-3143-B21D-FB0C83521214}" type="datetimeFigureOut">
              <a:rPr lang="en-US" smtClean="0"/>
              <a:t>8/10/2021</a:t>
            </a:fld>
            <a:endParaRPr lang="en-US"/>
          </a:p>
        </p:txBody>
      </p:sp>
      <p:sp>
        <p:nvSpPr>
          <p:cNvPr id="3" name="Footer Placeholder 2">
            <a:extLst>
              <a:ext uri="{FF2B5EF4-FFF2-40B4-BE49-F238E27FC236}">
                <a16:creationId xmlns:a16="http://schemas.microsoft.com/office/drawing/2014/main" id="{18938FA1-0F7F-464D-B027-13E9F92FF6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8582074-A4F0-754A-A298-EC3A6ED168F5}"/>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744308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7983A-D592-8943-BABE-EBA90AE467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4940D92-8DF3-6844-9635-57CD9AC407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362DD6D-035E-F64D-9DD1-CFC7AC4880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A71F6A3-89A8-CA4E-8A2E-24F3C9FDC564}"/>
              </a:ext>
            </a:extLst>
          </p:cNvPr>
          <p:cNvSpPr>
            <a:spLocks noGrp="1"/>
          </p:cNvSpPr>
          <p:nvPr>
            <p:ph type="dt" sz="half" idx="10"/>
          </p:nvPr>
        </p:nvSpPr>
        <p:spPr/>
        <p:txBody>
          <a:bodyPr/>
          <a:lstStyle/>
          <a:p>
            <a:fld id="{5DF2BB2B-ED02-3143-B21D-FB0C83521214}" type="datetimeFigureOut">
              <a:rPr lang="en-US" smtClean="0"/>
              <a:t>8/10/2021</a:t>
            </a:fld>
            <a:endParaRPr lang="en-US"/>
          </a:p>
        </p:txBody>
      </p:sp>
      <p:sp>
        <p:nvSpPr>
          <p:cNvPr id="6" name="Footer Placeholder 5">
            <a:extLst>
              <a:ext uri="{FF2B5EF4-FFF2-40B4-BE49-F238E27FC236}">
                <a16:creationId xmlns:a16="http://schemas.microsoft.com/office/drawing/2014/main" id="{71435FFE-3081-9646-973C-51376E565F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D2941D-5432-324C-84E2-519681684C40}"/>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12522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09A1F-C804-7E44-8C03-B6BC3A11362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585F676-CEE1-5941-A986-BDFCBBCE86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C40ED67-E676-EB4C-8472-D2498E58F3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AF162B-2B69-0D46-92A2-314832AD4777}"/>
              </a:ext>
            </a:extLst>
          </p:cNvPr>
          <p:cNvSpPr>
            <a:spLocks noGrp="1"/>
          </p:cNvSpPr>
          <p:nvPr>
            <p:ph type="dt" sz="half" idx="10"/>
          </p:nvPr>
        </p:nvSpPr>
        <p:spPr/>
        <p:txBody>
          <a:bodyPr/>
          <a:lstStyle/>
          <a:p>
            <a:fld id="{5DF2BB2B-ED02-3143-B21D-FB0C83521214}" type="datetimeFigureOut">
              <a:rPr lang="en-US" smtClean="0"/>
              <a:t>8/10/2021</a:t>
            </a:fld>
            <a:endParaRPr lang="en-US"/>
          </a:p>
        </p:txBody>
      </p:sp>
      <p:sp>
        <p:nvSpPr>
          <p:cNvPr id="6" name="Footer Placeholder 5">
            <a:extLst>
              <a:ext uri="{FF2B5EF4-FFF2-40B4-BE49-F238E27FC236}">
                <a16:creationId xmlns:a16="http://schemas.microsoft.com/office/drawing/2014/main" id="{1E1C859C-83CE-B742-8E60-00573EBE30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59AB39-C7FF-BE49-88B8-0FA8DD2877BE}"/>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723425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9E6D1-A472-6748-88C3-866539B64FD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9C0C855-B2C0-704D-A771-8B1FDFBFBA3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44996A-4C61-CE4F-AC0F-58B844B730CA}"/>
              </a:ext>
            </a:extLst>
          </p:cNvPr>
          <p:cNvSpPr>
            <a:spLocks noGrp="1"/>
          </p:cNvSpPr>
          <p:nvPr>
            <p:ph type="dt" sz="half" idx="10"/>
          </p:nvPr>
        </p:nvSpPr>
        <p:spPr/>
        <p:txBody>
          <a:bodyPr/>
          <a:lstStyle/>
          <a:p>
            <a:fld id="{5DF2BB2B-ED02-3143-B21D-FB0C83521214}" type="datetimeFigureOut">
              <a:rPr lang="en-US" smtClean="0"/>
              <a:t>8/10/2021</a:t>
            </a:fld>
            <a:endParaRPr lang="en-US"/>
          </a:p>
        </p:txBody>
      </p:sp>
      <p:sp>
        <p:nvSpPr>
          <p:cNvPr id="5" name="Footer Placeholder 4">
            <a:extLst>
              <a:ext uri="{FF2B5EF4-FFF2-40B4-BE49-F238E27FC236}">
                <a16:creationId xmlns:a16="http://schemas.microsoft.com/office/drawing/2014/main" id="{B8C0BFB6-20B3-8242-B8A7-67AF6FAD04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68E89A-7374-0B45-9200-CF9B52BD7908}"/>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180447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494700-445C-194E-A0D3-8448DBE2360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5F15D9B-3EF8-B949-8CA6-2545B37BB95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FEB791-A0C6-6D4C-8DDD-EFB34B97D830}"/>
              </a:ext>
            </a:extLst>
          </p:cNvPr>
          <p:cNvSpPr>
            <a:spLocks noGrp="1"/>
          </p:cNvSpPr>
          <p:nvPr>
            <p:ph type="dt" sz="half" idx="10"/>
          </p:nvPr>
        </p:nvSpPr>
        <p:spPr/>
        <p:txBody>
          <a:bodyPr/>
          <a:lstStyle/>
          <a:p>
            <a:fld id="{5DF2BB2B-ED02-3143-B21D-FB0C83521214}" type="datetimeFigureOut">
              <a:rPr lang="en-US" smtClean="0"/>
              <a:t>8/10/2021</a:t>
            </a:fld>
            <a:endParaRPr lang="en-US"/>
          </a:p>
        </p:txBody>
      </p:sp>
      <p:sp>
        <p:nvSpPr>
          <p:cNvPr id="5" name="Footer Placeholder 4">
            <a:extLst>
              <a:ext uri="{FF2B5EF4-FFF2-40B4-BE49-F238E27FC236}">
                <a16:creationId xmlns:a16="http://schemas.microsoft.com/office/drawing/2014/main" id="{8771D59F-7197-EA44-921A-69E8F815C7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599AAF-B51A-574C-9686-6392A1951155}"/>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769706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AD9C23-EFB9-0D41-BC7F-9E9E240131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0F49948-537E-274D-BB20-BB36D1F70B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61810A-0072-6142-8F3D-2124771786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F2BB2B-ED02-3143-B21D-FB0C83521214}" type="datetimeFigureOut">
              <a:rPr lang="en-US" smtClean="0"/>
              <a:t>8/10/2021</a:t>
            </a:fld>
            <a:endParaRPr lang="en-US"/>
          </a:p>
        </p:txBody>
      </p:sp>
      <p:sp>
        <p:nvSpPr>
          <p:cNvPr id="5" name="Footer Placeholder 4">
            <a:extLst>
              <a:ext uri="{FF2B5EF4-FFF2-40B4-BE49-F238E27FC236}">
                <a16:creationId xmlns:a16="http://schemas.microsoft.com/office/drawing/2014/main" id="{EB16E212-74E8-E24F-83D3-4EE44AEA35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E57A14D-3759-B745-B974-939C451D0E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BCDD17-C6A4-CF49-9CB4-207F6C621D48}" type="slidenum">
              <a:rPr lang="en-US" smtClean="0"/>
              <a:t>‹#›</a:t>
            </a:fld>
            <a:endParaRPr lang="en-US"/>
          </a:p>
        </p:txBody>
      </p:sp>
    </p:spTree>
    <p:extLst>
      <p:ext uri="{BB962C8B-B14F-4D97-AF65-F5344CB8AC3E}">
        <p14:creationId xmlns:p14="http://schemas.microsoft.com/office/powerpoint/2010/main" val="6102059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www.bonjourdefrance.com/exercices/15/grammaire/la-consequence-A2/index.html"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navesinkinternational.com/counterparty-risk/"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commons.wikimedia.org/wiki/File:Risk_down_arrow.png"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policyoptions.irpp.org/magazines/clearing-the-air/hughes/"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ipkitten.blogspot.co.uk/2015/03/those-epo-management-criticisms-central.html"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commons.wikimedia.org/wiki/File:Firefighters_evacuate_a_role_player_simulating_an_injury_during_the_Hazardous_Materials_Technician_Course_culmination_exercise_at_Fort_Bragg,_N.C.,_Oct._18,_2012_121018-A-IA524-904.jpg"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22E9B15-7CF4-5A45-9084-FB804338AD09}"/>
              </a:ext>
            </a:extLst>
          </p:cNvPr>
          <p:cNvSpPr/>
          <p:nvPr/>
        </p:nvSpPr>
        <p:spPr>
          <a:xfrm>
            <a:off x="1" y="-1"/>
            <a:ext cx="12191999" cy="2043289"/>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rawing&#10;&#10;Description automatically generated">
            <a:extLst>
              <a:ext uri="{FF2B5EF4-FFF2-40B4-BE49-F238E27FC236}">
                <a16:creationId xmlns:a16="http://schemas.microsoft.com/office/drawing/2014/main" id="{1A46655D-E8E6-0743-9B5E-6A1C5F647BBF}"/>
              </a:ext>
            </a:extLst>
          </p:cNvPr>
          <p:cNvPicPr>
            <a:picLocks noChangeAspect="1"/>
          </p:cNvPicPr>
          <p:nvPr/>
        </p:nvPicPr>
        <p:blipFill>
          <a:blip r:embed="rId3"/>
          <a:stretch>
            <a:fillRect/>
          </a:stretch>
        </p:blipFill>
        <p:spPr>
          <a:xfrm>
            <a:off x="995228" y="486876"/>
            <a:ext cx="4774952" cy="1069534"/>
          </a:xfrm>
          <a:prstGeom prst="rect">
            <a:avLst/>
          </a:prstGeom>
        </p:spPr>
      </p:pic>
      <p:sp>
        <p:nvSpPr>
          <p:cNvPr id="6" name="Title 1">
            <a:extLst>
              <a:ext uri="{FF2B5EF4-FFF2-40B4-BE49-F238E27FC236}">
                <a16:creationId xmlns:a16="http://schemas.microsoft.com/office/drawing/2014/main" id="{EBFB3734-DC6F-204E-A59D-ED1AC50DD130}"/>
              </a:ext>
            </a:extLst>
          </p:cNvPr>
          <p:cNvSpPr txBox="1">
            <a:spLocks/>
          </p:cNvSpPr>
          <p:nvPr/>
        </p:nvSpPr>
        <p:spPr>
          <a:xfrm>
            <a:off x="995228" y="5552335"/>
            <a:ext cx="9144000" cy="93492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1800">
                <a:solidFill>
                  <a:schemeClr val="bg2">
                    <a:lumMod val="25000"/>
                  </a:schemeClr>
                </a:solidFill>
                <a:latin typeface="Avenir Next LT Pro" panose="020B0504020202020204" pitchFamily="34" charset="77"/>
              </a:rPr>
              <a:t>@</a:t>
            </a:r>
            <a:r>
              <a:rPr lang="en-US" sz="1800" err="1">
                <a:solidFill>
                  <a:schemeClr val="bg2">
                    <a:lumMod val="25000"/>
                  </a:schemeClr>
                </a:solidFill>
                <a:latin typeface="Avenir Next LT Pro" panose="020B0504020202020204" pitchFamily="34" charset="77"/>
              </a:rPr>
              <a:t>uwtsd</a:t>
            </a:r>
            <a:r>
              <a:rPr lang="en-US" sz="1800" b="1" err="1">
                <a:solidFill>
                  <a:schemeClr val="bg2">
                    <a:lumMod val="25000"/>
                  </a:schemeClr>
                </a:solidFill>
                <a:latin typeface="Avenir Next LT Pro" panose="020B0504020202020204" pitchFamily="34" charset="77"/>
              </a:rPr>
              <a:t>union</a:t>
            </a:r>
            <a:r>
              <a:rPr lang="en-US" sz="1800" b="1">
                <a:solidFill>
                  <a:schemeClr val="bg2">
                    <a:lumMod val="25000"/>
                  </a:schemeClr>
                </a:solidFill>
                <a:latin typeface="Avenir Next LT Pro" panose="020B0504020202020204" pitchFamily="34" charset="77"/>
              </a:rPr>
              <a:t> • </a:t>
            </a:r>
            <a:r>
              <a:rPr lang="en-US" sz="1800" err="1">
                <a:solidFill>
                  <a:schemeClr val="bg2">
                    <a:lumMod val="25000"/>
                  </a:schemeClr>
                </a:solidFill>
                <a:latin typeface="Avenir Next LT Pro" panose="020B0504020202020204" pitchFamily="34" charset="77"/>
              </a:rPr>
              <a:t>www.uwtsd</a:t>
            </a:r>
            <a:r>
              <a:rPr lang="en-US" sz="1800" b="1" err="1">
                <a:solidFill>
                  <a:schemeClr val="bg2">
                    <a:lumMod val="25000"/>
                  </a:schemeClr>
                </a:solidFill>
                <a:latin typeface="Avenir Next LT Pro" panose="020B0504020202020204" pitchFamily="34" charset="77"/>
              </a:rPr>
              <a:t>union</a:t>
            </a:r>
            <a:r>
              <a:rPr lang="en-US" sz="1800" err="1">
                <a:solidFill>
                  <a:schemeClr val="bg2">
                    <a:lumMod val="25000"/>
                  </a:schemeClr>
                </a:solidFill>
                <a:latin typeface="Avenir Next LT Pro" panose="020B0504020202020204" pitchFamily="34" charset="77"/>
              </a:rPr>
              <a:t>.co.uk</a:t>
            </a:r>
            <a:r>
              <a:rPr lang="en-US" sz="1800">
                <a:solidFill>
                  <a:schemeClr val="bg2">
                    <a:lumMod val="25000"/>
                  </a:schemeClr>
                </a:solidFill>
                <a:latin typeface="Avenir Next LT Pro" panose="020B0504020202020204" pitchFamily="34" charset="77"/>
              </a:rPr>
              <a:t> • </a:t>
            </a:r>
            <a:r>
              <a:rPr lang="en-US" sz="1800" b="1" err="1">
                <a:solidFill>
                  <a:schemeClr val="bg2">
                    <a:lumMod val="25000"/>
                  </a:schemeClr>
                </a:solidFill>
                <a:latin typeface="Avenir Next LT Pro" panose="020B0504020202020204" pitchFamily="34" charset="77"/>
              </a:rPr>
              <a:t>union</a:t>
            </a:r>
            <a:r>
              <a:rPr lang="en-US" sz="1800" err="1">
                <a:solidFill>
                  <a:schemeClr val="bg2">
                    <a:lumMod val="25000"/>
                  </a:schemeClr>
                </a:solidFill>
                <a:latin typeface="Avenir Next LT Pro" panose="020B0504020202020204" pitchFamily="34" charset="77"/>
              </a:rPr>
              <a:t>@uwtsd.ac.uk</a:t>
            </a:r>
            <a:endParaRPr lang="en-US" sz="1800">
              <a:solidFill>
                <a:schemeClr val="bg2">
                  <a:lumMod val="25000"/>
                </a:schemeClr>
              </a:solidFill>
              <a:latin typeface="Avenir Next LT Pro" panose="020B0504020202020204" pitchFamily="34" charset="77"/>
            </a:endParaRPr>
          </a:p>
        </p:txBody>
      </p:sp>
      <p:sp>
        <p:nvSpPr>
          <p:cNvPr id="2" name="TextBox 1"/>
          <p:cNvSpPr txBox="1"/>
          <p:nvPr/>
        </p:nvSpPr>
        <p:spPr>
          <a:xfrm>
            <a:off x="2414281" y="2241182"/>
            <a:ext cx="6714776" cy="2133684"/>
          </a:xfrm>
          <a:prstGeom prst="rect">
            <a:avLst/>
          </a:prstGeom>
          <a:noFill/>
        </p:spPr>
        <p:txBody>
          <a:bodyPr wrap="square" lIns="91440" tIns="45720" rIns="91440" bIns="45720" rtlCol="0" anchor="t">
            <a:spAutoFit/>
          </a:bodyPr>
          <a:lstStyle/>
          <a:p>
            <a:pPr algn="ctr"/>
            <a:r>
              <a:rPr lang="en-GB" sz="6600">
                <a:latin typeface="Aileron Heavy"/>
              </a:rPr>
              <a:t>Risk Assessment Training</a:t>
            </a:r>
            <a:endParaRPr lang="en-GB" sz="6600">
              <a:latin typeface="Aileron Heavy" panose="00000A00000000000000" pitchFamily="50" charset="0"/>
            </a:endParaRPr>
          </a:p>
        </p:txBody>
      </p:sp>
    </p:spTree>
    <p:extLst>
      <p:ext uri="{BB962C8B-B14F-4D97-AF65-F5344CB8AC3E}">
        <p14:creationId xmlns:p14="http://schemas.microsoft.com/office/powerpoint/2010/main" val="389376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E189A"/>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A46655D-E8E6-0743-9B5E-6A1C5F647BBF}"/>
              </a:ext>
            </a:extLst>
          </p:cNvPr>
          <p:cNvPicPr>
            <a:picLocks noChangeAspect="1"/>
          </p:cNvPicPr>
          <p:nvPr/>
        </p:nvPicPr>
        <p:blipFill>
          <a:blip r:embed="rId3"/>
          <a:stretch>
            <a:fillRect/>
          </a:stretch>
        </p:blipFill>
        <p:spPr>
          <a:xfrm>
            <a:off x="588828" y="532032"/>
            <a:ext cx="3689661" cy="826441"/>
          </a:xfrm>
          <a:prstGeom prst="rect">
            <a:avLst/>
          </a:prstGeom>
        </p:spPr>
      </p:pic>
      <p:sp>
        <p:nvSpPr>
          <p:cNvPr id="6" name="Title 1">
            <a:extLst>
              <a:ext uri="{FF2B5EF4-FFF2-40B4-BE49-F238E27FC236}">
                <a16:creationId xmlns:a16="http://schemas.microsoft.com/office/drawing/2014/main" id="{EBFB3734-DC6F-204E-A59D-ED1AC50DD130}"/>
              </a:ext>
            </a:extLst>
          </p:cNvPr>
          <p:cNvSpPr txBox="1">
            <a:spLocks/>
          </p:cNvSpPr>
          <p:nvPr/>
        </p:nvSpPr>
        <p:spPr>
          <a:xfrm>
            <a:off x="464651" y="5091289"/>
            <a:ext cx="9144000" cy="1395975"/>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r>
              <a:rPr lang="en-US" sz="1600">
                <a:solidFill>
                  <a:schemeClr val="bg1"/>
                </a:solidFill>
                <a:latin typeface="Avenir Next LT Pro" panose="020B0504020202020204" pitchFamily="34" charset="77"/>
              </a:rPr>
              <a:t>@</a:t>
            </a:r>
            <a:r>
              <a:rPr lang="en-US" sz="1600" err="1">
                <a:solidFill>
                  <a:schemeClr val="bg1"/>
                </a:solidFill>
                <a:latin typeface="Avenir Next LT Pro" panose="020B0504020202020204" pitchFamily="34" charset="77"/>
              </a:rPr>
              <a:t>uwtsd</a:t>
            </a:r>
            <a:r>
              <a:rPr lang="en-US" sz="1600" b="1" err="1">
                <a:solidFill>
                  <a:schemeClr val="bg1"/>
                </a:solidFill>
                <a:latin typeface="Avenir Next LT Pro" panose="020B0504020202020204" pitchFamily="34" charset="77"/>
              </a:rPr>
              <a:t>union</a:t>
            </a:r>
            <a:r>
              <a:rPr lang="en-US" sz="1600" b="1">
                <a:solidFill>
                  <a:schemeClr val="bg1"/>
                </a:solidFill>
                <a:latin typeface="Avenir Next LT Pro" panose="020B0504020202020204" pitchFamily="34" charset="77"/>
              </a:rPr>
              <a:t> • </a:t>
            </a:r>
            <a:r>
              <a:rPr lang="en-US" sz="1600" err="1">
                <a:solidFill>
                  <a:schemeClr val="bg1"/>
                </a:solidFill>
                <a:latin typeface="Avenir Next LT Pro" panose="020B0504020202020204" pitchFamily="34" charset="77"/>
              </a:rPr>
              <a:t>uwtsd</a:t>
            </a:r>
            <a:r>
              <a:rPr lang="en-US" sz="1600" b="1" err="1">
                <a:solidFill>
                  <a:schemeClr val="bg1"/>
                </a:solidFill>
                <a:latin typeface="Avenir Next LT Pro" panose="020B0504020202020204" pitchFamily="34" charset="77"/>
              </a:rPr>
              <a:t>union</a:t>
            </a:r>
            <a:r>
              <a:rPr lang="en-US" sz="1600" err="1">
                <a:solidFill>
                  <a:schemeClr val="bg1"/>
                </a:solidFill>
                <a:latin typeface="Avenir Next LT Pro" panose="020B0504020202020204" pitchFamily="34" charset="77"/>
              </a:rPr>
              <a:t>.co.uk</a:t>
            </a:r>
            <a:r>
              <a:rPr lang="en-US" sz="1600">
                <a:solidFill>
                  <a:schemeClr val="bg1"/>
                </a:solidFill>
                <a:latin typeface="Avenir Next LT Pro" panose="020B0504020202020204" pitchFamily="34" charset="77"/>
              </a:rPr>
              <a:t> • </a:t>
            </a:r>
            <a:r>
              <a:rPr lang="en-US" sz="1600" b="1" err="1">
                <a:solidFill>
                  <a:schemeClr val="bg1"/>
                </a:solidFill>
                <a:latin typeface="Avenir Next LT Pro" panose="020B0504020202020204" pitchFamily="34" charset="77"/>
              </a:rPr>
              <a:t>union</a:t>
            </a:r>
            <a:r>
              <a:rPr lang="en-US" sz="1600" err="1">
                <a:solidFill>
                  <a:schemeClr val="bg1"/>
                </a:solidFill>
                <a:latin typeface="Avenir Next LT Pro" panose="020B0504020202020204" pitchFamily="34" charset="77"/>
              </a:rPr>
              <a:t>@uwtsd.ac.uk</a:t>
            </a:r>
            <a:endParaRPr lang="en-US" sz="1600">
              <a:solidFill>
                <a:schemeClr val="bg1"/>
              </a:solidFill>
              <a:latin typeface="Avenir Next LT Pro" panose="020B0504020202020204" pitchFamily="34" charset="77"/>
            </a:endParaRPr>
          </a:p>
        </p:txBody>
      </p:sp>
      <p:sp>
        <p:nvSpPr>
          <p:cNvPr id="8" name="TextBox 7"/>
          <p:cNvSpPr txBox="1"/>
          <p:nvPr/>
        </p:nvSpPr>
        <p:spPr>
          <a:xfrm>
            <a:off x="223147" y="1766711"/>
            <a:ext cx="11390676" cy="4647426"/>
          </a:xfrm>
          <a:prstGeom prst="rect">
            <a:avLst/>
          </a:prstGeom>
          <a:noFill/>
        </p:spPr>
        <p:txBody>
          <a:bodyPr wrap="square" lIns="91440" tIns="45720" rIns="91440" bIns="45720" rtlCol="0" anchor="t">
            <a:spAutoFit/>
          </a:bodyPr>
          <a:lstStyle/>
          <a:p>
            <a:pPr algn="l" fontAlgn="base"/>
            <a:r>
              <a:rPr lang="en-GB" sz="2800" b="1" dirty="0">
                <a:solidFill>
                  <a:schemeClr val="bg1"/>
                </a:solidFill>
                <a:latin typeface="Avenir Next LT Pro"/>
              </a:rPr>
              <a:t>What we will cover:</a:t>
            </a:r>
          </a:p>
          <a:p>
            <a:pPr algn="l"/>
            <a:endParaRPr lang="en-GB" sz="2800" b="1" dirty="0">
              <a:solidFill>
                <a:schemeClr val="bg1"/>
              </a:solidFill>
              <a:latin typeface="Avenir Next LT Pro"/>
            </a:endParaRPr>
          </a:p>
          <a:p>
            <a:pPr marL="457200" indent="-457200">
              <a:buFont typeface="Arial"/>
              <a:buChar char="•"/>
            </a:pPr>
            <a:r>
              <a:rPr lang="en-GB" sz="2800" b="1" dirty="0">
                <a:solidFill>
                  <a:schemeClr val="bg1"/>
                </a:solidFill>
                <a:latin typeface="Avenir Next LT Pro"/>
              </a:rPr>
              <a:t>What is a risk assessment</a:t>
            </a:r>
          </a:p>
          <a:p>
            <a:pPr marL="457200" indent="-457200">
              <a:buFont typeface="Arial"/>
              <a:buChar char="•"/>
            </a:pPr>
            <a:r>
              <a:rPr lang="en-GB" sz="2800" b="1" dirty="0">
                <a:solidFill>
                  <a:schemeClr val="bg1"/>
                </a:solidFill>
                <a:latin typeface="Avenir Next LT Pro"/>
              </a:rPr>
              <a:t>Why is it important</a:t>
            </a:r>
          </a:p>
          <a:p>
            <a:pPr marL="457200" indent="-457200">
              <a:buFont typeface="Arial"/>
              <a:buChar char="•"/>
            </a:pPr>
            <a:r>
              <a:rPr lang="en-GB" sz="2800" b="1" dirty="0">
                <a:solidFill>
                  <a:schemeClr val="bg1"/>
                </a:solidFill>
                <a:latin typeface="Avenir Next LT Pro"/>
              </a:rPr>
              <a:t>Step by step guide to completing a risk assessment</a:t>
            </a:r>
            <a:endParaRPr lang="en-GB" sz="2800" b="1" i="0" dirty="0">
              <a:solidFill>
                <a:schemeClr val="bg1"/>
              </a:solidFill>
              <a:effectLst/>
              <a:latin typeface="Avenir Next LT Pro"/>
            </a:endParaRPr>
          </a:p>
          <a:p>
            <a:pPr marL="457200" indent="-457200">
              <a:buFont typeface="Arial"/>
              <a:buChar char="•"/>
            </a:pPr>
            <a:r>
              <a:rPr lang="en-GB" sz="2800" b="1" dirty="0">
                <a:solidFill>
                  <a:schemeClr val="bg1"/>
                </a:solidFill>
                <a:latin typeface="Avenir Next LT Pro"/>
              </a:rPr>
              <a:t>Test your knowledge</a:t>
            </a:r>
          </a:p>
          <a:p>
            <a:pPr marL="457200" indent="-457200">
              <a:buFont typeface="Arial"/>
              <a:buChar char="•"/>
            </a:pPr>
            <a:r>
              <a:rPr lang="en-GB" sz="2800" b="1" dirty="0">
                <a:solidFill>
                  <a:schemeClr val="bg1"/>
                </a:solidFill>
                <a:latin typeface="Avenir Next LT Pro"/>
              </a:rPr>
              <a:t>Q+A</a:t>
            </a:r>
          </a:p>
          <a:p>
            <a:endParaRPr lang="en-GB" sz="2800" b="1" dirty="0">
              <a:solidFill>
                <a:schemeClr val="bg1"/>
              </a:solidFill>
              <a:latin typeface="Avenir Next LT Pro"/>
            </a:endParaRPr>
          </a:p>
          <a:p>
            <a:pPr fontAlgn="base"/>
            <a:endParaRPr lang="en-GB" sz="2000">
              <a:solidFill>
                <a:schemeClr val="bg1"/>
              </a:solidFill>
              <a:latin typeface="Aileron Bold" panose="00000800000000000000" pitchFamily="50" charset="0"/>
            </a:endParaRPr>
          </a:p>
          <a:p>
            <a:pPr fontAlgn="base"/>
            <a:endParaRPr lang="en-GB" sz="2000">
              <a:solidFill>
                <a:schemeClr val="bg1"/>
              </a:solidFill>
              <a:latin typeface="Avenir Next LT Pro" panose="020B0504020202020204" pitchFamily="34" charset="0"/>
            </a:endParaRPr>
          </a:p>
          <a:p>
            <a:endParaRPr lang="en-GB" sz="3200">
              <a:solidFill>
                <a:schemeClr val="bg1"/>
              </a:solidFill>
              <a:latin typeface="Aileron Bold" panose="00000800000000000000" pitchFamily="50" charset="0"/>
            </a:endParaRPr>
          </a:p>
        </p:txBody>
      </p:sp>
    </p:spTree>
    <p:extLst>
      <p:ext uri="{BB962C8B-B14F-4D97-AF65-F5344CB8AC3E}">
        <p14:creationId xmlns:p14="http://schemas.microsoft.com/office/powerpoint/2010/main" val="35446872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9ABA164-BF49-2A4D-AA1D-4AC17CA84EC6}"/>
              </a:ext>
            </a:extLst>
          </p:cNvPr>
          <p:cNvSpPr/>
          <p:nvPr/>
        </p:nvSpPr>
        <p:spPr>
          <a:xfrm>
            <a:off x="10984089" y="0"/>
            <a:ext cx="1207911" cy="6858000"/>
          </a:xfrm>
          <a:prstGeom prst="rect">
            <a:avLst/>
          </a:prstGeom>
          <a:solidFill>
            <a:srgbClr val="4E189A">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C3BF629-B90C-3242-9623-16B50894B3D7}"/>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486763" y="214726"/>
            <a:ext cx="7164397" cy="707886"/>
          </a:xfrm>
          <a:prstGeom prst="rect">
            <a:avLst/>
          </a:prstGeom>
          <a:noFill/>
        </p:spPr>
        <p:txBody>
          <a:bodyPr wrap="none" lIns="91440" tIns="45720" rIns="91440" bIns="45720" rtlCol="0" anchor="t">
            <a:spAutoFit/>
          </a:bodyPr>
          <a:lstStyle/>
          <a:p>
            <a:r>
              <a:rPr lang="en-GB" sz="4000">
                <a:latin typeface="Aileron SemiBold"/>
              </a:rPr>
              <a:t>Group Activity – Spot the Hazards</a:t>
            </a:r>
            <a:endParaRPr lang="en-GB" sz="4000" dirty="0">
              <a:latin typeface="Aileron SemiBold"/>
            </a:endParaRPr>
          </a:p>
        </p:txBody>
      </p:sp>
      <p:pic>
        <p:nvPicPr>
          <p:cNvPr id="2" name="Picture 6">
            <a:extLst>
              <a:ext uri="{FF2B5EF4-FFF2-40B4-BE49-F238E27FC236}">
                <a16:creationId xmlns:a16="http://schemas.microsoft.com/office/drawing/2014/main" id="{D680C860-0815-4F6C-A834-1D044F8F6868}"/>
              </a:ext>
            </a:extLst>
          </p:cNvPr>
          <p:cNvPicPr>
            <a:picLocks noChangeAspect="1"/>
          </p:cNvPicPr>
          <p:nvPr/>
        </p:nvPicPr>
        <p:blipFill>
          <a:blip r:embed="rId3"/>
          <a:stretch>
            <a:fillRect/>
          </a:stretch>
        </p:blipFill>
        <p:spPr>
          <a:xfrm>
            <a:off x="230842" y="958170"/>
            <a:ext cx="10553698" cy="5838131"/>
          </a:xfrm>
          <a:prstGeom prst="rect">
            <a:avLst/>
          </a:prstGeom>
        </p:spPr>
      </p:pic>
    </p:spTree>
    <p:extLst>
      <p:ext uri="{BB962C8B-B14F-4D97-AF65-F5344CB8AC3E}">
        <p14:creationId xmlns:p14="http://schemas.microsoft.com/office/powerpoint/2010/main" val="1650736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9ABA164-BF49-2A4D-AA1D-4AC17CA84EC6}"/>
              </a:ext>
            </a:extLst>
          </p:cNvPr>
          <p:cNvSpPr/>
          <p:nvPr/>
        </p:nvSpPr>
        <p:spPr>
          <a:xfrm>
            <a:off x="10984089" y="0"/>
            <a:ext cx="1207911" cy="6858000"/>
          </a:xfrm>
          <a:prstGeom prst="rect">
            <a:avLst/>
          </a:prstGeom>
          <a:solidFill>
            <a:srgbClr val="4E189A">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C3BF629-B90C-3242-9623-16B50894B3D7}"/>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06498" y="315579"/>
            <a:ext cx="5867440" cy="707886"/>
          </a:xfrm>
          <a:prstGeom prst="rect">
            <a:avLst/>
          </a:prstGeom>
          <a:noFill/>
        </p:spPr>
        <p:txBody>
          <a:bodyPr wrap="none" rtlCol="0">
            <a:spAutoFit/>
          </a:bodyPr>
          <a:lstStyle/>
          <a:p>
            <a:r>
              <a:rPr lang="en-GB" sz="4000">
                <a:latin typeface="Aileron SemiBold" panose="00000700000000000000" pitchFamily="50" charset="0"/>
              </a:rPr>
              <a:t>What is a Risk Assessment?</a:t>
            </a:r>
          </a:p>
        </p:txBody>
      </p:sp>
      <p:sp>
        <p:nvSpPr>
          <p:cNvPr id="4" name="TextBox 3"/>
          <p:cNvSpPr txBox="1"/>
          <p:nvPr/>
        </p:nvSpPr>
        <p:spPr>
          <a:xfrm>
            <a:off x="1080654" y="1574444"/>
            <a:ext cx="8719128" cy="3539430"/>
          </a:xfrm>
          <a:prstGeom prst="rect">
            <a:avLst/>
          </a:prstGeom>
          <a:noFill/>
        </p:spPr>
        <p:txBody>
          <a:bodyPr wrap="square" rtlCol="0">
            <a:spAutoFit/>
          </a:bodyPr>
          <a:lstStyle/>
          <a:p>
            <a:pPr algn="l"/>
            <a:r>
              <a:rPr lang="en-GB" sz="3200" b="0" i="0">
                <a:solidFill>
                  <a:srgbClr val="3E3E3E"/>
                </a:solidFill>
                <a:effectLst/>
                <a:latin typeface="Frutiger-roman"/>
              </a:rPr>
              <a:t>Risk assessments are a simple way of identifying potential hazards that could put individuals and/or property at risk of damage, injury or even death. </a:t>
            </a:r>
          </a:p>
          <a:p>
            <a:pPr algn="l"/>
            <a:r>
              <a:rPr lang="en-GB" sz="3200" b="0" i="0">
                <a:solidFill>
                  <a:srgbClr val="3E3E3E"/>
                </a:solidFill>
                <a:effectLst/>
                <a:latin typeface="Frutiger-roman"/>
              </a:rPr>
              <a:t>There is no such thing as a one-size-fits-all approach - they should be tailored to what your group does and the particular risks you could face.</a:t>
            </a:r>
          </a:p>
          <a:p>
            <a:endParaRPr lang="en-GB" sz="3200">
              <a:latin typeface="Aileron Light" panose="00000400000000000000" pitchFamily="50" charset="0"/>
            </a:endParaRPr>
          </a:p>
        </p:txBody>
      </p:sp>
    </p:spTree>
    <p:extLst>
      <p:ext uri="{BB962C8B-B14F-4D97-AF65-F5344CB8AC3E}">
        <p14:creationId xmlns:p14="http://schemas.microsoft.com/office/powerpoint/2010/main" val="187489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p:txBody>
          <a:bodyPr/>
          <a:lstStyle/>
          <a:p>
            <a:pPr algn="l"/>
            <a:r>
              <a:rPr lang="en-GB" b="0" i="0">
                <a:solidFill>
                  <a:srgbClr val="222222"/>
                </a:solidFill>
                <a:effectLst/>
                <a:latin typeface="Avenir Next LT Pro" panose="020B0504020202020204" pitchFamily="34" charset="0"/>
              </a:rPr>
              <a:t>Risk assessments are legal documents required under Health and Safety law. This form must be completed for any club or society activity you do, whether it be a regular sports fixture or a one off trip to Alton Towers.</a:t>
            </a:r>
          </a:p>
          <a:p>
            <a:pPr algn="l"/>
            <a:r>
              <a:rPr lang="en-GB" b="0" i="0">
                <a:solidFill>
                  <a:srgbClr val="222222"/>
                </a:solidFill>
                <a:effectLst/>
                <a:latin typeface="Avenir Next LT Pro" panose="020B0504020202020204" pitchFamily="34" charset="0"/>
              </a:rPr>
              <a:t>There are 2 main types of risk assessment required. If your club or society hold a regular event such as playing hockey once a week all year, you can do a generic risk assessment for the whole year, adding to it should any incident occur. If you are holding a one-off event, you must fill out a form just for that activity.</a:t>
            </a:r>
          </a:p>
          <a:p>
            <a:pPr marL="0" indent="0">
              <a:buNone/>
            </a:pPr>
            <a:endParaRPr lang="en-GB">
              <a:latin typeface="Aileron Light" panose="00000400000000000000" pitchFamily="50" charset="0"/>
            </a:endParaRPr>
          </a:p>
        </p:txBody>
      </p:sp>
      <p:sp>
        <p:nvSpPr>
          <p:cNvPr id="8" name="TextBox 7"/>
          <p:cNvSpPr txBox="1"/>
          <p:nvPr/>
        </p:nvSpPr>
        <p:spPr>
          <a:xfrm>
            <a:off x="2054637" y="853174"/>
            <a:ext cx="8082725" cy="707886"/>
          </a:xfrm>
          <a:prstGeom prst="rect">
            <a:avLst/>
          </a:prstGeom>
          <a:noFill/>
        </p:spPr>
        <p:txBody>
          <a:bodyPr wrap="none" rtlCol="0">
            <a:spAutoFit/>
          </a:bodyPr>
          <a:lstStyle/>
          <a:p>
            <a:r>
              <a:rPr lang="en-GB" sz="4000">
                <a:latin typeface="Aileron SemiBold" panose="00000700000000000000" pitchFamily="50" charset="0"/>
              </a:rPr>
              <a:t>Why are Risk Assessments important?</a:t>
            </a:r>
          </a:p>
        </p:txBody>
      </p:sp>
    </p:spTree>
    <p:extLst>
      <p:ext uri="{BB962C8B-B14F-4D97-AF65-F5344CB8AC3E}">
        <p14:creationId xmlns:p14="http://schemas.microsoft.com/office/powerpoint/2010/main" val="3762662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9ABA164-BF49-2A4D-AA1D-4AC17CA84EC6}"/>
              </a:ext>
            </a:extLst>
          </p:cNvPr>
          <p:cNvSpPr/>
          <p:nvPr/>
        </p:nvSpPr>
        <p:spPr>
          <a:xfrm>
            <a:off x="10984089" y="0"/>
            <a:ext cx="1207911" cy="6858000"/>
          </a:xfrm>
          <a:prstGeom prst="rect">
            <a:avLst/>
          </a:prstGeom>
          <a:solidFill>
            <a:srgbClr val="4E189A">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C3BF629-B90C-3242-9623-16B50894B3D7}"/>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080654" y="952275"/>
            <a:ext cx="8719128" cy="5262979"/>
          </a:xfrm>
          <a:prstGeom prst="rect">
            <a:avLst/>
          </a:prstGeom>
          <a:noFill/>
        </p:spPr>
        <p:txBody>
          <a:bodyPr wrap="square" rtlCol="0">
            <a:spAutoFit/>
          </a:bodyPr>
          <a:lstStyle/>
          <a:p>
            <a:pPr marL="457200" indent="-457200" algn="l" fontAlgn="base">
              <a:buFont typeface="Arial" panose="020B0604020202020204" pitchFamily="34" charset="0"/>
              <a:buChar char="•"/>
            </a:pPr>
            <a:r>
              <a:rPr lang="en-GB" sz="2400" b="0" i="0">
                <a:effectLst/>
                <a:latin typeface="Avenir Next LT Pro" panose="020B0504020202020204" pitchFamily="34" charset="0"/>
              </a:rPr>
              <a:t>Each year clubs and societies are required to complete and submit a </a:t>
            </a:r>
            <a:r>
              <a:rPr lang="en-GB" sz="2400" b="0" i="0" u="none" strike="noStrike">
                <a:effectLst/>
                <a:latin typeface="Avenir Next LT Pro" panose="020B0504020202020204" pitchFamily="34" charset="0"/>
              </a:rPr>
              <a:t>Core Risk Assessment</a:t>
            </a:r>
            <a:r>
              <a:rPr lang="en-GB" sz="2400" u="none" strike="noStrike">
                <a:latin typeface="Avenir Next LT Pro" panose="020B0504020202020204" pitchFamily="34" charset="0"/>
              </a:rPr>
              <a:t>.</a:t>
            </a:r>
          </a:p>
          <a:p>
            <a:pPr marL="457200" indent="-457200" algn="l" fontAlgn="base">
              <a:buFont typeface="Arial" panose="020B0604020202020204" pitchFamily="34" charset="0"/>
              <a:buChar char="•"/>
            </a:pPr>
            <a:endParaRPr lang="en-GB" sz="2400" b="0" i="0">
              <a:effectLst/>
              <a:latin typeface="Avenir Next LT Pro" panose="020B0504020202020204" pitchFamily="34" charset="0"/>
            </a:endParaRPr>
          </a:p>
          <a:p>
            <a:pPr marL="457200" indent="-457200" algn="l" fontAlgn="base">
              <a:buFont typeface="Arial" panose="020B0604020202020204" pitchFamily="34" charset="0"/>
              <a:buChar char="•"/>
            </a:pPr>
            <a:r>
              <a:rPr lang="en-GB" sz="2400" b="0" i="0">
                <a:effectLst/>
                <a:latin typeface="Avenir Next LT Pro" panose="020B0504020202020204" pitchFamily="34" charset="0"/>
              </a:rPr>
              <a:t>Core Risk Assessments must cover any regular or core activities that you carry out, especially those mentioned in the constitution of your club or society.</a:t>
            </a:r>
          </a:p>
          <a:p>
            <a:pPr marL="457200" indent="-457200">
              <a:buFont typeface="Arial" panose="020B0604020202020204" pitchFamily="34" charset="0"/>
              <a:buChar char="•"/>
            </a:pPr>
            <a:endParaRPr lang="en-GB" sz="2400">
              <a:latin typeface="Avenir Next LT Pro" panose="020B0504020202020204" pitchFamily="34" charset="0"/>
            </a:endParaRPr>
          </a:p>
          <a:p>
            <a:pPr marL="457200" indent="-457200">
              <a:buFont typeface="Arial" panose="020B0604020202020204" pitchFamily="34" charset="0"/>
              <a:buChar char="•"/>
            </a:pPr>
            <a:r>
              <a:rPr lang="en-GB" sz="2400" b="0" i="0">
                <a:effectLst/>
                <a:latin typeface="Avenir Next LT Pro" panose="020B0504020202020204" pitchFamily="34" charset="0"/>
              </a:rPr>
              <a:t>In addition, any activity not included in your Core Risk Assessment must be registered separately and risk assessed by the completion of an Additional Risk Assessment form, which you will have to complete for any one-off events or activities throughout the year. This form will cover any activities that are not in your constitution or that you didn’t plan to do at the start of the year. </a:t>
            </a:r>
            <a:endParaRPr lang="en-GB" sz="2400">
              <a:latin typeface="Avenir Next LT Pro" panose="020B0504020202020204" pitchFamily="34" charset="0"/>
            </a:endParaRPr>
          </a:p>
        </p:txBody>
      </p:sp>
    </p:spTree>
    <p:extLst>
      <p:ext uri="{BB962C8B-B14F-4D97-AF65-F5344CB8AC3E}">
        <p14:creationId xmlns:p14="http://schemas.microsoft.com/office/powerpoint/2010/main" val="23046282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p:txBody>
          <a:bodyPr>
            <a:normAutofit fontScale="92500" lnSpcReduction="10000"/>
          </a:bodyPr>
          <a:lstStyle/>
          <a:p>
            <a:pPr algn="l"/>
            <a:r>
              <a:rPr lang="en-GB" b="0" i="0">
                <a:effectLst/>
                <a:latin typeface="Avenir Next LT Pro" panose="020B0504020202020204" pitchFamily="34" charset="0"/>
              </a:rPr>
              <a:t>The term "Risk Assessment" is likely to instil a mild sense of panic as it sounds complicated and intimidating </a:t>
            </a:r>
          </a:p>
          <a:p>
            <a:pPr algn="l"/>
            <a:r>
              <a:rPr lang="en-GB" b="0" i="0">
                <a:effectLst/>
                <a:latin typeface="Avenir Next LT Pro" panose="020B0504020202020204" pitchFamily="34" charset="0"/>
              </a:rPr>
              <a:t>To others it may seem like a waste of time because it </a:t>
            </a:r>
            <a:r>
              <a:rPr lang="en-GB">
                <a:latin typeface="Avenir Next LT Pro" panose="020B0504020202020204" pitchFamily="34" charset="0"/>
              </a:rPr>
              <a:t>is considered common sense to not do dangerous activities. </a:t>
            </a:r>
          </a:p>
          <a:p>
            <a:pPr algn="l"/>
            <a:r>
              <a:rPr lang="en-GB">
                <a:latin typeface="Avenir Next LT Pro" panose="020B0504020202020204" pitchFamily="34" charset="0"/>
              </a:rPr>
              <a:t>However, simply put, Risk Assessments</a:t>
            </a:r>
            <a:r>
              <a:rPr lang="en-GB" b="0" i="0">
                <a:effectLst/>
                <a:latin typeface="Avenir Next LT Pro" panose="020B0504020202020204" pitchFamily="34" charset="0"/>
              </a:rPr>
              <a:t> are a demonstration that you have considered all the possible risks relating to your activity. It shows you have been pro-active in putting controls in place to minimise the risk to the health and safety of all participants in the activity and anyone that may be in the vicinity of the activity taking place.</a:t>
            </a:r>
          </a:p>
          <a:p>
            <a:pPr algn="l"/>
            <a:r>
              <a:rPr lang="en-GB" b="0" i="0">
                <a:effectLst/>
                <a:latin typeface="Avenir Next LT Pro" panose="020B0504020202020204" pitchFamily="34" charset="0"/>
              </a:rPr>
              <a:t>It helps to demonstrates that a duty of care has been taken to protect all participants and others involved.</a:t>
            </a:r>
          </a:p>
          <a:p>
            <a:pPr marL="0" indent="0">
              <a:buNone/>
            </a:pPr>
            <a:endParaRPr lang="en-GB">
              <a:latin typeface="Aileron Light" panose="00000400000000000000" pitchFamily="50" charset="0"/>
            </a:endParaRPr>
          </a:p>
        </p:txBody>
      </p:sp>
      <p:sp>
        <p:nvSpPr>
          <p:cNvPr id="2" name="TextBox 1">
            <a:extLst>
              <a:ext uri="{FF2B5EF4-FFF2-40B4-BE49-F238E27FC236}">
                <a16:creationId xmlns:a16="http://schemas.microsoft.com/office/drawing/2014/main" id="{0BCB1F41-014C-44B4-8A7B-A461D4A18637}"/>
              </a:ext>
            </a:extLst>
          </p:cNvPr>
          <p:cNvSpPr txBox="1"/>
          <p:nvPr/>
        </p:nvSpPr>
        <p:spPr>
          <a:xfrm>
            <a:off x="2243579" y="395926"/>
            <a:ext cx="7164372" cy="769441"/>
          </a:xfrm>
          <a:prstGeom prst="rect">
            <a:avLst/>
          </a:prstGeom>
          <a:noFill/>
        </p:spPr>
        <p:txBody>
          <a:bodyPr wrap="square" rtlCol="0">
            <a:spAutoFit/>
          </a:bodyPr>
          <a:lstStyle/>
          <a:p>
            <a:r>
              <a:rPr lang="en-GB" sz="4400">
                <a:latin typeface="Avenir Next LT Pro" panose="020B0504020202020204" pitchFamily="34" charset="0"/>
              </a:rPr>
              <a:t>Risk Assessments Cont’d</a:t>
            </a:r>
          </a:p>
        </p:txBody>
      </p:sp>
    </p:spTree>
    <p:extLst>
      <p:ext uri="{BB962C8B-B14F-4D97-AF65-F5344CB8AC3E}">
        <p14:creationId xmlns:p14="http://schemas.microsoft.com/office/powerpoint/2010/main" val="3048217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74B1817-333C-8447-B2DA-B9CD3E4FB91A}"/>
              </a:ext>
            </a:extLst>
          </p:cNvPr>
          <p:cNvSpPr/>
          <p:nvPr/>
        </p:nvSpPr>
        <p:spPr>
          <a:xfrm>
            <a:off x="1" y="-273378"/>
            <a:ext cx="12191999"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3"/>
          <p:cNvSpPr>
            <a:spLocks noGrp="1"/>
          </p:cNvSpPr>
          <p:nvPr>
            <p:ph idx="1"/>
          </p:nvPr>
        </p:nvSpPr>
        <p:spPr>
          <a:xfrm>
            <a:off x="838200" y="1825625"/>
            <a:ext cx="10515600" cy="4351338"/>
          </a:xfrm>
        </p:spPr>
        <p:txBody>
          <a:bodyPr>
            <a:normAutofit/>
          </a:bodyPr>
          <a:lstStyle/>
          <a:p>
            <a:pPr marL="0" indent="0">
              <a:buNone/>
            </a:pPr>
            <a:r>
              <a:rPr lang="en-GB" sz="4400" i="0">
                <a:solidFill>
                  <a:schemeClr val="bg1"/>
                </a:solidFill>
                <a:effectLst/>
                <a:latin typeface="Avenir Next LT Pro" panose="020B0504020202020204" pitchFamily="34" charset="0"/>
              </a:rPr>
              <a:t>"Duty of care is a legal obligation imposed on an individual requiring that they adhere to a standard of reasonable care while performing any acts that could foreseeably harm others."</a:t>
            </a:r>
            <a:endParaRPr lang="en-GB" sz="4400">
              <a:solidFill>
                <a:schemeClr val="bg1"/>
              </a:solidFill>
              <a:latin typeface="Avenir Next LT Pro" panose="020B0504020202020204" pitchFamily="34" charset="0"/>
            </a:endParaRPr>
          </a:p>
        </p:txBody>
      </p:sp>
    </p:spTree>
    <p:extLst>
      <p:ext uri="{BB962C8B-B14F-4D97-AF65-F5344CB8AC3E}">
        <p14:creationId xmlns:p14="http://schemas.microsoft.com/office/powerpoint/2010/main" val="14749500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9ABA164-BF49-2A4D-AA1D-4AC17CA84EC6}"/>
              </a:ext>
            </a:extLst>
          </p:cNvPr>
          <p:cNvSpPr/>
          <p:nvPr/>
        </p:nvSpPr>
        <p:spPr>
          <a:xfrm>
            <a:off x="10984089" y="0"/>
            <a:ext cx="1207911" cy="6858000"/>
          </a:xfrm>
          <a:prstGeom prst="rect">
            <a:avLst/>
          </a:prstGeom>
          <a:solidFill>
            <a:srgbClr val="4E189A">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C3BF629-B90C-3242-9623-16B50894B3D7}"/>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06498" y="315579"/>
            <a:ext cx="5867440" cy="707886"/>
          </a:xfrm>
          <a:prstGeom prst="rect">
            <a:avLst/>
          </a:prstGeom>
          <a:noFill/>
        </p:spPr>
        <p:txBody>
          <a:bodyPr wrap="none" rtlCol="0">
            <a:spAutoFit/>
          </a:bodyPr>
          <a:lstStyle/>
          <a:p>
            <a:r>
              <a:rPr lang="en-GB" sz="4000">
                <a:latin typeface="Aileron SemiBold" panose="00000700000000000000" pitchFamily="50" charset="0"/>
              </a:rPr>
              <a:t>What is a Risk Assessment?</a:t>
            </a:r>
          </a:p>
        </p:txBody>
      </p:sp>
      <p:sp>
        <p:nvSpPr>
          <p:cNvPr id="4" name="TextBox 3"/>
          <p:cNvSpPr txBox="1"/>
          <p:nvPr/>
        </p:nvSpPr>
        <p:spPr>
          <a:xfrm>
            <a:off x="1080654" y="952275"/>
            <a:ext cx="8719128" cy="6186309"/>
          </a:xfrm>
          <a:prstGeom prst="rect">
            <a:avLst/>
          </a:prstGeom>
          <a:noFill/>
        </p:spPr>
        <p:txBody>
          <a:bodyPr wrap="square" rtlCol="0">
            <a:spAutoFit/>
          </a:bodyPr>
          <a:lstStyle/>
          <a:p>
            <a:pPr algn="l" fontAlgn="base"/>
            <a:endParaRPr lang="en-GB" sz="2800" b="0" i="0">
              <a:solidFill>
                <a:srgbClr val="082244"/>
              </a:solidFill>
              <a:effectLst/>
              <a:latin typeface="Avenir Next LT Pro" panose="020B0504020202020204" pitchFamily="34" charset="0"/>
            </a:endParaRPr>
          </a:p>
          <a:p>
            <a:pPr algn="l" fontAlgn="base"/>
            <a:r>
              <a:rPr lang="en-GB" sz="2800" b="0" i="0">
                <a:solidFill>
                  <a:srgbClr val="082244"/>
                </a:solidFill>
                <a:effectLst/>
                <a:latin typeface="Avenir Next LT Pro" panose="020B0504020202020204" pitchFamily="34" charset="0"/>
              </a:rPr>
              <a:t>Risk assessment should help you do the following:</a:t>
            </a:r>
          </a:p>
          <a:p>
            <a:pPr algn="l" fontAlgn="base"/>
            <a:endParaRPr lang="en-GB" sz="2800" b="0" i="0">
              <a:solidFill>
                <a:srgbClr val="082244"/>
              </a:solidFill>
              <a:effectLst/>
              <a:latin typeface="Avenir Next LT Pro" panose="020B0504020202020204" pitchFamily="34" charset="0"/>
            </a:endParaRPr>
          </a:p>
          <a:p>
            <a:pPr algn="l" fontAlgn="base">
              <a:buFont typeface="Arial" panose="020B0604020202020204" pitchFamily="34" charset="0"/>
              <a:buChar char="•"/>
            </a:pPr>
            <a:r>
              <a:rPr lang="en-GB" sz="2800" b="1" i="0">
                <a:solidFill>
                  <a:srgbClr val="082244"/>
                </a:solidFill>
                <a:effectLst/>
                <a:latin typeface="Avenir Next LT Pro" panose="020B0504020202020204" pitchFamily="34" charset="0"/>
              </a:rPr>
              <a:t>Identify hazards</a:t>
            </a:r>
            <a:r>
              <a:rPr lang="en-GB" sz="2800" b="0" i="1">
                <a:solidFill>
                  <a:srgbClr val="082244"/>
                </a:solidFill>
                <a:effectLst/>
                <a:latin typeface="Avenir Next LT Pro" panose="020B0504020202020204" pitchFamily="34" charset="0"/>
              </a:rPr>
              <a:t>, </a:t>
            </a:r>
            <a:r>
              <a:rPr lang="en-GB" sz="2800" b="0" i="0">
                <a:solidFill>
                  <a:srgbClr val="082244"/>
                </a:solidFill>
                <a:effectLst/>
                <a:latin typeface="Avenir Next LT Pro" panose="020B0504020202020204" pitchFamily="34" charset="0"/>
              </a:rPr>
              <a:t>i.e. the potential to cause harm.</a:t>
            </a:r>
          </a:p>
          <a:p>
            <a:pPr algn="l" fontAlgn="base">
              <a:buFont typeface="Arial" panose="020B0604020202020204" pitchFamily="34" charset="0"/>
              <a:buChar char="•"/>
            </a:pPr>
            <a:r>
              <a:rPr lang="en-GB" sz="2800" b="1" i="0">
                <a:solidFill>
                  <a:srgbClr val="082244"/>
                </a:solidFill>
                <a:effectLst/>
                <a:latin typeface="Avenir Next LT Pro" panose="020B0504020202020204" pitchFamily="34" charset="0"/>
              </a:rPr>
              <a:t>Assess the risk</a:t>
            </a:r>
            <a:r>
              <a:rPr lang="en-GB" sz="2800" b="0" i="1">
                <a:solidFill>
                  <a:srgbClr val="082244"/>
                </a:solidFill>
                <a:effectLst/>
                <a:latin typeface="Avenir Next LT Pro" panose="020B0504020202020204" pitchFamily="34" charset="0"/>
              </a:rPr>
              <a:t>,</a:t>
            </a:r>
            <a:r>
              <a:rPr lang="en-GB" sz="2800" b="0" i="0">
                <a:solidFill>
                  <a:srgbClr val="082244"/>
                </a:solidFill>
                <a:effectLst/>
                <a:latin typeface="Avenir Next LT Pro" panose="020B0504020202020204" pitchFamily="34" charset="0"/>
              </a:rPr>
              <a:t> i.e. the likelihood or possibility that people will come to harm.</a:t>
            </a:r>
          </a:p>
          <a:p>
            <a:pPr algn="l" fontAlgn="base">
              <a:buFont typeface="Arial" panose="020B0604020202020204" pitchFamily="34" charset="0"/>
              <a:buChar char="•"/>
            </a:pPr>
            <a:r>
              <a:rPr lang="en-GB" sz="2800" b="1" i="0">
                <a:solidFill>
                  <a:srgbClr val="082244"/>
                </a:solidFill>
                <a:effectLst/>
                <a:latin typeface="Avenir Next LT Pro" panose="020B0504020202020204" pitchFamily="34" charset="0"/>
              </a:rPr>
              <a:t>Decide upon risk control measures</a:t>
            </a:r>
            <a:r>
              <a:rPr lang="en-GB" sz="2800" b="0" i="1">
                <a:solidFill>
                  <a:srgbClr val="082244"/>
                </a:solidFill>
                <a:effectLst/>
                <a:latin typeface="Avenir Next LT Pro" panose="020B0504020202020204" pitchFamily="34" charset="0"/>
              </a:rPr>
              <a:t>, </a:t>
            </a:r>
            <a:r>
              <a:rPr lang="en-GB" sz="2800" b="0" i="0">
                <a:solidFill>
                  <a:srgbClr val="082244"/>
                </a:solidFill>
                <a:effectLst/>
                <a:latin typeface="Avenir Next LT Pro" panose="020B0504020202020204" pitchFamily="34" charset="0"/>
              </a:rPr>
              <a:t>i.e. the things you will put in place to ensure the safety of participants.</a:t>
            </a:r>
          </a:p>
          <a:p>
            <a:pPr algn="l" fontAlgn="base">
              <a:buFont typeface="Arial" panose="020B0604020202020204" pitchFamily="34" charset="0"/>
              <a:buChar char="•"/>
            </a:pPr>
            <a:r>
              <a:rPr lang="en-GB" sz="2800" b="1" i="0">
                <a:solidFill>
                  <a:srgbClr val="082244"/>
                </a:solidFill>
                <a:effectLst/>
                <a:latin typeface="Avenir Next LT Pro" panose="020B0504020202020204" pitchFamily="34" charset="0"/>
              </a:rPr>
              <a:t>Supervise implementation</a:t>
            </a:r>
            <a:r>
              <a:rPr lang="en-GB" sz="2800" b="0" i="0">
                <a:solidFill>
                  <a:srgbClr val="082244"/>
                </a:solidFill>
                <a:effectLst/>
                <a:latin typeface="Avenir Next LT Pro" panose="020B0504020202020204" pitchFamily="34" charset="0"/>
              </a:rPr>
              <a:t>, i.e. check that control measures are being carried out.</a:t>
            </a:r>
          </a:p>
          <a:p>
            <a:pPr algn="l" fontAlgn="base">
              <a:buFont typeface="Arial" panose="020B0604020202020204" pitchFamily="34" charset="0"/>
              <a:buChar char="•"/>
            </a:pPr>
            <a:r>
              <a:rPr lang="en-GB" sz="2800" b="1" i="0">
                <a:solidFill>
                  <a:srgbClr val="082244"/>
                </a:solidFill>
                <a:effectLst/>
                <a:latin typeface="Avenir Next LT Pro" panose="020B0504020202020204" pitchFamily="34" charset="0"/>
              </a:rPr>
              <a:t>Implement control measures</a:t>
            </a:r>
            <a:r>
              <a:rPr lang="en-GB" sz="2800" b="0" i="0">
                <a:solidFill>
                  <a:srgbClr val="082244"/>
                </a:solidFill>
                <a:effectLst/>
                <a:latin typeface="Avenir Next LT Pro" panose="020B0504020202020204" pitchFamily="34" charset="0"/>
              </a:rPr>
              <a:t>, i.e. reduce and if possible eliminate the risk to participants.</a:t>
            </a:r>
          </a:p>
          <a:p>
            <a:endParaRPr lang="en-GB" sz="3200">
              <a:latin typeface="Aileron Light" panose="00000400000000000000" pitchFamily="50" charset="0"/>
            </a:endParaRPr>
          </a:p>
        </p:txBody>
      </p:sp>
    </p:spTree>
    <p:extLst>
      <p:ext uri="{BB962C8B-B14F-4D97-AF65-F5344CB8AC3E}">
        <p14:creationId xmlns:p14="http://schemas.microsoft.com/office/powerpoint/2010/main" val="2883088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838200" y="1234910"/>
            <a:ext cx="10515600" cy="5232569"/>
          </a:xfrm>
        </p:spPr>
        <p:txBody>
          <a:bodyPr vert="horz" lIns="91440" tIns="45720" rIns="91440" bIns="45720" rtlCol="0" anchor="t">
            <a:normAutofit lnSpcReduction="10000"/>
          </a:bodyPr>
          <a:lstStyle/>
          <a:p>
            <a:pPr marL="0" indent="0" algn="just">
              <a:buNone/>
            </a:pPr>
            <a:r>
              <a:rPr lang="en-GB" b="1" dirty="0">
                <a:latin typeface="Avenir Next LT Pro"/>
              </a:rPr>
              <a:t>You are entirely responsible for supplying the SU with your own Risk Assessment which contains the following:</a:t>
            </a:r>
            <a:endParaRPr lang="en-US" dirty="0">
              <a:latin typeface="Avenir Next LT Pro"/>
            </a:endParaRPr>
          </a:p>
          <a:p>
            <a:pPr marL="0" indent="0">
              <a:buNone/>
            </a:pPr>
            <a:endParaRPr lang="en-GB" b="1">
              <a:latin typeface="Avenir Next LT Pro" panose="020B0504020202020204" pitchFamily="34" charset="0"/>
            </a:endParaRPr>
          </a:p>
          <a:p>
            <a:pPr algn="l">
              <a:buFont typeface="Arial" panose="020B0604020202020204" pitchFamily="34" charset="0"/>
              <a:buChar char="•"/>
            </a:pPr>
            <a:r>
              <a:rPr lang="en-GB" b="0" i="0" dirty="0">
                <a:effectLst/>
                <a:latin typeface="Avenir Next LT Pro"/>
              </a:rPr>
              <a:t>Identify who or what could be most at risk from these hazards</a:t>
            </a:r>
          </a:p>
          <a:p>
            <a:pPr algn="l">
              <a:buFont typeface="Arial" panose="020B0604020202020204" pitchFamily="34" charset="0"/>
              <a:buChar char="•"/>
            </a:pPr>
            <a:r>
              <a:rPr lang="en-GB" b="0" i="0" dirty="0">
                <a:effectLst/>
                <a:latin typeface="Avenir Next LT Pro"/>
              </a:rPr>
              <a:t>List measures being taken to address hazards and identify any additional action needed</a:t>
            </a:r>
          </a:p>
          <a:p>
            <a:pPr algn="l">
              <a:buFont typeface="Arial" panose="020B0604020202020204" pitchFamily="34" charset="0"/>
              <a:buChar char="•"/>
            </a:pPr>
            <a:r>
              <a:rPr lang="en-GB" b="0" i="0" dirty="0">
                <a:effectLst/>
                <a:latin typeface="Avenir Next LT Pro"/>
              </a:rPr>
              <a:t>Allocate responsibility for risk improvement actions, with clear timescales</a:t>
            </a:r>
          </a:p>
          <a:p>
            <a:pPr algn="l"/>
            <a:r>
              <a:rPr lang="en-GB" b="0" i="0" dirty="0">
                <a:effectLst/>
                <a:latin typeface="Avenir Next LT Pro"/>
              </a:rPr>
              <a:t>You should also review your risk assessment processes following any serious incident or near miss.</a:t>
            </a:r>
          </a:p>
          <a:p>
            <a:r>
              <a:rPr lang="en-GB" dirty="0">
                <a:latin typeface="Avenir Next LT Pro"/>
              </a:rPr>
              <a:t>An updated Risk Assessment must be submitted to the SU annually along with your AGM and handover. </a:t>
            </a:r>
            <a:endParaRPr lang="en-GB" dirty="0">
              <a:latin typeface="Avenir Next LT Pro" panose="020B0504020202020204" pitchFamily="34" charset="0"/>
            </a:endParaRPr>
          </a:p>
          <a:p>
            <a:pPr marL="0" indent="0" algn="l">
              <a:buNone/>
            </a:pPr>
            <a:endParaRPr lang="en-GB" b="0" i="0">
              <a:solidFill>
                <a:srgbClr val="3E3E3E"/>
              </a:solidFill>
              <a:effectLst/>
              <a:latin typeface="Frutiger-roman"/>
            </a:endParaRPr>
          </a:p>
          <a:p>
            <a:endParaRPr lang="en-GB" b="1">
              <a:latin typeface="Aileron Light" panose="00000400000000000000" pitchFamily="50" charset="0"/>
            </a:endParaRPr>
          </a:p>
        </p:txBody>
      </p:sp>
      <p:sp>
        <p:nvSpPr>
          <p:cNvPr id="8" name="TextBox 7"/>
          <p:cNvSpPr txBox="1"/>
          <p:nvPr/>
        </p:nvSpPr>
        <p:spPr>
          <a:xfrm>
            <a:off x="1043709" y="390520"/>
            <a:ext cx="9831730" cy="707886"/>
          </a:xfrm>
          <a:prstGeom prst="rect">
            <a:avLst/>
          </a:prstGeom>
          <a:noFill/>
        </p:spPr>
        <p:txBody>
          <a:bodyPr wrap="none" rtlCol="0">
            <a:spAutoFit/>
          </a:bodyPr>
          <a:lstStyle/>
          <a:p>
            <a:r>
              <a:rPr lang="en-GB" sz="4000">
                <a:latin typeface="Avenir Next LT Pro" panose="020B0504020202020204" pitchFamily="34" charset="0"/>
              </a:rPr>
              <a:t>What does this mean for student groups?</a:t>
            </a:r>
          </a:p>
        </p:txBody>
      </p:sp>
    </p:spTree>
    <p:extLst>
      <p:ext uri="{BB962C8B-B14F-4D97-AF65-F5344CB8AC3E}">
        <p14:creationId xmlns:p14="http://schemas.microsoft.com/office/powerpoint/2010/main" val="3313350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9ABA164-BF49-2A4D-AA1D-4AC17CA84EC6}"/>
              </a:ext>
            </a:extLst>
          </p:cNvPr>
          <p:cNvSpPr/>
          <p:nvPr/>
        </p:nvSpPr>
        <p:spPr>
          <a:xfrm>
            <a:off x="10984089" y="0"/>
            <a:ext cx="1207911" cy="6858000"/>
          </a:xfrm>
          <a:prstGeom prst="rect">
            <a:avLst/>
          </a:prstGeom>
          <a:solidFill>
            <a:srgbClr val="4E189A">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C3BF629-B90C-3242-9623-16B50894B3D7}"/>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06498" y="315579"/>
            <a:ext cx="5336525" cy="923330"/>
          </a:xfrm>
          <a:prstGeom prst="rect">
            <a:avLst/>
          </a:prstGeom>
          <a:noFill/>
        </p:spPr>
        <p:txBody>
          <a:bodyPr wrap="none" rtlCol="0">
            <a:spAutoFit/>
          </a:bodyPr>
          <a:lstStyle/>
          <a:p>
            <a:r>
              <a:rPr lang="en-GB" sz="5400" b="1">
                <a:latin typeface="Avenir Next LT Pro" panose="020B0504020202020204" pitchFamily="34" charset="0"/>
              </a:rPr>
              <a:t>Getting Started</a:t>
            </a:r>
          </a:p>
        </p:txBody>
      </p:sp>
      <p:sp>
        <p:nvSpPr>
          <p:cNvPr id="4" name="TextBox 3"/>
          <p:cNvSpPr txBox="1"/>
          <p:nvPr/>
        </p:nvSpPr>
        <p:spPr>
          <a:xfrm>
            <a:off x="1080654" y="1574444"/>
            <a:ext cx="8719128" cy="5016758"/>
          </a:xfrm>
          <a:prstGeom prst="rect">
            <a:avLst/>
          </a:prstGeom>
          <a:noFill/>
        </p:spPr>
        <p:txBody>
          <a:bodyPr wrap="square" rtlCol="0">
            <a:spAutoFit/>
          </a:bodyPr>
          <a:lstStyle/>
          <a:p>
            <a:pPr algn="l"/>
            <a:r>
              <a:rPr lang="en-GB" sz="3200" b="1" i="0">
                <a:solidFill>
                  <a:srgbClr val="222222"/>
                </a:solidFill>
                <a:effectLst/>
                <a:latin typeface="Avenir Next LT Pro" panose="020B0504020202020204" pitchFamily="34" charset="0"/>
              </a:rPr>
              <a:t>What is a hazard?</a:t>
            </a:r>
            <a:r>
              <a:rPr lang="en-GB" sz="3200" b="0" i="0">
                <a:solidFill>
                  <a:srgbClr val="222222"/>
                </a:solidFill>
                <a:effectLst/>
                <a:latin typeface="Avenir Next LT Pro" panose="020B0504020202020204" pitchFamily="34" charset="0"/>
              </a:rPr>
              <a:t> A hazard is something that has the potential to cause harm.</a:t>
            </a:r>
          </a:p>
          <a:p>
            <a:pPr algn="l"/>
            <a:endParaRPr lang="en-GB" sz="3200" b="0" i="0">
              <a:solidFill>
                <a:srgbClr val="222222"/>
              </a:solidFill>
              <a:effectLst/>
              <a:latin typeface="Avenir Next LT Pro" panose="020B0504020202020204" pitchFamily="34" charset="0"/>
            </a:endParaRPr>
          </a:p>
          <a:p>
            <a:pPr algn="l"/>
            <a:r>
              <a:rPr lang="en-GB" sz="3200" b="1" i="0">
                <a:solidFill>
                  <a:srgbClr val="222222"/>
                </a:solidFill>
                <a:effectLst/>
                <a:latin typeface="Avenir Next LT Pro" panose="020B0504020202020204" pitchFamily="34" charset="0"/>
              </a:rPr>
              <a:t>What is a risk?</a:t>
            </a:r>
            <a:r>
              <a:rPr lang="en-GB" sz="3200" b="0" i="0">
                <a:solidFill>
                  <a:srgbClr val="222222"/>
                </a:solidFill>
                <a:effectLst/>
                <a:latin typeface="Avenir Next LT Pro" panose="020B0504020202020204" pitchFamily="34" charset="0"/>
              </a:rPr>
              <a:t> A risk is the likelihood of harm occurring from the hazard.</a:t>
            </a:r>
          </a:p>
          <a:p>
            <a:pPr algn="l"/>
            <a:r>
              <a:rPr lang="en-GB" sz="3200" b="0" i="0">
                <a:solidFill>
                  <a:srgbClr val="222222"/>
                </a:solidFill>
                <a:effectLst/>
                <a:latin typeface="Avenir Next LT Pro" panose="020B0504020202020204" pitchFamily="34" charset="0"/>
              </a:rPr>
              <a:t>All activities ran by student groups have risks. This training is here to help you start assessing factors relating to your activity that could cause harm to someone.</a:t>
            </a:r>
          </a:p>
          <a:p>
            <a:endParaRPr lang="en-GB" sz="3200">
              <a:latin typeface="Aileron Light" panose="00000400000000000000" pitchFamily="50" charset="0"/>
            </a:endParaRPr>
          </a:p>
        </p:txBody>
      </p:sp>
    </p:spTree>
    <p:extLst>
      <p:ext uri="{BB962C8B-B14F-4D97-AF65-F5344CB8AC3E}">
        <p14:creationId xmlns:p14="http://schemas.microsoft.com/office/powerpoint/2010/main" val="2944492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9ABA164-BF49-2A4D-AA1D-4AC17CA84EC6}"/>
              </a:ext>
            </a:extLst>
          </p:cNvPr>
          <p:cNvSpPr/>
          <p:nvPr/>
        </p:nvSpPr>
        <p:spPr>
          <a:xfrm>
            <a:off x="10984089" y="0"/>
            <a:ext cx="1207911" cy="6858000"/>
          </a:xfrm>
          <a:prstGeom prst="rect">
            <a:avLst/>
          </a:prstGeom>
          <a:solidFill>
            <a:srgbClr val="4E189A">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C3BF629-B90C-3242-9623-16B50894B3D7}"/>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06498" y="315579"/>
            <a:ext cx="3369833" cy="923330"/>
          </a:xfrm>
          <a:prstGeom prst="rect">
            <a:avLst/>
          </a:prstGeom>
          <a:noFill/>
        </p:spPr>
        <p:txBody>
          <a:bodyPr wrap="none" lIns="91440" tIns="45720" rIns="91440" bIns="45720" rtlCol="0" anchor="t">
            <a:spAutoFit/>
          </a:bodyPr>
          <a:lstStyle/>
          <a:p>
            <a:r>
              <a:rPr lang="en-GB" sz="5400" b="1">
                <a:latin typeface="Avenir Next LT Pro"/>
              </a:rPr>
              <a:t>Activity 1</a:t>
            </a:r>
            <a:endParaRPr lang="en-GB" sz="5400" b="1">
              <a:latin typeface="Avenir Next LT Pro" panose="020B0504020202020204" pitchFamily="34" charset="0"/>
            </a:endParaRPr>
          </a:p>
        </p:txBody>
      </p:sp>
      <p:sp>
        <p:nvSpPr>
          <p:cNvPr id="4" name="TextBox 3"/>
          <p:cNvSpPr txBox="1"/>
          <p:nvPr/>
        </p:nvSpPr>
        <p:spPr>
          <a:xfrm>
            <a:off x="1080654" y="1574444"/>
            <a:ext cx="8719128" cy="3046988"/>
          </a:xfrm>
          <a:prstGeom prst="rect">
            <a:avLst/>
          </a:prstGeom>
          <a:noFill/>
        </p:spPr>
        <p:txBody>
          <a:bodyPr wrap="square" lIns="91440" tIns="45720" rIns="91440" bIns="45720" rtlCol="0" anchor="t">
            <a:spAutoFit/>
          </a:bodyPr>
          <a:lstStyle/>
          <a:p>
            <a:r>
              <a:rPr lang="en-GB" sz="3200">
                <a:solidFill>
                  <a:srgbClr val="222222"/>
                </a:solidFill>
                <a:latin typeface="Avenir Next LT Pro"/>
              </a:rPr>
              <a:t>Risk Assessment template</a:t>
            </a:r>
            <a:endParaRPr lang="en-GB" sz="3200" b="0" i="0">
              <a:solidFill>
                <a:srgbClr val="222222"/>
              </a:solidFill>
              <a:effectLst/>
              <a:latin typeface="Avenir Next LT Pro" panose="020B0504020202020204" pitchFamily="34" charset="0"/>
            </a:endParaRPr>
          </a:p>
          <a:p>
            <a:endParaRPr lang="en-GB" sz="3200">
              <a:solidFill>
                <a:srgbClr val="222222"/>
              </a:solidFill>
              <a:latin typeface="Avenir Next LT Pro"/>
            </a:endParaRPr>
          </a:p>
          <a:p>
            <a:r>
              <a:rPr lang="en-GB" sz="3200">
                <a:solidFill>
                  <a:srgbClr val="222222"/>
                </a:solidFill>
                <a:latin typeface="Avenir Next LT Pro"/>
              </a:rPr>
              <a:t>For this activity we will fill out a mock risk assessment to increase your confidence and understanding </a:t>
            </a:r>
          </a:p>
          <a:p>
            <a:endParaRPr lang="en-GB" sz="3200">
              <a:latin typeface="Aileron Light" panose="00000400000000000000" pitchFamily="50" charset="0"/>
            </a:endParaRPr>
          </a:p>
        </p:txBody>
      </p:sp>
    </p:spTree>
    <p:extLst>
      <p:ext uri="{BB962C8B-B14F-4D97-AF65-F5344CB8AC3E}">
        <p14:creationId xmlns:p14="http://schemas.microsoft.com/office/powerpoint/2010/main" val="34828811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30936" y="639520"/>
            <a:ext cx="3429000"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kern="1200">
                <a:solidFill>
                  <a:schemeClr val="tx1"/>
                </a:solidFill>
                <a:latin typeface="Avenir Next LT Pro" panose="020B0504020202020204" pitchFamily="34" charset="0"/>
                <a:ea typeface="+mj-ea"/>
                <a:cs typeface="+mj-cs"/>
              </a:rPr>
              <a:t>How to Assess for Risk – Step 1</a:t>
            </a:r>
          </a:p>
        </p:txBody>
      </p:sp>
      <p:sp>
        <p:nvSpPr>
          <p:cNvPr id="1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a:xfrm>
            <a:off x="630936" y="2807208"/>
            <a:ext cx="3429000" cy="3410712"/>
          </a:xfrm>
        </p:spPr>
        <p:txBody>
          <a:bodyPr vert="horz" lIns="91440" tIns="45720" rIns="91440" bIns="45720" rtlCol="0" anchor="t">
            <a:normAutofit/>
          </a:bodyPr>
          <a:lstStyle/>
          <a:p>
            <a:pPr marL="0" indent="0">
              <a:buNone/>
            </a:pPr>
            <a:r>
              <a:rPr lang="en-US" b="1">
                <a:latin typeface="Avenir Next LT Pro" panose="020B0504020202020204" pitchFamily="34" charset="0"/>
              </a:rPr>
              <a:t>Activity Type</a:t>
            </a:r>
          </a:p>
          <a:p>
            <a:pPr marL="0"/>
            <a:r>
              <a:rPr lang="en-US" b="0" i="0">
                <a:effectLst/>
                <a:latin typeface="Avenir Next LT Pro" panose="020B0504020202020204" pitchFamily="34" charset="0"/>
              </a:rPr>
              <a:t>The first column requires you to state the activity type. This can be the overall activity title in most cases</a:t>
            </a:r>
          </a:p>
          <a:p>
            <a:pPr marL="0"/>
            <a:endParaRPr lang="en-US" sz="2200"/>
          </a:p>
          <a:p>
            <a:pPr marL="0"/>
            <a:endParaRPr lang="en-US" sz="2200"/>
          </a:p>
          <a:p>
            <a:pPr marL="0"/>
            <a:endParaRPr lang="en-US" sz="2200"/>
          </a:p>
        </p:txBody>
      </p:sp>
      <p:pic>
        <p:nvPicPr>
          <p:cNvPr id="3" name="Video 2">
            <a:hlinkClick r:id="" action="ppaction://media"/>
            <a:extLst>
              <a:ext uri="{FF2B5EF4-FFF2-40B4-BE49-F238E27FC236}">
                <a16:creationId xmlns:a16="http://schemas.microsoft.com/office/drawing/2014/main" id="{8FCE1DFC-0B51-4387-B669-11D17108583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654296" y="1487329"/>
            <a:ext cx="6903720" cy="3883342"/>
          </a:xfrm>
          <a:prstGeom prst="rect">
            <a:avLst/>
          </a:prstGeom>
        </p:spPr>
      </p:pic>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4162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29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a:latin typeface="+mj-lt"/>
                <a:ea typeface="+mj-ea"/>
                <a:cs typeface="+mj-cs"/>
              </a:rPr>
              <a:t>How to Assess for Risk – Step 2</a:t>
            </a:r>
          </a:p>
        </p:txBody>
      </p:sp>
      <p:sp>
        <p:nvSpPr>
          <p:cNvPr id="3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US" sz="1900" b="1" i="0">
                <a:effectLst/>
              </a:rPr>
              <a:t>Look for the hazards</a:t>
            </a:r>
            <a:endParaRPr lang="en-US" sz="1900" b="0" i="0">
              <a:effectLst/>
              <a:cs typeface="Calibri" panose="020F0502020204030204"/>
            </a:endParaRPr>
          </a:p>
          <a:p>
            <a:r>
              <a:rPr lang="en-US" sz="1900" b="0" i="0">
                <a:effectLst/>
              </a:rPr>
              <a:t>Break your event down into individual activities. Look for what could cause harm and what could go wrong</a:t>
            </a:r>
          </a:p>
          <a:p>
            <a:r>
              <a:rPr lang="en-US" sz="1900" b="0" i="0">
                <a:effectLst/>
              </a:rPr>
              <a:t>This column may require several rows to be filled in as most activities will have more than one associated hazard. For instance, a social night out in Swansea might have several hazards including drinking alcohol, overeating, getting lost from the group etc.</a:t>
            </a:r>
          </a:p>
          <a:p>
            <a:pPr marL="0"/>
            <a:endParaRPr lang="en-US" sz="1900"/>
          </a:p>
          <a:p>
            <a:pPr marL="0"/>
            <a:endParaRPr lang="en-US" sz="1900"/>
          </a:p>
          <a:p>
            <a:pPr marL="0"/>
            <a:endParaRPr lang="en-US" sz="1900"/>
          </a:p>
        </p:txBody>
      </p:sp>
      <p:pic>
        <p:nvPicPr>
          <p:cNvPr id="3" name="Picture 5" descr="Question mark on green pastel background">
            <a:extLst>
              <a:ext uri="{FF2B5EF4-FFF2-40B4-BE49-F238E27FC236}">
                <a16:creationId xmlns:a16="http://schemas.microsoft.com/office/drawing/2014/main" id="{47FD10A8-7DB3-45AB-9BAD-CB3515CD0257}"/>
              </a:ext>
            </a:extLst>
          </p:cNvPr>
          <p:cNvPicPr>
            <a:picLocks noChangeAspect="1"/>
          </p:cNvPicPr>
          <p:nvPr/>
        </p:nvPicPr>
        <p:blipFill rotWithShape="1">
          <a:blip r:embed="rId3"/>
          <a:srcRect l="2477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312696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a:latin typeface="+mj-lt"/>
                <a:ea typeface="+mj-ea"/>
                <a:cs typeface="+mj-cs"/>
              </a:rPr>
              <a:t>How to Assess for Risk – Step 3</a:t>
            </a:r>
          </a:p>
        </p:txBody>
      </p:sp>
      <p:sp>
        <p:nvSpPr>
          <p:cNvPr id="3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US" sz="2000" b="1" i="0">
                <a:effectLst/>
              </a:rPr>
              <a:t>Identify Consequences</a:t>
            </a:r>
            <a:endParaRPr lang="en-US"/>
          </a:p>
          <a:p>
            <a:r>
              <a:rPr lang="en-US" sz="2000" i="0">
                <a:effectLst/>
              </a:rPr>
              <a:t>Decide who might be harmed and how </a:t>
            </a:r>
          </a:p>
          <a:p>
            <a:r>
              <a:rPr lang="en-US" sz="2000" b="0" i="0">
                <a:effectLst/>
              </a:rPr>
              <a:t>Don’t forget new members/volunteers, members of the public, people with disabilities, vulnerable people etc. </a:t>
            </a:r>
          </a:p>
          <a:p>
            <a:r>
              <a:rPr lang="en-US" sz="2000" b="0" i="0">
                <a:effectLst/>
              </a:rPr>
              <a:t>Describe how the injury could happen and the type of injury that could occur.</a:t>
            </a:r>
          </a:p>
          <a:p>
            <a:pPr marL="0"/>
            <a:endParaRPr lang="en-US" sz="2000" b="0" i="0">
              <a:effectLst/>
            </a:endParaRPr>
          </a:p>
          <a:p>
            <a:pPr marL="0"/>
            <a:endParaRPr lang="en-US" sz="2000"/>
          </a:p>
          <a:p>
            <a:pPr marL="0"/>
            <a:endParaRPr lang="en-US" sz="2000"/>
          </a:p>
          <a:p>
            <a:pPr marL="0"/>
            <a:endParaRPr lang="en-US" sz="2000"/>
          </a:p>
        </p:txBody>
      </p:sp>
      <p:pic>
        <p:nvPicPr>
          <p:cNvPr id="3" name="Picture 5" descr="A picture containing person, person&#10;&#10;Description automatically generated">
            <a:extLst>
              <a:ext uri="{FF2B5EF4-FFF2-40B4-BE49-F238E27FC236}">
                <a16:creationId xmlns:a16="http://schemas.microsoft.com/office/drawing/2014/main" id="{A0FD9BA6-9E44-4CA1-9806-BC30C659BE5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4899" r="2814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727346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30936" y="639520"/>
            <a:ext cx="3429000"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kern="1200">
                <a:solidFill>
                  <a:schemeClr val="tx1"/>
                </a:solidFill>
                <a:latin typeface="+mj-lt"/>
                <a:ea typeface="+mj-ea"/>
                <a:cs typeface="+mj-cs"/>
              </a:rPr>
              <a:t>How to Assess for Risk – Step 4</a:t>
            </a:r>
          </a:p>
        </p:txBody>
      </p:sp>
      <p:sp>
        <p:nvSpPr>
          <p:cNvPr id="3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a:xfrm>
            <a:off x="630936" y="2807208"/>
            <a:ext cx="3429000" cy="3410712"/>
          </a:xfrm>
        </p:spPr>
        <p:txBody>
          <a:bodyPr vert="horz" lIns="91440" tIns="45720" rIns="91440" bIns="45720" rtlCol="0" anchor="t">
            <a:normAutofit/>
          </a:bodyPr>
          <a:lstStyle/>
          <a:p>
            <a:pPr marL="0" indent="0">
              <a:buNone/>
            </a:pPr>
            <a:r>
              <a:rPr lang="en-US" sz="1900" b="1" i="0">
                <a:effectLst/>
              </a:rPr>
              <a:t>Unmanaged Risk</a:t>
            </a:r>
            <a:endParaRPr lang="en-US"/>
          </a:p>
          <a:p>
            <a:r>
              <a:rPr lang="en-US" sz="1900" b="0" i="0">
                <a:effectLst/>
              </a:rPr>
              <a:t>The fourth column asks you to identify the Risk Rating which will be classed as Low, Medium or High.</a:t>
            </a:r>
            <a:endParaRPr lang="en-US" sz="1900" b="1" i="0">
              <a:effectLst/>
            </a:endParaRPr>
          </a:p>
          <a:p>
            <a:r>
              <a:rPr lang="en-US" sz="1900" b="0" i="0">
                <a:effectLst/>
              </a:rPr>
              <a:t>Consider how likely it is that each hazard might cause harm</a:t>
            </a:r>
          </a:p>
          <a:p>
            <a:r>
              <a:rPr lang="en-US" sz="1900" b="0" i="0">
                <a:effectLst/>
              </a:rPr>
              <a:t>Decide whether the risk is very likely to happen, not likely to happen or if it is possible.</a:t>
            </a:r>
          </a:p>
          <a:p>
            <a:pPr marL="0"/>
            <a:endParaRPr lang="en-US" sz="1900" b="0" i="0">
              <a:effectLst/>
            </a:endParaRPr>
          </a:p>
          <a:p>
            <a:pPr marL="0"/>
            <a:endParaRPr lang="en-US" sz="1900"/>
          </a:p>
          <a:p>
            <a:pPr marL="0"/>
            <a:endParaRPr lang="en-US" sz="1900"/>
          </a:p>
          <a:p>
            <a:pPr marL="0"/>
            <a:endParaRPr lang="en-US" sz="1900"/>
          </a:p>
        </p:txBody>
      </p:sp>
      <p:pic>
        <p:nvPicPr>
          <p:cNvPr id="2" name="Picture 2" descr="Shape, icon, arrow&#10;&#10;Description automatically generated">
            <a:extLst>
              <a:ext uri="{FF2B5EF4-FFF2-40B4-BE49-F238E27FC236}">
                <a16:creationId xmlns:a16="http://schemas.microsoft.com/office/drawing/2014/main" id="{5FE8A59C-0779-4509-A84C-22BD56BAC0F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654296" y="840105"/>
            <a:ext cx="6903720" cy="5177790"/>
          </a:xfrm>
          <a:prstGeom prst="rect">
            <a:avLst/>
          </a:prstGeom>
        </p:spPr>
      </p:pic>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49289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297762" y="329184"/>
            <a:ext cx="6251110"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How to Assess for Risk – Step 5</a:t>
            </a:r>
          </a:p>
        </p:txBody>
      </p:sp>
      <p:pic>
        <p:nvPicPr>
          <p:cNvPr id="40" name="Picture 41">
            <a:extLst>
              <a:ext uri="{FF2B5EF4-FFF2-40B4-BE49-F238E27FC236}">
                <a16:creationId xmlns:a16="http://schemas.microsoft.com/office/drawing/2014/main" id="{8FC0233D-666E-4CB6-81C3-7CA581EEFE7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059" r="-1" b="4833"/>
          <a:stretch/>
        </p:blipFill>
        <p:spPr>
          <a:xfrm>
            <a:off x="427974" y="334037"/>
            <a:ext cx="4114550" cy="6064675"/>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4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a:xfrm>
            <a:off x="5297762" y="2706624"/>
            <a:ext cx="6251110" cy="3483864"/>
          </a:xfrm>
        </p:spPr>
        <p:txBody>
          <a:bodyPr vert="horz" lIns="91440" tIns="45720" rIns="91440" bIns="45720" rtlCol="0" anchor="t">
            <a:normAutofit/>
          </a:bodyPr>
          <a:lstStyle/>
          <a:p>
            <a:pPr marL="0" indent="0">
              <a:buNone/>
            </a:pPr>
            <a:r>
              <a:rPr lang="en-US" sz="2000" b="1" i="0">
                <a:effectLst/>
              </a:rPr>
              <a:t>Likelihood of Risk </a:t>
            </a:r>
            <a:endParaRPr lang="en-US"/>
          </a:p>
          <a:p>
            <a:pPr marL="0" indent="0">
              <a:buNone/>
            </a:pPr>
            <a:r>
              <a:rPr lang="en-US" sz="2000">
                <a:effectLst/>
              </a:rPr>
              <a:t>How likely is it that the hazard would occur?</a:t>
            </a:r>
            <a:endParaRPr lang="en-US" sz="2000">
              <a:effectLst/>
              <a:cs typeface="Calibri" panose="020F0502020204030204"/>
            </a:endParaRPr>
          </a:p>
          <a:p>
            <a:pPr marL="0"/>
            <a:r>
              <a:rPr lang="en-US" sz="2000" b="0" i="0"/>
              <a:t>1 – Event could occur but </a:t>
            </a:r>
            <a:r>
              <a:rPr lang="en-US" sz="2000" b="1" i="0"/>
              <a:t>unlikely</a:t>
            </a:r>
          </a:p>
          <a:p>
            <a:pPr marL="0"/>
            <a:r>
              <a:rPr lang="en-US" sz="2000">
                <a:effectLst/>
              </a:rPr>
              <a:t>2 – Event may occur at sometime but</a:t>
            </a:r>
            <a:r>
              <a:rPr lang="en-US" sz="2000"/>
              <a:t> </a:t>
            </a:r>
            <a:r>
              <a:rPr lang="en-US" sz="2000">
                <a:effectLst/>
              </a:rPr>
              <a:t> </a:t>
            </a:r>
            <a:r>
              <a:rPr lang="en-US" sz="2000" b="1">
                <a:effectLst/>
              </a:rPr>
              <a:t>fairly unlikely</a:t>
            </a:r>
          </a:p>
          <a:p>
            <a:pPr marL="0"/>
            <a:r>
              <a:rPr lang="en-US" sz="2000" b="0" i="0"/>
              <a:t>3 – Event could occur at sometime</a:t>
            </a:r>
            <a:r>
              <a:rPr lang="en-US" sz="2000"/>
              <a:t> </a:t>
            </a:r>
            <a:r>
              <a:rPr lang="en-US" sz="2000" b="0" i="0"/>
              <a:t> so </a:t>
            </a:r>
            <a:r>
              <a:rPr lang="en-US" sz="2000" b="1" i="0"/>
              <a:t>likely</a:t>
            </a:r>
          </a:p>
          <a:p>
            <a:pPr marL="0"/>
            <a:r>
              <a:rPr lang="en-US" sz="2000">
                <a:effectLst/>
              </a:rPr>
              <a:t>4 – Event will occur in most circumstances so </a:t>
            </a:r>
            <a:r>
              <a:rPr lang="en-US" sz="2000" b="1">
                <a:effectLst/>
              </a:rPr>
              <a:t>fairly likely</a:t>
            </a:r>
          </a:p>
          <a:p>
            <a:pPr marL="0"/>
            <a:r>
              <a:rPr lang="en-US" sz="2000" b="0" i="0"/>
              <a:t>5 – Event is expected to occur in most circumstances so </a:t>
            </a:r>
            <a:r>
              <a:rPr lang="en-US" sz="2000" b="1" i="0"/>
              <a:t>extremely likely</a:t>
            </a:r>
            <a:endParaRPr lang="en-US" sz="2000" b="1" i="0">
              <a:effectLst/>
            </a:endParaRPr>
          </a:p>
          <a:p>
            <a:pPr marL="0"/>
            <a:endParaRPr lang="en-US" sz="2000"/>
          </a:p>
          <a:p>
            <a:pPr marL="0"/>
            <a:endParaRPr lang="en-US" sz="2000"/>
          </a:p>
          <a:p>
            <a:pPr marL="0"/>
            <a:endParaRPr lang="en-US" sz="2000"/>
          </a:p>
        </p:txBody>
      </p:sp>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TextBox 41">
            <a:extLst>
              <a:ext uri="{FF2B5EF4-FFF2-40B4-BE49-F238E27FC236}">
                <a16:creationId xmlns:a16="http://schemas.microsoft.com/office/drawing/2014/main" id="{5C8C3186-50A0-4668-B861-F90DC892B0CD}"/>
              </a:ext>
            </a:extLst>
          </p:cNvPr>
          <p:cNvSpPr txBox="1"/>
          <p:nvPr/>
        </p:nvSpPr>
        <p:spPr>
          <a:xfrm>
            <a:off x="11907948" y="6657945"/>
            <a:ext cx="284052" cy="200055"/>
          </a:xfrm>
          <a:prstGeom prst="rect">
            <a:avLst/>
          </a:prstGeom>
          <a:solidFill>
            <a:srgbClr val="000000"/>
          </a:solidFill>
        </p:spPr>
        <p:txBody>
          <a:bodyPr wrap="none" lIns="91440" tIns="45720" rIns="91440" bIns="45720" anchor="t">
            <a:spAutoFit/>
          </a:bodyPr>
          <a:lstStyle/>
          <a:p>
            <a:pPr algn="r">
              <a:spcAft>
                <a:spcPts val="600"/>
              </a:spcAft>
            </a:pPr>
            <a:r>
              <a:rPr lang="en-US" sz="700">
                <a:solidFill>
                  <a:srgbClr val="FFFFFF"/>
                </a:solidFill>
              </a:rPr>
              <a:t>is .</a:t>
            </a:r>
          </a:p>
        </p:txBody>
      </p:sp>
    </p:spTree>
    <p:extLst>
      <p:ext uri="{BB962C8B-B14F-4D97-AF65-F5344CB8AC3E}">
        <p14:creationId xmlns:p14="http://schemas.microsoft.com/office/powerpoint/2010/main" val="36254871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30936" y="639520"/>
            <a:ext cx="3637732"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kern="1200">
                <a:solidFill>
                  <a:schemeClr val="tx1"/>
                </a:solidFill>
                <a:latin typeface="Avenir Next LT Pro" panose="020B0504020202020204" pitchFamily="34" charset="0"/>
                <a:ea typeface="+mj-ea"/>
                <a:cs typeface="+mj-cs"/>
              </a:rPr>
              <a:t>How to Assess for Risk – Step 6</a:t>
            </a:r>
          </a:p>
        </p:txBody>
      </p:sp>
      <p:sp>
        <p:nvSpPr>
          <p:cNvPr id="24"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a:xfrm>
            <a:off x="469373" y="2750855"/>
            <a:ext cx="3429000" cy="3979554"/>
          </a:xfrm>
        </p:spPr>
        <p:txBody>
          <a:bodyPr vert="horz" lIns="91440" tIns="45720" rIns="91440" bIns="45720" rtlCol="0" anchor="t">
            <a:normAutofit fontScale="62500" lnSpcReduction="20000"/>
          </a:bodyPr>
          <a:lstStyle/>
          <a:p>
            <a:pPr marL="0" indent="0">
              <a:buNone/>
            </a:pPr>
            <a:r>
              <a:rPr lang="en-GB" sz="2900" b="1">
                <a:effectLst/>
                <a:latin typeface="Avenir Next LT Pro" panose="020B0504020202020204" pitchFamily="34" charset="0"/>
                <a:ea typeface="Calibri" panose="020F0502020204030204" pitchFamily="34" charset="0"/>
              </a:rPr>
              <a:t>Severity of Consequence </a:t>
            </a:r>
          </a:p>
          <a:p>
            <a:pPr marL="0" indent="0">
              <a:buNone/>
            </a:pPr>
            <a:r>
              <a:rPr lang="en-GB" sz="2600" b="0" i="0">
                <a:solidFill>
                  <a:srgbClr val="222222"/>
                </a:solidFill>
                <a:effectLst/>
                <a:latin typeface="Avenir Next LT Pro" panose="020B0504020202020204" pitchFamily="34" charset="0"/>
              </a:rPr>
              <a:t>Consider the consequences of the hazard. How sever are its implications if it does occur?</a:t>
            </a:r>
          </a:p>
          <a:p>
            <a:pPr marL="0" indent="0">
              <a:buNone/>
            </a:pPr>
            <a:r>
              <a:rPr lang="en-US" sz="2200">
                <a:latin typeface="Avenir Next LT Pro" panose="020B0504020202020204" pitchFamily="34" charset="0"/>
              </a:rPr>
              <a:t>1 – Extremely Minor</a:t>
            </a:r>
          </a:p>
          <a:p>
            <a:pPr marL="0" indent="0">
              <a:buNone/>
            </a:pPr>
            <a:r>
              <a:rPr lang="en-US" sz="2200">
                <a:latin typeface="Avenir Next LT Pro" panose="020B0504020202020204" pitchFamily="34" charset="0"/>
              </a:rPr>
              <a:t>(Near miss or No Harm)</a:t>
            </a:r>
          </a:p>
          <a:p>
            <a:pPr marL="0" indent="0">
              <a:buNone/>
            </a:pPr>
            <a:r>
              <a:rPr lang="en-US" sz="2200">
                <a:latin typeface="Avenir Next LT Pro" panose="020B0504020202020204" pitchFamily="34" charset="0"/>
              </a:rPr>
              <a:t>2 – Unlikely </a:t>
            </a:r>
          </a:p>
          <a:p>
            <a:pPr marL="0" indent="0">
              <a:buNone/>
            </a:pPr>
            <a:r>
              <a:rPr lang="en-US" sz="2200">
                <a:latin typeface="Avenir Next LT Pro" panose="020B0504020202020204" pitchFamily="34" charset="0"/>
              </a:rPr>
              <a:t>(</a:t>
            </a:r>
            <a:r>
              <a:rPr lang="en-US" sz="2200" b="1">
                <a:latin typeface="Avenir Next LT Pro" panose="020B0504020202020204" pitchFamily="34" charset="0"/>
              </a:rPr>
              <a:t>Minor/Temporary Harm </a:t>
            </a:r>
            <a:r>
              <a:rPr lang="en-US" sz="2200">
                <a:latin typeface="Avenir Next LT Pro" panose="020B0504020202020204" pitchFamily="34" charset="0"/>
              </a:rPr>
              <a:t>– First Aid)</a:t>
            </a:r>
          </a:p>
          <a:p>
            <a:pPr marL="0" indent="0">
              <a:buNone/>
            </a:pPr>
            <a:r>
              <a:rPr lang="en-US" sz="2200">
                <a:latin typeface="Avenir Next LT Pro" panose="020B0504020202020204" pitchFamily="34" charset="0"/>
              </a:rPr>
              <a:t>3 – Likely </a:t>
            </a:r>
          </a:p>
          <a:p>
            <a:pPr marL="0" indent="0">
              <a:buNone/>
            </a:pPr>
            <a:r>
              <a:rPr lang="en-US" sz="2200">
                <a:latin typeface="Avenir Next LT Pro" panose="020B0504020202020204" pitchFamily="34" charset="0"/>
              </a:rPr>
              <a:t>(</a:t>
            </a:r>
            <a:r>
              <a:rPr lang="en-US" sz="2200" b="1">
                <a:latin typeface="Avenir Next LT Pro" panose="020B0504020202020204" pitchFamily="34" charset="0"/>
              </a:rPr>
              <a:t>Moderate harm </a:t>
            </a:r>
            <a:r>
              <a:rPr lang="en-US" sz="2200">
                <a:latin typeface="Avenir Next LT Pro" panose="020B0504020202020204" pitchFamily="34" charset="0"/>
              </a:rPr>
              <a:t>– medical treatment)</a:t>
            </a:r>
          </a:p>
          <a:p>
            <a:pPr marL="0" indent="0">
              <a:buNone/>
            </a:pPr>
            <a:r>
              <a:rPr lang="en-US" sz="2200">
                <a:latin typeface="Avenir Next LT Pro" panose="020B0504020202020204" pitchFamily="34" charset="0"/>
              </a:rPr>
              <a:t>4 – Very Likely </a:t>
            </a:r>
          </a:p>
          <a:p>
            <a:pPr marL="0" indent="0">
              <a:buNone/>
            </a:pPr>
            <a:r>
              <a:rPr lang="en-US" sz="2200">
                <a:latin typeface="Avenir Next LT Pro" panose="020B0504020202020204" pitchFamily="34" charset="0"/>
              </a:rPr>
              <a:t>(</a:t>
            </a:r>
            <a:r>
              <a:rPr lang="en-US" sz="2200" b="1">
                <a:latin typeface="Avenir Next LT Pro" panose="020B0504020202020204" pitchFamily="34" charset="0"/>
              </a:rPr>
              <a:t>Major Harm </a:t>
            </a:r>
            <a:r>
              <a:rPr lang="en-US" sz="2200">
                <a:latin typeface="Avenir Next LT Pro" panose="020B0504020202020204" pitchFamily="34" charset="0"/>
              </a:rPr>
              <a:t>– Excessive Injuries)</a:t>
            </a:r>
          </a:p>
          <a:p>
            <a:pPr marL="0" indent="0">
              <a:buNone/>
            </a:pPr>
            <a:r>
              <a:rPr lang="en-US" sz="2200">
                <a:latin typeface="Avenir Next LT Pro" panose="020B0504020202020204" pitchFamily="34" charset="0"/>
              </a:rPr>
              <a:t> RIDDOR</a:t>
            </a:r>
          </a:p>
          <a:p>
            <a:pPr marL="0" indent="0">
              <a:buNone/>
            </a:pPr>
            <a:r>
              <a:rPr lang="en-US" sz="2200">
                <a:latin typeface="Avenir Next LT Pro" panose="020B0504020202020204" pitchFamily="34" charset="0"/>
              </a:rPr>
              <a:t>5 – Extremely Dangerous (</a:t>
            </a:r>
            <a:r>
              <a:rPr lang="en-US" sz="2200" b="1">
                <a:latin typeface="Avenir Next LT Pro" panose="020B0504020202020204" pitchFamily="34" charset="0"/>
              </a:rPr>
              <a:t>Catastrophic</a:t>
            </a:r>
            <a:r>
              <a:rPr lang="en-US" sz="2200">
                <a:latin typeface="Avenir Next LT Pro" panose="020B0504020202020204" pitchFamily="34" charset="0"/>
              </a:rPr>
              <a:t> resulting in any death)</a:t>
            </a:r>
          </a:p>
          <a:p>
            <a:pPr marL="0"/>
            <a:endParaRPr lang="en-US" sz="2200"/>
          </a:p>
          <a:p>
            <a:pPr marL="0"/>
            <a:endParaRPr lang="en-US" sz="2200"/>
          </a:p>
        </p:txBody>
      </p:sp>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9E11392-0225-4E86-873E-A4853A45C178}"/>
              </a:ext>
            </a:extLst>
          </p:cNvPr>
          <p:cNvPicPr>
            <a:picLocks noChangeAspect="1"/>
          </p:cNvPicPr>
          <p:nvPr/>
        </p:nvPicPr>
        <p:blipFill>
          <a:blip r:embed="rId3"/>
          <a:stretch>
            <a:fillRect/>
          </a:stretch>
        </p:blipFill>
        <p:spPr>
          <a:xfrm>
            <a:off x="-6292105" y="-187482"/>
            <a:ext cx="18353878" cy="6489468"/>
          </a:xfrm>
          <a:prstGeom prst="rect">
            <a:avLst/>
          </a:prstGeom>
        </p:spPr>
      </p:pic>
    </p:spTree>
    <p:extLst>
      <p:ext uri="{BB962C8B-B14F-4D97-AF65-F5344CB8AC3E}">
        <p14:creationId xmlns:p14="http://schemas.microsoft.com/office/powerpoint/2010/main" val="9698303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a:latin typeface="+mj-lt"/>
                <a:ea typeface="+mj-ea"/>
                <a:cs typeface="+mj-cs"/>
              </a:rPr>
              <a:t>How to Assess for Risk – Step 7</a:t>
            </a:r>
          </a:p>
        </p:txBody>
      </p:sp>
      <p:sp>
        <p:nvSpPr>
          <p:cNvPr id="3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a:xfrm>
            <a:off x="640080" y="2872899"/>
            <a:ext cx="4243589" cy="3320668"/>
          </a:xfrm>
        </p:spPr>
        <p:txBody>
          <a:bodyPr vert="horz" lIns="91440" tIns="45720" rIns="91440" bIns="45720" rtlCol="0">
            <a:normAutofit/>
          </a:bodyPr>
          <a:lstStyle/>
          <a:p>
            <a:pPr marL="0"/>
            <a:r>
              <a:rPr lang="en-US" sz="2000" b="1" i="0">
                <a:effectLst/>
              </a:rPr>
              <a:t>Identify Risk Control Measures</a:t>
            </a:r>
          </a:p>
          <a:p>
            <a:r>
              <a:rPr lang="en-US" sz="2000"/>
              <a:t>Think about the significant hazards you have identified and ask yourself whether it’s possible to eliminate the hazard. </a:t>
            </a:r>
            <a:endParaRPr lang="en-US" sz="2000" b="0" i="0">
              <a:effectLst/>
            </a:endParaRPr>
          </a:p>
          <a:p>
            <a:r>
              <a:rPr lang="en-US" sz="2000" b="0" i="0">
                <a:effectLst/>
              </a:rPr>
              <a:t>Identify control measures and steps to take to reduce the risk of the hazard happening if it is appropriate</a:t>
            </a:r>
            <a:endParaRPr lang="en-US" sz="2000"/>
          </a:p>
          <a:p>
            <a:r>
              <a:rPr lang="en-US" sz="2000"/>
              <a:t>These control measure must lower the risk to an acceptable level</a:t>
            </a:r>
          </a:p>
          <a:p>
            <a:pPr marL="0"/>
            <a:endParaRPr lang="en-US" sz="2000"/>
          </a:p>
        </p:txBody>
      </p:sp>
      <p:pic>
        <p:nvPicPr>
          <p:cNvPr id="2" name="Picture 2">
            <a:extLst>
              <a:ext uri="{FF2B5EF4-FFF2-40B4-BE49-F238E27FC236}">
                <a16:creationId xmlns:a16="http://schemas.microsoft.com/office/drawing/2014/main" id="{8F749B4D-AA58-43B6-A7EC-42EDB7B29FA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4326" r="3056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88961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a:latin typeface="+mj-lt"/>
                <a:ea typeface="+mj-ea"/>
                <a:cs typeface="+mj-cs"/>
              </a:rPr>
              <a:t>How to Assess for Risk – Step 8</a:t>
            </a:r>
          </a:p>
        </p:txBody>
      </p:sp>
      <p:sp>
        <p:nvSpPr>
          <p:cNvPr id="3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US" sz="1500" b="1" i="0">
                <a:effectLst/>
              </a:rPr>
              <a:t>Risk Rating after Control Measures</a:t>
            </a:r>
            <a:endParaRPr lang="en-US"/>
          </a:p>
          <a:p>
            <a:pPr marL="0" indent="0">
              <a:buNone/>
            </a:pPr>
            <a:r>
              <a:rPr lang="en-US" sz="1500"/>
              <a:t>Depending on the hazard you might want to ask: </a:t>
            </a:r>
            <a:endParaRPr lang="en-US" sz="1500">
              <a:cs typeface="Calibri" panose="020F0502020204030204"/>
            </a:endParaRPr>
          </a:p>
          <a:p>
            <a:pPr marL="0" indent="0">
              <a:buNone/>
            </a:pPr>
            <a:r>
              <a:rPr lang="en-US" sz="1500"/>
              <a:t>• If there’s a less risky option you might consider? </a:t>
            </a:r>
            <a:endParaRPr lang="en-US" sz="1500">
              <a:cs typeface="Calibri" panose="020F0502020204030204"/>
            </a:endParaRPr>
          </a:p>
          <a:p>
            <a:pPr marL="0" indent="0">
              <a:buNone/>
            </a:pPr>
            <a:r>
              <a:rPr lang="en-US" sz="1500"/>
              <a:t>• Can the exposure to the hazard be better controlled? </a:t>
            </a:r>
            <a:endParaRPr lang="en-US" sz="1500">
              <a:cs typeface="Calibri" panose="020F0502020204030204"/>
            </a:endParaRPr>
          </a:p>
          <a:p>
            <a:pPr marL="0" indent="0">
              <a:buNone/>
            </a:pPr>
            <a:r>
              <a:rPr lang="en-US" sz="1500"/>
              <a:t>• Are members appropriately trained, briefed and experienced? </a:t>
            </a:r>
            <a:endParaRPr lang="en-US" sz="1500">
              <a:cs typeface="Calibri" panose="020F0502020204030204"/>
            </a:endParaRPr>
          </a:p>
          <a:p>
            <a:pPr marL="0" indent="0">
              <a:buNone/>
            </a:pPr>
            <a:r>
              <a:rPr lang="en-US" sz="1500"/>
              <a:t>• Whether people require protective equipment? </a:t>
            </a:r>
            <a:endParaRPr lang="en-US" sz="1500">
              <a:cs typeface="Calibri" panose="020F0502020204030204"/>
            </a:endParaRPr>
          </a:p>
          <a:p>
            <a:pPr marL="0" indent="0">
              <a:buNone/>
            </a:pPr>
            <a:r>
              <a:rPr lang="en-US" sz="1500"/>
              <a:t>• Are the necessary emergency procedures (e.g. first aid and fire) in place?</a:t>
            </a:r>
            <a:endParaRPr lang="en-US" sz="1500">
              <a:cs typeface="Calibri" panose="020F0502020204030204"/>
            </a:endParaRPr>
          </a:p>
          <a:p>
            <a:pPr marL="0"/>
            <a:endParaRPr lang="en-US" sz="1500"/>
          </a:p>
        </p:txBody>
      </p:sp>
      <p:pic>
        <p:nvPicPr>
          <p:cNvPr id="2" name="Picture 2" descr="A picture containing athletic game, sport, basketball&#10;&#10;Description automatically generated">
            <a:extLst>
              <a:ext uri="{FF2B5EF4-FFF2-40B4-BE49-F238E27FC236}">
                <a16:creationId xmlns:a16="http://schemas.microsoft.com/office/drawing/2014/main" id="{F352E035-BFA7-438E-A01D-FA74035293E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5365" r="2327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591D1F6-1947-46C4-87A5-FF46D90AAEA0}"/>
              </a:ext>
            </a:extLst>
          </p:cNvPr>
          <p:cNvSpPr txBox="1"/>
          <p:nvPr/>
        </p:nvSpPr>
        <p:spPr>
          <a:xfrm>
            <a:off x="10059686" y="6657945"/>
            <a:ext cx="2132314" cy="200055"/>
          </a:xfrm>
          <a:prstGeom prst="rect">
            <a:avLst/>
          </a:prstGeom>
          <a:solidFill>
            <a:srgbClr val="000000"/>
          </a:solidFill>
        </p:spPr>
        <p:txBody>
          <a:bodyPr wrap="none" lIns="91440" tIns="45720" rIns="91440" bIns="45720" anchor="t">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17719614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a:latin typeface="+mj-lt"/>
                <a:ea typeface="+mj-ea"/>
                <a:cs typeface="+mj-cs"/>
              </a:rPr>
              <a:t>How to Assess for Risk – Step 9</a:t>
            </a:r>
          </a:p>
        </p:txBody>
      </p:sp>
      <p:sp>
        <p:nvSpPr>
          <p:cNvPr id="3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a:xfrm>
            <a:off x="640080" y="2872899"/>
            <a:ext cx="4243589" cy="3320668"/>
          </a:xfrm>
        </p:spPr>
        <p:txBody>
          <a:bodyPr vert="horz" lIns="91440" tIns="45720" rIns="91440" bIns="45720" rtlCol="0" anchor="t">
            <a:normAutofit/>
          </a:bodyPr>
          <a:lstStyle/>
          <a:p>
            <a:pPr marL="0"/>
            <a:endParaRPr lang="en-US" sz="2200"/>
          </a:p>
          <a:p>
            <a:pPr marL="0" indent="0">
              <a:buNone/>
            </a:pPr>
            <a:r>
              <a:rPr lang="en-US" sz="2200" b="1"/>
              <a:t>I</a:t>
            </a:r>
            <a:r>
              <a:rPr lang="en-US" sz="2200" b="1" i="0">
                <a:effectLst/>
              </a:rPr>
              <a:t>dentify what action you will take if the hazard does occur?</a:t>
            </a:r>
            <a:endParaRPr lang="en-US" sz="2200" b="1" i="0">
              <a:effectLst/>
              <a:cs typeface="Calibri" panose="020F0502020204030204"/>
            </a:endParaRPr>
          </a:p>
          <a:p>
            <a:pPr marL="0" indent="0">
              <a:buNone/>
            </a:pPr>
            <a:r>
              <a:rPr lang="en-US" sz="2200"/>
              <a:t>Remember, risk taking is an important part of everyday life and it’s not possible to eliminate all hazards. Your aim should be to reducing risk where you can. </a:t>
            </a:r>
            <a:endParaRPr lang="en-US" sz="2200">
              <a:cs typeface="Calibri" panose="020F0502020204030204"/>
            </a:endParaRPr>
          </a:p>
          <a:p>
            <a:pPr marL="0"/>
            <a:endParaRPr lang="en-US" sz="2200"/>
          </a:p>
        </p:txBody>
      </p:sp>
      <p:pic>
        <p:nvPicPr>
          <p:cNvPr id="2" name="Picture 2" descr="A picture containing person, outdoor, bag, plastic&#10;&#10;Description automatically generated">
            <a:extLst>
              <a:ext uri="{FF2B5EF4-FFF2-40B4-BE49-F238E27FC236}">
                <a16:creationId xmlns:a16="http://schemas.microsoft.com/office/drawing/2014/main" id="{EF7B344D-596B-4D02-9487-4D58DF34430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1943" r="759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91006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ED4BB9C4-EF3D-4F83-9A14-623C0AB158F9}"/>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b="1">
                <a:latin typeface="Avenir Next LT Pro"/>
              </a:rPr>
              <a:t>Q + A </a:t>
            </a:r>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3"/>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3600" dirty="0">
                <a:latin typeface="Avenir Next LT Pro"/>
              </a:rPr>
              <a:t>Use this opportunity to ask your SU trainer any questions or queries about the training</a:t>
            </a:r>
          </a:p>
        </p:txBody>
      </p:sp>
      <p:pic>
        <p:nvPicPr>
          <p:cNvPr id="2" name="Picture 2" descr="Several hands raised and ready to answer a question">
            <a:extLst>
              <a:ext uri="{FF2B5EF4-FFF2-40B4-BE49-F238E27FC236}">
                <a16:creationId xmlns:a16="http://schemas.microsoft.com/office/drawing/2014/main" id="{DD740CC9-24BC-4406-8AC9-0B78AFC540D9}"/>
              </a:ext>
            </a:extLst>
          </p:cNvPr>
          <p:cNvPicPr>
            <a:picLocks noChangeAspect="1"/>
          </p:cNvPicPr>
          <p:nvPr/>
        </p:nvPicPr>
        <p:blipFill rotWithShape="1">
          <a:blip r:embed="rId3"/>
          <a:srcRect l="17899" r="1514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074109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7" name="Straight Connector 16">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GB" b="1" dirty="0">
                <a:latin typeface="Avenir Next LT Pro"/>
              </a:rPr>
              <a:t>A final note: </a:t>
            </a:r>
            <a:r>
              <a:rPr lang="en-GB" b="1" dirty="0"/>
              <a:t> </a:t>
            </a:r>
          </a:p>
        </p:txBody>
      </p:sp>
      <p:sp>
        <p:nvSpPr>
          <p:cNvPr id="3" name="Content Placeholder 2"/>
          <p:cNvSpPr>
            <a:spLocks noGrp="1"/>
          </p:cNvSpPr>
          <p:nvPr>
            <p:ph idx="1"/>
          </p:nvPr>
        </p:nvSpPr>
        <p:spPr>
          <a:xfrm>
            <a:off x="838199" y="1825625"/>
            <a:ext cx="10614891" cy="4324890"/>
          </a:xfrm>
        </p:spPr>
        <p:txBody>
          <a:bodyPr vert="horz" lIns="91440" tIns="45720" rIns="91440" bIns="45720" rtlCol="0" anchor="t">
            <a:noAutofit/>
          </a:bodyPr>
          <a:lstStyle/>
          <a:p>
            <a:pPr algn="just">
              <a:lnSpc>
                <a:spcPct val="150000"/>
              </a:lnSpc>
            </a:pPr>
            <a:r>
              <a:rPr lang="en-GB" sz="2000" dirty="0">
                <a:latin typeface="Avenir Next LT Pro"/>
                <a:ea typeface="+mn-lt"/>
                <a:cs typeface="+mn-lt"/>
              </a:rPr>
              <a:t>All activities ran by student groups have risks. This training is to help you start assessing factors relating to your activity that could cause harm to someone.</a:t>
            </a:r>
            <a:endParaRPr lang="en-GB" sz="2000">
              <a:latin typeface="Avenir Next LT Pro"/>
              <a:cs typeface="Calibri"/>
            </a:endParaRPr>
          </a:p>
          <a:p>
            <a:pPr algn="just">
              <a:lnSpc>
                <a:spcPct val="150000"/>
              </a:lnSpc>
            </a:pPr>
            <a:r>
              <a:rPr lang="en-GB" sz="2000" dirty="0">
                <a:latin typeface="Avenir Next LT Pro"/>
                <a:ea typeface="+mn-lt"/>
                <a:cs typeface="+mn-lt"/>
              </a:rPr>
              <a:t>It is not a means of shirking your responsibility as a committee member when it comes to the health and safety of your participants. Health and Safety law is some of the most stringent; in standing for a committee position, you have assumed responsibility for the Health and Safety of all of your participants taking part in activities. </a:t>
            </a:r>
          </a:p>
          <a:p>
            <a:pPr algn="just">
              <a:lnSpc>
                <a:spcPct val="150000"/>
              </a:lnSpc>
            </a:pPr>
            <a:r>
              <a:rPr lang="en-GB" sz="2000" dirty="0">
                <a:latin typeface="Avenir Next LT Pro"/>
                <a:ea typeface="+mn-lt"/>
                <a:cs typeface="+mn-lt"/>
              </a:rPr>
              <a:t>This cannot be taken lightly; you must be vigilant and make sure all participants are aware of the health and safety implications before partaking in your activity, and what they need to do in order to avoid the risk of harm.</a:t>
            </a:r>
            <a:endParaRPr lang="en-GB" sz="2000">
              <a:latin typeface="Avenir Next LT Pro"/>
              <a:cs typeface="Calibri"/>
            </a:endParaRPr>
          </a:p>
          <a:p>
            <a:endParaRPr lang="en-GB" dirty="0">
              <a:cs typeface="Calibri"/>
            </a:endParaRPr>
          </a:p>
        </p:txBody>
      </p:sp>
    </p:spTree>
    <p:extLst>
      <p:ext uri="{BB962C8B-B14F-4D97-AF65-F5344CB8AC3E}">
        <p14:creationId xmlns:p14="http://schemas.microsoft.com/office/powerpoint/2010/main" val="38202941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CA4FF0561DE8F46B4B0717BC8209791" ma:contentTypeVersion="12" ma:contentTypeDescription="Create a new document." ma:contentTypeScope="" ma:versionID="be42ca3b8ef3f330957bbf08467a6708">
  <xsd:schema xmlns:xsd="http://www.w3.org/2001/XMLSchema" xmlns:xs="http://www.w3.org/2001/XMLSchema" xmlns:p="http://schemas.microsoft.com/office/2006/metadata/properties" xmlns:ns2="e7248ab6-56ee-45eb-9b7f-1ee7019cb7d5" xmlns:ns3="5b2a2d34-0285-43f9-9aa2-946ee255fe48" targetNamespace="http://schemas.microsoft.com/office/2006/metadata/properties" ma:root="true" ma:fieldsID="dd8e2f6024ac2861c0a9fc7e62d9a17b" ns2:_="" ns3:_="">
    <xsd:import namespace="e7248ab6-56ee-45eb-9b7f-1ee7019cb7d5"/>
    <xsd:import namespace="5b2a2d34-0285-43f9-9aa2-946ee255fe48"/>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DateTaken" minOccurs="0"/>
                <xsd:element ref="ns2:MediaServiceOCR" minOccurs="0"/>
                <xsd:element ref="ns2:MediaServiceLocation"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7248ab6-56ee-45eb-9b7f-1ee7019cb7d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MediaServiceAutoTags" ma:internalName="MediaServiceAutoTags"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b2a2d34-0285-43f9-9aa2-946ee255fe4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B20151-6644-46DB-AF80-1B5A6C07FEA6}">
  <ds:schemaRefs>
    <ds:schemaRef ds:uri="5b2a2d34-0285-43f9-9aa2-946ee255fe48"/>
    <ds:schemaRef ds:uri="e7248ab6-56ee-45eb-9b7f-1ee7019cb7d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9CF7206F-2F9A-49EE-9795-B5492179170F}">
  <ds:schemaRefs>
    <ds:schemaRef ds:uri="http://schemas.microsoft.com/sharepoint/v3/contenttype/forms"/>
  </ds:schemaRefs>
</ds:datastoreItem>
</file>

<file path=customXml/itemProps3.xml><?xml version="1.0" encoding="utf-8"?>
<ds:datastoreItem xmlns:ds="http://schemas.openxmlformats.org/officeDocument/2006/customXml" ds:itemID="{91E9C731-46D4-4B05-A869-CBB5D1C2230E}">
  <ds:schemaRefs>
    <ds:schemaRef ds:uri="5b2a2d34-0285-43f9-9aa2-946ee255fe48"/>
    <ds:schemaRef ds:uri="e7248ab6-56ee-45eb-9b7f-1ee7019cb7d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23</Slides>
  <Notes>22</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 + A </vt:lpstr>
      <vt:lpstr>A final note: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 Here</dc:title>
  <dc:creator>Matthew Otten</dc:creator>
  <cp:revision>123</cp:revision>
  <dcterms:created xsi:type="dcterms:W3CDTF">2020-09-02T10:14:26Z</dcterms:created>
  <dcterms:modified xsi:type="dcterms:W3CDTF">2021-08-10T12:45:46Z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0x010100FCA4FF0561DE8F46B4B0717BC8209791</vt:lpwstr>
  </property>
</Properties>
</file>