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1"/>
    <p:sldMasterId id="2147483708" r:id="rId2"/>
  </p:sldMasterIdLst>
  <p:notesMasterIdLst>
    <p:notesMasterId r:id="rId23"/>
  </p:notesMasterIdLst>
  <p:handoutMasterIdLst>
    <p:handoutMasterId r:id="rId24"/>
  </p:handoutMasterIdLst>
  <p:sldIdLst>
    <p:sldId id="277" r:id="rId3"/>
    <p:sldId id="324" r:id="rId4"/>
    <p:sldId id="325" r:id="rId5"/>
    <p:sldId id="327" r:id="rId6"/>
    <p:sldId id="326" r:id="rId7"/>
    <p:sldId id="328" r:id="rId8"/>
    <p:sldId id="329" r:id="rId9"/>
    <p:sldId id="330" r:id="rId10"/>
    <p:sldId id="331" r:id="rId11"/>
    <p:sldId id="332" r:id="rId12"/>
    <p:sldId id="322" r:id="rId13"/>
    <p:sldId id="352" r:id="rId14"/>
    <p:sldId id="333" r:id="rId15"/>
    <p:sldId id="353" r:id="rId16"/>
    <p:sldId id="357" r:id="rId17"/>
    <p:sldId id="354" r:id="rId18"/>
    <p:sldId id="355" r:id="rId19"/>
    <p:sldId id="356" r:id="rId20"/>
    <p:sldId id="359" r:id="rId21"/>
    <p:sldId id="358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4989"/>
    <a:srgbClr val="FFD500"/>
    <a:srgbClr val="FFFFFF"/>
    <a:srgbClr val="990033"/>
    <a:srgbClr val="003E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1D99BB6-6821-4ABF-89B4-EE67BC74E245}" v="135" dt="2025-05-11T23:03:07.173"/>
  </p1510:revLst>
</p1510:revInfo>
</file>

<file path=ppt/tableStyles.xml><?xml version="1.0" encoding="utf-8"?>
<a:tblStyleLst xmlns:a="http://schemas.openxmlformats.org/drawingml/2006/main" def="{5C22544A-7EE6-4342-B048-85BDC9FD1C3A}"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60" d="100"/>
          <a:sy n="60" d="100"/>
        </p:scale>
        <p:origin x="90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43" d="100"/>
          <a:sy n="43" d="100"/>
        </p:scale>
        <p:origin x="2804" y="4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E1D99BB6-6821-4ABF-89B4-EE67BC74E245}"/>
    <pc:docChg chg="undo redo custSel addSld delSld modSld sldOrd delMainMaster">
      <pc:chgData name="Serif Salem" userId="93371da5-1b6a-4146-a736-4a3b0c81f0c2" providerId="ADAL" clId="{E1D99BB6-6821-4ABF-89B4-EE67BC74E245}" dt="2025-05-11T23:03:07.173" v="1016"/>
      <pc:docMkLst>
        <pc:docMk/>
      </pc:docMkLst>
      <pc:sldChg chg="modSp mod">
        <pc:chgData name="Serif Salem" userId="93371da5-1b6a-4146-a736-4a3b0c81f0c2" providerId="ADAL" clId="{E1D99BB6-6821-4ABF-89B4-EE67BC74E245}" dt="2025-05-11T17:45:26.208" v="21" actId="20577"/>
        <pc:sldMkLst>
          <pc:docMk/>
          <pc:sldMk cId="0" sldId="277"/>
        </pc:sldMkLst>
        <pc:spChg chg="mod">
          <ac:chgData name="Serif Salem" userId="93371da5-1b6a-4146-a736-4a3b0c81f0c2" providerId="ADAL" clId="{E1D99BB6-6821-4ABF-89B4-EE67BC74E245}" dt="2025-05-11T17:45:26.208" v="21" actId="20577"/>
          <ac:spMkLst>
            <pc:docMk/>
            <pc:sldMk cId="0" sldId="277"/>
            <ac:spMk id="4" creationId="{95A4B799-7970-B5CA-F5FE-5F7E308872A1}"/>
          </ac:spMkLst>
        </pc:spChg>
      </pc:sldChg>
      <pc:sldChg chg="add del">
        <pc:chgData name="Serif Salem" userId="93371da5-1b6a-4146-a736-4a3b0c81f0c2" providerId="ADAL" clId="{E1D99BB6-6821-4ABF-89B4-EE67BC74E245}" dt="2025-05-11T17:48:52.860" v="52"/>
        <pc:sldMkLst>
          <pc:docMk/>
          <pc:sldMk cId="2258943621" sldId="296"/>
        </pc:sldMkLst>
      </pc:sldChg>
      <pc:sldChg chg="modSp add del mod">
        <pc:chgData name="Serif Salem" userId="93371da5-1b6a-4146-a736-4a3b0c81f0c2" providerId="ADAL" clId="{E1D99BB6-6821-4ABF-89B4-EE67BC74E245}" dt="2025-05-11T17:48:52.860" v="52"/>
        <pc:sldMkLst>
          <pc:docMk/>
          <pc:sldMk cId="2798279361" sldId="297"/>
        </pc:sldMkLst>
        <pc:spChg chg="mod">
          <ac:chgData name="Serif Salem" userId="93371da5-1b6a-4146-a736-4a3b0c81f0c2" providerId="ADAL" clId="{E1D99BB6-6821-4ABF-89B4-EE67BC74E245}" dt="2025-05-11T17:48:52.860" v="52"/>
          <ac:spMkLst>
            <pc:docMk/>
            <pc:sldMk cId="2798279361" sldId="297"/>
            <ac:spMk id="3" creationId="{00000000-0000-0000-0000-000000000000}"/>
          </ac:spMkLst>
        </pc:spChg>
      </pc:sldChg>
      <pc:sldChg chg="modSp add del mod">
        <pc:chgData name="Serif Salem" userId="93371da5-1b6a-4146-a736-4a3b0c81f0c2" providerId="ADAL" clId="{E1D99BB6-6821-4ABF-89B4-EE67BC74E245}" dt="2025-05-11T20:12:52.776" v="434" actId="47"/>
        <pc:sldMkLst>
          <pc:docMk/>
          <pc:sldMk cId="4108765367" sldId="313"/>
        </pc:sldMkLst>
        <pc:spChg chg="mod">
          <ac:chgData name="Serif Salem" userId="93371da5-1b6a-4146-a736-4a3b0c81f0c2" providerId="ADAL" clId="{E1D99BB6-6821-4ABF-89B4-EE67BC74E245}" dt="2025-05-11T17:48:52.860" v="52"/>
          <ac:spMkLst>
            <pc:docMk/>
            <pc:sldMk cId="4108765367" sldId="313"/>
            <ac:spMk id="3" creationId="{00000000-0000-0000-0000-000000000000}"/>
          </ac:spMkLst>
        </pc:spChg>
      </pc:sldChg>
      <pc:sldChg chg="modSp add del mod">
        <pc:chgData name="Serif Salem" userId="93371da5-1b6a-4146-a736-4a3b0c81f0c2" providerId="ADAL" clId="{E1D99BB6-6821-4ABF-89B4-EE67BC74E245}" dt="2025-05-11T20:11:26.403" v="425" actId="47"/>
        <pc:sldMkLst>
          <pc:docMk/>
          <pc:sldMk cId="685670686" sldId="316"/>
        </pc:sldMkLst>
        <pc:spChg chg="mod">
          <ac:chgData name="Serif Salem" userId="93371da5-1b6a-4146-a736-4a3b0c81f0c2" providerId="ADAL" clId="{E1D99BB6-6821-4ABF-89B4-EE67BC74E245}" dt="2025-05-11T20:09:16.110" v="415" actId="21"/>
          <ac:spMkLst>
            <pc:docMk/>
            <pc:sldMk cId="685670686" sldId="316"/>
            <ac:spMk id="2" creationId="{00000000-0000-0000-0000-000000000000}"/>
          </ac:spMkLst>
        </pc:spChg>
        <pc:spChg chg="mod">
          <ac:chgData name="Serif Salem" userId="93371da5-1b6a-4146-a736-4a3b0c81f0c2" providerId="ADAL" clId="{E1D99BB6-6821-4ABF-89B4-EE67BC74E245}" dt="2025-05-11T20:09:25.753" v="418" actId="27636"/>
          <ac:spMkLst>
            <pc:docMk/>
            <pc:sldMk cId="685670686" sldId="316"/>
            <ac:spMk id="3" creationId="{00000000-0000-0000-0000-000000000000}"/>
          </ac:spMkLst>
        </pc:spChg>
      </pc:sldChg>
      <pc:sldChg chg="del">
        <pc:chgData name="Serif Salem" userId="93371da5-1b6a-4146-a736-4a3b0c81f0c2" providerId="ADAL" clId="{E1D99BB6-6821-4ABF-89B4-EE67BC74E245}" dt="2025-05-11T17:47:28.661" v="31" actId="47"/>
        <pc:sldMkLst>
          <pc:docMk/>
          <pc:sldMk cId="0" sldId="319"/>
        </pc:sldMkLst>
      </pc:sldChg>
      <pc:sldChg chg="del">
        <pc:chgData name="Serif Salem" userId="93371da5-1b6a-4146-a736-4a3b0c81f0c2" providerId="ADAL" clId="{E1D99BB6-6821-4ABF-89B4-EE67BC74E245}" dt="2025-05-11T17:45:38.908" v="22" actId="47"/>
        <pc:sldMkLst>
          <pc:docMk/>
          <pc:sldMk cId="0" sldId="320"/>
        </pc:sldMkLst>
      </pc:sldChg>
      <pc:sldChg chg="del">
        <pc:chgData name="Serif Salem" userId="93371da5-1b6a-4146-a736-4a3b0c81f0c2" providerId="ADAL" clId="{E1D99BB6-6821-4ABF-89B4-EE67BC74E245}" dt="2025-05-11T17:45:38.908" v="22" actId="47"/>
        <pc:sldMkLst>
          <pc:docMk/>
          <pc:sldMk cId="0" sldId="321"/>
        </pc:sldMkLst>
      </pc:sldChg>
      <pc:sldChg chg="addSp delSp modSp add del mod modClrScheme chgLayout">
        <pc:chgData name="Serif Salem" userId="93371da5-1b6a-4146-a736-4a3b0c81f0c2" providerId="ADAL" clId="{E1D99BB6-6821-4ABF-89B4-EE67BC74E245}" dt="2025-05-11T22:52:47.049" v="960" actId="700"/>
        <pc:sldMkLst>
          <pc:docMk/>
          <pc:sldMk cId="1954001624" sldId="322"/>
        </pc:sldMkLst>
        <pc:spChg chg="del mod ord">
          <ac:chgData name="Serif Salem" userId="93371da5-1b6a-4146-a736-4a3b0c81f0c2" providerId="ADAL" clId="{E1D99BB6-6821-4ABF-89B4-EE67BC74E245}" dt="2025-05-11T20:07:51.369" v="412" actId="700"/>
          <ac:spMkLst>
            <pc:docMk/>
            <pc:sldMk cId="1954001624" sldId="322"/>
            <ac:spMk id="2" creationId="{00000000-0000-0000-0000-000000000000}"/>
          </ac:spMkLst>
        </pc:spChg>
        <pc:spChg chg="add mod ord">
          <ac:chgData name="Serif Salem" userId="93371da5-1b6a-4146-a736-4a3b0c81f0c2" providerId="ADAL" clId="{E1D99BB6-6821-4ABF-89B4-EE67BC74E245}" dt="2025-05-11T22:52:47.049" v="960" actId="700"/>
          <ac:spMkLst>
            <pc:docMk/>
            <pc:sldMk cId="1954001624" sldId="322"/>
            <ac:spMk id="3" creationId="{06773AEB-C2E8-D59A-7F60-8798538A5AA2}"/>
          </ac:spMkLst>
        </pc:spChg>
      </pc:sldChg>
      <pc:sldChg chg="addSp delSp modSp mod">
        <pc:chgData name="Serif Salem" userId="93371da5-1b6a-4146-a736-4a3b0c81f0c2" providerId="ADAL" clId="{E1D99BB6-6821-4ABF-89B4-EE67BC74E245}" dt="2025-05-11T17:47:16.516" v="26" actId="207"/>
        <pc:sldMkLst>
          <pc:docMk/>
          <pc:sldMk cId="0" sldId="324"/>
        </pc:sldMkLst>
        <pc:spChg chg="add del">
          <ac:chgData name="Serif Salem" userId="93371da5-1b6a-4146-a736-4a3b0c81f0c2" providerId="ADAL" clId="{E1D99BB6-6821-4ABF-89B4-EE67BC74E245}" dt="2025-05-11T17:46:24.101" v="24" actId="11529"/>
          <ac:spMkLst>
            <pc:docMk/>
            <pc:sldMk cId="0" sldId="324"/>
            <ac:spMk id="3" creationId="{CD6A8A23-9708-79E7-FF73-D8B28DFA92DA}"/>
          </ac:spMkLst>
        </pc:spChg>
        <pc:graphicFrameChg chg="modGraphic">
          <ac:chgData name="Serif Salem" userId="93371da5-1b6a-4146-a736-4a3b0c81f0c2" providerId="ADAL" clId="{E1D99BB6-6821-4ABF-89B4-EE67BC74E245}" dt="2025-05-11T17:47:16.516" v="26" actId="207"/>
          <ac:graphicFrameMkLst>
            <pc:docMk/>
            <pc:sldMk cId="0" sldId="324"/>
            <ac:graphicFrameMk id="10" creationId="{1880D74B-47A9-6774-E271-38E158600C1B}"/>
          </ac:graphicFrameMkLst>
        </pc:graphicFrameChg>
      </pc:sldChg>
      <pc:sldChg chg="addSp modSp new mod modAnim">
        <pc:chgData name="Serif Salem" userId="93371da5-1b6a-4146-a736-4a3b0c81f0c2" providerId="ADAL" clId="{E1D99BB6-6821-4ABF-89B4-EE67BC74E245}" dt="2025-05-11T18:08:19.877" v="154"/>
        <pc:sldMkLst>
          <pc:docMk/>
          <pc:sldMk cId="1322182572" sldId="325"/>
        </pc:sldMkLst>
        <pc:spChg chg="mod">
          <ac:chgData name="Serif Salem" userId="93371da5-1b6a-4146-a736-4a3b0c81f0c2" providerId="ADAL" clId="{E1D99BB6-6821-4ABF-89B4-EE67BC74E245}" dt="2025-05-11T17:50:19.892" v="63" actId="20577"/>
          <ac:spMkLst>
            <pc:docMk/>
            <pc:sldMk cId="1322182572" sldId="325"/>
            <ac:spMk id="2" creationId="{D126295E-DC87-0F4C-B2A3-CEF045FDAC1E}"/>
          </ac:spMkLst>
        </pc:spChg>
        <pc:spChg chg="mod">
          <ac:chgData name="Serif Salem" userId="93371da5-1b6a-4146-a736-4a3b0c81f0c2" providerId="ADAL" clId="{E1D99BB6-6821-4ABF-89B4-EE67BC74E245}" dt="2025-05-11T18:02:39.518" v="143" actId="20577"/>
          <ac:spMkLst>
            <pc:docMk/>
            <pc:sldMk cId="1322182572" sldId="325"/>
            <ac:spMk id="4" creationId="{1558A637-1BD0-6915-6CC3-DDC67E7D1B0B}"/>
          </ac:spMkLst>
        </pc:spChg>
        <pc:spChg chg="add mod">
          <ac:chgData name="Serif Salem" userId="93371da5-1b6a-4146-a736-4a3b0c81f0c2" providerId="ADAL" clId="{E1D99BB6-6821-4ABF-89B4-EE67BC74E245}" dt="2025-05-11T17:56:13.495" v="72" actId="1076"/>
          <ac:spMkLst>
            <pc:docMk/>
            <pc:sldMk cId="1322182572" sldId="325"/>
            <ac:spMk id="5" creationId="{4F922D41-1D78-77D3-1E83-0E0D5A3153AB}"/>
          </ac:spMkLst>
        </pc:spChg>
        <pc:picChg chg="add mod modCrop">
          <ac:chgData name="Serif Salem" userId="93371da5-1b6a-4146-a736-4a3b0c81f0c2" providerId="ADAL" clId="{E1D99BB6-6821-4ABF-89B4-EE67BC74E245}" dt="2025-05-11T17:58:20.688" v="81" actId="1076"/>
          <ac:picMkLst>
            <pc:docMk/>
            <pc:sldMk cId="1322182572" sldId="325"/>
            <ac:picMk id="6" creationId="{1F120B61-F6F7-84DA-262F-D930AB272B77}"/>
          </ac:picMkLst>
        </pc:picChg>
      </pc:sldChg>
      <pc:sldChg chg="del">
        <pc:chgData name="Serif Salem" userId="93371da5-1b6a-4146-a736-4a3b0c81f0c2" providerId="ADAL" clId="{E1D99BB6-6821-4ABF-89B4-EE67BC74E245}" dt="2025-05-11T17:47:27.568" v="30" actId="47"/>
        <pc:sldMkLst>
          <pc:docMk/>
          <pc:sldMk cId="0" sldId="326"/>
        </pc:sldMkLst>
      </pc:sldChg>
      <pc:sldChg chg="addSp modSp new mod modAnim">
        <pc:chgData name="Serif Salem" userId="93371da5-1b6a-4146-a736-4a3b0c81f0c2" providerId="ADAL" clId="{E1D99BB6-6821-4ABF-89B4-EE67BC74E245}" dt="2025-05-11T18:08:36.615" v="157"/>
        <pc:sldMkLst>
          <pc:docMk/>
          <pc:sldMk cId="1781734648" sldId="326"/>
        </pc:sldMkLst>
        <pc:spChg chg="mod">
          <ac:chgData name="Serif Salem" userId="93371da5-1b6a-4146-a736-4a3b0c81f0c2" providerId="ADAL" clId="{E1D99BB6-6821-4ABF-89B4-EE67BC74E245}" dt="2025-05-11T17:59:46.474" v="106" actId="20577"/>
          <ac:spMkLst>
            <pc:docMk/>
            <pc:sldMk cId="1781734648" sldId="326"/>
            <ac:spMk id="2" creationId="{66C5403E-CD3C-5BB6-E9EC-334061685685}"/>
          </ac:spMkLst>
        </pc:spChg>
        <pc:spChg chg="mod">
          <ac:chgData name="Serif Salem" userId="93371da5-1b6a-4146-a736-4a3b0c81f0c2" providerId="ADAL" clId="{E1D99BB6-6821-4ABF-89B4-EE67BC74E245}" dt="2025-05-11T18:07:45.172" v="148" actId="14100"/>
          <ac:spMkLst>
            <pc:docMk/>
            <pc:sldMk cId="1781734648" sldId="326"/>
            <ac:spMk id="4" creationId="{6F6C5324-FF3C-E2BC-49CD-5B842534F3BA}"/>
          </ac:spMkLst>
        </pc:spChg>
        <pc:picChg chg="add mod">
          <ac:chgData name="Serif Salem" userId="93371da5-1b6a-4146-a736-4a3b0c81f0c2" providerId="ADAL" clId="{E1D99BB6-6821-4ABF-89B4-EE67BC74E245}" dt="2025-05-11T18:07:57.166" v="153" actId="1076"/>
          <ac:picMkLst>
            <pc:docMk/>
            <pc:sldMk cId="1781734648" sldId="326"/>
            <ac:picMk id="6" creationId="{E637B282-AB96-BCB2-D6C3-0FA8667D474D}"/>
          </ac:picMkLst>
        </pc:picChg>
      </pc:sldChg>
      <pc:sldChg chg="addSp modSp new mod ord modAnim">
        <pc:chgData name="Serif Salem" userId="93371da5-1b6a-4146-a736-4a3b0c81f0c2" providerId="ADAL" clId="{E1D99BB6-6821-4ABF-89B4-EE67BC74E245}" dt="2025-05-11T18:16:36.750" v="190" actId="1076"/>
        <pc:sldMkLst>
          <pc:docMk/>
          <pc:sldMk cId="111634079" sldId="327"/>
        </pc:sldMkLst>
        <pc:spChg chg="mod">
          <ac:chgData name="Serif Salem" userId="93371da5-1b6a-4146-a736-4a3b0c81f0c2" providerId="ADAL" clId="{E1D99BB6-6821-4ABF-89B4-EE67BC74E245}" dt="2025-05-11T18:10:04.038" v="159"/>
          <ac:spMkLst>
            <pc:docMk/>
            <pc:sldMk cId="111634079" sldId="327"/>
            <ac:spMk id="2" creationId="{EE632D0D-07C2-DD58-69EA-FE86B994BC38}"/>
          </ac:spMkLst>
        </pc:spChg>
        <pc:spChg chg="mod">
          <ac:chgData name="Serif Salem" userId="93371da5-1b6a-4146-a736-4a3b0c81f0c2" providerId="ADAL" clId="{E1D99BB6-6821-4ABF-89B4-EE67BC74E245}" dt="2025-05-11T18:14:19" v="179" actId="20577"/>
          <ac:spMkLst>
            <pc:docMk/>
            <pc:sldMk cId="111634079" sldId="327"/>
            <ac:spMk id="4" creationId="{1633F29A-E08C-08E4-B79E-3D75961AF774}"/>
          </ac:spMkLst>
        </pc:spChg>
        <pc:picChg chg="add mod">
          <ac:chgData name="Serif Salem" userId="93371da5-1b6a-4146-a736-4a3b0c81f0c2" providerId="ADAL" clId="{E1D99BB6-6821-4ABF-89B4-EE67BC74E245}" dt="2025-05-11T18:16:36.750" v="190" actId="1076"/>
          <ac:picMkLst>
            <pc:docMk/>
            <pc:sldMk cId="111634079" sldId="327"/>
            <ac:picMk id="2050" creationId="{95F73D2B-7222-4EAF-86D1-0238C8B25BFA}"/>
          </ac:picMkLst>
        </pc:picChg>
      </pc:sldChg>
      <pc:sldChg chg="modSp add del mod">
        <pc:chgData name="Serif Salem" userId="93371da5-1b6a-4146-a736-4a3b0c81f0c2" providerId="ADAL" clId="{E1D99BB6-6821-4ABF-89B4-EE67BC74E245}" dt="2025-05-11T17:48:52.860" v="52"/>
        <pc:sldMkLst>
          <pc:docMk/>
          <pc:sldMk cId="92710267" sldId="328"/>
        </pc:sldMkLst>
        <pc:spChg chg="mod">
          <ac:chgData name="Serif Salem" userId="93371da5-1b6a-4146-a736-4a3b0c81f0c2" providerId="ADAL" clId="{E1D99BB6-6821-4ABF-89B4-EE67BC74E245}" dt="2025-05-11T17:48:52.860" v="52"/>
          <ac:spMkLst>
            <pc:docMk/>
            <pc:sldMk cId="92710267" sldId="328"/>
            <ac:spMk id="2" creationId="{00000000-0000-0000-0000-000000000000}"/>
          </ac:spMkLst>
        </pc:spChg>
        <pc:spChg chg="mod">
          <ac:chgData name="Serif Salem" userId="93371da5-1b6a-4146-a736-4a3b0c81f0c2" providerId="ADAL" clId="{E1D99BB6-6821-4ABF-89B4-EE67BC74E245}" dt="2025-05-11T17:48:52.860" v="52"/>
          <ac:spMkLst>
            <pc:docMk/>
            <pc:sldMk cId="92710267" sldId="328"/>
            <ac:spMk id="3" creationId="{00000000-0000-0000-0000-000000000000}"/>
          </ac:spMkLst>
        </pc:spChg>
      </pc:sldChg>
      <pc:sldChg chg="addSp modSp new mod modAnim">
        <pc:chgData name="Serif Salem" userId="93371da5-1b6a-4146-a736-4a3b0c81f0c2" providerId="ADAL" clId="{E1D99BB6-6821-4ABF-89B4-EE67BC74E245}" dt="2025-05-11T18:21:12.868" v="230"/>
        <pc:sldMkLst>
          <pc:docMk/>
          <pc:sldMk cId="1318754282" sldId="328"/>
        </pc:sldMkLst>
        <pc:spChg chg="mod">
          <ac:chgData name="Serif Salem" userId="93371da5-1b6a-4146-a736-4a3b0c81f0c2" providerId="ADAL" clId="{E1D99BB6-6821-4ABF-89B4-EE67BC74E245}" dt="2025-05-11T18:17:12.846" v="192"/>
          <ac:spMkLst>
            <pc:docMk/>
            <pc:sldMk cId="1318754282" sldId="328"/>
            <ac:spMk id="2" creationId="{4A34B241-DA09-DF4D-C2A6-C1B32ED65BEC}"/>
          </ac:spMkLst>
        </pc:spChg>
        <pc:spChg chg="mod">
          <ac:chgData name="Serif Salem" userId="93371da5-1b6a-4146-a736-4a3b0c81f0c2" providerId="ADAL" clId="{E1D99BB6-6821-4ABF-89B4-EE67BC74E245}" dt="2025-05-11T18:20:49.671" v="226" actId="33524"/>
          <ac:spMkLst>
            <pc:docMk/>
            <pc:sldMk cId="1318754282" sldId="328"/>
            <ac:spMk id="4" creationId="{5F2277FA-C781-0EF2-0E21-1A3921E168EE}"/>
          </ac:spMkLst>
        </pc:spChg>
        <pc:picChg chg="add mod">
          <ac:chgData name="Serif Salem" userId="93371da5-1b6a-4146-a736-4a3b0c81f0c2" providerId="ADAL" clId="{E1D99BB6-6821-4ABF-89B4-EE67BC74E245}" dt="2025-05-11T18:18:24.594" v="197" actId="1076"/>
          <ac:picMkLst>
            <pc:docMk/>
            <pc:sldMk cId="1318754282" sldId="328"/>
            <ac:picMk id="5" creationId="{FF5FDA84-6A5E-647B-5916-9C12C35512CA}"/>
          </ac:picMkLst>
        </pc:picChg>
        <pc:picChg chg="add mod">
          <ac:chgData name="Serif Salem" userId="93371da5-1b6a-4146-a736-4a3b0c81f0c2" providerId="ADAL" clId="{E1D99BB6-6821-4ABF-89B4-EE67BC74E245}" dt="2025-05-11T18:18:28.918" v="198" actId="1076"/>
          <ac:picMkLst>
            <pc:docMk/>
            <pc:sldMk cId="1318754282" sldId="328"/>
            <ac:picMk id="6" creationId="{57BFCC95-3D18-7970-FC43-ECE4965F94E3}"/>
          </ac:picMkLst>
        </pc:picChg>
      </pc:sldChg>
      <pc:sldChg chg="addSp modSp new mod modAnim">
        <pc:chgData name="Serif Salem" userId="93371da5-1b6a-4146-a736-4a3b0c81f0c2" providerId="ADAL" clId="{E1D99BB6-6821-4ABF-89B4-EE67BC74E245}" dt="2025-05-11T18:25:29.346" v="250"/>
        <pc:sldMkLst>
          <pc:docMk/>
          <pc:sldMk cId="2014106192" sldId="329"/>
        </pc:sldMkLst>
        <pc:spChg chg="mod">
          <ac:chgData name="Serif Salem" userId="93371da5-1b6a-4146-a736-4a3b0c81f0c2" providerId="ADAL" clId="{E1D99BB6-6821-4ABF-89B4-EE67BC74E245}" dt="2025-05-11T18:22:18.717" v="232"/>
          <ac:spMkLst>
            <pc:docMk/>
            <pc:sldMk cId="2014106192" sldId="329"/>
            <ac:spMk id="2" creationId="{5C99C3B0-3B5F-2970-CAE5-CC52FE637BFD}"/>
          </ac:spMkLst>
        </pc:spChg>
        <pc:spChg chg="mod">
          <ac:chgData name="Serif Salem" userId="93371da5-1b6a-4146-a736-4a3b0c81f0c2" providerId="ADAL" clId="{E1D99BB6-6821-4ABF-89B4-EE67BC74E245}" dt="2025-05-11T18:23:56.944" v="236" actId="403"/>
          <ac:spMkLst>
            <pc:docMk/>
            <pc:sldMk cId="2014106192" sldId="329"/>
            <ac:spMk id="4" creationId="{620268D5-4314-1643-BD5D-CD1F6CB3EFF4}"/>
          </ac:spMkLst>
        </pc:spChg>
        <pc:spChg chg="add mod">
          <ac:chgData name="Serif Salem" userId="93371da5-1b6a-4146-a736-4a3b0c81f0c2" providerId="ADAL" clId="{E1D99BB6-6821-4ABF-89B4-EE67BC74E245}" dt="2025-05-11T18:25:18.269" v="249" actId="1076"/>
          <ac:spMkLst>
            <pc:docMk/>
            <pc:sldMk cId="2014106192" sldId="329"/>
            <ac:spMk id="8" creationId="{F7515018-B1EF-C81C-2670-0169D5B90BC1}"/>
          </ac:spMkLst>
        </pc:spChg>
        <pc:picChg chg="add mod">
          <ac:chgData name="Serif Salem" userId="93371da5-1b6a-4146-a736-4a3b0c81f0c2" providerId="ADAL" clId="{E1D99BB6-6821-4ABF-89B4-EE67BC74E245}" dt="2025-05-11T18:22:26.225" v="233"/>
          <ac:picMkLst>
            <pc:docMk/>
            <pc:sldMk cId="2014106192" sldId="329"/>
            <ac:picMk id="5" creationId="{0B94927B-216A-F4A5-0984-45EF5D7AC776}"/>
          </ac:picMkLst>
        </pc:picChg>
        <pc:picChg chg="add mod">
          <ac:chgData name="Serif Salem" userId="93371da5-1b6a-4146-a736-4a3b0c81f0c2" providerId="ADAL" clId="{E1D99BB6-6821-4ABF-89B4-EE67BC74E245}" dt="2025-05-11T18:22:26.225" v="233"/>
          <ac:picMkLst>
            <pc:docMk/>
            <pc:sldMk cId="2014106192" sldId="329"/>
            <ac:picMk id="6" creationId="{F1FB0ADE-A8B6-479E-7282-FA547433A663}"/>
          </ac:picMkLst>
        </pc:picChg>
      </pc:sldChg>
      <pc:sldChg chg="del">
        <pc:chgData name="Serif Salem" userId="93371da5-1b6a-4146-a736-4a3b0c81f0c2" providerId="ADAL" clId="{E1D99BB6-6821-4ABF-89B4-EE67BC74E245}" dt="2025-05-11T17:45:38.908" v="22" actId="47"/>
        <pc:sldMkLst>
          <pc:docMk/>
          <pc:sldMk cId="778655006" sldId="330"/>
        </pc:sldMkLst>
      </pc:sldChg>
      <pc:sldChg chg="addSp modSp new mod modAnim">
        <pc:chgData name="Serif Salem" userId="93371da5-1b6a-4146-a736-4a3b0c81f0c2" providerId="ADAL" clId="{E1D99BB6-6821-4ABF-89B4-EE67BC74E245}" dt="2025-05-11T18:43:01.856" v="340"/>
        <pc:sldMkLst>
          <pc:docMk/>
          <pc:sldMk cId="1171330456" sldId="330"/>
        </pc:sldMkLst>
        <pc:spChg chg="mod">
          <ac:chgData name="Serif Salem" userId="93371da5-1b6a-4146-a736-4a3b0c81f0c2" providerId="ADAL" clId="{E1D99BB6-6821-4ABF-89B4-EE67BC74E245}" dt="2025-05-11T18:34:45.096" v="268" actId="20577"/>
          <ac:spMkLst>
            <pc:docMk/>
            <pc:sldMk cId="1171330456" sldId="330"/>
            <ac:spMk id="2" creationId="{7BA471D3-21AD-C3C2-C446-0E4004D8EA48}"/>
          </ac:spMkLst>
        </pc:spChg>
        <pc:spChg chg="mod">
          <ac:chgData name="Serif Salem" userId="93371da5-1b6a-4146-a736-4a3b0c81f0c2" providerId="ADAL" clId="{E1D99BB6-6821-4ABF-89B4-EE67BC74E245}" dt="2025-05-11T18:39:31.082" v="335" actId="20577"/>
          <ac:spMkLst>
            <pc:docMk/>
            <pc:sldMk cId="1171330456" sldId="330"/>
            <ac:spMk id="4" creationId="{46CEA1E2-A08D-8CE4-C422-8AFDB3B3D192}"/>
          </ac:spMkLst>
        </pc:spChg>
        <pc:picChg chg="add mod">
          <ac:chgData name="Serif Salem" userId="93371da5-1b6a-4146-a736-4a3b0c81f0c2" providerId="ADAL" clId="{E1D99BB6-6821-4ABF-89B4-EE67BC74E245}" dt="2025-05-11T18:41:07.578" v="339" actId="1440"/>
          <ac:picMkLst>
            <pc:docMk/>
            <pc:sldMk cId="1171330456" sldId="330"/>
            <ac:picMk id="3074" creationId="{94AF1611-974E-A886-96DD-B976CA8C63E7}"/>
          </ac:picMkLst>
        </pc:picChg>
      </pc:sldChg>
      <pc:sldChg chg="addSp modSp new mod modAnim">
        <pc:chgData name="Serif Salem" userId="93371da5-1b6a-4146-a736-4a3b0c81f0c2" providerId="ADAL" clId="{E1D99BB6-6821-4ABF-89B4-EE67BC74E245}" dt="2025-05-11T18:54:27.606" v="397"/>
        <pc:sldMkLst>
          <pc:docMk/>
          <pc:sldMk cId="12003460" sldId="331"/>
        </pc:sldMkLst>
        <pc:spChg chg="mod">
          <ac:chgData name="Serif Salem" userId="93371da5-1b6a-4146-a736-4a3b0c81f0c2" providerId="ADAL" clId="{E1D99BB6-6821-4ABF-89B4-EE67BC74E245}" dt="2025-05-11T18:44:50.652" v="358" actId="20577"/>
          <ac:spMkLst>
            <pc:docMk/>
            <pc:sldMk cId="12003460" sldId="331"/>
            <ac:spMk id="2" creationId="{E7B16D97-2F54-3137-E534-91A707EE6D17}"/>
          </ac:spMkLst>
        </pc:spChg>
        <pc:spChg chg="mod">
          <ac:chgData name="Serif Salem" userId="93371da5-1b6a-4146-a736-4a3b0c81f0c2" providerId="ADAL" clId="{E1D99BB6-6821-4ABF-89B4-EE67BC74E245}" dt="2025-05-11T18:53:05.415" v="385" actId="27636"/>
          <ac:spMkLst>
            <pc:docMk/>
            <pc:sldMk cId="12003460" sldId="331"/>
            <ac:spMk id="4" creationId="{725BAB85-CCBE-8CFC-AB46-C8D5A6509174}"/>
          </ac:spMkLst>
        </pc:spChg>
        <pc:picChg chg="add mod">
          <ac:chgData name="Serif Salem" userId="93371da5-1b6a-4146-a736-4a3b0c81f0c2" providerId="ADAL" clId="{E1D99BB6-6821-4ABF-89B4-EE67BC74E245}" dt="2025-05-11T18:53:28.357" v="392" actId="1440"/>
          <ac:picMkLst>
            <pc:docMk/>
            <pc:sldMk cId="12003460" sldId="331"/>
            <ac:picMk id="4098" creationId="{14E0CAF3-B9C0-BB74-0E9D-9B5A4A6CD5CE}"/>
          </ac:picMkLst>
        </pc:picChg>
      </pc:sldChg>
      <pc:sldChg chg="del">
        <pc:chgData name="Serif Salem" userId="93371da5-1b6a-4146-a736-4a3b0c81f0c2" providerId="ADAL" clId="{E1D99BB6-6821-4ABF-89B4-EE67BC74E245}" dt="2025-05-11T17:45:38.908" v="22" actId="47"/>
        <pc:sldMkLst>
          <pc:docMk/>
          <pc:sldMk cId="3861469197" sldId="331"/>
        </pc:sldMkLst>
      </pc:sldChg>
      <pc:sldChg chg="modSp new mod modAnim">
        <pc:chgData name="Serif Salem" userId="93371da5-1b6a-4146-a736-4a3b0c81f0c2" providerId="ADAL" clId="{E1D99BB6-6821-4ABF-89B4-EE67BC74E245}" dt="2025-05-11T22:30:40.045" v="793"/>
        <pc:sldMkLst>
          <pc:docMk/>
          <pc:sldMk cId="2195825019" sldId="332"/>
        </pc:sldMkLst>
        <pc:spChg chg="mod">
          <ac:chgData name="Serif Salem" userId="93371da5-1b6a-4146-a736-4a3b0c81f0c2" providerId="ADAL" clId="{E1D99BB6-6821-4ABF-89B4-EE67BC74E245}" dt="2025-05-11T20:02:41.642" v="403"/>
          <ac:spMkLst>
            <pc:docMk/>
            <pc:sldMk cId="2195825019" sldId="332"/>
            <ac:spMk id="2" creationId="{5DC5DD74-5227-2641-D732-FA6AFB429F96}"/>
          </ac:spMkLst>
        </pc:spChg>
        <pc:spChg chg="mod">
          <ac:chgData name="Serif Salem" userId="93371da5-1b6a-4146-a736-4a3b0c81f0c2" providerId="ADAL" clId="{E1D99BB6-6821-4ABF-89B4-EE67BC74E245}" dt="2025-05-11T22:30:08.040" v="790" actId="255"/>
          <ac:spMkLst>
            <pc:docMk/>
            <pc:sldMk cId="2195825019" sldId="332"/>
            <ac:spMk id="4" creationId="{CB27CADF-34CC-041B-E3A4-6C482D1936CB}"/>
          </ac:spMkLst>
        </pc:spChg>
      </pc:sldChg>
      <pc:sldChg chg="del">
        <pc:chgData name="Serif Salem" userId="93371da5-1b6a-4146-a736-4a3b0c81f0c2" providerId="ADAL" clId="{E1D99BB6-6821-4ABF-89B4-EE67BC74E245}" dt="2025-05-11T17:45:38.908" v="22" actId="47"/>
        <pc:sldMkLst>
          <pc:docMk/>
          <pc:sldMk cId="3072536199" sldId="332"/>
        </pc:sldMkLst>
      </pc:sldChg>
      <pc:sldChg chg="del">
        <pc:chgData name="Serif Salem" userId="93371da5-1b6a-4146-a736-4a3b0c81f0c2" providerId="ADAL" clId="{E1D99BB6-6821-4ABF-89B4-EE67BC74E245}" dt="2025-05-11T17:47:25.949" v="29" actId="47"/>
        <pc:sldMkLst>
          <pc:docMk/>
          <pc:sldMk cId="876956229" sldId="333"/>
        </pc:sldMkLst>
      </pc:sldChg>
      <pc:sldChg chg="modSp add mod modClrScheme chgLayout">
        <pc:chgData name="Serif Salem" userId="93371da5-1b6a-4146-a736-4a3b0c81f0c2" providerId="ADAL" clId="{E1D99BB6-6821-4ABF-89B4-EE67BC74E245}" dt="2025-05-11T22:49:24.031" v="927"/>
        <pc:sldMkLst>
          <pc:docMk/>
          <pc:sldMk cId="2156371995" sldId="333"/>
        </pc:sldMkLst>
        <pc:spChg chg="mod ord">
          <ac:chgData name="Serif Salem" userId="93371da5-1b6a-4146-a736-4a3b0c81f0c2" providerId="ADAL" clId="{E1D99BB6-6821-4ABF-89B4-EE67BC74E245}" dt="2025-05-11T22:49:24.031" v="927"/>
          <ac:spMkLst>
            <pc:docMk/>
            <pc:sldMk cId="2156371995" sldId="333"/>
            <ac:spMk id="2" creationId="{00000000-0000-0000-0000-000000000000}"/>
          </ac:spMkLst>
        </pc:spChg>
        <pc:spChg chg="mod">
          <ac:chgData name="Serif Salem" userId="93371da5-1b6a-4146-a736-4a3b0c81f0c2" providerId="ADAL" clId="{E1D99BB6-6821-4ABF-89B4-EE67BC74E245}" dt="2025-05-11T22:15:17.661" v="650" actId="14100"/>
          <ac:spMkLst>
            <pc:docMk/>
            <pc:sldMk cId="2156371995" sldId="333"/>
            <ac:spMk id="5" creationId="{00000000-0000-0000-0000-000000000000}"/>
          </ac:spMkLst>
        </pc:spChg>
        <pc:spChg chg="mod">
          <ac:chgData name="Serif Salem" userId="93371da5-1b6a-4146-a736-4a3b0c81f0c2" providerId="ADAL" clId="{E1D99BB6-6821-4ABF-89B4-EE67BC74E245}" dt="2025-05-11T22:15:07.606" v="647" actId="1076"/>
          <ac:spMkLst>
            <pc:docMk/>
            <pc:sldMk cId="2156371995" sldId="333"/>
            <ac:spMk id="7" creationId="{00000000-0000-0000-0000-000000000000}"/>
          </ac:spMkLst>
        </pc:spChg>
        <pc:spChg chg="mod">
          <ac:chgData name="Serif Salem" userId="93371da5-1b6a-4146-a736-4a3b0c81f0c2" providerId="ADAL" clId="{E1D99BB6-6821-4ABF-89B4-EE67BC74E245}" dt="2025-05-11T22:15:11.007" v="648" actId="14100"/>
          <ac:spMkLst>
            <pc:docMk/>
            <pc:sldMk cId="2156371995" sldId="333"/>
            <ac:spMk id="9" creationId="{00000000-0000-0000-0000-000000000000}"/>
          </ac:spMkLst>
        </pc:spChg>
        <pc:spChg chg="mod">
          <ac:chgData name="Serif Salem" userId="93371da5-1b6a-4146-a736-4a3b0c81f0c2" providerId="ADAL" clId="{E1D99BB6-6821-4ABF-89B4-EE67BC74E245}" dt="2025-05-11T22:14:30.475" v="637" actId="1076"/>
          <ac:spMkLst>
            <pc:docMk/>
            <pc:sldMk cId="2156371995" sldId="333"/>
            <ac:spMk id="18" creationId="{00000000-0000-0000-0000-000000000000}"/>
          </ac:spMkLst>
        </pc:spChg>
        <pc:spChg chg="mod">
          <ac:chgData name="Serif Salem" userId="93371da5-1b6a-4146-a736-4a3b0c81f0c2" providerId="ADAL" clId="{E1D99BB6-6821-4ABF-89B4-EE67BC74E245}" dt="2025-05-11T22:12:53.717" v="620" actId="14100"/>
          <ac:spMkLst>
            <pc:docMk/>
            <pc:sldMk cId="2156371995" sldId="333"/>
            <ac:spMk id="19" creationId="{00000000-0000-0000-0000-000000000000}"/>
          </ac:spMkLst>
        </pc:spChg>
        <pc:spChg chg="mod">
          <ac:chgData name="Serif Salem" userId="93371da5-1b6a-4146-a736-4a3b0c81f0c2" providerId="ADAL" clId="{E1D99BB6-6821-4ABF-89B4-EE67BC74E245}" dt="2025-05-11T22:12:36.510" v="616" actId="14100"/>
          <ac:spMkLst>
            <pc:docMk/>
            <pc:sldMk cId="2156371995" sldId="333"/>
            <ac:spMk id="20" creationId="{00000000-0000-0000-0000-000000000000}"/>
          </ac:spMkLst>
        </pc:spChg>
        <pc:spChg chg="mod">
          <ac:chgData name="Serif Salem" userId="93371da5-1b6a-4146-a736-4a3b0c81f0c2" providerId="ADAL" clId="{E1D99BB6-6821-4ABF-89B4-EE67BC74E245}" dt="2025-05-11T22:12:36.510" v="616" actId="14100"/>
          <ac:spMkLst>
            <pc:docMk/>
            <pc:sldMk cId="2156371995" sldId="333"/>
            <ac:spMk id="21" creationId="{00000000-0000-0000-0000-000000000000}"/>
          </ac:spMkLst>
        </pc:spChg>
        <pc:spChg chg="mod">
          <ac:chgData name="Serif Salem" userId="93371da5-1b6a-4146-a736-4a3b0c81f0c2" providerId="ADAL" clId="{E1D99BB6-6821-4ABF-89B4-EE67BC74E245}" dt="2025-05-11T22:12:36.510" v="616" actId="14100"/>
          <ac:spMkLst>
            <pc:docMk/>
            <pc:sldMk cId="2156371995" sldId="333"/>
            <ac:spMk id="22" creationId="{00000000-0000-0000-0000-000000000000}"/>
          </ac:spMkLst>
        </pc:spChg>
        <pc:spChg chg="mod">
          <ac:chgData name="Serif Salem" userId="93371da5-1b6a-4146-a736-4a3b0c81f0c2" providerId="ADAL" clId="{E1D99BB6-6821-4ABF-89B4-EE67BC74E245}" dt="2025-05-11T22:12:36.510" v="616" actId="14100"/>
          <ac:spMkLst>
            <pc:docMk/>
            <pc:sldMk cId="2156371995" sldId="333"/>
            <ac:spMk id="23" creationId="{00000000-0000-0000-0000-000000000000}"/>
          </ac:spMkLst>
        </pc:spChg>
        <pc:grpChg chg="mod">
          <ac:chgData name="Serif Salem" userId="93371da5-1b6a-4146-a736-4a3b0c81f0c2" providerId="ADAL" clId="{E1D99BB6-6821-4ABF-89B4-EE67BC74E245}" dt="2025-05-11T22:14:43.660" v="641" actId="1076"/>
          <ac:grpSpMkLst>
            <pc:docMk/>
            <pc:sldMk cId="2156371995" sldId="333"/>
            <ac:grpSpMk id="24" creationId="{00000000-0000-0000-0000-000000000000}"/>
          </ac:grpSpMkLst>
        </pc:grpChg>
        <pc:picChg chg="mod">
          <ac:chgData name="Serif Salem" userId="93371da5-1b6a-4146-a736-4a3b0c81f0c2" providerId="ADAL" clId="{E1D99BB6-6821-4ABF-89B4-EE67BC74E245}" dt="2025-05-11T22:15:21.154" v="651" actId="1076"/>
          <ac:picMkLst>
            <pc:docMk/>
            <pc:sldMk cId="2156371995" sldId="333"/>
            <ac:picMk id="3" creationId="{00000000-0000-0000-0000-000000000000}"/>
          </ac:picMkLst>
        </pc:picChg>
        <pc:picChg chg="mod">
          <ac:chgData name="Serif Salem" userId="93371da5-1b6a-4146-a736-4a3b0c81f0c2" providerId="ADAL" clId="{E1D99BB6-6821-4ABF-89B4-EE67BC74E245}" dt="2025-05-11T22:14:59.909" v="644" actId="1076"/>
          <ac:picMkLst>
            <pc:docMk/>
            <pc:sldMk cId="2156371995" sldId="333"/>
            <ac:picMk id="6" creationId="{00000000-0000-0000-0000-000000000000}"/>
          </ac:picMkLst>
        </pc:picChg>
        <pc:picChg chg="mod">
          <ac:chgData name="Serif Salem" userId="93371da5-1b6a-4146-a736-4a3b0c81f0c2" providerId="ADAL" clId="{E1D99BB6-6821-4ABF-89B4-EE67BC74E245}" dt="2025-05-11T22:14:26.093" v="636" actId="1076"/>
          <ac:picMkLst>
            <pc:docMk/>
            <pc:sldMk cId="2156371995" sldId="333"/>
            <ac:picMk id="8" creationId="{00000000-0000-0000-0000-000000000000}"/>
          </ac:picMkLst>
        </pc:picChg>
      </pc:sldChg>
      <pc:sldChg chg="addSp delSp modSp add del mod addAnim delAnim">
        <pc:chgData name="Serif Salem" userId="93371da5-1b6a-4146-a736-4a3b0c81f0c2" providerId="ADAL" clId="{E1D99BB6-6821-4ABF-89B4-EE67BC74E245}" dt="2025-05-11T20:23:20.579" v="575" actId="47"/>
        <pc:sldMkLst>
          <pc:docMk/>
          <pc:sldMk cId="92710267" sldId="334"/>
        </pc:sldMkLst>
        <pc:spChg chg="mod">
          <ac:chgData name="Serif Salem" userId="93371da5-1b6a-4146-a736-4a3b0c81f0c2" providerId="ADAL" clId="{E1D99BB6-6821-4ABF-89B4-EE67BC74E245}" dt="2025-05-11T20:18:09.330" v="462" actId="20577"/>
          <ac:spMkLst>
            <pc:docMk/>
            <pc:sldMk cId="92710267" sldId="334"/>
            <ac:spMk id="2" creationId="{00000000-0000-0000-0000-000000000000}"/>
          </ac:spMkLst>
        </pc:spChg>
        <pc:spChg chg="mod">
          <ac:chgData name="Serif Salem" userId="93371da5-1b6a-4146-a736-4a3b0c81f0c2" providerId="ADAL" clId="{E1D99BB6-6821-4ABF-89B4-EE67BC74E245}" dt="2025-05-11T20:17:55.748" v="448" actId="1076"/>
          <ac:spMkLst>
            <pc:docMk/>
            <pc:sldMk cId="92710267" sldId="334"/>
            <ac:spMk id="3" creationId="{00000000-0000-0000-0000-000000000000}"/>
          </ac:spMkLst>
        </pc:spChg>
        <pc:spChg chg="add del">
          <ac:chgData name="Serif Salem" userId="93371da5-1b6a-4146-a736-4a3b0c81f0c2" providerId="ADAL" clId="{E1D99BB6-6821-4ABF-89B4-EE67BC74E245}" dt="2025-05-11T20:17:42.580" v="447" actId="21"/>
          <ac:spMkLst>
            <pc:docMk/>
            <pc:sldMk cId="92710267" sldId="334"/>
            <ac:spMk id="5" creationId="{00000000-0000-0000-0000-000000000000}"/>
          </ac:spMkLst>
        </pc:spChg>
        <pc:spChg chg="add del">
          <ac:chgData name="Serif Salem" userId="93371da5-1b6a-4146-a736-4a3b0c81f0c2" providerId="ADAL" clId="{E1D99BB6-6821-4ABF-89B4-EE67BC74E245}" dt="2025-05-11T20:17:42.580" v="447" actId="21"/>
          <ac:spMkLst>
            <pc:docMk/>
            <pc:sldMk cId="92710267" sldId="334"/>
            <ac:spMk id="7" creationId="{00000000-0000-0000-0000-000000000000}"/>
          </ac:spMkLst>
        </pc:spChg>
        <pc:spChg chg="add del">
          <ac:chgData name="Serif Salem" userId="93371da5-1b6a-4146-a736-4a3b0c81f0c2" providerId="ADAL" clId="{E1D99BB6-6821-4ABF-89B4-EE67BC74E245}" dt="2025-05-11T20:17:42.580" v="447" actId="21"/>
          <ac:spMkLst>
            <pc:docMk/>
            <pc:sldMk cId="92710267" sldId="334"/>
            <ac:spMk id="8" creationId="{00000000-0000-0000-0000-000000000000}"/>
          </ac:spMkLst>
        </pc:spChg>
        <pc:spChg chg="add del">
          <ac:chgData name="Serif Salem" userId="93371da5-1b6a-4146-a736-4a3b0c81f0c2" providerId="ADAL" clId="{E1D99BB6-6821-4ABF-89B4-EE67BC74E245}" dt="2025-05-11T20:17:42.580" v="447" actId="21"/>
          <ac:spMkLst>
            <pc:docMk/>
            <pc:sldMk cId="92710267" sldId="334"/>
            <ac:spMk id="9" creationId="{00000000-0000-0000-0000-000000000000}"/>
          </ac:spMkLst>
        </pc:spChg>
      </pc:sldChg>
      <pc:sldChg chg="del">
        <pc:chgData name="Serif Salem" userId="93371da5-1b6a-4146-a736-4a3b0c81f0c2" providerId="ADAL" clId="{E1D99BB6-6821-4ABF-89B4-EE67BC74E245}" dt="2025-05-11T17:45:38.908" v="22" actId="47"/>
        <pc:sldMkLst>
          <pc:docMk/>
          <pc:sldMk cId="198000222" sldId="334"/>
        </pc:sldMkLst>
      </pc:sldChg>
      <pc:sldChg chg="del">
        <pc:chgData name="Serif Salem" userId="93371da5-1b6a-4146-a736-4a3b0c81f0c2" providerId="ADAL" clId="{E1D99BB6-6821-4ABF-89B4-EE67BC74E245}" dt="2025-05-11T17:47:24.524" v="27" actId="47"/>
        <pc:sldMkLst>
          <pc:docMk/>
          <pc:sldMk cId="199984921" sldId="335"/>
        </pc:sldMkLst>
      </pc:sldChg>
      <pc:sldChg chg="del">
        <pc:chgData name="Serif Salem" userId="93371da5-1b6a-4146-a736-4a3b0c81f0c2" providerId="ADAL" clId="{E1D99BB6-6821-4ABF-89B4-EE67BC74E245}" dt="2025-05-11T17:47:25.064" v="28" actId="47"/>
        <pc:sldMkLst>
          <pc:docMk/>
          <pc:sldMk cId="1579890303" sldId="336"/>
        </pc:sldMkLst>
      </pc:sldChg>
      <pc:sldChg chg="add del">
        <pc:chgData name="Serif Salem" userId="93371da5-1b6a-4146-a736-4a3b0c81f0c2" providerId="ADAL" clId="{E1D99BB6-6821-4ABF-89B4-EE67BC74E245}" dt="2025-05-11T17:48:52.860" v="52"/>
        <pc:sldMkLst>
          <pc:docMk/>
          <pc:sldMk cId="1962592337" sldId="337"/>
        </pc:sldMkLst>
      </pc:sldChg>
      <pc:sldChg chg="modSp add del mod">
        <pc:chgData name="Serif Salem" userId="93371da5-1b6a-4146-a736-4a3b0c81f0c2" providerId="ADAL" clId="{E1D99BB6-6821-4ABF-89B4-EE67BC74E245}" dt="2025-05-11T17:48:52.860" v="52"/>
        <pc:sldMkLst>
          <pc:docMk/>
          <pc:sldMk cId="1513692789" sldId="338"/>
        </pc:sldMkLst>
        <pc:spChg chg="mod">
          <ac:chgData name="Serif Salem" userId="93371da5-1b6a-4146-a736-4a3b0c81f0c2" providerId="ADAL" clId="{E1D99BB6-6821-4ABF-89B4-EE67BC74E245}" dt="2025-05-11T17:48:52.860" v="52"/>
          <ac:spMkLst>
            <pc:docMk/>
            <pc:sldMk cId="1513692789" sldId="338"/>
            <ac:spMk id="3" creationId="{00000000-0000-0000-0000-000000000000}"/>
          </ac:spMkLst>
        </pc:spChg>
      </pc:sldChg>
      <pc:sldChg chg="modSp add del mod">
        <pc:chgData name="Serif Salem" userId="93371da5-1b6a-4146-a736-4a3b0c81f0c2" providerId="ADAL" clId="{E1D99BB6-6821-4ABF-89B4-EE67BC74E245}" dt="2025-05-11T17:48:52.860" v="52"/>
        <pc:sldMkLst>
          <pc:docMk/>
          <pc:sldMk cId="1214602259" sldId="339"/>
        </pc:sldMkLst>
        <pc:spChg chg="mod">
          <ac:chgData name="Serif Salem" userId="93371da5-1b6a-4146-a736-4a3b0c81f0c2" providerId="ADAL" clId="{E1D99BB6-6821-4ABF-89B4-EE67BC74E245}" dt="2025-05-11T17:48:52.860" v="52"/>
          <ac:spMkLst>
            <pc:docMk/>
            <pc:sldMk cId="1214602259" sldId="339"/>
            <ac:spMk id="3" creationId="{00000000-0000-0000-0000-000000000000}"/>
          </ac:spMkLst>
        </pc:spChg>
      </pc:sldChg>
      <pc:sldChg chg="modSp add del mod">
        <pc:chgData name="Serif Salem" userId="93371da5-1b6a-4146-a736-4a3b0c81f0c2" providerId="ADAL" clId="{E1D99BB6-6821-4ABF-89B4-EE67BC74E245}" dt="2025-05-11T17:48:52.860" v="52"/>
        <pc:sldMkLst>
          <pc:docMk/>
          <pc:sldMk cId="4022868629" sldId="340"/>
        </pc:sldMkLst>
        <pc:spChg chg="mod">
          <ac:chgData name="Serif Salem" userId="93371da5-1b6a-4146-a736-4a3b0c81f0c2" providerId="ADAL" clId="{E1D99BB6-6821-4ABF-89B4-EE67BC74E245}" dt="2025-05-11T17:48:52.860" v="52"/>
          <ac:spMkLst>
            <pc:docMk/>
            <pc:sldMk cId="4022868629" sldId="340"/>
            <ac:spMk id="3" creationId="{00000000-0000-0000-0000-000000000000}"/>
          </ac:spMkLst>
        </pc:spChg>
      </pc:sldChg>
      <pc:sldChg chg="modSp add del mod">
        <pc:chgData name="Serif Salem" userId="93371da5-1b6a-4146-a736-4a3b0c81f0c2" providerId="ADAL" clId="{E1D99BB6-6821-4ABF-89B4-EE67BC74E245}" dt="2025-05-11T17:48:52.860" v="52"/>
        <pc:sldMkLst>
          <pc:docMk/>
          <pc:sldMk cId="2627478570" sldId="341"/>
        </pc:sldMkLst>
        <pc:spChg chg="mod">
          <ac:chgData name="Serif Salem" userId="93371da5-1b6a-4146-a736-4a3b0c81f0c2" providerId="ADAL" clId="{E1D99BB6-6821-4ABF-89B4-EE67BC74E245}" dt="2025-05-11T17:48:52.860" v="52"/>
          <ac:spMkLst>
            <pc:docMk/>
            <pc:sldMk cId="2627478570" sldId="341"/>
            <ac:spMk id="3" creationId="{00000000-0000-0000-0000-000000000000}"/>
          </ac:spMkLst>
        </pc:spChg>
      </pc:sldChg>
      <pc:sldChg chg="modSp add del mod">
        <pc:chgData name="Serif Salem" userId="93371da5-1b6a-4146-a736-4a3b0c81f0c2" providerId="ADAL" clId="{E1D99BB6-6821-4ABF-89B4-EE67BC74E245}" dt="2025-05-11T17:48:52.860" v="52"/>
        <pc:sldMkLst>
          <pc:docMk/>
          <pc:sldMk cId="2156371995" sldId="342"/>
        </pc:sldMkLst>
        <pc:spChg chg="mod">
          <ac:chgData name="Serif Salem" userId="93371da5-1b6a-4146-a736-4a3b0c81f0c2" providerId="ADAL" clId="{E1D99BB6-6821-4ABF-89B4-EE67BC74E245}" dt="2025-05-11T17:48:52.860" v="52"/>
          <ac:spMkLst>
            <pc:docMk/>
            <pc:sldMk cId="2156371995" sldId="342"/>
            <ac:spMk id="2" creationId="{00000000-0000-0000-0000-000000000000}"/>
          </ac:spMkLst>
        </pc:spChg>
      </pc:sldChg>
      <pc:sldChg chg="modSp add del mod">
        <pc:chgData name="Serif Salem" userId="93371da5-1b6a-4146-a736-4a3b0c81f0c2" providerId="ADAL" clId="{E1D99BB6-6821-4ABF-89B4-EE67BC74E245}" dt="2025-05-11T20:28:37.992" v="589" actId="47"/>
        <pc:sldMkLst>
          <pc:docMk/>
          <pc:sldMk cId="4010198947" sldId="348"/>
        </pc:sldMkLst>
        <pc:spChg chg="mod">
          <ac:chgData name="Serif Salem" userId="93371da5-1b6a-4146-a736-4a3b0c81f0c2" providerId="ADAL" clId="{E1D99BB6-6821-4ABF-89B4-EE67BC74E245}" dt="2025-05-11T17:48:52.860" v="52"/>
          <ac:spMkLst>
            <pc:docMk/>
            <pc:sldMk cId="4010198947" sldId="348"/>
            <ac:spMk id="2" creationId="{00000000-0000-0000-0000-000000000000}"/>
          </ac:spMkLst>
        </pc:spChg>
        <pc:spChg chg="mod">
          <ac:chgData name="Serif Salem" userId="93371da5-1b6a-4146-a736-4a3b0c81f0c2" providerId="ADAL" clId="{E1D99BB6-6821-4ABF-89B4-EE67BC74E245}" dt="2025-05-11T17:48:52.860" v="52"/>
          <ac:spMkLst>
            <pc:docMk/>
            <pc:sldMk cId="4010198947" sldId="348"/>
            <ac:spMk id="3" creationId="{00000000-0000-0000-0000-000000000000}"/>
          </ac:spMkLst>
        </pc:spChg>
      </pc:sldChg>
      <pc:sldChg chg="modSp add del mod">
        <pc:chgData name="Serif Salem" userId="93371da5-1b6a-4146-a736-4a3b0c81f0c2" providerId="ADAL" clId="{E1D99BB6-6821-4ABF-89B4-EE67BC74E245}" dt="2025-05-11T22:22:27.812" v="728" actId="47"/>
        <pc:sldMkLst>
          <pc:docMk/>
          <pc:sldMk cId="2357405111" sldId="349"/>
        </pc:sldMkLst>
        <pc:spChg chg="mod">
          <ac:chgData name="Serif Salem" userId="93371da5-1b6a-4146-a736-4a3b0c81f0c2" providerId="ADAL" clId="{E1D99BB6-6821-4ABF-89B4-EE67BC74E245}" dt="2025-05-11T17:48:52.860" v="52"/>
          <ac:spMkLst>
            <pc:docMk/>
            <pc:sldMk cId="2357405111" sldId="349"/>
            <ac:spMk id="2" creationId="{00000000-0000-0000-0000-000000000000}"/>
          </ac:spMkLst>
        </pc:spChg>
        <pc:spChg chg="mod">
          <ac:chgData name="Serif Salem" userId="93371da5-1b6a-4146-a736-4a3b0c81f0c2" providerId="ADAL" clId="{E1D99BB6-6821-4ABF-89B4-EE67BC74E245}" dt="2025-05-11T22:22:08.781" v="726" actId="27636"/>
          <ac:spMkLst>
            <pc:docMk/>
            <pc:sldMk cId="2357405111" sldId="349"/>
            <ac:spMk id="3" creationId="{00000000-0000-0000-0000-000000000000}"/>
          </ac:spMkLst>
        </pc:spChg>
      </pc:sldChg>
      <pc:sldChg chg="modSp add del mod">
        <pc:chgData name="Serif Salem" userId="93371da5-1b6a-4146-a736-4a3b0c81f0c2" providerId="ADAL" clId="{E1D99BB6-6821-4ABF-89B4-EE67BC74E245}" dt="2025-05-11T20:27:27.063" v="585" actId="47"/>
        <pc:sldMkLst>
          <pc:docMk/>
          <pc:sldMk cId="2564522640" sldId="350"/>
        </pc:sldMkLst>
        <pc:spChg chg="mod">
          <ac:chgData name="Serif Salem" userId="93371da5-1b6a-4146-a736-4a3b0c81f0c2" providerId="ADAL" clId="{E1D99BB6-6821-4ABF-89B4-EE67BC74E245}" dt="2025-05-11T18:55:04.861" v="401" actId="27636"/>
          <ac:spMkLst>
            <pc:docMk/>
            <pc:sldMk cId="2564522640" sldId="350"/>
            <ac:spMk id="2" creationId="{00000000-0000-0000-0000-000000000000}"/>
          </ac:spMkLst>
        </pc:spChg>
        <pc:spChg chg="mod">
          <ac:chgData name="Serif Salem" userId="93371da5-1b6a-4146-a736-4a3b0c81f0c2" providerId="ADAL" clId="{E1D99BB6-6821-4ABF-89B4-EE67BC74E245}" dt="2025-05-11T17:48:52.860" v="52"/>
          <ac:spMkLst>
            <pc:docMk/>
            <pc:sldMk cId="2564522640" sldId="350"/>
            <ac:spMk id="3" creationId="{00000000-0000-0000-0000-000000000000}"/>
          </ac:spMkLst>
        </pc:spChg>
      </pc:sldChg>
      <pc:sldChg chg="modSp add del mod modClrScheme chgLayout">
        <pc:chgData name="Serif Salem" userId="93371da5-1b6a-4146-a736-4a3b0c81f0c2" providerId="ADAL" clId="{E1D99BB6-6821-4ABF-89B4-EE67BC74E245}" dt="2025-05-11T22:56:28.870" v="981" actId="47"/>
        <pc:sldMkLst>
          <pc:docMk/>
          <pc:sldMk cId="1282769862" sldId="351"/>
        </pc:sldMkLst>
        <pc:spChg chg="mod ord">
          <ac:chgData name="Serif Salem" userId="93371da5-1b6a-4146-a736-4a3b0c81f0c2" providerId="ADAL" clId="{E1D99BB6-6821-4ABF-89B4-EE67BC74E245}" dt="2025-05-11T22:49:24.031" v="927"/>
          <ac:spMkLst>
            <pc:docMk/>
            <pc:sldMk cId="1282769862" sldId="351"/>
            <ac:spMk id="2" creationId="{EE8448B9-E9B0-0B1D-5F84-AB982A7C7BCE}"/>
          </ac:spMkLst>
        </pc:spChg>
        <pc:spChg chg="mod ord">
          <ac:chgData name="Serif Salem" userId="93371da5-1b6a-4146-a736-4a3b0c81f0c2" providerId="ADAL" clId="{E1D99BB6-6821-4ABF-89B4-EE67BC74E245}" dt="2025-05-11T22:49:24.031" v="927"/>
          <ac:spMkLst>
            <pc:docMk/>
            <pc:sldMk cId="1282769862" sldId="351"/>
            <ac:spMk id="3" creationId="{F042F3F4-802F-F2DC-D526-965F8EA7667D}"/>
          </ac:spMkLst>
        </pc:spChg>
      </pc:sldChg>
      <pc:sldChg chg="addSp modSp new mod modClrScheme modAnim chgLayout">
        <pc:chgData name="Serif Salem" userId="93371da5-1b6a-4146-a736-4a3b0c81f0c2" providerId="ADAL" clId="{E1D99BB6-6821-4ABF-89B4-EE67BC74E245}" dt="2025-05-11T22:49:24.031" v="927"/>
        <pc:sldMkLst>
          <pc:docMk/>
          <pc:sldMk cId="3986133162" sldId="352"/>
        </pc:sldMkLst>
        <pc:spChg chg="mod ord">
          <ac:chgData name="Serif Salem" userId="93371da5-1b6a-4146-a736-4a3b0c81f0c2" providerId="ADAL" clId="{E1D99BB6-6821-4ABF-89B4-EE67BC74E245}" dt="2025-05-11T22:49:24.031" v="927"/>
          <ac:spMkLst>
            <pc:docMk/>
            <pc:sldMk cId="3986133162" sldId="352"/>
            <ac:spMk id="2" creationId="{9CA19F60-0479-A4DE-ABD6-34EC0D07B182}"/>
          </ac:spMkLst>
        </pc:spChg>
        <pc:spChg chg="mod ord">
          <ac:chgData name="Serif Salem" userId="93371da5-1b6a-4146-a736-4a3b0c81f0c2" providerId="ADAL" clId="{E1D99BB6-6821-4ABF-89B4-EE67BC74E245}" dt="2025-05-11T22:49:24.031" v="927"/>
          <ac:spMkLst>
            <pc:docMk/>
            <pc:sldMk cId="3986133162" sldId="352"/>
            <ac:spMk id="3" creationId="{92BAE3EC-6A17-84D9-7F6E-699075671269}"/>
          </ac:spMkLst>
        </pc:spChg>
        <pc:spChg chg="add mod ord">
          <ac:chgData name="Serif Salem" userId="93371da5-1b6a-4146-a736-4a3b0c81f0c2" providerId="ADAL" clId="{E1D99BB6-6821-4ABF-89B4-EE67BC74E245}" dt="2025-05-11T22:49:24.031" v="927"/>
          <ac:spMkLst>
            <pc:docMk/>
            <pc:sldMk cId="3986133162" sldId="352"/>
            <ac:spMk id="4" creationId="{A2BD507C-7A70-355F-C11B-BABEBF90138A}"/>
          </ac:spMkLst>
        </pc:spChg>
      </pc:sldChg>
      <pc:sldChg chg="addSp delSp modSp new mod modClrScheme modAnim chgLayout">
        <pc:chgData name="Serif Salem" userId="93371da5-1b6a-4146-a736-4a3b0c81f0c2" providerId="ADAL" clId="{E1D99BB6-6821-4ABF-89B4-EE67BC74E245}" dt="2025-05-11T22:52:20.199" v="959" actId="207"/>
        <pc:sldMkLst>
          <pc:docMk/>
          <pc:sldMk cId="547477233" sldId="353"/>
        </pc:sldMkLst>
        <pc:spChg chg="mod ord">
          <ac:chgData name="Serif Salem" userId="93371da5-1b6a-4146-a736-4a3b0c81f0c2" providerId="ADAL" clId="{E1D99BB6-6821-4ABF-89B4-EE67BC74E245}" dt="2025-05-11T22:52:07.414" v="957" actId="700"/>
          <ac:spMkLst>
            <pc:docMk/>
            <pc:sldMk cId="547477233" sldId="353"/>
            <ac:spMk id="2" creationId="{B16E751B-1A04-B6A9-41A2-3EA1B3E04319}"/>
          </ac:spMkLst>
        </pc:spChg>
        <pc:spChg chg="mod ord">
          <ac:chgData name="Serif Salem" userId="93371da5-1b6a-4146-a736-4a3b0c81f0c2" providerId="ADAL" clId="{E1D99BB6-6821-4ABF-89B4-EE67BC74E245}" dt="2025-05-11T22:52:07.414" v="957" actId="700"/>
          <ac:spMkLst>
            <pc:docMk/>
            <pc:sldMk cId="547477233" sldId="353"/>
            <ac:spMk id="3" creationId="{9399BB4F-4BF1-57FF-271C-E962D6368971}"/>
          </ac:spMkLst>
        </pc:spChg>
        <pc:spChg chg="add mod ord">
          <ac:chgData name="Serif Salem" userId="93371da5-1b6a-4146-a736-4a3b0c81f0c2" providerId="ADAL" clId="{E1D99BB6-6821-4ABF-89B4-EE67BC74E245}" dt="2025-05-11T22:52:20.199" v="959" actId="207"/>
          <ac:spMkLst>
            <pc:docMk/>
            <pc:sldMk cId="547477233" sldId="353"/>
            <ac:spMk id="4" creationId="{9415C5B8-7A7A-7A72-C6BF-6AD4048D9577}"/>
          </ac:spMkLst>
        </pc:spChg>
        <pc:spChg chg="add del mod">
          <ac:chgData name="Serif Salem" userId="93371da5-1b6a-4146-a736-4a3b0c81f0c2" providerId="ADAL" clId="{E1D99BB6-6821-4ABF-89B4-EE67BC74E245}" dt="2025-05-11T20:21:11.667" v="488"/>
          <ac:spMkLst>
            <pc:docMk/>
            <pc:sldMk cId="547477233" sldId="353"/>
            <ac:spMk id="5" creationId="{E4878E05-217D-EF9B-3103-43BCBD63D461}"/>
          </ac:spMkLst>
        </pc:spChg>
        <pc:spChg chg="add del mod">
          <ac:chgData name="Serif Salem" userId="93371da5-1b6a-4146-a736-4a3b0c81f0c2" providerId="ADAL" clId="{E1D99BB6-6821-4ABF-89B4-EE67BC74E245}" dt="2025-05-11T22:18:11.599" v="699" actId="478"/>
          <ac:spMkLst>
            <pc:docMk/>
            <pc:sldMk cId="547477233" sldId="353"/>
            <ac:spMk id="6" creationId="{2E21AB54-8D2F-1206-9C4C-A23D416459FB}"/>
          </ac:spMkLst>
        </pc:spChg>
        <pc:spChg chg="add del mod">
          <ac:chgData name="Serif Salem" userId="93371da5-1b6a-4146-a736-4a3b0c81f0c2" providerId="ADAL" clId="{E1D99BB6-6821-4ABF-89B4-EE67BC74E245}" dt="2025-05-11T22:18:11.599" v="699" actId="478"/>
          <ac:spMkLst>
            <pc:docMk/>
            <pc:sldMk cId="547477233" sldId="353"/>
            <ac:spMk id="7" creationId="{6098A4AC-A3C1-1549-B1CF-5416BDDEFC22}"/>
          </ac:spMkLst>
        </pc:spChg>
        <pc:spChg chg="add del mod">
          <ac:chgData name="Serif Salem" userId="93371da5-1b6a-4146-a736-4a3b0c81f0c2" providerId="ADAL" clId="{E1D99BB6-6821-4ABF-89B4-EE67BC74E245}" dt="2025-05-11T22:18:11.599" v="699" actId="478"/>
          <ac:spMkLst>
            <pc:docMk/>
            <pc:sldMk cId="547477233" sldId="353"/>
            <ac:spMk id="8" creationId="{14F409ED-27C9-A58C-0EC1-B0E522D7CE50}"/>
          </ac:spMkLst>
        </pc:spChg>
        <pc:spChg chg="add del mod">
          <ac:chgData name="Serif Salem" userId="93371da5-1b6a-4146-a736-4a3b0c81f0c2" providerId="ADAL" clId="{E1D99BB6-6821-4ABF-89B4-EE67BC74E245}" dt="2025-05-11T22:18:11.599" v="699" actId="478"/>
          <ac:spMkLst>
            <pc:docMk/>
            <pc:sldMk cId="547477233" sldId="353"/>
            <ac:spMk id="9" creationId="{41C0F897-AE9E-544C-7D3F-A5C58EF5B3B4}"/>
          </ac:spMkLst>
        </pc:spChg>
        <pc:spChg chg="add mod">
          <ac:chgData name="Serif Salem" userId="93371da5-1b6a-4146-a736-4a3b0c81f0c2" providerId="ADAL" clId="{E1D99BB6-6821-4ABF-89B4-EE67BC74E245}" dt="2025-05-11T22:33:39.720" v="816" actId="1035"/>
          <ac:spMkLst>
            <pc:docMk/>
            <pc:sldMk cId="547477233" sldId="353"/>
            <ac:spMk id="12" creationId="{296C7A6B-96BC-2F63-A1BE-1B8EEA6CCCA4}"/>
          </ac:spMkLst>
        </pc:spChg>
        <pc:picChg chg="add mod">
          <ac:chgData name="Serif Salem" userId="93371da5-1b6a-4146-a736-4a3b0c81f0c2" providerId="ADAL" clId="{E1D99BB6-6821-4ABF-89B4-EE67BC74E245}" dt="2025-05-11T22:19:54.342" v="719" actId="1076"/>
          <ac:picMkLst>
            <pc:docMk/>
            <pc:sldMk cId="547477233" sldId="353"/>
            <ac:picMk id="11" creationId="{3171A82F-21FD-8686-84F9-45A6D76D5A89}"/>
          </ac:picMkLst>
        </pc:picChg>
      </pc:sldChg>
      <pc:sldChg chg="addSp modSp new mod modClrScheme modAnim chgLayout">
        <pc:chgData name="Serif Salem" userId="93371da5-1b6a-4146-a736-4a3b0c81f0c2" providerId="ADAL" clId="{E1D99BB6-6821-4ABF-89B4-EE67BC74E245}" dt="2025-05-11T22:53:56.499" v="964" actId="14100"/>
        <pc:sldMkLst>
          <pc:docMk/>
          <pc:sldMk cId="647538263" sldId="354"/>
        </pc:sldMkLst>
        <pc:spChg chg="mod ord">
          <ac:chgData name="Serif Salem" userId="93371da5-1b6a-4146-a736-4a3b0c81f0c2" providerId="ADAL" clId="{E1D99BB6-6821-4ABF-89B4-EE67BC74E245}" dt="2025-05-11T22:53:33.341" v="961" actId="700"/>
          <ac:spMkLst>
            <pc:docMk/>
            <pc:sldMk cId="647538263" sldId="354"/>
            <ac:spMk id="2" creationId="{02164DD4-13A4-CD90-E7E6-7A391369A2DE}"/>
          </ac:spMkLst>
        </pc:spChg>
        <pc:spChg chg="mod ord">
          <ac:chgData name="Serif Salem" userId="93371da5-1b6a-4146-a736-4a3b0c81f0c2" providerId="ADAL" clId="{E1D99BB6-6821-4ABF-89B4-EE67BC74E245}" dt="2025-05-11T22:53:33.341" v="961" actId="700"/>
          <ac:spMkLst>
            <pc:docMk/>
            <pc:sldMk cId="647538263" sldId="354"/>
            <ac:spMk id="3" creationId="{DDE3E5E2-6089-793D-C4EB-07237AE9D6E0}"/>
          </ac:spMkLst>
        </pc:spChg>
        <pc:spChg chg="mod ord">
          <ac:chgData name="Serif Salem" userId="93371da5-1b6a-4146-a736-4a3b0c81f0c2" providerId="ADAL" clId="{E1D99BB6-6821-4ABF-89B4-EE67BC74E245}" dt="2025-05-11T22:53:56.499" v="964" actId="14100"/>
          <ac:spMkLst>
            <pc:docMk/>
            <pc:sldMk cId="647538263" sldId="354"/>
            <ac:spMk id="4" creationId="{B67E0EC3-7815-A101-CED7-ED421DEEA646}"/>
          </ac:spMkLst>
        </pc:spChg>
        <pc:spChg chg="add mod">
          <ac:chgData name="Serif Salem" userId="93371da5-1b6a-4146-a736-4a3b0c81f0c2" providerId="ADAL" clId="{E1D99BB6-6821-4ABF-89B4-EE67BC74E245}" dt="2025-05-11T22:11:15.887" v="609" actId="2085"/>
          <ac:spMkLst>
            <pc:docMk/>
            <pc:sldMk cId="647538263" sldId="354"/>
            <ac:spMk id="5" creationId="{940674EF-726C-3D33-6071-6785F8A0FD31}"/>
          </ac:spMkLst>
        </pc:spChg>
        <pc:spChg chg="add mod">
          <ac:chgData name="Serif Salem" userId="93371da5-1b6a-4146-a736-4a3b0c81f0c2" providerId="ADAL" clId="{E1D99BB6-6821-4ABF-89B4-EE67BC74E245}" dt="2025-05-11T22:11:43.835" v="610" actId="207"/>
          <ac:spMkLst>
            <pc:docMk/>
            <pc:sldMk cId="647538263" sldId="354"/>
            <ac:spMk id="6" creationId="{1762269D-49DC-A3CE-9FCC-1C4CC20FCB47}"/>
          </ac:spMkLst>
        </pc:spChg>
        <pc:spChg chg="add mod">
          <ac:chgData name="Serif Salem" userId="93371da5-1b6a-4146-a736-4a3b0c81f0c2" providerId="ADAL" clId="{E1D99BB6-6821-4ABF-89B4-EE67BC74E245}" dt="2025-05-11T22:11:15.887" v="609" actId="2085"/>
          <ac:spMkLst>
            <pc:docMk/>
            <pc:sldMk cId="647538263" sldId="354"/>
            <ac:spMk id="7" creationId="{5DC2DC1A-4037-E994-4F51-C35AAEFD334F}"/>
          </ac:spMkLst>
        </pc:spChg>
        <pc:spChg chg="add mod">
          <ac:chgData name="Serif Salem" userId="93371da5-1b6a-4146-a736-4a3b0c81f0c2" providerId="ADAL" clId="{E1D99BB6-6821-4ABF-89B4-EE67BC74E245}" dt="2025-05-11T22:11:43.835" v="610" actId="207"/>
          <ac:spMkLst>
            <pc:docMk/>
            <pc:sldMk cId="647538263" sldId="354"/>
            <ac:spMk id="8" creationId="{C8BD8A5A-4C07-2335-57DB-9ACA2ECAE7F7}"/>
          </ac:spMkLst>
        </pc:spChg>
        <pc:spChg chg="add mod">
          <ac:chgData name="Serif Salem" userId="93371da5-1b6a-4146-a736-4a3b0c81f0c2" providerId="ADAL" clId="{E1D99BB6-6821-4ABF-89B4-EE67BC74E245}" dt="2025-05-11T22:34:12.117" v="833" actId="1037"/>
          <ac:spMkLst>
            <pc:docMk/>
            <pc:sldMk cId="647538263" sldId="354"/>
            <ac:spMk id="10" creationId="{67DFE6DB-60B4-1B33-380C-2F5CCAF0E4ED}"/>
          </ac:spMkLst>
        </pc:spChg>
        <pc:picChg chg="add mod">
          <ac:chgData name="Serif Salem" userId="93371da5-1b6a-4146-a736-4a3b0c81f0c2" providerId="ADAL" clId="{E1D99BB6-6821-4ABF-89B4-EE67BC74E245}" dt="2025-05-11T22:20:14.489" v="723" actId="1076"/>
          <ac:picMkLst>
            <pc:docMk/>
            <pc:sldMk cId="647538263" sldId="354"/>
            <ac:picMk id="9" creationId="{42E45398-7544-8BBE-838D-DBF08E66889A}"/>
          </ac:picMkLst>
        </pc:picChg>
      </pc:sldChg>
      <pc:sldChg chg="addSp modSp add mod modClrScheme modAnim chgLayout">
        <pc:chgData name="Serif Salem" userId="93371da5-1b6a-4146-a736-4a3b0c81f0c2" providerId="ADAL" clId="{E1D99BB6-6821-4ABF-89B4-EE67BC74E245}" dt="2025-05-11T23:02:00.180" v="1010"/>
        <pc:sldMkLst>
          <pc:docMk/>
          <pc:sldMk cId="475104230" sldId="355"/>
        </pc:sldMkLst>
        <pc:spChg chg="mod ord">
          <ac:chgData name="Serif Salem" userId="93371da5-1b6a-4146-a736-4a3b0c81f0c2" providerId="ADAL" clId="{E1D99BB6-6821-4ABF-89B4-EE67BC74E245}" dt="2025-05-11T22:53:33.341" v="961" actId="700"/>
          <ac:spMkLst>
            <pc:docMk/>
            <pc:sldMk cId="475104230" sldId="355"/>
            <ac:spMk id="2" creationId="{1A4D4977-03C5-7F3F-D7C8-B4B6397F5C08}"/>
          </ac:spMkLst>
        </pc:spChg>
        <pc:spChg chg="mod ord">
          <ac:chgData name="Serif Salem" userId="93371da5-1b6a-4146-a736-4a3b0c81f0c2" providerId="ADAL" clId="{E1D99BB6-6821-4ABF-89B4-EE67BC74E245}" dt="2025-05-11T22:53:33.341" v="961" actId="700"/>
          <ac:spMkLst>
            <pc:docMk/>
            <pc:sldMk cId="475104230" sldId="355"/>
            <ac:spMk id="3" creationId="{C5617683-4224-AF8C-949B-9870A307C50F}"/>
          </ac:spMkLst>
        </pc:spChg>
        <pc:spChg chg="mod ord">
          <ac:chgData name="Serif Salem" userId="93371da5-1b6a-4146-a736-4a3b0c81f0c2" providerId="ADAL" clId="{E1D99BB6-6821-4ABF-89B4-EE67BC74E245}" dt="2025-05-11T22:54:13.105" v="965" actId="14100"/>
          <ac:spMkLst>
            <pc:docMk/>
            <pc:sldMk cId="475104230" sldId="355"/>
            <ac:spMk id="4" creationId="{69366363-8885-260D-7506-1D4C8E6230BE}"/>
          </ac:spMkLst>
        </pc:spChg>
        <pc:spChg chg="mod">
          <ac:chgData name="Serif Salem" userId="93371da5-1b6a-4146-a736-4a3b0c81f0c2" providerId="ADAL" clId="{E1D99BB6-6821-4ABF-89B4-EE67BC74E245}" dt="2025-05-11T22:11:07.925" v="608" actId="2085"/>
          <ac:spMkLst>
            <pc:docMk/>
            <pc:sldMk cId="475104230" sldId="355"/>
            <ac:spMk id="5" creationId="{DD858000-C0E8-D0DF-71F8-7FEC739E94F4}"/>
          </ac:spMkLst>
        </pc:spChg>
        <pc:spChg chg="mod">
          <ac:chgData name="Serif Salem" userId="93371da5-1b6a-4146-a736-4a3b0c81f0c2" providerId="ADAL" clId="{E1D99BB6-6821-4ABF-89B4-EE67BC74E245}" dt="2025-05-11T22:11:52.188" v="611" actId="207"/>
          <ac:spMkLst>
            <pc:docMk/>
            <pc:sldMk cId="475104230" sldId="355"/>
            <ac:spMk id="6" creationId="{5DFFB87D-BFB9-2EEB-6297-4001611550F4}"/>
          </ac:spMkLst>
        </pc:spChg>
        <pc:spChg chg="mod">
          <ac:chgData name="Serif Salem" userId="93371da5-1b6a-4146-a736-4a3b0c81f0c2" providerId="ADAL" clId="{E1D99BB6-6821-4ABF-89B4-EE67BC74E245}" dt="2025-05-11T22:11:07.925" v="608" actId="2085"/>
          <ac:spMkLst>
            <pc:docMk/>
            <pc:sldMk cId="475104230" sldId="355"/>
            <ac:spMk id="7" creationId="{1EE6B2C1-6F5F-74B5-A5CF-CF7F3E42749B}"/>
          </ac:spMkLst>
        </pc:spChg>
        <pc:spChg chg="mod">
          <ac:chgData name="Serif Salem" userId="93371da5-1b6a-4146-a736-4a3b0c81f0c2" providerId="ADAL" clId="{E1D99BB6-6821-4ABF-89B4-EE67BC74E245}" dt="2025-05-11T22:11:52.188" v="611" actId="207"/>
          <ac:spMkLst>
            <pc:docMk/>
            <pc:sldMk cId="475104230" sldId="355"/>
            <ac:spMk id="8" creationId="{EEAA7194-7385-E233-C235-A1CFE07124E6}"/>
          </ac:spMkLst>
        </pc:spChg>
        <pc:spChg chg="add mod">
          <ac:chgData name="Serif Salem" userId="93371da5-1b6a-4146-a736-4a3b0c81f0c2" providerId="ADAL" clId="{E1D99BB6-6821-4ABF-89B4-EE67BC74E245}" dt="2025-05-11T22:34:40.333" v="843" actId="1036"/>
          <ac:spMkLst>
            <pc:docMk/>
            <pc:sldMk cId="475104230" sldId="355"/>
            <ac:spMk id="10" creationId="{9B095BAB-A4BA-839C-C11B-EB515DACB23C}"/>
          </ac:spMkLst>
        </pc:spChg>
        <pc:picChg chg="add mod">
          <ac:chgData name="Serif Salem" userId="93371da5-1b6a-4146-a736-4a3b0c81f0c2" providerId="ADAL" clId="{E1D99BB6-6821-4ABF-89B4-EE67BC74E245}" dt="2025-05-11T22:34:30.109" v="834"/>
          <ac:picMkLst>
            <pc:docMk/>
            <pc:sldMk cId="475104230" sldId="355"/>
            <ac:picMk id="9" creationId="{15766277-ECB8-55D7-8457-9FC45DE21328}"/>
          </ac:picMkLst>
        </pc:picChg>
      </pc:sldChg>
      <pc:sldChg chg="addSp modSp new mod modClrScheme modAnim chgLayout">
        <pc:chgData name="Serif Salem" userId="93371da5-1b6a-4146-a736-4a3b0c81f0c2" providerId="ADAL" clId="{E1D99BB6-6821-4ABF-89B4-EE67BC74E245}" dt="2025-05-11T23:02:43.417" v="1014"/>
        <pc:sldMkLst>
          <pc:docMk/>
          <pc:sldMk cId="2751350509" sldId="356"/>
        </pc:sldMkLst>
        <pc:spChg chg="mod ord">
          <ac:chgData name="Serif Salem" userId="93371da5-1b6a-4146-a736-4a3b0c81f0c2" providerId="ADAL" clId="{E1D99BB6-6821-4ABF-89B4-EE67BC74E245}" dt="2025-05-11T22:49:50.722" v="929" actId="700"/>
          <ac:spMkLst>
            <pc:docMk/>
            <pc:sldMk cId="2751350509" sldId="356"/>
            <ac:spMk id="2" creationId="{ACC835E2-6BCF-D8E5-86F8-8DAE9C4F8EDB}"/>
          </ac:spMkLst>
        </pc:spChg>
        <pc:spChg chg="mod ord">
          <ac:chgData name="Serif Salem" userId="93371da5-1b6a-4146-a736-4a3b0c81f0c2" providerId="ADAL" clId="{E1D99BB6-6821-4ABF-89B4-EE67BC74E245}" dt="2025-05-11T22:49:50.722" v="929" actId="700"/>
          <ac:spMkLst>
            <pc:docMk/>
            <pc:sldMk cId="2751350509" sldId="356"/>
            <ac:spMk id="3" creationId="{266395D2-8F73-E973-C0BC-889FB6ACF40E}"/>
          </ac:spMkLst>
        </pc:spChg>
        <pc:spChg chg="mod ord">
          <ac:chgData name="Serif Salem" userId="93371da5-1b6a-4146-a736-4a3b0c81f0c2" providerId="ADAL" clId="{E1D99BB6-6821-4ABF-89B4-EE67BC74E245}" dt="2025-05-11T22:55:16.697" v="973" actId="113"/>
          <ac:spMkLst>
            <pc:docMk/>
            <pc:sldMk cId="2751350509" sldId="356"/>
            <ac:spMk id="4" creationId="{339FA752-8E67-D7E1-4869-C390173F206C}"/>
          </ac:spMkLst>
        </pc:spChg>
        <pc:picChg chg="add mod">
          <ac:chgData name="Serif Salem" userId="93371da5-1b6a-4146-a736-4a3b0c81f0c2" providerId="ADAL" clId="{E1D99BB6-6821-4ABF-89B4-EE67BC74E245}" dt="2025-05-11T22:57:48.679" v="989" actId="1076"/>
          <ac:picMkLst>
            <pc:docMk/>
            <pc:sldMk cId="2751350509" sldId="356"/>
            <ac:picMk id="5122" creationId="{B8C39CA8-150E-40FC-BB41-923117156B74}"/>
          </ac:picMkLst>
        </pc:picChg>
      </pc:sldChg>
      <pc:sldChg chg="addSp modSp add mod modClrScheme modAnim chgLayout">
        <pc:chgData name="Serif Salem" userId="93371da5-1b6a-4146-a736-4a3b0c81f0c2" providerId="ADAL" clId="{E1D99BB6-6821-4ABF-89B4-EE67BC74E245}" dt="2025-05-11T22:53:48.810" v="963" actId="207"/>
        <pc:sldMkLst>
          <pc:docMk/>
          <pc:sldMk cId="2792997885" sldId="357"/>
        </pc:sldMkLst>
        <pc:spChg chg="mod ord">
          <ac:chgData name="Serif Salem" userId="93371da5-1b6a-4146-a736-4a3b0c81f0c2" providerId="ADAL" clId="{E1D99BB6-6821-4ABF-89B4-EE67BC74E245}" dt="2025-05-11T22:53:33.341" v="961" actId="700"/>
          <ac:spMkLst>
            <pc:docMk/>
            <pc:sldMk cId="2792997885" sldId="357"/>
            <ac:spMk id="2" creationId="{4DD66184-D779-29E2-AC69-67F0A5E1B980}"/>
          </ac:spMkLst>
        </pc:spChg>
        <pc:spChg chg="mod ord">
          <ac:chgData name="Serif Salem" userId="93371da5-1b6a-4146-a736-4a3b0c81f0c2" providerId="ADAL" clId="{E1D99BB6-6821-4ABF-89B4-EE67BC74E245}" dt="2025-05-11T22:53:33.341" v="961" actId="700"/>
          <ac:spMkLst>
            <pc:docMk/>
            <pc:sldMk cId="2792997885" sldId="357"/>
            <ac:spMk id="3" creationId="{EC4D49E1-B102-CB89-3846-A9C3C1F8CA75}"/>
          </ac:spMkLst>
        </pc:spChg>
        <pc:spChg chg="mod ord">
          <ac:chgData name="Serif Salem" userId="93371da5-1b6a-4146-a736-4a3b0c81f0c2" providerId="ADAL" clId="{E1D99BB6-6821-4ABF-89B4-EE67BC74E245}" dt="2025-05-11T22:53:48.810" v="963" actId="207"/>
          <ac:spMkLst>
            <pc:docMk/>
            <pc:sldMk cId="2792997885" sldId="357"/>
            <ac:spMk id="4" creationId="{4B7DDEBB-E445-EFC0-EC0D-E3ED771B8E70}"/>
          </ac:spMkLst>
        </pc:spChg>
        <pc:spChg chg="add mod">
          <ac:chgData name="Serif Salem" userId="93371da5-1b6a-4146-a736-4a3b0c81f0c2" providerId="ADAL" clId="{E1D99BB6-6821-4ABF-89B4-EE67BC74E245}" dt="2025-05-11T22:34:00.915" v="825" actId="1036"/>
          <ac:spMkLst>
            <pc:docMk/>
            <pc:sldMk cId="2792997885" sldId="357"/>
            <ac:spMk id="10" creationId="{0017D2F0-782F-7B73-3827-26D27334D416}"/>
          </ac:spMkLst>
        </pc:spChg>
        <pc:picChg chg="add mod">
          <ac:chgData name="Serif Salem" userId="93371da5-1b6a-4146-a736-4a3b0c81f0c2" providerId="ADAL" clId="{E1D99BB6-6821-4ABF-89B4-EE67BC74E245}" dt="2025-05-11T22:19:59.040" v="720"/>
          <ac:picMkLst>
            <pc:docMk/>
            <pc:sldMk cId="2792997885" sldId="357"/>
            <ac:picMk id="5" creationId="{DFF5BFAB-DF4C-E377-F4E9-FF8D4E6A7E73}"/>
          </ac:picMkLst>
        </pc:picChg>
      </pc:sldChg>
      <pc:sldChg chg="delSp modSp add del mod delAnim">
        <pc:chgData name="Serif Salem" userId="93371da5-1b6a-4146-a736-4a3b0c81f0c2" providerId="ADAL" clId="{E1D99BB6-6821-4ABF-89B4-EE67BC74E245}" dt="2025-05-11T22:19:06.649" v="710" actId="47"/>
        <pc:sldMkLst>
          <pc:docMk/>
          <pc:sldMk cId="890188521" sldId="358"/>
        </pc:sldMkLst>
        <pc:spChg chg="del">
          <ac:chgData name="Serif Salem" userId="93371da5-1b6a-4146-a736-4a3b0c81f0c2" providerId="ADAL" clId="{E1D99BB6-6821-4ABF-89B4-EE67BC74E245}" dt="2025-05-11T22:18:48.166" v="709" actId="478"/>
          <ac:spMkLst>
            <pc:docMk/>
            <pc:sldMk cId="890188521" sldId="358"/>
            <ac:spMk id="5" creationId="{44228B95-EAC0-6B04-F6A4-94D0C8FA5059}"/>
          </ac:spMkLst>
        </pc:spChg>
        <pc:spChg chg="del">
          <ac:chgData name="Serif Salem" userId="93371da5-1b6a-4146-a736-4a3b0c81f0c2" providerId="ADAL" clId="{E1D99BB6-6821-4ABF-89B4-EE67BC74E245}" dt="2025-05-11T22:18:46.202" v="707" actId="478"/>
          <ac:spMkLst>
            <pc:docMk/>
            <pc:sldMk cId="890188521" sldId="358"/>
            <ac:spMk id="7" creationId="{F09BFCE4-822D-58C7-ED91-35C18CBF0373}"/>
          </ac:spMkLst>
        </pc:spChg>
        <pc:spChg chg="del">
          <ac:chgData name="Serif Salem" userId="93371da5-1b6a-4146-a736-4a3b0c81f0c2" providerId="ADAL" clId="{E1D99BB6-6821-4ABF-89B4-EE67BC74E245}" dt="2025-05-11T22:18:37.662" v="701" actId="478"/>
          <ac:spMkLst>
            <pc:docMk/>
            <pc:sldMk cId="890188521" sldId="358"/>
            <ac:spMk id="9" creationId="{38FDE513-2AE5-FD7F-E19C-5A91EA472D58}"/>
          </ac:spMkLst>
        </pc:spChg>
        <pc:spChg chg="del mod">
          <ac:chgData name="Serif Salem" userId="93371da5-1b6a-4146-a736-4a3b0c81f0c2" providerId="ADAL" clId="{E1D99BB6-6821-4ABF-89B4-EE67BC74E245}" dt="2025-05-11T22:18:44.356" v="706" actId="478"/>
          <ac:spMkLst>
            <pc:docMk/>
            <pc:sldMk cId="890188521" sldId="358"/>
            <ac:spMk id="18" creationId="{0A011075-E03D-541B-157E-56E7B8DA675C}"/>
          </ac:spMkLst>
        </pc:spChg>
        <pc:grpChg chg="del">
          <ac:chgData name="Serif Salem" userId="93371da5-1b6a-4146-a736-4a3b0c81f0c2" providerId="ADAL" clId="{E1D99BB6-6821-4ABF-89B4-EE67BC74E245}" dt="2025-05-11T22:18:40.169" v="704" actId="478"/>
          <ac:grpSpMkLst>
            <pc:docMk/>
            <pc:sldMk cId="890188521" sldId="358"/>
            <ac:grpSpMk id="24" creationId="{286F2521-AE82-834C-F7C4-08D6DD2217AF}"/>
          </ac:grpSpMkLst>
        </pc:grpChg>
        <pc:picChg chg="del">
          <ac:chgData name="Serif Salem" userId="93371da5-1b6a-4146-a736-4a3b0c81f0c2" providerId="ADAL" clId="{E1D99BB6-6821-4ABF-89B4-EE67BC74E245}" dt="2025-05-11T22:18:39.327" v="703" actId="478"/>
          <ac:picMkLst>
            <pc:docMk/>
            <pc:sldMk cId="890188521" sldId="358"/>
            <ac:picMk id="3" creationId="{79DE7B35-7E44-C998-C072-F346BD304D26}"/>
          </ac:picMkLst>
        </pc:picChg>
        <pc:picChg chg="del">
          <ac:chgData name="Serif Salem" userId="93371da5-1b6a-4146-a736-4a3b0c81f0c2" providerId="ADAL" clId="{E1D99BB6-6821-4ABF-89B4-EE67BC74E245}" dt="2025-05-11T22:18:47.034" v="708" actId="478"/>
          <ac:picMkLst>
            <pc:docMk/>
            <pc:sldMk cId="890188521" sldId="358"/>
            <ac:picMk id="6" creationId="{A23F3B95-F0F9-684F-181B-DBCA205850D0}"/>
          </ac:picMkLst>
        </pc:picChg>
        <pc:picChg chg="del">
          <ac:chgData name="Serif Salem" userId="93371da5-1b6a-4146-a736-4a3b0c81f0c2" providerId="ADAL" clId="{E1D99BB6-6821-4ABF-89B4-EE67BC74E245}" dt="2025-05-11T22:18:38.534" v="702" actId="478"/>
          <ac:picMkLst>
            <pc:docMk/>
            <pc:sldMk cId="890188521" sldId="358"/>
            <ac:picMk id="8" creationId="{615EEEC4-6853-239E-8772-18FDFB3719C8}"/>
          </ac:picMkLst>
        </pc:picChg>
        <pc:cxnChg chg="mod">
          <ac:chgData name="Serif Salem" userId="93371da5-1b6a-4146-a736-4a3b0c81f0c2" providerId="ADAL" clId="{E1D99BB6-6821-4ABF-89B4-EE67BC74E245}" dt="2025-05-11T22:18:40.169" v="704" actId="478"/>
          <ac:cxnSpMkLst>
            <pc:docMk/>
            <pc:sldMk cId="890188521" sldId="358"/>
            <ac:cxnSpMk id="27" creationId="{12782453-4098-EFA6-70BF-82CE471B4E16}"/>
          </ac:cxnSpMkLst>
        </pc:cxnChg>
      </pc:sldChg>
      <pc:sldChg chg="delSp modSp new mod modClrScheme chgLayout">
        <pc:chgData name="Serif Salem" userId="93371da5-1b6a-4146-a736-4a3b0c81f0c2" providerId="ADAL" clId="{E1D99BB6-6821-4ABF-89B4-EE67BC74E245}" dt="2025-05-11T22:26:42.770" v="734" actId="700"/>
        <pc:sldMkLst>
          <pc:docMk/>
          <pc:sldMk cId="988982961" sldId="358"/>
        </pc:sldMkLst>
        <pc:spChg chg="del">
          <ac:chgData name="Serif Salem" userId="93371da5-1b6a-4146-a736-4a3b0c81f0c2" providerId="ADAL" clId="{E1D99BB6-6821-4ABF-89B4-EE67BC74E245}" dt="2025-05-11T22:26:23.657" v="733" actId="700"/>
          <ac:spMkLst>
            <pc:docMk/>
            <pc:sldMk cId="988982961" sldId="358"/>
            <ac:spMk id="2" creationId="{061F4C53-FA48-B4AE-4559-298A3F838C5E}"/>
          </ac:spMkLst>
        </pc:spChg>
        <pc:spChg chg="mod ord">
          <ac:chgData name="Serif Salem" userId="93371da5-1b6a-4146-a736-4a3b0c81f0c2" providerId="ADAL" clId="{E1D99BB6-6821-4ABF-89B4-EE67BC74E245}" dt="2025-05-11T22:26:42.770" v="734" actId="700"/>
          <ac:spMkLst>
            <pc:docMk/>
            <pc:sldMk cId="988982961" sldId="358"/>
            <ac:spMk id="3" creationId="{28C5619B-10D2-509C-547D-999C2D7E246A}"/>
          </ac:spMkLst>
        </pc:spChg>
        <pc:spChg chg="del">
          <ac:chgData name="Serif Salem" userId="93371da5-1b6a-4146-a736-4a3b0c81f0c2" providerId="ADAL" clId="{E1D99BB6-6821-4ABF-89B4-EE67BC74E245}" dt="2025-05-11T22:26:23.657" v="733" actId="700"/>
          <ac:spMkLst>
            <pc:docMk/>
            <pc:sldMk cId="988982961" sldId="358"/>
            <ac:spMk id="4" creationId="{7162DDE1-2D54-DACA-9303-E5323E70DF2A}"/>
          </ac:spMkLst>
        </pc:spChg>
      </pc:sldChg>
      <pc:sldChg chg="addSp modSp add mod modClrScheme modAnim chgLayout">
        <pc:chgData name="Serif Salem" userId="93371da5-1b6a-4146-a736-4a3b0c81f0c2" providerId="ADAL" clId="{E1D99BB6-6821-4ABF-89B4-EE67BC74E245}" dt="2025-05-11T23:03:07.173" v="1016"/>
        <pc:sldMkLst>
          <pc:docMk/>
          <pc:sldMk cId="178386131" sldId="359"/>
        </pc:sldMkLst>
        <pc:spChg chg="mod ord">
          <ac:chgData name="Serif Salem" userId="93371da5-1b6a-4146-a736-4a3b0c81f0c2" providerId="ADAL" clId="{E1D99BB6-6821-4ABF-89B4-EE67BC74E245}" dt="2025-05-11T22:50:43" v="936" actId="700"/>
          <ac:spMkLst>
            <pc:docMk/>
            <pc:sldMk cId="178386131" sldId="359"/>
            <ac:spMk id="2" creationId="{E03D9DBF-3A28-9497-FA12-B40101056728}"/>
          </ac:spMkLst>
        </pc:spChg>
        <pc:spChg chg="mod ord">
          <ac:chgData name="Serif Salem" userId="93371da5-1b6a-4146-a736-4a3b0c81f0c2" providerId="ADAL" clId="{E1D99BB6-6821-4ABF-89B4-EE67BC74E245}" dt="2025-05-11T22:50:43" v="936" actId="700"/>
          <ac:spMkLst>
            <pc:docMk/>
            <pc:sldMk cId="178386131" sldId="359"/>
            <ac:spMk id="3" creationId="{5B172842-A0B1-87A3-964C-E649340B1CE9}"/>
          </ac:spMkLst>
        </pc:spChg>
        <pc:spChg chg="mod ord">
          <ac:chgData name="Serif Salem" userId="93371da5-1b6a-4146-a736-4a3b0c81f0c2" providerId="ADAL" clId="{E1D99BB6-6821-4ABF-89B4-EE67BC74E245}" dt="2025-05-11T22:56:20.717" v="980" actId="14100"/>
          <ac:spMkLst>
            <pc:docMk/>
            <pc:sldMk cId="178386131" sldId="359"/>
            <ac:spMk id="4" creationId="{A2F389E1-DD46-4301-A8A3-277670D31A3E}"/>
          </ac:spMkLst>
        </pc:spChg>
        <pc:picChg chg="add mod modCrop">
          <ac:chgData name="Serif Salem" userId="93371da5-1b6a-4146-a736-4a3b0c81f0c2" providerId="ADAL" clId="{E1D99BB6-6821-4ABF-89B4-EE67BC74E245}" dt="2025-05-11T23:00:37.089" v="1006" actId="1076"/>
          <ac:picMkLst>
            <pc:docMk/>
            <pc:sldMk cId="178386131" sldId="359"/>
            <ac:picMk id="5" creationId="{2F16E9B5-38CC-F3B7-E6FD-687EA13951C8}"/>
          </ac:picMkLst>
        </pc:picChg>
      </pc:sldChg>
      <pc:sldMasterChg chg="del delSldLayout">
        <pc:chgData name="Serif Salem" userId="93371da5-1b6a-4146-a736-4a3b0c81f0c2" providerId="ADAL" clId="{E1D99BB6-6821-4ABF-89B4-EE67BC74E245}" dt="2025-05-11T22:26:04.519" v="730" actId="700"/>
        <pc:sldMasterMkLst>
          <pc:docMk/>
          <pc:sldMasterMk cId="3327532009" sldId="2147483725"/>
        </pc:sldMasterMkLst>
        <pc:sldLayoutChg chg="del">
          <pc:chgData name="Serif Salem" userId="93371da5-1b6a-4146-a736-4a3b0c81f0c2" providerId="ADAL" clId="{E1D99BB6-6821-4ABF-89B4-EE67BC74E245}" dt="2025-05-11T22:26:04.519" v="730" actId="700"/>
          <pc:sldLayoutMkLst>
            <pc:docMk/>
            <pc:sldMasterMk cId="3327532009" sldId="2147483725"/>
            <pc:sldLayoutMk cId="2510000662" sldId="2147483726"/>
          </pc:sldLayoutMkLst>
        </pc:sldLayoutChg>
        <pc:sldLayoutChg chg="del">
          <pc:chgData name="Serif Salem" userId="93371da5-1b6a-4146-a736-4a3b0c81f0c2" providerId="ADAL" clId="{E1D99BB6-6821-4ABF-89B4-EE67BC74E245}" dt="2025-05-11T22:26:04.519" v="730" actId="700"/>
          <pc:sldLayoutMkLst>
            <pc:docMk/>
            <pc:sldMasterMk cId="3327532009" sldId="2147483725"/>
            <pc:sldLayoutMk cId="2603660846" sldId="2147483727"/>
          </pc:sldLayoutMkLst>
        </pc:sldLayoutChg>
        <pc:sldLayoutChg chg="del">
          <pc:chgData name="Serif Salem" userId="93371da5-1b6a-4146-a736-4a3b0c81f0c2" providerId="ADAL" clId="{E1D99BB6-6821-4ABF-89B4-EE67BC74E245}" dt="2025-05-11T22:26:04.519" v="730" actId="700"/>
          <pc:sldLayoutMkLst>
            <pc:docMk/>
            <pc:sldMasterMk cId="3327532009" sldId="2147483725"/>
            <pc:sldLayoutMk cId="1619332066" sldId="2147483728"/>
          </pc:sldLayoutMkLst>
        </pc:sldLayoutChg>
        <pc:sldLayoutChg chg="del">
          <pc:chgData name="Serif Salem" userId="93371da5-1b6a-4146-a736-4a3b0c81f0c2" providerId="ADAL" clId="{E1D99BB6-6821-4ABF-89B4-EE67BC74E245}" dt="2025-05-11T22:26:04.519" v="730" actId="700"/>
          <pc:sldLayoutMkLst>
            <pc:docMk/>
            <pc:sldMasterMk cId="3327532009" sldId="2147483725"/>
            <pc:sldLayoutMk cId="2373996925" sldId="2147483729"/>
          </pc:sldLayoutMkLst>
        </pc:sldLayoutChg>
        <pc:sldLayoutChg chg="del">
          <pc:chgData name="Serif Salem" userId="93371da5-1b6a-4146-a736-4a3b0c81f0c2" providerId="ADAL" clId="{E1D99BB6-6821-4ABF-89B4-EE67BC74E245}" dt="2025-05-11T22:26:04.519" v="730" actId="700"/>
          <pc:sldLayoutMkLst>
            <pc:docMk/>
            <pc:sldMasterMk cId="3327532009" sldId="2147483725"/>
            <pc:sldLayoutMk cId="1909102965" sldId="2147483730"/>
          </pc:sldLayoutMkLst>
        </pc:sldLayoutChg>
        <pc:sldLayoutChg chg="del">
          <pc:chgData name="Serif Salem" userId="93371da5-1b6a-4146-a736-4a3b0c81f0c2" providerId="ADAL" clId="{E1D99BB6-6821-4ABF-89B4-EE67BC74E245}" dt="2025-05-11T22:26:04.519" v="730" actId="700"/>
          <pc:sldLayoutMkLst>
            <pc:docMk/>
            <pc:sldMasterMk cId="3327532009" sldId="2147483725"/>
            <pc:sldLayoutMk cId="2648713976" sldId="2147483731"/>
          </pc:sldLayoutMkLst>
        </pc:sldLayoutChg>
        <pc:sldLayoutChg chg="del">
          <pc:chgData name="Serif Salem" userId="93371da5-1b6a-4146-a736-4a3b0c81f0c2" providerId="ADAL" clId="{E1D99BB6-6821-4ABF-89B4-EE67BC74E245}" dt="2025-05-11T22:26:04.519" v="730" actId="700"/>
          <pc:sldLayoutMkLst>
            <pc:docMk/>
            <pc:sldMasterMk cId="3327532009" sldId="2147483725"/>
            <pc:sldLayoutMk cId="1679607956" sldId="2147483732"/>
          </pc:sldLayoutMkLst>
        </pc:sldLayoutChg>
        <pc:sldLayoutChg chg="del">
          <pc:chgData name="Serif Salem" userId="93371da5-1b6a-4146-a736-4a3b0c81f0c2" providerId="ADAL" clId="{E1D99BB6-6821-4ABF-89B4-EE67BC74E245}" dt="2025-05-11T22:26:04.519" v="730" actId="700"/>
          <pc:sldLayoutMkLst>
            <pc:docMk/>
            <pc:sldMasterMk cId="3327532009" sldId="2147483725"/>
            <pc:sldLayoutMk cId="3406239655" sldId="2147483733"/>
          </pc:sldLayoutMkLst>
        </pc:sldLayoutChg>
        <pc:sldLayoutChg chg="del">
          <pc:chgData name="Serif Salem" userId="93371da5-1b6a-4146-a736-4a3b0c81f0c2" providerId="ADAL" clId="{E1D99BB6-6821-4ABF-89B4-EE67BC74E245}" dt="2025-05-11T22:26:04.519" v="730" actId="700"/>
          <pc:sldLayoutMkLst>
            <pc:docMk/>
            <pc:sldMasterMk cId="3327532009" sldId="2147483725"/>
            <pc:sldLayoutMk cId="2867237713" sldId="2147483734"/>
          </pc:sldLayoutMkLst>
        </pc:sldLayoutChg>
        <pc:sldLayoutChg chg="del">
          <pc:chgData name="Serif Salem" userId="93371da5-1b6a-4146-a736-4a3b0c81f0c2" providerId="ADAL" clId="{E1D99BB6-6821-4ABF-89B4-EE67BC74E245}" dt="2025-05-11T22:26:04.519" v="730" actId="700"/>
          <pc:sldLayoutMkLst>
            <pc:docMk/>
            <pc:sldMasterMk cId="3327532009" sldId="2147483725"/>
            <pc:sldLayoutMk cId="3607417177" sldId="2147483735"/>
          </pc:sldLayoutMkLst>
        </pc:sldLayoutChg>
        <pc:sldLayoutChg chg="del">
          <pc:chgData name="Serif Salem" userId="93371da5-1b6a-4146-a736-4a3b0c81f0c2" providerId="ADAL" clId="{E1D99BB6-6821-4ABF-89B4-EE67BC74E245}" dt="2025-05-11T22:26:04.519" v="730" actId="700"/>
          <pc:sldLayoutMkLst>
            <pc:docMk/>
            <pc:sldMasterMk cId="3327532009" sldId="2147483725"/>
            <pc:sldLayoutMk cId="3149379208" sldId="2147483736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4C98272-6967-98D4-E3F1-904E81886E9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819C0E-BB55-E499-68D7-7EBC3DD3326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0E6F5F-F619-4810-9F69-D1FE301E00A7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B55685-0AFC-EC35-EF3B-40F9D02803A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AB20499-560D-1C2B-10F9-1D3057D643E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6077FC-B652-4EE5-A302-09BC4FE80F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83434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E3DE3B-B0CF-4E0B-AC32-EB0DA2B0DEB4}" type="datetimeFigureOut">
              <a:rPr lang="en-GB" smtClean="0"/>
              <a:t>14/01/2026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8842F9-EA7B-4795-8131-5DDC03D86C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47051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Images</a:t>
            </a:r>
            <a:r>
              <a:rPr lang="en-GB" baseline="0" dirty="0"/>
              <a:t> </a:t>
            </a:r>
            <a:r>
              <a:rPr lang="en-GB" dirty="0"/>
              <a:t>from: </a:t>
            </a:r>
          </a:p>
          <a:p>
            <a:endParaRPr lang="en-GB" dirty="0"/>
          </a:p>
          <a:p>
            <a:r>
              <a:rPr lang="en-GB" dirty="0"/>
              <a:t>http://organizationalphysics.com/2016/10/13/top-down-vs-bottom-up-hierarchy-or-how-to-build-a-self-managed-organization/ [23-Jan-2018]</a:t>
            </a:r>
          </a:p>
          <a:p>
            <a:r>
              <a:rPr lang="en-GB" dirty="0"/>
              <a:t>https://www.pinterest.com/pin/325948091754343000/</a:t>
            </a:r>
          </a:p>
          <a:p>
            <a:r>
              <a:rPr lang="en-GB" dirty="0"/>
              <a:t>http://www.softschools.com/math/number_patterns/pattern_recognition/worksheets/pattern_recognition_worksheet_2.html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97F37A7-6CD5-480C-8A9C-8A14678CA55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663156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2444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3135523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16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735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2572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1062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5194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3543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14761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93160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4004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37286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42847541-992A-E188-34A6-1D707D486382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7258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DF570F57-EB85-C9B2-1999-C6B0FC8C8DE7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9603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1676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6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431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  <a:endParaRPr kumimoji="0" lang="en-US" dirty="0"/>
          </a:p>
        </p:txBody>
      </p:sp>
    </p:spTree>
    <p:extLst>
      <p:ext uri="{BB962C8B-B14F-4D97-AF65-F5344CB8AC3E}">
        <p14:creationId xmlns:p14="http://schemas.microsoft.com/office/powerpoint/2010/main" val="1910872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90886DE-0E97-05F0-5222-D8192B0F17A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11487150" cy="49752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8253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85F9DE-448A-A9BA-7680-1E296E55E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C1586-21CB-8D5A-5ECA-FD10CCA60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CB4241-5141-2912-885C-240B7C8F58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C3E424-D1AE-8324-76E4-977FD2E261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9130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376594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4B5A1-EF64-9729-AEC2-36C3D85FA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DF811DF-0ADD-2F4F-8990-B3AD45C58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854315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7">
            <a:extLst>
              <a:ext uri="{FF2B5EF4-FFF2-40B4-BE49-F238E27FC236}">
                <a16:creationId xmlns:a16="http://schemas.microsoft.com/office/drawing/2014/main" id="{A5A49E56-298E-C426-9650-8EEEBAD9BD5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6424877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9A3EAE59-13ED-B1C7-162D-79A726945AF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58775" y="1081088"/>
            <a:ext cx="11487150" cy="5175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2449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422093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5" name="Title Placeholder 1">
            <a:extLst>
              <a:ext uri="{FF2B5EF4-FFF2-40B4-BE49-F238E27FC236}">
                <a16:creationId xmlns:a16="http://schemas.microsoft.com/office/drawing/2014/main" id="{2E824191-4574-D2F9-BF4A-543F75393C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>
            <a:extLst>
              <a:ext uri="{FF2B5EF4-FFF2-40B4-BE49-F238E27FC236}">
                <a16:creationId xmlns:a16="http://schemas.microsoft.com/office/drawing/2014/main" id="{275264DE-D66C-27CC-4667-30A994A9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68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8" name="Slide Number Placeholder 4">
            <a:extLst>
              <a:ext uri="{FF2B5EF4-FFF2-40B4-BE49-F238E27FC236}">
                <a16:creationId xmlns:a16="http://schemas.microsoft.com/office/drawing/2014/main" id="{5BE756EC-DF41-C17E-EAD6-1B54AEFEC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0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8358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E231DB1-2228-4A0C-8FFB-A232342892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1833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6DEB7CF-C32B-A454-1FCA-0BC0966F19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68890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4899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615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DDBF1FC7-C217-2C8F-9A62-2BC0A0EA654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19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7C2CFF-4E02-2641-951E-0DF407A3B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1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2305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274552-58FE-3BDB-DB27-3FDE19F1A8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3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DB3C7BE9-9756-CC10-D22A-EBEA1F3CFD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5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2168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>
            <a:extLst>
              <a:ext uri="{FF2B5EF4-FFF2-40B4-BE49-F238E27FC236}">
                <a16:creationId xmlns:a16="http://schemas.microsoft.com/office/drawing/2014/main" id="{C99B0D98-C636-EF0B-AE82-F99202777D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8777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Slide Number Placeholder 4">
            <a:extLst>
              <a:ext uri="{FF2B5EF4-FFF2-40B4-BE49-F238E27FC236}">
                <a16:creationId xmlns:a16="http://schemas.microsoft.com/office/drawing/2014/main" id="{9CA36DEF-4F02-7B14-2317-A234814CE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5833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987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7D59DD-5410-DA56-6F80-D064267A97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E5BC8D80-C98C-B0D8-FD5A-CFDCD699B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700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A82E766D-2562-27F2-2A1A-D66333DD40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898920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295D9C-2A80-2CA1-9340-2EC836F22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6469482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8875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46921" y="1676118"/>
            <a:ext cx="3124901" cy="1752881"/>
          </a:xfrm>
          <a:prstGeom prst="rect">
            <a:avLst/>
          </a:prstGeom>
        </p:spPr>
      </p:pic>
      <p:sp>
        <p:nvSpPr>
          <p:cNvPr id="9" name="Date Placeholder 2">
            <a:extLst>
              <a:ext uri="{FF2B5EF4-FFF2-40B4-BE49-F238E27FC236}">
                <a16:creationId xmlns:a16="http://schemas.microsoft.com/office/drawing/2014/main" id="{C22537E9-854A-1343-5A3E-DE9041A9C68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655346" y="4185245"/>
            <a:ext cx="2743200" cy="356491"/>
          </a:xfrm>
        </p:spPr>
        <p:txBody>
          <a:bodyPr/>
          <a:lstStyle/>
          <a:p>
            <a:r>
              <a:rPr lang="en-US"/>
              <a:t>24/04/2025</a:t>
            </a:r>
            <a:endParaRPr lang="en-GB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1BA5CA9B-C854-379F-CA72-13454A475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856149" y="5755807"/>
            <a:ext cx="356492" cy="3564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013CC0F-541B-515C-FD51-96D7C1CDE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</p:spPr>
        <p:txBody>
          <a:bodyPr/>
          <a:lstStyle>
            <a:lvl1pPr>
              <a:defRPr>
                <a:ln w="22225">
                  <a:solidFill>
                    <a:srgbClr val="C00000"/>
                  </a:solidFill>
                  <a:prstDash val="solid"/>
                </a:ln>
                <a:solidFill>
                  <a:srgbClr val="C0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8F690071-E015-2666-8280-8044ECC2045F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23CFC43-085D-ECDB-C94E-5ACBCD8DCE1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103313"/>
            <a:ext cx="11487150" cy="50085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DE0E5074-9C3F-FB3E-2E4D-94B5898C83EE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892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Questions Transparent Png">
            <a:extLst>
              <a:ext uri="{FF2B5EF4-FFF2-40B4-BE49-F238E27FC236}">
                <a16:creationId xmlns:a16="http://schemas.microsoft.com/office/drawing/2014/main" id="{C6A16EE1-D3FD-3B39-C1BD-B5082D397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6" descr="Questions Transparent Png">
            <a:extLst>
              <a:ext uri="{FF2B5EF4-FFF2-40B4-BE49-F238E27FC236}">
                <a16:creationId xmlns:a16="http://schemas.microsoft.com/office/drawing/2014/main" id="{4543B017-0323-6F4E-1BB2-E28C90FEE0F8}"/>
              </a:ext>
            </a:extLst>
          </p:cNvPr>
          <p:cNvPicPr>
            <a:picLocks noChangeAspect="1" noChangeArrowheads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633" y="581374"/>
            <a:ext cx="5485006" cy="36310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514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14355555-1AB2-4C5A-9135-4E25C9227EF3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2949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8.xml"/><Relationship Id="rId18" Type="http://schemas.openxmlformats.org/officeDocument/2006/relationships/image" Target="../media/image1.png"/><Relationship Id="rId3" Type="http://schemas.openxmlformats.org/officeDocument/2006/relationships/slideLayout" Target="../slideLayouts/slideLayout18.xml"/><Relationship Id="rId7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7.xml"/><Relationship Id="rId17" Type="http://schemas.openxmlformats.org/officeDocument/2006/relationships/theme" Target="../theme/theme2.xml"/><Relationship Id="rId2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31.xml"/><Relationship Id="rId1" Type="http://schemas.openxmlformats.org/officeDocument/2006/relationships/slideLayout" Target="../slideLayouts/slideLayout16.xml"/><Relationship Id="rId6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0.xml"/><Relationship Id="rId1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4.xml"/><Relationship Id="rId14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7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4DBA2FB7-99AE-74D1-8B62-318D8C2E4709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2544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990033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rgbClr val="004989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4077"/>
            <a:ext cx="11488305" cy="778582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18"/>
          <a:srcRect t="86719" b="2946"/>
          <a:stretch/>
        </p:blipFill>
        <p:spPr>
          <a:xfrm>
            <a:off x="0" y="6149230"/>
            <a:ext cx="12192000" cy="708770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5346" y="4118339"/>
            <a:ext cx="2743200" cy="35649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r>
              <a:rPr lang="en-US"/>
              <a:t>24/04/2025</a:t>
            </a:r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856149" y="5688901"/>
            <a:ext cx="356492" cy="356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 b="1" baseline="0">
                <a:solidFill>
                  <a:schemeClr val="tx1">
                    <a:tint val="82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</a:lstStyle>
          <a:p>
            <a:fld id="{14355555-1AB2-4C5A-9135-4E25C9227EF3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3430A051-8BEF-1418-DB2F-94B3F31D81FD}"/>
              </a:ext>
            </a:extLst>
          </p:cNvPr>
          <p:cNvCxnSpPr>
            <a:cxnSpLocks/>
          </p:cNvCxnSpPr>
          <p:nvPr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058610"/>
            <a:ext cx="11488305" cy="4985464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0241BCB9-C2B2-7B93-E5F7-1A145D795383}"/>
              </a:ext>
            </a:extLst>
          </p:cNvPr>
          <p:cNvCxnSpPr>
            <a:cxnSpLocks/>
          </p:cNvCxnSpPr>
          <p:nvPr userDrawn="1"/>
        </p:nvCxnSpPr>
        <p:spPr>
          <a:xfrm>
            <a:off x="0" y="48125"/>
            <a:ext cx="12192000" cy="0"/>
          </a:xfrm>
          <a:prstGeom prst="line">
            <a:avLst/>
          </a:prstGeom>
          <a:ln w="104775">
            <a:solidFill>
              <a:srgbClr val="00498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568318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4988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rgbClr val="004989"/>
          </a:solidFill>
          <a:latin typeface="+mn-lt"/>
          <a:ea typeface="+mn-ea"/>
          <a:cs typeface="+mn-cs"/>
        </a:defRPr>
      </a:lvl2pPr>
      <a:lvl3pPr marL="8921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rgbClr val="00B050"/>
          </a:solidFill>
          <a:latin typeface="+mn-lt"/>
          <a:ea typeface="+mn-ea"/>
          <a:cs typeface="+mn-cs"/>
        </a:defRPr>
      </a:lvl3pPr>
      <a:lvl4pPr marL="1260475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7030A0"/>
          </a:solidFill>
          <a:latin typeface="+mn-lt"/>
          <a:ea typeface="+mn-ea"/>
          <a:cs typeface="+mn-cs"/>
        </a:defRPr>
      </a:lvl4pPr>
      <a:lvl5pPr marL="1706563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twitter.com/bretjturner/status/948336006054395904/photo/1?ref_src=twsrc%5etfw&amp;ref_url=http://www.bbc.co.uk/bbcthree/item/2dbdaba5-e689-4863-9d82-5aa45ad15068" TargetMode="External"/><Relationship Id="rId2" Type="http://schemas.openxmlformats.org/officeDocument/2006/relationships/hyperlink" Target="http://www.bbc.co.uk/bbcthree/item/2dbdaba5-e689-4863-9d82-5aa45ad15068" TargetMode="Externa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://www.dictionary.com/" TargetMode="External"/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D955D944-7FD2-698B-AA46-457559F9373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Analysing and Solving Problems (APS)</a:t>
            </a:r>
            <a:r>
              <a:rPr lang="en-GB" dirty="0"/>
              <a:t> ACCA4019</a:t>
            </a:r>
            <a:endParaRPr lang="en-GB" dirty="0">
              <a:solidFill>
                <a:srgbClr val="004989"/>
              </a:solidFill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95A4B799-7970-B5CA-F5FE-5F7E308872A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altLang="en-US" dirty="0"/>
              <a:t>Introduction to Abstract Thinking</a:t>
            </a:r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82B4598-9506-A9DF-C0D8-C5DCCE2F8F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C0AA4FA-279D-D8F7-4B2D-883ADD7181EA}"/>
              </a:ext>
            </a:extLst>
          </p:cNvPr>
          <p:cNvSpPr/>
          <p:nvPr/>
        </p:nvSpPr>
        <p:spPr>
          <a:xfrm>
            <a:off x="5232400" y="2600326"/>
            <a:ext cx="18473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endParaRPr lang="en-GB" altLang="en-US" sz="2400" b="1" dirty="0"/>
          </a:p>
          <a:p>
            <a:pPr>
              <a:defRPr/>
            </a:pPr>
            <a:endParaRPr lang="en-GB" altLang="en-US" sz="2400" b="1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4F023-D6C0-AF7F-E547-81436FFB64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Weekly schedule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B95BA3-6785-E066-C67C-CCF4DBD10C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2</a:t>
            </a:fld>
            <a:endParaRPr lang="en-GB" dirty="0"/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880D74B-47A9-6774-E271-38E158600C1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6063380"/>
              </p:ext>
            </p:extLst>
          </p:nvPr>
        </p:nvGraphicFramePr>
        <p:xfrm>
          <a:off x="777961" y="942975"/>
          <a:ext cx="10636078" cy="5029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62995">
                  <a:extLst>
                    <a:ext uri="{9D8B030D-6E8A-4147-A177-3AD203B41FA5}">
                      <a16:colId xmlns:a16="http://schemas.microsoft.com/office/drawing/2014/main" val="3057948719"/>
                    </a:ext>
                  </a:extLst>
                </a:gridCol>
                <a:gridCol w="8373083">
                  <a:extLst>
                    <a:ext uri="{9D8B030D-6E8A-4147-A177-3AD203B41FA5}">
                      <a16:colId xmlns:a16="http://schemas.microsoft.com/office/drawing/2014/main" val="3015195872"/>
                    </a:ext>
                  </a:extLst>
                </a:gridCol>
              </a:tblGrid>
              <a:tr h="245110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effectLst/>
                        </a:rPr>
                        <a:t>Week</a:t>
                      </a:r>
                      <a:endParaRPr lang="en-GB" sz="22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effectLst/>
                        </a:rPr>
                        <a:t>Topics </a:t>
                      </a:r>
                      <a:endParaRPr lang="en-GB" sz="2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732260"/>
                  </a:ext>
                </a:extLst>
              </a:tr>
              <a:tr h="249555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1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>
                    <a:solidFill>
                      <a:srgbClr val="FFD500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Introduction to Module - Abstract Thinking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D5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5731072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2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Requirement Analysis - </a:t>
                      </a:r>
                      <a:r>
                        <a:rPr lang="en-GB" sz="2200" kern="1200" dirty="0" err="1">
                          <a:solidFill>
                            <a:schemeClr val="tx1"/>
                          </a:solidFill>
                          <a:effectLst/>
                        </a:rPr>
                        <a:t>MoSCoW</a:t>
                      </a: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 Method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869103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3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Decomposition of Problems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6642114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4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Variables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6812496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5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Pseudocode and Program Output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1583615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Week 6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Tracing Tables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624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7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Flowcharts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74741380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8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noProof="0" dirty="0">
                          <a:solidFill>
                            <a:schemeClr val="tx1"/>
                          </a:solidFill>
                          <a:effectLst/>
                        </a:rPr>
                        <a:t>Modularisation</a:t>
                      </a:r>
                      <a:r>
                        <a:rPr lang="en-US" sz="2200" kern="1200" dirty="0">
                          <a:solidFill>
                            <a:schemeClr val="tx1"/>
                          </a:solidFill>
                          <a:effectLst/>
                        </a:rPr>
                        <a:t> &amp; Sub Processes in Flowcharts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9128621"/>
                  </a:ext>
                </a:extLst>
              </a:tr>
              <a:tr h="245110">
                <a:tc>
                  <a:txBody>
                    <a:bodyPr/>
                    <a:lstStyle/>
                    <a:p>
                      <a:pPr marL="16891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9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Mock Exam &amp; Assessment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71605429"/>
                  </a:ext>
                </a:extLst>
              </a:tr>
              <a:tr h="319405">
                <a:tc>
                  <a:txBody>
                    <a:bodyPr/>
                    <a:lstStyle/>
                    <a:p>
                      <a:pPr marL="8128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200" kern="1200">
                          <a:solidFill>
                            <a:schemeClr val="tx1"/>
                          </a:solidFill>
                          <a:effectLst/>
                        </a:rPr>
                        <a:t>Week 10</a:t>
                      </a:r>
                      <a:endParaRPr lang="en-GB" sz="2200" kern="10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200" kern="1200" dirty="0">
                          <a:solidFill>
                            <a:schemeClr val="tx1"/>
                          </a:solidFill>
                          <a:effectLst/>
                        </a:rPr>
                        <a:t>Revision</a:t>
                      </a:r>
                      <a:endParaRPr lang="en-GB" sz="22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031385"/>
                  </a:ext>
                </a:extLst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6295E-DC87-0F4C-B2A3-CEF045FDAC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Teaser (Humour)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49F9DC9-F0AC-01D3-CE9A-E5051B883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3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58A637-1BD0-6915-6CC3-DDC67E7D1B0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r>
              <a:rPr lang="en-GB" dirty="0"/>
              <a:t>A California teacher, Bret Turner, gave his students the following question to answer on the first day back, can you solve it?</a:t>
            </a:r>
          </a:p>
          <a:p>
            <a:endParaRPr lang="en-GB" dirty="0"/>
          </a:p>
          <a:p>
            <a:r>
              <a:rPr lang="en-GB" dirty="0"/>
              <a:t>I am the beginning of everything, the end of everywhere. I’m the beginning of eternity, the end of time &amp; space.</a:t>
            </a:r>
          </a:p>
          <a:p>
            <a:pPr lvl="1"/>
            <a:r>
              <a:rPr lang="en-GB" b="1" dirty="0"/>
              <a:t>What am I??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922D41-1D78-77D3-1E83-0E0D5A3153AB}"/>
              </a:ext>
            </a:extLst>
          </p:cNvPr>
          <p:cNvSpPr txBox="1"/>
          <p:nvPr/>
        </p:nvSpPr>
        <p:spPr>
          <a:xfrm>
            <a:off x="568529" y="5306536"/>
            <a:ext cx="81534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baseline="30000" dirty="0"/>
              <a:t>1</a:t>
            </a:r>
            <a:r>
              <a:rPr lang="en-GB" sz="1050" dirty="0"/>
              <a:t>Source: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hlinkClick r:id="rId2"/>
              </a:rPr>
              <a:t>http://www.bbc.co.uk/bbcthree/item/2dbdaba5-e689-4863-9d82-5aa45ad15068</a:t>
            </a:r>
            <a:r>
              <a:rPr lang="en-GB" sz="1050" dirty="0"/>
              <a:t> [accessed: 13-Jan-2018]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hlinkClick r:id="rId3"/>
              </a:rPr>
              <a:t>https://twitter.com/bretjturner/status/948336006054395904/photo/1?ref_src=twsrc%5Etfw&amp;ref_url=http%3A%2F%2Fwww.bbc.co.uk%2Fbbcthree%2Fitem%2F2dbdaba5-e689-4863-9d82-5aa45ad15068</a:t>
            </a:r>
            <a:r>
              <a:rPr lang="en-GB" sz="1050" dirty="0"/>
              <a:t> [accessed: 13-Jan-2018]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120B61-F6F7-84DA-262F-D930AB272B7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19" r="15730"/>
          <a:stretch/>
        </p:blipFill>
        <p:spPr>
          <a:xfrm>
            <a:off x="7962115" y="2990625"/>
            <a:ext cx="3630539" cy="254418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322182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32D0D-07C2-DD58-69EA-FE86B994B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Teaser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B6B464D-BDAB-F272-2ACF-12C0E7E100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4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33F29A-E08C-08E4-B79E-3D75961AF7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956425" cy="4975225"/>
          </a:xfrm>
        </p:spPr>
        <p:txBody>
          <a:bodyPr/>
          <a:lstStyle/>
          <a:p>
            <a:r>
              <a:rPr lang="en-GB" dirty="0"/>
              <a:t>You may well have come up with a morbid answer as the first student who responded did.</a:t>
            </a:r>
          </a:p>
          <a:p>
            <a:pPr lvl="1"/>
            <a:r>
              <a:rPr lang="en-GB" dirty="0"/>
              <a:t>The student’s response was “</a:t>
            </a:r>
            <a:r>
              <a:rPr lang="en-GB" b="1" dirty="0"/>
              <a:t>death</a:t>
            </a:r>
            <a:r>
              <a:rPr lang="en-GB" dirty="0"/>
              <a:t>”, and an awed, sombre, reflective hush fell over the class.</a:t>
            </a:r>
          </a:p>
          <a:p>
            <a:endParaRPr lang="en-GB" dirty="0"/>
          </a:p>
          <a:p>
            <a:r>
              <a:rPr lang="en-GB" dirty="0"/>
              <a:t>The answer, however, was a lot more mundane – </a:t>
            </a:r>
            <a:r>
              <a:rPr lang="en-GB" b="1" dirty="0"/>
              <a:t>nothing interesting and something quite simple</a:t>
            </a:r>
            <a:r>
              <a:rPr lang="en-GB" dirty="0"/>
              <a:t>!</a:t>
            </a:r>
          </a:p>
          <a:p>
            <a:endParaRPr lang="en-GB" dirty="0"/>
          </a:p>
          <a:p>
            <a:r>
              <a:rPr lang="en-GB" dirty="0"/>
              <a:t>What the teaser does demonstrate that is of interest to this class is one of the key elements of problem solving - </a:t>
            </a:r>
            <a:r>
              <a:rPr lang="en-GB" b="1" dirty="0"/>
              <a:t>Abstract Thinking</a:t>
            </a:r>
            <a:r>
              <a:rPr lang="en-GB" dirty="0"/>
              <a:t>!</a:t>
            </a:r>
          </a:p>
          <a:p>
            <a:endParaRPr lang="en-GB" dirty="0"/>
          </a:p>
        </p:txBody>
      </p:sp>
      <p:pic>
        <p:nvPicPr>
          <p:cNvPr id="2050" name="Picture 2" descr="OET Exam Occupational English Test Practice Questions">
            <a:extLst>
              <a:ext uri="{FF2B5EF4-FFF2-40B4-BE49-F238E27FC236}">
                <a16:creationId xmlns:a16="http://schemas.microsoft.com/office/drawing/2014/main" id="{95F73D2B-7222-4EAF-86D1-0238C8B25BF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89" t="2142" r="6370" b="2199"/>
          <a:stretch/>
        </p:blipFill>
        <p:spPr bwMode="auto">
          <a:xfrm>
            <a:off x="7315200" y="1699710"/>
            <a:ext cx="4439567" cy="309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6340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C5403E-CD3C-5BB6-E9EC-3340616856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Classic Riddles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F74B8C9-AD13-839A-142F-1A3FBE32F6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5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6C5324-FF3C-E2BC-49CD-5B842534F3B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913856" cy="4975225"/>
          </a:xfrm>
        </p:spPr>
        <p:txBody>
          <a:bodyPr/>
          <a:lstStyle/>
          <a:p>
            <a:r>
              <a:rPr lang="en-GB" dirty="0"/>
              <a:t>I speak without a mouth and hear without ears. I have no body, but I come alive with wind. What am I?</a:t>
            </a:r>
          </a:p>
          <a:p>
            <a:pPr lvl="1"/>
            <a:r>
              <a:rPr lang="en-GB" b="1" dirty="0"/>
              <a:t>What am I??</a:t>
            </a:r>
          </a:p>
          <a:p>
            <a:pPr lvl="1"/>
            <a:endParaRPr lang="en-GB" b="1" dirty="0"/>
          </a:p>
          <a:p>
            <a:r>
              <a:rPr lang="en-GB" dirty="0"/>
              <a:t>The more of me you take, the more you leave behind. What am I?</a:t>
            </a:r>
          </a:p>
          <a:p>
            <a:pPr lvl="1"/>
            <a:r>
              <a:rPr lang="en-GB" b="1" dirty="0"/>
              <a:t>What am I??</a:t>
            </a:r>
          </a:p>
          <a:p>
            <a:pPr lvl="1"/>
            <a:endParaRPr lang="en-GB" b="1" dirty="0"/>
          </a:p>
          <a:p>
            <a:r>
              <a:rPr lang="en-GB" dirty="0"/>
              <a:t>I have keys but no locks. I have space but no room. You can enter, but you can’t go outside. What am I?</a:t>
            </a:r>
          </a:p>
          <a:p>
            <a:pPr lvl="1"/>
            <a:r>
              <a:rPr lang="en-GB" b="1" dirty="0"/>
              <a:t>What am I??</a:t>
            </a:r>
          </a:p>
          <a:p>
            <a:pPr lvl="1"/>
            <a:endParaRPr lang="en-GB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637B282-AB96-BCB2-D6C3-0FA8667D47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82878" y="1294279"/>
            <a:ext cx="2999926" cy="359991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817346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4B241-DA09-DF4D-C2A6-C1B32ED65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6E26D38-4C4C-0853-F459-492AE38F5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6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2277FA-C781-0EF2-0E21-1A3921E168E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What do you see?</a:t>
            </a:r>
          </a:p>
          <a:p>
            <a:r>
              <a:rPr lang="en-GB" dirty="0"/>
              <a:t>You may have thought/said:</a:t>
            </a:r>
          </a:p>
          <a:p>
            <a:pPr lvl="1"/>
            <a:r>
              <a:rPr lang="en-GB" dirty="0"/>
              <a:t>An </a:t>
            </a:r>
            <a:r>
              <a:rPr lang="en-GB" dirty="0" err="1"/>
              <a:t>iPhoneX</a:t>
            </a:r>
            <a:endParaRPr lang="en-GB" dirty="0"/>
          </a:p>
          <a:p>
            <a:pPr lvl="2"/>
            <a:r>
              <a:rPr lang="en-GB" dirty="0"/>
              <a:t>You know about phones, and you are possibly an Apple fan.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An iPhone</a:t>
            </a:r>
          </a:p>
          <a:p>
            <a:pPr lvl="2"/>
            <a:r>
              <a:rPr lang="en-GB" dirty="0"/>
              <a:t>It’s a phone and you probably recognised the Apple logo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A Smartphone</a:t>
            </a:r>
          </a:p>
          <a:p>
            <a:pPr lvl="2"/>
            <a:r>
              <a:rPr lang="en-GB" dirty="0"/>
              <a:t>It’s a phone and looks very modern</a:t>
            </a:r>
          </a:p>
          <a:p>
            <a:pPr lvl="2"/>
            <a:endParaRPr lang="en-GB" dirty="0"/>
          </a:p>
          <a:p>
            <a:pPr lvl="1"/>
            <a:r>
              <a:rPr lang="en-GB" dirty="0"/>
              <a:t>A phone</a:t>
            </a:r>
          </a:p>
          <a:p>
            <a:pPr lvl="2"/>
            <a:r>
              <a:rPr lang="en-GB" dirty="0"/>
              <a:t>Who cares? It can make calls, that’s all I need 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F5FDA84-6A5E-647B-5916-9C12C35512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4226" y="942659"/>
            <a:ext cx="2339983" cy="264141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7BFCC95-3D18-7970-FC43-ECE4965F94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5785" y="3584072"/>
            <a:ext cx="4118610" cy="200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87542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9C3B0-3B5F-2970-CAE5-CC52FE637B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28DF580-545F-EF06-8518-F7A00B6796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7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20268D5-4314-1643-BD5D-CD1F6CB3EFF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The new iPhone X (very specific)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An iPhone (slightly less specific)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 Smartphone (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 bit more abstract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 phone (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more abstract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An object or a thing (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very abstract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)</a:t>
            </a: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B94927B-216A-F4A5-0984-45EF5D7AC7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4226" y="942659"/>
            <a:ext cx="2339983" cy="264141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1FB0ADE-A8B6-479E-7282-FA547433A6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15785" y="3584072"/>
            <a:ext cx="4118610" cy="20002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7515018-B1EF-C81C-2670-0169D5B90BC1}"/>
              </a:ext>
            </a:extLst>
          </p:cNvPr>
          <p:cNvSpPr txBox="1"/>
          <p:nvPr/>
        </p:nvSpPr>
        <p:spPr>
          <a:xfrm rot="21125696">
            <a:off x="858199" y="4168698"/>
            <a:ext cx="717309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srgbClr val="C00000"/>
                </a:solidFill>
              </a:rPr>
              <a:t>In computing, we tend to be interested in identifying the “a bit more” and “more” abstract.</a:t>
            </a:r>
          </a:p>
        </p:txBody>
      </p:sp>
    </p:spTree>
    <p:extLst>
      <p:ext uri="{BB962C8B-B14F-4D97-AF65-F5344CB8AC3E}">
        <p14:creationId xmlns:p14="http://schemas.microsoft.com/office/powerpoint/2010/main" val="2014106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471D3-21AD-C3C2-C446-0E4004D8EA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13AAA11-28BB-0453-885B-038B00913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8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CEA1E2-A08D-8CE4-C422-8AFDB3B3D19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138844" cy="4975225"/>
          </a:xfrm>
        </p:spPr>
        <p:txBody>
          <a:bodyPr/>
          <a:lstStyle/>
          <a:p>
            <a:r>
              <a:rPr lang="en-GB" b="1" dirty="0"/>
              <a:t>How about 2025/2026?</a:t>
            </a:r>
          </a:p>
          <a:p>
            <a:r>
              <a:rPr lang="en-GB" dirty="0"/>
              <a:t>Can you think of specific and abstract thinking examples with regards </a:t>
            </a:r>
            <a:r>
              <a:rPr lang="en-GB"/>
              <a:t>to </a:t>
            </a:r>
            <a:r>
              <a:rPr lang="en-GB" b="1"/>
              <a:t>2025/2026</a:t>
            </a:r>
            <a:r>
              <a:rPr lang="en-GB"/>
              <a:t>?</a:t>
            </a:r>
            <a:endParaRPr lang="en-GB" dirty="0"/>
          </a:p>
          <a:p>
            <a:pPr lvl="1"/>
            <a:r>
              <a:rPr lang="en-GB" dirty="0"/>
              <a:t>Specific thinking …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Abstract thinking …</a:t>
            </a:r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3074" name="Picture 2" descr="Una mano girando el botón de inicio 2025 con los años 2024 2025 2026 y ...">
            <a:extLst>
              <a:ext uri="{FF2B5EF4-FFF2-40B4-BE49-F238E27FC236}">
                <a16:creationId xmlns:a16="http://schemas.microsoft.com/office/drawing/2014/main" id="{94AF1611-974E-A886-96DD-B976CA8C63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8395" y="1721643"/>
            <a:ext cx="6096000" cy="341471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1330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16D97-2F54-3137-E534-91A707EE6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Abstract Thinking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313F964-DA25-B7ED-4066-4BCB975500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9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BAB85-CCBE-8CFC-AB46-C8D5A650917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6988698" cy="4975225"/>
          </a:xfrm>
        </p:spPr>
        <p:txBody>
          <a:bodyPr>
            <a:normAutofit fontScale="92500" lnSpcReduction="1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Every object or event in the world can be thought of in many ways.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Abstract Thinking is the ability to: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 dirty="0"/>
              <a:t>Filter out the specifics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dirty="0"/>
              <a:t>Understand and </a:t>
            </a:r>
            <a:r>
              <a:rPr lang="en-GB" dirty="0">
                <a:solidFill>
                  <a:srgbClr val="C00000"/>
                </a:solidFill>
              </a:rPr>
              <a:t>separate the context from content.</a:t>
            </a:r>
            <a:endParaRPr lang="en-GB" dirty="0"/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dirty="0"/>
              <a:t>Think about things in a way </a:t>
            </a:r>
            <a:r>
              <a:rPr lang="en-GB" dirty="0">
                <a:solidFill>
                  <a:srgbClr val="C00000"/>
                </a:solidFill>
              </a:rPr>
              <a:t>removed from the present time and specific examples.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 b="1" dirty="0">
                <a:solidFill>
                  <a:srgbClr val="C00000"/>
                </a:solidFill>
              </a:rPr>
              <a:t>Generalise</a:t>
            </a:r>
            <a:r>
              <a:rPr lang="en-GB" dirty="0"/>
              <a:t> from a set of specific examples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 dirty="0"/>
              <a:t>Connect the dots i.e. </a:t>
            </a:r>
            <a:r>
              <a:rPr lang="en-GB" dirty="0">
                <a:solidFill>
                  <a:srgbClr val="C00000"/>
                </a:solidFill>
              </a:rPr>
              <a:t>understand the relationships </a:t>
            </a:r>
            <a:r>
              <a:rPr lang="en-GB" dirty="0"/>
              <a:t>(connections and patterns) between events and objects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 dirty="0"/>
              <a:t>Understand the </a:t>
            </a:r>
            <a:r>
              <a:rPr lang="en-GB" b="1" dirty="0"/>
              <a:t>meaning behind words</a:t>
            </a:r>
            <a:r>
              <a:rPr lang="en-GB" dirty="0"/>
              <a:t>, events and situations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It is an important element of </a:t>
            </a: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problem solving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  <a:p>
            <a:endParaRPr lang="en-GB" dirty="0"/>
          </a:p>
        </p:txBody>
      </p:sp>
      <p:pic>
        <p:nvPicPr>
          <p:cNvPr id="4098" name="Picture 2" descr="Abstract vs Concrete Thinking: What You Need To Know">
            <a:extLst>
              <a:ext uri="{FF2B5EF4-FFF2-40B4-BE49-F238E27FC236}">
                <a16:creationId xmlns:a16="http://schemas.microsoft.com/office/drawing/2014/main" id="{14E0CAF3-B9C0-BB74-0E9D-9B5A4A6CD5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2321" y="2091690"/>
            <a:ext cx="5059680" cy="28460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3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5DD74-5227-2641-D732-FA6AFB429F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3D691B0-8D59-1FE0-BCFF-43CDFE244C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10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27CADF-34CC-041B-E3A4-6C482D1936C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Take a problem (simple or complex) – What are the steps towards solving the problem???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Understand what the problem is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Develop possible solutions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Present your solution(s) in a way that a computer, a human, or both, can understand.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lang="en-GB" dirty="0"/>
              <a:t>In computing, we are interested in </a:t>
            </a:r>
            <a:r>
              <a:rPr lang="en-GB" b="1" dirty="0"/>
              <a:t>solutions that both humans and machines can understand.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dirty="0"/>
              <a:t>Humans, i.e. IT and computing personnel and users</a:t>
            </a:r>
          </a:p>
          <a:p>
            <a:pPr marL="1143000" marR="0" lvl="2" indent="-2286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dirty="0"/>
              <a:t>Computers and systems to help solve or simplify tasks</a:t>
            </a:r>
          </a:p>
        </p:txBody>
      </p:sp>
    </p:spTree>
    <p:extLst>
      <p:ext uri="{BB962C8B-B14F-4D97-AF65-F5344CB8AC3E}">
        <p14:creationId xmlns:p14="http://schemas.microsoft.com/office/powerpoint/2010/main" val="2195825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6773AEB-C2E8-D59A-7F60-8798538A5AA2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2095500" y="168275"/>
            <a:ext cx="10096500" cy="733425"/>
          </a:xfrm>
        </p:spPr>
        <p:txBody>
          <a:bodyPr/>
          <a:lstStyle/>
          <a:p>
            <a:r>
              <a:rPr lang="en-GB" dirty="0"/>
              <a:t>Problem Solving</a:t>
            </a:r>
          </a:p>
        </p:txBody>
      </p:sp>
      <p:sp>
        <p:nvSpPr>
          <p:cNvPr id="9" name="Freeform 8"/>
          <p:cNvSpPr/>
          <p:nvPr/>
        </p:nvSpPr>
        <p:spPr>
          <a:xfrm>
            <a:off x="5357497" y="1382697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dirty="0">
                <a:solidFill>
                  <a:prstClr val="white"/>
                </a:solidFill>
                <a:latin typeface="Myriad Pro"/>
              </a:rPr>
              <a:t>1 </a:t>
            </a:r>
          </a:p>
          <a:p>
            <a:pPr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dirty="0">
                <a:solidFill>
                  <a:prstClr val="white"/>
                </a:solidFill>
                <a:latin typeface="Myriad Pro"/>
              </a:rPr>
              <a:t>Identify the Problem</a:t>
            </a:r>
          </a:p>
        </p:txBody>
      </p:sp>
      <p:sp>
        <p:nvSpPr>
          <p:cNvPr id="10" name="Freeform 9"/>
          <p:cNvSpPr/>
          <p:nvPr/>
        </p:nvSpPr>
        <p:spPr>
          <a:xfrm>
            <a:off x="4179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852769" y="244103"/>
                </a:moveTo>
                <a:arcTo wR="1916728" hR="1916728" stAng="1795394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2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Myriad Pro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7180414" y="270712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dirty="0">
                <a:solidFill>
                  <a:prstClr val="white"/>
                </a:solidFill>
                <a:latin typeface="Myriad Pro"/>
              </a:rPr>
              <a:t>2 </a:t>
            </a:r>
          </a:p>
          <a:p>
            <a:pPr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dirty="0">
                <a:solidFill>
                  <a:prstClr val="white"/>
                </a:solidFill>
                <a:latin typeface="Myriad Pro"/>
              </a:rPr>
              <a:t>Develop Possible Solution(s)</a:t>
            </a:r>
          </a:p>
        </p:txBody>
      </p:sp>
      <p:sp>
        <p:nvSpPr>
          <p:cNvPr id="12" name="Freeform 11"/>
          <p:cNvSpPr/>
          <p:nvPr/>
        </p:nvSpPr>
        <p:spPr>
          <a:xfrm>
            <a:off x="4179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3828848" y="2049558"/>
                </a:moveTo>
                <a:arcTo wR="1916728" hR="1916728" stAng="21838429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3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Myriad Pro"/>
            </a:endParaRPr>
          </a:p>
        </p:txBody>
      </p:sp>
      <p:sp>
        <p:nvSpPr>
          <p:cNvPr id="14" name="Freeform 13"/>
          <p:cNvSpPr/>
          <p:nvPr/>
        </p:nvSpPr>
        <p:spPr>
          <a:xfrm>
            <a:off x="6484121" y="485009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dirty="0">
                <a:solidFill>
                  <a:prstClr val="white"/>
                </a:solidFill>
                <a:latin typeface="Myriad Pro"/>
              </a:rPr>
              <a:t>3 </a:t>
            </a:r>
          </a:p>
          <a:p>
            <a:pPr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dirty="0">
                <a:solidFill>
                  <a:prstClr val="white"/>
                </a:solidFill>
                <a:latin typeface="Myriad Pro"/>
              </a:rPr>
              <a:t>Select Best Solution</a:t>
            </a:r>
          </a:p>
        </p:txBody>
      </p:sp>
      <p:sp>
        <p:nvSpPr>
          <p:cNvPr id="16" name="Freeform 15"/>
          <p:cNvSpPr/>
          <p:nvPr/>
        </p:nvSpPr>
        <p:spPr>
          <a:xfrm>
            <a:off x="4179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151710" y="3818998"/>
                </a:moveTo>
                <a:arcTo wR="1916728" hR="1916728" stAng="4977485" swAng="845031"/>
              </a:path>
            </a:pathLst>
          </a:custGeom>
          <a:noFill/>
          <a:ln>
            <a:tailEnd type="arrow"/>
          </a:ln>
        </p:spPr>
        <p:style>
          <a:lnRef idx="1">
            <a:schemeClr val="accent4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Myriad Pro"/>
            </a:endParaRPr>
          </a:p>
        </p:txBody>
      </p:sp>
      <p:sp>
        <p:nvSpPr>
          <p:cNvPr id="17" name="Freeform 16"/>
          <p:cNvSpPr/>
          <p:nvPr/>
        </p:nvSpPr>
        <p:spPr>
          <a:xfrm>
            <a:off x="4230872" y="4850091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dirty="0">
                <a:solidFill>
                  <a:prstClr val="white"/>
                </a:solidFill>
                <a:latin typeface="Myriad Pro"/>
              </a:rPr>
              <a:t>4 </a:t>
            </a:r>
          </a:p>
          <a:p>
            <a:pPr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dirty="0">
                <a:solidFill>
                  <a:prstClr val="white"/>
                </a:solidFill>
                <a:latin typeface="Myriad Pro"/>
              </a:rPr>
              <a:t>Implement it</a:t>
            </a:r>
          </a:p>
        </p:txBody>
      </p:sp>
      <p:sp>
        <p:nvSpPr>
          <p:cNvPr id="18" name="Freeform 17"/>
          <p:cNvSpPr/>
          <p:nvPr/>
        </p:nvSpPr>
        <p:spPr>
          <a:xfrm>
            <a:off x="4179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203259" y="2775722"/>
                </a:moveTo>
                <a:arcTo wR="1916728" hR="1916728" stAng="9202471" swAng="1359100"/>
              </a:path>
            </a:pathLst>
          </a:custGeom>
          <a:noFill/>
          <a:ln>
            <a:tailEnd type="arrow"/>
          </a:ln>
        </p:spPr>
        <p:style>
          <a:lnRef idx="1">
            <a:schemeClr val="accent5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Myriad Pro"/>
            </a:endParaRPr>
          </a:p>
        </p:txBody>
      </p:sp>
      <p:sp>
        <p:nvSpPr>
          <p:cNvPr id="20" name="Freeform 19"/>
          <p:cNvSpPr/>
          <p:nvPr/>
        </p:nvSpPr>
        <p:spPr>
          <a:xfrm>
            <a:off x="3534580" y="2707124"/>
            <a:ext cx="1477007" cy="960054"/>
          </a:xfrm>
          <a:custGeom>
            <a:avLst/>
            <a:gdLst>
              <a:gd name="connsiteX0" fmla="*/ 0 w 1477007"/>
              <a:gd name="connsiteY0" fmla="*/ 160012 h 960054"/>
              <a:gd name="connsiteX1" fmla="*/ 160012 w 1477007"/>
              <a:gd name="connsiteY1" fmla="*/ 0 h 960054"/>
              <a:gd name="connsiteX2" fmla="*/ 1316995 w 1477007"/>
              <a:gd name="connsiteY2" fmla="*/ 0 h 960054"/>
              <a:gd name="connsiteX3" fmla="*/ 1477007 w 1477007"/>
              <a:gd name="connsiteY3" fmla="*/ 160012 h 960054"/>
              <a:gd name="connsiteX4" fmla="*/ 1477007 w 1477007"/>
              <a:gd name="connsiteY4" fmla="*/ 800042 h 960054"/>
              <a:gd name="connsiteX5" fmla="*/ 1316995 w 1477007"/>
              <a:gd name="connsiteY5" fmla="*/ 960054 h 960054"/>
              <a:gd name="connsiteX6" fmla="*/ 160012 w 1477007"/>
              <a:gd name="connsiteY6" fmla="*/ 960054 h 960054"/>
              <a:gd name="connsiteX7" fmla="*/ 0 w 1477007"/>
              <a:gd name="connsiteY7" fmla="*/ 800042 h 960054"/>
              <a:gd name="connsiteX8" fmla="*/ 0 w 1477007"/>
              <a:gd name="connsiteY8" fmla="*/ 160012 h 9600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77007" h="960054">
                <a:moveTo>
                  <a:pt x="0" y="160012"/>
                </a:moveTo>
                <a:cubicBezTo>
                  <a:pt x="0" y="71640"/>
                  <a:pt x="71640" y="0"/>
                  <a:pt x="160012" y="0"/>
                </a:cubicBezTo>
                <a:lnTo>
                  <a:pt x="1316995" y="0"/>
                </a:lnTo>
                <a:cubicBezTo>
                  <a:pt x="1405367" y="0"/>
                  <a:pt x="1477007" y="71640"/>
                  <a:pt x="1477007" y="160012"/>
                </a:cubicBezTo>
                <a:lnTo>
                  <a:pt x="1477007" y="800042"/>
                </a:lnTo>
                <a:cubicBezTo>
                  <a:pt x="1477007" y="888414"/>
                  <a:pt x="1405367" y="960054"/>
                  <a:pt x="1316995" y="960054"/>
                </a:cubicBezTo>
                <a:lnTo>
                  <a:pt x="160012" y="960054"/>
                </a:lnTo>
                <a:cubicBezTo>
                  <a:pt x="71640" y="960054"/>
                  <a:pt x="0" y="888414"/>
                  <a:pt x="0" y="800042"/>
                </a:cubicBezTo>
                <a:lnTo>
                  <a:pt x="0" y="160012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6">
              <a:hueOff val="0"/>
              <a:satOff val="0"/>
              <a:lumOff val="0"/>
              <a:alphaOff val="0"/>
            </a:schemeClr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96396" tIns="96396" rIns="96396" bIns="96396" numCol="1" spcCol="1270" anchor="ctr" anchorCtr="0">
            <a:noAutofit/>
          </a:bodyPr>
          <a:lstStyle/>
          <a:p>
            <a:pPr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dirty="0">
                <a:solidFill>
                  <a:prstClr val="white"/>
                </a:solidFill>
                <a:latin typeface="Myriad Pro"/>
              </a:rPr>
              <a:t>5 </a:t>
            </a:r>
          </a:p>
          <a:p>
            <a:pPr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dirty="0">
                <a:solidFill>
                  <a:prstClr val="white"/>
                </a:solidFill>
                <a:latin typeface="Myriad Pro"/>
              </a:rPr>
              <a:t>Test Solution</a:t>
            </a:r>
          </a:p>
          <a:p>
            <a:pPr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dirty="0">
                <a:solidFill>
                  <a:prstClr val="white"/>
                </a:solidFill>
                <a:latin typeface="Myriad Pro"/>
              </a:rPr>
              <a:t>Did it work?</a:t>
            </a:r>
          </a:p>
        </p:txBody>
      </p:sp>
      <p:sp>
        <p:nvSpPr>
          <p:cNvPr id="25" name="Freeform 24"/>
          <p:cNvSpPr/>
          <p:nvPr/>
        </p:nvSpPr>
        <p:spPr>
          <a:xfrm>
            <a:off x="4179271" y="1862724"/>
            <a:ext cx="3833456" cy="3833456"/>
          </a:xfrm>
          <a:custGeom>
            <a:avLst/>
            <a:gdLst/>
            <a:ahLst/>
            <a:cxnLst/>
            <a:rect l="0" t="0" r="0" b="0"/>
            <a:pathLst>
              <a:path>
                <a:moveTo>
                  <a:pt x="461166" y="669656"/>
                </a:moveTo>
                <a:arcTo wR="1916728" hR="1916728" stAng="13235325" swAng="1210729"/>
              </a:path>
            </a:pathLst>
          </a:custGeom>
          <a:noFill/>
          <a:ln>
            <a:tailEnd type="arrow"/>
          </a:ln>
        </p:spPr>
        <p:style>
          <a:lnRef idx="1">
            <a:schemeClr val="accent6">
              <a:hueOff val="0"/>
              <a:satOff val="0"/>
              <a:lumOff val="0"/>
              <a:alphaOff val="0"/>
            </a:schemeClr>
          </a:lnRef>
          <a:fillRef idx="0">
            <a:scrgbClr r="0" g="0" b="0"/>
          </a:fillRef>
          <a:effectRef idx="0">
            <a:schemeClr val="accent6"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GB">
              <a:solidFill>
                <a:prstClr val="black">
                  <a:hueOff val="0"/>
                  <a:satOff val="0"/>
                  <a:lumOff val="0"/>
                  <a:alphaOff val="0"/>
                </a:prstClr>
              </a:solidFill>
              <a:latin typeface="Myriad Pro"/>
            </a:endParaRPr>
          </a:p>
        </p:txBody>
      </p:sp>
      <p:grpSp>
        <p:nvGrpSpPr>
          <p:cNvPr id="27" name="Group 26"/>
          <p:cNvGrpSpPr/>
          <p:nvPr/>
        </p:nvGrpSpPr>
        <p:grpSpPr>
          <a:xfrm>
            <a:off x="8365787" y="2963334"/>
            <a:ext cx="2132252" cy="1932066"/>
            <a:chOff x="6959262" y="3183374"/>
            <a:chExt cx="2132252" cy="1932066"/>
          </a:xfrm>
        </p:grpSpPr>
        <p:sp>
          <p:nvSpPr>
            <p:cNvPr id="5" name="Oval 4"/>
            <p:cNvSpPr/>
            <p:nvPr/>
          </p:nvSpPr>
          <p:spPr>
            <a:xfrm>
              <a:off x="7625899" y="3183374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>
                  <a:solidFill>
                    <a:prstClr val="black"/>
                  </a:solidFill>
                  <a:latin typeface="Myriad Pro"/>
                </a:rPr>
                <a:t>Solution</a:t>
              </a:r>
              <a:br>
                <a:rPr lang="en-GB" sz="1200" dirty="0">
                  <a:solidFill>
                    <a:prstClr val="black"/>
                  </a:solidFill>
                  <a:latin typeface="Myriad Pro"/>
                </a:rPr>
              </a:br>
              <a:r>
                <a:rPr lang="en-GB" sz="1200" dirty="0">
                  <a:solidFill>
                    <a:prstClr val="black"/>
                  </a:solidFill>
                  <a:latin typeface="Myriad Pro"/>
                </a:rPr>
                <a:t>1</a:t>
              </a:r>
            </a:p>
          </p:txBody>
        </p:sp>
        <p:sp>
          <p:nvSpPr>
            <p:cNvPr id="6" name="Oval 5"/>
            <p:cNvSpPr/>
            <p:nvPr/>
          </p:nvSpPr>
          <p:spPr>
            <a:xfrm>
              <a:off x="8011394" y="3993017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>
                  <a:solidFill>
                    <a:prstClr val="black"/>
                  </a:solidFill>
                  <a:latin typeface="Myriad Pro"/>
                </a:rPr>
                <a:t>Solution</a:t>
              </a:r>
              <a:br>
                <a:rPr lang="en-GB" sz="1200" dirty="0">
                  <a:solidFill>
                    <a:prstClr val="black"/>
                  </a:solidFill>
                  <a:latin typeface="Myriad Pro"/>
                </a:rPr>
              </a:br>
              <a:r>
                <a:rPr lang="en-GB" sz="1200" dirty="0">
                  <a:solidFill>
                    <a:prstClr val="black"/>
                  </a:solidFill>
                  <a:latin typeface="Myriad Pro"/>
                </a:rPr>
                <a:t>2</a:t>
              </a:r>
            </a:p>
          </p:txBody>
        </p:sp>
        <p:sp>
          <p:nvSpPr>
            <p:cNvPr id="7" name="Oval 6"/>
            <p:cNvSpPr/>
            <p:nvPr/>
          </p:nvSpPr>
          <p:spPr>
            <a:xfrm>
              <a:off x="6959262" y="4539376"/>
              <a:ext cx="1080120" cy="576064"/>
            </a:xfrm>
            <a:prstGeom prst="ellipse">
              <a:avLst/>
            </a:prstGeom>
          </p:spPr>
          <p:style>
            <a:lnRef idx="2">
              <a:schemeClr val="accent3"/>
            </a:lnRef>
            <a:fillRef idx="1">
              <a:schemeClr val="lt1"/>
            </a:fillRef>
            <a:effectRef idx="0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200" dirty="0">
                  <a:solidFill>
                    <a:prstClr val="black"/>
                  </a:solidFill>
                  <a:latin typeface="Myriad Pro"/>
                </a:rPr>
                <a:t>Solution</a:t>
              </a:r>
              <a:br>
                <a:rPr lang="en-GB" sz="1200" dirty="0">
                  <a:solidFill>
                    <a:prstClr val="black"/>
                  </a:solidFill>
                  <a:latin typeface="Myriad Pro"/>
                </a:rPr>
              </a:br>
              <a:r>
                <a:rPr lang="en-GB" sz="1200" dirty="0">
                  <a:solidFill>
                    <a:prstClr val="black"/>
                  </a:solidFill>
                  <a:latin typeface="Myriad Pro"/>
                </a:rPr>
                <a:t>3</a:t>
              </a:r>
            </a:p>
          </p:txBody>
        </p:sp>
        <p:cxnSp>
          <p:nvCxnSpPr>
            <p:cNvPr id="8" name="Straight Connector 7"/>
            <p:cNvCxnSpPr>
              <a:endCxn id="5" idx="3"/>
            </p:cNvCxnSpPr>
            <p:nvPr/>
          </p:nvCxnSpPr>
          <p:spPr>
            <a:xfrm flipV="1">
              <a:off x="7178972" y="3675075"/>
              <a:ext cx="605107" cy="138602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>
              <a:endCxn id="6" idx="2"/>
            </p:cNvCxnSpPr>
            <p:nvPr/>
          </p:nvCxnSpPr>
          <p:spPr>
            <a:xfrm>
              <a:off x="7178972" y="3828492"/>
              <a:ext cx="832422" cy="452557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>
              <a:endCxn id="7" idx="0"/>
            </p:cNvCxnSpPr>
            <p:nvPr/>
          </p:nvCxnSpPr>
          <p:spPr>
            <a:xfrm>
              <a:off x="7178972" y="3774253"/>
              <a:ext cx="320350" cy="765123"/>
            </a:xfrm>
            <a:prstGeom prst="line">
              <a:avLst/>
            </a:prstGeom>
          </p:spPr>
          <p:style>
            <a:lnRef idx="1">
              <a:schemeClr val="accent3"/>
            </a:lnRef>
            <a:fillRef idx="0">
              <a:schemeClr val="accent3"/>
            </a:fillRef>
            <a:effectRef idx="0">
              <a:schemeClr val="accent3"/>
            </a:effectRef>
            <a:fontRef idx="minor">
              <a:schemeClr val="tx1"/>
            </a:fontRef>
          </p:style>
        </p:cxnSp>
      </p:grpSp>
      <p:sp>
        <p:nvSpPr>
          <p:cNvPr id="19" name="TextBox 18"/>
          <p:cNvSpPr txBox="1"/>
          <p:nvPr/>
        </p:nvSpPr>
        <p:spPr>
          <a:xfrm>
            <a:off x="7323887" y="1644085"/>
            <a:ext cx="3174152" cy="73866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prstClr val="black"/>
                </a:solidFill>
                <a:latin typeface="Myriad Pro"/>
              </a:rPr>
              <a:t>Understand it and all the details</a:t>
            </a:r>
          </a:p>
          <a:p>
            <a:r>
              <a:rPr lang="en-GB" sz="1400" b="1" dirty="0">
                <a:solidFill>
                  <a:prstClr val="black"/>
                </a:solidFill>
                <a:latin typeface="Myriad Pro"/>
              </a:rPr>
              <a:t>What? Why? When? Where? Who? </a:t>
            </a:r>
            <a:r>
              <a:rPr lang="en-GB" sz="1400" dirty="0">
                <a:solidFill>
                  <a:prstClr val="black"/>
                </a:solidFill>
                <a:latin typeface="Myriad Pro"/>
              </a:rPr>
              <a:t>…</a:t>
            </a:r>
          </a:p>
        </p:txBody>
      </p:sp>
      <p:sp>
        <p:nvSpPr>
          <p:cNvPr id="21" name="Oval 20"/>
          <p:cNvSpPr/>
          <p:nvPr/>
        </p:nvSpPr>
        <p:spPr>
          <a:xfrm>
            <a:off x="8337799" y="5905665"/>
            <a:ext cx="1080120" cy="576064"/>
          </a:xfrm>
          <a:prstGeom prst="ellipse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>
                <a:solidFill>
                  <a:prstClr val="white"/>
                </a:solidFill>
                <a:latin typeface="Myriad Pro"/>
              </a:rPr>
              <a:t>Solution</a:t>
            </a:r>
            <a:br>
              <a:rPr lang="en-GB" sz="1200" dirty="0">
                <a:solidFill>
                  <a:prstClr val="white"/>
                </a:solidFill>
                <a:latin typeface="Myriad Pro"/>
              </a:rPr>
            </a:br>
            <a:r>
              <a:rPr lang="en-GB" sz="1200" dirty="0">
                <a:solidFill>
                  <a:prstClr val="white"/>
                </a:solidFill>
                <a:latin typeface="Myriad Pro"/>
              </a:rPr>
              <a:t>2</a:t>
            </a:r>
          </a:p>
        </p:txBody>
      </p:sp>
      <p:cxnSp>
        <p:nvCxnSpPr>
          <p:cNvPr id="22" name="Straight Connector 21"/>
          <p:cNvCxnSpPr>
            <a:endCxn id="21" idx="2"/>
          </p:cNvCxnSpPr>
          <p:nvPr/>
        </p:nvCxnSpPr>
        <p:spPr>
          <a:xfrm>
            <a:off x="7418685" y="5816169"/>
            <a:ext cx="919114" cy="377529"/>
          </a:xfrm>
          <a:prstGeom prst="line">
            <a:avLst/>
          </a:prstGeom>
        </p:spPr>
        <p:style>
          <a:lnRef idx="1">
            <a:schemeClr val="accent4"/>
          </a:lnRef>
          <a:fillRef idx="0">
            <a:schemeClr val="accent4"/>
          </a:fillRef>
          <a:effectRef idx="0">
            <a:schemeClr val="accent4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 rot="19246753">
            <a:off x="4291433" y="2023312"/>
            <a:ext cx="7489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prstClr val="black"/>
                </a:solidFill>
                <a:latin typeface="Myriad Pro"/>
              </a:rPr>
              <a:t>No </a:t>
            </a:r>
            <a:r>
              <a:rPr lang="en-GB" dirty="0">
                <a:solidFill>
                  <a:prstClr val="black"/>
                </a:solidFill>
                <a:latin typeface="Myriad Pro"/>
                <a:sym typeface="Wingdings" panose="05000000000000000000" pitchFamily="2" charset="2"/>
              </a:rPr>
              <a:t></a:t>
            </a:r>
            <a:endParaRPr lang="en-GB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1785563" y="1840808"/>
            <a:ext cx="1388522" cy="523220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400" dirty="0">
                <a:solidFill>
                  <a:prstClr val="black"/>
                </a:solidFill>
                <a:latin typeface="Myriad Pro"/>
              </a:rPr>
              <a:t>Yes </a:t>
            </a:r>
            <a:r>
              <a:rPr lang="en-GB" sz="1400" dirty="0">
                <a:solidFill>
                  <a:prstClr val="black"/>
                </a:solidFill>
                <a:latin typeface="Myriad Pro"/>
                <a:sym typeface="Wingdings" panose="05000000000000000000" pitchFamily="2" charset="2"/>
              </a:rPr>
              <a:t></a:t>
            </a:r>
          </a:p>
          <a:p>
            <a:r>
              <a:rPr lang="en-GB" sz="1400" dirty="0">
                <a:solidFill>
                  <a:prstClr val="black"/>
                </a:solidFill>
                <a:latin typeface="Myriad Pro"/>
                <a:sym typeface="Wingdings" panose="05000000000000000000" pitchFamily="2" charset="2"/>
              </a:rPr>
              <a:t>Done - hooray!</a:t>
            </a:r>
            <a:endParaRPr lang="en-GB" sz="1400" dirty="0">
              <a:solidFill>
                <a:prstClr val="black"/>
              </a:solidFill>
              <a:latin typeface="Myriad Pro"/>
            </a:endParaRPr>
          </a:p>
        </p:txBody>
      </p:sp>
      <p:cxnSp>
        <p:nvCxnSpPr>
          <p:cNvPr id="26" name="Straight Arrow Connector 25"/>
          <p:cNvCxnSpPr>
            <a:endCxn id="24" idx="2"/>
          </p:cNvCxnSpPr>
          <p:nvPr/>
        </p:nvCxnSpPr>
        <p:spPr>
          <a:xfrm flipH="1" flipV="1">
            <a:off x="2479825" y="2364029"/>
            <a:ext cx="1193421" cy="1088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9" name="TextBox 38"/>
          <p:cNvSpPr txBox="1"/>
          <p:nvPr/>
        </p:nvSpPr>
        <p:spPr>
          <a:xfrm>
            <a:off x="1947682" y="5813388"/>
            <a:ext cx="1440160" cy="523220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prstClr val="black"/>
                </a:solidFill>
                <a:latin typeface="Myriad Pro"/>
              </a:rPr>
              <a:t>Carry out the chosen solution</a:t>
            </a:r>
          </a:p>
        </p:txBody>
      </p:sp>
      <p:cxnSp>
        <p:nvCxnSpPr>
          <p:cNvPr id="41" name="Straight Connector 40"/>
          <p:cNvCxnSpPr>
            <a:endCxn id="39" idx="3"/>
          </p:cNvCxnSpPr>
          <p:nvPr/>
        </p:nvCxnSpPr>
        <p:spPr>
          <a:xfrm flipH="1">
            <a:off x="3387842" y="5760008"/>
            <a:ext cx="919114" cy="314990"/>
          </a:xfrm>
          <a:prstGeom prst="line">
            <a:avLst/>
          </a:prstGeom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4001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4" grpId="0" animBg="1"/>
      <p:bldP spid="17" grpId="0" animBg="1"/>
      <p:bldP spid="20" grpId="0" animBg="1"/>
      <p:bldP spid="19" grpId="0" animBg="1"/>
      <p:bldP spid="21" grpId="0" animBg="1"/>
      <p:bldP spid="23" grpId="0"/>
      <p:bldP spid="24" grpId="0" animBg="1"/>
      <p:bldP spid="3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2BAE3EC-6A17-84D9-7F6E-6990756712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Computational Thinking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CA19F60-0479-A4DE-ABD6-34EC0D07B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12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BD507C-7A70-355F-C11B-BABEBF90138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Problem solving in computing is commonly referred to as </a:t>
            </a:r>
            <a:r>
              <a:rPr kumimoji="0" lang="en-GB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computational thinking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 That is: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Formulating a problem (</a:t>
            </a:r>
            <a:r>
              <a:rPr kumimoji="0" lang="en-GB" b="1" i="1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develop all the details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), and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Creating </a:t>
            </a:r>
            <a:r>
              <a:rPr kumimoji="0" lang="en-GB" b="1" i="1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solution(s)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 in such a way that a computer or human via a computer system </a:t>
            </a:r>
            <a:r>
              <a:rPr kumimoji="0" lang="en-GB" b="1" i="1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can effectively carry it out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Four key techniques to computational thinking: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Decomposition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Pattern Recognition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Abstraction</a:t>
            </a:r>
          </a:p>
          <a:p>
            <a:pPr marL="742950" marR="0" lvl="1" indent="-28575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–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srgbClr val="004989"/>
                </a:solidFill>
                <a:effectLst/>
                <a:uLnTx/>
                <a:uFillTx/>
                <a:ea typeface="+mn-ea"/>
                <a:cs typeface="+mn-cs"/>
              </a:rPr>
              <a:t>Algorithm Design</a:t>
            </a:r>
            <a:endParaRPr lang="en-GB" sz="2800" dirty="0">
              <a:solidFill>
                <a:srgbClr val="004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133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Elements of Computational Thinking</a:t>
            </a:r>
          </a:p>
        </p:txBody>
      </p:sp>
      <p:sp>
        <p:nvSpPr>
          <p:cNvPr id="14" name="Block Arc 13"/>
          <p:cNvSpPr/>
          <p:nvPr/>
        </p:nvSpPr>
        <p:spPr>
          <a:xfrm>
            <a:off x="4416721" y="1446687"/>
            <a:ext cx="3458894" cy="3458894"/>
          </a:xfrm>
          <a:prstGeom prst="blockArc">
            <a:avLst>
              <a:gd name="adj1" fmla="val 10800000"/>
              <a:gd name="adj2" fmla="val 162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>
              <a:solidFill>
                <a:prstClr val="white"/>
              </a:solidFill>
              <a:latin typeface="Myriad Pro"/>
            </a:endParaRPr>
          </a:p>
        </p:txBody>
      </p:sp>
      <p:sp>
        <p:nvSpPr>
          <p:cNvPr id="15" name="Block Arc 14"/>
          <p:cNvSpPr/>
          <p:nvPr/>
        </p:nvSpPr>
        <p:spPr>
          <a:xfrm>
            <a:off x="4416721" y="1446687"/>
            <a:ext cx="3458894" cy="3458894"/>
          </a:xfrm>
          <a:prstGeom prst="blockArc">
            <a:avLst>
              <a:gd name="adj1" fmla="val 5400000"/>
              <a:gd name="adj2" fmla="val 108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>
              <a:solidFill>
                <a:prstClr val="white"/>
              </a:solidFill>
              <a:latin typeface="Myriad Pro"/>
            </a:endParaRPr>
          </a:p>
        </p:txBody>
      </p:sp>
      <p:sp>
        <p:nvSpPr>
          <p:cNvPr id="16" name="Block Arc 15"/>
          <p:cNvSpPr/>
          <p:nvPr/>
        </p:nvSpPr>
        <p:spPr>
          <a:xfrm>
            <a:off x="4416721" y="1446687"/>
            <a:ext cx="3458894" cy="3458894"/>
          </a:xfrm>
          <a:prstGeom prst="blockArc">
            <a:avLst>
              <a:gd name="adj1" fmla="val 0"/>
              <a:gd name="adj2" fmla="val 540000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>
              <a:solidFill>
                <a:prstClr val="white"/>
              </a:solidFill>
              <a:latin typeface="Myriad Pro"/>
            </a:endParaRPr>
          </a:p>
        </p:txBody>
      </p:sp>
      <p:sp>
        <p:nvSpPr>
          <p:cNvPr id="17" name="Block Arc 16"/>
          <p:cNvSpPr/>
          <p:nvPr/>
        </p:nvSpPr>
        <p:spPr>
          <a:xfrm>
            <a:off x="4416721" y="1446687"/>
            <a:ext cx="3458894" cy="3458894"/>
          </a:xfrm>
          <a:prstGeom prst="blockArc">
            <a:avLst>
              <a:gd name="adj1" fmla="val 16200000"/>
              <a:gd name="adj2" fmla="val 0"/>
              <a:gd name="adj3" fmla="val 4641"/>
            </a:avLst>
          </a:pr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>
              <a:solidFill>
                <a:prstClr val="white"/>
              </a:solidFill>
              <a:latin typeface="Myriad Pro"/>
            </a:endParaRPr>
          </a:p>
        </p:txBody>
      </p:sp>
      <p:sp>
        <p:nvSpPr>
          <p:cNvPr id="19" name="Freeform 18"/>
          <p:cNvSpPr/>
          <p:nvPr/>
        </p:nvSpPr>
        <p:spPr>
          <a:xfrm>
            <a:off x="5271247" y="2379903"/>
            <a:ext cx="1671151" cy="1627463"/>
          </a:xfrm>
          <a:custGeom>
            <a:avLst/>
            <a:gdLst>
              <a:gd name="connsiteX0" fmla="*/ 0 w 1592460"/>
              <a:gd name="connsiteY0" fmla="*/ 796230 h 1592460"/>
              <a:gd name="connsiteX1" fmla="*/ 796230 w 1592460"/>
              <a:gd name="connsiteY1" fmla="*/ 0 h 1592460"/>
              <a:gd name="connsiteX2" fmla="*/ 1592460 w 1592460"/>
              <a:gd name="connsiteY2" fmla="*/ 796230 h 1592460"/>
              <a:gd name="connsiteX3" fmla="*/ 796230 w 1592460"/>
              <a:gd name="connsiteY3" fmla="*/ 1592460 h 1592460"/>
              <a:gd name="connsiteX4" fmla="*/ 0 w 1592460"/>
              <a:gd name="connsiteY4" fmla="*/ 796230 h 15924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2460" h="1592460">
                <a:moveTo>
                  <a:pt x="0" y="796230"/>
                </a:moveTo>
                <a:cubicBezTo>
                  <a:pt x="0" y="356484"/>
                  <a:pt x="356484" y="0"/>
                  <a:pt x="796230" y="0"/>
                </a:cubicBezTo>
                <a:cubicBezTo>
                  <a:pt x="1235976" y="0"/>
                  <a:pt x="1592460" y="356484"/>
                  <a:pt x="1592460" y="796230"/>
                </a:cubicBezTo>
                <a:cubicBezTo>
                  <a:pt x="1592460" y="1235976"/>
                  <a:pt x="1235976" y="1592460"/>
                  <a:pt x="796230" y="1592460"/>
                </a:cubicBezTo>
                <a:cubicBezTo>
                  <a:pt x="356484" y="1592460"/>
                  <a:pt x="0" y="1235976"/>
                  <a:pt x="0" y="796230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49720" tIns="249720" rIns="249720" bIns="249720" numCol="1" spcCol="1270" anchor="ctr" anchorCtr="0">
            <a:noAutofit/>
          </a:bodyPr>
          <a:lstStyle/>
          <a:p>
            <a:pPr algn="ctr" defTabSz="5778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300" b="1" dirty="0">
                <a:solidFill>
                  <a:prstClr val="white"/>
                </a:solidFill>
                <a:latin typeface="Myriad Pro"/>
              </a:rPr>
              <a:t>Computational</a:t>
            </a:r>
            <a:br>
              <a:rPr lang="en-GB" sz="1300" b="1" dirty="0">
                <a:solidFill>
                  <a:prstClr val="white"/>
                </a:solidFill>
                <a:latin typeface="Myriad Pro"/>
              </a:rPr>
            </a:br>
            <a:r>
              <a:rPr lang="en-GB" sz="1300" b="1" dirty="0">
                <a:solidFill>
                  <a:prstClr val="white"/>
                </a:solidFill>
                <a:latin typeface="Myriad Pro"/>
              </a:rPr>
              <a:t>Thinking</a:t>
            </a:r>
          </a:p>
        </p:txBody>
      </p:sp>
      <p:sp>
        <p:nvSpPr>
          <p:cNvPr id="20" name="Freeform 19"/>
          <p:cNvSpPr/>
          <p:nvPr/>
        </p:nvSpPr>
        <p:spPr>
          <a:xfrm>
            <a:off x="5484482" y="929456"/>
            <a:ext cx="1219048" cy="116483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178487" rIns="0" bIns="178487" numCol="1" spcCol="1270" anchor="ctr" anchorCtr="0">
            <a:noAutofit/>
          </a:bodyPr>
          <a:lstStyle/>
          <a:p>
            <a:pPr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b="1" dirty="0">
                <a:solidFill>
                  <a:prstClr val="white"/>
                </a:solidFill>
                <a:latin typeface="Myriad Pro"/>
              </a:rPr>
              <a:t>Decomposition</a:t>
            </a:r>
          </a:p>
        </p:txBody>
      </p:sp>
      <p:sp>
        <p:nvSpPr>
          <p:cNvPr id="21" name="Freeform 20"/>
          <p:cNvSpPr/>
          <p:nvPr/>
        </p:nvSpPr>
        <p:spPr>
          <a:xfrm>
            <a:off x="7173799" y="2618773"/>
            <a:ext cx="1219048" cy="116483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b="1" dirty="0">
                <a:solidFill>
                  <a:prstClr val="white"/>
                </a:solidFill>
                <a:latin typeface="Myriad Pro"/>
              </a:rPr>
              <a:t>Pattern Recognition</a:t>
            </a:r>
          </a:p>
        </p:txBody>
      </p:sp>
      <p:sp>
        <p:nvSpPr>
          <p:cNvPr id="22" name="Freeform 21"/>
          <p:cNvSpPr/>
          <p:nvPr/>
        </p:nvSpPr>
        <p:spPr>
          <a:xfrm>
            <a:off x="5484482" y="4308090"/>
            <a:ext cx="1219048" cy="116483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b="1" dirty="0">
                <a:solidFill>
                  <a:prstClr val="white"/>
                </a:solidFill>
                <a:latin typeface="Myriad Pro"/>
              </a:rPr>
              <a:t>Abstraction</a:t>
            </a:r>
          </a:p>
        </p:txBody>
      </p:sp>
      <p:sp>
        <p:nvSpPr>
          <p:cNvPr id="23" name="Freeform 22"/>
          <p:cNvSpPr/>
          <p:nvPr/>
        </p:nvSpPr>
        <p:spPr>
          <a:xfrm>
            <a:off x="3795165" y="2618773"/>
            <a:ext cx="1219048" cy="1164832"/>
          </a:xfrm>
          <a:custGeom>
            <a:avLst/>
            <a:gdLst>
              <a:gd name="connsiteX0" fmla="*/ 0 w 1114722"/>
              <a:gd name="connsiteY0" fmla="*/ 557361 h 1114722"/>
              <a:gd name="connsiteX1" fmla="*/ 557361 w 1114722"/>
              <a:gd name="connsiteY1" fmla="*/ 0 h 1114722"/>
              <a:gd name="connsiteX2" fmla="*/ 1114722 w 1114722"/>
              <a:gd name="connsiteY2" fmla="*/ 557361 h 1114722"/>
              <a:gd name="connsiteX3" fmla="*/ 557361 w 1114722"/>
              <a:gd name="connsiteY3" fmla="*/ 1114722 h 1114722"/>
              <a:gd name="connsiteX4" fmla="*/ 0 w 1114722"/>
              <a:gd name="connsiteY4" fmla="*/ 557361 h 11147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14722" h="1114722">
                <a:moveTo>
                  <a:pt x="0" y="557361"/>
                </a:moveTo>
                <a:cubicBezTo>
                  <a:pt x="0" y="249539"/>
                  <a:pt x="249539" y="0"/>
                  <a:pt x="557361" y="0"/>
                </a:cubicBezTo>
                <a:cubicBezTo>
                  <a:pt x="865183" y="0"/>
                  <a:pt x="1114722" y="249539"/>
                  <a:pt x="1114722" y="557361"/>
                </a:cubicBezTo>
                <a:cubicBezTo>
                  <a:pt x="1114722" y="865183"/>
                  <a:pt x="865183" y="1114722"/>
                  <a:pt x="557361" y="1114722"/>
                </a:cubicBezTo>
                <a:cubicBezTo>
                  <a:pt x="249539" y="1114722"/>
                  <a:pt x="0" y="865183"/>
                  <a:pt x="0" y="55736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3247" tIns="178487" rIns="163247" bIns="178487" numCol="1" spcCol="1270" anchor="ctr" anchorCtr="0">
            <a:noAutofit/>
          </a:bodyPr>
          <a:lstStyle/>
          <a:p>
            <a:pPr algn="ctr" defTabSz="5334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1200" b="1" dirty="0">
                <a:solidFill>
                  <a:prstClr val="white"/>
                </a:solidFill>
                <a:latin typeface="Myriad Pro"/>
              </a:rPr>
              <a:t>Algorithm Design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79210" y="1148805"/>
            <a:ext cx="1219048" cy="76190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697938" y="796054"/>
            <a:ext cx="42318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prstClr val="black"/>
                </a:solidFill>
                <a:latin typeface="Myriad Pro"/>
              </a:rPr>
              <a:t>Break down into smaller, more manageable parts to work out all the details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6424" y="3593014"/>
            <a:ext cx="1358674" cy="207255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57678" y="2799082"/>
            <a:ext cx="34317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prstClr val="black"/>
                </a:solidFill>
                <a:latin typeface="Myriad Pro"/>
              </a:rPr>
              <a:t>Step-by-step instructions/ rules for solving this, and similar, problems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70525" y="3443694"/>
            <a:ext cx="1085714" cy="967619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8455192" y="2799082"/>
            <a:ext cx="31791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prstClr val="black"/>
                </a:solidFill>
                <a:latin typeface="Myriad Pro"/>
              </a:rPr>
              <a:t>Observe patterns (similarities and repetitions) within problems.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766654" y="5492892"/>
            <a:ext cx="29095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prstClr val="black"/>
                </a:solidFill>
                <a:latin typeface="Myriad Pro"/>
              </a:rPr>
              <a:t>Identify general principles that generate these patterns</a:t>
            </a:r>
          </a:p>
        </p:txBody>
      </p:sp>
      <p:grpSp>
        <p:nvGrpSpPr>
          <p:cNvPr id="24" name="Group 23"/>
          <p:cNvGrpSpPr/>
          <p:nvPr/>
        </p:nvGrpSpPr>
        <p:grpSpPr>
          <a:xfrm>
            <a:off x="7746783" y="5046162"/>
            <a:ext cx="774896" cy="1269308"/>
            <a:chOff x="2520800" y="5237038"/>
            <a:chExt cx="540000" cy="1422921"/>
          </a:xfrm>
        </p:grpSpPr>
        <p:sp>
          <p:nvSpPr>
            <p:cNvPr id="25" name="Cube 24"/>
            <p:cNvSpPr>
              <a:spLocks noChangeAspect="1"/>
            </p:cNvSpPr>
            <p:nvPr/>
          </p:nvSpPr>
          <p:spPr>
            <a:xfrm rot="8516431">
              <a:off x="2520800" y="5237038"/>
              <a:ext cx="540000" cy="540000"/>
            </a:xfrm>
            <a:prstGeom prst="cube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black"/>
                </a:solidFill>
                <a:latin typeface="Myriad Pro"/>
              </a:endParaRPr>
            </a:p>
          </p:txBody>
        </p:sp>
        <p:sp>
          <p:nvSpPr>
            <p:cNvPr id="26" name="Rectangle 25"/>
            <p:cNvSpPr/>
            <p:nvPr/>
          </p:nvSpPr>
          <p:spPr>
            <a:xfrm>
              <a:off x="2526239" y="6227959"/>
              <a:ext cx="432000" cy="432000"/>
            </a:xfrm>
            <a:prstGeom prst="rect">
              <a:avLst/>
            </a:prstGeom>
          </p:spPr>
          <p:style>
            <a:lnRef idx="2">
              <a:schemeClr val="accent4"/>
            </a:lnRef>
            <a:fillRef idx="1">
              <a:schemeClr val="lt1"/>
            </a:fillRef>
            <a:effectRef idx="0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black"/>
                </a:solidFill>
                <a:latin typeface="Myriad Pro"/>
              </a:endParaRPr>
            </a:p>
          </p:txBody>
        </p:sp>
        <p:cxnSp>
          <p:nvCxnSpPr>
            <p:cNvPr id="27" name="Straight Arrow Connector 26"/>
            <p:cNvCxnSpPr>
              <a:endCxn id="26" idx="0"/>
            </p:cNvCxnSpPr>
            <p:nvPr/>
          </p:nvCxnSpPr>
          <p:spPr>
            <a:xfrm>
              <a:off x="2742239" y="5931404"/>
              <a:ext cx="0" cy="296555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4"/>
            </a:lnRef>
            <a:fillRef idx="0">
              <a:schemeClr val="accent4"/>
            </a:fillRef>
            <a:effectRef idx="0">
              <a:schemeClr val="accent4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56371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1" grpId="0" animBg="1"/>
      <p:bldP spid="22" grpId="0" animBg="1"/>
      <p:bldP spid="23" grpId="0" animBg="1"/>
      <p:bldP spid="5" grpId="0"/>
      <p:bldP spid="7" grpId="0"/>
      <p:bldP spid="9" grpId="0"/>
      <p:bldP spid="1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399BB4F-4BF1-57FF-271C-E962D63689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Problem-Solving Approach to the Teaser - Decomposition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16E751B-1A04-B6A9-41A2-3EA1B3E04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14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15C5B8-7A7A-7A72-C6BF-6AD4048D957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182336" cy="4975225"/>
          </a:xfrm>
        </p:spPr>
        <p:txBody>
          <a:bodyPr/>
          <a:lstStyle/>
          <a:p>
            <a:pPr marL="72000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I am the beginning of everything, the end of everywhere. </a:t>
            </a:r>
            <a:r>
              <a:rPr lang="en-GB" sz="240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I’m the beginning of eternity, the end of time &amp; space.</a:t>
            </a:r>
            <a:endParaRPr lang="en-GB" sz="2400" dirty="0">
              <a:solidFill>
                <a:srgbClr val="C00000"/>
              </a:solidFill>
            </a:endParaRPr>
          </a:p>
          <a:p>
            <a:r>
              <a:rPr lang="en-GB" b="1" dirty="0"/>
              <a:t>Decomposition</a:t>
            </a:r>
            <a:r>
              <a:rPr lang="en-GB" dirty="0"/>
              <a:t> – 2 sentences</a:t>
            </a:r>
          </a:p>
          <a:p>
            <a:pPr lvl="1"/>
            <a:r>
              <a:rPr lang="en-GB" dirty="0"/>
              <a:t>I am the beginning of everything, the end of everywhere. </a:t>
            </a:r>
          </a:p>
          <a:p>
            <a:pPr lvl="1"/>
            <a:r>
              <a:rPr lang="en-GB" dirty="0"/>
              <a:t>I’m the beginning of eternity, the end of time &amp; space.</a:t>
            </a:r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3171A82F-21FD-8686-84F9-45A6D76D5A8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4788" y="1560867"/>
            <a:ext cx="3274604" cy="3140225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96C7A6B-96BC-2F63-A1BE-1B8EEA6CCCA4}"/>
              </a:ext>
            </a:extLst>
          </p:cNvPr>
          <p:cNvSpPr/>
          <p:nvPr/>
        </p:nvSpPr>
        <p:spPr>
          <a:xfrm>
            <a:off x="9585064" y="1528593"/>
            <a:ext cx="935915" cy="936000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477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7E81A4-3D81-0495-9997-771EC25DA5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C4D49E1-B102-CB89-3846-A9C3C1F8C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Problem-Solving Approach to the Teaser - Pattern Recognition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DD66184-D779-29E2-AC69-67F0A5E1B9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t>15</a:t>
            </a:fld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7DDEBB-E445-EFC0-EC0D-E3ED771B8E7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085517" cy="4975225"/>
          </a:xfrm>
        </p:spPr>
        <p:txBody>
          <a:bodyPr/>
          <a:lstStyle/>
          <a:p>
            <a:pPr marL="72000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4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I am the beginning of everything, the end of everywhere. </a:t>
            </a:r>
            <a:r>
              <a:rPr lang="en-GB" sz="2400" dirty="0">
                <a:ln w="0"/>
                <a:solidFill>
                  <a:srgbClr val="C00000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I’m the beginning of eternity, the end of time &amp; space.</a:t>
            </a:r>
          </a:p>
          <a:p>
            <a:pPr marL="72000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400" dirty="0"/>
          </a:p>
          <a:p>
            <a:r>
              <a:rPr lang="en-GB" b="1" dirty="0"/>
              <a:t>Pattern Recognition </a:t>
            </a:r>
            <a:r>
              <a:rPr lang="en-GB" dirty="0"/>
              <a:t>– ?? patterns</a:t>
            </a:r>
          </a:p>
          <a:p>
            <a:pPr lvl="1"/>
            <a:r>
              <a:rPr lang="en-GB" dirty="0"/>
              <a:t>Time/period/part/position/place</a:t>
            </a:r>
          </a:p>
          <a:p>
            <a:pPr lvl="1"/>
            <a:r>
              <a:rPr lang="en-GB" dirty="0"/>
              <a:t>??? </a:t>
            </a:r>
          </a:p>
          <a:p>
            <a:pPr lvl="2"/>
            <a:r>
              <a:rPr lang="en-GB" dirty="0"/>
              <a:t>Unknown – part of problem to be solved</a:t>
            </a:r>
          </a:p>
          <a:p>
            <a:pPr lvl="2"/>
            <a:r>
              <a:rPr lang="en-GB" dirty="0"/>
              <a:t>We need abstraction to solve this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BD71E8F-BDAF-AA3E-503E-723FCE13FBD1}"/>
              </a:ext>
            </a:extLst>
          </p:cNvPr>
          <p:cNvSpPr txBox="1"/>
          <p:nvPr/>
        </p:nvSpPr>
        <p:spPr>
          <a:xfrm>
            <a:off x="1258645" y="5141694"/>
            <a:ext cx="2334410" cy="646331"/>
          </a:xfrm>
          <a:prstGeom prst="rect">
            <a:avLst/>
          </a:prstGeom>
          <a:noFill/>
          <a:ln w="28575">
            <a:solidFill>
              <a:srgbClr val="FFD5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8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I am the beginning</a:t>
            </a:r>
          </a:p>
          <a:p>
            <a:r>
              <a:rPr lang="en-GB" sz="18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I’m the beginning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2D9284-D3DF-E020-6C88-14BACAF668D6}"/>
              </a:ext>
            </a:extLst>
          </p:cNvPr>
          <p:cNvSpPr txBox="1"/>
          <p:nvPr/>
        </p:nvSpPr>
        <p:spPr>
          <a:xfrm>
            <a:off x="3767940" y="5141694"/>
            <a:ext cx="2334410" cy="646331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8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of everything</a:t>
            </a:r>
          </a:p>
          <a:p>
            <a:r>
              <a:rPr lang="en-GB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of eternity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B9B98A-672F-17E8-20C2-B810C833F6A6}"/>
              </a:ext>
            </a:extLst>
          </p:cNvPr>
          <p:cNvSpPr txBox="1"/>
          <p:nvPr/>
        </p:nvSpPr>
        <p:spPr>
          <a:xfrm>
            <a:off x="6277235" y="5141693"/>
            <a:ext cx="2334410" cy="646331"/>
          </a:xfrm>
          <a:prstGeom prst="rect">
            <a:avLst/>
          </a:prstGeom>
          <a:noFill/>
          <a:ln w="28575">
            <a:solidFill>
              <a:srgbClr val="FFD5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8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the end off</a:t>
            </a:r>
          </a:p>
          <a:p>
            <a:r>
              <a:rPr lang="en-GB" sz="18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the end off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9301B3-6E88-DBEF-BEDE-1D5A4232878E}"/>
              </a:ext>
            </a:extLst>
          </p:cNvPr>
          <p:cNvSpPr txBox="1"/>
          <p:nvPr/>
        </p:nvSpPr>
        <p:spPr>
          <a:xfrm>
            <a:off x="8786530" y="5141692"/>
            <a:ext cx="2334410" cy="646331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8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everywhere</a:t>
            </a:r>
          </a:p>
          <a:p>
            <a:r>
              <a:rPr lang="en-GB" sz="18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time &amp; space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F5BFAB-DF4C-E377-F4E9-FF8D4E6A7E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4788" y="1560867"/>
            <a:ext cx="3274604" cy="314022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17D2F0-782F-7B73-3827-26D27334D416}"/>
              </a:ext>
            </a:extLst>
          </p:cNvPr>
          <p:cNvSpPr/>
          <p:nvPr/>
        </p:nvSpPr>
        <p:spPr>
          <a:xfrm>
            <a:off x="10700445" y="2652221"/>
            <a:ext cx="935915" cy="936000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99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64DD4-13A4-CD90-E7E6-7A391369A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Problem-Solving Approach to the Teaser - Abstraction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DE3E5E2-6089-793D-C4EB-07237AE9D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16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67E0EC3-7815-A101-CED7-ED421DEEA6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139305" cy="4975225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b="1" dirty="0"/>
              <a:t>Abstraction </a:t>
            </a:r>
            <a:r>
              <a:rPr lang="en-GB" dirty="0"/>
              <a:t>– Need to identify a general principle that generates the second pattern</a:t>
            </a:r>
          </a:p>
          <a:p>
            <a:pPr lvl="1"/>
            <a:r>
              <a:rPr lang="en-GB" dirty="0"/>
              <a:t>Filter out the specifics – you are left with </a:t>
            </a:r>
            <a:r>
              <a:rPr lang="en-GB" b="1" dirty="0"/>
              <a:t>words</a:t>
            </a:r>
            <a:r>
              <a:rPr lang="en-GB" dirty="0"/>
              <a:t>!</a:t>
            </a:r>
          </a:p>
          <a:p>
            <a:pPr lvl="2"/>
            <a:r>
              <a:rPr lang="en-GB" b="1" dirty="0"/>
              <a:t>Specifics</a:t>
            </a:r>
            <a:r>
              <a:rPr lang="en-GB" dirty="0"/>
              <a:t>: </a:t>
            </a:r>
          </a:p>
          <a:p>
            <a:pPr lvl="3"/>
            <a:r>
              <a:rPr lang="en-GB" dirty="0"/>
              <a:t>Understand the meaning behind the words</a:t>
            </a:r>
          </a:p>
          <a:p>
            <a:pPr lvl="3"/>
            <a:r>
              <a:rPr lang="en-GB" dirty="0">
                <a:hlinkClick r:id="rId2"/>
              </a:rPr>
              <a:t>Dictionary</a:t>
            </a:r>
            <a:r>
              <a:rPr lang="en-GB" dirty="0"/>
              <a:t> please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pPr lvl="2"/>
            <a:r>
              <a:rPr lang="en-GB" b="1" dirty="0"/>
              <a:t>Generalisation</a:t>
            </a:r>
            <a:r>
              <a:rPr lang="en-GB" dirty="0"/>
              <a:t>: </a:t>
            </a:r>
          </a:p>
          <a:p>
            <a:pPr lvl="3"/>
            <a:r>
              <a:rPr lang="en-GB" dirty="0"/>
              <a:t>Make generalisations from the specific examples, the words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0674EF-726C-3D33-6071-6785F8A0FD31}"/>
              </a:ext>
            </a:extLst>
          </p:cNvPr>
          <p:cNvSpPr txBox="1"/>
          <p:nvPr/>
        </p:nvSpPr>
        <p:spPr>
          <a:xfrm>
            <a:off x="720763" y="1236668"/>
            <a:ext cx="2334410" cy="646331"/>
          </a:xfrm>
          <a:prstGeom prst="rect">
            <a:avLst/>
          </a:prstGeom>
          <a:noFill/>
          <a:ln w="28575">
            <a:noFill/>
          </a:ln>
        </p:spPr>
        <p:txBody>
          <a:bodyPr wrap="square" rtlCol="0">
            <a:spAutoFit/>
          </a:bodyPr>
          <a:lstStyle/>
          <a:p>
            <a:r>
              <a:rPr lang="en-GB" sz="18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I am the beginning</a:t>
            </a:r>
          </a:p>
          <a:p>
            <a:r>
              <a:rPr lang="en-GB" sz="18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I’m the beginning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62269D-49DC-A3CE-9FCC-1C4CC20FCB47}"/>
              </a:ext>
            </a:extLst>
          </p:cNvPr>
          <p:cNvSpPr txBox="1"/>
          <p:nvPr/>
        </p:nvSpPr>
        <p:spPr>
          <a:xfrm>
            <a:off x="3230058" y="1236668"/>
            <a:ext cx="2334410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8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of everything</a:t>
            </a:r>
          </a:p>
          <a:p>
            <a:r>
              <a:rPr lang="en-GB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of eternity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C2DC1A-4037-E994-4F51-C35AAEFD334F}"/>
              </a:ext>
            </a:extLst>
          </p:cNvPr>
          <p:cNvSpPr txBox="1"/>
          <p:nvPr/>
        </p:nvSpPr>
        <p:spPr>
          <a:xfrm>
            <a:off x="5739353" y="1236667"/>
            <a:ext cx="2334410" cy="646331"/>
          </a:xfrm>
          <a:prstGeom prst="rect">
            <a:avLst/>
          </a:prstGeom>
          <a:noFill/>
          <a:ln w="28575">
            <a:noFill/>
          </a:ln>
        </p:spPr>
        <p:txBody>
          <a:bodyPr wrap="square" rtlCol="0">
            <a:spAutoFit/>
          </a:bodyPr>
          <a:lstStyle/>
          <a:p>
            <a:r>
              <a:rPr lang="en-GB" sz="18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the end off</a:t>
            </a:r>
          </a:p>
          <a:p>
            <a:r>
              <a:rPr lang="en-GB" sz="18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the end off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8BD8A5A-4C07-2335-57DB-9ACA2ECAE7F7}"/>
              </a:ext>
            </a:extLst>
          </p:cNvPr>
          <p:cNvSpPr txBox="1"/>
          <p:nvPr/>
        </p:nvSpPr>
        <p:spPr>
          <a:xfrm>
            <a:off x="8248648" y="1236666"/>
            <a:ext cx="2334410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8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everywhere</a:t>
            </a:r>
          </a:p>
          <a:p>
            <a:r>
              <a:rPr lang="en-GB" sz="18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time &amp; space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2E45398-7544-8BBE-838D-DBF08E6688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58576" y="2548676"/>
            <a:ext cx="3274604" cy="314022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67DFE6DB-60B4-1B33-380C-2F5CCAF0E4ED}"/>
              </a:ext>
            </a:extLst>
          </p:cNvPr>
          <p:cNvSpPr/>
          <p:nvPr/>
        </p:nvSpPr>
        <p:spPr>
          <a:xfrm>
            <a:off x="9636385" y="4739124"/>
            <a:ext cx="935915" cy="936000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538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4AEAF1-E63B-9EBA-1768-85924779BC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D4977-03C5-7F3F-D7C8-B4B6397F5C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Problem-Solving Approach to the Teaser - Algorithm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5617683-4224-AF8C-949B-9870A307C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17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9366363-8885-260D-7506-1D4C8E6230B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193093" cy="4975225"/>
          </a:xfrm>
        </p:spPr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b="1" dirty="0"/>
              <a:t>Algorithm</a:t>
            </a:r>
            <a:endParaRPr lang="en-GB" dirty="0"/>
          </a:p>
          <a:p>
            <a:pPr lvl="1"/>
            <a:r>
              <a:rPr lang="en-GB" dirty="0"/>
              <a:t>After looking at the meanings, hmm interesting words:</a:t>
            </a:r>
          </a:p>
          <a:p>
            <a:pPr lvl="2"/>
            <a:r>
              <a:rPr lang="en-GB" dirty="0"/>
              <a:t>What signifies the </a:t>
            </a:r>
            <a:r>
              <a:rPr lang="en-GB" b="1" dirty="0"/>
              <a:t>beginning</a:t>
            </a:r>
            <a:r>
              <a:rPr lang="en-GB" dirty="0"/>
              <a:t> of </a:t>
            </a:r>
            <a:r>
              <a:rPr lang="en-GB" i="1" dirty="0"/>
              <a:t>everything, eternity?</a:t>
            </a:r>
          </a:p>
          <a:p>
            <a:pPr lvl="2"/>
            <a:r>
              <a:rPr lang="en-GB" dirty="0"/>
              <a:t>What signifies the </a:t>
            </a:r>
            <a:r>
              <a:rPr lang="en-GB" b="1" dirty="0"/>
              <a:t>end</a:t>
            </a:r>
            <a:r>
              <a:rPr lang="en-GB" dirty="0"/>
              <a:t> of </a:t>
            </a:r>
            <a:r>
              <a:rPr lang="en-GB" i="1" dirty="0"/>
              <a:t>everywhere, time &amp; space?</a:t>
            </a:r>
          </a:p>
          <a:p>
            <a:pPr lvl="1"/>
            <a:endParaRPr lang="en-GB" dirty="0"/>
          </a:p>
          <a:p>
            <a:pPr lvl="1"/>
            <a:r>
              <a:rPr lang="en-GB" dirty="0"/>
              <a:t>Focus more on:</a:t>
            </a:r>
          </a:p>
          <a:p>
            <a:pPr lvl="2"/>
            <a:r>
              <a:rPr lang="en-GB" dirty="0"/>
              <a:t>What is at the </a:t>
            </a:r>
            <a:r>
              <a:rPr lang="en-GB" b="1" dirty="0"/>
              <a:t>beginning</a:t>
            </a:r>
            <a:r>
              <a:rPr lang="en-GB" dirty="0"/>
              <a:t> of </a:t>
            </a:r>
            <a:r>
              <a:rPr lang="en-GB" i="1" dirty="0"/>
              <a:t>everything, eternity</a:t>
            </a:r>
            <a:r>
              <a:rPr lang="en-GB" dirty="0"/>
              <a:t>?</a:t>
            </a:r>
          </a:p>
          <a:p>
            <a:pPr lvl="2"/>
            <a:r>
              <a:rPr lang="en-GB" dirty="0"/>
              <a:t>What is at the </a:t>
            </a:r>
            <a:r>
              <a:rPr lang="en-GB" b="1" dirty="0"/>
              <a:t>end</a:t>
            </a:r>
            <a:r>
              <a:rPr lang="en-GB" dirty="0"/>
              <a:t> of the </a:t>
            </a:r>
            <a:r>
              <a:rPr lang="en-GB" i="1" dirty="0"/>
              <a:t>everywhere, time &amp; space</a:t>
            </a:r>
            <a:r>
              <a:rPr lang="en-GB" dirty="0"/>
              <a:t>?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858000-C0E8-D0DF-71F8-7FEC739E94F4}"/>
              </a:ext>
            </a:extLst>
          </p:cNvPr>
          <p:cNvSpPr txBox="1"/>
          <p:nvPr/>
        </p:nvSpPr>
        <p:spPr>
          <a:xfrm>
            <a:off x="720763" y="1236668"/>
            <a:ext cx="2334410" cy="646331"/>
          </a:xfrm>
          <a:prstGeom prst="rect">
            <a:avLst/>
          </a:prstGeom>
          <a:noFill/>
          <a:ln w="28575">
            <a:noFill/>
          </a:ln>
        </p:spPr>
        <p:txBody>
          <a:bodyPr wrap="square" rtlCol="0">
            <a:spAutoFit/>
          </a:bodyPr>
          <a:lstStyle/>
          <a:p>
            <a:r>
              <a:rPr lang="en-GB" sz="18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I am the beginning</a:t>
            </a:r>
          </a:p>
          <a:p>
            <a:r>
              <a:rPr lang="en-GB" sz="18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I’m the beginning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FFB87D-BFB9-2EEB-6297-4001611550F4}"/>
              </a:ext>
            </a:extLst>
          </p:cNvPr>
          <p:cNvSpPr txBox="1"/>
          <p:nvPr/>
        </p:nvSpPr>
        <p:spPr>
          <a:xfrm>
            <a:off x="3230058" y="1236668"/>
            <a:ext cx="2334410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8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of everything</a:t>
            </a:r>
          </a:p>
          <a:p>
            <a:r>
              <a:rPr lang="en-GB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of eternity</a:t>
            </a:r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E6B2C1-6F5F-74B5-A5CF-CF7F3E42749B}"/>
              </a:ext>
            </a:extLst>
          </p:cNvPr>
          <p:cNvSpPr txBox="1"/>
          <p:nvPr/>
        </p:nvSpPr>
        <p:spPr>
          <a:xfrm>
            <a:off x="5739353" y="1236667"/>
            <a:ext cx="2334410" cy="646331"/>
          </a:xfrm>
          <a:prstGeom prst="rect">
            <a:avLst/>
          </a:prstGeom>
          <a:noFill/>
          <a:ln w="28575">
            <a:noFill/>
          </a:ln>
        </p:spPr>
        <p:txBody>
          <a:bodyPr wrap="square" rtlCol="0">
            <a:spAutoFit/>
          </a:bodyPr>
          <a:lstStyle/>
          <a:p>
            <a:r>
              <a:rPr lang="en-GB" sz="18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the end off</a:t>
            </a:r>
          </a:p>
          <a:p>
            <a:r>
              <a:rPr lang="en-GB" sz="18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the end off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EAA7194-7385-E233-C235-A1CFE07124E6}"/>
              </a:ext>
            </a:extLst>
          </p:cNvPr>
          <p:cNvSpPr txBox="1"/>
          <p:nvPr/>
        </p:nvSpPr>
        <p:spPr>
          <a:xfrm>
            <a:off x="8248648" y="1236666"/>
            <a:ext cx="2334410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8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everywhere</a:t>
            </a:r>
          </a:p>
          <a:p>
            <a:r>
              <a:rPr lang="en-GB" sz="1800" dirty="0">
                <a:ln w="0"/>
                <a:solidFill>
                  <a:prstClr val="black"/>
                </a:solidFill>
                <a:effectLst>
                  <a:outerShdw blurRad="38100" dist="19050" dir="2700000" algn="tl" rotWithShape="0">
                    <a:prstClr val="black">
                      <a:alpha val="40000"/>
                    </a:prstClr>
                  </a:outerShdw>
                </a:effectLst>
              </a:rPr>
              <a:t>time &amp; space</a:t>
            </a:r>
            <a:endParaRPr lang="en-GB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5766277-ECB8-55D7-8457-9FC45DE213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58576" y="2548676"/>
            <a:ext cx="3274604" cy="3140225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B095BAB-A4BA-839C-C11B-EB515DACB23C}"/>
              </a:ext>
            </a:extLst>
          </p:cNvPr>
          <p:cNvSpPr/>
          <p:nvPr/>
        </p:nvSpPr>
        <p:spPr>
          <a:xfrm>
            <a:off x="8533728" y="3640030"/>
            <a:ext cx="935915" cy="936000"/>
          </a:xfrm>
          <a:prstGeom prst="rect">
            <a:avLst/>
          </a:prstGeom>
          <a:noFill/>
          <a:ln w="28575">
            <a:solidFill>
              <a:srgbClr val="C00000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5104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835E2-6BCF-D8E5-86F8-8DAE9C4F8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Problem-Solving Approach to the Teaser: Testing the Solution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66395D2-8F73-E973-C0BC-889FB6ACF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18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9FA752-8E67-D7E1-4869-C390173F206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Solution 1 – The meaning</a:t>
            </a:r>
          </a:p>
          <a:p>
            <a:r>
              <a:rPr lang="en-GB" b="1" i="1" dirty="0"/>
              <a:t>Abstract thinking</a:t>
            </a:r>
            <a:r>
              <a:rPr lang="en-GB" dirty="0"/>
              <a:t>: the interesting meaning of the words.</a:t>
            </a:r>
          </a:p>
          <a:p>
            <a:r>
              <a:rPr lang="en-GB" dirty="0"/>
              <a:t>Looking at the dictionary meanings of the words, the </a:t>
            </a:r>
            <a:r>
              <a:rPr lang="en-GB" b="1" dirty="0"/>
              <a:t>meaning</a:t>
            </a:r>
            <a:r>
              <a:rPr lang="en-GB" dirty="0"/>
              <a:t> could definitely justify the response given!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pPr lvl="1"/>
            <a:r>
              <a:rPr lang="en-GB" b="1" dirty="0"/>
              <a:t>Eternity</a:t>
            </a:r>
            <a:r>
              <a:rPr lang="en-GB" dirty="0"/>
              <a:t>: duration without beginning or end</a:t>
            </a:r>
          </a:p>
          <a:p>
            <a:pPr lvl="1"/>
            <a:r>
              <a:rPr lang="en-GB" b="1" dirty="0"/>
              <a:t>Everything</a:t>
            </a:r>
            <a:r>
              <a:rPr lang="en-GB" dirty="0"/>
              <a:t>: all things, something extremely important</a:t>
            </a:r>
          </a:p>
          <a:p>
            <a:pPr lvl="1"/>
            <a:r>
              <a:rPr lang="en-GB" b="1" dirty="0"/>
              <a:t>Everywhere</a:t>
            </a:r>
            <a:r>
              <a:rPr lang="en-GB" dirty="0"/>
              <a:t>: in all places, the whole of a place</a:t>
            </a:r>
          </a:p>
          <a:p>
            <a:pPr lvl="1"/>
            <a:r>
              <a:rPr lang="en-GB" b="1" dirty="0"/>
              <a:t>Time</a:t>
            </a:r>
            <a:r>
              <a:rPr lang="en-GB" dirty="0"/>
              <a:t>: </a:t>
            </a:r>
          </a:p>
          <a:p>
            <a:pPr lvl="2"/>
            <a:r>
              <a:rPr lang="en-GB" dirty="0"/>
              <a:t>duration belonging to the present life and not from eternity</a:t>
            </a:r>
          </a:p>
          <a:p>
            <a:pPr lvl="2"/>
            <a:r>
              <a:rPr lang="en-GB" dirty="0"/>
              <a:t>method of measuring the passage of time</a:t>
            </a:r>
          </a:p>
          <a:p>
            <a:pPr lvl="1"/>
            <a:r>
              <a:rPr lang="en-GB" b="1" dirty="0"/>
              <a:t>Space</a:t>
            </a:r>
            <a:r>
              <a:rPr lang="en-GB" dirty="0"/>
              <a:t>: area around everything (events and objects) that exists</a:t>
            </a:r>
          </a:p>
          <a:p>
            <a:pPr lvl="1"/>
            <a:endParaRPr lang="en-GB" dirty="0"/>
          </a:p>
        </p:txBody>
      </p:sp>
      <p:pic>
        <p:nvPicPr>
          <p:cNvPr id="5122" name="Picture 2" descr="The Crisis of Meaning | Psychology Today">
            <a:extLst>
              <a:ext uri="{FF2B5EF4-FFF2-40B4-BE49-F238E27FC236}">
                <a16:creationId xmlns:a16="http://schemas.microsoft.com/office/drawing/2014/main" id="{B8C39CA8-150E-40FC-BB41-923117156B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16895" y="3009509"/>
            <a:ext cx="2491599" cy="245268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51350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7FC738-3B73-241C-7B8F-0337FF3698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D9DBF-3A28-9497-FA12-B40101056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Problem-Solving Approach to the Teaser: Testing the Solution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B172842-A0B1-87A3-964C-E649340B1C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355555-1AB2-4C5A-9135-4E25C9227EF3}" type="slidenum">
              <a:rPr lang="en-GB" smtClean="0"/>
              <a:pPr/>
              <a:t>19</a:t>
            </a:fld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F389E1-DD46-4301-A8A3-277670D31A3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58775" y="1069975"/>
            <a:ext cx="7225366" cy="4975225"/>
          </a:xfrm>
        </p:spPr>
        <p:txBody>
          <a:bodyPr/>
          <a:lstStyle/>
          <a:p>
            <a:r>
              <a:rPr lang="en-GB" b="1" dirty="0"/>
              <a:t>Solution 2 – The words </a:t>
            </a:r>
          </a:p>
          <a:p>
            <a:pPr lvl="1"/>
            <a:r>
              <a:rPr lang="en-GB" b="1" i="1" dirty="0"/>
              <a:t>Abstract thinking</a:t>
            </a:r>
            <a:r>
              <a:rPr lang="en-GB" dirty="0"/>
              <a:t>: the words and every word has a beginning and end</a:t>
            </a:r>
          </a:p>
          <a:p>
            <a:pPr lvl="1"/>
            <a:r>
              <a:rPr lang="en-GB" dirty="0"/>
              <a:t>The letter “</a:t>
            </a:r>
            <a:r>
              <a:rPr lang="en-GB" b="1" dirty="0"/>
              <a:t>e</a:t>
            </a:r>
            <a:r>
              <a:rPr lang="en-GB" dirty="0"/>
              <a:t>” is at the:</a:t>
            </a:r>
          </a:p>
          <a:p>
            <a:pPr lvl="2"/>
            <a:r>
              <a:rPr lang="en-GB" b="1" dirty="0"/>
              <a:t>beginning</a:t>
            </a:r>
            <a:r>
              <a:rPr lang="en-GB" dirty="0"/>
              <a:t> of the words</a:t>
            </a:r>
            <a:r>
              <a:rPr lang="en-GB" i="1" dirty="0"/>
              <a:t> 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verything, 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ternity</a:t>
            </a:r>
          </a:p>
          <a:p>
            <a:pPr lvl="2"/>
            <a:r>
              <a:rPr lang="en-GB" b="1" dirty="0"/>
              <a:t>end</a:t>
            </a:r>
            <a:r>
              <a:rPr lang="en-GB" dirty="0"/>
              <a:t> of the words</a:t>
            </a:r>
            <a:r>
              <a:rPr lang="en-GB" i="1" dirty="0"/>
              <a:t> everywher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, tim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  <a:r>
              <a:rPr lang="en-GB" i="1" dirty="0"/>
              <a:t> &amp; spac</a:t>
            </a:r>
            <a:r>
              <a:rPr lang="en-GB" b="1" i="1" dirty="0">
                <a:solidFill>
                  <a:srgbClr val="FF0000"/>
                </a:solidFill>
              </a:rPr>
              <a:t>e</a:t>
            </a:r>
          </a:p>
          <a:p>
            <a:pPr marL="914400" lvl="2" indent="0">
              <a:buNone/>
            </a:pPr>
            <a:endParaRPr lang="en-GB" b="1" i="1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16E9B5-38CC-F3B7-E6FD-687EA13951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558" t="14185" r="9321"/>
          <a:stretch/>
        </p:blipFill>
        <p:spPr>
          <a:xfrm>
            <a:off x="8353480" y="1656678"/>
            <a:ext cx="2928769" cy="30982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78386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8C5619B-10D2-509C-547D-999C2D7E246A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834813" y="5689600"/>
            <a:ext cx="357187" cy="355600"/>
          </a:xfrm>
        </p:spPr>
        <p:txBody>
          <a:bodyPr/>
          <a:lstStyle/>
          <a:p>
            <a:fld id="{14355555-1AB2-4C5A-9135-4E25C9227EF3}" type="slidenum">
              <a:rPr lang="en-GB" smtClean="0"/>
              <a:pPr/>
              <a:t>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8982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3F17D5C2-1E3B-4476-AD36-AA082A12A294}" vid="{225433CC-7194-4E94-B223-102B2988B59A}"/>
    </a:ext>
  </a:extLst>
</a:theme>
</file>

<file path=ppt/theme/theme2.xml><?xml version="1.0" encoding="utf-8"?>
<a:theme xmlns:a="http://schemas.openxmlformats.org/drawingml/2006/main" name="2_UWTSD Serif 202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025" id="{C6A759F1-A508-4118-B326-23FDAB92EADB}" vid="{5C81E0A3-7688-4314-8C58-19EB5C8DC40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TotalTime>3807</TotalTime>
  <Words>1432</Words>
  <Application>Microsoft Office PowerPoint</Application>
  <PresentationFormat>Widescreen</PresentationFormat>
  <Paragraphs>234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20</vt:i4>
      </vt:variant>
    </vt:vector>
  </HeadingPairs>
  <TitlesOfParts>
    <vt:vector size="28" baseType="lpstr">
      <vt:lpstr>Myriad Pro</vt:lpstr>
      <vt:lpstr>Aptos</vt:lpstr>
      <vt:lpstr>Arial</vt:lpstr>
      <vt:lpstr>Calibri</vt:lpstr>
      <vt:lpstr>Calibri Light</vt:lpstr>
      <vt:lpstr>Wingdings</vt:lpstr>
      <vt:lpstr>UWTSD Serif 2025</vt:lpstr>
      <vt:lpstr>2_UWTSD Serif 2025</vt:lpstr>
      <vt:lpstr>Analysing and Solving Problems (APS) ACCA4019</vt:lpstr>
      <vt:lpstr>Weekly schedule</vt:lpstr>
      <vt:lpstr>Teaser (Humour)</vt:lpstr>
      <vt:lpstr>Teaser</vt:lpstr>
      <vt:lpstr>More Classic Riddles</vt:lpstr>
      <vt:lpstr>Abstract Thinking</vt:lpstr>
      <vt:lpstr>Abstract Thinking</vt:lpstr>
      <vt:lpstr>Abstract Thinking</vt:lpstr>
      <vt:lpstr>Abstract Thinking</vt:lpstr>
      <vt:lpstr>Problem Solving</vt:lpstr>
      <vt:lpstr>Problem Solving</vt:lpstr>
      <vt:lpstr>Computational Thinking</vt:lpstr>
      <vt:lpstr>Elements of Computational Thinking</vt:lpstr>
      <vt:lpstr>A Problem-Solving Approach to the Teaser - Decomposition</vt:lpstr>
      <vt:lpstr>A Problem-Solving Approach to the Teaser - Pattern Recognition </vt:lpstr>
      <vt:lpstr>A Problem-Solving Approach to the Teaser - Abstraction</vt:lpstr>
      <vt:lpstr>A Problem-Solving Approach to the Teaser - Algorithm</vt:lpstr>
      <vt:lpstr>A Problem-Solving Approach to the Teaser: Testing the Solution</vt:lpstr>
      <vt:lpstr>A Problem-Solving Approach to the Teaser: Testing the Solution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Abida Perveen</cp:lastModifiedBy>
  <cp:revision>5</cp:revision>
  <dcterms:created xsi:type="dcterms:W3CDTF">2025-04-24T17:55:09Z</dcterms:created>
  <dcterms:modified xsi:type="dcterms:W3CDTF">2026-01-14T13:31:59Z</dcterms:modified>
</cp:coreProperties>
</file>