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A92926-DFE9-46D1-01BF-144BFA052561}" v="1488" dt="2020-10-26T17:01:46.535"/>
    <p1510:client id="{13CF49F8-C4E7-1E0F-D213-554DC13CD53B}" v="1584" dt="2020-10-27T10:27:38.771"/>
    <p1510:client id="{2F150883-ECF8-A90C-F04D-32D3C02C1969}" v="1253" dt="2020-10-26T21:02:50.626"/>
    <p1510:client id="{35BB97EA-919F-B994-650B-B5BA085DB5EA}" v="496" dt="2020-10-27T15:23:05.170"/>
    <p1510:client id="{7948CF15-9D50-035A-E7FA-C3268C6544C5}" v="54" dt="2020-10-26T14:20:30.225"/>
    <p1510:client id="{7A1E4901-FB6F-4117-8C1E-D5EEC436C2C6}" v="234" dt="2020-10-26T11:38:16.922"/>
    <p1510:client id="{7B0197A6-3B88-D9EB-2374-9507B4F7A79E}" v="1" dt="2020-11-12T16:54:15.759"/>
    <p1510:client id="{A9F61887-425B-419D-92E8-6AA30942A73E}" v="1114" dt="2020-10-27T13:09:04.6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ky Evans (2014664)" userId="S::2014664@student.uwtsd.ac.uk::aeaf6ddb-2632-44fd-9c45-aae326ad535f" providerId="AD" clId="Web-{03A92926-DFE9-46D1-01BF-144BFA052561}"/>
    <pc:docChg chg="addSld modSld">
      <pc:chgData name="Vicky Evans (2014664)" userId="S::2014664@student.uwtsd.ac.uk::aeaf6ddb-2632-44fd-9c45-aae326ad535f" providerId="AD" clId="Web-{03A92926-DFE9-46D1-01BF-144BFA052561}" dt="2020-10-26T17:01:46.535" v="1499"/>
      <pc:docMkLst>
        <pc:docMk/>
      </pc:docMkLst>
      <pc:sldChg chg="modSp">
        <pc:chgData name="Vicky Evans (2014664)" userId="S::2014664@student.uwtsd.ac.uk::aeaf6ddb-2632-44fd-9c45-aae326ad535f" providerId="AD" clId="Web-{03A92926-DFE9-46D1-01BF-144BFA052561}" dt="2020-10-26T16:33:45.109" v="580" actId="20577"/>
        <pc:sldMkLst>
          <pc:docMk/>
          <pc:sldMk cId="2572907989" sldId="257"/>
        </pc:sldMkLst>
        <pc:spChg chg="mod">
          <ac:chgData name="Vicky Evans (2014664)" userId="S::2014664@student.uwtsd.ac.uk::aeaf6ddb-2632-44fd-9c45-aae326ad535f" providerId="AD" clId="Web-{03A92926-DFE9-46D1-01BF-144BFA052561}" dt="2020-10-26T16:25:57.036" v="395" actId="20577"/>
          <ac:spMkLst>
            <pc:docMk/>
            <pc:sldMk cId="2572907989" sldId="257"/>
            <ac:spMk id="3" creationId="{8DA586FE-B6BA-4722-A6B4-1B166AFE2505}"/>
          </ac:spMkLst>
        </pc:spChg>
        <pc:spChg chg="mod">
          <ac:chgData name="Vicky Evans (2014664)" userId="S::2014664@student.uwtsd.ac.uk::aeaf6ddb-2632-44fd-9c45-aae326ad535f" providerId="AD" clId="Web-{03A92926-DFE9-46D1-01BF-144BFA052561}" dt="2020-10-26T16:33:45.109" v="580" actId="20577"/>
          <ac:spMkLst>
            <pc:docMk/>
            <pc:sldMk cId="2572907989" sldId="257"/>
            <ac:spMk id="4" creationId="{04935676-61A3-463D-A939-53B272E25573}"/>
          </ac:spMkLst>
        </pc:spChg>
      </pc:sldChg>
      <pc:sldChg chg="addSp delSp modSp new mod setBg">
        <pc:chgData name="Vicky Evans (2014664)" userId="S::2014664@student.uwtsd.ac.uk::aeaf6ddb-2632-44fd-9c45-aae326ad535f" providerId="AD" clId="Web-{03A92926-DFE9-46D1-01BF-144BFA052561}" dt="2020-10-26T16:42:36.370" v="954"/>
        <pc:sldMkLst>
          <pc:docMk/>
          <pc:sldMk cId="2665217455" sldId="258"/>
        </pc:sldMkLst>
        <pc:spChg chg="mod">
          <ac:chgData name="Vicky Evans (2014664)" userId="S::2014664@student.uwtsd.ac.uk::aeaf6ddb-2632-44fd-9c45-aae326ad535f" providerId="AD" clId="Web-{03A92926-DFE9-46D1-01BF-144BFA052561}" dt="2020-10-26T16:42:36.370" v="954"/>
          <ac:spMkLst>
            <pc:docMk/>
            <pc:sldMk cId="2665217455" sldId="258"/>
            <ac:spMk id="2" creationId="{A9F3D1CF-95B8-43EB-8A6E-FAF8C2CDA87C}"/>
          </ac:spMkLst>
        </pc:spChg>
        <pc:spChg chg="del mod">
          <ac:chgData name="Vicky Evans (2014664)" userId="S::2014664@student.uwtsd.ac.uk::aeaf6ddb-2632-44fd-9c45-aae326ad535f" providerId="AD" clId="Web-{03A92926-DFE9-46D1-01BF-144BFA052561}" dt="2020-10-26T16:36:19.753" v="657"/>
          <ac:spMkLst>
            <pc:docMk/>
            <pc:sldMk cId="2665217455" sldId="258"/>
            <ac:spMk id="3" creationId="{F612C3BD-6E40-4B1C-A08E-FA83FBAA62C7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42:36.370" v="954"/>
          <ac:spMkLst>
            <pc:docMk/>
            <pc:sldMk cId="2665217455" sldId="258"/>
            <ac:spMk id="9" creationId="{52BE4420-3B5F-4549-8B4A-77855B8215EC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42:36.370" v="954"/>
          <ac:spMkLst>
            <pc:docMk/>
            <pc:sldMk cId="2665217455" sldId="258"/>
            <ac:spMk id="11" creationId="{A75876F6-95D4-48CB-8E3E-4401A96E25A4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42:36.370" v="954"/>
          <ac:spMkLst>
            <pc:docMk/>
            <pc:sldMk cId="2665217455" sldId="258"/>
            <ac:spMk id="13" creationId="{D1B84719-90BB-4D0C-92D8-61DC5512B34B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42:36.370" v="954"/>
          <ac:spMkLst>
            <pc:docMk/>
            <pc:sldMk cId="2665217455" sldId="258"/>
            <ac:spMk id="15" creationId="{7B407EC4-5D16-4845-9840-4E28622B6568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42:36.370" v="954"/>
          <ac:spMkLst>
            <pc:docMk/>
            <pc:sldMk cId="2665217455" sldId="258"/>
            <ac:spMk id="20" creationId="{95224A92-B71D-4244-9CEE-E80F9BD118DF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42:36.370" v="954"/>
          <ac:spMkLst>
            <pc:docMk/>
            <pc:sldMk cId="2665217455" sldId="258"/>
            <ac:spMk id="22" creationId="{9069A319-3937-4297-B7D8-6745097B90D2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42:36.370" v="954"/>
          <ac:spMkLst>
            <pc:docMk/>
            <pc:sldMk cId="2665217455" sldId="258"/>
            <ac:spMk id="24" creationId="{F3FDFE78-2422-40CD-BC53-9E0C459C9D9F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42:36.370" v="954"/>
          <ac:spMkLst>
            <pc:docMk/>
            <pc:sldMk cId="2665217455" sldId="258"/>
            <ac:spMk id="26" creationId="{A97E302E-4D34-42E4-94A8-4FC0AF572FEB}"/>
          </ac:spMkLst>
        </pc:spChg>
        <pc:graphicFrameChg chg="add mod modGraphic">
          <ac:chgData name="Vicky Evans (2014664)" userId="S::2014664@student.uwtsd.ac.uk::aeaf6ddb-2632-44fd-9c45-aae326ad535f" providerId="AD" clId="Web-{03A92926-DFE9-46D1-01BF-144BFA052561}" dt="2020-10-26T16:42:36.370" v="954"/>
          <ac:graphicFrameMkLst>
            <pc:docMk/>
            <pc:sldMk cId="2665217455" sldId="258"/>
            <ac:graphicFrameMk id="4" creationId="{E9C56AD4-14FE-417D-A96C-18DA93C7EA85}"/>
          </ac:graphicFrameMkLst>
        </pc:graphicFrameChg>
      </pc:sldChg>
      <pc:sldChg chg="addSp delSp modSp new mod setBg">
        <pc:chgData name="Vicky Evans (2014664)" userId="S::2014664@student.uwtsd.ac.uk::aeaf6ddb-2632-44fd-9c45-aae326ad535f" providerId="AD" clId="Web-{03A92926-DFE9-46D1-01BF-144BFA052561}" dt="2020-10-26T16:39:57.132" v="828"/>
        <pc:sldMkLst>
          <pc:docMk/>
          <pc:sldMk cId="2948387431" sldId="259"/>
        </pc:sldMkLst>
        <pc:spChg chg="mod">
          <ac:chgData name="Vicky Evans (2014664)" userId="S::2014664@student.uwtsd.ac.uk::aeaf6ddb-2632-44fd-9c45-aae326ad535f" providerId="AD" clId="Web-{03A92926-DFE9-46D1-01BF-144BFA052561}" dt="2020-10-26T16:39:57.132" v="828"/>
          <ac:spMkLst>
            <pc:docMk/>
            <pc:sldMk cId="2948387431" sldId="259"/>
            <ac:spMk id="2" creationId="{43EB1738-5EEF-451A-8A4A-3F5D08939601}"/>
          </ac:spMkLst>
        </pc:spChg>
        <pc:spChg chg="mod">
          <ac:chgData name="Vicky Evans (2014664)" userId="S::2014664@student.uwtsd.ac.uk::aeaf6ddb-2632-44fd-9c45-aae326ad535f" providerId="AD" clId="Web-{03A92926-DFE9-46D1-01BF-144BFA052561}" dt="2020-10-26T16:39:57.132" v="828"/>
          <ac:spMkLst>
            <pc:docMk/>
            <pc:sldMk cId="2948387431" sldId="259"/>
            <ac:spMk id="3" creationId="{FA93ED5D-6DC8-4C8B-A640-A36BC7660FCF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39:57.132" v="828"/>
          <ac:spMkLst>
            <pc:docMk/>
            <pc:sldMk cId="2948387431" sldId="259"/>
            <ac:spMk id="10" creationId="{ED56E41F-B8E0-4D18-B554-FD40260DE0E3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39:57.132" v="828"/>
          <ac:spMkLst>
            <pc:docMk/>
            <pc:sldMk cId="2948387431" sldId="259"/>
            <ac:spMk id="18" creationId="{23E937B9-07EE-456A-A31C-41A8866E28A2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39:57.132" v="828"/>
          <ac:spMkLst>
            <pc:docMk/>
            <pc:sldMk cId="2948387431" sldId="259"/>
            <ac:spMk id="25" creationId="{333F0879-3DA0-4CB8-B35E-A0AD42558191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39:57.132" v="828"/>
          <ac:spMkLst>
            <pc:docMk/>
            <pc:sldMk cId="2948387431" sldId="259"/>
            <ac:spMk id="27" creationId="{324D2183-F388-476E-92A9-D6639D698580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39:57.132" v="828"/>
          <ac:spMkLst>
            <pc:docMk/>
            <pc:sldMk cId="2948387431" sldId="259"/>
            <ac:spMk id="29" creationId="{243462E7-1698-4B21-BE89-AEFAC7C2FEFA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39:57.132" v="828"/>
          <ac:spMkLst>
            <pc:docMk/>
            <pc:sldMk cId="2948387431" sldId="259"/>
            <ac:spMk id="31" creationId="{6C22FCAC-D7EC-4A52-B153-FF761E2235B3}"/>
          </ac:spMkLst>
        </pc:spChg>
        <pc:grpChg chg="add del">
          <ac:chgData name="Vicky Evans (2014664)" userId="S::2014664@student.uwtsd.ac.uk::aeaf6ddb-2632-44fd-9c45-aae326ad535f" providerId="AD" clId="Web-{03A92926-DFE9-46D1-01BF-144BFA052561}" dt="2020-10-26T16:39:57.132" v="828"/>
          <ac:grpSpMkLst>
            <pc:docMk/>
            <pc:sldMk cId="2948387431" sldId="259"/>
            <ac:grpSpMk id="12" creationId="{2DB31E17-E562-4F82-98D0-858C84120F34}"/>
          </ac:grpSpMkLst>
        </pc:grpChg>
        <pc:picChg chg="add mod ord">
          <ac:chgData name="Vicky Evans (2014664)" userId="S::2014664@student.uwtsd.ac.uk::aeaf6ddb-2632-44fd-9c45-aae326ad535f" providerId="AD" clId="Web-{03A92926-DFE9-46D1-01BF-144BFA052561}" dt="2020-10-26T16:39:57.132" v="828"/>
          <ac:picMkLst>
            <pc:docMk/>
            <pc:sldMk cId="2948387431" sldId="259"/>
            <ac:picMk id="7" creationId="{12A02448-C315-46EC-AFEE-778AB47F8EAF}"/>
          </ac:picMkLst>
        </pc:picChg>
        <pc:cxnChg chg="add del">
          <ac:chgData name="Vicky Evans (2014664)" userId="S::2014664@student.uwtsd.ac.uk::aeaf6ddb-2632-44fd-9c45-aae326ad535f" providerId="AD" clId="Web-{03A92926-DFE9-46D1-01BF-144BFA052561}" dt="2020-10-26T16:39:57.132" v="828"/>
          <ac:cxnSpMkLst>
            <pc:docMk/>
            <pc:sldMk cId="2948387431" sldId="259"/>
            <ac:cxnSpMk id="20" creationId="{FD2308B7-2829-44DD-B213-27EEBDED1411}"/>
          </ac:cxnSpMkLst>
        </pc:cxnChg>
      </pc:sldChg>
      <pc:sldChg chg="addSp delSp modSp new mod setBg modClrScheme delDesignElem modShow chgLayout">
        <pc:chgData name="Vicky Evans (2014664)" userId="S::2014664@student.uwtsd.ac.uk::aeaf6ddb-2632-44fd-9c45-aae326ad535f" providerId="AD" clId="Web-{03A92926-DFE9-46D1-01BF-144BFA052561}" dt="2020-10-26T17:01:46.535" v="1499"/>
        <pc:sldMkLst>
          <pc:docMk/>
          <pc:sldMk cId="1325157214" sldId="260"/>
        </pc:sldMkLst>
        <pc:spChg chg="del mod">
          <ac:chgData name="Vicky Evans (2014664)" userId="S::2014664@student.uwtsd.ac.uk::aeaf6ddb-2632-44fd-9c45-aae326ad535f" providerId="AD" clId="Web-{03A92926-DFE9-46D1-01BF-144BFA052561}" dt="2020-10-26T17:00:10.940" v="1488"/>
          <ac:spMkLst>
            <pc:docMk/>
            <pc:sldMk cId="1325157214" sldId="260"/>
            <ac:spMk id="2" creationId="{A83F7E52-E428-49FA-A992-22E43F6E9F0D}"/>
          </ac:spMkLst>
        </pc:spChg>
        <pc:spChg chg="del mod">
          <ac:chgData name="Vicky Evans (2014664)" userId="S::2014664@student.uwtsd.ac.uk::aeaf6ddb-2632-44fd-9c45-aae326ad535f" providerId="AD" clId="Web-{03A92926-DFE9-46D1-01BF-144BFA052561}" dt="2020-10-26T17:00:10.940" v="1488"/>
          <ac:spMkLst>
            <pc:docMk/>
            <pc:sldMk cId="1325157214" sldId="260"/>
            <ac:spMk id="3" creationId="{84F3386A-D57C-47A6-9E10-0654DF6F60AF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7:00:10.940" v="1488"/>
          <ac:spMkLst>
            <pc:docMk/>
            <pc:sldMk cId="1325157214" sldId="260"/>
            <ac:spMk id="5" creationId="{333F0879-3DA0-4CB8-B35E-A0AD42558191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7:00:10.940" v="1488"/>
          <ac:spMkLst>
            <pc:docMk/>
            <pc:sldMk cId="1325157214" sldId="260"/>
            <ac:spMk id="6" creationId="{324D2183-F388-476E-92A9-D6639D698580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41:21.259" v="952"/>
          <ac:spMkLst>
            <pc:docMk/>
            <pc:sldMk cId="1325157214" sldId="260"/>
            <ac:spMk id="8" creationId="{D6E5E839-040E-4D3E-B50A-8D803DFE4AE0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7:00:10.940" v="1488"/>
          <ac:spMkLst>
            <pc:docMk/>
            <pc:sldMk cId="1325157214" sldId="260"/>
            <ac:spMk id="9" creationId="{243462E7-1698-4B21-BE89-AEFAC7C2FEFA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41:21.259" v="952"/>
          <ac:spMkLst>
            <pc:docMk/>
            <pc:sldMk cId="1325157214" sldId="260"/>
            <ac:spMk id="10" creationId="{FFF3F4B4-A2E6-47B5-92FB-37BEEAFA4CC0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7:00:26.346" v="1490"/>
          <ac:spMkLst>
            <pc:docMk/>
            <pc:sldMk cId="1325157214" sldId="260"/>
            <ac:spMk id="11" creationId="{DEB4B82D-A989-40D8-A457-F1D9C0345509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41:21.259" v="952"/>
          <ac:spMkLst>
            <pc:docMk/>
            <pc:sldMk cId="1325157214" sldId="260"/>
            <ac:spMk id="12" creationId="{1D124D17-3A82-47D5-80C1-F990ABB1E41E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41:21.259" v="952"/>
          <ac:spMkLst>
            <pc:docMk/>
            <pc:sldMk cId="1325157214" sldId="260"/>
            <ac:spMk id="14" creationId="{AB4A78C8-C0E0-45DA-BC2C-2C8D4153BDFC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7:00:10.940" v="1488"/>
          <ac:spMkLst>
            <pc:docMk/>
            <pc:sldMk cId="1325157214" sldId="260"/>
            <ac:spMk id="16" creationId="{6C22FCAC-D7EC-4A52-B153-FF761E2235B3}"/>
          </ac:spMkLst>
        </pc:spChg>
        <pc:grpChg chg="add">
          <ac:chgData name="Vicky Evans (2014664)" userId="S::2014664@student.uwtsd.ac.uk::aeaf6ddb-2632-44fd-9c45-aae326ad535f" providerId="AD" clId="Web-{03A92926-DFE9-46D1-01BF-144BFA052561}" dt="2020-10-26T17:00:26.346" v="1490"/>
          <ac:grpSpMkLst>
            <pc:docMk/>
            <pc:sldMk cId="1325157214" sldId="260"/>
            <ac:grpSpMk id="15" creationId="{67034349-EB95-4DEC-941A-A5BEB23CCC1B}"/>
          </ac:grpSpMkLst>
        </pc:grpChg>
        <pc:picChg chg="add mod">
          <ac:chgData name="Vicky Evans (2014664)" userId="S::2014664@student.uwtsd.ac.uk::aeaf6ddb-2632-44fd-9c45-aae326ad535f" providerId="AD" clId="Web-{03A92926-DFE9-46D1-01BF-144BFA052561}" dt="2020-10-26T17:01:19.566" v="1494" actId="1076"/>
          <ac:picMkLst>
            <pc:docMk/>
            <pc:sldMk cId="1325157214" sldId="260"/>
            <ac:picMk id="7" creationId="{01FE5112-12CE-4B66-8EC2-94262F8A3177}"/>
          </ac:picMkLst>
        </pc:picChg>
        <pc:picChg chg="add">
          <ac:chgData name="Vicky Evans (2014664)" userId="S::2014664@student.uwtsd.ac.uk::aeaf6ddb-2632-44fd-9c45-aae326ad535f" providerId="AD" clId="Web-{03A92926-DFE9-46D1-01BF-144BFA052561}" dt="2020-10-26T17:00:26.346" v="1490"/>
          <ac:picMkLst>
            <pc:docMk/>
            <pc:sldMk cId="1325157214" sldId="260"/>
            <ac:picMk id="13" creationId="{14E99EC7-4ECA-46FD-A4EE-C28A8AC67373}"/>
          </ac:picMkLst>
        </pc:picChg>
      </pc:sldChg>
      <pc:sldChg chg="addSp delSp modSp new mod setBg">
        <pc:chgData name="Vicky Evans (2014664)" userId="S::2014664@student.uwtsd.ac.uk::aeaf6ddb-2632-44fd-9c45-aae326ad535f" providerId="AD" clId="Web-{03A92926-DFE9-46D1-01BF-144BFA052561}" dt="2020-10-26T16:54:27.635" v="1442"/>
        <pc:sldMkLst>
          <pc:docMk/>
          <pc:sldMk cId="4111829953" sldId="261"/>
        </pc:sldMkLst>
        <pc:spChg chg="mod">
          <ac:chgData name="Vicky Evans (2014664)" userId="S::2014664@student.uwtsd.ac.uk::aeaf6ddb-2632-44fd-9c45-aae326ad535f" providerId="AD" clId="Web-{03A92926-DFE9-46D1-01BF-144BFA052561}" dt="2020-10-26T16:54:27.635" v="1442"/>
          <ac:spMkLst>
            <pc:docMk/>
            <pc:sldMk cId="4111829953" sldId="261"/>
            <ac:spMk id="2" creationId="{16151740-7AB1-4792-89F7-95ED27A3F387}"/>
          </ac:spMkLst>
        </pc:spChg>
        <pc:spChg chg="del mod">
          <ac:chgData name="Vicky Evans (2014664)" userId="S::2014664@student.uwtsd.ac.uk::aeaf6ddb-2632-44fd-9c45-aae326ad535f" providerId="AD" clId="Web-{03A92926-DFE9-46D1-01BF-144BFA052561}" dt="2020-10-26T16:54:27.635" v="1442"/>
          <ac:spMkLst>
            <pc:docMk/>
            <pc:sldMk cId="4111829953" sldId="261"/>
            <ac:spMk id="3" creationId="{59DD3726-3EFB-41A9-9765-BDD65487BFBC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54:27.635" v="1442"/>
          <ac:spMkLst>
            <pc:docMk/>
            <pc:sldMk cId="4111829953" sldId="261"/>
            <ac:spMk id="9" creationId="{52BE4420-3B5F-4549-8B4A-77855B8215EC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54:27.635" v="1442"/>
          <ac:spMkLst>
            <pc:docMk/>
            <pc:sldMk cId="4111829953" sldId="261"/>
            <ac:spMk id="11" creationId="{A75876F6-95D4-48CB-8E3E-4401A96E25A4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54:27.635" v="1442"/>
          <ac:spMkLst>
            <pc:docMk/>
            <pc:sldMk cId="4111829953" sldId="261"/>
            <ac:spMk id="13" creationId="{D1B84719-90BB-4D0C-92D8-61DC5512B34B}"/>
          </ac:spMkLst>
        </pc:spChg>
        <pc:spChg chg="add">
          <ac:chgData name="Vicky Evans (2014664)" userId="S::2014664@student.uwtsd.ac.uk::aeaf6ddb-2632-44fd-9c45-aae326ad535f" providerId="AD" clId="Web-{03A92926-DFE9-46D1-01BF-144BFA052561}" dt="2020-10-26T16:54:27.635" v="1442"/>
          <ac:spMkLst>
            <pc:docMk/>
            <pc:sldMk cId="4111829953" sldId="261"/>
            <ac:spMk id="15" creationId="{7B407EC4-5D16-4845-9840-4E28622B6568}"/>
          </ac:spMkLst>
        </pc:spChg>
        <pc:graphicFrameChg chg="add">
          <ac:chgData name="Vicky Evans (2014664)" userId="S::2014664@student.uwtsd.ac.uk::aeaf6ddb-2632-44fd-9c45-aae326ad535f" providerId="AD" clId="Web-{03A92926-DFE9-46D1-01BF-144BFA052561}" dt="2020-10-26T16:54:27.635" v="1442"/>
          <ac:graphicFrameMkLst>
            <pc:docMk/>
            <pc:sldMk cId="4111829953" sldId="261"/>
            <ac:graphicFrameMk id="5" creationId="{2A5724A8-1B62-4A57-8290-E443A4E11D04}"/>
          </ac:graphicFrameMkLst>
        </pc:graphicFrameChg>
      </pc:sldChg>
      <pc:sldChg chg="addSp delSp modSp new mod setBg">
        <pc:chgData name="Vicky Evans (2014664)" userId="S::2014664@student.uwtsd.ac.uk::aeaf6ddb-2632-44fd-9c45-aae326ad535f" providerId="AD" clId="Web-{03A92926-DFE9-46D1-01BF-144BFA052561}" dt="2020-10-26T16:54:06.275" v="1441"/>
        <pc:sldMkLst>
          <pc:docMk/>
          <pc:sldMk cId="4255688992" sldId="262"/>
        </pc:sldMkLst>
        <pc:spChg chg="mod">
          <ac:chgData name="Vicky Evans (2014664)" userId="S::2014664@student.uwtsd.ac.uk::aeaf6ddb-2632-44fd-9c45-aae326ad535f" providerId="AD" clId="Web-{03A92926-DFE9-46D1-01BF-144BFA052561}" dt="2020-10-26T16:54:06.275" v="1441"/>
          <ac:spMkLst>
            <pc:docMk/>
            <pc:sldMk cId="4255688992" sldId="262"/>
            <ac:spMk id="2" creationId="{A2A402DF-BB63-4968-A116-B7A520B10CA9}"/>
          </ac:spMkLst>
        </pc:spChg>
        <pc:spChg chg="add del mod">
          <ac:chgData name="Vicky Evans (2014664)" userId="S::2014664@student.uwtsd.ac.uk::aeaf6ddb-2632-44fd-9c45-aae326ad535f" providerId="AD" clId="Web-{03A92926-DFE9-46D1-01BF-144BFA052561}" dt="2020-10-26T16:54:06.275" v="1441"/>
          <ac:spMkLst>
            <pc:docMk/>
            <pc:sldMk cId="4255688992" sldId="262"/>
            <ac:spMk id="3" creationId="{3D115431-540D-4649-B219-CD7D0EE783C5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54:06.213" v="1440"/>
          <ac:spMkLst>
            <pc:docMk/>
            <pc:sldMk cId="4255688992" sldId="262"/>
            <ac:spMk id="9" creationId="{52BE4420-3B5F-4549-8B4A-77855B8215EC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54:06.213" v="1440"/>
          <ac:spMkLst>
            <pc:docMk/>
            <pc:sldMk cId="4255688992" sldId="262"/>
            <ac:spMk id="11" creationId="{A75876F6-95D4-48CB-8E3E-4401A96E25A4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54:06.213" v="1440"/>
          <ac:spMkLst>
            <pc:docMk/>
            <pc:sldMk cId="4255688992" sldId="262"/>
            <ac:spMk id="13" creationId="{D1B84719-90BB-4D0C-92D8-61DC5512B34B}"/>
          </ac:spMkLst>
        </pc:spChg>
        <pc:spChg chg="add del">
          <ac:chgData name="Vicky Evans (2014664)" userId="S::2014664@student.uwtsd.ac.uk::aeaf6ddb-2632-44fd-9c45-aae326ad535f" providerId="AD" clId="Web-{03A92926-DFE9-46D1-01BF-144BFA052561}" dt="2020-10-26T16:54:06.213" v="1440"/>
          <ac:spMkLst>
            <pc:docMk/>
            <pc:sldMk cId="4255688992" sldId="262"/>
            <ac:spMk id="15" creationId="{7B407EC4-5D16-4845-9840-4E28622B6568}"/>
          </ac:spMkLst>
        </pc:spChg>
        <pc:graphicFrameChg chg="add del">
          <ac:chgData name="Vicky Evans (2014664)" userId="S::2014664@student.uwtsd.ac.uk::aeaf6ddb-2632-44fd-9c45-aae326ad535f" providerId="AD" clId="Web-{03A92926-DFE9-46D1-01BF-144BFA052561}" dt="2020-10-26T16:54:06.213" v="1440"/>
          <ac:graphicFrameMkLst>
            <pc:docMk/>
            <pc:sldMk cId="4255688992" sldId="262"/>
            <ac:graphicFrameMk id="5" creationId="{62301916-FBA0-4616-91E1-7D9A3987B742}"/>
          </ac:graphicFrameMkLst>
        </pc:graphicFrameChg>
        <pc:graphicFrameChg chg="add">
          <ac:chgData name="Vicky Evans (2014664)" userId="S::2014664@student.uwtsd.ac.uk::aeaf6ddb-2632-44fd-9c45-aae326ad535f" providerId="AD" clId="Web-{03A92926-DFE9-46D1-01BF-144BFA052561}" dt="2020-10-26T16:54:06.275" v="1441"/>
          <ac:graphicFrameMkLst>
            <pc:docMk/>
            <pc:sldMk cId="4255688992" sldId="262"/>
            <ac:graphicFrameMk id="6" creationId="{96104139-361E-4AA8-81BD-4E913AA14053}"/>
          </ac:graphicFrameMkLst>
        </pc:graphicFrameChg>
      </pc:sldChg>
    </pc:docChg>
  </pc:docChgLst>
  <pc:docChgLst>
    <pc:chgData name="Vicky Evans (2014664)" userId="S::2014664@student.uwtsd.ac.uk::aeaf6ddb-2632-44fd-9c45-aae326ad535f" providerId="AD" clId="Web-{2F150883-ECF8-A90C-F04D-32D3C02C1969}"/>
    <pc:docChg chg="modSld">
      <pc:chgData name="Vicky Evans (2014664)" userId="S::2014664@student.uwtsd.ac.uk::aeaf6ddb-2632-44fd-9c45-aae326ad535f" providerId="AD" clId="Web-{2F150883-ECF8-A90C-F04D-32D3C02C1969}" dt="2020-10-26T21:02:50.626" v="1249" actId="20577"/>
      <pc:docMkLst>
        <pc:docMk/>
      </pc:docMkLst>
      <pc:sldChg chg="modSp">
        <pc:chgData name="Vicky Evans (2014664)" userId="S::2014664@student.uwtsd.ac.uk::aeaf6ddb-2632-44fd-9c45-aae326ad535f" providerId="AD" clId="Web-{2F150883-ECF8-A90C-F04D-32D3C02C1969}" dt="2020-10-26T20:53:29.801" v="1038" actId="20577"/>
        <pc:sldMkLst>
          <pc:docMk/>
          <pc:sldMk cId="109857222" sldId="256"/>
        </pc:sldMkLst>
        <pc:spChg chg="mod">
          <ac:chgData name="Vicky Evans (2014664)" userId="S::2014664@student.uwtsd.ac.uk::aeaf6ddb-2632-44fd-9c45-aae326ad535f" providerId="AD" clId="Web-{2F150883-ECF8-A90C-F04D-32D3C02C1969}" dt="2020-10-26T20:53:29.801" v="103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Vicky Evans (2014664)" userId="S::2014664@student.uwtsd.ac.uk::aeaf6ddb-2632-44fd-9c45-aae326ad535f" providerId="AD" clId="Web-{2F150883-ECF8-A90C-F04D-32D3C02C1969}" dt="2020-10-26T20:39:25.032" v="1033" actId="20577"/>
        <pc:sldMkLst>
          <pc:docMk/>
          <pc:sldMk cId="2572907989" sldId="257"/>
        </pc:sldMkLst>
        <pc:spChg chg="mod">
          <ac:chgData name="Vicky Evans (2014664)" userId="S::2014664@student.uwtsd.ac.uk::aeaf6ddb-2632-44fd-9c45-aae326ad535f" providerId="AD" clId="Web-{2F150883-ECF8-A90C-F04D-32D3C02C1969}" dt="2020-10-26T20:28:09.610" v="530" actId="20577"/>
          <ac:spMkLst>
            <pc:docMk/>
            <pc:sldMk cId="2572907989" sldId="257"/>
            <ac:spMk id="3" creationId="{8DA586FE-B6BA-4722-A6B4-1B166AFE2505}"/>
          </ac:spMkLst>
        </pc:spChg>
        <pc:spChg chg="mod">
          <ac:chgData name="Vicky Evans (2014664)" userId="S::2014664@student.uwtsd.ac.uk::aeaf6ddb-2632-44fd-9c45-aae326ad535f" providerId="AD" clId="Web-{2F150883-ECF8-A90C-F04D-32D3C02C1969}" dt="2020-10-26T20:39:25.032" v="1033" actId="20577"/>
          <ac:spMkLst>
            <pc:docMk/>
            <pc:sldMk cId="2572907989" sldId="257"/>
            <ac:spMk id="4" creationId="{04935676-61A3-463D-A939-53B272E25573}"/>
          </ac:spMkLst>
        </pc:spChg>
      </pc:sldChg>
      <pc:sldChg chg="addSp modSp">
        <pc:chgData name="Vicky Evans (2014664)" userId="S::2014664@student.uwtsd.ac.uk::aeaf6ddb-2632-44fd-9c45-aae326ad535f" providerId="AD" clId="Web-{2F150883-ECF8-A90C-F04D-32D3C02C1969}" dt="2020-10-26T21:02:50.626" v="1248" actId="20577"/>
        <pc:sldMkLst>
          <pc:docMk/>
          <pc:sldMk cId="1325157214" sldId="260"/>
        </pc:sldMkLst>
        <pc:spChg chg="add mod">
          <ac:chgData name="Vicky Evans (2014664)" userId="S::2014664@student.uwtsd.ac.uk::aeaf6ddb-2632-44fd-9c45-aae326ad535f" providerId="AD" clId="Web-{2F150883-ECF8-A90C-F04D-32D3C02C1969}" dt="2020-10-26T21:02:50.626" v="1248" actId="20577"/>
          <ac:spMkLst>
            <pc:docMk/>
            <pc:sldMk cId="1325157214" sldId="260"/>
            <ac:spMk id="2" creationId="{A7815254-A578-4883-BECB-57406B84544B}"/>
          </ac:spMkLst>
        </pc:spChg>
        <pc:spChg chg="add mod">
          <ac:chgData name="Vicky Evans (2014664)" userId="S::2014664@student.uwtsd.ac.uk::aeaf6ddb-2632-44fd-9c45-aae326ad535f" providerId="AD" clId="Web-{2F150883-ECF8-A90C-F04D-32D3C02C1969}" dt="2020-10-26T21:00:41.670" v="1238"/>
          <ac:spMkLst>
            <pc:docMk/>
            <pc:sldMk cId="1325157214" sldId="260"/>
            <ac:spMk id="3" creationId="{9E30027C-401C-4B96-9146-5B32BBEBEA9C}"/>
          </ac:spMkLst>
        </pc:spChg>
        <pc:picChg chg="add mod">
          <ac:chgData name="Vicky Evans (2014664)" userId="S::2014664@student.uwtsd.ac.uk::aeaf6ddb-2632-44fd-9c45-aae326ad535f" providerId="AD" clId="Web-{2F150883-ECF8-A90C-F04D-32D3C02C1969}" dt="2020-10-26T21:01:41.499" v="1241" actId="14100"/>
          <ac:picMkLst>
            <pc:docMk/>
            <pc:sldMk cId="1325157214" sldId="260"/>
            <ac:picMk id="4" creationId="{F4E621E0-7F7B-499C-B038-8F7A075F0F7E}"/>
          </ac:picMkLst>
        </pc:picChg>
        <pc:picChg chg="add mod">
          <ac:chgData name="Vicky Evans (2014664)" userId="S::2014664@student.uwtsd.ac.uk::aeaf6ddb-2632-44fd-9c45-aae326ad535f" providerId="AD" clId="Web-{2F150883-ECF8-A90C-F04D-32D3C02C1969}" dt="2020-10-26T21:02:28.297" v="1245" actId="1076"/>
          <ac:picMkLst>
            <pc:docMk/>
            <pc:sldMk cId="1325157214" sldId="260"/>
            <ac:picMk id="5" creationId="{740A4F44-FFBA-42B2-A8B3-459FA55F973C}"/>
          </ac:picMkLst>
        </pc:picChg>
        <pc:picChg chg="mod">
          <ac:chgData name="Vicky Evans (2014664)" userId="S::2014664@student.uwtsd.ac.uk::aeaf6ddb-2632-44fd-9c45-aae326ad535f" providerId="AD" clId="Web-{2F150883-ECF8-A90C-F04D-32D3C02C1969}" dt="2020-10-26T20:40:10.611" v="1035" actId="1076"/>
          <ac:picMkLst>
            <pc:docMk/>
            <pc:sldMk cId="1325157214" sldId="260"/>
            <ac:picMk id="7" creationId="{01FE5112-12CE-4B66-8EC2-94262F8A3177}"/>
          </ac:picMkLst>
        </pc:picChg>
      </pc:sldChg>
    </pc:docChg>
  </pc:docChgLst>
  <pc:docChgLst>
    <pc:chgData name="Vicky Evans (2014664)" userId="S::2014664@student.uwtsd.ac.uk::aeaf6ddb-2632-44fd-9c45-aae326ad535f" providerId="AD" clId="Web-{7A1E4901-FB6F-4117-8C1E-D5EEC436C2C6}"/>
    <pc:docChg chg="addSld modSld addMainMaster delMainMaster">
      <pc:chgData name="Vicky Evans (2014664)" userId="S::2014664@student.uwtsd.ac.uk::aeaf6ddb-2632-44fd-9c45-aae326ad535f" providerId="AD" clId="Web-{7A1E4901-FB6F-4117-8C1E-D5EEC436C2C6}" dt="2020-10-26T11:38:16.922" v="235" actId="20577"/>
      <pc:docMkLst>
        <pc:docMk/>
      </pc:docMkLst>
      <pc:sldChg chg="addSp delSp modSp mod setBg modClrScheme delDesignElem chgLayout">
        <pc:chgData name="Vicky Evans (2014664)" userId="S::2014664@student.uwtsd.ac.uk::aeaf6ddb-2632-44fd-9c45-aae326ad535f" providerId="AD" clId="Web-{7A1E4901-FB6F-4117-8C1E-D5EEC436C2C6}" dt="2020-10-26T11:19:51.791" v="216"/>
        <pc:sldMkLst>
          <pc:docMk/>
          <pc:sldMk cId="109857222" sldId="256"/>
        </pc:sldMkLst>
        <pc:spChg chg="mod ord">
          <ac:chgData name="Vicky Evans (2014664)" userId="S::2014664@student.uwtsd.ac.uk::aeaf6ddb-2632-44fd-9c45-aae326ad535f" providerId="AD" clId="Web-{7A1E4901-FB6F-4117-8C1E-D5EEC436C2C6}" dt="2020-10-26T11:19:51.791" v="21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Vicky Evans (2014664)" userId="S::2014664@student.uwtsd.ac.uk::aeaf6ddb-2632-44fd-9c45-aae326ad535f" providerId="AD" clId="Web-{7A1E4901-FB6F-4117-8C1E-D5EEC436C2C6}" dt="2020-10-26T11:19:51.791" v="21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Vicky Evans (2014664)" userId="S::2014664@student.uwtsd.ac.uk::aeaf6ddb-2632-44fd-9c45-aae326ad535f" providerId="AD" clId="Web-{7A1E4901-FB6F-4117-8C1E-D5EEC436C2C6}" dt="2020-10-26T11:06:35.021" v="68"/>
          <ac:spMkLst>
            <pc:docMk/>
            <pc:sldMk cId="109857222" sldId="256"/>
            <ac:spMk id="5" creationId="{2FB82883-1DC0-4BE1-A607-009095F3355A}"/>
          </ac:spMkLst>
        </pc:spChg>
        <pc:spChg chg="add del">
          <ac:chgData name="Vicky Evans (2014664)" userId="S::2014664@student.uwtsd.ac.uk::aeaf6ddb-2632-44fd-9c45-aae326ad535f" providerId="AD" clId="Web-{7A1E4901-FB6F-4117-8C1E-D5EEC436C2C6}" dt="2020-10-26T11:06:35.021" v="68"/>
          <ac:spMkLst>
            <pc:docMk/>
            <pc:sldMk cId="109857222" sldId="256"/>
            <ac:spMk id="7" creationId="{A3473CF9-37EB-43E7-89EF-D2D1C53D1DAC}"/>
          </ac:spMkLst>
        </pc:spChg>
        <pc:spChg chg="add del">
          <ac:chgData name="Vicky Evans (2014664)" userId="S::2014664@student.uwtsd.ac.uk::aeaf6ddb-2632-44fd-9c45-aae326ad535f" providerId="AD" clId="Web-{7A1E4901-FB6F-4117-8C1E-D5EEC436C2C6}" dt="2020-10-26T11:06:35.021" v="68"/>
          <ac:spMkLst>
            <pc:docMk/>
            <pc:sldMk cId="109857222" sldId="256"/>
            <ac:spMk id="8" creationId="{586B4EF9-43BA-4655-A6FF-1D8E21574C95}"/>
          </ac:spMkLst>
        </pc:spChg>
        <pc:spChg chg="add del">
          <ac:chgData name="Vicky Evans (2014664)" userId="S::2014664@student.uwtsd.ac.uk::aeaf6ddb-2632-44fd-9c45-aae326ad535f" providerId="AD" clId="Web-{7A1E4901-FB6F-4117-8C1E-D5EEC436C2C6}" dt="2020-10-26T11:05:28.927" v="37"/>
          <ac:spMkLst>
            <pc:docMk/>
            <pc:sldMk cId="109857222" sldId="256"/>
            <ac:spMk id="9" creationId="{81BC67A1-175E-439E-85E2-88911C119814}"/>
          </ac:spMkLst>
        </pc:spChg>
        <pc:spChg chg="add del">
          <ac:chgData name="Vicky Evans (2014664)" userId="S::2014664@student.uwtsd.ac.uk::aeaf6ddb-2632-44fd-9c45-aae326ad535f" providerId="AD" clId="Web-{7A1E4901-FB6F-4117-8C1E-D5EEC436C2C6}" dt="2020-10-26T11:19:16.806" v="212"/>
          <ac:spMkLst>
            <pc:docMk/>
            <pc:sldMk cId="109857222" sldId="256"/>
            <ac:spMk id="10" creationId="{158B3569-73B2-4D05-8E95-886A6EE17F1F}"/>
          </ac:spMkLst>
        </pc:spChg>
        <pc:spChg chg="add del">
          <ac:chgData name="Vicky Evans (2014664)" userId="S::2014664@student.uwtsd.ac.uk::aeaf6ddb-2632-44fd-9c45-aae326ad535f" providerId="AD" clId="Web-{7A1E4901-FB6F-4117-8C1E-D5EEC436C2C6}" dt="2020-10-26T11:05:28.927" v="37"/>
          <ac:spMkLst>
            <pc:docMk/>
            <pc:sldMk cId="109857222" sldId="256"/>
            <ac:spMk id="11" creationId="{94A7B82C-30F1-42B4-BE36-3DB42DD517D1}"/>
          </ac:spMkLst>
        </pc:spChg>
        <pc:spChg chg="add del">
          <ac:chgData name="Vicky Evans (2014664)" userId="S::2014664@student.uwtsd.ac.uk::aeaf6ddb-2632-44fd-9c45-aae326ad535f" providerId="AD" clId="Web-{7A1E4901-FB6F-4117-8C1E-D5EEC436C2C6}" dt="2020-10-26T11:19:16.806" v="212"/>
          <ac:spMkLst>
            <pc:docMk/>
            <pc:sldMk cId="109857222" sldId="256"/>
            <ac:spMk id="12" creationId="{B71758F4-3F46-45DA-8AC5-4E508DA080BA}"/>
          </ac:spMkLst>
        </pc:spChg>
        <pc:spChg chg="add del">
          <ac:chgData name="Vicky Evans (2014664)" userId="S::2014664@student.uwtsd.ac.uk::aeaf6ddb-2632-44fd-9c45-aae326ad535f" providerId="AD" clId="Web-{7A1E4901-FB6F-4117-8C1E-D5EEC436C2C6}" dt="2020-10-26T11:05:28.927" v="37"/>
          <ac:spMkLst>
            <pc:docMk/>
            <pc:sldMk cId="109857222" sldId="256"/>
            <ac:spMk id="13" creationId="{43CA1578-CEEB-41BB-8068-C0DA02C36C52}"/>
          </ac:spMkLst>
        </pc:spChg>
        <pc:spChg chg="add">
          <ac:chgData name="Vicky Evans (2014664)" userId="S::2014664@student.uwtsd.ac.uk::aeaf6ddb-2632-44fd-9c45-aae326ad535f" providerId="AD" clId="Web-{7A1E4901-FB6F-4117-8C1E-D5EEC436C2C6}" dt="2020-10-26T11:19:51.791" v="216"/>
          <ac:spMkLst>
            <pc:docMk/>
            <pc:sldMk cId="109857222" sldId="256"/>
            <ac:spMk id="14" creationId="{9B347087-DEE1-4F23-8486-A2690AA195E5}"/>
          </ac:spMkLst>
        </pc:spChg>
        <pc:spChg chg="add">
          <ac:chgData name="Vicky Evans (2014664)" userId="S::2014664@student.uwtsd.ac.uk::aeaf6ddb-2632-44fd-9c45-aae326ad535f" providerId="AD" clId="Web-{7A1E4901-FB6F-4117-8C1E-D5EEC436C2C6}" dt="2020-10-26T11:19:51.791" v="216"/>
          <ac:spMkLst>
            <pc:docMk/>
            <pc:sldMk cId="109857222" sldId="256"/>
            <ac:spMk id="16" creationId="{44BB81AE-EE4A-4AA4-8941-104B6C943598}"/>
          </ac:spMkLst>
        </pc:spChg>
        <pc:spChg chg="add del">
          <ac:chgData name="Vicky Evans (2014664)" userId="S::2014664@student.uwtsd.ac.uk::aeaf6ddb-2632-44fd-9c45-aae326ad535f" providerId="AD" clId="Web-{7A1E4901-FB6F-4117-8C1E-D5EEC436C2C6}" dt="2020-10-26T11:19:16.806" v="212"/>
          <ac:spMkLst>
            <pc:docMk/>
            <pc:sldMk cId="109857222" sldId="256"/>
            <ac:spMk id="19" creationId="{8D61482F-F3C5-4D66-8C5D-C6BBE3E1275C}"/>
          </ac:spMkLst>
        </pc:spChg>
        <pc:spChg chg="add">
          <ac:chgData name="Vicky Evans (2014664)" userId="S::2014664@student.uwtsd.ac.uk::aeaf6ddb-2632-44fd-9c45-aae326ad535f" providerId="AD" clId="Web-{7A1E4901-FB6F-4117-8C1E-D5EEC436C2C6}" dt="2020-10-26T11:19:51.791" v="216"/>
          <ac:spMkLst>
            <pc:docMk/>
            <pc:sldMk cId="109857222" sldId="256"/>
            <ac:spMk id="24" creationId="{AAA2202F-2A68-464D-8E53-CEBE9303D848}"/>
          </ac:spMkLst>
        </pc:spChg>
        <pc:grpChg chg="add del">
          <ac:chgData name="Vicky Evans (2014664)" userId="S::2014664@student.uwtsd.ac.uk::aeaf6ddb-2632-44fd-9c45-aae326ad535f" providerId="AD" clId="Web-{7A1E4901-FB6F-4117-8C1E-D5EEC436C2C6}" dt="2020-10-26T11:05:28.927" v="37"/>
          <ac:grpSpMkLst>
            <pc:docMk/>
            <pc:sldMk cId="109857222" sldId="256"/>
            <ac:grpSpMk id="15" creationId="{7DF11618-754F-4C58-94AD-F7AA3530D6AF}"/>
          </ac:grpSpMkLst>
        </pc:grpChg>
        <pc:grpChg chg="add">
          <ac:chgData name="Vicky Evans (2014664)" userId="S::2014664@student.uwtsd.ac.uk::aeaf6ddb-2632-44fd-9c45-aae326ad535f" providerId="AD" clId="Web-{7A1E4901-FB6F-4117-8C1E-D5EEC436C2C6}" dt="2020-10-26T11:19:51.791" v="216"/>
          <ac:grpSpMkLst>
            <pc:docMk/>
            <pc:sldMk cId="109857222" sldId="256"/>
            <ac:grpSpMk id="25" creationId="{5B129734-DF6D-46B8-A0E0-4F178B3AD2FC}"/>
          </ac:grpSpMkLst>
        </pc:grpChg>
        <pc:grpChg chg="add del">
          <ac:chgData name="Vicky Evans (2014664)" userId="S::2014664@student.uwtsd.ac.uk::aeaf6ddb-2632-44fd-9c45-aae326ad535f" providerId="AD" clId="Web-{7A1E4901-FB6F-4117-8C1E-D5EEC436C2C6}" dt="2020-10-26T11:05:28.927" v="37"/>
          <ac:grpSpMkLst>
            <pc:docMk/>
            <pc:sldMk cId="109857222" sldId="256"/>
            <ac:grpSpMk id="41" creationId="{A5761FD8-9CFD-4F5A-AB69-F179306BCD09}"/>
          </ac:grpSpMkLst>
        </pc:grpChg>
        <pc:grpChg chg="add del">
          <ac:chgData name="Vicky Evans (2014664)" userId="S::2014664@student.uwtsd.ac.uk::aeaf6ddb-2632-44fd-9c45-aae326ad535f" providerId="AD" clId="Web-{7A1E4901-FB6F-4117-8C1E-D5EEC436C2C6}" dt="2020-10-26T11:05:28.927" v="37"/>
          <ac:grpSpMkLst>
            <pc:docMk/>
            <pc:sldMk cId="109857222" sldId="256"/>
            <ac:grpSpMk id="52" creationId="{361195DA-BFB4-4917-BAFD-7D3D669EFA86}"/>
          </ac:grpSpMkLst>
        </pc:grpChg>
        <pc:picChg chg="add del">
          <ac:chgData name="Vicky Evans (2014664)" userId="S::2014664@student.uwtsd.ac.uk::aeaf6ddb-2632-44fd-9c45-aae326ad535f" providerId="AD" clId="Web-{7A1E4901-FB6F-4117-8C1E-D5EEC436C2C6}" dt="2020-10-26T11:05:28.927" v="37"/>
          <ac:picMkLst>
            <pc:docMk/>
            <pc:sldMk cId="109857222" sldId="256"/>
            <ac:picMk id="4" creationId="{5BCC0821-A003-4247-B0D4-C6693215A1C7}"/>
          </ac:picMkLst>
        </pc:picChg>
        <pc:picChg chg="add mod ord">
          <ac:chgData name="Vicky Evans (2014664)" userId="S::2014664@student.uwtsd.ac.uk::aeaf6ddb-2632-44fd-9c45-aae326ad535f" providerId="AD" clId="Web-{7A1E4901-FB6F-4117-8C1E-D5EEC436C2C6}" dt="2020-10-26T11:19:51.791" v="216"/>
          <ac:picMkLst>
            <pc:docMk/>
            <pc:sldMk cId="109857222" sldId="256"/>
            <ac:picMk id="6" creationId="{AFB1CB38-EA48-405B-8985-AE72E03F06DC}"/>
          </ac:picMkLst>
        </pc:picChg>
        <pc:cxnChg chg="add del">
          <ac:chgData name="Vicky Evans (2014664)" userId="S::2014664@student.uwtsd.ac.uk::aeaf6ddb-2632-44fd-9c45-aae326ad535f" providerId="AD" clId="Web-{7A1E4901-FB6F-4117-8C1E-D5EEC436C2C6}" dt="2020-10-26T11:19:16.806" v="212"/>
          <ac:cxnSpMkLst>
            <pc:docMk/>
            <pc:sldMk cId="109857222" sldId="256"/>
            <ac:cxnSpMk id="17" creationId="{56020367-4FD5-4596-8E10-C5F095CD8DBF}"/>
          </ac:cxnSpMkLst>
        </pc:cxnChg>
        <pc:cxnChg chg="add">
          <ac:chgData name="Vicky Evans (2014664)" userId="S::2014664@student.uwtsd.ac.uk::aeaf6ddb-2632-44fd-9c45-aae326ad535f" providerId="AD" clId="Web-{7A1E4901-FB6F-4117-8C1E-D5EEC436C2C6}" dt="2020-10-26T11:19:51.791" v="216"/>
          <ac:cxnSpMkLst>
            <pc:docMk/>
            <pc:sldMk cId="109857222" sldId="256"/>
            <ac:cxnSpMk id="18" creationId="{4AA791FC-1AEF-4561-93B5-6B9E981BBB74}"/>
          </ac:cxnSpMkLst>
        </pc:cxnChg>
      </pc:sldChg>
      <pc:sldChg chg="addSp modSp new mod modClrScheme chgLayout">
        <pc:chgData name="Vicky Evans (2014664)" userId="S::2014664@student.uwtsd.ac.uk::aeaf6ddb-2632-44fd-9c45-aae326ad535f" providerId="AD" clId="Web-{7A1E4901-FB6F-4117-8C1E-D5EEC436C2C6}" dt="2020-10-26T11:38:16.922" v="234" actId="20577"/>
        <pc:sldMkLst>
          <pc:docMk/>
          <pc:sldMk cId="2572907989" sldId="257"/>
        </pc:sldMkLst>
        <pc:spChg chg="add mod ord">
          <ac:chgData name="Vicky Evans (2014664)" userId="S::2014664@student.uwtsd.ac.uk::aeaf6ddb-2632-44fd-9c45-aae326ad535f" providerId="AD" clId="Web-{7A1E4901-FB6F-4117-8C1E-D5EEC436C2C6}" dt="2020-10-26T11:27:54.387" v="219" actId="20577"/>
          <ac:spMkLst>
            <pc:docMk/>
            <pc:sldMk cId="2572907989" sldId="257"/>
            <ac:spMk id="2" creationId="{77F0C0C0-7B7B-48BB-B5BC-30418679FA83}"/>
          </ac:spMkLst>
        </pc:spChg>
        <pc:spChg chg="add mod ord">
          <ac:chgData name="Vicky Evans (2014664)" userId="S::2014664@student.uwtsd.ac.uk::aeaf6ddb-2632-44fd-9c45-aae326ad535f" providerId="AD" clId="Web-{7A1E4901-FB6F-4117-8C1E-D5EEC436C2C6}" dt="2020-10-26T11:38:16.922" v="234" actId="20577"/>
          <ac:spMkLst>
            <pc:docMk/>
            <pc:sldMk cId="2572907989" sldId="257"/>
            <ac:spMk id="3" creationId="{8DA586FE-B6BA-4722-A6B4-1B166AFE2505}"/>
          </ac:spMkLst>
        </pc:spChg>
        <pc:spChg chg="add mod ord">
          <ac:chgData name="Vicky Evans (2014664)" userId="S::2014664@student.uwtsd.ac.uk::aeaf6ddb-2632-44fd-9c45-aae326ad535f" providerId="AD" clId="Web-{7A1E4901-FB6F-4117-8C1E-D5EEC436C2C6}" dt="2020-10-26T11:19:38.728" v="215"/>
          <ac:spMkLst>
            <pc:docMk/>
            <pc:sldMk cId="2572907989" sldId="257"/>
            <ac:spMk id="4" creationId="{04935676-61A3-463D-A939-53B272E25573}"/>
          </ac:spMkLst>
        </pc:spChg>
      </pc:sldChg>
      <pc:sldMasterChg chg="add del addSldLayout delSldLayout">
        <pc:chgData name="Vicky Evans (2014664)" userId="S::2014664@student.uwtsd.ac.uk::aeaf6ddb-2632-44fd-9c45-aae326ad535f" providerId="AD" clId="Web-{7A1E4901-FB6F-4117-8C1E-D5EEC436C2C6}" dt="2020-10-26T11:05:29.036" v="38"/>
        <pc:sldMasterMkLst>
          <pc:docMk/>
          <pc:sldMasterMk cId="2460954070" sldId="2147483660"/>
        </pc:sldMasterMkLst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9.036" v="3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Vicky Evans (2014664)" userId="S::2014664@student.uwtsd.ac.uk::aeaf6ddb-2632-44fd-9c45-aae326ad535f" providerId="AD" clId="Web-{7A1E4901-FB6F-4117-8C1E-D5EEC436C2C6}" dt="2020-10-26T11:06:35.021" v="68"/>
        <pc:sldMasterMkLst>
          <pc:docMk/>
          <pc:sldMasterMk cId="1629468506" sldId="2147483685"/>
        </pc:sldMasterMkLst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3175792142" sldId="2147483674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205370957" sldId="2147483675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2398260754" sldId="2147483676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1057854437" sldId="2147483677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245688650" sldId="2147483678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2261505315" sldId="2147483679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2706106328" sldId="2147483680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718358297" sldId="2147483681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2007407855" sldId="2147483682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3882437356" sldId="2147483683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6:35.021" v="68"/>
          <pc:sldLayoutMkLst>
            <pc:docMk/>
            <pc:sldMasterMk cId="1629468506" sldId="2147483685"/>
            <pc:sldLayoutMk cId="1005483721" sldId="2147483684"/>
          </pc:sldLayoutMkLst>
        </pc:sldLayoutChg>
      </pc:sldMasterChg>
      <pc:sldMasterChg chg="add del addSldLayout delSldLayout">
        <pc:chgData name="Vicky Evans (2014664)" userId="S::2014664@student.uwtsd.ac.uk::aeaf6ddb-2632-44fd-9c45-aae326ad535f" providerId="AD" clId="Web-{7A1E4901-FB6F-4117-8C1E-D5EEC436C2C6}" dt="2020-10-26T11:19:16.806" v="212"/>
        <pc:sldMasterMkLst>
          <pc:docMk/>
          <pc:sldMasterMk cId="2050539951" sldId="2147483709"/>
        </pc:sldMasterMkLst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3490267327" sldId="2147483698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4011632111" sldId="2147483699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3492244039" sldId="2147483700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1553905548" sldId="2147483701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2361869065" sldId="2147483702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2735742092" sldId="2147483703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3169142138" sldId="2147483704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596808760" sldId="2147483705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1756875805" sldId="2147483706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2586487740" sldId="2147483707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19:16.806" v="212"/>
          <pc:sldLayoutMkLst>
            <pc:docMk/>
            <pc:sldMasterMk cId="2050539951" sldId="2147483709"/>
            <pc:sldLayoutMk cId="2142336490" sldId="2147483708"/>
          </pc:sldLayoutMkLst>
        </pc:sldLayoutChg>
      </pc:sldMasterChg>
      <pc:sldMasterChg chg="add del addSldLayout delSldLayout modSldLayout">
        <pc:chgData name="Vicky Evans (2014664)" userId="S::2014664@student.uwtsd.ac.uk::aeaf6ddb-2632-44fd-9c45-aae326ad535f" providerId="AD" clId="Web-{7A1E4901-FB6F-4117-8C1E-D5EEC436C2C6}" dt="2020-10-26T11:19:23.353" v="213"/>
        <pc:sldMasterMkLst>
          <pc:docMk/>
          <pc:sldMasterMk cId="1473530175" sldId="2147483710"/>
        </pc:sldMasterMkLst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1043496147" sldId="2147483711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175244300" sldId="2147483712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2269429499" sldId="2147483713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3548637613" sldId="2147483714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3149851761" sldId="2147483715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2621502951" sldId="2147483716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314225932" sldId="2147483717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655120464" sldId="2147483718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3800597347" sldId="2147483719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1492613287" sldId="2147483720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23.353" v="213"/>
          <pc:sldLayoutMkLst>
            <pc:docMk/>
            <pc:sldMasterMk cId="1473530175" sldId="2147483710"/>
            <pc:sldLayoutMk cId="1791387269" sldId="2147483721"/>
          </pc:sldLayoutMkLst>
        </pc:sldLayoutChg>
      </pc:sldMasterChg>
      <pc:sldMasterChg chg="add del addSldLayout delSldLayout">
        <pc:chgData name="Vicky Evans (2014664)" userId="S::2014664@student.uwtsd.ac.uk::aeaf6ddb-2632-44fd-9c45-aae326ad535f" providerId="AD" clId="Web-{7A1E4901-FB6F-4117-8C1E-D5EEC436C2C6}" dt="2020-10-26T11:05:28.927" v="37"/>
        <pc:sldMasterMkLst>
          <pc:docMk/>
          <pc:sldMasterMk cId="3108450780" sldId="2147483711"/>
        </pc:sldMasterMkLst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1801457813" sldId="2147483700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1087388290" sldId="2147483701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3077548486" sldId="2147483702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2611212615" sldId="2147483703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3937993495" sldId="2147483704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389753792" sldId="2147483705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3993169955" sldId="2147483706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1567928086" sldId="2147483707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3400885183" sldId="2147483708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34122668" sldId="2147483709"/>
          </pc:sldLayoutMkLst>
        </pc:sldLayoutChg>
        <pc:sldLayoutChg chg="add del">
          <pc:chgData name="Vicky Evans (2014664)" userId="S::2014664@student.uwtsd.ac.uk::aeaf6ddb-2632-44fd-9c45-aae326ad535f" providerId="AD" clId="Web-{7A1E4901-FB6F-4117-8C1E-D5EEC436C2C6}" dt="2020-10-26T11:05:28.927" v="37"/>
          <pc:sldLayoutMkLst>
            <pc:docMk/>
            <pc:sldMasterMk cId="3108450780" sldId="2147483711"/>
            <pc:sldLayoutMk cId="3903446305" sldId="2147483710"/>
          </pc:sldLayoutMkLst>
        </pc:sldLayoutChg>
      </pc:sldMasterChg>
      <pc:sldMasterChg chg="add del addSldLayout delSldLayout modSldLayout">
        <pc:chgData name="Vicky Evans (2014664)" userId="S::2014664@student.uwtsd.ac.uk::aeaf6ddb-2632-44fd-9c45-aae326ad535f" providerId="AD" clId="Web-{7A1E4901-FB6F-4117-8C1E-D5EEC436C2C6}" dt="2020-10-26T11:19:32.760" v="214"/>
        <pc:sldMasterMkLst>
          <pc:docMk/>
          <pc:sldMasterMk cId="3031899755" sldId="2147483722"/>
        </pc:sldMasterMkLst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1158321641" sldId="2147483723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3720431860" sldId="2147483724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1991924009" sldId="2147483725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2641215389" sldId="2147483726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3419766999" sldId="2147483727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652739087" sldId="2147483728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3605163709" sldId="2147483729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1094689989" sldId="2147483730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2442069855" sldId="2147483731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3506146649" sldId="2147483732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2.760" v="214"/>
          <pc:sldLayoutMkLst>
            <pc:docMk/>
            <pc:sldMasterMk cId="3031899755" sldId="2147483722"/>
            <pc:sldLayoutMk cId="2587076472" sldId="2147483733"/>
          </pc:sldLayoutMkLst>
        </pc:sldLayoutChg>
      </pc:sldMasterChg>
      <pc:sldMasterChg chg="add del addSldLayout delSldLayout modSldLayout">
        <pc:chgData name="Vicky Evans (2014664)" userId="S::2014664@student.uwtsd.ac.uk::aeaf6ddb-2632-44fd-9c45-aae326ad535f" providerId="AD" clId="Web-{7A1E4901-FB6F-4117-8C1E-D5EEC436C2C6}" dt="2020-10-26T11:19:38.728" v="215"/>
        <pc:sldMasterMkLst>
          <pc:docMk/>
          <pc:sldMasterMk cId="2611898590" sldId="2147483734"/>
        </pc:sldMasterMkLst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3323477927" sldId="2147483735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2402901129" sldId="2147483736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2692193613" sldId="2147483737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1855765815" sldId="2147483738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4003117560" sldId="2147483739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3863356784" sldId="2147483740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599032407" sldId="2147483741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2410560586" sldId="2147483742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428850163" sldId="2147483743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526973558" sldId="2147483744"/>
          </pc:sldLayoutMkLst>
        </pc:sldLayoutChg>
        <pc:sldLayoutChg chg="add del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2611898590" sldId="2147483734"/>
            <pc:sldLayoutMk cId="2981541781" sldId="2147483745"/>
          </pc:sldLayoutMkLst>
        </pc:sldLayoutChg>
      </pc:sldMasterChg>
      <pc:sldMasterChg chg="add addSldLayout modSldLayout">
        <pc:chgData name="Vicky Evans (2014664)" userId="S::2014664@student.uwtsd.ac.uk::aeaf6ddb-2632-44fd-9c45-aae326ad535f" providerId="AD" clId="Web-{7A1E4901-FB6F-4117-8C1E-D5EEC436C2C6}" dt="2020-10-26T11:19:38.728" v="215"/>
        <pc:sldMasterMkLst>
          <pc:docMk/>
          <pc:sldMasterMk cId="591590974" sldId="2147483746"/>
        </pc:sldMasterMkLst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1533635440" sldId="2147483747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4246718135" sldId="2147483748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4252721251" sldId="2147483749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2774062667" sldId="2147483750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3249083390" sldId="2147483751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2019580911" sldId="2147483752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3551387033" sldId="2147483753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3538938663" sldId="2147483754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3617133721" sldId="2147483755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733295427" sldId="2147483756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470682848" sldId="2147483757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3157018714" sldId="2147483758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2315053215" sldId="2147483759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1619523444" sldId="2147483760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2845132377" sldId="2147483761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911368789" sldId="2147483762"/>
          </pc:sldLayoutMkLst>
        </pc:sldLayoutChg>
        <pc:sldLayoutChg chg="add mod replId">
          <pc:chgData name="Vicky Evans (2014664)" userId="S::2014664@student.uwtsd.ac.uk::aeaf6ddb-2632-44fd-9c45-aae326ad535f" providerId="AD" clId="Web-{7A1E4901-FB6F-4117-8C1E-D5EEC436C2C6}" dt="2020-10-26T11:19:38.728" v="215"/>
          <pc:sldLayoutMkLst>
            <pc:docMk/>
            <pc:sldMasterMk cId="591590974" sldId="2147483746"/>
            <pc:sldLayoutMk cId="460150845" sldId="2147483763"/>
          </pc:sldLayoutMkLst>
        </pc:sldLayoutChg>
      </pc:sldMasterChg>
    </pc:docChg>
  </pc:docChgLst>
  <pc:docChgLst>
    <pc:chgData name="Vicky Evans (2014664)" userId="S::2014664@student.uwtsd.ac.uk::aeaf6ddb-2632-44fd-9c45-aae326ad535f" providerId="AD" clId="Web-{35BB97EA-919F-B994-650B-B5BA085DB5EA}"/>
    <pc:docChg chg="modSld">
      <pc:chgData name="Vicky Evans (2014664)" userId="S::2014664@student.uwtsd.ac.uk::aeaf6ddb-2632-44fd-9c45-aae326ad535f" providerId="AD" clId="Web-{35BB97EA-919F-B994-650B-B5BA085DB5EA}" dt="2020-10-27T15:23:05.170" v="495" actId="20577"/>
      <pc:docMkLst>
        <pc:docMk/>
      </pc:docMkLst>
      <pc:sldChg chg="modSp">
        <pc:chgData name="Vicky Evans (2014664)" userId="S::2014664@student.uwtsd.ac.uk::aeaf6ddb-2632-44fd-9c45-aae326ad535f" providerId="AD" clId="Web-{35BB97EA-919F-B994-650B-B5BA085DB5EA}" dt="2020-10-27T15:23:05.170" v="495" actId="20577"/>
        <pc:sldMkLst>
          <pc:docMk/>
          <pc:sldMk cId="1726103071" sldId="271"/>
        </pc:sldMkLst>
        <pc:spChg chg="mod">
          <ac:chgData name="Vicky Evans (2014664)" userId="S::2014664@student.uwtsd.ac.uk::aeaf6ddb-2632-44fd-9c45-aae326ad535f" providerId="AD" clId="Web-{35BB97EA-919F-B994-650B-B5BA085DB5EA}" dt="2020-10-27T15:23:05.170" v="495" actId="20577"/>
          <ac:spMkLst>
            <pc:docMk/>
            <pc:sldMk cId="1726103071" sldId="271"/>
            <ac:spMk id="3" creationId="{365D489D-A70D-4BFF-B71C-D2C77A1BCE3B}"/>
          </ac:spMkLst>
        </pc:spChg>
      </pc:sldChg>
    </pc:docChg>
  </pc:docChgLst>
  <pc:docChgLst>
    <pc:chgData name="Vicky Evans (2014664)" userId="S::2014664@student.uwtsd.ac.uk::aeaf6ddb-2632-44fd-9c45-aae326ad535f" providerId="AD" clId="Web-{7B0197A6-3B88-D9EB-2374-9507B4F7A79E}"/>
    <pc:docChg chg="modSld">
      <pc:chgData name="Vicky Evans (2014664)" userId="S::2014664@student.uwtsd.ac.uk::aeaf6ddb-2632-44fd-9c45-aae326ad535f" providerId="AD" clId="Web-{7B0197A6-3B88-D9EB-2374-9507B4F7A79E}" dt="2020-11-12T16:54:15.759" v="0" actId="1076"/>
      <pc:docMkLst>
        <pc:docMk/>
      </pc:docMkLst>
      <pc:sldChg chg="modSp">
        <pc:chgData name="Vicky Evans (2014664)" userId="S::2014664@student.uwtsd.ac.uk::aeaf6ddb-2632-44fd-9c45-aae326ad535f" providerId="AD" clId="Web-{7B0197A6-3B88-D9EB-2374-9507B4F7A79E}" dt="2020-11-12T16:54:15.759" v="0" actId="1076"/>
        <pc:sldMkLst>
          <pc:docMk/>
          <pc:sldMk cId="109857222" sldId="256"/>
        </pc:sldMkLst>
        <pc:picChg chg="mod">
          <ac:chgData name="Vicky Evans (2014664)" userId="S::2014664@student.uwtsd.ac.uk::aeaf6ddb-2632-44fd-9c45-aae326ad535f" providerId="AD" clId="Web-{7B0197A6-3B88-D9EB-2374-9507B4F7A79E}" dt="2020-11-12T16:54:15.759" v="0" actId="1076"/>
          <ac:picMkLst>
            <pc:docMk/>
            <pc:sldMk cId="109857222" sldId="256"/>
            <ac:picMk id="6" creationId="{AFB1CB38-EA48-405B-8985-AE72E03F06DC}"/>
          </ac:picMkLst>
        </pc:picChg>
      </pc:sldChg>
    </pc:docChg>
  </pc:docChgLst>
  <pc:docChgLst>
    <pc:chgData name="Vicky Evans (2014664)" userId="S::2014664@student.uwtsd.ac.uk::aeaf6ddb-2632-44fd-9c45-aae326ad535f" providerId="AD" clId="Web-{A9F61887-425B-419D-92E8-6AA30942A73E}"/>
    <pc:docChg chg="addSld delSld modSld">
      <pc:chgData name="Vicky Evans (2014664)" userId="S::2014664@student.uwtsd.ac.uk::aeaf6ddb-2632-44fd-9c45-aae326ad535f" providerId="AD" clId="Web-{A9F61887-425B-419D-92E8-6AA30942A73E}" dt="2020-10-27T13:09:04.642" v="1102" actId="20577"/>
      <pc:docMkLst>
        <pc:docMk/>
      </pc:docMkLst>
      <pc:sldChg chg="addSp modSp">
        <pc:chgData name="Vicky Evans (2014664)" userId="S::2014664@student.uwtsd.ac.uk::aeaf6ddb-2632-44fd-9c45-aae326ad535f" providerId="AD" clId="Web-{A9F61887-425B-419D-92E8-6AA30942A73E}" dt="2020-10-27T13:03:46.153" v="1070" actId="20577"/>
        <pc:sldMkLst>
          <pc:docMk/>
          <pc:sldMk cId="109857222" sldId="256"/>
        </pc:sldMkLst>
        <pc:spChg chg="add mod">
          <ac:chgData name="Vicky Evans (2014664)" userId="S::2014664@student.uwtsd.ac.uk::aeaf6ddb-2632-44fd-9c45-aae326ad535f" providerId="AD" clId="Web-{A9F61887-425B-419D-92E8-6AA30942A73E}" dt="2020-10-27T13:03:46.153" v="1070" actId="20577"/>
          <ac:spMkLst>
            <pc:docMk/>
            <pc:sldMk cId="109857222" sldId="256"/>
            <ac:spMk id="4" creationId="{7DE39256-9E95-4B38-85CB-947D408398A3}"/>
          </ac:spMkLst>
        </pc:spChg>
      </pc:sldChg>
      <pc:sldChg chg="modSp">
        <pc:chgData name="Vicky Evans (2014664)" userId="S::2014664@student.uwtsd.ac.uk::aeaf6ddb-2632-44fd-9c45-aae326ad535f" providerId="AD" clId="Web-{A9F61887-425B-419D-92E8-6AA30942A73E}" dt="2020-10-27T13:02:33.023" v="1056" actId="20577"/>
        <pc:sldMkLst>
          <pc:docMk/>
          <pc:sldMk cId="2572907989" sldId="257"/>
        </pc:sldMkLst>
        <pc:spChg chg="mod">
          <ac:chgData name="Vicky Evans (2014664)" userId="S::2014664@student.uwtsd.ac.uk::aeaf6ddb-2632-44fd-9c45-aae326ad535f" providerId="AD" clId="Web-{A9F61887-425B-419D-92E8-6AA30942A73E}" dt="2020-10-27T13:02:10.366" v="1051" actId="20577"/>
          <ac:spMkLst>
            <pc:docMk/>
            <pc:sldMk cId="2572907989" sldId="257"/>
            <ac:spMk id="3" creationId="{8DA586FE-B6BA-4722-A6B4-1B166AFE2505}"/>
          </ac:spMkLst>
        </pc:spChg>
        <pc:spChg chg="mod">
          <ac:chgData name="Vicky Evans (2014664)" userId="S::2014664@student.uwtsd.ac.uk::aeaf6ddb-2632-44fd-9c45-aae326ad535f" providerId="AD" clId="Web-{A9F61887-425B-419D-92E8-6AA30942A73E}" dt="2020-10-27T13:02:33.023" v="1056" actId="20577"/>
          <ac:spMkLst>
            <pc:docMk/>
            <pc:sldMk cId="2572907989" sldId="257"/>
            <ac:spMk id="4" creationId="{04935676-61A3-463D-A939-53B272E25573}"/>
          </ac:spMkLst>
        </pc:spChg>
      </pc:sldChg>
      <pc:sldChg chg="modSp">
        <pc:chgData name="Vicky Evans (2014664)" userId="S::2014664@student.uwtsd.ac.uk::aeaf6ddb-2632-44fd-9c45-aae326ad535f" providerId="AD" clId="Web-{A9F61887-425B-419D-92E8-6AA30942A73E}" dt="2020-10-27T12:33:46.555" v="460" actId="20577"/>
        <pc:sldMkLst>
          <pc:docMk/>
          <pc:sldMk cId="2948387431" sldId="259"/>
        </pc:sldMkLst>
        <pc:spChg chg="mod">
          <ac:chgData name="Vicky Evans (2014664)" userId="S::2014664@student.uwtsd.ac.uk::aeaf6ddb-2632-44fd-9c45-aae326ad535f" providerId="AD" clId="Web-{A9F61887-425B-419D-92E8-6AA30942A73E}" dt="2020-10-27T12:33:46.555" v="460" actId="20577"/>
          <ac:spMkLst>
            <pc:docMk/>
            <pc:sldMk cId="2948387431" sldId="259"/>
            <ac:spMk id="3" creationId="{FA93ED5D-6DC8-4C8B-A640-A36BC7660FCF}"/>
          </ac:spMkLst>
        </pc:spChg>
      </pc:sldChg>
      <pc:sldChg chg="modSp">
        <pc:chgData name="Vicky Evans (2014664)" userId="S::2014664@student.uwtsd.ac.uk::aeaf6ddb-2632-44fd-9c45-aae326ad535f" providerId="AD" clId="Web-{A9F61887-425B-419D-92E8-6AA30942A73E}" dt="2020-10-27T12:31:16.592" v="451" actId="20577"/>
        <pc:sldMkLst>
          <pc:docMk/>
          <pc:sldMk cId="2540214969" sldId="263"/>
        </pc:sldMkLst>
        <pc:spChg chg="mod">
          <ac:chgData name="Vicky Evans (2014664)" userId="S::2014664@student.uwtsd.ac.uk::aeaf6ddb-2632-44fd-9c45-aae326ad535f" providerId="AD" clId="Web-{A9F61887-425B-419D-92E8-6AA30942A73E}" dt="2020-10-27T12:31:16.592" v="451" actId="20577"/>
          <ac:spMkLst>
            <pc:docMk/>
            <pc:sldMk cId="2540214969" sldId="263"/>
            <ac:spMk id="2" creationId="{AEB56AB1-BC11-4A28-83E9-CF37BB9F7605}"/>
          </ac:spMkLst>
        </pc:spChg>
      </pc:sldChg>
      <pc:sldChg chg="modSp">
        <pc:chgData name="Vicky Evans (2014664)" userId="S::2014664@student.uwtsd.ac.uk::aeaf6ddb-2632-44fd-9c45-aae326ad535f" providerId="AD" clId="Web-{A9F61887-425B-419D-92E8-6AA30942A73E}" dt="2020-10-27T12:30:37.840" v="448" actId="20577"/>
        <pc:sldMkLst>
          <pc:docMk/>
          <pc:sldMk cId="4264504808" sldId="264"/>
        </pc:sldMkLst>
        <pc:spChg chg="mod">
          <ac:chgData name="Vicky Evans (2014664)" userId="S::2014664@student.uwtsd.ac.uk::aeaf6ddb-2632-44fd-9c45-aae326ad535f" providerId="AD" clId="Web-{A9F61887-425B-419D-92E8-6AA30942A73E}" dt="2020-10-27T12:30:37.840" v="448" actId="20577"/>
          <ac:spMkLst>
            <pc:docMk/>
            <pc:sldMk cId="4264504808" sldId="264"/>
            <ac:spMk id="3" creationId="{0D336310-41CD-4D5D-BE2D-9E1F144CF91D}"/>
          </ac:spMkLst>
        </pc:spChg>
        <pc:spChg chg="mod">
          <ac:chgData name="Vicky Evans (2014664)" userId="S::2014664@student.uwtsd.ac.uk::aeaf6ddb-2632-44fd-9c45-aae326ad535f" providerId="AD" clId="Web-{A9F61887-425B-419D-92E8-6AA30942A73E}" dt="2020-10-27T12:28:46.395" v="277" actId="20577"/>
          <ac:spMkLst>
            <pc:docMk/>
            <pc:sldMk cId="4264504808" sldId="264"/>
            <ac:spMk id="4" creationId="{5D49F900-FF6E-4414-8ED0-5A288F3D8983}"/>
          </ac:spMkLst>
        </pc:spChg>
      </pc:sldChg>
      <pc:sldChg chg="modSp">
        <pc:chgData name="Vicky Evans (2014664)" userId="S::2014664@student.uwtsd.ac.uk::aeaf6ddb-2632-44fd-9c45-aae326ad535f" providerId="AD" clId="Web-{A9F61887-425B-419D-92E8-6AA30942A73E}" dt="2020-10-27T12:53:33.677" v="865" actId="20577"/>
        <pc:sldMkLst>
          <pc:docMk/>
          <pc:sldMk cId="1520648546" sldId="266"/>
        </pc:sldMkLst>
        <pc:spChg chg="mod">
          <ac:chgData name="Vicky Evans (2014664)" userId="S::2014664@student.uwtsd.ac.uk::aeaf6ddb-2632-44fd-9c45-aae326ad535f" providerId="AD" clId="Web-{A9F61887-425B-419D-92E8-6AA30942A73E}" dt="2020-10-27T12:53:33.677" v="865" actId="20577"/>
          <ac:spMkLst>
            <pc:docMk/>
            <pc:sldMk cId="1520648546" sldId="266"/>
            <ac:spMk id="2" creationId="{796E932F-0DC1-40B5-AA61-C6C1EAA952B6}"/>
          </ac:spMkLst>
        </pc:spChg>
      </pc:sldChg>
      <pc:sldChg chg="modSp">
        <pc:chgData name="Vicky Evans (2014664)" userId="S::2014664@student.uwtsd.ac.uk::aeaf6ddb-2632-44fd-9c45-aae326ad535f" providerId="AD" clId="Web-{A9F61887-425B-419D-92E8-6AA30942A73E}" dt="2020-10-27T12:32:50.458" v="456" actId="20577"/>
        <pc:sldMkLst>
          <pc:docMk/>
          <pc:sldMk cId="720402586" sldId="267"/>
        </pc:sldMkLst>
        <pc:spChg chg="mod">
          <ac:chgData name="Vicky Evans (2014664)" userId="S::2014664@student.uwtsd.ac.uk::aeaf6ddb-2632-44fd-9c45-aae326ad535f" providerId="AD" clId="Web-{A9F61887-425B-419D-92E8-6AA30942A73E}" dt="2020-10-27T12:32:50.458" v="456" actId="20577"/>
          <ac:spMkLst>
            <pc:docMk/>
            <pc:sldMk cId="720402586" sldId="267"/>
            <ac:spMk id="2" creationId="{907855CC-F075-49DD-8B35-40380B3C2249}"/>
          </ac:spMkLst>
        </pc:spChg>
      </pc:sldChg>
      <pc:sldChg chg="addSp delSp modSp">
        <pc:chgData name="Vicky Evans (2014664)" userId="S::2014664@student.uwtsd.ac.uk::aeaf6ddb-2632-44fd-9c45-aae326ad535f" providerId="AD" clId="Web-{A9F61887-425B-419D-92E8-6AA30942A73E}" dt="2020-10-27T12:48:31.580" v="842" actId="14100"/>
        <pc:sldMkLst>
          <pc:docMk/>
          <pc:sldMk cId="1669324517" sldId="268"/>
        </pc:sldMkLst>
        <pc:spChg chg="add mod">
          <ac:chgData name="Vicky Evans (2014664)" userId="S::2014664@student.uwtsd.ac.uk::aeaf6ddb-2632-44fd-9c45-aae326ad535f" providerId="AD" clId="Web-{A9F61887-425B-419D-92E8-6AA30942A73E}" dt="2020-10-27T12:39:15.107" v="555" actId="20577"/>
          <ac:spMkLst>
            <pc:docMk/>
            <pc:sldMk cId="1669324517" sldId="268"/>
            <ac:spMk id="2" creationId="{DA604291-0A20-45AF-B71E-A8BD856B5394}"/>
          </ac:spMkLst>
        </pc:spChg>
        <pc:spChg chg="add mod">
          <ac:chgData name="Vicky Evans (2014664)" userId="S::2014664@student.uwtsd.ac.uk::aeaf6ddb-2632-44fd-9c45-aae326ad535f" providerId="AD" clId="Web-{A9F61887-425B-419D-92E8-6AA30942A73E}" dt="2020-10-27T12:40:08.048" v="566" actId="14100"/>
          <ac:spMkLst>
            <pc:docMk/>
            <pc:sldMk cId="1669324517" sldId="268"/>
            <ac:spMk id="3" creationId="{9F315C9B-AA33-445E-BAC5-EFCEBF2B08A7}"/>
          </ac:spMkLst>
        </pc:spChg>
        <pc:spChg chg="add mod">
          <ac:chgData name="Vicky Evans (2014664)" userId="S::2014664@student.uwtsd.ac.uk::aeaf6ddb-2632-44fd-9c45-aae326ad535f" providerId="AD" clId="Web-{A9F61887-425B-419D-92E8-6AA30942A73E}" dt="2020-10-27T12:40:41.706" v="580" actId="20577"/>
          <ac:spMkLst>
            <pc:docMk/>
            <pc:sldMk cId="1669324517" sldId="268"/>
            <ac:spMk id="4" creationId="{25A289D1-CD03-494A-9C23-14A035CC2C8E}"/>
          </ac:spMkLst>
        </pc:spChg>
        <pc:spChg chg="add mod">
          <ac:chgData name="Vicky Evans (2014664)" userId="S::2014664@student.uwtsd.ac.uk::aeaf6ddb-2632-44fd-9c45-aae326ad535f" providerId="AD" clId="Web-{A9F61887-425B-419D-92E8-6AA30942A73E}" dt="2020-10-27T12:42:46.683" v="598" actId="1076"/>
          <ac:spMkLst>
            <pc:docMk/>
            <pc:sldMk cId="1669324517" sldId="268"/>
            <ac:spMk id="5" creationId="{A7C14C1D-7325-4484-9755-CDD755BE8811}"/>
          </ac:spMkLst>
        </pc:spChg>
        <pc:spChg chg="add mod">
          <ac:chgData name="Vicky Evans (2014664)" userId="S::2014664@student.uwtsd.ac.uk::aeaf6ddb-2632-44fd-9c45-aae326ad535f" providerId="AD" clId="Web-{A9F61887-425B-419D-92E8-6AA30942A73E}" dt="2020-10-27T12:47:00.746" v="828" actId="1076"/>
          <ac:spMkLst>
            <pc:docMk/>
            <pc:sldMk cId="1669324517" sldId="268"/>
            <ac:spMk id="6" creationId="{5F44BBEB-BD8D-4006-B05D-D57F693DFAA1}"/>
          </ac:spMkLst>
        </pc:spChg>
        <pc:cxnChg chg="add del mod">
          <ac:chgData name="Vicky Evans (2014664)" userId="S::2014664@student.uwtsd.ac.uk::aeaf6ddb-2632-44fd-9c45-aae326ad535f" providerId="AD" clId="Web-{A9F61887-425B-419D-92E8-6AA30942A73E}" dt="2020-10-27T12:47:34.279" v="831"/>
          <ac:cxnSpMkLst>
            <pc:docMk/>
            <pc:sldMk cId="1669324517" sldId="268"/>
            <ac:cxnSpMk id="7" creationId="{6B8C2DE6-A0AB-4E2D-88A4-EDE61E9E88D2}"/>
          </ac:cxnSpMkLst>
        </pc:cxnChg>
        <pc:cxnChg chg="add mod">
          <ac:chgData name="Vicky Evans (2014664)" userId="S::2014664@student.uwtsd.ac.uk::aeaf6ddb-2632-44fd-9c45-aae326ad535f" providerId="AD" clId="Web-{A9F61887-425B-419D-92E8-6AA30942A73E}" dt="2020-10-27T12:48:17.157" v="838" actId="14100"/>
          <ac:cxnSpMkLst>
            <pc:docMk/>
            <pc:sldMk cId="1669324517" sldId="268"/>
            <ac:cxnSpMk id="8" creationId="{7C07B7EE-7F77-45AA-AA9C-ABCB60DFBB8A}"/>
          </ac:cxnSpMkLst>
        </pc:cxnChg>
        <pc:cxnChg chg="add mod">
          <ac:chgData name="Vicky Evans (2014664)" userId="S::2014664@student.uwtsd.ac.uk::aeaf6ddb-2632-44fd-9c45-aae326ad535f" providerId="AD" clId="Web-{A9F61887-425B-419D-92E8-6AA30942A73E}" dt="2020-10-27T12:48:09.391" v="837" actId="1076"/>
          <ac:cxnSpMkLst>
            <pc:docMk/>
            <pc:sldMk cId="1669324517" sldId="268"/>
            <ac:cxnSpMk id="9" creationId="{38C539F1-4FE3-454B-A614-7368A62C6434}"/>
          </ac:cxnSpMkLst>
        </pc:cxnChg>
        <pc:cxnChg chg="add mod">
          <ac:chgData name="Vicky Evans (2014664)" userId="S::2014664@student.uwtsd.ac.uk::aeaf6ddb-2632-44fd-9c45-aae326ad535f" providerId="AD" clId="Web-{A9F61887-425B-419D-92E8-6AA30942A73E}" dt="2020-10-27T12:48:31.580" v="842" actId="14100"/>
          <ac:cxnSpMkLst>
            <pc:docMk/>
            <pc:sldMk cId="1669324517" sldId="268"/>
            <ac:cxnSpMk id="10" creationId="{D971CF19-F4B1-43F2-9C06-BCB108A8A985}"/>
          </ac:cxnSpMkLst>
        </pc:cxnChg>
      </pc:sldChg>
      <pc:sldChg chg="modSp new">
        <pc:chgData name="Vicky Evans (2014664)" userId="S::2014664@student.uwtsd.ac.uk::aeaf6ddb-2632-44fd-9c45-aae326ad535f" providerId="AD" clId="Web-{A9F61887-425B-419D-92E8-6AA30942A73E}" dt="2020-10-27T12:55:53.436" v="946" actId="20577"/>
        <pc:sldMkLst>
          <pc:docMk/>
          <pc:sldMk cId="2946599689" sldId="269"/>
        </pc:sldMkLst>
        <pc:spChg chg="mod">
          <ac:chgData name="Vicky Evans (2014664)" userId="S::2014664@student.uwtsd.ac.uk::aeaf6ddb-2632-44fd-9c45-aae326ad535f" providerId="AD" clId="Web-{A9F61887-425B-419D-92E8-6AA30942A73E}" dt="2020-10-27T12:55:22.043" v="924" actId="20577"/>
          <ac:spMkLst>
            <pc:docMk/>
            <pc:sldMk cId="2946599689" sldId="269"/>
            <ac:spMk id="2" creationId="{1AD618B9-5E43-44E2-AE07-E7D6E471FA32}"/>
          </ac:spMkLst>
        </pc:spChg>
        <pc:spChg chg="mod">
          <ac:chgData name="Vicky Evans (2014664)" userId="S::2014664@student.uwtsd.ac.uk::aeaf6ddb-2632-44fd-9c45-aae326ad535f" providerId="AD" clId="Web-{A9F61887-425B-419D-92E8-6AA30942A73E}" dt="2020-10-27T12:55:33.497" v="931" actId="20577"/>
          <ac:spMkLst>
            <pc:docMk/>
            <pc:sldMk cId="2946599689" sldId="269"/>
            <ac:spMk id="3" creationId="{BC083941-8B41-4549-A135-5CCD3AE91651}"/>
          </ac:spMkLst>
        </pc:spChg>
        <pc:spChg chg="mod">
          <ac:chgData name="Vicky Evans (2014664)" userId="S::2014664@student.uwtsd.ac.uk::aeaf6ddb-2632-44fd-9c45-aae326ad535f" providerId="AD" clId="Web-{A9F61887-425B-419D-92E8-6AA30942A73E}" dt="2020-10-27T12:55:53.436" v="946" actId="20577"/>
          <ac:spMkLst>
            <pc:docMk/>
            <pc:sldMk cId="2946599689" sldId="269"/>
            <ac:spMk id="4" creationId="{3100F5F1-72E3-47A5-81D1-749B4F330E7B}"/>
          </ac:spMkLst>
        </pc:spChg>
      </pc:sldChg>
      <pc:sldChg chg="modSp new">
        <pc:chgData name="Vicky Evans (2014664)" userId="S::2014664@student.uwtsd.ac.uk::aeaf6ddb-2632-44fd-9c45-aae326ad535f" providerId="AD" clId="Web-{A9F61887-425B-419D-92E8-6AA30942A73E}" dt="2020-10-27T12:58:32.602" v="1016" actId="20577"/>
        <pc:sldMkLst>
          <pc:docMk/>
          <pc:sldMk cId="892140045" sldId="270"/>
        </pc:sldMkLst>
        <pc:spChg chg="mod">
          <ac:chgData name="Vicky Evans (2014664)" userId="S::2014664@student.uwtsd.ac.uk::aeaf6ddb-2632-44fd-9c45-aae326ad535f" providerId="AD" clId="Web-{A9F61887-425B-419D-92E8-6AA30942A73E}" dt="2020-10-27T12:58:16.523" v="1000" actId="20577"/>
          <ac:spMkLst>
            <pc:docMk/>
            <pc:sldMk cId="892140045" sldId="270"/>
            <ac:spMk id="2" creationId="{4FFC31DB-E50A-402C-B3F8-38AAC2BEEE10}"/>
          </ac:spMkLst>
        </pc:spChg>
        <pc:spChg chg="mod">
          <ac:chgData name="Vicky Evans (2014664)" userId="S::2014664@student.uwtsd.ac.uk::aeaf6ddb-2632-44fd-9c45-aae326ad535f" providerId="AD" clId="Web-{A9F61887-425B-419D-92E8-6AA30942A73E}" dt="2020-10-27T12:58:22.164" v="1008" actId="20577"/>
          <ac:spMkLst>
            <pc:docMk/>
            <pc:sldMk cId="892140045" sldId="270"/>
            <ac:spMk id="3" creationId="{8D6E2ADC-9CF1-4CDD-A3C5-2C7F3352BF21}"/>
          </ac:spMkLst>
        </pc:spChg>
        <pc:spChg chg="mod">
          <ac:chgData name="Vicky Evans (2014664)" userId="S::2014664@student.uwtsd.ac.uk::aeaf6ddb-2632-44fd-9c45-aae326ad535f" providerId="AD" clId="Web-{A9F61887-425B-419D-92E8-6AA30942A73E}" dt="2020-10-27T12:58:32.602" v="1016" actId="20577"/>
          <ac:spMkLst>
            <pc:docMk/>
            <pc:sldMk cId="892140045" sldId="270"/>
            <ac:spMk id="4" creationId="{ACC4189E-DC13-4015-9EA7-87C57B2C8065}"/>
          </ac:spMkLst>
        </pc:spChg>
      </pc:sldChg>
      <pc:sldChg chg="new del">
        <pc:chgData name="Vicky Evans (2014664)" userId="S::2014664@student.uwtsd.ac.uk::aeaf6ddb-2632-44fd-9c45-aae326ad535f" providerId="AD" clId="Web-{A9F61887-425B-419D-92E8-6AA30942A73E}" dt="2020-10-27T13:04:58.783" v="1074"/>
        <pc:sldMkLst>
          <pc:docMk/>
          <pc:sldMk cId="1158043519" sldId="271"/>
        </pc:sldMkLst>
      </pc:sldChg>
      <pc:sldChg chg="addSp delSp modSp new">
        <pc:chgData name="Vicky Evans (2014664)" userId="S::2014664@student.uwtsd.ac.uk::aeaf6ddb-2632-44fd-9c45-aae326ad535f" providerId="AD" clId="Web-{A9F61887-425B-419D-92E8-6AA30942A73E}" dt="2020-10-27T13:09:04.642" v="1102" actId="20577"/>
        <pc:sldMkLst>
          <pc:docMk/>
          <pc:sldMk cId="1726103071" sldId="271"/>
        </pc:sldMkLst>
        <pc:spChg chg="add del">
          <ac:chgData name="Vicky Evans (2014664)" userId="S::2014664@student.uwtsd.ac.uk::aeaf6ddb-2632-44fd-9c45-aae326ad535f" providerId="AD" clId="Web-{A9F61887-425B-419D-92E8-6AA30942A73E}" dt="2020-10-27T13:07:40.543" v="1077"/>
          <ac:spMkLst>
            <pc:docMk/>
            <pc:sldMk cId="1726103071" sldId="271"/>
            <ac:spMk id="2" creationId="{BD127E23-F9D7-42AC-86D1-8998E433CB9E}"/>
          </ac:spMkLst>
        </pc:spChg>
        <pc:spChg chg="add mod">
          <ac:chgData name="Vicky Evans (2014664)" userId="S::2014664@student.uwtsd.ac.uk::aeaf6ddb-2632-44fd-9c45-aae326ad535f" providerId="AD" clId="Web-{A9F61887-425B-419D-92E8-6AA30942A73E}" dt="2020-10-27T13:09:04.642" v="1102" actId="20577"/>
          <ac:spMkLst>
            <pc:docMk/>
            <pc:sldMk cId="1726103071" sldId="271"/>
            <ac:spMk id="3" creationId="{365D489D-A70D-4BFF-B71C-D2C77A1BCE3B}"/>
          </ac:spMkLst>
        </pc:spChg>
      </pc:sldChg>
      <pc:sldChg chg="new del">
        <pc:chgData name="Vicky Evans (2014664)" userId="S::2014664@student.uwtsd.ac.uk::aeaf6ddb-2632-44fd-9c45-aae326ad535f" providerId="AD" clId="Web-{A9F61887-425B-419D-92E8-6AA30942A73E}" dt="2020-10-27T13:04:42.407" v="1072"/>
        <pc:sldMkLst>
          <pc:docMk/>
          <pc:sldMk cId="2769308524" sldId="271"/>
        </pc:sldMkLst>
      </pc:sldChg>
    </pc:docChg>
  </pc:docChgLst>
  <pc:docChgLst>
    <pc:chgData name="Vicky Evans (2014664)" userId="S::2014664@student.uwtsd.ac.uk::aeaf6ddb-2632-44fd-9c45-aae326ad535f" providerId="AD" clId="Web-{13CF49F8-C4E7-1E0F-D213-554DC13CD53B}"/>
    <pc:docChg chg="addSld modSld">
      <pc:chgData name="Vicky Evans (2014664)" userId="S::2014664@student.uwtsd.ac.uk::aeaf6ddb-2632-44fd-9c45-aae326ad535f" providerId="AD" clId="Web-{13CF49F8-C4E7-1E0F-D213-554DC13CD53B}" dt="2020-10-27T10:27:38.771" v="1573"/>
      <pc:docMkLst>
        <pc:docMk/>
      </pc:docMkLst>
      <pc:sldChg chg="modSp">
        <pc:chgData name="Vicky Evans (2014664)" userId="S::2014664@student.uwtsd.ac.uk::aeaf6ddb-2632-44fd-9c45-aae326ad535f" providerId="AD" clId="Web-{13CF49F8-C4E7-1E0F-D213-554DC13CD53B}" dt="2020-10-27T09:35:18.979" v="1351" actId="20577"/>
        <pc:sldMkLst>
          <pc:docMk/>
          <pc:sldMk cId="1325157214" sldId="260"/>
        </pc:sldMkLst>
        <pc:spChg chg="mod">
          <ac:chgData name="Vicky Evans (2014664)" userId="S::2014664@student.uwtsd.ac.uk::aeaf6ddb-2632-44fd-9c45-aae326ad535f" providerId="AD" clId="Web-{13CF49F8-C4E7-1E0F-D213-554DC13CD53B}" dt="2020-10-27T09:35:18.979" v="1351" actId="20577"/>
          <ac:spMkLst>
            <pc:docMk/>
            <pc:sldMk cId="1325157214" sldId="260"/>
            <ac:spMk id="2" creationId="{A7815254-A578-4883-BECB-57406B84544B}"/>
          </ac:spMkLst>
        </pc:spChg>
      </pc:sldChg>
      <pc:sldChg chg="addSp modSp new">
        <pc:chgData name="Vicky Evans (2014664)" userId="S::2014664@student.uwtsd.ac.uk::aeaf6ddb-2632-44fd-9c45-aae326ad535f" providerId="AD" clId="Web-{13CF49F8-C4E7-1E0F-D213-554DC13CD53B}" dt="2020-10-27T09:36:17.136" v="1367" actId="20577"/>
        <pc:sldMkLst>
          <pc:docMk/>
          <pc:sldMk cId="2540214969" sldId="263"/>
        </pc:sldMkLst>
        <pc:spChg chg="add mod">
          <ac:chgData name="Vicky Evans (2014664)" userId="S::2014664@student.uwtsd.ac.uk::aeaf6ddb-2632-44fd-9c45-aae326ad535f" providerId="AD" clId="Web-{13CF49F8-C4E7-1E0F-D213-554DC13CD53B}" dt="2020-10-27T09:36:17.136" v="1367" actId="20577"/>
          <ac:spMkLst>
            <pc:docMk/>
            <pc:sldMk cId="2540214969" sldId="263"/>
            <ac:spMk id="2" creationId="{AEB56AB1-BC11-4A28-83E9-CF37BB9F7605}"/>
          </ac:spMkLst>
        </pc:spChg>
      </pc:sldChg>
      <pc:sldChg chg="modSp new">
        <pc:chgData name="Vicky Evans (2014664)" userId="S::2014664@student.uwtsd.ac.uk::aeaf6ddb-2632-44fd-9c45-aae326ad535f" providerId="AD" clId="Web-{13CF49F8-C4E7-1E0F-D213-554DC13CD53B}" dt="2020-10-27T07:57:11.624" v="369" actId="20577"/>
        <pc:sldMkLst>
          <pc:docMk/>
          <pc:sldMk cId="4264504808" sldId="264"/>
        </pc:sldMkLst>
        <pc:spChg chg="mod">
          <ac:chgData name="Vicky Evans (2014664)" userId="S::2014664@student.uwtsd.ac.uk::aeaf6ddb-2632-44fd-9c45-aae326ad535f" providerId="AD" clId="Web-{13CF49F8-C4E7-1E0F-D213-554DC13CD53B}" dt="2020-10-27T07:54:19.094" v="211" actId="20577"/>
          <ac:spMkLst>
            <pc:docMk/>
            <pc:sldMk cId="4264504808" sldId="264"/>
            <ac:spMk id="2" creationId="{EC24BB70-1E78-483D-9CCF-D8944CBE00C0}"/>
          </ac:spMkLst>
        </pc:spChg>
        <pc:spChg chg="mod">
          <ac:chgData name="Vicky Evans (2014664)" userId="S::2014664@student.uwtsd.ac.uk::aeaf6ddb-2632-44fd-9c45-aae326ad535f" providerId="AD" clId="Web-{13CF49F8-C4E7-1E0F-D213-554DC13CD53B}" dt="2020-10-27T07:57:11.624" v="369" actId="20577"/>
          <ac:spMkLst>
            <pc:docMk/>
            <pc:sldMk cId="4264504808" sldId="264"/>
            <ac:spMk id="3" creationId="{0D336310-41CD-4D5D-BE2D-9E1F144CF91D}"/>
          </ac:spMkLst>
        </pc:spChg>
        <pc:spChg chg="mod">
          <ac:chgData name="Vicky Evans (2014664)" userId="S::2014664@student.uwtsd.ac.uk::aeaf6ddb-2632-44fd-9c45-aae326ad535f" providerId="AD" clId="Web-{13CF49F8-C4E7-1E0F-D213-554DC13CD53B}" dt="2020-10-27T07:54:30.235" v="216" actId="20577"/>
          <ac:spMkLst>
            <pc:docMk/>
            <pc:sldMk cId="4264504808" sldId="264"/>
            <ac:spMk id="4" creationId="{5D49F900-FF6E-4414-8ED0-5A288F3D8983}"/>
          </ac:spMkLst>
        </pc:spChg>
      </pc:sldChg>
      <pc:sldChg chg="addSp modSp new">
        <pc:chgData name="Vicky Evans (2014664)" userId="S::2014664@student.uwtsd.ac.uk::aeaf6ddb-2632-44fd-9c45-aae326ad535f" providerId="AD" clId="Web-{13CF49F8-C4E7-1E0F-D213-554DC13CD53B}" dt="2020-10-27T08:31:55.417" v="1000" actId="20577"/>
        <pc:sldMkLst>
          <pc:docMk/>
          <pc:sldMk cId="1366419710" sldId="265"/>
        </pc:sldMkLst>
        <pc:spChg chg="add mod">
          <ac:chgData name="Vicky Evans (2014664)" userId="S::2014664@student.uwtsd.ac.uk::aeaf6ddb-2632-44fd-9c45-aae326ad535f" providerId="AD" clId="Web-{13CF49F8-C4E7-1E0F-D213-554DC13CD53B}" dt="2020-10-27T08:06:44.789" v="545" actId="1076"/>
          <ac:spMkLst>
            <pc:docMk/>
            <pc:sldMk cId="1366419710" sldId="265"/>
            <ac:spMk id="2" creationId="{336D3631-0B9A-4D4B-AF61-C7F94A3C8108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07:18.024" v="547" actId="1076"/>
          <ac:spMkLst>
            <pc:docMk/>
            <pc:sldMk cId="1366419710" sldId="265"/>
            <ac:spMk id="3" creationId="{A8FD5C55-B1DC-476A-BAAF-5090BFBCB2C2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07:32.555" v="549" actId="1076"/>
          <ac:spMkLst>
            <pc:docMk/>
            <pc:sldMk cId="1366419710" sldId="265"/>
            <ac:spMk id="4" creationId="{4CD0D162-7309-458A-B19D-787595044C81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07:50.884" v="551" actId="1076"/>
          <ac:spMkLst>
            <pc:docMk/>
            <pc:sldMk cId="1366419710" sldId="265"/>
            <ac:spMk id="5" creationId="{903D4B28-D0E8-48C1-B3AD-21FDDF7C4B15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08:07.306" v="553" actId="1076"/>
          <ac:spMkLst>
            <pc:docMk/>
            <pc:sldMk cId="1366419710" sldId="265"/>
            <ac:spMk id="6" creationId="{30AA16A8-B69C-48C9-8A22-B947C614F727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08:24.540" v="555" actId="1076"/>
          <ac:spMkLst>
            <pc:docMk/>
            <pc:sldMk cId="1366419710" sldId="265"/>
            <ac:spMk id="7" creationId="{92A599C3-9CF5-43DB-804E-DD5A97DC0282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26:23.562" v="826" actId="20577"/>
          <ac:spMkLst>
            <pc:docMk/>
            <pc:sldMk cId="1366419710" sldId="265"/>
            <ac:spMk id="8" creationId="{3D836349-6093-4478-8F47-09EEAFFF0320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26:55.422" v="841" actId="1076"/>
          <ac:spMkLst>
            <pc:docMk/>
            <pc:sldMk cId="1366419710" sldId="265"/>
            <ac:spMk id="9" creationId="{44188AB5-FA27-4995-8331-C065923F8EED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27:44.782" v="888" actId="20577"/>
          <ac:spMkLst>
            <pc:docMk/>
            <pc:sldMk cId="1366419710" sldId="265"/>
            <ac:spMk id="10" creationId="{AEF00CCF-C4AA-4752-A35F-3E959046DE29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30:02.580" v="955" actId="20577"/>
          <ac:spMkLst>
            <pc:docMk/>
            <pc:sldMk cId="1366419710" sldId="265"/>
            <ac:spMk id="11" creationId="{F90D27D3-7913-479D-9928-9A5F25562931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8:31:55.417" v="1000" actId="20577"/>
          <ac:spMkLst>
            <pc:docMk/>
            <pc:sldMk cId="1366419710" sldId="265"/>
            <ac:spMk id="12" creationId="{E3060883-CF38-410C-A48C-5CC9242921B6}"/>
          </ac:spMkLst>
        </pc:spChg>
      </pc:sldChg>
      <pc:sldChg chg="addSp modSp new">
        <pc:chgData name="Vicky Evans (2014664)" userId="S::2014664@student.uwtsd.ac.uk::aeaf6ddb-2632-44fd-9c45-aae326ad535f" providerId="AD" clId="Web-{13CF49F8-C4E7-1E0F-D213-554DC13CD53B}" dt="2020-10-27T09:34:07.713" v="1342" actId="1076"/>
        <pc:sldMkLst>
          <pc:docMk/>
          <pc:sldMk cId="1520648546" sldId="266"/>
        </pc:sldMkLst>
        <pc:spChg chg="add mod">
          <ac:chgData name="Vicky Evans (2014664)" userId="S::2014664@student.uwtsd.ac.uk::aeaf6ddb-2632-44fd-9c45-aae326ad535f" providerId="AD" clId="Web-{13CF49F8-C4E7-1E0F-D213-554DC13CD53B}" dt="2020-10-27T09:34:07.713" v="1342" actId="1076"/>
          <ac:spMkLst>
            <pc:docMk/>
            <pc:sldMk cId="1520648546" sldId="266"/>
            <ac:spMk id="2" creationId="{796E932F-0DC1-40B5-AA61-C6C1EAA952B6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09:33:32.479" v="1336" actId="14100"/>
          <ac:spMkLst>
            <pc:docMk/>
            <pc:sldMk cId="1520648546" sldId="266"/>
            <ac:spMk id="4" creationId="{8BCB3B46-4438-4CE7-85BB-38B3B4F32C5A}"/>
          </ac:spMkLst>
        </pc:spChg>
        <pc:picChg chg="add mod">
          <ac:chgData name="Vicky Evans (2014664)" userId="S::2014664@student.uwtsd.ac.uk::aeaf6ddb-2632-44fd-9c45-aae326ad535f" providerId="AD" clId="Web-{13CF49F8-C4E7-1E0F-D213-554DC13CD53B}" dt="2020-10-27T09:33:41.432" v="1338" actId="14100"/>
          <ac:picMkLst>
            <pc:docMk/>
            <pc:sldMk cId="1520648546" sldId="266"/>
            <ac:picMk id="3" creationId="{2B25CD1B-B48E-4394-B4BB-98A700CE2D4C}"/>
          </ac:picMkLst>
        </pc:picChg>
      </pc:sldChg>
      <pc:sldChg chg="addSp modSp new">
        <pc:chgData name="Vicky Evans (2014664)" userId="S::2014664@student.uwtsd.ac.uk::aeaf6ddb-2632-44fd-9c45-aae326ad535f" providerId="AD" clId="Web-{13CF49F8-C4E7-1E0F-D213-554DC13CD53B}" dt="2020-10-27T10:26:50.850" v="1572" actId="1076"/>
        <pc:sldMkLst>
          <pc:docMk/>
          <pc:sldMk cId="720402586" sldId="267"/>
        </pc:sldMkLst>
        <pc:spChg chg="add mod">
          <ac:chgData name="Vicky Evans (2014664)" userId="S::2014664@student.uwtsd.ac.uk::aeaf6ddb-2632-44fd-9c45-aae326ad535f" providerId="AD" clId="Web-{13CF49F8-C4E7-1E0F-D213-554DC13CD53B}" dt="2020-10-27T10:24:44.507" v="1554" actId="1076"/>
          <ac:spMkLst>
            <pc:docMk/>
            <pc:sldMk cId="720402586" sldId="267"/>
            <ac:spMk id="2" creationId="{907855CC-F075-49DD-8B35-40380B3C2249}"/>
          </ac:spMkLst>
        </pc:spChg>
        <pc:spChg chg="add mod">
          <ac:chgData name="Vicky Evans (2014664)" userId="S::2014664@student.uwtsd.ac.uk::aeaf6ddb-2632-44fd-9c45-aae326ad535f" providerId="AD" clId="Web-{13CF49F8-C4E7-1E0F-D213-554DC13CD53B}" dt="2020-10-27T10:26:50.819" v="1571" actId="1076"/>
          <ac:spMkLst>
            <pc:docMk/>
            <pc:sldMk cId="720402586" sldId="267"/>
            <ac:spMk id="4" creationId="{86FBCDE5-3446-4A58-B3F8-792530B8C0DA}"/>
          </ac:spMkLst>
        </pc:spChg>
        <pc:picChg chg="add mod">
          <ac:chgData name="Vicky Evans (2014664)" userId="S::2014664@student.uwtsd.ac.uk::aeaf6ddb-2632-44fd-9c45-aae326ad535f" providerId="AD" clId="Web-{13CF49F8-C4E7-1E0F-D213-554DC13CD53B}" dt="2020-10-27T10:26:50.850" v="1572" actId="1076"/>
          <ac:picMkLst>
            <pc:docMk/>
            <pc:sldMk cId="720402586" sldId="267"/>
            <ac:picMk id="3" creationId="{FAC356C5-2248-4F07-AB9F-D6D29D32833C}"/>
          </ac:picMkLst>
        </pc:picChg>
      </pc:sldChg>
      <pc:sldChg chg="new">
        <pc:chgData name="Vicky Evans (2014664)" userId="S::2014664@student.uwtsd.ac.uk::aeaf6ddb-2632-44fd-9c45-aae326ad535f" providerId="AD" clId="Web-{13CF49F8-C4E7-1E0F-D213-554DC13CD53B}" dt="2020-10-27T10:27:38.771" v="1573"/>
        <pc:sldMkLst>
          <pc:docMk/>
          <pc:sldMk cId="1669324517" sldId="268"/>
        </pc:sldMkLst>
      </pc:sldChg>
    </pc:docChg>
  </pc:docChgLst>
  <pc:docChgLst>
    <pc:chgData name="Vicky Evans (2014664)" userId="S::2014664@student.uwtsd.ac.uk::aeaf6ddb-2632-44fd-9c45-aae326ad535f" providerId="AD" clId="Web-{7948CF15-9D50-035A-E7FA-C3268C6544C5}"/>
    <pc:docChg chg="modSld">
      <pc:chgData name="Vicky Evans (2014664)" userId="S::2014664@student.uwtsd.ac.uk::aeaf6ddb-2632-44fd-9c45-aae326ad535f" providerId="AD" clId="Web-{7948CF15-9D50-035A-E7FA-C3268C6544C5}" dt="2020-10-26T14:20:30.225" v="53" actId="20577"/>
      <pc:docMkLst>
        <pc:docMk/>
      </pc:docMkLst>
      <pc:sldChg chg="modSp">
        <pc:chgData name="Vicky Evans (2014664)" userId="S::2014664@student.uwtsd.ac.uk::aeaf6ddb-2632-44fd-9c45-aae326ad535f" providerId="AD" clId="Web-{7948CF15-9D50-035A-E7FA-C3268C6544C5}" dt="2020-10-26T14:09:26.262" v="51" actId="20577"/>
        <pc:sldMkLst>
          <pc:docMk/>
          <pc:sldMk cId="2572907989" sldId="257"/>
        </pc:sldMkLst>
        <pc:spChg chg="mod">
          <ac:chgData name="Vicky Evans (2014664)" userId="S::2014664@student.uwtsd.ac.uk::aeaf6ddb-2632-44fd-9c45-aae326ad535f" providerId="AD" clId="Web-{7948CF15-9D50-035A-E7FA-C3268C6544C5}" dt="2020-10-26T14:08:49.638" v="17" actId="20577"/>
          <ac:spMkLst>
            <pc:docMk/>
            <pc:sldMk cId="2572907989" sldId="257"/>
            <ac:spMk id="2" creationId="{77F0C0C0-7B7B-48BB-B5BC-30418679FA83}"/>
          </ac:spMkLst>
        </pc:spChg>
        <pc:spChg chg="mod">
          <ac:chgData name="Vicky Evans (2014664)" userId="S::2014664@student.uwtsd.ac.uk::aeaf6ddb-2632-44fd-9c45-aae326ad535f" providerId="AD" clId="Web-{7948CF15-9D50-035A-E7FA-C3268C6544C5}" dt="2020-10-26T14:09:26.262" v="51" actId="20577"/>
          <ac:spMkLst>
            <pc:docMk/>
            <pc:sldMk cId="2572907989" sldId="257"/>
            <ac:spMk id="3" creationId="{8DA586FE-B6BA-4722-A6B4-1B166AFE2505}"/>
          </ac:spMkLst>
        </pc:spChg>
      </pc:sldChg>
    </pc:docChg>
  </pc:docChgLst>
</pc:chgInfo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A11640-9FCF-4218-A972-A039C86070A8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E5CE81-D852-45A4-B1EC-C80B1E0041FB}">
      <dgm:prSet/>
      <dgm:spPr/>
      <dgm:t>
        <a:bodyPr/>
        <a:lstStyle/>
        <a:p>
          <a:r>
            <a:rPr lang="en-GB"/>
            <a:t>Leader </a:t>
          </a:r>
          <a:endParaRPr lang="en-US"/>
        </a:p>
      </dgm:t>
    </dgm:pt>
    <dgm:pt modelId="{59DCDC04-DD1B-4866-903E-239C2C21B0CF}" type="parTrans" cxnId="{E56E822F-D3EB-4826-9EA3-F0E5478498F7}">
      <dgm:prSet/>
      <dgm:spPr/>
      <dgm:t>
        <a:bodyPr/>
        <a:lstStyle/>
        <a:p>
          <a:endParaRPr lang="en-US"/>
        </a:p>
      </dgm:t>
    </dgm:pt>
    <dgm:pt modelId="{0A74377F-7126-4D2F-8A0E-694AA0702B7F}" type="sibTrans" cxnId="{E56E822F-D3EB-4826-9EA3-F0E5478498F7}">
      <dgm:prSet/>
      <dgm:spPr/>
      <dgm:t>
        <a:bodyPr/>
        <a:lstStyle/>
        <a:p>
          <a:endParaRPr lang="en-US"/>
        </a:p>
      </dgm:t>
    </dgm:pt>
    <dgm:pt modelId="{E97A4D5A-1705-449D-8364-8465368F65EC}">
      <dgm:prSet/>
      <dgm:spPr/>
      <dgm:t>
        <a:bodyPr/>
        <a:lstStyle/>
        <a:p>
          <a:pPr rtl="0"/>
          <a:r>
            <a:rPr lang="en-GB"/>
            <a:t>Bossy</a:t>
          </a:r>
          <a:endParaRPr lang="en-GB">
            <a:latin typeface="Garamond" panose="02020404030301010803"/>
          </a:endParaRPr>
        </a:p>
      </dgm:t>
    </dgm:pt>
    <dgm:pt modelId="{77BB9892-1F07-4548-8700-8B903EBF55D4}" type="parTrans" cxnId="{B4D124AA-887D-48FE-AED5-6732A2E7453D}">
      <dgm:prSet/>
      <dgm:spPr/>
      <dgm:t>
        <a:bodyPr/>
        <a:lstStyle/>
        <a:p>
          <a:endParaRPr lang="en-US"/>
        </a:p>
      </dgm:t>
    </dgm:pt>
    <dgm:pt modelId="{8F2F82E9-0981-4575-BD09-6D427E62DC94}" type="sibTrans" cxnId="{B4D124AA-887D-48FE-AED5-6732A2E7453D}">
      <dgm:prSet/>
      <dgm:spPr/>
      <dgm:t>
        <a:bodyPr/>
        <a:lstStyle/>
        <a:p>
          <a:endParaRPr lang="en-US"/>
        </a:p>
      </dgm:t>
    </dgm:pt>
    <dgm:pt modelId="{D7B69864-2B2B-429F-81B1-03056036FA0A}">
      <dgm:prSet phldr="0"/>
      <dgm:spPr/>
      <dgm:t>
        <a:bodyPr/>
        <a:lstStyle/>
        <a:p>
          <a:pPr rtl="0"/>
          <a:r>
            <a:rPr lang="en-GB">
              <a:latin typeface="Garamond" panose="02020404030301010803"/>
            </a:rPr>
            <a:t>Protective </a:t>
          </a:r>
        </a:p>
      </dgm:t>
    </dgm:pt>
    <dgm:pt modelId="{F505ADFF-3388-45E4-9279-43D450D66785}" type="parTrans" cxnId="{D8C5D4C8-2F1C-4A2E-8B87-87A8B7586A18}">
      <dgm:prSet/>
      <dgm:spPr/>
    </dgm:pt>
    <dgm:pt modelId="{66C5C390-CA31-4ED6-8833-4D836B864815}" type="sibTrans" cxnId="{D8C5D4C8-2F1C-4A2E-8B87-87A8B7586A18}">
      <dgm:prSet/>
      <dgm:spPr/>
      <dgm:t>
        <a:bodyPr/>
        <a:lstStyle/>
        <a:p>
          <a:endParaRPr lang="en-US"/>
        </a:p>
      </dgm:t>
    </dgm:pt>
    <dgm:pt modelId="{A7316AC5-9273-4780-812A-636D6B22B8B5}">
      <dgm:prSet phldr="0"/>
      <dgm:spPr/>
      <dgm:t>
        <a:bodyPr/>
        <a:lstStyle/>
        <a:p>
          <a:pPr rtl="0"/>
          <a:r>
            <a:rPr lang="en-GB">
              <a:latin typeface="Garamond" panose="02020404030301010803"/>
            </a:rPr>
            <a:t>High achiver  </a:t>
          </a:r>
        </a:p>
      </dgm:t>
    </dgm:pt>
    <dgm:pt modelId="{0C9E20D3-A9CB-4B23-96DD-3059C68DF793}" type="parTrans" cxnId="{32389E5B-1EB7-494E-B4A6-974E82F4281D}">
      <dgm:prSet/>
      <dgm:spPr/>
    </dgm:pt>
    <dgm:pt modelId="{BF6B1A8B-8C94-4615-AD55-8209C01AA922}" type="sibTrans" cxnId="{32389E5B-1EB7-494E-B4A6-974E82F4281D}">
      <dgm:prSet/>
      <dgm:spPr/>
      <dgm:t>
        <a:bodyPr/>
        <a:lstStyle/>
        <a:p>
          <a:endParaRPr lang="en-US"/>
        </a:p>
      </dgm:t>
    </dgm:pt>
    <dgm:pt modelId="{1D39D959-B51F-4CDD-8A7E-ECBE0DB5327E}" type="pres">
      <dgm:prSet presAssocID="{C8A11640-9FCF-4218-A972-A039C86070A8}" presName="diagram" presStyleCnt="0">
        <dgm:presLayoutVars>
          <dgm:dir/>
          <dgm:resizeHandles val="exact"/>
        </dgm:presLayoutVars>
      </dgm:prSet>
      <dgm:spPr/>
    </dgm:pt>
    <dgm:pt modelId="{6FDF403E-3FAF-4091-A332-BD0411C13A3D}" type="pres">
      <dgm:prSet presAssocID="{BDE5CE81-D852-45A4-B1EC-C80B1E0041FB}" presName="arrow" presStyleLbl="node1" presStyleIdx="0" presStyleCnt="4">
        <dgm:presLayoutVars>
          <dgm:bulletEnabled val="1"/>
        </dgm:presLayoutVars>
      </dgm:prSet>
      <dgm:spPr/>
    </dgm:pt>
    <dgm:pt modelId="{E513113D-435D-44F3-BE2B-394AA1C6EE54}" type="pres">
      <dgm:prSet presAssocID="{E97A4D5A-1705-449D-8364-8465368F65EC}" presName="arrow" presStyleLbl="node1" presStyleIdx="1" presStyleCnt="4">
        <dgm:presLayoutVars>
          <dgm:bulletEnabled val="1"/>
        </dgm:presLayoutVars>
      </dgm:prSet>
      <dgm:spPr/>
    </dgm:pt>
    <dgm:pt modelId="{F4C1B7D1-1461-4113-8DA3-3BEF92EA8906}" type="pres">
      <dgm:prSet presAssocID="{D7B69864-2B2B-429F-81B1-03056036FA0A}" presName="arrow" presStyleLbl="node1" presStyleIdx="2" presStyleCnt="4">
        <dgm:presLayoutVars>
          <dgm:bulletEnabled val="1"/>
        </dgm:presLayoutVars>
      </dgm:prSet>
      <dgm:spPr/>
    </dgm:pt>
    <dgm:pt modelId="{31D5E9A6-C09B-40AF-B80B-6567272959B1}" type="pres">
      <dgm:prSet presAssocID="{A7316AC5-9273-4780-812A-636D6B22B8B5}" presName="arrow" presStyleLbl="node1" presStyleIdx="3" presStyleCnt="4">
        <dgm:presLayoutVars>
          <dgm:bulletEnabled val="1"/>
        </dgm:presLayoutVars>
      </dgm:prSet>
      <dgm:spPr/>
    </dgm:pt>
  </dgm:ptLst>
  <dgm:cxnLst>
    <dgm:cxn modelId="{E56E822F-D3EB-4826-9EA3-F0E5478498F7}" srcId="{C8A11640-9FCF-4218-A972-A039C86070A8}" destId="{BDE5CE81-D852-45A4-B1EC-C80B1E0041FB}" srcOrd="0" destOrd="0" parTransId="{59DCDC04-DD1B-4866-903E-239C2C21B0CF}" sibTransId="{0A74377F-7126-4D2F-8A0E-694AA0702B7F}"/>
    <dgm:cxn modelId="{32389E5B-1EB7-494E-B4A6-974E82F4281D}" srcId="{C8A11640-9FCF-4218-A972-A039C86070A8}" destId="{A7316AC5-9273-4780-812A-636D6B22B8B5}" srcOrd="3" destOrd="0" parTransId="{0C9E20D3-A9CB-4B23-96DD-3059C68DF793}" sibTransId="{BF6B1A8B-8C94-4615-AD55-8209C01AA922}"/>
    <dgm:cxn modelId="{EF723B51-3672-4371-A19C-7D6B3E2D7FC6}" type="presOf" srcId="{C8A11640-9FCF-4218-A972-A039C86070A8}" destId="{1D39D959-B51F-4CDD-8A7E-ECBE0DB5327E}" srcOrd="0" destOrd="0" presId="urn:microsoft.com/office/officeart/2005/8/layout/arrow5"/>
    <dgm:cxn modelId="{95245552-A9D6-431E-BCF5-05595A777626}" type="presOf" srcId="{E97A4D5A-1705-449D-8364-8465368F65EC}" destId="{E513113D-435D-44F3-BE2B-394AA1C6EE54}" srcOrd="0" destOrd="0" presId="urn:microsoft.com/office/officeart/2005/8/layout/arrow5"/>
    <dgm:cxn modelId="{9791B454-8943-476A-A06F-D9998BBB0D42}" type="presOf" srcId="{A7316AC5-9273-4780-812A-636D6B22B8B5}" destId="{31D5E9A6-C09B-40AF-B80B-6567272959B1}" srcOrd="0" destOrd="0" presId="urn:microsoft.com/office/officeart/2005/8/layout/arrow5"/>
    <dgm:cxn modelId="{1B217257-66A0-4EFA-8D3C-B6AB2231BEFA}" type="presOf" srcId="{BDE5CE81-D852-45A4-B1EC-C80B1E0041FB}" destId="{6FDF403E-3FAF-4091-A332-BD0411C13A3D}" srcOrd="0" destOrd="0" presId="urn:microsoft.com/office/officeart/2005/8/layout/arrow5"/>
    <dgm:cxn modelId="{B4D124AA-887D-48FE-AED5-6732A2E7453D}" srcId="{C8A11640-9FCF-4218-A972-A039C86070A8}" destId="{E97A4D5A-1705-449D-8364-8465368F65EC}" srcOrd="1" destOrd="0" parTransId="{77BB9892-1F07-4548-8700-8B903EBF55D4}" sibTransId="{8F2F82E9-0981-4575-BD09-6D427E62DC94}"/>
    <dgm:cxn modelId="{9C3085B4-6E86-431A-8639-07CBCDEF2BA5}" type="presOf" srcId="{D7B69864-2B2B-429F-81B1-03056036FA0A}" destId="{F4C1B7D1-1461-4113-8DA3-3BEF92EA8906}" srcOrd="0" destOrd="0" presId="urn:microsoft.com/office/officeart/2005/8/layout/arrow5"/>
    <dgm:cxn modelId="{D8C5D4C8-2F1C-4A2E-8B87-87A8B7586A18}" srcId="{C8A11640-9FCF-4218-A972-A039C86070A8}" destId="{D7B69864-2B2B-429F-81B1-03056036FA0A}" srcOrd="2" destOrd="0" parTransId="{F505ADFF-3388-45E4-9279-43D450D66785}" sibTransId="{66C5C390-CA31-4ED6-8833-4D836B864815}"/>
    <dgm:cxn modelId="{8B6384D2-0006-4CE7-954A-0AD7958C282A}" type="presParOf" srcId="{1D39D959-B51F-4CDD-8A7E-ECBE0DB5327E}" destId="{6FDF403E-3FAF-4091-A332-BD0411C13A3D}" srcOrd="0" destOrd="0" presId="urn:microsoft.com/office/officeart/2005/8/layout/arrow5"/>
    <dgm:cxn modelId="{879C4AC9-EB61-4D9F-9385-8B1512933D82}" type="presParOf" srcId="{1D39D959-B51F-4CDD-8A7E-ECBE0DB5327E}" destId="{E513113D-435D-44F3-BE2B-394AA1C6EE54}" srcOrd="1" destOrd="0" presId="urn:microsoft.com/office/officeart/2005/8/layout/arrow5"/>
    <dgm:cxn modelId="{CD9D6882-115E-49D0-AB6C-BED93BA3ABAC}" type="presParOf" srcId="{1D39D959-B51F-4CDD-8A7E-ECBE0DB5327E}" destId="{F4C1B7D1-1461-4113-8DA3-3BEF92EA8906}" srcOrd="2" destOrd="0" presId="urn:microsoft.com/office/officeart/2005/8/layout/arrow5"/>
    <dgm:cxn modelId="{FF0F847E-D1B6-4B3F-9AF7-6189F44F9A97}" type="presParOf" srcId="{1D39D959-B51F-4CDD-8A7E-ECBE0DB5327E}" destId="{31D5E9A6-C09B-40AF-B80B-6567272959B1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AA082F-C64E-40F2-BEFF-D0E161DCCF59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4CD05B-4935-4680-AB70-EADEB4A50996}">
      <dgm:prSet/>
      <dgm:spPr/>
      <dgm:t>
        <a:bodyPr/>
        <a:lstStyle/>
        <a:p>
          <a:r>
            <a:rPr lang="en-GB"/>
            <a:t>Competitive </a:t>
          </a:r>
          <a:endParaRPr lang="en-US"/>
        </a:p>
      </dgm:t>
    </dgm:pt>
    <dgm:pt modelId="{66B66E5C-6EF4-434D-930B-8AF3DCAB6C93}" type="parTrans" cxnId="{3AAA60EC-A5E4-4238-82E2-91AC3F4A7EFD}">
      <dgm:prSet/>
      <dgm:spPr/>
      <dgm:t>
        <a:bodyPr/>
        <a:lstStyle/>
        <a:p>
          <a:endParaRPr lang="en-US"/>
        </a:p>
      </dgm:t>
    </dgm:pt>
    <dgm:pt modelId="{E5253F99-2BAF-41E5-B9FB-FF15A966150A}" type="sibTrans" cxnId="{3AAA60EC-A5E4-4238-82E2-91AC3F4A7EFD}">
      <dgm:prSet/>
      <dgm:spPr/>
      <dgm:t>
        <a:bodyPr/>
        <a:lstStyle/>
        <a:p>
          <a:endParaRPr lang="en-US"/>
        </a:p>
      </dgm:t>
    </dgm:pt>
    <dgm:pt modelId="{8A3AD496-BA47-4572-A628-FC4D3E95E674}">
      <dgm:prSet/>
      <dgm:spPr/>
      <dgm:t>
        <a:bodyPr/>
        <a:lstStyle/>
        <a:p>
          <a:r>
            <a:rPr lang="en-GB"/>
            <a:t>Seeks attention </a:t>
          </a:r>
          <a:endParaRPr lang="en-US"/>
        </a:p>
      </dgm:t>
    </dgm:pt>
    <dgm:pt modelId="{6955CF6C-8B2D-4F9D-8CF9-6842F9DA07FF}" type="parTrans" cxnId="{96C4B478-AA2E-4FD9-A01D-87CC8B3ADE42}">
      <dgm:prSet/>
      <dgm:spPr/>
      <dgm:t>
        <a:bodyPr/>
        <a:lstStyle/>
        <a:p>
          <a:endParaRPr lang="en-US"/>
        </a:p>
      </dgm:t>
    </dgm:pt>
    <dgm:pt modelId="{117DA60E-4B9F-4117-A3D4-D2374E101A93}" type="sibTrans" cxnId="{96C4B478-AA2E-4FD9-A01D-87CC8B3ADE42}">
      <dgm:prSet/>
      <dgm:spPr/>
      <dgm:t>
        <a:bodyPr/>
        <a:lstStyle/>
        <a:p>
          <a:endParaRPr lang="en-US"/>
        </a:p>
      </dgm:t>
    </dgm:pt>
    <dgm:pt modelId="{68EA53C0-845E-4441-B7D2-A2431AF7BADA}">
      <dgm:prSet/>
      <dgm:spPr/>
      <dgm:t>
        <a:bodyPr/>
        <a:lstStyle/>
        <a:p>
          <a:r>
            <a:rPr lang="en-GB"/>
            <a:t>Out going</a:t>
          </a:r>
          <a:endParaRPr lang="en-US"/>
        </a:p>
      </dgm:t>
    </dgm:pt>
    <dgm:pt modelId="{A9CDE506-35B4-42C0-8E64-5AFFE51CA915}" type="parTrans" cxnId="{318A8666-97A1-4462-BE76-40F3A35CFCC0}">
      <dgm:prSet/>
      <dgm:spPr/>
      <dgm:t>
        <a:bodyPr/>
        <a:lstStyle/>
        <a:p>
          <a:endParaRPr lang="en-US"/>
        </a:p>
      </dgm:t>
    </dgm:pt>
    <dgm:pt modelId="{9A0CEDDB-7AFD-41B0-90D7-ABCC0A4ED728}" type="sibTrans" cxnId="{318A8666-97A1-4462-BE76-40F3A35CFCC0}">
      <dgm:prSet/>
      <dgm:spPr/>
      <dgm:t>
        <a:bodyPr/>
        <a:lstStyle/>
        <a:p>
          <a:endParaRPr lang="en-US"/>
        </a:p>
      </dgm:t>
    </dgm:pt>
    <dgm:pt modelId="{72B83008-8B3F-4094-A4A0-6C5EDA340649}">
      <dgm:prSet/>
      <dgm:spPr/>
      <dgm:t>
        <a:bodyPr/>
        <a:lstStyle/>
        <a:p>
          <a:r>
            <a:rPr lang="en-GB"/>
            <a:t>Manipulative </a:t>
          </a:r>
          <a:endParaRPr lang="en-US"/>
        </a:p>
      </dgm:t>
    </dgm:pt>
    <dgm:pt modelId="{0D92A6E9-F70A-4311-A94D-17A3C4705A5F}" type="parTrans" cxnId="{CCDBB259-9CB6-4865-9C83-550DD51251B2}">
      <dgm:prSet/>
      <dgm:spPr/>
      <dgm:t>
        <a:bodyPr/>
        <a:lstStyle/>
        <a:p>
          <a:endParaRPr lang="en-US"/>
        </a:p>
      </dgm:t>
    </dgm:pt>
    <dgm:pt modelId="{6CD4449D-FFDB-42FE-8D0A-39AE5B1D5BF3}" type="sibTrans" cxnId="{CCDBB259-9CB6-4865-9C83-550DD51251B2}">
      <dgm:prSet/>
      <dgm:spPr/>
      <dgm:t>
        <a:bodyPr/>
        <a:lstStyle/>
        <a:p>
          <a:endParaRPr lang="en-US"/>
        </a:p>
      </dgm:t>
    </dgm:pt>
    <dgm:pt modelId="{1468C3B2-DC08-4801-9FD1-B670327163BE}" type="pres">
      <dgm:prSet presAssocID="{D6AA082F-C64E-40F2-BEFF-D0E161DCCF59}" presName="linear" presStyleCnt="0">
        <dgm:presLayoutVars>
          <dgm:dir/>
          <dgm:animLvl val="lvl"/>
          <dgm:resizeHandles val="exact"/>
        </dgm:presLayoutVars>
      </dgm:prSet>
      <dgm:spPr/>
    </dgm:pt>
    <dgm:pt modelId="{03F2C552-C43B-415D-9360-D3395757A873}" type="pres">
      <dgm:prSet presAssocID="{B04CD05B-4935-4680-AB70-EADEB4A50996}" presName="parentLin" presStyleCnt="0"/>
      <dgm:spPr/>
    </dgm:pt>
    <dgm:pt modelId="{48173FAB-DA60-41AE-9109-A5340E38E99A}" type="pres">
      <dgm:prSet presAssocID="{B04CD05B-4935-4680-AB70-EADEB4A50996}" presName="parentLeftMargin" presStyleLbl="node1" presStyleIdx="0" presStyleCnt="4"/>
      <dgm:spPr/>
    </dgm:pt>
    <dgm:pt modelId="{164668D8-5D6D-4691-9317-6AD1686EED70}" type="pres">
      <dgm:prSet presAssocID="{B04CD05B-4935-4680-AB70-EADEB4A5099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E9519FB-E697-44F2-8084-FE7CEBC00066}" type="pres">
      <dgm:prSet presAssocID="{B04CD05B-4935-4680-AB70-EADEB4A50996}" presName="negativeSpace" presStyleCnt="0"/>
      <dgm:spPr/>
    </dgm:pt>
    <dgm:pt modelId="{8A743D4F-8A53-423A-9D69-3613D576EF08}" type="pres">
      <dgm:prSet presAssocID="{B04CD05B-4935-4680-AB70-EADEB4A50996}" presName="childText" presStyleLbl="conFgAcc1" presStyleIdx="0" presStyleCnt="4">
        <dgm:presLayoutVars>
          <dgm:bulletEnabled val="1"/>
        </dgm:presLayoutVars>
      </dgm:prSet>
      <dgm:spPr/>
    </dgm:pt>
    <dgm:pt modelId="{9E9E91CE-3173-47DF-AE27-EC7AA31A70D3}" type="pres">
      <dgm:prSet presAssocID="{E5253F99-2BAF-41E5-B9FB-FF15A966150A}" presName="spaceBetweenRectangles" presStyleCnt="0"/>
      <dgm:spPr/>
    </dgm:pt>
    <dgm:pt modelId="{1CC50F04-DD1B-4F57-A110-F28D7CF5CF1E}" type="pres">
      <dgm:prSet presAssocID="{8A3AD496-BA47-4572-A628-FC4D3E95E674}" presName="parentLin" presStyleCnt="0"/>
      <dgm:spPr/>
    </dgm:pt>
    <dgm:pt modelId="{1CEEDC33-532E-45E8-9B8E-A76DEB38F72D}" type="pres">
      <dgm:prSet presAssocID="{8A3AD496-BA47-4572-A628-FC4D3E95E674}" presName="parentLeftMargin" presStyleLbl="node1" presStyleIdx="0" presStyleCnt="4"/>
      <dgm:spPr/>
    </dgm:pt>
    <dgm:pt modelId="{69D3BD20-B4B4-4BAB-885A-CB14B040AEA9}" type="pres">
      <dgm:prSet presAssocID="{8A3AD496-BA47-4572-A628-FC4D3E95E67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B8620B8-24DD-4E53-A3D5-B9C59B75EE99}" type="pres">
      <dgm:prSet presAssocID="{8A3AD496-BA47-4572-A628-FC4D3E95E674}" presName="negativeSpace" presStyleCnt="0"/>
      <dgm:spPr/>
    </dgm:pt>
    <dgm:pt modelId="{80CADFEB-733B-4C54-9385-8EBB54AB4D09}" type="pres">
      <dgm:prSet presAssocID="{8A3AD496-BA47-4572-A628-FC4D3E95E674}" presName="childText" presStyleLbl="conFgAcc1" presStyleIdx="1" presStyleCnt="4">
        <dgm:presLayoutVars>
          <dgm:bulletEnabled val="1"/>
        </dgm:presLayoutVars>
      </dgm:prSet>
      <dgm:spPr/>
    </dgm:pt>
    <dgm:pt modelId="{3CE3DE33-F7B0-486C-A44D-C42DC7860124}" type="pres">
      <dgm:prSet presAssocID="{117DA60E-4B9F-4117-A3D4-D2374E101A93}" presName="spaceBetweenRectangles" presStyleCnt="0"/>
      <dgm:spPr/>
    </dgm:pt>
    <dgm:pt modelId="{F680C4C5-F21E-491C-B409-3735C7A6AECE}" type="pres">
      <dgm:prSet presAssocID="{68EA53C0-845E-4441-B7D2-A2431AF7BADA}" presName="parentLin" presStyleCnt="0"/>
      <dgm:spPr/>
    </dgm:pt>
    <dgm:pt modelId="{2DF2715B-5151-4C5B-9365-3A37D606DC89}" type="pres">
      <dgm:prSet presAssocID="{68EA53C0-845E-4441-B7D2-A2431AF7BADA}" presName="parentLeftMargin" presStyleLbl="node1" presStyleIdx="1" presStyleCnt="4"/>
      <dgm:spPr/>
    </dgm:pt>
    <dgm:pt modelId="{BFE67F21-E7B3-4E7F-96FF-D4A47B903D19}" type="pres">
      <dgm:prSet presAssocID="{68EA53C0-845E-4441-B7D2-A2431AF7BAD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1E69402-6FD3-41D5-8011-777F3BFAB15B}" type="pres">
      <dgm:prSet presAssocID="{68EA53C0-845E-4441-B7D2-A2431AF7BADA}" presName="negativeSpace" presStyleCnt="0"/>
      <dgm:spPr/>
    </dgm:pt>
    <dgm:pt modelId="{EDF3B0DF-C53C-4AD7-BD09-7DA8E03C6B0C}" type="pres">
      <dgm:prSet presAssocID="{68EA53C0-845E-4441-B7D2-A2431AF7BADA}" presName="childText" presStyleLbl="conFgAcc1" presStyleIdx="2" presStyleCnt="4">
        <dgm:presLayoutVars>
          <dgm:bulletEnabled val="1"/>
        </dgm:presLayoutVars>
      </dgm:prSet>
      <dgm:spPr/>
    </dgm:pt>
    <dgm:pt modelId="{2FD6D6F6-3F90-4B61-BC75-23AF99137A8B}" type="pres">
      <dgm:prSet presAssocID="{9A0CEDDB-7AFD-41B0-90D7-ABCC0A4ED728}" presName="spaceBetweenRectangles" presStyleCnt="0"/>
      <dgm:spPr/>
    </dgm:pt>
    <dgm:pt modelId="{5E81CE3C-03E5-4449-B29C-5C96E18EE132}" type="pres">
      <dgm:prSet presAssocID="{72B83008-8B3F-4094-A4A0-6C5EDA340649}" presName="parentLin" presStyleCnt="0"/>
      <dgm:spPr/>
    </dgm:pt>
    <dgm:pt modelId="{8505BD48-5D85-4E5F-A5A3-B0497BC38502}" type="pres">
      <dgm:prSet presAssocID="{72B83008-8B3F-4094-A4A0-6C5EDA340649}" presName="parentLeftMargin" presStyleLbl="node1" presStyleIdx="2" presStyleCnt="4"/>
      <dgm:spPr/>
    </dgm:pt>
    <dgm:pt modelId="{B2C97CF0-F7DB-4DD7-91AF-5B87105F117A}" type="pres">
      <dgm:prSet presAssocID="{72B83008-8B3F-4094-A4A0-6C5EDA34064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A36CF6F-8132-4115-BC36-4F81FD7194FA}" type="pres">
      <dgm:prSet presAssocID="{72B83008-8B3F-4094-A4A0-6C5EDA340649}" presName="negativeSpace" presStyleCnt="0"/>
      <dgm:spPr/>
    </dgm:pt>
    <dgm:pt modelId="{859C1183-EA64-4D23-A830-E7804773F6FE}" type="pres">
      <dgm:prSet presAssocID="{72B83008-8B3F-4094-A4A0-6C5EDA34064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0BF4D1C-9862-46EF-B7D8-FB52098B39BB}" type="presOf" srcId="{B04CD05B-4935-4680-AB70-EADEB4A50996}" destId="{48173FAB-DA60-41AE-9109-A5340E38E99A}" srcOrd="0" destOrd="0" presId="urn:microsoft.com/office/officeart/2005/8/layout/list1"/>
    <dgm:cxn modelId="{83B4C328-D4C4-483D-82EF-80FCB3017817}" type="presOf" srcId="{68EA53C0-845E-4441-B7D2-A2431AF7BADA}" destId="{2DF2715B-5151-4C5B-9365-3A37D606DC89}" srcOrd="0" destOrd="0" presId="urn:microsoft.com/office/officeart/2005/8/layout/list1"/>
    <dgm:cxn modelId="{909AAE62-4BBE-4606-BC01-6451B1EDDCC0}" type="presOf" srcId="{8A3AD496-BA47-4572-A628-FC4D3E95E674}" destId="{69D3BD20-B4B4-4BAB-885A-CB14B040AEA9}" srcOrd="1" destOrd="0" presId="urn:microsoft.com/office/officeart/2005/8/layout/list1"/>
    <dgm:cxn modelId="{318A8666-97A1-4462-BE76-40F3A35CFCC0}" srcId="{D6AA082F-C64E-40F2-BEFF-D0E161DCCF59}" destId="{68EA53C0-845E-4441-B7D2-A2431AF7BADA}" srcOrd="2" destOrd="0" parTransId="{A9CDE506-35B4-42C0-8E64-5AFFE51CA915}" sibTransId="{9A0CEDDB-7AFD-41B0-90D7-ABCC0A4ED728}"/>
    <dgm:cxn modelId="{96C4B478-AA2E-4FD9-A01D-87CC8B3ADE42}" srcId="{D6AA082F-C64E-40F2-BEFF-D0E161DCCF59}" destId="{8A3AD496-BA47-4572-A628-FC4D3E95E674}" srcOrd="1" destOrd="0" parTransId="{6955CF6C-8B2D-4F9D-8CF9-6842F9DA07FF}" sibTransId="{117DA60E-4B9F-4117-A3D4-D2374E101A93}"/>
    <dgm:cxn modelId="{CCDBB259-9CB6-4865-9C83-550DD51251B2}" srcId="{D6AA082F-C64E-40F2-BEFF-D0E161DCCF59}" destId="{72B83008-8B3F-4094-A4A0-6C5EDA340649}" srcOrd="3" destOrd="0" parTransId="{0D92A6E9-F70A-4311-A94D-17A3C4705A5F}" sibTransId="{6CD4449D-FFDB-42FE-8D0A-39AE5B1D5BF3}"/>
    <dgm:cxn modelId="{5EE2797D-DA20-450B-83FF-AF754FFD58A4}" type="presOf" srcId="{72B83008-8B3F-4094-A4A0-6C5EDA340649}" destId="{8505BD48-5D85-4E5F-A5A3-B0497BC38502}" srcOrd="0" destOrd="0" presId="urn:microsoft.com/office/officeart/2005/8/layout/list1"/>
    <dgm:cxn modelId="{2478998C-0C8A-486C-A301-C632107BE3CA}" type="presOf" srcId="{72B83008-8B3F-4094-A4A0-6C5EDA340649}" destId="{B2C97CF0-F7DB-4DD7-91AF-5B87105F117A}" srcOrd="1" destOrd="0" presId="urn:microsoft.com/office/officeart/2005/8/layout/list1"/>
    <dgm:cxn modelId="{382A1EAC-5360-44DC-981E-94418F0334B8}" type="presOf" srcId="{68EA53C0-845E-4441-B7D2-A2431AF7BADA}" destId="{BFE67F21-E7B3-4E7F-96FF-D4A47B903D19}" srcOrd="1" destOrd="0" presId="urn:microsoft.com/office/officeart/2005/8/layout/list1"/>
    <dgm:cxn modelId="{6C06CDC2-B50F-45E6-8642-776FCD49AB38}" type="presOf" srcId="{B04CD05B-4935-4680-AB70-EADEB4A50996}" destId="{164668D8-5D6D-4691-9317-6AD1686EED70}" srcOrd="1" destOrd="0" presId="urn:microsoft.com/office/officeart/2005/8/layout/list1"/>
    <dgm:cxn modelId="{3AAA60EC-A5E4-4238-82E2-91AC3F4A7EFD}" srcId="{D6AA082F-C64E-40F2-BEFF-D0E161DCCF59}" destId="{B04CD05B-4935-4680-AB70-EADEB4A50996}" srcOrd="0" destOrd="0" parTransId="{66B66E5C-6EF4-434D-930B-8AF3DCAB6C93}" sibTransId="{E5253F99-2BAF-41E5-B9FB-FF15A966150A}"/>
    <dgm:cxn modelId="{DECD1AF6-F77C-47E6-A90B-F3D28F3E1EE4}" type="presOf" srcId="{D6AA082F-C64E-40F2-BEFF-D0E161DCCF59}" destId="{1468C3B2-DC08-4801-9FD1-B670327163BE}" srcOrd="0" destOrd="0" presId="urn:microsoft.com/office/officeart/2005/8/layout/list1"/>
    <dgm:cxn modelId="{7BA449FF-8AA5-41BA-9524-D02ABFAB0FA9}" type="presOf" srcId="{8A3AD496-BA47-4572-A628-FC4D3E95E674}" destId="{1CEEDC33-532E-45E8-9B8E-A76DEB38F72D}" srcOrd="0" destOrd="0" presId="urn:microsoft.com/office/officeart/2005/8/layout/list1"/>
    <dgm:cxn modelId="{7A0E47C5-E0AE-4FD0-92C4-302E7885EF9B}" type="presParOf" srcId="{1468C3B2-DC08-4801-9FD1-B670327163BE}" destId="{03F2C552-C43B-415D-9360-D3395757A873}" srcOrd="0" destOrd="0" presId="urn:microsoft.com/office/officeart/2005/8/layout/list1"/>
    <dgm:cxn modelId="{923B7353-2225-4232-B6C1-EB31A912AFC6}" type="presParOf" srcId="{03F2C552-C43B-415D-9360-D3395757A873}" destId="{48173FAB-DA60-41AE-9109-A5340E38E99A}" srcOrd="0" destOrd="0" presId="urn:microsoft.com/office/officeart/2005/8/layout/list1"/>
    <dgm:cxn modelId="{DC321594-D772-47D7-A839-0AFD0683D22B}" type="presParOf" srcId="{03F2C552-C43B-415D-9360-D3395757A873}" destId="{164668D8-5D6D-4691-9317-6AD1686EED70}" srcOrd="1" destOrd="0" presId="urn:microsoft.com/office/officeart/2005/8/layout/list1"/>
    <dgm:cxn modelId="{07892AD3-60E4-478D-A6FD-2A72E8E2D59E}" type="presParOf" srcId="{1468C3B2-DC08-4801-9FD1-B670327163BE}" destId="{7E9519FB-E697-44F2-8084-FE7CEBC00066}" srcOrd="1" destOrd="0" presId="urn:microsoft.com/office/officeart/2005/8/layout/list1"/>
    <dgm:cxn modelId="{64EC3855-683E-43DA-9B2D-D55AD7F7458C}" type="presParOf" srcId="{1468C3B2-DC08-4801-9FD1-B670327163BE}" destId="{8A743D4F-8A53-423A-9D69-3613D576EF08}" srcOrd="2" destOrd="0" presId="urn:microsoft.com/office/officeart/2005/8/layout/list1"/>
    <dgm:cxn modelId="{1134A8FB-096A-4D71-832F-370E617FC295}" type="presParOf" srcId="{1468C3B2-DC08-4801-9FD1-B670327163BE}" destId="{9E9E91CE-3173-47DF-AE27-EC7AA31A70D3}" srcOrd="3" destOrd="0" presId="urn:microsoft.com/office/officeart/2005/8/layout/list1"/>
    <dgm:cxn modelId="{63E3FF27-E91D-478E-8F83-608126D6B504}" type="presParOf" srcId="{1468C3B2-DC08-4801-9FD1-B670327163BE}" destId="{1CC50F04-DD1B-4F57-A110-F28D7CF5CF1E}" srcOrd="4" destOrd="0" presId="urn:microsoft.com/office/officeart/2005/8/layout/list1"/>
    <dgm:cxn modelId="{2941ECFE-AE35-4148-9808-6E34D6466601}" type="presParOf" srcId="{1CC50F04-DD1B-4F57-A110-F28D7CF5CF1E}" destId="{1CEEDC33-532E-45E8-9B8E-A76DEB38F72D}" srcOrd="0" destOrd="0" presId="urn:microsoft.com/office/officeart/2005/8/layout/list1"/>
    <dgm:cxn modelId="{22CEBE79-A76C-43D1-9734-DC9B5326C48D}" type="presParOf" srcId="{1CC50F04-DD1B-4F57-A110-F28D7CF5CF1E}" destId="{69D3BD20-B4B4-4BAB-885A-CB14B040AEA9}" srcOrd="1" destOrd="0" presId="urn:microsoft.com/office/officeart/2005/8/layout/list1"/>
    <dgm:cxn modelId="{A738BE48-A6F9-46FF-BFF7-D1E837AC080B}" type="presParOf" srcId="{1468C3B2-DC08-4801-9FD1-B670327163BE}" destId="{AB8620B8-24DD-4E53-A3D5-B9C59B75EE99}" srcOrd="5" destOrd="0" presId="urn:microsoft.com/office/officeart/2005/8/layout/list1"/>
    <dgm:cxn modelId="{B29B8143-6739-4951-91BA-075ED3833F25}" type="presParOf" srcId="{1468C3B2-DC08-4801-9FD1-B670327163BE}" destId="{80CADFEB-733B-4C54-9385-8EBB54AB4D09}" srcOrd="6" destOrd="0" presId="urn:microsoft.com/office/officeart/2005/8/layout/list1"/>
    <dgm:cxn modelId="{C9400C63-DFE6-41EE-B18E-466126448617}" type="presParOf" srcId="{1468C3B2-DC08-4801-9FD1-B670327163BE}" destId="{3CE3DE33-F7B0-486C-A44D-C42DC7860124}" srcOrd="7" destOrd="0" presId="urn:microsoft.com/office/officeart/2005/8/layout/list1"/>
    <dgm:cxn modelId="{EAF0F9D5-7D2F-4503-87D6-978BB5225305}" type="presParOf" srcId="{1468C3B2-DC08-4801-9FD1-B670327163BE}" destId="{F680C4C5-F21E-491C-B409-3735C7A6AECE}" srcOrd="8" destOrd="0" presId="urn:microsoft.com/office/officeart/2005/8/layout/list1"/>
    <dgm:cxn modelId="{8B26E713-DB03-44FF-837D-94A02B8F17EA}" type="presParOf" srcId="{F680C4C5-F21E-491C-B409-3735C7A6AECE}" destId="{2DF2715B-5151-4C5B-9365-3A37D606DC89}" srcOrd="0" destOrd="0" presId="urn:microsoft.com/office/officeart/2005/8/layout/list1"/>
    <dgm:cxn modelId="{7B796DC3-BC9B-427A-B67C-4C0425884193}" type="presParOf" srcId="{F680C4C5-F21E-491C-B409-3735C7A6AECE}" destId="{BFE67F21-E7B3-4E7F-96FF-D4A47B903D19}" srcOrd="1" destOrd="0" presId="urn:microsoft.com/office/officeart/2005/8/layout/list1"/>
    <dgm:cxn modelId="{B311E163-18AB-47F7-A781-DBB13ADBF09B}" type="presParOf" srcId="{1468C3B2-DC08-4801-9FD1-B670327163BE}" destId="{B1E69402-6FD3-41D5-8011-777F3BFAB15B}" srcOrd="9" destOrd="0" presId="urn:microsoft.com/office/officeart/2005/8/layout/list1"/>
    <dgm:cxn modelId="{0957F2C8-115F-4732-8EDF-F1A21AA04316}" type="presParOf" srcId="{1468C3B2-DC08-4801-9FD1-B670327163BE}" destId="{EDF3B0DF-C53C-4AD7-BD09-7DA8E03C6B0C}" srcOrd="10" destOrd="0" presId="urn:microsoft.com/office/officeart/2005/8/layout/list1"/>
    <dgm:cxn modelId="{5D36352D-8C12-4AE6-B0DA-9434F8964D11}" type="presParOf" srcId="{1468C3B2-DC08-4801-9FD1-B670327163BE}" destId="{2FD6D6F6-3F90-4B61-BC75-23AF99137A8B}" srcOrd="11" destOrd="0" presId="urn:microsoft.com/office/officeart/2005/8/layout/list1"/>
    <dgm:cxn modelId="{6E210B97-81B9-4B7B-900D-1CF1CD2946D4}" type="presParOf" srcId="{1468C3B2-DC08-4801-9FD1-B670327163BE}" destId="{5E81CE3C-03E5-4449-B29C-5C96E18EE132}" srcOrd="12" destOrd="0" presId="urn:microsoft.com/office/officeart/2005/8/layout/list1"/>
    <dgm:cxn modelId="{68DF1BAC-E2CA-4A99-89CF-52BFD7EB9214}" type="presParOf" srcId="{5E81CE3C-03E5-4449-B29C-5C96E18EE132}" destId="{8505BD48-5D85-4E5F-A5A3-B0497BC38502}" srcOrd="0" destOrd="0" presId="urn:microsoft.com/office/officeart/2005/8/layout/list1"/>
    <dgm:cxn modelId="{8C95963E-6D9B-4663-8598-4499ED6CE864}" type="presParOf" srcId="{5E81CE3C-03E5-4449-B29C-5C96E18EE132}" destId="{B2C97CF0-F7DB-4DD7-91AF-5B87105F117A}" srcOrd="1" destOrd="0" presId="urn:microsoft.com/office/officeart/2005/8/layout/list1"/>
    <dgm:cxn modelId="{8745641D-DFE5-44D6-8B4A-775CB5ED2FF5}" type="presParOf" srcId="{1468C3B2-DC08-4801-9FD1-B670327163BE}" destId="{3A36CF6F-8132-4115-BC36-4F81FD7194FA}" srcOrd="13" destOrd="0" presId="urn:microsoft.com/office/officeart/2005/8/layout/list1"/>
    <dgm:cxn modelId="{DCB7566F-B2E3-4EE9-A8BA-3E73CD1215BC}" type="presParOf" srcId="{1468C3B2-DC08-4801-9FD1-B670327163BE}" destId="{859C1183-EA64-4D23-A830-E7804773F6FE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5BC4C5-EA34-482E-BFF9-C71B563D44B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B6E239-B429-41B6-B64F-61CEF17729BB}">
      <dgm:prSet/>
      <dgm:spPr/>
      <dgm:t>
        <a:bodyPr/>
        <a:lstStyle/>
        <a:p>
          <a:r>
            <a:rPr lang="en-GB"/>
            <a:t>Center of attention </a:t>
          </a:r>
          <a:endParaRPr lang="en-US"/>
        </a:p>
      </dgm:t>
    </dgm:pt>
    <dgm:pt modelId="{3BEB6242-EEED-4EFB-9D16-E7620D9AD988}" type="parTrans" cxnId="{7B256F3F-B167-4BAF-AC5B-E15558A320A0}">
      <dgm:prSet/>
      <dgm:spPr/>
      <dgm:t>
        <a:bodyPr/>
        <a:lstStyle/>
        <a:p>
          <a:endParaRPr lang="en-US"/>
        </a:p>
      </dgm:t>
    </dgm:pt>
    <dgm:pt modelId="{65572AAF-E3DD-41C1-9318-D1AD288F9E9E}" type="sibTrans" cxnId="{7B256F3F-B167-4BAF-AC5B-E15558A320A0}">
      <dgm:prSet/>
      <dgm:spPr/>
      <dgm:t>
        <a:bodyPr/>
        <a:lstStyle/>
        <a:p>
          <a:endParaRPr lang="en-US"/>
        </a:p>
      </dgm:t>
    </dgm:pt>
    <dgm:pt modelId="{2D98552A-3F51-4305-8564-3139E6D402E0}">
      <dgm:prSet/>
      <dgm:spPr/>
      <dgm:t>
        <a:bodyPr/>
        <a:lstStyle/>
        <a:p>
          <a:r>
            <a:rPr lang="en-GB"/>
            <a:t>Leader</a:t>
          </a:r>
          <a:endParaRPr lang="en-US"/>
        </a:p>
      </dgm:t>
    </dgm:pt>
    <dgm:pt modelId="{3E185364-C5ED-4B28-9BC7-03EA166406B8}" type="parTrans" cxnId="{83D016A6-A4D0-42AF-AF20-902BBC57CB65}">
      <dgm:prSet/>
      <dgm:spPr/>
      <dgm:t>
        <a:bodyPr/>
        <a:lstStyle/>
        <a:p>
          <a:endParaRPr lang="en-US"/>
        </a:p>
      </dgm:t>
    </dgm:pt>
    <dgm:pt modelId="{77DE33CD-F39D-4F49-825A-2F5425A10993}" type="sibTrans" cxnId="{83D016A6-A4D0-42AF-AF20-902BBC57CB65}">
      <dgm:prSet/>
      <dgm:spPr/>
      <dgm:t>
        <a:bodyPr/>
        <a:lstStyle/>
        <a:p>
          <a:endParaRPr lang="en-US"/>
        </a:p>
      </dgm:t>
    </dgm:pt>
    <dgm:pt modelId="{E03FC0C4-642B-4017-A5E0-A97F5D91832D}">
      <dgm:prSet/>
      <dgm:spPr/>
      <dgm:t>
        <a:bodyPr/>
        <a:lstStyle/>
        <a:p>
          <a:r>
            <a:rPr lang="en-GB"/>
            <a:t>Perfectionist </a:t>
          </a:r>
          <a:endParaRPr lang="en-US"/>
        </a:p>
      </dgm:t>
    </dgm:pt>
    <dgm:pt modelId="{1B4C9CDC-B225-4A84-A048-19BFD040E2EF}" type="parTrans" cxnId="{E5391ECC-5BD5-4057-9186-074ADA550412}">
      <dgm:prSet/>
      <dgm:spPr/>
      <dgm:t>
        <a:bodyPr/>
        <a:lstStyle/>
        <a:p>
          <a:endParaRPr lang="en-US"/>
        </a:p>
      </dgm:t>
    </dgm:pt>
    <dgm:pt modelId="{90B9543D-EB7D-47D8-AB88-F7A8A35152E5}" type="sibTrans" cxnId="{E5391ECC-5BD5-4057-9186-074ADA550412}">
      <dgm:prSet/>
      <dgm:spPr/>
      <dgm:t>
        <a:bodyPr/>
        <a:lstStyle/>
        <a:p>
          <a:endParaRPr lang="en-US"/>
        </a:p>
      </dgm:t>
    </dgm:pt>
    <dgm:pt modelId="{F70C7C4F-52BA-48F2-B7D0-66404BD6EE51}">
      <dgm:prSet/>
      <dgm:spPr/>
      <dgm:t>
        <a:bodyPr/>
        <a:lstStyle/>
        <a:p>
          <a:r>
            <a:rPr lang="en-GB"/>
            <a:t>Not so good with criticisum </a:t>
          </a:r>
          <a:endParaRPr lang="en-US"/>
        </a:p>
      </dgm:t>
    </dgm:pt>
    <dgm:pt modelId="{68673CFD-EE35-4573-9227-09EAD45F8954}" type="parTrans" cxnId="{4214BD0D-EA1B-491D-A525-5A43E5B9C0A7}">
      <dgm:prSet/>
      <dgm:spPr/>
      <dgm:t>
        <a:bodyPr/>
        <a:lstStyle/>
        <a:p>
          <a:endParaRPr lang="en-US"/>
        </a:p>
      </dgm:t>
    </dgm:pt>
    <dgm:pt modelId="{35F54E05-A937-4798-81D5-2BC0A23BB388}" type="sibTrans" cxnId="{4214BD0D-EA1B-491D-A525-5A43E5B9C0A7}">
      <dgm:prSet/>
      <dgm:spPr/>
      <dgm:t>
        <a:bodyPr/>
        <a:lstStyle/>
        <a:p>
          <a:endParaRPr lang="en-US"/>
        </a:p>
      </dgm:t>
    </dgm:pt>
    <dgm:pt modelId="{D6CB92DE-B8EE-421C-A098-4BA34CCCCF84}" type="pres">
      <dgm:prSet presAssocID="{D75BC4C5-EA34-482E-BFF9-C71B563D44B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A9892EF-0816-4C7E-9DE1-5F25FE7F7392}" type="pres">
      <dgm:prSet presAssocID="{97B6E239-B429-41B6-B64F-61CEF17729BB}" presName="hierRoot1" presStyleCnt="0"/>
      <dgm:spPr/>
    </dgm:pt>
    <dgm:pt modelId="{846C5827-1FC0-449B-9969-AC8B16C5BDE9}" type="pres">
      <dgm:prSet presAssocID="{97B6E239-B429-41B6-B64F-61CEF17729BB}" presName="composite" presStyleCnt="0"/>
      <dgm:spPr/>
    </dgm:pt>
    <dgm:pt modelId="{538987F9-DBD4-42EA-BD20-49BBA0EC16CD}" type="pres">
      <dgm:prSet presAssocID="{97B6E239-B429-41B6-B64F-61CEF17729BB}" presName="background" presStyleLbl="node0" presStyleIdx="0" presStyleCnt="4"/>
      <dgm:spPr/>
    </dgm:pt>
    <dgm:pt modelId="{65B64538-B276-4387-9278-7A9C3CB8B8EB}" type="pres">
      <dgm:prSet presAssocID="{97B6E239-B429-41B6-B64F-61CEF17729BB}" presName="text" presStyleLbl="fgAcc0" presStyleIdx="0" presStyleCnt="4">
        <dgm:presLayoutVars>
          <dgm:chPref val="3"/>
        </dgm:presLayoutVars>
      </dgm:prSet>
      <dgm:spPr/>
    </dgm:pt>
    <dgm:pt modelId="{264772F1-9F97-4AA8-8AEB-625CE7922110}" type="pres">
      <dgm:prSet presAssocID="{97B6E239-B429-41B6-B64F-61CEF17729BB}" presName="hierChild2" presStyleCnt="0"/>
      <dgm:spPr/>
    </dgm:pt>
    <dgm:pt modelId="{A3DEB43E-6BEC-4F3A-ABD5-32969AF300C0}" type="pres">
      <dgm:prSet presAssocID="{2D98552A-3F51-4305-8564-3139E6D402E0}" presName="hierRoot1" presStyleCnt="0"/>
      <dgm:spPr/>
    </dgm:pt>
    <dgm:pt modelId="{19139999-B690-47AD-A4E6-82AA319F5969}" type="pres">
      <dgm:prSet presAssocID="{2D98552A-3F51-4305-8564-3139E6D402E0}" presName="composite" presStyleCnt="0"/>
      <dgm:spPr/>
    </dgm:pt>
    <dgm:pt modelId="{E48EA25F-D0B5-493B-9CF8-7EF5ACC8869E}" type="pres">
      <dgm:prSet presAssocID="{2D98552A-3F51-4305-8564-3139E6D402E0}" presName="background" presStyleLbl="node0" presStyleIdx="1" presStyleCnt="4"/>
      <dgm:spPr/>
    </dgm:pt>
    <dgm:pt modelId="{7B2458D4-FBE6-46DD-8F52-C6AB174EAEDA}" type="pres">
      <dgm:prSet presAssocID="{2D98552A-3F51-4305-8564-3139E6D402E0}" presName="text" presStyleLbl="fgAcc0" presStyleIdx="1" presStyleCnt="4">
        <dgm:presLayoutVars>
          <dgm:chPref val="3"/>
        </dgm:presLayoutVars>
      </dgm:prSet>
      <dgm:spPr/>
    </dgm:pt>
    <dgm:pt modelId="{CE5B4FEA-456E-4627-8B91-C1FF5729F454}" type="pres">
      <dgm:prSet presAssocID="{2D98552A-3F51-4305-8564-3139E6D402E0}" presName="hierChild2" presStyleCnt="0"/>
      <dgm:spPr/>
    </dgm:pt>
    <dgm:pt modelId="{A9D7A30B-3BC3-4DB5-A1E0-69271C952C1F}" type="pres">
      <dgm:prSet presAssocID="{E03FC0C4-642B-4017-A5E0-A97F5D91832D}" presName="hierRoot1" presStyleCnt="0"/>
      <dgm:spPr/>
    </dgm:pt>
    <dgm:pt modelId="{B2AB4EC5-5976-4783-9847-001593739FB3}" type="pres">
      <dgm:prSet presAssocID="{E03FC0C4-642B-4017-A5E0-A97F5D91832D}" presName="composite" presStyleCnt="0"/>
      <dgm:spPr/>
    </dgm:pt>
    <dgm:pt modelId="{C89A5534-E3B3-44C4-B93B-77F5D13ED5B0}" type="pres">
      <dgm:prSet presAssocID="{E03FC0C4-642B-4017-A5E0-A97F5D91832D}" presName="background" presStyleLbl="node0" presStyleIdx="2" presStyleCnt="4"/>
      <dgm:spPr/>
    </dgm:pt>
    <dgm:pt modelId="{D4A39B7F-93C7-4C15-A069-878B62D50F63}" type="pres">
      <dgm:prSet presAssocID="{E03FC0C4-642B-4017-A5E0-A97F5D91832D}" presName="text" presStyleLbl="fgAcc0" presStyleIdx="2" presStyleCnt="4">
        <dgm:presLayoutVars>
          <dgm:chPref val="3"/>
        </dgm:presLayoutVars>
      </dgm:prSet>
      <dgm:spPr/>
    </dgm:pt>
    <dgm:pt modelId="{62292BF4-1B88-41C9-944E-DDB1800D9635}" type="pres">
      <dgm:prSet presAssocID="{E03FC0C4-642B-4017-A5E0-A97F5D91832D}" presName="hierChild2" presStyleCnt="0"/>
      <dgm:spPr/>
    </dgm:pt>
    <dgm:pt modelId="{590062ED-B73B-46E6-8528-3AE365299CFD}" type="pres">
      <dgm:prSet presAssocID="{F70C7C4F-52BA-48F2-B7D0-66404BD6EE51}" presName="hierRoot1" presStyleCnt="0"/>
      <dgm:spPr/>
    </dgm:pt>
    <dgm:pt modelId="{82EF3053-90B3-4CAB-829C-AAA7F6AA426B}" type="pres">
      <dgm:prSet presAssocID="{F70C7C4F-52BA-48F2-B7D0-66404BD6EE51}" presName="composite" presStyleCnt="0"/>
      <dgm:spPr/>
    </dgm:pt>
    <dgm:pt modelId="{48552EE6-E042-4682-9C68-CE7B0295ACEB}" type="pres">
      <dgm:prSet presAssocID="{F70C7C4F-52BA-48F2-B7D0-66404BD6EE51}" presName="background" presStyleLbl="node0" presStyleIdx="3" presStyleCnt="4"/>
      <dgm:spPr/>
    </dgm:pt>
    <dgm:pt modelId="{7501B4E2-1775-4EA2-887E-31F56EF1D4A3}" type="pres">
      <dgm:prSet presAssocID="{F70C7C4F-52BA-48F2-B7D0-66404BD6EE51}" presName="text" presStyleLbl="fgAcc0" presStyleIdx="3" presStyleCnt="4">
        <dgm:presLayoutVars>
          <dgm:chPref val="3"/>
        </dgm:presLayoutVars>
      </dgm:prSet>
      <dgm:spPr/>
    </dgm:pt>
    <dgm:pt modelId="{B01EF5AB-6436-4C0C-95D4-80D3DB922F3A}" type="pres">
      <dgm:prSet presAssocID="{F70C7C4F-52BA-48F2-B7D0-66404BD6EE51}" presName="hierChild2" presStyleCnt="0"/>
      <dgm:spPr/>
    </dgm:pt>
  </dgm:ptLst>
  <dgm:cxnLst>
    <dgm:cxn modelId="{4214BD0D-EA1B-491D-A525-5A43E5B9C0A7}" srcId="{D75BC4C5-EA34-482E-BFF9-C71B563D44BF}" destId="{F70C7C4F-52BA-48F2-B7D0-66404BD6EE51}" srcOrd="3" destOrd="0" parTransId="{68673CFD-EE35-4573-9227-09EAD45F8954}" sibTransId="{35F54E05-A937-4798-81D5-2BC0A23BB388}"/>
    <dgm:cxn modelId="{9958B22F-8E09-4A61-A4E0-4240BC72C8E1}" type="presOf" srcId="{F70C7C4F-52BA-48F2-B7D0-66404BD6EE51}" destId="{7501B4E2-1775-4EA2-887E-31F56EF1D4A3}" srcOrd="0" destOrd="0" presId="urn:microsoft.com/office/officeart/2005/8/layout/hierarchy1"/>
    <dgm:cxn modelId="{7B256F3F-B167-4BAF-AC5B-E15558A320A0}" srcId="{D75BC4C5-EA34-482E-BFF9-C71B563D44BF}" destId="{97B6E239-B429-41B6-B64F-61CEF17729BB}" srcOrd="0" destOrd="0" parTransId="{3BEB6242-EEED-4EFB-9D16-E7620D9AD988}" sibTransId="{65572AAF-E3DD-41C1-9318-D1AD288F9E9E}"/>
    <dgm:cxn modelId="{E0D18E6A-A856-43AD-86A4-1BB839EA12DC}" type="presOf" srcId="{E03FC0C4-642B-4017-A5E0-A97F5D91832D}" destId="{D4A39B7F-93C7-4C15-A069-878B62D50F63}" srcOrd="0" destOrd="0" presId="urn:microsoft.com/office/officeart/2005/8/layout/hierarchy1"/>
    <dgm:cxn modelId="{B5B96B72-2EFE-4064-90F4-3063A02A3840}" type="presOf" srcId="{D75BC4C5-EA34-482E-BFF9-C71B563D44BF}" destId="{D6CB92DE-B8EE-421C-A098-4BA34CCCCF84}" srcOrd="0" destOrd="0" presId="urn:microsoft.com/office/officeart/2005/8/layout/hierarchy1"/>
    <dgm:cxn modelId="{5B6BAA86-968D-4A1D-A3F0-62294A2EFFD1}" type="presOf" srcId="{97B6E239-B429-41B6-B64F-61CEF17729BB}" destId="{65B64538-B276-4387-9278-7A9C3CB8B8EB}" srcOrd="0" destOrd="0" presId="urn:microsoft.com/office/officeart/2005/8/layout/hierarchy1"/>
    <dgm:cxn modelId="{3AF6229C-F08A-4358-B70A-86D68139C902}" type="presOf" srcId="{2D98552A-3F51-4305-8564-3139E6D402E0}" destId="{7B2458D4-FBE6-46DD-8F52-C6AB174EAEDA}" srcOrd="0" destOrd="0" presId="urn:microsoft.com/office/officeart/2005/8/layout/hierarchy1"/>
    <dgm:cxn modelId="{83D016A6-A4D0-42AF-AF20-902BBC57CB65}" srcId="{D75BC4C5-EA34-482E-BFF9-C71B563D44BF}" destId="{2D98552A-3F51-4305-8564-3139E6D402E0}" srcOrd="1" destOrd="0" parTransId="{3E185364-C5ED-4B28-9BC7-03EA166406B8}" sibTransId="{77DE33CD-F39D-4F49-825A-2F5425A10993}"/>
    <dgm:cxn modelId="{E5391ECC-5BD5-4057-9186-074ADA550412}" srcId="{D75BC4C5-EA34-482E-BFF9-C71B563D44BF}" destId="{E03FC0C4-642B-4017-A5E0-A97F5D91832D}" srcOrd="2" destOrd="0" parTransId="{1B4C9CDC-B225-4A84-A048-19BFD040E2EF}" sibTransId="{90B9543D-EB7D-47D8-AB88-F7A8A35152E5}"/>
    <dgm:cxn modelId="{0E5F6262-8937-4850-83E9-87635E7B4276}" type="presParOf" srcId="{D6CB92DE-B8EE-421C-A098-4BA34CCCCF84}" destId="{5A9892EF-0816-4C7E-9DE1-5F25FE7F7392}" srcOrd="0" destOrd="0" presId="urn:microsoft.com/office/officeart/2005/8/layout/hierarchy1"/>
    <dgm:cxn modelId="{E81B2B33-F7C0-42E5-B3F5-43134D35F750}" type="presParOf" srcId="{5A9892EF-0816-4C7E-9DE1-5F25FE7F7392}" destId="{846C5827-1FC0-449B-9969-AC8B16C5BDE9}" srcOrd="0" destOrd="0" presId="urn:microsoft.com/office/officeart/2005/8/layout/hierarchy1"/>
    <dgm:cxn modelId="{916FCCBB-CAE2-4CD8-A295-0467D1D24E14}" type="presParOf" srcId="{846C5827-1FC0-449B-9969-AC8B16C5BDE9}" destId="{538987F9-DBD4-42EA-BD20-49BBA0EC16CD}" srcOrd="0" destOrd="0" presId="urn:microsoft.com/office/officeart/2005/8/layout/hierarchy1"/>
    <dgm:cxn modelId="{E0E16B0B-3504-4AAA-A9E1-801567EE6000}" type="presParOf" srcId="{846C5827-1FC0-449B-9969-AC8B16C5BDE9}" destId="{65B64538-B276-4387-9278-7A9C3CB8B8EB}" srcOrd="1" destOrd="0" presId="urn:microsoft.com/office/officeart/2005/8/layout/hierarchy1"/>
    <dgm:cxn modelId="{3347F309-63B4-4A9E-9DA7-8FB2B36A9E36}" type="presParOf" srcId="{5A9892EF-0816-4C7E-9DE1-5F25FE7F7392}" destId="{264772F1-9F97-4AA8-8AEB-625CE7922110}" srcOrd="1" destOrd="0" presId="urn:microsoft.com/office/officeart/2005/8/layout/hierarchy1"/>
    <dgm:cxn modelId="{B92DE6F0-F2F2-48FC-B052-220236E4D44F}" type="presParOf" srcId="{D6CB92DE-B8EE-421C-A098-4BA34CCCCF84}" destId="{A3DEB43E-6BEC-4F3A-ABD5-32969AF300C0}" srcOrd="1" destOrd="0" presId="urn:microsoft.com/office/officeart/2005/8/layout/hierarchy1"/>
    <dgm:cxn modelId="{A5ADC085-E514-4270-8DD6-FFC2F032A83D}" type="presParOf" srcId="{A3DEB43E-6BEC-4F3A-ABD5-32969AF300C0}" destId="{19139999-B690-47AD-A4E6-82AA319F5969}" srcOrd="0" destOrd="0" presId="urn:microsoft.com/office/officeart/2005/8/layout/hierarchy1"/>
    <dgm:cxn modelId="{7E70EB2D-BFE2-4F76-81E0-171285616A30}" type="presParOf" srcId="{19139999-B690-47AD-A4E6-82AA319F5969}" destId="{E48EA25F-D0B5-493B-9CF8-7EF5ACC8869E}" srcOrd="0" destOrd="0" presId="urn:microsoft.com/office/officeart/2005/8/layout/hierarchy1"/>
    <dgm:cxn modelId="{97985CAF-42BF-4E3D-B091-8EF8ECECDF23}" type="presParOf" srcId="{19139999-B690-47AD-A4E6-82AA319F5969}" destId="{7B2458D4-FBE6-46DD-8F52-C6AB174EAEDA}" srcOrd="1" destOrd="0" presId="urn:microsoft.com/office/officeart/2005/8/layout/hierarchy1"/>
    <dgm:cxn modelId="{FC317EF1-8CC3-402C-9AE8-709875F869F3}" type="presParOf" srcId="{A3DEB43E-6BEC-4F3A-ABD5-32969AF300C0}" destId="{CE5B4FEA-456E-4627-8B91-C1FF5729F454}" srcOrd="1" destOrd="0" presId="urn:microsoft.com/office/officeart/2005/8/layout/hierarchy1"/>
    <dgm:cxn modelId="{61752157-B381-4C6D-A60A-BF8E06A8A50B}" type="presParOf" srcId="{D6CB92DE-B8EE-421C-A098-4BA34CCCCF84}" destId="{A9D7A30B-3BC3-4DB5-A1E0-69271C952C1F}" srcOrd="2" destOrd="0" presId="urn:microsoft.com/office/officeart/2005/8/layout/hierarchy1"/>
    <dgm:cxn modelId="{661B1879-3F10-425F-BE21-BCC4C57D458D}" type="presParOf" srcId="{A9D7A30B-3BC3-4DB5-A1E0-69271C952C1F}" destId="{B2AB4EC5-5976-4783-9847-001593739FB3}" srcOrd="0" destOrd="0" presId="urn:microsoft.com/office/officeart/2005/8/layout/hierarchy1"/>
    <dgm:cxn modelId="{B006788D-1B40-40DA-B203-E64828C5AE94}" type="presParOf" srcId="{B2AB4EC5-5976-4783-9847-001593739FB3}" destId="{C89A5534-E3B3-44C4-B93B-77F5D13ED5B0}" srcOrd="0" destOrd="0" presId="urn:microsoft.com/office/officeart/2005/8/layout/hierarchy1"/>
    <dgm:cxn modelId="{080FC486-386F-43A7-AE4E-9C920C00DBD1}" type="presParOf" srcId="{B2AB4EC5-5976-4783-9847-001593739FB3}" destId="{D4A39B7F-93C7-4C15-A069-878B62D50F63}" srcOrd="1" destOrd="0" presId="urn:microsoft.com/office/officeart/2005/8/layout/hierarchy1"/>
    <dgm:cxn modelId="{C9BB9C94-08E5-4126-B128-7DC3B3D05E46}" type="presParOf" srcId="{A9D7A30B-3BC3-4DB5-A1E0-69271C952C1F}" destId="{62292BF4-1B88-41C9-944E-DDB1800D9635}" srcOrd="1" destOrd="0" presId="urn:microsoft.com/office/officeart/2005/8/layout/hierarchy1"/>
    <dgm:cxn modelId="{82FA6346-9998-4B2C-9F85-A1148B085676}" type="presParOf" srcId="{D6CB92DE-B8EE-421C-A098-4BA34CCCCF84}" destId="{590062ED-B73B-46E6-8528-3AE365299CFD}" srcOrd="3" destOrd="0" presId="urn:microsoft.com/office/officeart/2005/8/layout/hierarchy1"/>
    <dgm:cxn modelId="{1AE65594-2B3A-4872-9583-BECFF8F358FE}" type="presParOf" srcId="{590062ED-B73B-46E6-8528-3AE365299CFD}" destId="{82EF3053-90B3-4CAB-829C-AAA7F6AA426B}" srcOrd="0" destOrd="0" presId="urn:microsoft.com/office/officeart/2005/8/layout/hierarchy1"/>
    <dgm:cxn modelId="{6D06553E-1E41-4320-B4B9-85828B2A0CDD}" type="presParOf" srcId="{82EF3053-90B3-4CAB-829C-AAA7F6AA426B}" destId="{48552EE6-E042-4682-9C68-CE7B0295ACEB}" srcOrd="0" destOrd="0" presId="urn:microsoft.com/office/officeart/2005/8/layout/hierarchy1"/>
    <dgm:cxn modelId="{B46E8138-A18F-4077-B564-9DBB4AF0A397}" type="presParOf" srcId="{82EF3053-90B3-4CAB-829C-AAA7F6AA426B}" destId="{7501B4E2-1775-4EA2-887E-31F56EF1D4A3}" srcOrd="1" destOrd="0" presId="urn:microsoft.com/office/officeart/2005/8/layout/hierarchy1"/>
    <dgm:cxn modelId="{F813D761-A881-4C46-BA7E-27CE78122535}" type="presParOf" srcId="{590062ED-B73B-46E6-8528-3AE365299CFD}" destId="{B01EF5AB-6436-4C0C-95D4-80D3DB922F3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DF403E-3FAF-4091-A332-BD0411C13A3D}">
      <dsp:nvSpPr>
        <dsp:cNvPr id="0" name=""/>
        <dsp:cNvSpPr/>
      </dsp:nvSpPr>
      <dsp:spPr>
        <a:xfrm>
          <a:off x="1847139" y="787"/>
          <a:ext cx="1578113" cy="15781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Leader </a:t>
          </a:r>
          <a:endParaRPr lang="en-US" sz="1100" kern="1200"/>
        </a:p>
      </dsp:txBody>
      <dsp:txXfrm>
        <a:off x="2241667" y="787"/>
        <a:ext cx="789057" cy="1301943"/>
      </dsp:txXfrm>
    </dsp:sp>
    <dsp:sp modelId="{E513113D-435D-44F3-BE2B-394AA1C6EE54}">
      <dsp:nvSpPr>
        <dsp:cNvPr id="0" name=""/>
        <dsp:cNvSpPr/>
      </dsp:nvSpPr>
      <dsp:spPr>
        <a:xfrm rot="5400000">
          <a:off x="3036873" y="1190522"/>
          <a:ext cx="1578113" cy="15781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Bossy</a:t>
          </a:r>
          <a:endParaRPr lang="en-GB" sz="1100" kern="1200">
            <a:latin typeface="Garamond" panose="02020404030301010803"/>
          </a:endParaRPr>
        </a:p>
      </dsp:txBody>
      <dsp:txXfrm rot="-5400000">
        <a:off x="3313043" y="1585050"/>
        <a:ext cx="1301943" cy="789057"/>
      </dsp:txXfrm>
    </dsp:sp>
    <dsp:sp modelId="{F4C1B7D1-1461-4113-8DA3-3BEF92EA8906}">
      <dsp:nvSpPr>
        <dsp:cNvPr id="0" name=""/>
        <dsp:cNvSpPr/>
      </dsp:nvSpPr>
      <dsp:spPr>
        <a:xfrm rot="10800000">
          <a:off x="1847139" y="2380256"/>
          <a:ext cx="1578113" cy="15781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Garamond" panose="02020404030301010803"/>
            </a:rPr>
            <a:t>Protective </a:t>
          </a:r>
        </a:p>
      </dsp:txBody>
      <dsp:txXfrm rot="10800000">
        <a:off x="2241667" y="2656426"/>
        <a:ext cx="789057" cy="1301943"/>
      </dsp:txXfrm>
    </dsp:sp>
    <dsp:sp modelId="{31D5E9A6-C09B-40AF-B80B-6567272959B1}">
      <dsp:nvSpPr>
        <dsp:cNvPr id="0" name=""/>
        <dsp:cNvSpPr/>
      </dsp:nvSpPr>
      <dsp:spPr>
        <a:xfrm rot="16200000">
          <a:off x="657404" y="1190522"/>
          <a:ext cx="1578113" cy="15781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Garamond" panose="02020404030301010803"/>
            </a:rPr>
            <a:t>High achiver  </a:t>
          </a:r>
        </a:p>
      </dsp:txBody>
      <dsp:txXfrm rot="5400000">
        <a:off x="657404" y="1585050"/>
        <a:ext cx="1301943" cy="7890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743D4F-8A53-423A-9D69-3613D576EF08}">
      <dsp:nvSpPr>
        <dsp:cNvPr id="0" name=""/>
        <dsp:cNvSpPr/>
      </dsp:nvSpPr>
      <dsp:spPr>
        <a:xfrm>
          <a:off x="0" y="499788"/>
          <a:ext cx="5914209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668D8-5D6D-4691-9317-6AD1686EED70}">
      <dsp:nvSpPr>
        <dsp:cNvPr id="0" name=""/>
        <dsp:cNvSpPr/>
      </dsp:nvSpPr>
      <dsp:spPr>
        <a:xfrm>
          <a:off x="295710" y="71748"/>
          <a:ext cx="4139946" cy="85608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80" tIns="0" rIns="156480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Competitive </a:t>
          </a:r>
          <a:endParaRPr lang="en-US" sz="2900" kern="1200"/>
        </a:p>
      </dsp:txBody>
      <dsp:txXfrm>
        <a:off x="337500" y="113538"/>
        <a:ext cx="4056366" cy="772500"/>
      </dsp:txXfrm>
    </dsp:sp>
    <dsp:sp modelId="{80CADFEB-733B-4C54-9385-8EBB54AB4D09}">
      <dsp:nvSpPr>
        <dsp:cNvPr id="0" name=""/>
        <dsp:cNvSpPr/>
      </dsp:nvSpPr>
      <dsp:spPr>
        <a:xfrm>
          <a:off x="0" y="1815228"/>
          <a:ext cx="5914209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121052"/>
              <a:satOff val="-1191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3BD20-B4B4-4BAB-885A-CB14B040AEA9}">
      <dsp:nvSpPr>
        <dsp:cNvPr id="0" name=""/>
        <dsp:cNvSpPr/>
      </dsp:nvSpPr>
      <dsp:spPr>
        <a:xfrm>
          <a:off x="295710" y="1387188"/>
          <a:ext cx="4139946" cy="85608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1121052"/>
                <a:satOff val="-1191"/>
                <a:lumOff val="915"/>
                <a:alphaOff val="0"/>
                <a:shade val="74000"/>
                <a:satMod val="130000"/>
                <a:lumMod val="90000"/>
              </a:schemeClr>
              <a:schemeClr val="accent2">
                <a:hueOff val="1121052"/>
                <a:satOff val="-1191"/>
                <a:lumOff val="91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80" tIns="0" rIns="156480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Seeks attention </a:t>
          </a:r>
          <a:endParaRPr lang="en-US" sz="2900" kern="1200"/>
        </a:p>
      </dsp:txBody>
      <dsp:txXfrm>
        <a:off x="337500" y="1428978"/>
        <a:ext cx="4056366" cy="772500"/>
      </dsp:txXfrm>
    </dsp:sp>
    <dsp:sp modelId="{EDF3B0DF-C53C-4AD7-BD09-7DA8E03C6B0C}">
      <dsp:nvSpPr>
        <dsp:cNvPr id="0" name=""/>
        <dsp:cNvSpPr/>
      </dsp:nvSpPr>
      <dsp:spPr>
        <a:xfrm>
          <a:off x="0" y="3130668"/>
          <a:ext cx="5914209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242103"/>
              <a:satOff val="-2381"/>
              <a:lumOff val="18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E67F21-E7B3-4E7F-96FF-D4A47B903D19}">
      <dsp:nvSpPr>
        <dsp:cNvPr id="0" name=""/>
        <dsp:cNvSpPr/>
      </dsp:nvSpPr>
      <dsp:spPr>
        <a:xfrm>
          <a:off x="295710" y="2702628"/>
          <a:ext cx="4139946" cy="85608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2242103"/>
                <a:satOff val="-2381"/>
                <a:lumOff val="1830"/>
                <a:alphaOff val="0"/>
                <a:shade val="74000"/>
                <a:satMod val="130000"/>
                <a:lumMod val="90000"/>
              </a:schemeClr>
              <a:schemeClr val="accent2">
                <a:hueOff val="2242103"/>
                <a:satOff val="-2381"/>
                <a:lumOff val="183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80" tIns="0" rIns="156480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Out going</a:t>
          </a:r>
          <a:endParaRPr lang="en-US" sz="2900" kern="1200"/>
        </a:p>
      </dsp:txBody>
      <dsp:txXfrm>
        <a:off x="337500" y="2744418"/>
        <a:ext cx="4056366" cy="772500"/>
      </dsp:txXfrm>
    </dsp:sp>
    <dsp:sp modelId="{859C1183-EA64-4D23-A830-E7804773F6FE}">
      <dsp:nvSpPr>
        <dsp:cNvPr id="0" name=""/>
        <dsp:cNvSpPr/>
      </dsp:nvSpPr>
      <dsp:spPr>
        <a:xfrm>
          <a:off x="0" y="4446108"/>
          <a:ext cx="5914209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363155"/>
              <a:satOff val="-3572"/>
              <a:lumOff val="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C97CF0-F7DB-4DD7-91AF-5B87105F117A}">
      <dsp:nvSpPr>
        <dsp:cNvPr id="0" name=""/>
        <dsp:cNvSpPr/>
      </dsp:nvSpPr>
      <dsp:spPr>
        <a:xfrm>
          <a:off x="295710" y="4018068"/>
          <a:ext cx="4139946" cy="85608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80" tIns="0" rIns="156480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Manipulative </a:t>
          </a:r>
          <a:endParaRPr lang="en-US" sz="2900" kern="1200"/>
        </a:p>
      </dsp:txBody>
      <dsp:txXfrm>
        <a:off x="337500" y="4059858"/>
        <a:ext cx="4056366" cy="772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8987F9-DBD4-42EA-BD20-49BBA0EC16CD}">
      <dsp:nvSpPr>
        <dsp:cNvPr id="0" name=""/>
        <dsp:cNvSpPr/>
      </dsp:nvSpPr>
      <dsp:spPr>
        <a:xfrm>
          <a:off x="2812" y="693784"/>
          <a:ext cx="2008375" cy="12753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B64538-B276-4387-9278-7A9C3CB8B8EB}">
      <dsp:nvSpPr>
        <dsp:cNvPr id="0" name=""/>
        <dsp:cNvSpPr/>
      </dsp:nvSpPr>
      <dsp:spPr>
        <a:xfrm>
          <a:off x="225965" y="905779"/>
          <a:ext cx="2008375" cy="12753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Center of attention </a:t>
          </a:r>
          <a:endParaRPr lang="en-US" sz="2500" kern="1200"/>
        </a:p>
      </dsp:txBody>
      <dsp:txXfrm>
        <a:off x="263318" y="943132"/>
        <a:ext cx="1933669" cy="1200612"/>
      </dsp:txXfrm>
    </dsp:sp>
    <dsp:sp modelId="{E48EA25F-D0B5-493B-9CF8-7EF5ACC8869E}">
      <dsp:nvSpPr>
        <dsp:cNvPr id="0" name=""/>
        <dsp:cNvSpPr/>
      </dsp:nvSpPr>
      <dsp:spPr>
        <a:xfrm>
          <a:off x="2457493" y="693784"/>
          <a:ext cx="2008375" cy="12753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458D4-FBE6-46DD-8F52-C6AB174EAEDA}">
      <dsp:nvSpPr>
        <dsp:cNvPr id="0" name=""/>
        <dsp:cNvSpPr/>
      </dsp:nvSpPr>
      <dsp:spPr>
        <a:xfrm>
          <a:off x="2680646" y="905779"/>
          <a:ext cx="2008375" cy="12753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Leader</a:t>
          </a:r>
          <a:endParaRPr lang="en-US" sz="2500" kern="1200"/>
        </a:p>
      </dsp:txBody>
      <dsp:txXfrm>
        <a:off x="2717999" y="943132"/>
        <a:ext cx="1933669" cy="1200612"/>
      </dsp:txXfrm>
    </dsp:sp>
    <dsp:sp modelId="{C89A5534-E3B3-44C4-B93B-77F5D13ED5B0}">
      <dsp:nvSpPr>
        <dsp:cNvPr id="0" name=""/>
        <dsp:cNvSpPr/>
      </dsp:nvSpPr>
      <dsp:spPr>
        <a:xfrm>
          <a:off x="4912174" y="693784"/>
          <a:ext cx="2008375" cy="12753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39B7F-93C7-4C15-A069-878B62D50F63}">
      <dsp:nvSpPr>
        <dsp:cNvPr id="0" name=""/>
        <dsp:cNvSpPr/>
      </dsp:nvSpPr>
      <dsp:spPr>
        <a:xfrm>
          <a:off x="5135327" y="905779"/>
          <a:ext cx="2008375" cy="12753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Perfectionist </a:t>
          </a:r>
          <a:endParaRPr lang="en-US" sz="2500" kern="1200"/>
        </a:p>
      </dsp:txBody>
      <dsp:txXfrm>
        <a:off x="5172680" y="943132"/>
        <a:ext cx="1933669" cy="1200612"/>
      </dsp:txXfrm>
    </dsp:sp>
    <dsp:sp modelId="{48552EE6-E042-4682-9C68-CE7B0295ACEB}">
      <dsp:nvSpPr>
        <dsp:cNvPr id="0" name=""/>
        <dsp:cNvSpPr/>
      </dsp:nvSpPr>
      <dsp:spPr>
        <a:xfrm>
          <a:off x="7366855" y="693784"/>
          <a:ext cx="2008375" cy="12753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1B4E2-1775-4EA2-887E-31F56EF1D4A3}">
      <dsp:nvSpPr>
        <dsp:cNvPr id="0" name=""/>
        <dsp:cNvSpPr/>
      </dsp:nvSpPr>
      <dsp:spPr>
        <a:xfrm>
          <a:off x="7590008" y="905779"/>
          <a:ext cx="2008375" cy="12753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Not so good with criticisum </a:t>
          </a:r>
          <a:endParaRPr lang="en-US" sz="2500" kern="1200"/>
        </a:p>
      </dsp:txBody>
      <dsp:txXfrm>
        <a:off x="7627361" y="943132"/>
        <a:ext cx="1933669" cy="1200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3635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718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721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062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083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580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387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8938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33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295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06828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70187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0532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95234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5132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3687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0150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590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61" r:id="rId15"/>
    <p:sldLayoutId id="2147483762" r:id="rId16"/>
    <p:sldLayoutId id="214748376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2.svg"/><Relationship Id="rId10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lgar.blog/2014/02/03/elgar-book-reviews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sitn.hms.harvard.edu/flash/2019/efficient-drug-delivery-platform-brain/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9B347087-DEE1-4F23-8486-A2690AA19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44BB81AE-EE4A-4AA4-8941-104B6C943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AFB1CB38-EA48-405B-8985-AE72E03F06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9220" r="1" b="9223"/>
          <a:stretch/>
        </p:blipFill>
        <p:spPr>
          <a:xfrm>
            <a:off x="486138" y="502514"/>
            <a:ext cx="11227442" cy="5883295"/>
          </a:xfrm>
          <a:prstGeom prst="rect">
            <a:avLst/>
          </a:prstGeom>
        </p:spPr>
      </p:pic>
      <p:cxnSp>
        <p:nvCxnSpPr>
          <p:cNvPr id="18" name="Straight Connector 14">
            <a:extLst>
              <a:ext uri="{FF2B5EF4-FFF2-40B4-BE49-F238E27FC236}">
                <a16:creationId xmlns:a16="http://schemas.microsoft.com/office/drawing/2014/main" id="{4AA791FC-1AEF-4561-93B5-6B9E981BB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21280" y="3594428"/>
            <a:ext cx="694944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ectangle 16">
            <a:extLst>
              <a:ext uri="{FF2B5EF4-FFF2-40B4-BE49-F238E27FC236}">
                <a16:creationId xmlns:a16="http://schemas.microsoft.com/office/drawing/2014/main" id="{AAA2202F-2A68-464D-8E53-CEBE9303D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5" name="Group 18">
            <a:extLst>
              <a:ext uri="{FF2B5EF4-FFF2-40B4-BE49-F238E27FC236}">
                <a16:creationId xmlns:a16="http://schemas.microsoft.com/office/drawing/2014/main" id="{5B129734-DF6D-46B8-A0E0-4F178B3AD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20" name="Rounded Rectangle 21">
              <a:extLst>
                <a:ext uri="{FF2B5EF4-FFF2-40B4-BE49-F238E27FC236}">
                  <a16:creationId xmlns:a16="http://schemas.microsoft.com/office/drawing/2014/main" id="{6A986578-4991-4E9B-94B7-056F6B09B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257D0097-ACF2-46A6-804C-C5D55A188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2" name="Rounded Rectangle 27">
              <a:extLst>
                <a:ext uri="{FF2B5EF4-FFF2-40B4-BE49-F238E27FC236}">
                  <a16:creationId xmlns:a16="http://schemas.microsoft.com/office/drawing/2014/main" id="{A71DA5EB-109A-4C2F-A093-7E5F6490B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DA85B8CE-EB01-4DD0-8B39-D413503D7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4403" y="1113698"/>
            <a:ext cx="8229600" cy="2345264"/>
          </a:xfrm>
        </p:spPr>
        <p:txBody>
          <a:bodyPr>
            <a:normAutofit/>
          </a:bodyPr>
          <a:lstStyle/>
          <a:p>
            <a:r>
              <a:rPr lang="en-GB" sz="7200" b="1">
                <a:solidFill>
                  <a:schemeClr val="bg1"/>
                </a:solidFill>
                <a:cs typeface="Calibri Light"/>
              </a:rPr>
              <a:t>Alfred Adler</a:t>
            </a:r>
            <a:endParaRPr lang="en-GB" sz="7200" b="1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53003" y="3729894"/>
            <a:ext cx="7772400" cy="132080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>
              <a:solidFill>
                <a:schemeClr val="bg1"/>
              </a:solidFill>
              <a:cs typeface="Calibri"/>
            </a:endParaRPr>
          </a:p>
          <a:p>
            <a:endParaRPr lang="en-GB">
              <a:solidFill>
                <a:schemeClr val="bg1"/>
              </a:solidFill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DE39256-9E95-4B38-85CB-947D408398A3}"/>
              </a:ext>
            </a:extLst>
          </p:cNvPr>
          <p:cNvSpPr/>
          <p:nvPr/>
        </p:nvSpPr>
        <p:spPr>
          <a:xfrm>
            <a:off x="3540690" y="3932128"/>
            <a:ext cx="5177423" cy="918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Vicky Evans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0C0C0-7B7B-48BB-B5BC-30418679F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The theory of  birth order and motivation.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586FE-B6BA-4722-A6B4-1B166AFE25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Alfred Adler is considered as the first psychologist to have described the importance of birth order (Ansbacher,1958).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935676-61A3-463D-A939-53B272E255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SzPct val="114999"/>
            </a:pPr>
            <a:r>
              <a:rPr lang="en-GB"/>
              <a:t>Personality theorists such as Adler have asserted that family positions can affect individuals experience and development (conger et al.2010).</a:t>
            </a:r>
          </a:p>
        </p:txBody>
      </p:sp>
    </p:spTree>
    <p:extLst>
      <p:ext uri="{BB962C8B-B14F-4D97-AF65-F5344CB8AC3E}">
        <p14:creationId xmlns:p14="http://schemas.microsoft.com/office/powerpoint/2010/main" val="2572907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224A92-B71D-4244-9CEE-E80F9BD11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069A319-3937-4297-B7D8-6745097B9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85" y="487353"/>
            <a:ext cx="11218182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3FDFE78-2422-40CD-BC53-9E0C459C9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76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3D1CF-95B8-43EB-8A6E-FAF8C2CDA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462517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First born 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97E302E-4D34-42E4-94A8-4FC0AF572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9C56AD4-14FE-417D-A96C-18DA93C7EA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4048963"/>
              </p:ext>
            </p:extLst>
          </p:nvPr>
        </p:nvGraphicFramePr>
        <p:xfrm>
          <a:off x="1391056" y="1391055"/>
          <a:ext cx="5272392" cy="3959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65217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B1738-5EEF-451A-8A4A-3F5D08939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262626"/>
                </a:solidFill>
              </a:rPr>
              <a:t>Middle born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3ED5D-6DC8-4C8B-A640-A36BC7660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262626"/>
                </a:solidFill>
              </a:rPr>
              <a:t>Independent </a:t>
            </a:r>
          </a:p>
          <a:p>
            <a:pPr>
              <a:buSzPct val="114999"/>
            </a:pPr>
            <a:r>
              <a:rPr lang="en-GB" sz="1800">
                <a:solidFill>
                  <a:srgbClr val="262626"/>
                </a:solidFill>
              </a:rPr>
              <a:t>Rebellious </a:t>
            </a:r>
          </a:p>
          <a:p>
            <a:pPr>
              <a:buSzPct val="114999"/>
            </a:pPr>
            <a:r>
              <a:rPr lang="en-GB" sz="1800">
                <a:solidFill>
                  <a:srgbClr val="262626"/>
                </a:solidFill>
              </a:rPr>
              <a:t>Adaptable</a:t>
            </a:r>
          </a:p>
          <a:p>
            <a:pPr>
              <a:buSzPct val="114999"/>
            </a:pPr>
            <a:r>
              <a:rPr lang="en-GB" sz="1800">
                <a:solidFill>
                  <a:srgbClr val="262626"/>
                </a:solidFill>
              </a:rPr>
              <a:t>Social </a:t>
            </a: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Family">
            <a:extLst>
              <a:ext uri="{FF2B5EF4-FFF2-40B4-BE49-F238E27FC236}">
                <a16:creationId xmlns:a16="http://schemas.microsoft.com/office/drawing/2014/main" id="{12A02448-C315-46EC-AFEE-778AB47F8E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1056" y="609602"/>
            <a:ext cx="5587749" cy="55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387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51740-7AB1-4792-89F7-95ED27A3F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The last born child </a:t>
            </a:r>
            <a:br>
              <a:rPr lang="en-GB">
                <a:solidFill>
                  <a:srgbClr val="262626"/>
                </a:solidFill>
              </a:rPr>
            </a:br>
            <a:endParaRPr lang="en-GB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5724A8-1B62-4A57-8290-E443A4E11D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2071413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118299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02DF-BB63-4968-A116-B7A520B10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The only child 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6104139-361E-4AA8-81BD-4E913AA140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1262375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55688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1">
            <a:extLst>
              <a:ext uri="{FF2B5EF4-FFF2-40B4-BE49-F238E27FC236}">
                <a16:creationId xmlns:a16="http://schemas.microsoft.com/office/drawing/2014/main" id="{DEB4B82D-A989-40D8-A457-F1D9C0345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14E99EC7-4ECA-46FD-A4EE-C28A8AC67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pic>
        <p:nvPicPr>
          <p:cNvPr id="7" name="Graphic 6" descr="ID Badge">
            <a:extLst>
              <a:ext uri="{FF2B5EF4-FFF2-40B4-BE49-F238E27FC236}">
                <a16:creationId xmlns:a16="http://schemas.microsoft.com/office/drawing/2014/main" id="{01FE5112-12CE-4B66-8EC2-94262F8A31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045786" y="1422473"/>
            <a:ext cx="4615479" cy="503556"/>
          </a:xfrm>
          <a:prstGeom prst="rect">
            <a:avLst/>
          </a:prstGeom>
        </p:spPr>
      </p:pic>
      <p:grpSp>
        <p:nvGrpSpPr>
          <p:cNvPr id="15" name="Group 15">
            <a:extLst>
              <a:ext uri="{FF2B5EF4-FFF2-40B4-BE49-F238E27FC236}">
                <a16:creationId xmlns:a16="http://schemas.microsoft.com/office/drawing/2014/main" id="{67034349-EB95-4DEC-941A-A5BEB23CC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17" name="Rounded Rectangle 21">
              <a:extLst>
                <a:ext uri="{FF2B5EF4-FFF2-40B4-BE49-F238E27FC236}">
                  <a16:creationId xmlns:a16="http://schemas.microsoft.com/office/drawing/2014/main" id="{4ED14EF1-39B3-426A-842A-CEA137A65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20BA46E3-54EA-491A-BDC2-C9A945118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19" name="Rounded Rectangle 27">
              <a:extLst>
                <a:ext uri="{FF2B5EF4-FFF2-40B4-BE49-F238E27FC236}">
                  <a16:creationId xmlns:a16="http://schemas.microsoft.com/office/drawing/2014/main" id="{BC6C1592-02CC-4EA4-9A0E-7BE7C1ED8B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srgbClr val="171717">
                  <a:alpha val="82745"/>
                </a:srgb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367E44A5-FAF8-4D81-90C9-CFD68F1A1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7815254-A578-4883-BECB-57406B84544B}"/>
              </a:ext>
            </a:extLst>
          </p:cNvPr>
          <p:cNvSpPr txBox="1"/>
          <p:nvPr/>
        </p:nvSpPr>
        <p:spPr>
          <a:xfrm>
            <a:off x="3243532" y="2208363"/>
            <a:ext cx="632316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/>
              <a:t>Frank .j. Sulloway is another American psychologist who is also known for his claim that birth order exerts large effects on personaility. </a:t>
            </a:r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9E30027C-401C-4B96-9146-5B32BBEBEA9C}"/>
              </a:ext>
            </a:extLst>
          </p:cNvPr>
          <p:cNvSpPr/>
          <p:nvPr/>
        </p:nvSpPr>
        <p:spPr>
          <a:xfrm>
            <a:off x="4113902" y="5213768"/>
            <a:ext cx="3004866" cy="948905"/>
          </a:xfrm>
          <a:prstGeom prst="star5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Graphic 4" descr="Brain in head">
            <a:extLst>
              <a:ext uri="{FF2B5EF4-FFF2-40B4-BE49-F238E27FC236}">
                <a16:creationId xmlns:a16="http://schemas.microsoft.com/office/drawing/2014/main" id="{F4E621E0-7F7B-499C-B038-8F7A075F0F7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39328" y="1016479"/>
            <a:ext cx="914400" cy="2625305"/>
          </a:xfrm>
          <a:prstGeom prst="rect">
            <a:avLst/>
          </a:prstGeom>
        </p:spPr>
      </p:pic>
      <p:pic>
        <p:nvPicPr>
          <p:cNvPr id="5" name="Graphic 5" descr="Brain">
            <a:extLst>
              <a:ext uri="{FF2B5EF4-FFF2-40B4-BE49-F238E27FC236}">
                <a16:creationId xmlns:a16="http://schemas.microsoft.com/office/drawing/2014/main" id="{740A4F44-FFBA-42B2-A8B3-459FA55F973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65102" y="1318404"/>
            <a:ext cx="914400" cy="2007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57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EB56AB1-BC11-4A28-83E9-CF37BB9F7605}"/>
              </a:ext>
            </a:extLst>
          </p:cNvPr>
          <p:cNvSpPr/>
          <p:nvPr/>
        </p:nvSpPr>
        <p:spPr>
          <a:xfrm>
            <a:off x="908650" y="1361536"/>
            <a:ext cx="10179167" cy="4413847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/>
              <a:t>Birth order effects on personality and achievement within family's (</a:t>
            </a:r>
            <a:r>
              <a:rPr lang="en-GB" sz="2400" err="1"/>
              <a:t>D.L.paulhus</a:t>
            </a:r>
            <a:r>
              <a:rPr lang="en-GB" sz="240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540214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4BB70-1E78-483D-9CCF-D8944CBE0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1" y="1345402"/>
            <a:ext cx="3718455" cy="1429109"/>
          </a:xfrm>
          <a:solidFill>
            <a:srgbClr val="ED7D31"/>
          </a:solidFill>
        </p:spPr>
        <p:txBody>
          <a:bodyPr>
            <a:normAutofit/>
          </a:bodyPr>
          <a:lstStyle/>
          <a:p>
            <a:r>
              <a:rPr lang="en-GB" sz="4000" b="1"/>
              <a:t>My family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36310-41CD-4D5D-BE2D-9E1F144CF91D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ED7D31"/>
          </a:solidFill>
        </p:spPr>
        <p:txBody>
          <a:bodyPr/>
          <a:lstStyle/>
          <a:p>
            <a:pPr marL="0" indent="0">
              <a:buNone/>
            </a:pPr>
            <a:r>
              <a:rPr lang="en-GB"/>
              <a:t>   </a:t>
            </a:r>
            <a:r>
              <a:rPr lang="en-GB" b="1"/>
              <a:t> I come from a large family, it will be  Interesting to view the birth order and the outcome of any pattern 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49F900-FF6E-4414-8ED0-5A288F3D8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solidFill>
            <a:srgbClr val="ED7D31"/>
          </a:solidFill>
        </p:spPr>
        <p:txBody>
          <a:bodyPr/>
          <a:lstStyle/>
          <a:p>
            <a:r>
              <a:rPr lang="en-GB" sz="2400" b="1"/>
              <a:t>Adlers theory has been chosen as I am interested in applying this theory to my own family dynamics. 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264504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6D3631-0B9A-4D4B-AF61-C7F94A3C8108}"/>
              </a:ext>
            </a:extLst>
          </p:cNvPr>
          <p:cNvSpPr txBox="1"/>
          <p:nvPr/>
        </p:nvSpPr>
        <p:spPr>
          <a:xfrm>
            <a:off x="871267" y="741871"/>
            <a:ext cx="2743200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/>
              <a:t>1st </a:t>
            </a:r>
            <a:r>
              <a:rPr lang="en-GB" sz="3200"/>
              <a:t>born sister </a:t>
            </a:r>
          </a:p>
          <a:p>
            <a:endParaRPr lang="en-GB" sz="3200" b="1"/>
          </a:p>
          <a:p>
            <a:r>
              <a:rPr lang="en-GB" sz="3200" b="1"/>
              <a:t>2nd </a:t>
            </a:r>
            <a:r>
              <a:rPr lang="en-GB" sz="3200"/>
              <a:t>born sister</a:t>
            </a:r>
            <a:endParaRPr lang="en-GB"/>
          </a:p>
          <a:p>
            <a:endParaRPr lang="en-GB" sz="3200" b="1"/>
          </a:p>
          <a:p>
            <a:r>
              <a:rPr lang="en-GB" sz="3200" b="1"/>
              <a:t>3rd </a:t>
            </a:r>
            <a:r>
              <a:rPr lang="en-GB" sz="3200"/>
              <a:t>born brother </a:t>
            </a:r>
            <a:endParaRPr lang="en-GB"/>
          </a:p>
          <a:p>
            <a:endParaRPr lang="en-GB" sz="3200" b="1"/>
          </a:p>
          <a:p>
            <a:r>
              <a:rPr lang="en-GB" sz="3200" b="1"/>
              <a:t>4th </a:t>
            </a:r>
            <a:r>
              <a:rPr lang="en-GB" sz="3200"/>
              <a:t>born myself</a:t>
            </a:r>
            <a:endParaRPr lang="en-GB"/>
          </a:p>
          <a:p>
            <a:endParaRPr lang="en-GB" sz="3200" b="1"/>
          </a:p>
          <a:p>
            <a:r>
              <a:rPr lang="en-GB" sz="3200" b="1"/>
              <a:t>5th </a:t>
            </a:r>
            <a:r>
              <a:rPr lang="en-GB" sz="3200"/>
              <a:t>born</a:t>
            </a:r>
            <a:endParaRPr lang="en-GB"/>
          </a:p>
          <a:p>
            <a:r>
              <a:rPr lang="en-GB" sz="3200"/>
              <a:t> brother </a:t>
            </a:r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A8FD5C55-B1DC-476A-BAAF-5090BFBCB2C2}"/>
              </a:ext>
            </a:extLst>
          </p:cNvPr>
          <p:cNvSpPr/>
          <p:nvPr/>
        </p:nvSpPr>
        <p:spPr>
          <a:xfrm>
            <a:off x="4642614" y="813521"/>
            <a:ext cx="977660" cy="4888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4CD0D162-7309-458A-B19D-787595044C81}"/>
              </a:ext>
            </a:extLst>
          </p:cNvPr>
          <p:cNvSpPr/>
          <p:nvPr/>
        </p:nvSpPr>
        <p:spPr>
          <a:xfrm>
            <a:off x="4641716" y="1790283"/>
            <a:ext cx="977660" cy="4888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03D4B28-D0E8-48C1-B3AD-21FDDF7C4B15}"/>
              </a:ext>
            </a:extLst>
          </p:cNvPr>
          <p:cNvSpPr/>
          <p:nvPr/>
        </p:nvSpPr>
        <p:spPr>
          <a:xfrm>
            <a:off x="4482666" y="2939573"/>
            <a:ext cx="977660" cy="4888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0AA16A8-B69C-48C9-8A22-B947C614F727}"/>
              </a:ext>
            </a:extLst>
          </p:cNvPr>
          <p:cNvSpPr/>
          <p:nvPr/>
        </p:nvSpPr>
        <p:spPr>
          <a:xfrm>
            <a:off x="4481768" y="4103241"/>
            <a:ext cx="977660" cy="4888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92A599C3-9CF5-43DB-804E-DD5A97DC0282}"/>
              </a:ext>
            </a:extLst>
          </p:cNvPr>
          <p:cNvSpPr/>
          <p:nvPr/>
        </p:nvSpPr>
        <p:spPr>
          <a:xfrm>
            <a:off x="4423360" y="5252531"/>
            <a:ext cx="977660" cy="4888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836349-6093-4478-8F47-09EEAFFF0320}"/>
              </a:ext>
            </a:extLst>
          </p:cNvPr>
          <p:cNvSpPr txBox="1"/>
          <p:nvPr/>
        </p:nvSpPr>
        <p:spPr>
          <a:xfrm>
            <a:off x="8112065" y="80836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Achiever ,independent.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188AB5-FA27-4995-8331-C065923F8EED}"/>
              </a:ext>
            </a:extLst>
          </p:cNvPr>
          <p:cNvSpPr txBox="1"/>
          <p:nvPr/>
        </p:nvSpPr>
        <p:spPr>
          <a:xfrm>
            <a:off x="8053657" y="162697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  <a:p>
            <a:r>
              <a:rPr lang="en-GB"/>
              <a:t>My role model ,adaptable 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F00CCF-C4AA-4752-A35F-3E959046DE29}"/>
              </a:ext>
            </a:extLst>
          </p:cNvPr>
          <p:cNvSpPr txBox="1"/>
          <p:nvPr/>
        </p:nvSpPr>
        <p:spPr>
          <a:xfrm>
            <a:off x="8110268" y="2934419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Secretive, generous, independent.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0D27D3-7913-479D-9928-9A5F25562931}"/>
              </a:ext>
            </a:extLst>
          </p:cNvPr>
          <p:cNvSpPr txBox="1"/>
          <p:nvPr/>
        </p:nvSpPr>
        <p:spPr>
          <a:xfrm>
            <a:off x="8051860" y="41555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Risk taker, creative.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060883-CF38-410C-A48C-5CC9242921B6}"/>
              </a:ext>
            </a:extLst>
          </p:cNvPr>
          <p:cNvSpPr txBox="1"/>
          <p:nvPr/>
        </p:nvSpPr>
        <p:spPr>
          <a:xfrm>
            <a:off x="8050961" y="511798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Competitive, sensitive. </a:t>
            </a:r>
          </a:p>
        </p:txBody>
      </p:sp>
    </p:spTree>
    <p:extLst>
      <p:ext uri="{BB962C8B-B14F-4D97-AF65-F5344CB8AC3E}">
        <p14:creationId xmlns:p14="http://schemas.microsoft.com/office/powerpoint/2010/main" val="1366419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6E932F-0DC1-40B5-AA61-C6C1EAA952B6}"/>
              </a:ext>
            </a:extLst>
          </p:cNvPr>
          <p:cNvSpPr txBox="1"/>
          <p:nvPr/>
        </p:nvSpPr>
        <p:spPr>
          <a:xfrm>
            <a:off x="641231" y="756249"/>
            <a:ext cx="6308784" cy="3539430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There has been a number of researches  done on Adlers theory of birth order, many have conifrmed with regards to traits.  (Marano,2017).</a:t>
            </a:r>
          </a:p>
          <a:p>
            <a:endParaRPr lang="en-GB" sz="3200"/>
          </a:p>
          <a:p>
            <a:endParaRPr lang="en-GB" sz="3200"/>
          </a:p>
          <a:p>
            <a:endParaRPr lang="en-GB" sz="3200"/>
          </a:p>
        </p:txBody>
      </p:sp>
      <p:pic>
        <p:nvPicPr>
          <p:cNvPr id="3" name="Picture 3" descr="A picture containing food&#10;&#10;Description automatically generated">
            <a:extLst>
              <a:ext uri="{FF2B5EF4-FFF2-40B4-BE49-F238E27FC236}">
                <a16:creationId xmlns:a16="http://schemas.microsoft.com/office/drawing/2014/main" id="{2B25CD1B-B48E-4394-B4BB-98A700CE2D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38513" y="602750"/>
            <a:ext cx="4684142" cy="57387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CB3B46-4438-4CE7-85BB-38B3B4F32C5A}"/>
              </a:ext>
            </a:extLst>
          </p:cNvPr>
          <p:cNvSpPr txBox="1"/>
          <p:nvPr/>
        </p:nvSpPr>
        <p:spPr>
          <a:xfrm>
            <a:off x="7671758" y="4070231"/>
            <a:ext cx="3950898" cy="99323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20648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7855CC-F075-49DD-8B35-40380B3C2249}"/>
              </a:ext>
            </a:extLst>
          </p:cNvPr>
          <p:cNvSpPr txBox="1"/>
          <p:nvPr/>
        </p:nvSpPr>
        <p:spPr>
          <a:xfrm>
            <a:off x="727495" y="914400"/>
            <a:ext cx="5302369" cy="5016758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"</a:t>
            </a:r>
            <a:r>
              <a:rPr lang="en-GB" sz="3200"/>
              <a:t>just as one cannot find two leaves of a tree absolutely idential, so one cannot find two human absolutely alike". (adler2013).</a:t>
            </a:r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</p:txBody>
      </p:sp>
      <p:pic>
        <p:nvPicPr>
          <p:cNvPr id="3" name="Picture 3" descr="A picture containing sitting, table, blue, orange&#10;&#10;Description automatically generated">
            <a:extLst>
              <a:ext uri="{FF2B5EF4-FFF2-40B4-BE49-F238E27FC236}">
                <a16:creationId xmlns:a16="http://schemas.microsoft.com/office/drawing/2014/main" id="{FAC356C5-2248-4F07-AB9F-D6D29D3283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47759" y="679475"/>
            <a:ext cx="5388633" cy="55278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FBCDE5-3446-4A58-B3F8-792530B8C0DA}"/>
              </a:ext>
            </a:extLst>
          </p:cNvPr>
          <p:cNvSpPr txBox="1"/>
          <p:nvPr/>
        </p:nvSpPr>
        <p:spPr>
          <a:xfrm>
            <a:off x="6147759" y="3446194"/>
            <a:ext cx="5388633" cy="105074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BY-SA-NC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20402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604291-0A20-45AF-B71E-A8BD856B5394}"/>
              </a:ext>
            </a:extLst>
          </p:cNvPr>
          <p:cNvSpPr txBox="1"/>
          <p:nvPr/>
        </p:nvSpPr>
        <p:spPr>
          <a:xfrm>
            <a:off x="4724400" y="3200400"/>
            <a:ext cx="2743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Issues that could affect birth order 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9F315C9B-AA33-445E-BAC5-EFCEBF2B08A7}"/>
              </a:ext>
            </a:extLst>
          </p:cNvPr>
          <p:cNvSpPr/>
          <p:nvPr/>
        </p:nvSpPr>
        <p:spPr>
          <a:xfrm>
            <a:off x="8488471" y="1176403"/>
            <a:ext cx="1544876" cy="13256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Gender 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5A289D1-CD03-494A-9C23-14A035CC2C8E}"/>
              </a:ext>
            </a:extLst>
          </p:cNvPr>
          <p:cNvSpPr/>
          <p:nvPr/>
        </p:nvSpPr>
        <p:spPr>
          <a:xfrm>
            <a:off x="1731593" y="1173142"/>
            <a:ext cx="1816273" cy="141961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Disability's 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7C14C1D-7325-4484-9755-CDD755BE8811}"/>
              </a:ext>
            </a:extLst>
          </p:cNvPr>
          <p:cNvSpPr/>
          <p:nvPr/>
        </p:nvSpPr>
        <p:spPr>
          <a:xfrm>
            <a:off x="4838960" y="1159440"/>
            <a:ext cx="1753643" cy="143005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Large family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44BBEB-BD8D-4006-B05D-D57F693DFAA1}"/>
              </a:ext>
            </a:extLst>
          </p:cNvPr>
          <p:cNvSpPr txBox="1"/>
          <p:nvPr/>
        </p:nvSpPr>
        <p:spPr>
          <a:xfrm>
            <a:off x="3347189" y="4850313"/>
            <a:ext cx="549892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Adler suggests that individuals within a family experience a variety of environmental factors which can ascribe to birth order (Sullivan &amp; schwebel-1996)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C07B7EE-7F77-45AA-AA9C-ABCB60DFBB8A}"/>
              </a:ext>
            </a:extLst>
          </p:cNvPr>
          <p:cNvCxnSpPr/>
          <p:nvPr/>
        </p:nvCxnSpPr>
        <p:spPr>
          <a:xfrm>
            <a:off x="3232107" y="2120423"/>
            <a:ext cx="1269304" cy="120667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8C539F1-4FE3-454B-A614-7368A62C6434}"/>
              </a:ext>
            </a:extLst>
          </p:cNvPr>
          <p:cNvCxnSpPr/>
          <p:nvPr/>
        </p:nvCxnSpPr>
        <p:spPr>
          <a:xfrm>
            <a:off x="5932379" y="2367680"/>
            <a:ext cx="914400" cy="91440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971CF19-F4B1-43F2-9C06-BCB108A8A985}"/>
              </a:ext>
            </a:extLst>
          </p:cNvPr>
          <p:cNvCxnSpPr/>
          <p:nvPr/>
        </p:nvCxnSpPr>
        <p:spPr>
          <a:xfrm flipH="1">
            <a:off x="7542887" y="2134775"/>
            <a:ext cx="1642996" cy="120667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93245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618B9-5E43-44E2-AE07-E7D6E471F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Birth order does not affect your personality 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083941-8B41-4549-A135-5CCD3AE9165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/>
              <a:t>True?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0F5F1-72E3-47A5-81D1-749B4F330E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/>
              <a:t>False? </a:t>
            </a:r>
          </a:p>
        </p:txBody>
      </p:sp>
    </p:spTree>
    <p:extLst>
      <p:ext uri="{BB962C8B-B14F-4D97-AF65-F5344CB8AC3E}">
        <p14:creationId xmlns:p14="http://schemas.microsoft.com/office/powerpoint/2010/main" val="29465996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C31DB-E50A-402C-B3F8-38AAC2BEE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 middle child syndrome real?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E2ADC-9CF1-4CDD-A3C5-2C7F3352BF2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/>
              <a:t>True ?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C4189E-DC13-4015-9EA7-87C57B2C80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/>
              <a:t>False?</a:t>
            </a:r>
          </a:p>
        </p:txBody>
      </p:sp>
    </p:spTree>
    <p:extLst>
      <p:ext uri="{BB962C8B-B14F-4D97-AF65-F5344CB8AC3E}">
        <p14:creationId xmlns:p14="http://schemas.microsoft.com/office/powerpoint/2010/main" val="8921400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65D489D-A70D-4BFF-B71C-D2C77A1BCE3B}"/>
              </a:ext>
            </a:extLst>
          </p:cNvPr>
          <p:cNvSpPr/>
          <p:nvPr/>
        </p:nvSpPr>
        <p:spPr>
          <a:xfrm>
            <a:off x="1011346" y="912181"/>
            <a:ext cx="10417478" cy="52504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/>
              <a:t>Reference</a:t>
            </a:r>
            <a:endParaRPr lang="en-US" sz="2000"/>
          </a:p>
          <a:p>
            <a:pPr algn="ctr"/>
            <a:endParaRPr lang="en-GB"/>
          </a:p>
          <a:p>
            <a:pPr algn="ctr"/>
            <a:r>
              <a:rPr lang="en-GB"/>
              <a:t>Ansbacher. H.L and Ansbacher, R.R  1958 The individual psychology of Alfred Adler, George Allen and Unwin.</a:t>
            </a:r>
          </a:p>
          <a:p>
            <a:pPr algn="ctr"/>
            <a:endParaRPr lang="en-GB"/>
          </a:p>
          <a:p>
            <a:pPr algn="ctr"/>
            <a:r>
              <a:rPr lang="en-GB"/>
              <a:t>Gustafson, C., 2010. The effects of birth order and personality. P.2.</a:t>
            </a:r>
          </a:p>
          <a:p>
            <a:pPr algn="ctr"/>
            <a:endParaRPr lang="en-GB"/>
          </a:p>
          <a:p>
            <a:pPr algn="ctr"/>
            <a:r>
              <a:rPr lang="en-GB"/>
              <a:t>Hoffman, R (2020, may17). Alfred Adlers  theories of individual psychology and Adlerian therapy.</a:t>
            </a:r>
          </a:p>
          <a:p>
            <a:pPr algn="ctr"/>
            <a:endParaRPr lang="en-GB"/>
          </a:p>
          <a:p>
            <a:pPr algn="ctr"/>
            <a:r>
              <a:rPr lang="en-GB"/>
              <a:t>Marano, K., 2017. An analysis of empirical validity of Alfred Adlers theories of birth order. Aletheia, 2(1), p.2.</a:t>
            </a:r>
          </a:p>
          <a:p>
            <a:pPr algn="ctr"/>
            <a:endParaRPr lang="en-GB"/>
          </a:p>
          <a:p>
            <a:pPr algn="ctr"/>
            <a:r>
              <a:rPr lang="en-GB"/>
              <a:t>Paulhus. D.L; Trapnell P. D.; Chen . D psychological science (1998)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Sullivan B.F , Schwebel. A.L. birth order position, gender and irrational relationship</a:t>
            </a:r>
          </a:p>
          <a:p>
            <a:pPr algn="ctr"/>
            <a:r>
              <a:rPr lang="en-GB"/>
              <a:t>Beliefs. Journal of individual psychology. 1996;52(1).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1030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Organic</vt:lpstr>
      <vt:lpstr>Alfred Adler</vt:lpstr>
      <vt:lpstr>The theory of  birth order and motivation.</vt:lpstr>
      <vt:lpstr>First born </vt:lpstr>
      <vt:lpstr>Middle born</vt:lpstr>
      <vt:lpstr>The last born child  </vt:lpstr>
      <vt:lpstr>The only child </vt:lpstr>
      <vt:lpstr>PowerPoint Presentation</vt:lpstr>
      <vt:lpstr>PowerPoint Presentation</vt:lpstr>
      <vt:lpstr>My family </vt:lpstr>
      <vt:lpstr>PowerPoint Presentation</vt:lpstr>
      <vt:lpstr>PowerPoint Presentation</vt:lpstr>
      <vt:lpstr>PowerPoint Presentation</vt:lpstr>
      <vt:lpstr>PowerPoint Presentation</vt:lpstr>
      <vt:lpstr>Birth order does not affect your personality ?</vt:lpstr>
      <vt:lpstr>Is middle child syndrome real?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2020-10-26T10:58:53Z</dcterms:created>
  <dcterms:modified xsi:type="dcterms:W3CDTF">2020-11-12T16:54:16Z</dcterms:modified>
</cp:coreProperties>
</file>