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D43EA5-EB13-4C3D-B3AD-C3FF436B11A4}" v="2" dt="2026-04-22T13:09:11.1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at Kiconco" userId="3c12e5f348121d02" providerId="LiveId" clId="{9848B6AF-DF7D-4A94-AB56-9AFFD12EFF2F}"/>
    <pc:docChg chg="modSld">
      <pc:chgData name="Janat Kiconco" userId="3c12e5f348121d02" providerId="LiveId" clId="{9848B6AF-DF7D-4A94-AB56-9AFFD12EFF2F}" dt="2026-04-22T13:09:11.128" v="4"/>
      <pc:docMkLst>
        <pc:docMk/>
      </pc:docMkLst>
      <pc:sldChg chg="addSp delSp modSp mod modTransition modAnim">
        <pc:chgData name="Janat Kiconco" userId="3c12e5f348121d02" providerId="LiveId" clId="{9848B6AF-DF7D-4A94-AB56-9AFFD12EFF2F}" dt="2026-04-22T13:09:11.128" v="4"/>
        <pc:sldMkLst>
          <pc:docMk/>
          <pc:sldMk cId="0" sldId="256"/>
        </pc:sldMkLst>
        <pc:picChg chg="del">
          <ac:chgData name="Janat Kiconco" userId="3c12e5f348121d02" providerId="LiveId" clId="{9848B6AF-DF7D-4A94-AB56-9AFFD12EFF2F}" dt="2026-04-22T12:33:40.849" v="3"/>
          <ac:picMkLst>
            <pc:docMk/>
            <pc:sldMk cId="0" sldId="256"/>
            <ac:picMk id="15" creationId="{D784AEA3-2F83-4A98-9F24-6EAB70DEC026}"/>
          </ac:picMkLst>
        </pc:picChg>
        <pc:picChg chg="add del mod ord">
          <ac:chgData name="Janat Kiconco" userId="3c12e5f348121d02" providerId="LiveId" clId="{9848B6AF-DF7D-4A94-AB56-9AFFD12EFF2F}" dt="2026-04-22T13:09:11.128" v="4"/>
          <ac:picMkLst>
            <pc:docMk/>
            <pc:sldMk cId="0" sldId="256"/>
            <ac:picMk id="17" creationId="{8CFCD003-82E6-4933-2A42-C97AB99C571C}"/>
          </ac:picMkLst>
        </pc:picChg>
        <pc:picChg chg="add mod">
          <ac:chgData name="Janat Kiconco" userId="3c12e5f348121d02" providerId="LiveId" clId="{9848B6AF-DF7D-4A94-AB56-9AFFD12EFF2F}" dt="2026-04-22T13:09:11.128" v="4"/>
          <ac:picMkLst>
            <pc:docMk/>
            <pc:sldMk cId="0" sldId="256"/>
            <ac:picMk id="18" creationId="{979273AB-1651-527F-43AE-A882592A265F}"/>
          </ac:picMkLst>
        </pc:picChg>
      </pc:sldChg>
      <pc:sldChg chg="addSp delSp modSp mod modTransition modAnim">
        <pc:chgData name="Janat Kiconco" userId="3c12e5f348121d02" providerId="LiveId" clId="{9848B6AF-DF7D-4A94-AB56-9AFFD12EFF2F}" dt="2026-04-22T13:09:11.128" v="4"/>
        <pc:sldMkLst>
          <pc:docMk/>
          <pc:sldMk cId="0" sldId="257"/>
        </pc:sldMkLst>
        <pc:picChg chg="del">
          <ac:chgData name="Janat Kiconco" userId="3c12e5f348121d02" providerId="LiveId" clId="{9848B6AF-DF7D-4A94-AB56-9AFFD12EFF2F}" dt="2026-04-22T12:33:40.849" v="3"/>
          <ac:picMkLst>
            <pc:docMk/>
            <pc:sldMk cId="0" sldId="257"/>
            <ac:picMk id="21" creationId="{6ABA58D8-CD4C-8F08-F22C-43B32A222D38}"/>
          </ac:picMkLst>
        </pc:picChg>
        <pc:picChg chg="add del mod ord">
          <ac:chgData name="Janat Kiconco" userId="3c12e5f348121d02" providerId="LiveId" clId="{9848B6AF-DF7D-4A94-AB56-9AFFD12EFF2F}" dt="2026-04-22T13:09:11.128" v="4"/>
          <ac:picMkLst>
            <pc:docMk/>
            <pc:sldMk cId="0" sldId="257"/>
            <ac:picMk id="23" creationId="{0A682291-14A2-7C8C-8E39-007C568EA11B}"/>
          </ac:picMkLst>
        </pc:picChg>
        <pc:picChg chg="add mod">
          <ac:chgData name="Janat Kiconco" userId="3c12e5f348121d02" providerId="LiveId" clId="{9848B6AF-DF7D-4A94-AB56-9AFFD12EFF2F}" dt="2026-04-22T13:09:11.128" v="4"/>
          <ac:picMkLst>
            <pc:docMk/>
            <pc:sldMk cId="0" sldId="257"/>
            <ac:picMk id="24" creationId="{7C32271F-86BA-8D3C-FB45-6CAA15D26E4B}"/>
          </ac:picMkLst>
        </pc:picChg>
      </pc:sldChg>
      <pc:sldChg chg="addSp delSp modSp mod modTransition modAnim">
        <pc:chgData name="Janat Kiconco" userId="3c12e5f348121d02" providerId="LiveId" clId="{9848B6AF-DF7D-4A94-AB56-9AFFD12EFF2F}" dt="2026-04-22T13:09:11.128" v="4"/>
        <pc:sldMkLst>
          <pc:docMk/>
          <pc:sldMk cId="0" sldId="258"/>
        </pc:sldMkLst>
        <pc:picChg chg="del">
          <ac:chgData name="Janat Kiconco" userId="3c12e5f348121d02" providerId="LiveId" clId="{9848B6AF-DF7D-4A94-AB56-9AFFD12EFF2F}" dt="2026-04-22T12:33:40.849" v="3"/>
          <ac:picMkLst>
            <pc:docMk/>
            <pc:sldMk cId="0" sldId="258"/>
            <ac:picMk id="8" creationId="{ECC5ACB9-F799-EB7A-4B3B-CE956A41E700}"/>
          </ac:picMkLst>
        </pc:picChg>
        <pc:picChg chg="add del mod ord">
          <ac:chgData name="Janat Kiconco" userId="3c12e5f348121d02" providerId="LiveId" clId="{9848B6AF-DF7D-4A94-AB56-9AFFD12EFF2F}" dt="2026-04-22T13:09:11.128" v="4"/>
          <ac:picMkLst>
            <pc:docMk/>
            <pc:sldMk cId="0" sldId="258"/>
            <ac:picMk id="9" creationId="{281B7479-3280-DD1C-084C-03131A96BFBF}"/>
          </ac:picMkLst>
        </pc:picChg>
        <pc:picChg chg="add mod">
          <ac:chgData name="Janat Kiconco" userId="3c12e5f348121d02" providerId="LiveId" clId="{9848B6AF-DF7D-4A94-AB56-9AFFD12EFF2F}" dt="2026-04-22T13:09:11.128" v="4"/>
          <ac:picMkLst>
            <pc:docMk/>
            <pc:sldMk cId="0" sldId="258"/>
            <ac:picMk id="10" creationId="{A515DA7C-1ACB-7363-2862-7C05A892E825}"/>
          </ac:picMkLst>
        </pc:picChg>
      </pc:sldChg>
      <pc:sldChg chg="addSp modSp modTransition">
        <pc:chgData name="Janat Kiconco" userId="3c12e5f348121d02" providerId="LiveId" clId="{9848B6AF-DF7D-4A94-AB56-9AFFD12EFF2F}" dt="2026-04-22T13:09:11.128" v="4"/>
        <pc:sldMkLst>
          <pc:docMk/>
          <pc:sldMk cId="0" sldId="259"/>
        </pc:sldMkLst>
        <pc:picChg chg="add mod">
          <ac:chgData name="Janat Kiconco" userId="3c12e5f348121d02" providerId="LiveId" clId="{9848B6AF-DF7D-4A94-AB56-9AFFD12EFF2F}" dt="2026-04-22T13:09:11.128" v="4"/>
          <ac:picMkLst>
            <pc:docMk/>
            <pc:sldMk cId="0" sldId="259"/>
            <ac:picMk id="8" creationId="{9B9AA4D9-D5C5-A124-AB7C-09977C09F5C5}"/>
          </ac:picMkLst>
        </pc:picChg>
      </pc:sldChg>
      <pc:sldChg chg="addSp modSp modTransition">
        <pc:chgData name="Janat Kiconco" userId="3c12e5f348121d02" providerId="LiveId" clId="{9848B6AF-DF7D-4A94-AB56-9AFFD12EFF2F}" dt="2026-04-22T13:09:11.128" v="4"/>
        <pc:sldMkLst>
          <pc:docMk/>
          <pc:sldMk cId="0" sldId="260"/>
        </pc:sldMkLst>
        <pc:picChg chg="add mod">
          <ac:chgData name="Janat Kiconco" userId="3c12e5f348121d02" providerId="LiveId" clId="{9848B6AF-DF7D-4A94-AB56-9AFFD12EFF2F}" dt="2026-04-22T13:09:11.128" v="4"/>
          <ac:picMkLst>
            <pc:docMk/>
            <pc:sldMk cId="0" sldId="260"/>
            <ac:picMk id="8" creationId="{95705AFD-12B0-D0A9-29D6-D65EE32883BD}"/>
          </ac:picMkLst>
        </pc:picChg>
      </pc:sldChg>
      <pc:sldChg chg="addSp modSp modTransition">
        <pc:chgData name="Janat Kiconco" userId="3c12e5f348121d02" providerId="LiveId" clId="{9848B6AF-DF7D-4A94-AB56-9AFFD12EFF2F}" dt="2026-04-22T13:09:11.128" v="4"/>
        <pc:sldMkLst>
          <pc:docMk/>
          <pc:sldMk cId="0" sldId="261"/>
        </pc:sldMkLst>
        <pc:picChg chg="add mod">
          <ac:chgData name="Janat Kiconco" userId="3c12e5f348121d02" providerId="LiveId" clId="{9848B6AF-DF7D-4A94-AB56-9AFFD12EFF2F}" dt="2026-04-22T13:09:11.128" v="4"/>
          <ac:picMkLst>
            <pc:docMk/>
            <pc:sldMk cId="0" sldId="261"/>
            <ac:picMk id="8" creationId="{4BF60CC6-C049-9A7D-EC70-74F89B67D67A}"/>
          </ac:picMkLst>
        </pc:picChg>
      </pc:sldChg>
      <pc:sldChg chg="addSp modSp modTransition">
        <pc:chgData name="Janat Kiconco" userId="3c12e5f348121d02" providerId="LiveId" clId="{9848B6AF-DF7D-4A94-AB56-9AFFD12EFF2F}" dt="2026-04-22T13:09:11.128" v="4"/>
        <pc:sldMkLst>
          <pc:docMk/>
          <pc:sldMk cId="0" sldId="262"/>
        </pc:sldMkLst>
        <pc:picChg chg="add mod">
          <ac:chgData name="Janat Kiconco" userId="3c12e5f348121d02" providerId="LiveId" clId="{9848B6AF-DF7D-4A94-AB56-9AFFD12EFF2F}" dt="2026-04-22T13:09:11.128" v="4"/>
          <ac:picMkLst>
            <pc:docMk/>
            <pc:sldMk cId="0" sldId="262"/>
            <ac:picMk id="8" creationId="{AE82EB22-EE23-5577-5C2A-053B76E4D2AF}"/>
          </ac:picMkLst>
        </pc:picChg>
      </pc:sldChg>
      <pc:sldChg chg="addSp modSp modTransition">
        <pc:chgData name="Janat Kiconco" userId="3c12e5f348121d02" providerId="LiveId" clId="{9848B6AF-DF7D-4A94-AB56-9AFFD12EFF2F}" dt="2026-04-22T13:09:11.128" v="4"/>
        <pc:sldMkLst>
          <pc:docMk/>
          <pc:sldMk cId="0" sldId="263"/>
        </pc:sldMkLst>
        <pc:picChg chg="add mod">
          <ac:chgData name="Janat Kiconco" userId="3c12e5f348121d02" providerId="LiveId" clId="{9848B6AF-DF7D-4A94-AB56-9AFFD12EFF2F}" dt="2026-04-22T13:09:11.128" v="4"/>
          <ac:picMkLst>
            <pc:docMk/>
            <pc:sldMk cId="0" sldId="263"/>
            <ac:picMk id="8" creationId="{538F2EFF-46EF-C250-C68C-222D320900BA}"/>
          </ac:picMkLst>
        </pc:picChg>
      </pc:sldChg>
      <pc:sldChg chg="addSp modSp modTransition">
        <pc:chgData name="Janat Kiconco" userId="3c12e5f348121d02" providerId="LiveId" clId="{9848B6AF-DF7D-4A94-AB56-9AFFD12EFF2F}" dt="2026-04-22T13:09:11.128" v="4"/>
        <pc:sldMkLst>
          <pc:docMk/>
          <pc:sldMk cId="0" sldId="264"/>
        </pc:sldMkLst>
        <pc:picChg chg="add mod">
          <ac:chgData name="Janat Kiconco" userId="3c12e5f348121d02" providerId="LiveId" clId="{9848B6AF-DF7D-4A94-AB56-9AFFD12EFF2F}" dt="2026-04-22T13:09:11.128" v="4"/>
          <ac:picMkLst>
            <pc:docMk/>
            <pc:sldMk cId="0" sldId="264"/>
            <ac:picMk id="8" creationId="{4450BC73-06F1-341D-4273-C75D405210BC}"/>
          </ac:picMkLst>
        </pc:picChg>
      </pc:sldChg>
      <pc:sldChg chg="addSp modSp modTransition">
        <pc:chgData name="Janat Kiconco" userId="3c12e5f348121d02" providerId="LiveId" clId="{9848B6AF-DF7D-4A94-AB56-9AFFD12EFF2F}" dt="2026-04-22T13:09:11.128" v="4"/>
        <pc:sldMkLst>
          <pc:docMk/>
          <pc:sldMk cId="0" sldId="265"/>
        </pc:sldMkLst>
        <pc:picChg chg="add mod">
          <ac:chgData name="Janat Kiconco" userId="3c12e5f348121d02" providerId="LiveId" clId="{9848B6AF-DF7D-4A94-AB56-9AFFD12EFF2F}" dt="2026-04-22T13:09:11.128" v="4"/>
          <ac:picMkLst>
            <pc:docMk/>
            <pc:sldMk cId="0" sldId="265"/>
            <ac:picMk id="8" creationId="{0DED8873-7BE2-8153-AA54-C33244DA4DC9}"/>
          </ac:picMkLst>
        </pc:picChg>
      </pc:sldChg>
      <pc:sldChg chg="addSp modSp modTransition">
        <pc:chgData name="Janat Kiconco" userId="3c12e5f348121d02" providerId="LiveId" clId="{9848B6AF-DF7D-4A94-AB56-9AFFD12EFF2F}" dt="2026-04-22T13:09:11.128" v="4"/>
        <pc:sldMkLst>
          <pc:docMk/>
          <pc:sldMk cId="0" sldId="266"/>
        </pc:sldMkLst>
        <pc:picChg chg="add mod">
          <ac:chgData name="Janat Kiconco" userId="3c12e5f348121d02" providerId="LiveId" clId="{9848B6AF-DF7D-4A94-AB56-9AFFD12EFF2F}" dt="2026-04-22T13:09:11.128" v="4"/>
          <ac:picMkLst>
            <pc:docMk/>
            <pc:sldMk cId="0" sldId="266"/>
            <ac:picMk id="8" creationId="{92990337-20F1-F9F5-D5D0-1431DCC063A0}"/>
          </ac:picMkLst>
        </pc:picChg>
      </pc:sldChg>
      <pc:sldChg chg="addSp modSp modTransition">
        <pc:chgData name="Janat Kiconco" userId="3c12e5f348121d02" providerId="LiveId" clId="{9848B6AF-DF7D-4A94-AB56-9AFFD12EFF2F}" dt="2026-04-22T13:09:11.128" v="4"/>
        <pc:sldMkLst>
          <pc:docMk/>
          <pc:sldMk cId="0" sldId="267"/>
        </pc:sldMkLst>
        <pc:picChg chg="add mod">
          <ac:chgData name="Janat Kiconco" userId="3c12e5f348121d02" providerId="LiveId" clId="{9848B6AF-DF7D-4A94-AB56-9AFFD12EFF2F}" dt="2026-04-22T13:09:11.128" v="4"/>
          <ac:picMkLst>
            <pc:docMk/>
            <pc:sldMk cId="0" sldId="267"/>
            <ac:picMk id="8" creationId="{0504C7E6-8C6B-46CE-BF29-E50746AE15B4}"/>
          </ac:picMkLst>
        </pc:picChg>
      </pc:sldChg>
      <pc:sldChg chg="addSp modSp modTransition">
        <pc:chgData name="Janat Kiconco" userId="3c12e5f348121d02" providerId="LiveId" clId="{9848B6AF-DF7D-4A94-AB56-9AFFD12EFF2F}" dt="2026-04-22T13:09:11.128" v="4"/>
        <pc:sldMkLst>
          <pc:docMk/>
          <pc:sldMk cId="0" sldId="268"/>
        </pc:sldMkLst>
        <pc:picChg chg="add mod">
          <ac:chgData name="Janat Kiconco" userId="3c12e5f348121d02" providerId="LiveId" clId="{9848B6AF-DF7D-4A94-AB56-9AFFD12EFF2F}" dt="2026-04-22T13:09:11.128" v="4"/>
          <ac:picMkLst>
            <pc:docMk/>
            <pc:sldMk cId="0" sldId="268"/>
            <ac:picMk id="8" creationId="{E62F4321-163D-04C8-25E8-9DBEABDE3896}"/>
          </ac:picMkLst>
        </pc:picChg>
      </pc:sldChg>
      <pc:sldChg chg="addSp modSp modTransition">
        <pc:chgData name="Janat Kiconco" userId="3c12e5f348121d02" providerId="LiveId" clId="{9848B6AF-DF7D-4A94-AB56-9AFFD12EFF2F}" dt="2026-04-22T13:09:11.128" v="4"/>
        <pc:sldMkLst>
          <pc:docMk/>
          <pc:sldMk cId="0" sldId="269"/>
        </pc:sldMkLst>
        <pc:picChg chg="add mod">
          <ac:chgData name="Janat Kiconco" userId="3c12e5f348121d02" providerId="LiveId" clId="{9848B6AF-DF7D-4A94-AB56-9AFFD12EFF2F}" dt="2026-04-22T13:09:11.128" v="4"/>
          <ac:picMkLst>
            <pc:docMk/>
            <pc:sldMk cId="0" sldId="269"/>
            <ac:picMk id="8" creationId="{76F53835-AA08-BA52-EB75-E1B6C5660B77}"/>
          </ac:picMkLst>
        </pc:picChg>
      </pc:sldChg>
      <pc:sldChg chg="addSp modSp modTransition">
        <pc:chgData name="Janat Kiconco" userId="3c12e5f348121d02" providerId="LiveId" clId="{9848B6AF-DF7D-4A94-AB56-9AFFD12EFF2F}" dt="2026-04-22T13:09:11.128" v="4"/>
        <pc:sldMkLst>
          <pc:docMk/>
          <pc:sldMk cId="0" sldId="270"/>
        </pc:sldMkLst>
        <pc:picChg chg="add mod">
          <ac:chgData name="Janat Kiconco" userId="3c12e5f348121d02" providerId="LiveId" clId="{9848B6AF-DF7D-4A94-AB56-9AFFD12EFF2F}" dt="2026-04-22T13:09:11.128" v="4"/>
          <ac:picMkLst>
            <pc:docMk/>
            <pc:sldMk cId="0" sldId="270"/>
            <ac:picMk id="8" creationId="{7F226495-3B25-0F67-D453-49DE8C823E94}"/>
          </ac:picMkLst>
        </pc:picChg>
      </pc:sldChg>
      <pc:sldChg chg="addSp modSp modTransition">
        <pc:chgData name="Janat Kiconco" userId="3c12e5f348121d02" providerId="LiveId" clId="{9848B6AF-DF7D-4A94-AB56-9AFFD12EFF2F}" dt="2026-04-22T13:09:11.128" v="4"/>
        <pc:sldMkLst>
          <pc:docMk/>
          <pc:sldMk cId="0" sldId="271"/>
        </pc:sldMkLst>
        <pc:picChg chg="add mod">
          <ac:chgData name="Janat Kiconco" userId="3c12e5f348121d02" providerId="LiveId" clId="{9848B6AF-DF7D-4A94-AB56-9AFFD12EFF2F}" dt="2026-04-22T13:09:11.128" v="4"/>
          <ac:picMkLst>
            <pc:docMk/>
            <pc:sldMk cId="0" sldId="271"/>
            <ac:picMk id="5" creationId="{C031ECAA-DC1E-5BF3-45F0-F4A9756D8925}"/>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C70E5917-AFDD-E6DF-D796-90A8EC2363D7}"/>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2D906E55-A3EE-9472-5C29-AF6936C09702}"/>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4" name="Freeform 5">
              <a:extLst>
                <a:ext uri="{FF2B5EF4-FFF2-40B4-BE49-F238E27FC236}">
                  <a16:creationId xmlns:a16="http://schemas.microsoft.com/office/drawing/2014/main" id="{D0B930D9-A36C-294F-0E7E-3C0D6281048E}"/>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sp>
        <p:nvSpPr>
          <p:cNvPr id="5" name="Title 1">
            <a:extLst>
              <a:ext uri="{FF2B5EF4-FFF2-40B4-BE49-F238E27FC236}">
                <a16:creationId xmlns:a16="http://schemas.microsoft.com/office/drawing/2014/main" id="{08C056BA-A125-CC06-3A39-85077C903B8B}"/>
              </a:ext>
            </a:extLst>
          </p:cNvPr>
          <p:cNvSpPr txBox="1">
            <a:spLocks noGrp="1"/>
          </p:cNvSpPr>
          <p:nvPr>
            <p:ph type="ctrTitle"/>
          </p:nvPr>
        </p:nvSpPr>
        <p:spPr>
          <a:xfrm>
            <a:off x="1154951" y="2099736"/>
            <a:ext cx="8825660" cy="2677646"/>
          </a:xfrm>
        </p:spPr>
        <p:txBody>
          <a:bodyPr anchor="b"/>
          <a:lstStyle>
            <a:lvl1pPr>
              <a:defRPr sz="5400"/>
            </a:lvl1pPr>
          </a:lstStyle>
          <a:p>
            <a:pPr lvl="0"/>
            <a:r>
              <a:rPr lang="en-GB"/>
              <a:t>Click to edit Master title style</a:t>
            </a:r>
            <a:endParaRPr lang="en-US"/>
          </a:p>
        </p:txBody>
      </p:sp>
      <p:sp>
        <p:nvSpPr>
          <p:cNvPr id="6" name="Subtitle 2">
            <a:extLst>
              <a:ext uri="{FF2B5EF4-FFF2-40B4-BE49-F238E27FC236}">
                <a16:creationId xmlns:a16="http://schemas.microsoft.com/office/drawing/2014/main" id="{5679D0A8-4C38-7B6A-8E24-F4A690085F8D}"/>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GB"/>
              <a:t>Click to edit Master subtitle style</a:t>
            </a:r>
            <a:endParaRPr lang="en-US"/>
          </a:p>
        </p:txBody>
      </p:sp>
      <p:sp>
        <p:nvSpPr>
          <p:cNvPr id="7" name="Date Placeholder 3">
            <a:extLst>
              <a:ext uri="{FF2B5EF4-FFF2-40B4-BE49-F238E27FC236}">
                <a16:creationId xmlns:a16="http://schemas.microsoft.com/office/drawing/2014/main" id="{9D643641-1950-44A3-86B0-B4A3DA4B79DB}"/>
              </a:ext>
            </a:extLst>
          </p:cNvPr>
          <p:cNvSpPr txBox="1">
            <a:spLocks noGrp="1"/>
          </p:cNvSpPr>
          <p:nvPr>
            <p:ph type="dt" sz="half" idx="7"/>
          </p:nvPr>
        </p:nvSpPr>
        <p:spPr>
          <a:xfrm rot="5400013">
            <a:off x="10158994" y="1792224"/>
            <a:ext cx="990596" cy="304796"/>
          </a:xfrm>
        </p:spPr>
        <p:txBody>
          <a:bodyPr anchor="t"/>
          <a:lstStyle>
            <a:lvl1pPr algn="l">
              <a:defRPr b="0">
                <a:solidFill>
                  <a:srgbClr val="FFFFFF"/>
                </a:solidFill>
              </a:defRPr>
            </a:lvl1pPr>
          </a:lstStyle>
          <a:p>
            <a:pPr lvl="0"/>
            <a:fld id="{FA558497-D86D-4976-8362-B9024F782517}" type="datetime1">
              <a:rPr lang="en-GB"/>
              <a:pPr lvl="0"/>
              <a:t>22/04/2026</a:t>
            </a:fld>
            <a:endParaRPr lang="en-GB"/>
          </a:p>
        </p:txBody>
      </p:sp>
      <p:sp>
        <p:nvSpPr>
          <p:cNvPr id="8" name="Footer Placeholder 4">
            <a:extLst>
              <a:ext uri="{FF2B5EF4-FFF2-40B4-BE49-F238E27FC236}">
                <a16:creationId xmlns:a16="http://schemas.microsoft.com/office/drawing/2014/main" id="{8B8E659C-3468-E2A5-0475-89D1161B62A9}"/>
              </a:ext>
            </a:extLst>
          </p:cNvPr>
          <p:cNvSpPr txBox="1">
            <a:spLocks noGrp="1"/>
          </p:cNvSpPr>
          <p:nvPr>
            <p:ph type="ftr" sz="quarter" idx="9"/>
          </p:nvPr>
        </p:nvSpPr>
        <p:spPr>
          <a:xfrm rot="5400013">
            <a:off x="8951981" y="3227837"/>
            <a:ext cx="3859792" cy="304796"/>
          </a:xfrm>
        </p:spPr>
        <p:txBody>
          <a:bodyPr/>
          <a:lstStyle>
            <a:lvl1pPr>
              <a:defRPr b="0">
                <a:solidFill>
                  <a:srgbClr val="FFFFFF"/>
                </a:solidFill>
              </a:defRPr>
            </a:lvl1pPr>
          </a:lstStyle>
          <a:p>
            <a:pPr lvl="0"/>
            <a:endParaRPr lang="en-GB"/>
          </a:p>
        </p:txBody>
      </p:sp>
      <p:sp>
        <p:nvSpPr>
          <p:cNvPr id="9" name="Rectangle 10">
            <a:extLst>
              <a:ext uri="{FF2B5EF4-FFF2-40B4-BE49-F238E27FC236}">
                <a16:creationId xmlns:a16="http://schemas.microsoft.com/office/drawing/2014/main" id="{12302ADA-D185-904F-52E7-518700DDFCE5}"/>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10" name="Slide Number Placeholder 5">
            <a:extLst>
              <a:ext uri="{FF2B5EF4-FFF2-40B4-BE49-F238E27FC236}">
                <a16:creationId xmlns:a16="http://schemas.microsoft.com/office/drawing/2014/main" id="{19A1B7B5-43AE-EA23-C658-E9185B5EDA5A}"/>
              </a:ext>
            </a:extLst>
          </p:cNvPr>
          <p:cNvSpPr txBox="1">
            <a:spLocks noGrp="1"/>
          </p:cNvSpPr>
          <p:nvPr>
            <p:ph type="sldNum" sz="quarter" idx="8"/>
          </p:nvPr>
        </p:nvSpPr>
        <p:spPr/>
        <p:txBody>
          <a:bodyPr/>
          <a:lstStyle>
            <a:lvl1pPr>
              <a:defRPr/>
            </a:lvl1pPr>
          </a:lstStyle>
          <a:p>
            <a:pPr lvl="0"/>
            <a:fld id="{A29A3A23-C8B7-4AFF-95CD-141C9266EF98}" type="slidenum">
              <a:t>‹#›</a:t>
            </a:fld>
            <a:endParaRPr lang="en-GB"/>
          </a:p>
        </p:txBody>
      </p:sp>
    </p:spTree>
    <p:extLst>
      <p:ext uri="{BB962C8B-B14F-4D97-AF65-F5344CB8AC3E}">
        <p14:creationId xmlns:p14="http://schemas.microsoft.com/office/powerpoint/2010/main" val="365060596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BC95-12DF-EC29-02F9-20D06C687C0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154769E-6428-339F-C47A-0F80A7A4064D}"/>
              </a:ext>
            </a:extLst>
          </p:cNvPr>
          <p:cNvSpPr txBox="1">
            <a:spLocks noGrp="1"/>
          </p:cNvSpPr>
          <p:nvPr>
            <p:ph idx="1"/>
          </p:nvPr>
        </p:nvSpPr>
        <p:spPr>
          <a:xfrm>
            <a:off x="1154951" y="2603497"/>
            <a:ext cx="8825660" cy="341629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98C298-C610-846E-8149-6E864031D252}"/>
              </a:ext>
            </a:extLst>
          </p:cNvPr>
          <p:cNvSpPr txBox="1">
            <a:spLocks noGrp="1"/>
          </p:cNvSpPr>
          <p:nvPr>
            <p:ph type="dt" sz="half" idx="7"/>
          </p:nvPr>
        </p:nvSpPr>
        <p:spPr/>
        <p:txBody>
          <a:bodyPr/>
          <a:lstStyle>
            <a:lvl1pPr>
              <a:defRPr/>
            </a:lvl1pPr>
          </a:lstStyle>
          <a:p>
            <a:pPr lvl="0"/>
            <a:fld id="{62C79706-091A-4D22-9DCE-7E53EFC45573}" type="datetime1">
              <a:rPr lang="en-GB"/>
              <a:pPr lvl="0"/>
              <a:t>22/04/2026</a:t>
            </a:fld>
            <a:endParaRPr lang="en-GB"/>
          </a:p>
        </p:txBody>
      </p:sp>
      <p:sp>
        <p:nvSpPr>
          <p:cNvPr id="5" name="Footer Placeholder 4">
            <a:extLst>
              <a:ext uri="{FF2B5EF4-FFF2-40B4-BE49-F238E27FC236}">
                <a16:creationId xmlns:a16="http://schemas.microsoft.com/office/drawing/2014/main" id="{06047CAD-793D-3C0A-0F4D-F69B93C1490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86B4FEF-AA00-EAD4-874B-21DBD74D8EC5}"/>
              </a:ext>
            </a:extLst>
          </p:cNvPr>
          <p:cNvSpPr txBox="1">
            <a:spLocks noGrp="1"/>
          </p:cNvSpPr>
          <p:nvPr>
            <p:ph type="sldNum" sz="quarter" idx="8"/>
          </p:nvPr>
        </p:nvSpPr>
        <p:spPr/>
        <p:txBody>
          <a:bodyPr/>
          <a:lstStyle>
            <a:lvl1pPr>
              <a:defRPr/>
            </a:lvl1pPr>
          </a:lstStyle>
          <a:p>
            <a:pPr lvl="0"/>
            <a:fld id="{3409952D-3F98-4670-85F5-E220E79FCD2E}" type="slidenum">
              <a:t>‹#›</a:t>
            </a:fld>
            <a:endParaRPr lang="en-GB"/>
          </a:p>
        </p:txBody>
      </p:sp>
    </p:spTree>
    <p:extLst>
      <p:ext uri="{BB962C8B-B14F-4D97-AF65-F5344CB8AC3E}">
        <p14:creationId xmlns:p14="http://schemas.microsoft.com/office/powerpoint/2010/main" val="384357296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5AD921F2-8226-9D2F-DB7F-2B7C73F9856A}"/>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BDFB3579-ADBA-297F-FD96-236F3AF44918}"/>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GB"/>
            </a:p>
          </p:txBody>
        </p:sp>
        <p:sp>
          <p:nvSpPr>
            <p:cNvPr id="4" name="Oval 16">
              <a:extLst>
                <a:ext uri="{FF2B5EF4-FFF2-40B4-BE49-F238E27FC236}">
                  <a16:creationId xmlns:a16="http://schemas.microsoft.com/office/drawing/2014/main" id="{6171C330-7E12-2A70-09A5-3EF2744CBE87}"/>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GB"/>
            </a:p>
          </p:txBody>
        </p:sp>
        <p:sp>
          <p:nvSpPr>
            <p:cNvPr id="5" name="Oval 17">
              <a:extLst>
                <a:ext uri="{FF2B5EF4-FFF2-40B4-BE49-F238E27FC236}">
                  <a16:creationId xmlns:a16="http://schemas.microsoft.com/office/drawing/2014/main" id="{0E18EEAD-2F83-B7C0-1FCC-1763FE76252F}"/>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GB"/>
            </a:p>
          </p:txBody>
        </p:sp>
        <p:sp>
          <p:nvSpPr>
            <p:cNvPr id="6" name="Oval 18">
              <a:extLst>
                <a:ext uri="{FF2B5EF4-FFF2-40B4-BE49-F238E27FC236}">
                  <a16:creationId xmlns:a16="http://schemas.microsoft.com/office/drawing/2014/main" id="{5967950C-46EC-7EF1-8952-9A78825E7E1D}"/>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7" name="Oval 19">
              <a:extLst>
                <a:ext uri="{FF2B5EF4-FFF2-40B4-BE49-F238E27FC236}">
                  <a16:creationId xmlns:a16="http://schemas.microsoft.com/office/drawing/2014/main" id="{4075E036-DF1E-C84D-2337-CFB825D30878}"/>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GB"/>
            </a:p>
          </p:txBody>
        </p:sp>
        <p:sp>
          <p:nvSpPr>
            <p:cNvPr id="8" name="Oval 20">
              <a:extLst>
                <a:ext uri="{FF2B5EF4-FFF2-40B4-BE49-F238E27FC236}">
                  <a16:creationId xmlns:a16="http://schemas.microsoft.com/office/drawing/2014/main" id="{1B24962F-9FDF-A1E6-FF8A-56D7BDDE0A9D}"/>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9" name="Rectangle 9">
              <a:extLst>
                <a:ext uri="{FF2B5EF4-FFF2-40B4-BE49-F238E27FC236}">
                  <a16:creationId xmlns:a16="http://schemas.microsoft.com/office/drawing/2014/main" id="{1A31CA21-C00D-C70D-4893-B61C54D0AD41}"/>
                </a:ext>
              </a:extLst>
            </p:cNvPr>
            <p:cNvSpPr/>
            <p:nvPr/>
          </p:nvSpPr>
          <p:spPr>
            <a:xfrm>
              <a:off x="7289797" y="402162"/>
              <a:ext cx="4478868" cy="6053666"/>
            </a:xfrm>
            <a:prstGeom prst="rect">
              <a:avLst/>
            </a:prstGeom>
            <a:solidFill>
              <a:srgbClr val="FFFFFF"/>
            </a:solidFill>
            <a:ln cap="rnd">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E537F7D7-8AD5-49B7-33D5-8CBE53BCA964}"/>
                </a:ext>
              </a:extLst>
            </p:cNvPr>
            <p:cNvSpPr/>
            <p:nvPr/>
          </p:nvSpPr>
          <p:spPr>
            <a:xfrm rot="16200004">
              <a:off x="3787248" y="2801726"/>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90F167CD-AE60-604F-A5F7-AE7E23B63757}"/>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GB"/>
            </a:p>
          </p:txBody>
        </p:sp>
        <p:sp>
          <p:nvSpPr>
            <p:cNvPr id="12" name="Freeform 5">
              <a:extLst>
                <a:ext uri="{FF2B5EF4-FFF2-40B4-BE49-F238E27FC236}">
                  <a16:creationId xmlns:a16="http://schemas.microsoft.com/office/drawing/2014/main" id="{5335C987-640F-E23C-F768-98DD7D7B8D1E}"/>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54783DDC-9D1D-ADB2-4866-789ED5F9F091}"/>
              </a:ext>
            </a:extLst>
          </p:cNvPr>
          <p:cNvSpPr txBox="1">
            <a:spLocks noGrp="1"/>
          </p:cNvSpPr>
          <p:nvPr>
            <p:ph type="title"/>
          </p:nvPr>
        </p:nvSpPr>
        <p:spPr>
          <a:xfrm>
            <a:off x="1154951" y="2677646"/>
            <a:ext cx="4351026" cy="2283823"/>
          </a:xfrm>
        </p:spPr>
        <p:txBody>
          <a:bodyPr/>
          <a:lstStyle>
            <a:lvl1pPr>
              <a:defRPr sz="4000"/>
            </a:lvl1p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99442412-53B7-D633-9A4F-0640206DDEE6}"/>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GB"/>
              <a:t>Click to edit Master text styles</a:t>
            </a:r>
          </a:p>
        </p:txBody>
      </p:sp>
      <p:sp>
        <p:nvSpPr>
          <p:cNvPr id="15" name="Date Placeholder 3">
            <a:extLst>
              <a:ext uri="{FF2B5EF4-FFF2-40B4-BE49-F238E27FC236}">
                <a16:creationId xmlns:a16="http://schemas.microsoft.com/office/drawing/2014/main" id="{334B39B9-7D84-C4F1-769C-6D3534579CC1}"/>
              </a:ext>
            </a:extLst>
          </p:cNvPr>
          <p:cNvSpPr txBox="1">
            <a:spLocks noGrp="1"/>
          </p:cNvSpPr>
          <p:nvPr>
            <p:ph type="dt" sz="half" idx="7"/>
          </p:nvPr>
        </p:nvSpPr>
        <p:spPr/>
        <p:txBody>
          <a:bodyPr/>
          <a:lstStyle>
            <a:lvl1pPr>
              <a:defRPr/>
            </a:lvl1pPr>
          </a:lstStyle>
          <a:p>
            <a:pPr lvl="0"/>
            <a:fld id="{AB5A31F3-0986-41ED-899C-CBA3B8856916}" type="datetime1">
              <a:rPr lang="en-GB"/>
              <a:pPr lvl="0"/>
              <a:t>22/04/2026</a:t>
            </a:fld>
            <a:endParaRPr lang="en-GB"/>
          </a:p>
        </p:txBody>
      </p:sp>
      <p:sp>
        <p:nvSpPr>
          <p:cNvPr id="16" name="Footer Placeholder 4">
            <a:extLst>
              <a:ext uri="{FF2B5EF4-FFF2-40B4-BE49-F238E27FC236}">
                <a16:creationId xmlns:a16="http://schemas.microsoft.com/office/drawing/2014/main" id="{B3552EF2-5098-3372-9708-CA1F92729001}"/>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D2E9C7F3-114D-9E76-D371-6AB9FFFD8095}"/>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18" name="Slide Number Placeholder 5">
            <a:extLst>
              <a:ext uri="{FF2B5EF4-FFF2-40B4-BE49-F238E27FC236}">
                <a16:creationId xmlns:a16="http://schemas.microsoft.com/office/drawing/2014/main" id="{9B23B2B1-AE9C-002C-9847-E4813C50FDDB}"/>
              </a:ext>
            </a:extLst>
          </p:cNvPr>
          <p:cNvSpPr txBox="1">
            <a:spLocks noGrp="1"/>
          </p:cNvSpPr>
          <p:nvPr>
            <p:ph type="sldNum" sz="quarter" idx="8"/>
          </p:nvPr>
        </p:nvSpPr>
        <p:spPr/>
        <p:txBody>
          <a:bodyPr/>
          <a:lstStyle>
            <a:lvl1pPr>
              <a:defRPr/>
            </a:lvl1pPr>
          </a:lstStyle>
          <a:p>
            <a:pPr lvl="0"/>
            <a:fld id="{AA4EB7A8-7429-4D8D-B1F2-D2F80EE298E0}" type="slidenum">
              <a:t>‹#›</a:t>
            </a:fld>
            <a:endParaRPr lang="en-GB"/>
          </a:p>
        </p:txBody>
      </p:sp>
    </p:spTree>
    <p:extLst>
      <p:ext uri="{BB962C8B-B14F-4D97-AF65-F5344CB8AC3E}">
        <p14:creationId xmlns:p14="http://schemas.microsoft.com/office/powerpoint/2010/main" val="272066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4BA24-92C6-F3B5-78C7-04FC0DFF41A4}"/>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E42A145D-1573-9B40-D5D8-8C0EEC9C05DD}"/>
              </a:ext>
            </a:extLst>
          </p:cNvPr>
          <p:cNvSpPr txBox="1">
            <a:spLocks noGrp="1"/>
          </p:cNvSpPr>
          <p:nvPr>
            <p:ph idx="1"/>
          </p:nvPr>
        </p:nvSpPr>
        <p:spPr>
          <a:xfrm>
            <a:off x="1154951" y="2603497"/>
            <a:ext cx="4825160" cy="341629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A3F58FB-A9B8-3624-E966-20E9AADC01CE}"/>
              </a:ext>
            </a:extLst>
          </p:cNvPr>
          <p:cNvSpPr txBox="1">
            <a:spLocks noGrp="1"/>
          </p:cNvSpPr>
          <p:nvPr>
            <p:ph idx="2"/>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31B605A-A017-1BA8-8E50-DF82DBDCB403}"/>
              </a:ext>
            </a:extLst>
          </p:cNvPr>
          <p:cNvSpPr txBox="1">
            <a:spLocks noGrp="1"/>
          </p:cNvSpPr>
          <p:nvPr>
            <p:ph type="dt" sz="half" idx="7"/>
          </p:nvPr>
        </p:nvSpPr>
        <p:spPr/>
        <p:txBody>
          <a:bodyPr/>
          <a:lstStyle>
            <a:lvl1pPr>
              <a:defRPr/>
            </a:lvl1pPr>
          </a:lstStyle>
          <a:p>
            <a:pPr lvl="0"/>
            <a:fld id="{59742E31-B790-4A2B-8D32-683D6A532227}" type="datetime1">
              <a:rPr lang="en-GB"/>
              <a:pPr lvl="0"/>
              <a:t>22/04/2026</a:t>
            </a:fld>
            <a:endParaRPr lang="en-GB"/>
          </a:p>
        </p:txBody>
      </p:sp>
      <p:sp>
        <p:nvSpPr>
          <p:cNvPr id="6" name="Footer Placeholder 5">
            <a:extLst>
              <a:ext uri="{FF2B5EF4-FFF2-40B4-BE49-F238E27FC236}">
                <a16:creationId xmlns:a16="http://schemas.microsoft.com/office/drawing/2014/main" id="{43CE6184-3C41-5479-6887-3A33BA897C0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3CEBE20-7F85-ABE6-540B-42175F2B2D87}"/>
              </a:ext>
            </a:extLst>
          </p:cNvPr>
          <p:cNvSpPr txBox="1">
            <a:spLocks noGrp="1"/>
          </p:cNvSpPr>
          <p:nvPr>
            <p:ph type="sldNum" sz="quarter" idx="8"/>
          </p:nvPr>
        </p:nvSpPr>
        <p:spPr/>
        <p:txBody>
          <a:bodyPr/>
          <a:lstStyle>
            <a:lvl1pPr>
              <a:defRPr/>
            </a:lvl1pPr>
          </a:lstStyle>
          <a:p>
            <a:pPr lvl="0"/>
            <a:fld id="{919FC589-D75D-4861-950F-984B2EE7F833}" type="slidenum">
              <a:t>‹#›</a:t>
            </a:fld>
            <a:endParaRPr lang="en-GB"/>
          </a:p>
        </p:txBody>
      </p:sp>
    </p:spTree>
    <p:extLst>
      <p:ext uri="{BB962C8B-B14F-4D97-AF65-F5344CB8AC3E}">
        <p14:creationId xmlns:p14="http://schemas.microsoft.com/office/powerpoint/2010/main" val="542353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D48D5-F27D-FD6C-4B57-46537E579F0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A5ACF2F-C180-5644-2CAA-F8B2BAA75142}"/>
              </a:ext>
            </a:extLst>
          </p:cNvPr>
          <p:cNvSpPr txBox="1">
            <a:spLocks noGrp="1"/>
          </p:cNvSpPr>
          <p:nvPr>
            <p:ph type="body" idx="1"/>
          </p:nvPr>
        </p:nvSpPr>
        <p:spPr>
          <a:xfrm>
            <a:off x="1154951" y="2603497"/>
            <a:ext cx="4825160" cy="576264"/>
          </a:xfrm>
        </p:spPr>
        <p:txBody>
          <a:bodyPr anchor="b">
            <a:noAutofit/>
          </a:bodyPr>
          <a:lstStyle>
            <a:lvl1pPr marL="0" indent="0">
              <a:buNone/>
              <a:defRPr sz="2400">
                <a:solidFill>
                  <a:srgbClr val="B31166"/>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B2C12FD0-D1B4-9C5C-9A90-3EC07AC21EE2}"/>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5F9FAA6-A91B-ED58-B9E7-7784077328BE}"/>
              </a:ext>
            </a:extLst>
          </p:cNvPr>
          <p:cNvSpPr txBox="1">
            <a:spLocks noGrp="1"/>
          </p:cNvSpPr>
          <p:nvPr>
            <p:ph type="body" idx="3"/>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A2DD9DB1-99DB-9FA7-88ED-6B59070D4990}"/>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0D3DD7E-EBF1-8467-1FF9-A309E91E450A}"/>
              </a:ext>
            </a:extLst>
          </p:cNvPr>
          <p:cNvSpPr txBox="1">
            <a:spLocks noGrp="1"/>
          </p:cNvSpPr>
          <p:nvPr>
            <p:ph type="dt" sz="half" idx="7"/>
          </p:nvPr>
        </p:nvSpPr>
        <p:spPr/>
        <p:txBody>
          <a:bodyPr/>
          <a:lstStyle>
            <a:lvl1pPr>
              <a:defRPr/>
            </a:lvl1pPr>
          </a:lstStyle>
          <a:p>
            <a:pPr lvl="0"/>
            <a:fld id="{31549C53-5BFC-47E2-B0C2-9E62085645A0}" type="datetime1">
              <a:rPr lang="en-GB"/>
              <a:pPr lvl="0"/>
              <a:t>22/04/2026</a:t>
            </a:fld>
            <a:endParaRPr lang="en-GB"/>
          </a:p>
        </p:txBody>
      </p:sp>
      <p:sp>
        <p:nvSpPr>
          <p:cNvPr id="8" name="Footer Placeholder 7">
            <a:extLst>
              <a:ext uri="{FF2B5EF4-FFF2-40B4-BE49-F238E27FC236}">
                <a16:creationId xmlns:a16="http://schemas.microsoft.com/office/drawing/2014/main" id="{B2232DAE-085B-A616-B39C-BC13622076E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482C9C01-ABAE-AD2A-EAEA-83CBA414F5AD}"/>
              </a:ext>
            </a:extLst>
          </p:cNvPr>
          <p:cNvSpPr txBox="1">
            <a:spLocks noGrp="1"/>
          </p:cNvSpPr>
          <p:nvPr>
            <p:ph type="sldNum" sz="quarter" idx="8"/>
          </p:nvPr>
        </p:nvSpPr>
        <p:spPr/>
        <p:txBody>
          <a:bodyPr/>
          <a:lstStyle>
            <a:lvl1pPr>
              <a:defRPr/>
            </a:lvl1pPr>
          </a:lstStyle>
          <a:p>
            <a:pPr lvl="0"/>
            <a:fld id="{6B19FB04-26A0-4A25-AF12-7FD7757B4AA1}" type="slidenum">
              <a:t>‹#›</a:t>
            </a:fld>
            <a:endParaRPr lang="en-GB"/>
          </a:p>
        </p:txBody>
      </p:sp>
    </p:spTree>
    <p:extLst>
      <p:ext uri="{BB962C8B-B14F-4D97-AF65-F5344CB8AC3E}">
        <p14:creationId xmlns:p14="http://schemas.microsoft.com/office/powerpoint/2010/main" val="134205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F8FA-6BAF-85FA-05B2-0C89F197E03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AB246EB1-607F-68A1-2F60-CC1ADE5BE0C3}"/>
              </a:ext>
            </a:extLst>
          </p:cNvPr>
          <p:cNvSpPr txBox="1">
            <a:spLocks noGrp="1"/>
          </p:cNvSpPr>
          <p:nvPr>
            <p:ph type="dt" sz="half" idx="7"/>
          </p:nvPr>
        </p:nvSpPr>
        <p:spPr/>
        <p:txBody>
          <a:bodyPr/>
          <a:lstStyle>
            <a:lvl1pPr>
              <a:defRPr/>
            </a:lvl1pPr>
          </a:lstStyle>
          <a:p>
            <a:pPr lvl="0"/>
            <a:fld id="{6143C440-F23D-41AB-8D12-6F1F127820B9}" type="datetime1">
              <a:rPr lang="en-GB"/>
              <a:pPr lvl="0"/>
              <a:t>22/04/2026</a:t>
            </a:fld>
            <a:endParaRPr lang="en-GB"/>
          </a:p>
        </p:txBody>
      </p:sp>
      <p:sp>
        <p:nvSpPr>
          <p:cNvPr id="4" name="Footer Placeholder 3">
            <a:extLst>
              <a:ext uri="{FF2B5EF4-FFF2-40B4-BE49-F238E27FC236}">
                <a16:creationId xmlns:a16="http://schemas.microsoft.com/office/drawing/2014/main" id="{F0765200-1281-0085-6ECF-8E690C14E068}"/>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0256B2F0-5D69-37CD-A894-F8A1A0345C77}"/>
              </a:ext>
            </a:extLst>
          </p:cNvPr>
          <p:cNvSpPr txBox="1">
            <a:spLocks noGrp="1"/>
          </p:cNvSpPr>
          <p:nvPr>
            <p:ph type="sldNum" sz="quarter" idx="8"/>
          </p:nvPr>
        </p:nvSpPr>
        <p:spPr/>
        <p:txBody>
          <a:bodyPr/>
          <a:lstStyle>
            <a:lvl1pPr>
              <a:defRPr/>
            </a:lvl1pPr>
          </a:lstStyle>
          <a:p>
            <a:pPr lvl="0"/>
            <a:fld id="{9516089F-ABC9-498B-BA87-19B35159847B}" type="slidenum">
              <a:t>‹#›</a:t>
            </a:fld>
            <a:endParaRPr lang="en-GB"/>
          </a:p>
        </p:txBody>
      </p:sp>
    </p:spTree>
    <p:extLst>
      <p:ext uri="{BB962C8B-B14F-4D97-AF65-F5344CB8AC3E}">
        <p14:creationId xmlns:p14="http://schemas.microsoft.com/office/powerpoint/2010/main" val="2004801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2147F9-3E62-DB0C-4884-31C394BA6F9E}"/>
              </a:ext>
            </a:extLst>
          </p:cNvPr>
          <p:cNvSpPr txBox="1">
            <a:spLocks noGrp="1"/>
          </p:cNvSpPr>
          <p:nvPr>
            <p:ph type="dt" sz="half" idx="7"/>
          </p:nvPr>
        </p:nvSpPr>
        <p:spPr/>
        <p:txBody>
          <a:bodyPr/>
          <a:lstStyle>
            <a:lvl1pPr>
              <a:defRPr/>
            </a:lvl1pPr>
          </a:lstStyle>
          <a:p>
            <a:pPr lvl="0"/>
            <a:fld id="{1914810F-EB54-4A71-B17A-5554917F533E}" type="datetime1">
              <a:rPr lang="en-GB"/>
              <a:pPr lvl="0"/>
              <a:t>22/04/2026</a:t>
            </a:fld>
            <a:endParaRPr lang="en-GB"/>
          </a:p>
        </p:txBody>
      </p:sp>
      <p:sp>
        <p:nvSpPr>
          <p:cNvPr id="3" name="Footer Placeholder 2">
            <a:extLst>
              <a:ext uri="{FF2B5EF4-FFF2-40B4-BE49-F238E27FC236}">
                <a16:creationId xmlns:a16="http://schemas.microsoft.com/office/drawing/2014/main" id="{CFED5CC6-A45E-5DA4-63EE-5C77B5B24D23}"/>
              </a:ext>
            </a:extLst>
          </p:cNvPr>
          <p:cNvSpPr txBox="1">
            <a:spLocks noGrp="1"/>
          </p:cNvSpPr>
          <p:nvPr>
            <p:ph type="ftr" sz="quarter" idx="9"/>
          </p:nvPr>
        </p:nvSpPr>
        <p:spPr/>
        <p:txBody>
          <a:bodyPr/>
          <a:lstStyle>
            <a:lvl1pPr>
              <a:defRPr/>
            </a:lvl1pPr>
          </a:lstStyle>
          <a:p>
            <a:pPr lvl="0"/>
            <a:endParaRPr lang="en-GB"/>
          </a:p>
        </p:txBody>
      </p:sp>
      <p:sp>
        <p:nvSpPr>
          <p:cNvPr id="4" name="Rectangle 6">
            <a:extLst>
              <a:ext uri="{FF2B5EF4-FFF2-40B4-BE49-F238E27FC236}">
                <a16:creationId xmlns:a16="http://schemas.microsoft.com/office/drawing/2014/main" id="{DABE7219-FB08-DAC5-3AC8-0879020702FF}"/>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5" name="Slide Number Placeholder 3">
            <a:extLst>
              <a:ext uri="{FF2B5EF4-FFF2-40B4-BE49-F238E27FC236}">
                <a16:creationId xmlns:a16="http://schemas.microsoft.com/office/drawing/2014/main" id="{EE283AC2-09FE-EC1E-53A8-B2C19AB2047E}"/>
              </a:ext>
            </a:extLst>
          </p:cNvPr>
          <p:cNvSpPr txBox="1">
            <a:spLocks noGrp="1"/>
          </p:cNvSpPr>
          <p:nvPr>
            <p:ph type="sldNum" sz="quarter" idx="8"/>
          </p:nvPr>
        </p:nvSpPr>
        <p:spPr/>
        <p:txBody>
          <a:bodyPr/>
          <a:lstStyle>
            <a:lvl1pPr>
              <a:defRPr/>
            </a:lvl1pPr>
          </a:lstStyle>
          <a:p>
            <a:pPr lvl="0"/>
            <a:fld id="{9F1BC788-5F0A-4060-AA96-6370BE24779D}" type="slidenum">
              <a:t>‹#›</a:t>
            </a:fld>
            <a:endParaRPr lang="en-GB"/>
          </a:p>
        </p:txBody>
      </p:sp>
    </p:spTree>
    <p:extLst>
      <p:ext uri="{BB962C8B-B14F-4D97-AF65-F5344CB8AC3E}">
        <p14:creationId xmlns:p14="http://schemas.microsoft.com/office/powerpoint/2010/main" val="3709537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FDAA4263-F1BD-3450-288D-E9808746AB35}"/>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896856E5-2974-81C3-4F80-F7E303839779}"/>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GB"/>
            </a:p>
          </p:txBody>
        </p:sp>
        <p:sp>
          <p:nvSpPr>
            <p:cNvPr id="4" name="Oval 16">
              <a:extLst>
                <a:ext uri="{FF2B5EF4-FFF2-40B4-BE49-F238E27FC236}">
                  <a16:creationId xmlns:a16="http://schemas.microsoft.com/office/drawing/2014/main" id="{9E140265-6807-E3D2-E8FB-34FC4D3AF09B}"/>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GB"/>
            </a:p>
          </p:txBody>
        </p:sp>
        <p:sp>
          <p:nvSpPr>
            <p:cNvPr id="5" name="Oval 18">
              <a:extLst>
                <a:ext uri="{FF2B5EF4-FFF2-40B4-BE49-F238E27FC236}">
                  <a16:creationId xmlns:a16="http://schemas.microsoft.com/office/drawing/2014/main" id="{28096B78-139E-3FEC-6C42-301BA9CE2BA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GB"/>
            </a:p>
          </p:txBody>
        </p:sp>
        <p:sp>
          <p:nvSpPr>
            <p:cNvPr id="6" name="Oval 19">
              <a:extLst>
                <a:ext uri="{FF2B5EF4-FFF2-40B4-BE49-F238E27FC236}">
                  <a16:creationId xmlns:a16="http://schemas.microsoft.com/office/drawing/2014/main" id="{EC388BD1-8919-6E47-063F-DAE49AB0119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7" name="Oval 20">
              <a:extLst>
                <a:ext uri="{FF2B5EF4-FFF2-40B4-BE49-F238E27FC236}">
                  <a16:creationId xmlns:a16="http://schemas.microsoft.com/office/drawing/2014/main" id="{47669FAF-3E66-C0EE-3B07-17C8457C6383}"/>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GB"/>
            </a:p>
          </p:txBody>
        </p:sp>
        <p:sp>
          <p:nvSpPr>
            <p:cNvPr id="8" name="Oval 21">
              <a:extLst>
                <a:ext uri="{FF2B5EF4-FFF2-40B4-BE49-F238E27FC236}">
                  <a16:creationId xmlns:a16="http://schemas.microsoft.com/office/drawing/2014/main" id="{7A8D566E-BBEE-1D40-3872-FCA2C5C44182}"/>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9" name="Rectangle 10">
              <a:extLst>
                <a:ext uri="{FF2B5EF4-FFF2-40B4-BE49-F238E27FC236}">
                  <a16:creationId xmlns:a16="http://schemas.microsoft.com/office/drawing/2014/main" id="{E04CBF04-0E58-A351-4203-048C7A7DA5D3}"/>
                </a:ext>
              </a:extLst>
            </p:cNvPr>
            <p:cNvSpPr/>
            <p:nvPr/>
          </p:nvSpPr>
          <p:spPr>
            <a:xfrm>
              <a:off x="5713408" y="402162"/>
              <a:ext cx="6055257" cy="6053666"/>
            </a:xfrm>
            <a:prstGeom prst="rect">
              <a:avLst/>
            </a:prstGeom>
            <a:solidFill>
              <a:srgbClr val="FFFFFF"/>
            </a:solidFill>
            <a:ln cap="rnd">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DB09C82D-5B91-8A6A-EAB0-E07385E139D6}"/>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A271242C-8F30-5263-903C-D5D63E16AECB}"/>
                </a:ext>
              </a:extLst>
            </p:cNvPr>
            <p:cNvSpPr/>
            <p:nvPr/>
          </p:nvSpPr>
          <p:spPr>
            <a:xfrm rot="16200004">
              <a:off x="2229375" y="2801726"/>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GB"/>
            </a:p>
          </p:txBody>
        </p:sp>
        <p:sp>
          <p:nvSpPr>
            <p:cNvPr id="12" name="Freeform 5">
              <a:extLst>
                <a:ext uri="{FF2B5EF4-FFF2-40B4-BE49-F238E27FC236}">
                  <a16:creationId xmlns:a16="http://schemas.microsoft.com/office/drawing/2014/main" id="{0C9F12B3-DE8A-5BCB-A4EA-61DA1FDBFFA9}"/>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D0F05931-CA0A-79F0-DA52-941DBD3C35A7}"/>
              </a:ext>
            </a:extLst>
          </p:cNvPr>
          <p:cNvSpPr txBox="1">
            <a:spLocks noGrp="1"/>
          </p:cNvSpPr>
          <p:nvPr>
            <p:ph type="title"/>
          </p:nvPr>
        </p:nvSpPr>
        <p:spPr>
          <a:xfrm>
            <a:off x="1154951" y="1295403"/>
            <a:ext cx="2793153" cy="1600200"/>
          </a:xfrm>
        </p:spPr>
        <p:txBody>
          <a:bodyPr anchor="b"/>
          <a:lstStyle>
            <a:lvl1pPr>
              <a:defRPr sz="2400"/>
            </a:lvl1pPr>
          </a:lstStyle>
          <a:p>
            <a:pPr lvl="0"/>
            <a:r>
              <a:rPr lang="en-GB"/>
              <a:t>Click to edit Master title style</a:t>
            </a:r>
            <a:endParaRPr lang="en-US"/>
          </a:p>
        </p:txBody>
      </p:sp>
      <p:sp>
        <p:nvSpPr>
          <p:cNvPr id="14" name="Content Placeholder 2">
            <a:extLst>
              <a:ext uri="{FF2B5EF4-FFF2-40B4-BE49-F238E27FC236}">
                <a16:creationId xmlns:a16="http://schemas.microsoft.com/office/drawing/2014/main" id="{9A7616EA-889F-5BD6-D173-63B12FD51B02}"/>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Text Placeholder 3">
            <a:extLst>
              <a:ext uri="{FF2B5EF4-FFF2-40B4-BE49-F238E27FC236}">
                <a16:creationId xmlns:a16="http://schemas.microsoft.com/office/drawing/2014/main" id="{D6551FB1-07FE-4BF8-C06E-189FCF226D46}"/>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GB"/>
              <a:t>Click to edit Master text styles</a:t>
            </a:r>
          </a:p>
        </p:txBody>
      </p:sp>
      <p:sp>
        <p:nvSpPr>
          <p:cNvPr id="16" name="Date Placeholder 4">
            <a:extLst>
              <a:ext uri="{FF2B5EF4-FFF2-40B4-BE49-F238E27FC236}">
                <a16:creationId xmlns:a16="http://schemas.microsoft.com/office/drawing/2014/main" id="{2D76842A-DCB7-2845-5A42-AD306B123A70}"/>
              </a:ext>
            </a:extLst>
          </p:cNvPr>
          <p:cNvSpPr txBox="1">
            <a:spLocks noGrp="1"/>
          </p:cNvSpPr>
          <p:nvPr>
            <p:ph type="dt" sz="half" idx="7"/>
          </p:nvPr>
        </p:nvSpPr>
        <p:spPr/>
        <p:txBody>
          <a:bodyPr/>
          <a:lstStyle>
            <a:lvl1pPr>
              <a:defRPr/>
            </a:lvl1pPr>
          </a:lstStyle>
          <a:p>
            <a:pPr lvl="0"/>
            <a:fld id="{08EFF6D1-D6A7-4932-A384-89917088CADB}" type="datetime1">
              <a:rPr lang="en-GB"/>
              <a:pPr lvl="0"/>
              <a:t>22/04/2026</a:t>
            </a:fld>
            <a:endParaRPr lang="en-GB"/>
          </a:p>
        </p:txBody>
      </p:sp>
      <p:sp>
        <p:nvSpPr>
          <p:cNvPr id="17" name="Footer Placeholder 5">
            <a:extLst>
              <a:ext uri="{FF2B5EF4-FFF2-40B4-BE49-F238E27FC236}">
                <a16:creationId xmlns:a16="http://schemas.microsoft.com/office/drawing/2014/main" id="{4DDAF44B-B45A-322B-617A-8F8D30DCCF2E}"/>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531ECA01-8EC0-5EAF-E1B0-10C13CBCB624}"/>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19" name="Slide Number Placeholder 6">
            <a:extLst>
              <a:ext uri="{FF2B5EF4-FFF2-40B4-BE49-F238E27FC236}">
                <a16:creationId xmlns:a16="http://schemas.microsoft.com/office/drawing/2014/main" id="{8997E804-4860-C797-DC27-24C33EDC65BB}"/>
              </a:ext>
            </a:extLst>
          </p:cNvPr>
          <p:cNvSpPr txBox="1">
            <a:spLocks noGrp="1"/>
          </p:cNvSpPr>
          <p:nvPr>
            <p:ph type="sldNum" sz="quarter" idx="8"/>
          </p:nvPr>
        </p:nvSpPr>
        <p:spPr/>
        <p:txBody>
          <a:bodyPr/>
          <a:lstStyle>
            <a:lvl1pPr>
              <a:defRPr/>
            </a:lvl1pPr>
          </a:lstStyle>
          <a:p>
            <a:pPr lvl="0"/>
            <a:fld id="{70FD8EEB-356B-4D0B-ADFA-051BA757B410}" type="slidenum">
              <a:t>‹#›</a:t>
            </a:fld>
            <a:endParaRPr lang="en-GB"/>
          </a:p>
        </p:txBody>
      </p:sp>
    </p:spTree>
    <p:extLst>
      <p:ext uri="{BB962C8B-B14F-4D97-AF65-F5344CB8AC3E}">
        <p14:creationId xmlns:p14="http://schemas.microsoft.com/office/powerpoint/2010/main" val="3802410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50EB753B-A960-5280-51C4-F71594FE7E08}"/>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77FCBDFF-DE8C-D90D-0B10-C6FC1BFFCCD2}"/>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GB"/>
            </a:p>
          </p:txBody>
        </p:sp>
        <p:sp>
          <p:nvSpPr>
            <p:cNvPr id="4" name="Oval 16">
              <a:extLst>
                <a:ext uri="{FF2B5EF4-FFF2-40B4-BE49-F238E27FC236}">
                  <a16:creationId xmlns:a16="http://schemas.microsoft.com/office/drawing/2014/main" id="{A1CAA73F-C260-FE35-D86C-4B8A99D17C4B}"/>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GB"/>
            </a:p>
          </p:txBody>
        </p:sp>
        <p:sp>
          <p:nvSpPr>
            <p:cNvPr id="5" name="Oval 17">
              <a:extLst>
                <a:ext uri="{FF2B5EF4-FFF2-40B4-BE49-F238E27FC236}">
                  <a16:creationId xmlns:a16="http://schemas.microsoft.com/office/drawing/2014/main" id="{937D45D4-17CF-8729-79A0-0400112AB2E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GB"/>
            </a:p>
          </p:txBody>
        </p:sp>
        <p:sp>
          <p:nvSpPr>
            <p:cNvPr id="6" name="Oval 18">
              <a:extLst>
                <a:ext uri="{FF2B5EF4-FFF2-40B4-BE49-F238E27FC236}">
                  <a16:creationId xmlns:a16="http://schemas.microsoft.com/office/drawing/2014/main" id="{32DE9358-E558-C69B-7B14-296F4FE6190A}"/>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7" name="Oval 19">
              <a:extLst>
                <a:ext uri="{FF2B5EF4-FFF2-40B4-BE49-F238E27FC236}">
                  <a16:creationId xmlns:a16="http://schemas.microsoft.com/office/drawing/2014/main" id="{F410B396-089D-C1A3-4DFC-99C147F6F28E}"/>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GB"/>
            </a:p>
          </p:txBody>
        </p:sp>
        <p:sp>
          <p:nvSpPr>
            <p:cNvPr id="8" name="Oval 20">
              <a:extLst>
                <a:ext uri="{FF2B5EF4-FFF2-40B4-BE49-F238E27FC236}">
                  <a16:creationId xmlns:a16="http://schemas.microsoft.com/office/drawing/2014/main" id="{86CF44BF-530C-2835-5950-0686FF33E963}"/>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9" name="Rectangle 10">
              <a:extLst>
                <a:ext uri="{FF2B5EF4-FFF2-40B4-BE49-F238E27FC236}">
                  <a16:creationId xmlns:a16="http://schemas.microsoft.com/office/drawing/2014/main" id="{08676C65-5B97-1EBC-65DF-FA04E853A2F0}"/>
                </a:ext>
              </a:extLst>
            </p:cNvPr>
            <p:cNvSpPr/>
            <p:nvPr/>
          </p:nvSpPr>
          <p:spPr>
            <a:xfrm>
              <a:off x="6172200" y="402162"/>
              <a:ext cx="5596466" cy="6053666"/>
            </a:xfrm>
            <a:prstGeom prst="rect">
              <a:avLst/>
            </a:prstGeom>
            <a:solidFill>
              <a:srgbClr val="FFFFFF"/>
            </a:solidFill>
            <a:ln cap="rnd">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5A2B0DA3-DFA1-7CFA-301D-C9FA5E4BFBF7}"/>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9D3F56CC-51B1-D0B9-7A83-55447C72F1A0}"/>
                </a:ext>
              </a:extLst>
            </p:cNvPr>
            <p:cNvSpPr/>
            <p:nvPr/>
          </p:nvSpPr>
          <p:spPr>
            <a:xfrm rot="16200004">
              <a:off x="3295438" y="2801726"/>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GB"/>
            </a:p>
          </p:txBody>
        </p:sp>
        <p:sp>
          <p:nvSpPr>
            <p:cNvPr id="12" name="Freeform 5">
              <a:extLst>
                <a:ext uri="{FF2B5EF4-FFF2-40B4-BE49-F238E27FC236}">
                  <a16:creationId xmlns:a16="http://schemas.microsoft.com/office/drawing/2014/main" id="{EFE447B7-ADAD-CC5F-BA8D-4EFF31E81E41}"/>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475A428E-1F08-A8F0-0F25-C8746AE10E0B}"/>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GB"/>
              <a:t>Click to edit Master title style</a:t>
            </a:r>
            <a:endParaRPr lang="en-US"/>
          </a:p>
        </p:txBody>
      </p:sp>
      <p:sp>
        <p:nvSpPr>
          <p:cNvPr id="14" name="Picture Placeholder 2">
            <a:extLst>
              <a:ext uri="{FF2B5EF4-FFF2-40B4-BE49-F238E27FC236}">
                <a16:creationId xmlns:a16="http://schemas.microsoft.com/office/drawing/2014/main" id="{786B8A53-D2CC-E8D9-EA1E-88A439E98FEC}"/>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5" name="Text Placeholder 3">
            <a:extLst>
              <a:ext uri="{FF2B5EF4-FFF2-40B4-BE49-F238E27FC236}">
                <a16:creationId xmlns:a16="http://schemas.microsoft.com/office/drawing/2014/main" id="{7FD828C3-024D-1127-D354-FCD761292067}"/>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GB"/>
              <a:t>Click to edit Master text styles</a:t>
            </a:r>
          </a:p>
        </p:txBody>
      </p:sp>
      <p:sp>
        <p:nvSpPr>
          <p:cNvPr id="16" name="Date Placeholder 4">
            <a:extLst>
              <a:ext uri="{FF2B5EF4-FFF2-40B4-BE49-F238E27FC236}">
                <a16:creationId xmlns:a16="http://schemas.microsoft.com/office/drawing/2014/main" id="{1DF03EC3-B733-4069-039A-5F42C9A16F3B}"/>
              </a:ext>
            </a:extLst>
          </p:cNvPr>
          <p:cNvSpPr txBox="1">
            <a:spLocks noGrp="1"/>
          </p:cNvSpPr>
          <p:nvPr>
            <p:ph type="dt" sz="half" idx="7"/>
          </p:nvPr>
        </p:nvSpPr>
        <p:spPr/>
        <p:txBody>
          <a:bodyPr/>
          <a:lstStyle>
            <a:lvl1pPr>
              <a:defRPr/>
            </a:lvl1pPr>
          </a:lstStyle>
          <a:p>
            <a:pPr lvl="0"/>
            <a:fld id="{E04ADF07-9160-47F7-A2DB-D9995370BC58}" type="datetime1">
              <a:rPr lang="en-GB"/>
              <a:pPr lvl="0"/>
              <a:t>22/04/2026</a:t>
            </a:fld>
            <a:endParaRPr lang="en-GB"/>
          </a:p>
        </p:txBody>
      </p:sp>
      <p:sp>
        <p:nvSpPr>
          <p:cNvPr id="17" name="Footer Placeholder 5">
            <a:extLst>
              <a:ext uri="{FF2B5EF4-FFF2-40B4-BE49-F238E27FC236}">
                <a16:creationId xmlns:a16="http://schemas.microsoft.com/office/drawing/2014/main" id="{978926EF-EFFE-0774-6942-EB46033284B2}"/>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91B62970-5F16-0372-BC01-C57B537CAE06}"/>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19" name="Slide Number Placeholder 6">
            <a:extLst>
              <a:ext uri="{FF2B5EF4-FFF2-40B4-BE49-F238E27FC236}">
                <a16:creationId xmlns:a16="http://schemas.microsoft.com/office/drawing/2014/main" id="{A6D232B6-0DEA-12CB-A75E-26D18B6D72E9}"/>
              </a:ext>
            </a:extLst>
          </p:cNvPr>
          <p:cNvSpPr txBox="1">
            <a:spLocks noGrp="1"/>
          </p:cNvSpPr>
          <p:nvPr>
            <p:ph type="sldNum" sz="quarter" idx="8"/>
          </p:nvPr>
        </p:nvSpPr>
        <p:spPr/>
        <p:txBody>
          <a:bodyPr/>
          <a:lstStyle>
            <a:lvl1pPr>
              <a:defRPr/>
            </a:lvl1pPr>
          </a:lstStyle>
          <a:p>
            <a:pPr lvl="0"/>
            <a:fld id="{13D65122-97E8-40DB-BA26-14BB8C9301DA}" type="slidenum">
              <a:t>‹#›</a:t>
            </a:fld>
            <a:endParaRPr lang="en-GB"/>
          </a:p>
        </p:txBody>
      </p:sp>
    </p:spTree>
    <p:extLst>
      <p:ext uri="{BB962C8B-B14F-4D97-AF65-F5344CB8AC3E}">
        <p14:creationId xmlns:p14="http://schemas.microsoft.com/office/powerpoint/2010/main" val="1978910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829FE79B-BD14-0F72-DC06-FF514471977A}"/>
              </a:ext>
            </a:extLst>
          </p:cNvPr>
          <p:cNvGrpSpPr/>
          <p:nvPr/>
        </p:nvGrpSpPr>
        <p:grpSpPr>
          <a:xfrm>
            <a:off x="0" y="0"/>
            <a:ext cx="12191996" cy="6858000"/>
            <a:chOff x="0" y="0"/>
            <a:chExt cx="12191996" cy="6858000"/>
          </a:xfrm>
        </p:grpSpPr>
        <p:sp>
          <p:nvSpPr>
            <p:cNvPr id="3" name="Rectangle 12">
              <a:extLst>
                <a:ext uri="{FF2B5EF4-FFF2-40B4-BE49-F238E27FC236}">
                  <a16:creationId xmlns:a16="http://schemas.microsoft.com/office/drawing/2014/main" id="{0A8DE456-6E08-7D59-2D30-6AF43E1095A9}"/>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GB"/>
            </a:p>
          </p:txBody>
        </p:sp>
        <p:sp>
          <p:nvSpPr>
            <p:cNvPr id="4" name="Oval 16">
              <a:extLst>
                <a:ext uri="{FF2B5EF4-FFF2-40B4-BE49-F238E27FC236}">
                  <a16:creationId xmlns:a16="http://schemas.microsoft.com/office/drawing/2014/main" id="{E0620EA6-42DA-68AA-0209-1AB34D65EAA8}"/>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GB"/>
            </a:p>
          </p:txBody>
        </p:sp>
        <p:sp>
          <p:nvSpPr>
            <p:cNvPr id="5" name="Oval 17">
              <a:extLst>
                <a:ext uri="{FF2B5EF4-FFF2-40B4-BE49-F238E27FC236}">
                  <a16:creationId xmlns:a16="http://schemas.microsoft.com/office/drawing/2014/main" id="{AEB70B91-6C82-4433-25CE-1514C1821C2B}"/>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GB"/>
            </a:p>
          </p:txBody>
        </p:sp>
        <p:sp>
          <p:nvSpPr>
            <p:cNvPr id="6" name="Oval 18">
              <a:extLst>
                <a:ext uri="{FF2B5EF4-FFF2-40B4-BE49-F238E27FC236}">
                  <a16:creationId xmlns:a16="http://schemas.microsoft.com/office/drawing/2014/main" id="{7EF5B61B-617E-CE4A-3A41-910AC89A6C64}"/>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7" name="Oval 19">
              <a:extLst>
                <a:ext uri="{FF2B5EF4-FFF2-40B4-BE49-F238E27FC236}">
                  <a16:creationId xmlns:a16="http://schemas.microsoft.com/office/drawing/2014/main" id="{1330C8C5-54F2-C51E-C900-06AE75501B1F}"/>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GB"/>
            </a:p>
          </p:txBody>
        </p:sp>
        <p:sp>
          <p:nvSpPr>
            <p:cNvPr id="8" name="Oval 20">
              <a:extLst>
                <a:ext uri="{FF2B5EF4-FFF2-40B4-BE49-F238E27FC236}">
                  <a16:creationId xmlns:a16="http://schemas.microsoft.com/office/drawing/2014/main" id="{A10C5C1E-32D1-522E-2281-DA2F500E7CFC}"/>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9" name="Freeform 5">
              <a:extLst>
                <a:ext uri="{FF2B5EF4-FFF2-40B4-BE49-F238E27FC236}">
                  <a16:creationId xmlns:a16="http://schemas.microsoft.com/office/drawing/2014/main" id="{85E9AE78-6D1B-A729-7B6B-313B029BF330}"/>
                </a:ext>
              </a:extLst>
            </p:cNvPr>
            <p:cNvSpPr/>
            <p:nvPr/>
          </p:nvSpPr>
          <p:spPr>
            <a:xfrm rot="10371510">
              <a:off x="263767" y="4438250"/>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1B7FCC16-A9AB-D8C9-946B-3DD46257C15F}"/>
                </a:ext>
              </a:extLst>
            </p:cNvPr>
            <p:cNvSpPr/>
            <p:nvPr/>
          </p:nvSpPr>
          <p:spPr>
            <a:xfrm rot="10799991">
              <a:off x="459514" y="321138"/>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rnd">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C89C8B2C-6302-3DDA-EE6E-B960BC87EFAE}"/>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GB"/>
            </a:p>
          </p:txBody>
        </p:sp>
      </p:grpSp>
      <p:sp>
        <p:nvSpPr>
          <p:cNvPr id="12" name="Title 1">
            <a:extLst>
              <a:ext uri="{FF2B5EF4-FFF2-40B4-BE49-F238E27FC236}">
                <a16:creationId xmlns:a16="http://schemas.microsoft.com/office/drawing/2014/main" id="{37312E84-B85C-FD1D-7390-13080195F581}"/>
              </a:ext>
            </a:extLst>
          </p:cNvPr>
          <p:cNvSpPr txBox="1">
            <a:spLocks noGrp="1"/>
          </p:cNvSpPr>
          <p:nvPr>
            <p:ph type="title"/>
          </p:nvPr>
        </p:nvSpPr>
        <p:spPr>
          <a:xfrm>
            <a:off x="1154951" y="4969928"/>
            <a:ext cx="8825660" cy="566735"/>
          </a:xfrm>
        </p:spPr>
        <p:txBody>
          <a:bodyPr anchor="b">
            <a:normAutofit/>
          </a:bodyPr>
          <a:lstStyle>
            <a:lvl1pPr>
              <a:defRPr sz="2400"/>
            </a:lvl1pPr>
          </a:lstStyle>
          <a:p>
            <a:pPr lvl="0"/>
            <a:r>
              <a:rPr lang="en-GB"/>
              <a:t>Click to edit Master title style</a:t>
            </a:r>
            <a:endParaRPr lang="en-US"/>
          </a:p>
        </p:txBody>
      </p:sp>
      <p:sp>
        <p:nvSpPr>
          <p:cNvPr id="13" name="Picture Placeholder 2">
            <a:extLst>
              <a:ext uri="{FF2B5EF4-FFF2-40B4-BE49-F238E27FC236}">
                <a16:creationId xmlns:a16="http://schemas.microsoft.com/office/drawing/2014/main" id="{6F76D480-EE04-DD16-44BA-7B89613C6ADE}"/>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4" name="Text Placeholder 3">
            <a:extLst>
              <a:ext uri="{FF2B5EF4-FFF2-40B4-BE49-F238E27FC236}">
                <a16:creationId xmlns:a16="http://schemas.microsoft.com/office/drawing/2014/main" id="{2E9BA9A5-98EA-1BFD-69B4-E57EB4089F31}"/>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GB"/>
              <a:t>Click to edit Master text styles</a:t>
            </a:r>
          </a:p>
        </p:txBody>
      </p:sp>
      <p:sp>
        <p:nvSpPr>
          <p:cNvPr id="15" name="Date Placeholder 4">
            <a:extLst>
              <a:ext uri="{FF2B5EF4-FFF2-40B4-BE49-F238E27FC236}">
                <a16:creationId xmlns:a16="http://schemas.microsoft.com/office/drawing/2014/main" id="{EAB10399-95B7-5D49-EE60-6F8D80B22A9D}"/>
              </a:ext>
            </a:extLst>
          </p:cNvPr>
          <p:cNvSpPr txBox="1">
            <a:spLocks noGrp="1"/>
          </p:cNvSpPr>
          <p:nvPr>
            <p:ph type="dt" sz="half" idx="7"/>
          </p:nvPr>
        </p:nvSpPr>
        <p:spPr/>
        <p:txBody>
          <a:bodyPr/>
          <a:lstStyle>
            <a:lvl1pPr>
              <a:defRPr/>
            </a:lvl1pPr>
          </a:lstStyle>
          <a:p>
            <a:pPr lvl="0"/>
            <a:fld id="{64A2E4E4-EABD-4C6F-B364-A1D84A9173B6}" type="datetime1">
              <a:rPr lang="en-GB"/>
              <a:pPr lvl="0"/>
              <a:t>22/04/2026</a:t>
            </a:fld>
            <a:endParaRPr lang="en-GB"/>
          </a:p>
        </p:txBody>
      </p:sp>
      <p:sp>
        <p:nvSpPr>
          <p:cNvPr id="16" name="Footer Placeholder 5">
            <a:extLst>
              <a:ext uri="{FF2B5EF4-FFF2-40B4-BE49-F238E27FC236}">
                <a16:creationId xmlns:a16="http://schemas.microsoft.com/office/drawing/2014/main" id="{1DBDBBB9-B672-4C64-D3AD-5708E3DF76C7}"/>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E93805A8-7010-0D2B-D7F5-F4F0E556CB44}"/>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18" name="Slide Number Placeholder 6">
            <a:extLst>
              <a:ext uri="{FF2B5EF4-FFF2-40B4-BE49-F238E27FC236}">
                <a16:creationId xmlns:a16="http://schemas.microsoft.com/office/drawing/2014/main" id="{23B4291D-CB6D-4A07-4A1B-D36738C57B38}"/>
              </a:ext>
            </a:extLst>
          </p:cNvPr>
          <p:cNvSpPr txBox="1">
            <a:spLocks noGrp="1"/>
          </p:cNvSpPr>
          <p:nvPr>
            <p:ph type="sldNum" sz="quarter" idx="8"/>
          </p:nvPr>
        </p:nvSpPr>
        <p:spPr/>
        <p:txBody>
          <a:bodyPr/>
          <a:lstStyle>
            <a:lvl1pPr>
              <a:defRPr/>
            </a:lvl1pPr>
          </a:lstStyle>
          <a:p>
            <a:pPr lvl="0"/>
            <a:fld id="{E8E6CC80-2999-45A7-B317-B24292FA9304}" type="slidenum">
              <a:t>‹#›</a:t>
            </a:fld>
            <a:endParaRPr lang="en-GB"/>
          </a:p>
        </p:txBody>
      </p:sp>
    </p:spTree>
    <p:extLst>
      <p:ext uri="{BB962C8B-B14F-4D97-AF65-F5344CB8AC3E}">
        <p14:creationId xmlns:p14="http://schemas.microsoft.com/office/powerpoint/2010/main" val="4134976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C57A146-14AA-1322-7968-AD0FD29B5CF0}"/>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FEDF84AF-FC71-0D40-7485-2287F0474EC1}"/>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GB"/>
            </a:p>
          </p:txBody>
        </p:sp>
        <p:sp>
          <p:nvSpPr>
            <p:cNvPr id="4" name="Oval 13">
              <a:extLst>
                <a:ext uri="{FF2B5EF4-FFF2-40B4-BE49-F238E27FC236}">
                  <a16:creationId xmlns:a16="http://schemas.microsoft.com/office/drawing/2014/main" id="{203AFAB7-C8AD-02FC-E356-F443DCC0B6C2}"/>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GB"/>
            </a:p>
          </p:txBody>
        </p:sp>
        <p:sp>
          <p:nvSpPr>
            <p:cNvPr id="5" name="Oval 14">
              <a:extLst>
                <a:ext uri="{FF2B5EF4-FFF2-40B4-BE49-F238E27FC236}">
                  <a16:creationId xmlns:a16="http://schemas.microsoft.com/office/drawing/2014/main" id="{6D2E0A1B-B309-1ABD-ACF3-3244C4A28BC3}"/>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GB"/>
            </a:p>
          </p:txBody>
        </p:sp>
        <p:sp>
          <p:nvSpPr>
            <p:cNvPr id="6" name="Oval 15">
              <a:extLst>
                <a:ext uri="{FF2B5EF4-FFF2-40B4-BE49-F238E27FC236}">
                  <a16:creationId xmlns:a16="http://schemas.microsoft.com/office/drawing/2014/main" id="{AE704332-FE7D-AA72-4C45-802CA1A519EB}"/>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7" name="Oval 17">
              <a:extLst>
                <a:ext uri="{FF2B5EF4-FFF2-40B4-BE49-F238E27FC236}">
                  <a16:creationId xmlns:a16="http://schemas.microsoft.com/office/drawing/2014/main" id="{EABF458D-1198-4AFB-D1AC-9290B54C54D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GB"/>
            </a:p>
          </p:txBody>
        </p:sp>
        <p:sp>
          <p:nvSpPr>
            <p:cNvPr id="8" name="Oval 18">
              <a:extLst>
                <a:ext uri="{FF2B5EF4-FFF2-40B4-BE49-F238E27FC236}">
                  <a16:creationId xmlns:a16="http://schemas.microsoft.com/office/drawing/2014/main" id="{E6B6A058-D56C-D1D6-7652-DD86D4FF6EFE}"/>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9" name="Freeform 5">
              <a:extLst>
                <a:ext uri="{FF2B5EF4-FFF2-40B4-BE49-F238E27FC236}">
                  <a16:creationId xmlns:a16="http://schemas.microsoft.com/office/drawing/2014/main" id="{5FFE0BFB-8F37-8E8E-B7A4-1C6B6F2BE7BA}"/>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488EA403-6CDF-0C44-7AD3-DB95C2E52EA0}"/>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val f2"/>
                <a:gd name="f93" fmla="val f3"/>
                <a:gd name="f94" fmla="val f4"/>
                <a:gd name="f95" fmla="+- f94 0 f92"/>
                <a:gd name="f96" fmla="+- f93 0 f92"/>
                <a:gd name="f97" fmla="*/ f96 1 10000"/>
                <a:gd name="f98" fmla="*/ f95 1 7946"/>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07875346-43DD-08EC-6B2C-7B5A27903AD8}"/>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GB"/>
            </a:p>
          </p:txBody>
        </p:sp>
      </p:grpSp>
      <p:sp>
        <p:nvSpPr>
          <p:cNvPr id="12" name="Title 1">
            <a:extLst>
              <a:ext uri="{FF2B5EF4-FFF2-40B4-BE49-F238E27FC236}">
                <a16:creationId xmlns:a16="http://schemas.microsoft.com/office/drawing/2014/main" id="{B1B58E2D-10C0-762C-BAFB-D61469F310C4}"/>
              </a:ext>
            </a:extLst>
          </p:cNvPr>
          <p:cNvSpPr txBox="1">
            <a:spLocks noGrp="1"/>
          </p:cNvSpPr>
          <p:nvPr>
            <p:ph type="title"/>
          </p:nvPr>
        </p:nvSpPr>
        <p:spPr>
          <a:xfrm>
            <a:off x="1148797" y="1063419"/>
            <a:ext cx="8831814" cy="1372989"/>
          </a:xfrm>
        </p:spPr>
        <p:txBody>
          <a:bodyPr/>
          <a:lstStyle>
            <a:lvl1pPr>
              <a:defRPr sz="4000"/>
            </a:lvl1pPr>
          </a:lstStyle>
          <a:p>
            <a:pPr lvl="0"/>
            <a:r>
              <a:rPr lang="en-GB"/>
              <a:t>Click to edit Master title style</a:t>
            </a:r>
            <a:endParaRPr lang="en-US"/>
          </a:p>
        </p:txBody>
      </p:sp>
      <p:sp>
        <p:nvSpPr>
          <p:cNvPr id="13" name="Text Placeholder 3">
            <a:extLst>
              <a:ext uri="{FF2B5EF4-FFF2-40B4-BE49-F238E27FC236}">
                <a16:creationId xmlns:a16="http://schemas.microsoft.com/office/drawing/2014/main" id="{D8BF1911-0811-B620-508E-AFC9E8D27D9E}"/>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GB"/>
              <a:t>Click to edit Master text styles</a:t>
            </a:r>
          </a:p>
        </p:txBody>
      </p:sp>
      <p:sp>
        <p:nvSpPr>
          <p:cNvPr id="14" name="Date Placeholder 3">
            <a:extLst>
              <a:ext uri="{FF2B5EF4-FFF2-40B4-BE49-F238E27FC236}">
                <a16:creationId xmlns:a16="http://schemas.microsoft.com/office/drawing/2014/main" id="{C664EE1D-9206-1B7C-3151-803258B94969}"/>
              </a:ext>
            </a:extLst>
          </p:cNvPr>
          <p:cNvSpPr txBox="1">
            <a:spLocks noGrp="1"/>
          </p:cNvSpPr>
          <p:nvPr>
            <p:ph type="dt" sz="half" idx="7"/>
          </p:nvPr>
        </p:nvSpPr>
        <p:spPr/>
        <p:txBody>
          <a:bodyPr/>
          <a:lstStyle>
            <a:lvl1pPr>
              <a:defRPr/>
            </a:lvl1pPr>
          </a:lstStyle>
          <a:p>
            <a:pPr lvl="0"/>
            <a:fld id="{B395CBC1-6304-4FF2-AF10-28DA036130D9}" type="datetime1">
              <a:rPr lang="en-GB"/>
              <a:pPr lvl="0"/>
              <a:t>22/04/2026</a:t>
            </a:fld>
            <a:endParaRPr lang="en-GB"/>
          </a:p>
        </p:txBody>
      </p:sp>
      <p:sp>
        <p:nvSpPr>
          <p:cNvPr id="15" name="Footer Placeholder 4">
            <a:extLst>
              <a:ext uri="{FF2B5EF4-FFF2-40B4-BE49-F238E27FC236}">
                <a16:creationId xmlns:a16="http://schemas.microsoft.com/office/drawing/2014/main" id="{57B95DE3-6B32-AC9B-0237-F9DD030CC896}"/>
              </a:ext>
            </a:extLst>
          </p:cNvPr>
          <p:cNvSpPr txBox="1">
            <a:spLocks noGrp="1"/>
          </p:cNvSpPr>
          <p:nvPr>
            <p:ph type="ftr" sz="quarter" idx="9"/>
          </p:nvPr>
        </p:nvSpPr>
        <p:spPr/>
        <p:txBody>
          <a:bodyPr/>
          <a:lstStyle>
            <a:lvl1pPr>
              <a:defRPr/>
            </a:lvl1pPr>
          </a:lstStyle>
          <a:p>
            <a:pPr lvl="0"/>
            <a:endParaRPr lang="en-GB"/>
          </a:p>
        </p:txBody>
      </p:sp>
      <p:sp>
        <p:nvSpPr>
          <p:cNvPr id="16" name="Rectangle 12">
            <a:extLst>
              <a:ext uri="{FF2B5EF4-FFF2-40B4-BE49-F238E27FC236}">
                <a16:creationId xmlns:a16="http://schemas.microsoft.com/office/drawing/2014/main" id="{A1A64355-6BB7-A22C-07D1-C2323E3DF060}"/>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17" name="Slide Number Placeholder 5">
            <a:extLst>
              <a:ext uri="{FF2B5EF4-FFF2-40B4-BE49-F238E27FC236}">
                <a16:creationId xmlns:a16="http://schemas.microsoft.com/office/drawing/2014/main" id="{BEC41701-FDF0-EDE3-E5DA-6A1B5CDA1936}"/>
              </a:ext>
            </a:extLst>
          </p:cNvPr>
          <p:cNvSpPr txBox="1">
            <a:spLocks noGrp="1"/>
          </p:cNvSpPr>
          <p:nvPr>
            <p:ph type="sldNum" sz="quarter" idx="8"/>
          </p:nvPr>
        </p:nvSpPr>
        <p:spPr/>
        <p:txBody>
          <a:bodyPr/>
          <a:lstStyle>
            <a:lvl1pPr>
              <a:defRPr/>
            </a:lvl1pPr>
          </a:lstStyle>
          <a:p>
            <a:pPr lvl="0"/>
            <a:fld id="{8AD22996-2622-48DF-B4F8-DC41999B80C4}" type="slidenum">
              <a:t>‹#›</a:t>
            </a:fld>
            <a:endParaRPr lang="en-GB"/>
          </a:p>
        </p:txBody>
      </p:sp>
    </p:spTree>
    <p:extLst>
      <p:ext uri="{BB962C8B-B14F-4D97-AF65-F5344CB8AC3E}">
        <p14:creationId xmlns:p14="http://schemas.microsoft.com/office/powerpoint/2010/main" val="34767430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4A75C6A2-E798-09C3-E95E-ADC2FAEDD13C}"/>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F5FB87AF-05D2-979F-4200-95D800CAA4A0}"/>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GB"/>
            </a:p>
          </p:txBody>
        </p:sp>
        <p:sp>
          <p:nvSpPr>
            <p:cNvPr id="4" name="Oval 19">
              <a:extLst>
                <a:ext uri="{FF2B5EF4-FFF2-40B4-BE49-F238E27FC236}">
                  <a16:creationId xmlns:a16="http://schemas.microsoft.com/office/drawing/2014/main" id="{C59A8409-8289-BAE8-4D61-01435B97552D}"/>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GB"/>
            </a:p>
          </p:txBody>
        </p:sp>
        <p:sp>
          <p:nvSpPr>
            <p:cNvPr id="5" name="Oval 21">
              <a:extLst>
                <a:ext uri="{FF2B5EF4-FFF2-40B4-BE49-F238E27FC236}">
                  <a16:creationId xmlns:a16="http://schemas.microsoft.com/office/drawing/2014/main" id="{CBACD599-12F3-E6AC-C245-2821AF97A0EB}"/>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GB"/>
            </a:p>
          </p:txBody>
        </p:sp>
        <p:sp>
          <p:nvSpPr>
            <p:cNvPr id="6" name="Oval 22">
              <a:extLst>
                <a:ext uri="{FF2B5EF4-FFF2-40B4-BE49-F238E27FC236}">
                  <a16:creationId xmlns:a16="http://schemas.microsoft.com/office/drawing/2014/main" id="{AAD51E50-1CD4-4300-7073-5C7F22C3FC7B}"/>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7" name="Oval 23">
              <a:extLst>
                <a:ext uri="{FF2B5EF4-FFF2-40B4-BE49-F238E27FC236}">
                  <a16:creationId xmlns:a16="http://schemas.microsoft.com/office/drawing/2014/main" id="{7C6E1A1C-E9F5-0E6C-B746-CC44AD51AE07}"/>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GB"/>
            </a:p>
          </p:txBody>
        </p:sp>
        <p:sp>
          <p:nvSpPr>
            <p:cNvPr id="8" name="Oval 24">
              <a:extLst>
                <a:ext uri="{FF2B5EF4-FFF2-40B4-BE49-F238E27FC236}">
                  <a16:creationId xmlns:a16="http://schemas.microsoft.com/office/drawing/2014/main" id="{467EA0C6-BEB2-B620-3564-9800BE24F485}"/>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9" name="Freeform 5">
              <a:extLst>
                <a:ext uri="{FF2B5EF4-FFF2-40B4-BE49-F238E27FC236}">
                  <a16:creationId xmlns:a16="http://schemas.microsoft.com/office/drawing/2014/main" id="{2F1B9600-509D-01A7-E322-E0CBD80ED6F0}"/>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884E15FC-3852-EBDC-8D5C-3E0E1BA3E255}"/>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8210B1A3-528B-5F98-BE28-457D2FEAEFF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GB"/>
            </a:p>
          </p:txBody>
        </p:sp>
      </p:grpSp>
      <p:sp>
        <p:nvSpPr>
          <p:cNvPr id="12" name="TextBox 15">
            <a:extLst>
              <a:ext uri="{FF2B5EF4-FFF2-40B4-BE49-F238E27FC236}">
                <a16:creationId xmlns:a16="http://schemas.microsoft.com/office/drawing/2014/main" id="{03E3D51D-15A8-237D-47BB-43462FCFC308}"/>
              </a:ext>
            </a:extLst>
          </p:cNvPr>
          <p:cNvSpPr txBox="1"/>
          <p:nvPr/>
        </p:nvSpPr>
        <p:spPr>
          <a:xfrm>
            <a:off x="881563" y="607335"/>
            <a:ext cx="801910" cy="1569659"/>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06D65883-7D63-1077-90C5-60B0C174F4B8}"/>
              </a:ext>
            </a:extLst>
          </p:cNvPr>
          <p:cNvSpPr txBox="1"/>
          <p:nvPr/>
        </p:nvSpPr>
        <p:spPr>
          <a:xfrm>
            <a:off x="9884453" y="2613784"/>
            <a:ext cx="652762" cy="1569659"/>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FE537EC7-8ECA-49AA-09D4-5D6C1F802321}"/>
              </a:ext>
            </a:extLst>
          </p:cNvPr>
          <p:cNvSpPr txBox="1">
            <a:spLocks noGrp="1"/>
          </p:cNvSpPr>
          <p:nvPr>
            <p:ph type="title"/>
          </p:nvPr>
        </p:nvSpPr>
        <p:spPr>
          <a:xfrm>
            <a:off x="1581875" y="982129"/>
            <a:ext cx="8453902" cy="2696629"/>
          </a:xfrm>
        </p:spPr>
        <p:txBody>
          <a:bodyPr/>
          <a:lstStyle>
            <a:lvl1pPr>
              <a:defRPr sz="4000"/>
            </a:lvl1pPr>
          </a:lstStyle>
          <a:p>
            <a:pPr lvl="0"/>
            <a:r>
              <a:rPr lang="en-GB"/>
              <a:t>Click to edit Master title style</a:t>
            </a:r>
            <a:endParaRPr lang="en-US"/>
          </a:p>
        </p:txBody>
      </p:sp>
      <p:sp>
        <p:nvSpPr>
          <p:cNvPr id="15" name="Text Placeholder 3">
            <a:extLst>
              <a:ext uri="{FF2B5EF4-FFF2-40B4-BE49-F238E27FC236}">
                <a16:creationId xmlns:a16="http://schemas.microsoft.com/office/drawing/2014/main" id="{A12D6B6A-C003-A417-C3CC-A638B08AAC4F}"/>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GB"/>
              <a:t>Click to edit Master text styles</a:t>
            </a:r>
          </a:p>
        </p:txBody>
      </p:sp>
      <p:sp>
        <p:nvSpPr>
          <p:cNvPr id="16" name="Text Placeholder 3">
            <a:extLst>
              <a:ext uri="{FF2B5EF4-FFF2-40B4-BE49-F238E27FC236}">
                <a16:creationId xmlns:a16="http://schemas.microsoft.com/office/drawing/2014/main" id="{262A1298-37A5-C01B-591E-BFDB656E4E13}"/>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GB"/>
              <a:t>Click to edit Master text styles</a:t>
            </a:r>
          </a:p>
        </p:txBody>
      </p:sp>
      <p:sp>
        <p:nvSpPr>
          <p:cNvPr id="17" name="Date Placeholder 3">
            <a:extLst>
              <a:ext uri="{FF2B5EF4-FFF2-40B4-BE49-F238E27FC236}">
                <a16:creationId xmlns:a16="http://schemas.microsoft.com/office/drawing/2014/main" id="{61C55171-5441-1BC4-4A41-A0E0315DA71B}"/>
              </a:ext>
            </a:extLst>
          </p:cNvPr>
          <p:cNvSpPr txBox="1">
            <a:spLocks noGrp="1"/>
          </p:cNvSpPr>
          <p:nvPr>
            <p:ph type="dt" sz="half" idx="7"/>
          </p:nvPr>
        </p:nvSpPr>
        <p:spPr/>
        <p:txBody>
          <a:bodyPr/>
          <a:lstStyle>
            <a:lvl1pPr>
              <a:defRPr/>
            </a:lvl1pPr>
          </a:lstStyle>
          <a:p>
            <a:pPr lvl="0"/>
            <a:fld id="{0E23B72D-EF02-4BFE-B95B-8A1D85591038}" type="datetime1">
              <a:rPr lang="en-GB"/>
              <a:pPr lvl="0"/>
              <a:t>22/04/2026</a:t>
            </a:fld>
            <a:endParaRPr lang="en-GB"/>
          </a:p>
        </p:txBody>
      </p:sp>
      <p:sp>
        <p:nvSpPr>
          <p:cNvPr id="18" name="Footer Placeholder 4">
            <a:extLst>
              <a:ext uri="{FF2B5EF4-FFF2-40B4-BE49-F238E27FC236}">
                <a16:creationId xmlns:a16="http://schemas.microsoft.com/office/drawing/2014/main" id="{929B0AA4-9E3C-0850-1CF7-63C7602255BB}"/>
              </a:ext>
            </a:extLst>
          </p:cNvPr>
          <p:cNvSpPr txBox="1">
            <a:spLocks noGrp="1"/>
          </p:cNvSpPr>
          <p:nvPr>
            <p:ph type="ftr" sz="quarter" idx="9"/>
          </p:nvPr>
        </p:nvSpPr>
        <p:spPr/>
        <p:txBody>
          <a:bodyPr/>
          <a:lstStyle>
            <a:lvl1pPr>
              <a:defRPr/>
            </a:lvl1pPr>
          </a:lstStyle>
          <a:p>
            <a:pPr lvl="0"/>
            <a:endParaRPr lang="en-GB"/>
          </a:p>
        </p:txBody>
      </p:sp>
      <p:sp>
        <p:nvSpPr>
          <p:cNvPr id="19" name="Rectangle 18">
            <a:extLst>
              <a:ext uri="{FF2B5EF4-FFF2-40B4-BE49-F238E27FC236}">
                <a16:creationId xmlns:a16="http://schemas.microsoft.com/office/drawing/2014/main" id="{75E83C77-BDAD-A076-1745-002F45BACE55}"/>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20" name="Slide Number Placeholder 5">
            <a:extLst>
              <a:ext uri="{FF2B5EF4-FFF2-40B4-BE49-F238E27FC236}">
                <a16:creationId xmlns:a16="http://schemas.microsoft.com/office/drawing/2014/main" id="{D0A5E2AB-8001-3967-F792-C304226A7966}"/>
              </a:ext>
            </a:extLst>
          </p:cNvPr>
          <p:cNvSpPr txBox="1">
            <a:spLocks noGrp="1"/>
          </p:cNvSpPr>
          <p:nvPr>
            <p:ph type="sldNum" sz="quarter" idx="8"/>
          </p:nvPr>
        </p:nvSpPr>
        <p:spPr/>
        <p:txBody>
          <a:bodyPr/>
          <a:lstStyle>
            <a:lvl1pPr>
              <a:defRPr/>
            </a:lvl1pPr>
          </a:lstStyle>
          <a:p>
            <a:pPr lvl="0"/>
            <a:fld id="{C7C71895-80E0-45FB-A8D2-43175F34D728}" type="slidenum">
              <a:t>‹#›</a:t>
            </a:fld>
            <a:endParaRPr lang="en-GB"/>
          </a:p>
        </p:txBody>
      </p:sp>
    </p:spTree>
    <p:extLst>
      <p:ext uri="{BB962C8B-B14F-4D97-AF65-F5344CB8AC3E}">
        <p14:creationId xmlns:p14="http://schemas.microsoft.com/office/powerpoint/2010/main" val="1656821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8EE6DA04-14BF-0BCB-7E53-1CE32064A4A6}"/>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BDF4327D-B5D4-872F-62AF-37970C66118B}"/>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GB"/>
            </a:p>
          </p:txBody>
        </p:sp>
        <p:sp>
          <p:nvSpPr>
            <p:cNvPr id="4" name="Oval 14">
              <a:extLst>
                <a:ext uri="{FF2B5EF4-FFF2-40B4-BE49-F238E27FC236}">
                  <a16:creationId xmlns:a16="http://schemas.microsoft.com/office/drawing/2014/main" id="{796B38AA-8F3E-D2F7-885D-F8D46D266BDB}"/>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GB"/>
            </a:p>
          </p:txBody>
        </p:sp>
        <p:sp>
          <p:nvSpPr>
            <p:cNvPr id="5" name="Oval 15">
              <a:extLst>
                <a:ext uri="{FF2B5EF4-FFF2-40B4-BE49-F238E27FC236}">
                  <a16:creationId xmlns:a16="http://schemas.microsoft.com/office/drawing/2014/main" id="{EEFE4DB9-2A6D-4A35-E85E-DE5C8D85DEBF}"/>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GB"/>
            </a:p>
          </p:txBody>
        </p:sp>
        <p:sp>
          <p:nvSpPr>
            <p:cNvPr id="6" name="Oval 16">
              <a:extLst>
                <a:ext uri="{FF2B5EF4-FFF2-40B4-BE49-F238E27FC236}">
                  <a16:creationId xmlns:a16="http://schemas.microsoft.com/office/drawing/2014/main" id="{B8475AF4-4DEB-F860-36BF-86D0C9A30DAC}"/>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7" name="Oval 17">
              <a:extLst>
                <a:ext uri="{FF2B5EF4-FFF2-40B4-BE49-F238E27FC236}">
                  <a16:creationId xmlns:a16="http://schemas.microsoft.com/office/drawing/2014/main" id="{94FB0D8B-0EA9-42B1-3AE7-EC86B99CCE9E}"/>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GB"/>
            </a:p>
          </p:txBody>
        </p:sp>
        <p:sp>
          <p:nvSpPr>
            <p:cNvPr id="8" name="Oval 18">
              <a:extLst>
                <a:ext uri="{FF2B5EF4-FFF2-40B4-BE49-F238E27FC236}">
                  <a16:creationId xmlns:a16="http://schemas.microsoft.com/office/drawing/2014/main" id="{C2C94A47-983E-44EA-64D7-DEE24A1BA0B9}"/>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9" name="Freeform 5">
              <a:extLst>
                <a:ext uri="{FF2B5EF4-FFF2-40B4-BE49-F238E27FC236}">
                  <a16:creationId xmlns:a16="http://schemas.microsoft.com/office/drawing/2014/main" id="{0DDFE01A-AD9F-9FCC-180D-7C957ACCDE88}"/>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C5F84FDC-F218-F6D1-969C-823CAA40073B}"/>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E583BE7D-3434-77A6-8A54-B8F0DDA44E8C}"/>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GB"/>
            </a:p>
          </p:txBody>
        </p:sp>
      </p:grpSp>
      <p:sp>
        <p:nvSpPr>
          <p:cNvPr id="12" name="Title 1">
            <a:extLst>
              <a:ext uri="{FF2B5EF4-FFF2-40B4-BE49-F238E27FC236}">
                <a16:creationId xmlns:a16="http://schemas.microsoft.com/office/drawing/2014/main" id="{53BF823E-8AC3-2B5F-A123-03C4197F340D}"/>
              </a:ext>
            </a:extLst>
          </p:cNvPr>
          <p:cNvSpPr txBox="1">
            <a:spLocks noGrp="1"/>
          </p:cNvSpPr>
          <p:nvPr>
            <p:ph type="title"/>
          </p:nvPr>
        </p:nvSpPr>
        <p:spPr>
          <a:xfrm>
            <a:off x="1154951" y="2370664"/>
            <a:ext cx="8825660" cy="1822518"/>
          </a:xfrm>
        </p:spPr>
        <p:txBody>
          <a:bodyPr anchor="b"/>
          <a:lstStyle>
            <a:lvl1pPr>
              <a:defRPr sz="4000"/>
            </a:lvl1pPr>
          </a:lstStyle>
          <a:p>
            <a:pPr lvl="0"/>
            <a:r>
              <a:rPr lang="en-GB"/>
              <a:t>Click to edit Master title style</a:t>
            </a:r>
            <a:endParaRPr lang="en-US"/>
          </a:p>
        </p:txBody>
      </p:sp>
      <p:sp>
        <p:nvSpPr>
          <p:cNvPr id="13" name="Text Placeholder 2">
            <a:extLst>
              <a:ext uri="{FF2B5EF4-FFF2-40B4-BE49-F238E27FC236}">
                <a16:creationId xmlns:a16="http://schemas.microsoft.com/office/drawing/2014/main" id="{C134ABEB-FB8D-35AC-07A9-857734D8B6FC}"/>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GB"/>
              <a:t>Click to edit Master text styles</a:t>
            </a:r>
          </a:p>
        </p:txBody>
      </p:sp>
      <p:sp>
        <p:nvSpPr>
          <p:cNvPr id="14" name="Date Placeholder 3">
            <a:extLst>
              <a:ext uri="{FF2B5EF4-FFF2-40B4-BE49-F238E27FC236}">
                <a16:creationId xmlns:a16="http://schemas.microsoft.com/office/drawing/2014/main" id="{29F4F823-05F7-99A1-2947-8FDBE5E2AAA5}"/>
              </a:ext>
            </a:extLst>
          </p:cNvPr>
          <p:cNvSpPr txBox="1">
            <a:spLocks noGrp="1"/>
          </p:cNvSpPr>
          <p:nvPr>
            <p:ph type="dt" sz="half" idx="7"/>
          </p:nvPr>
        </p:nvSpPr>
        <p:spPr/>
        <p:txBody>
          <a:bodyPr/>
          <a:lstStyle>
            <a:lvl1pPr>
              <a:defRPr/>
            </a:lvl1pPr>
          </a:lstStyle>
          <a:p>
            <a:pPr lvl="0"/>
            <a:fld id="{4B253472-B080-4ABD-9958-1A12D5962C63}" type="datetime1">
              <a:rPr lang="en-GB"/>
              <a:pPr lvl="0"/>
              <a:t>22/04/2026</a:t>
            </a:fld>
            <a:endParaRPr lang="en-GB"/>
          </a:p>
        </p:txBody>
      </p:sp>
      <p:sp>
        <p:nvSpPr>
          <p:cNvPr id="15" name="Footer Placeholder 4">
            <a:extLst>
              <a:ext uri="{FF2B5EF4-FFF2-40B4-BE49-F238E27FC236}">
                <a16:creationId xmlns:a16="http://schemas.microsoft.com/office/drawing/2014/main" id="{F38D1072-103C-5026-34A7-586B61316A02}"/>
              </a:ext>
            </a:extLst>
          </p:cNvPr>
          <p:cNvSpPr txBox="1">
            <a:spLocks noGrp="1"/>
          </p:cNvSpPr>
          <p:nvPr>
            <p:ph type="ftr" sz="quarter" idx="9"/>
          </p:nvPr>
        </p:nvSpPr>
        <p:spPr/>
        <p:txBody>
          <a:bodyPr/>
          <a:lstStyle>
            <a:lvl1pPr>
              <a:defRPr/>
            </a:lvl1pPr>
          </a:lstStyle>
          <a:p>
            <a:pPr lvl="0"/>
            <a:endParaRPr lang="en-GB"/>
          </a:p>
        </p:txBody>
      </p:sp>
      <p:sp>
        <p:nvSpPr>
          <p:cNvPr id="16" name="Rectangle 13">
            <a:extLst>
              <a:ext uri="{FF2B5EF4-FFF2-40B4-BE49-F238E27FC236}">
                <a16:creationId xmlns:a16="http://schemas.microsoft.com/office/drawing/2014/main" id="{60267F40-241D-D91F-F7FF-E6F55235FBB7}"/>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17" name="Slide Number Placeholder 5">
            <a:extLst>
              <a:ext uri="{FF2B5EF4-FFF2-40B4-BE49-F238E27FC236}">
                <a16:creationId xmlns:a16="http://schemas.microsoft.com/office/drawing/2014/main" id="{C7B054C0-9977-0E83-B510-915C1DF12AFF}"/>
              </a:ext>
            </a:extLst>
          </p:cNvPr>
          <p:cNvSpPr txBox="1">
            <a:spLocks noGrp="1"/>
          </p:cNvSpPr>
          <p:nvPr>
            <p:ph type="sldNum" sz="quarter" idx="8"/>
          </p:nvPr>
        </p:nvSpPr>
        <p:spPr/>
        <p:txBody>
          <a:bodyPr/>
          <a:lstStyle>
            <a:lvl1pPr>
              <a:defRPr/>
            </a:lvl1pPr>
          </a:lstStyle>
          <a:p>
            <a:pPr lvl="0"/>
            <a:fld id="{7CC39294-79E9-46AF-8ADA-62D7824573E4}" type="slidenum">
              <a:t>‹#›</a:t>
            </a:fld>
            <a:endParaRPr lang="en-GB"/>
          </a:p>
        </p:txBody>
      </p:sp>
    </p:spTree>
    <p:extLst>
      <p:ext uri="{BB962C8B-B14F-4D97-AF65-F5344CB8AC3E}">
        <p14:creationId xmlns:p14="http://schemas.microsoft.com/office/powerpoint/2010/main" val="1940563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9256-CF7A-F19D-FDD1-6A7986928A77}"/>
              </a:ext>
            </a:extLst>
          </p:cNvPr>
          <p:cNvSpPr txBox="1">
            <a:spLocks noGrp="1"/>
          </p:cNvSpPr>
          <p:nvPr>
            <p:ph type="title"/>
          </p:nvPr>
        </p:nvSpPr>
        <p:spPr>
          <a:xfrm>
            <a:off x="1154951" y="973671"/>
            <a:ext cx="8825660" cy="706968"/>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364AE1F8-29C0-DA27-341D-9ADD24BFAACA}"/>
              </a:ext>
            </a:extLst>
          </p:cNvPr>
          <p:cNvSpPr txBox="1">
            <a:spLocks noGrp="1"/>
          </p:cNvSpPr>
          <p:nvPr>
            <p:ph type="body" idx="4294967295"/>
          </p:nvPr>
        </p:nvSpPr>
        <p:spPr>
          <a:xfrm>
            <a:off x="1154951" y="2603497"/>
            <a:ext cx="314187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CAA008F3-4DA9-9AF6-5FA4-DF9193EADE69}"/>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FD2B027F-B014-E59F-5B29-32199C5FEF5D}"/>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6" name="Text Placeholder 3">
            <a:extLst>
              <a:ext uri="{FF2B5EF4-FFF2-40B4-BE49-F238E27FC236}">
                <a16:creationId xmlns:a16="http://schemas.microsoft.com/office/drawing/2014/main" id="{BF27E48D-C1C0-8BFB-BB65-D4A13A45DA92}"/>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D3CE0988-5166-FF85-9AF7-BF97584FC3D1}"/>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8" name="Text Placeholder 3">
            <a:extLst>
              <a:ext uri="{FF2B5EF4-FFF2-40B4-BE49-F238E27FC236}">
                <a16:creationId xmlns:a16="http://schemas.microsoft.com/office/drawing/2014/main" id="{DA6A924B-DD80-17B4-773B-DD267B097422}"/>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GB"/>
              <a:t>Click to edit Master text styles</a:t>
            </a:r>
          </a:p>
        </p:txBody>
      </p:sp>
      <p:cxnSp>
        <p:nvCxnSpPr>
          <p:cNvPr id="9" name="Straight Connector 16">
            <a:extLst>
              <a:ext uri="{FF2B5EF4-FFF2-40B4-BE49-F238E27FC236}">
                <a16:creationId xmlns:a16="http://schemas.microsoft.com/office/drawing/2014/main" id="{72632EFE-A7DD-7C46-A2FD-0483A871B8FD}"/>
              </a:ext>
            </a:extLst>
          </p:cNvPr>
          <p:cNvCxnSpPr/>
          <p:nvPr/>
        </p:nvCxnSpPr>
        <p:spPr>
          <a:xfrm>
            <a:off x="4403969" y="2569628"/>
            <a:ext cx="0" cy="3492505"/>
          </a:xfrm>
          <a:prstGeom prst="straightConnector1">
            <a:avLst/>
          </a:prstGeom>
          <a:noFill/>
          <a:ln w="12701" cap="rnd">
            <a:solidFill>
              <a:srgbClr val="B31166">
                <a:alpha val="40000"/>
              </a:srgbClr>
            </a:solidFill>
            <a:prstDash val="solid"/>
          </a:ln>
        </p:spPr>
      </p:cxnSp>
      <p:cxnSp>
        <p:nvCxnSpPr>
          <p:cNvPr id="10" name="Straight Connector 17">
            <a:extLst>
              <a:ext uri="{FF2B5EF4-FFF2-40B4-BE49-F238E27FC236}">
                <a16:creationId xmlns:a16="http://schemas.microsoft.com/office/drawing/2014/main" id="{0D3B3974-5389-3018-9C82-D54FCC9F11D0}"/>
              </a:ext>
            </a:extLst>
          </p:cNvPr>
          <p:cNvCxnSpPr/>
          <p:nvPr/>
        </p:nvCxnSpPr>
        <p:spPr>
          <a:xfrm>
            <a:off x="7772400" y="2569628"/>
            <a:ext cx="0" cy="3492505"/>
          </a:xfrm>
          <a:prstGeom prst="straightConnector1">
            <a:avLst/>
          </a:prstGeom>
          <a:noFill/>
          <a:ln w="12701" cap="rnd">
            <a:solidFill>
              <a:srgbClr val="B31166">
                <a:alpha val="40000"/>
              </a:srgbClr>
            </a:solidFill>
            <a:prstDash val="solid"/>
          </a:ln>
        </p:spPr>
      </p:cxnSp>
      <p:sp>
        <p:nvSpPr>
          <p:cNvPr id="11" name="Date Placeholder 6">
            <a:extLst>
              <a:ext uri="{FF2B5EF4-FFF2-40B4-BE49-F238E27FC236}">
                <a16:creationId xmlns:a16="http://schemas.microsoft.com/office/drawing/2014/main" id="{FDF95EE5-18D3-990E-63A6-CE87B5299B0D}"/>
              </a:ext>
            </a:extLst>
          </p:cNvPr>
          <p:cNvSpPr txBox="1">
            <a:spLocks noGrp="1"/>
          </p:cNvSpPr>
          <p:nvPr>
            <p:ph type="dt" sz="half" idx="7"/>
          </p:nvPr>
        </p:nvSpPr>
        <p:spPr/>
        <p:txBody>
          <a:bodyPr/>
          <a:lstStyle>
            <a:lvl1pPr>
              <a:defRPr/>
            </a:lvl1pPr>
          </a:lstStyle>
          <a:p>
            <a:pPr lvl="0"/>
            <a:fld id="{0C168589-F378-4E31-9B9E-F3AFD5A7D2AA}" type="datetime1">
              <a:rPr lang="en-GB"/>
              <a:pPr lvl="0"/>
              <a:t>22/04/2026</a:t>
            </a:fld>
            <a:endParaRPr lang="en-GB"/>
          </a:p>
        </p:txBody>
      </p:sp>
      <p:sp>
        <p:nvSpPr>
          <p:cNvPr id="12" name="Footer Placeholder 7">
            <a:extLst>
              <a:ext uri="{FF2B5EF4-FFF2-40B4-BE49-F238E27FC236}">
                <a16:creationId xmlns:a16="http://schemas.microsoft.com/office/drawing/2014/main" id="{DFC139D6-BB89-8B60-03B2-E756C98FC8C4}"/>
              </a:ext>
            </a:extLst>
          </p:cNvPr>
          <p:cNvSpPr txBox="1">
            <a:spLocks noGrp="1"/>
          </p:cNvSpPr>
          <p:nvPr>
            <p:ph type="ftr" sz="quarter" idx="9"/>
          </p:nvPr>
        </p:nvSpPr>
        <p:spPr/>
        <p:txBody>
          <a:bodyPr/>
          <a:lstStyle>
            <a:lvl1pPr>
              <a:defRPr/>
            </a:lvl1pPr>
          </a:lstStyle>
          <a:p>
            <a:pPr lvl="0"/>
            <a:endParaRPr lang="en-GB"/>
          </a:p>
        </p:txBody>
      </p:sp>
      <p:sp>
        <p:nvSpPr>
          <p:cNvPr id="13" name="Slide Number Placeholder 8">
            <a:extLst>
              <a:ext uri="{FF2B5EF4-FFF2-40B4-BE49-F238E27FC236}">
                <a16:creationId xmlns:a16="http://schemas.microsoft.com/office/drawing/2014/main" id="{1101BC45-B7AA-09BE-D6E7-337B30076845}"/>
              </a:ext>
            </a:extLst>
          </p:cNvPr>
          <p:cNvSpPr txBox="1">
            <a:spLocks noGrp="1"/>
          </p:cNvSpPr>
          <p:nvPr>
            <p:ph type="sldNum" sz="quarter" idx="8"/>
          </p:nvPr>
        </p:nvSpPr>
        <p:spPr/>
        <p:txBody>
          <a:bodyPr/>
          <a:lstStyle>
            <a:lvl1pPr>
              <a:defRPr/>
            </a:lvl1pPr>
          </a:lstStyle>
          <a:p>
            <a:pPr lvl="0"/>
            <a:fld id="{CE209A67-2E42-4D48-8818-8F528B16E75C}" type="slidenum">
              <a:t>‹#›</a:t>
            </a:fld>
            <a:endParaRPr lang="en-GB"/>
          </a:p>
        </p:txBody>
      </p:sp>
    </p:spTree>
    <p:extLst>
      <p:ext uri="{BB962C8B-B14F-4D97-AF65-F5344CB8AC3E}">
        <p14:creationId xmlns:p14="http://schemas.microsoft.com/office/powerpoint/2010/main" val="1776006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C04C2-4144-BE9F-2B4F-E3A4B8DB5306}"/>
              </a:ext>
            </a:extLst>
          </p:cNvPr>
          <p:cNvSpPr txBox="1">
            <a:spLocks noGrp="1"/>
          </p:cNvSpPr>
          <p:nvPr>
            <p:ph type="title"/>
          </p:nvPr>
        </p:nvSpPr>
        <p:spPr>
          <a:xfrm>
            <a:off x="1154951" y="973671"/>
            <a:ext cx="8825660" cy="706968"/>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8E7AACD-D2A9-06CE-4D95-80097B322670}"/>
              </a:ext>
            </a:extLst>
          </p:cNvPr>
          <p:cNvSpPr txBox="1">
            <a:spLocks noGrp="1"/>
          </p:cNvSpPr>
          <p:nvPr>
            <p:ph type="body" idx="4294967295"/>
          </p:nvPr>
        </p:nvSpPr>
        <p:spPr>
          <a:xfrm>
            <a:off x="1154951" y="4532845"/>
            <a:ext cx="305043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4" name="Picture Placeholder 2">
            <a:extLst>
              <a:ext uri="{FF2B5EF4-FFF2-40B4-BE49-F238E27FC236}">
                <a16:creationId xmlns:a16="http://schemas.microsoft.com/office/drawing/2014/main" id="{1D4C7E49-96B2-8DE1-C9BD-ECDDF0B2BC8B}"/>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5F30B8DE-860E-A554-52BA-8CC6B974E37B}"/>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14E95688-6DD9-3DAB-0CFD-64E0599EAF68}"/>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7" name="Picture Placeholder 2">
            <a:extLst>
              <a:ext uri="{FF2B5EF4-FFF2-40B4-BE49-F238E27FC236}">
                <a16:creationId xmlns:a16="http://schemas.microsoft.com/office/drawing/2014/main" id="{6256DBE6-ACBD-E8A5-CD56-28FF4F3AB2E1}"/>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289BB7DA-5CE6-05A8-4A71-02B631F0C783}"/>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8E83EE3E-D408-CB31-BE4D-EB44A724041E}"/>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GB"/>
              <a:t>Click to edit Master text styles</a:t>
            </a:r>
          </a:p>
        </p:txBody>
      </p:sp>
      <p:sp>
        <p:nvSpPr>
          <p:cNvPr id="10" name="Picture Placeholder 2">
            <a:extLst>
              <a:ext uri="{FF2B5EF4-FFF2-40B4-BE49-F238E27FC236}">
                <a16:creationId xmlns:a16="http://schemas.microsoft.com/office/drawing/2014/main" id="{B416275D-B0EE-4F13-44B1-E9082677E16F}"/>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200749E6-1F83-7401-97D9-05F4E9E30087}"/>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GB"/>
              <a:t>Click to edit Master text styles</a:t>
            </a:r>
          </a:p>
        </p:txBody>
      </p:sp>
      <p:cxnSp>
        <p:nvCxnSpPr>
          <p:cNvPr id="12" name="Straight Connector 42">
            <a:extLst>
              <a:ext uri="{FF2B5EF4-FFF2-40B4-BE49-F238E27FC236}">
                <a16:creationId xmlns:a16="http://schemas.microsoft.com/office/drawing/2014/main" id="{320946EE-3E7D-4459-0047-89A679FB6B8E}"/>
              </a:ext>
            </a:extLst>
          </p:cNvPr>
          <p:cNvCxnSpPr/>
          <p:nvPr/>
        </p:nvCxnSpPr>
        <p:spPr>
          <a:xfrm>
            <a:off x="4405835" y="2569628"/>
            <a:ext cx="0" cy="3492505"/>
          </a:xfrm>
          <a:prstGeom prst="straightConnector1">
            <a:avLst/>
          </a:prstGeom>
          <a:noFill/>
          <a:ln w="12701" cap="rnd">
            <a:solidFill>
              <a:srgbClr val="B31166">
                <a:alpha val="40000"/>
              </a:srgbClr>
            </a:solidFill>
            <a:prstDash val="solid"/>
          </a:ln>
        </p:spPr>
      </p:cxnSp>
      <p:cxnSp>
        <p:nvCxnSpPr>
          <p:cNvPr id="13" name="Straight Connector 43">
            <a:extLst>
              <a:ext uri="{FF2B5EF4-FFF2-40B4-BE49-F238E27FC236}">
                <a16:creationId xmlns:a16="http://schemas.microsoft.com/office/drawing/2014/main" id="{9C7CAE46-FB89-3D9C-6E3C-A151A42FFF23}"/>
              </a:ext>
            </a:extLst>
          </p:cNvPr>
          <p:cNvCxnSpPr/>
          <p:nvPr/>
        </p:nvCxnSpPr>
        <p:spPr>
          <a:xfrm>
            <a:off x="7797802" y="2569628"/>
            <a:ext cx="0" cy="3492505"/>
          </a:xfrm>
          <a:prstGeom prst="straightConnector1">
            <a:avLst/>
          </a:prstGeom>
          <a:noFill/>
          <a:ln w="12701" cap="rnd">
            <a:solidFill>
              <a:srgbClr val="B31166">
                <a:alpha val="40000"/>
              </a:srgbClr>
            </a:solidFill>
            <a:prstDash val="solid"/>
          </a:ln>
        </p:spPr>
      </p:cxnSp>
      <p:sp>
        <p:nvSpPr>
          <p:cNvPr id="14" name="Date Placeholder 6">
            <a:extLst>
              <a:ext uri="{FF2B5EF4-FFF2-40B4-BE49-F238E27FC236}">
                <a16:creationId xmlns:a16="http://schemas.microsoft.com/office/drawing/2014/main" id="{6077B3D3-3116-1C71-0331-45A905D6015B}"/>
              </a:ext>
            </a:extLst>
          </p:cNvPr>
          <p:cNvSpPr txBox="1">
            <a:spLocks noGrp="1"/>
          </p:cNvSpPr>
          <p:nvPr>
            <p:ph type="dt" sz="half" idx="7"/>
          </p:nvPr>
        </p:nvSpPr>
        <p:spPr/>
        <p:txBody>
          <a:bodyPr/>
          <a:lstStyle>
            <a:lvl1pPr>
              <a:defRPr/>
            </a:lvl1pPr>
          </a:lstStyle>
          <a:p>
            <a:pPr lvl="0"/>
            <a:fld id="{251A9031-F337-4492-B4AD-984A097F319B}" type="datetime1">
              <a:rPr lang="en-GB"/>
              <a:pPr lvl="0"/>
              <a:t>22/04/2026</a:t>
            </a:fld>
            <a:endParaRPr lang="en-GB"/>
          </a:p>
        </p:txBody>
      </p:sp>
      <p:sp>
        <p:nvSpPr>
          <p:cNvPr id="15" name="Footer Placeholder 7">
            <a:extLst>
              <a:ext uri="{FF2B5EF4-FFF2-40B4-BE49-F238E27FC236}">
                <a16:creationId xmlns:a16="http://schemas.microsoft.com/office/drawing/2014/main" id="{74692433-8F77-A9A9-E121-A73C4A4CF6B7}"/>
              </a:ext>
            </a:extLst>
          </p:cNvPr>
          <p:cNvSpPr txBox="1">
            <a:spLocks noGrp="1"/>
          </p:cNvSpPr>
          <p:nvPr>
            <p:ph type="ftr" sz="quarter" idx="9"/>
          </p:nvPr>
        </p:nvSpPr>
        <p:spPr>
          <a:xfrm>
            <a:off x="561112" y="6391838"/>
            <a:ext cx="3644286" cy="304796"/>
          </a:xfrm>
        </p:spPr>
        <p:txBody>
          <a:bodyPr/>
          <a:lstStyle>
            <a:lvl1pPr>
              <a:defRPr/>
            </a:lvl1pPr>
          </a:lstStyle>
          <a:p>
            <a:pPr lvl="0"/>
            <a:endParaRPr lang="en-GB"/>
          </a:p>
        </p:txBody>
      </p:sp>
      <p:sp>
        <p:nvSpPr>
          <p:cNvPr id="16" name="Slide Number Placeholder 8">
            <a:extLst>
              <a:ext uri="{FF2B5EF4-FFF2-40B4-BE49-F238E27FC236}">
                <a16:creationId xmlns:a16="http://schemas.microsoft.com/office/drawing/2014/main" id="{D9FE9CEC-0C6E-4E4A-88E3-80F66622C917}"/>
              </a:ext>
            </a:extLst>
          </p:cNvPr>
          <p:cNvSpPr txBox="1">
            <a:spLocks noGrp="1"/>
          </p:cNvSpPr>
          <p:nvPr>
            <p:ph type="sldNum" sz="quarter" idx="8"/>
          </p:nvPr>
        </p:nvSpPr>
        <p:spPr/>
        <p:txBody>
          <a:bodyPr/>
          <a:lstStyle>
            <a:lvl1pPr>
              <a:defRPr/>
            </a:lvl1pPr>
          </a:lstStyle>
          <a:p>
            <a:pPr lvl="0"/>
            <a:fld id="{6C933A41-B0D8-495E-B623-4E981CA325D7}" type="slidenum">
              <a:t>‹#›</a:t>
            </a:fld>
            <a:endParaRPr lang="en-GB"/>
          </a:p>
        </p:txBody>
      </p:sp>
    </p:spTree>
    <p:extLst>
      <p:ext uri="{BB962C8B-B14F-4D97-AF65-F5344CB8AC3E}">
        <p14:creationId xmlns:p14="http://schemas.microsoft.com/office/powerpoint/2010/main" val="2480648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B119A-DBCF-8F39-A85C-15316F30C411}"/>
              </a:ext>
            </a:extLst>
          </p:cNvPr>
          <p:cNvSpPr txBox="1">
            <a:spLocks noGrp="1"/>
          </p:cNvSpPr>
          <p:nvPr>
            <p:ph type="title"/>
          </p:nvPr>
        </p:nvSpPr>
        <p:spPr>
          <a:xfrm>
            <a:off x="1154951" y="973671"/>
            <a:ext cx="8825660" cy="706968"/>
          </a:xfrm>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1C773509-300D-D2D5-4279-30B37140B324}"/>
              </a:ext>
            </a:extLst>
          </p:cNvPr>
          <p:cNvSpPr txBox="1">
            <a:spLocks noGrp="1"/>
          </p:cNvSpPr>
          <p:nvPr>
            <p:ph type="body" orient="vert" idx="1"/>
          </p:nvPr>
        </p:nvSpPr>
        <p:spPr>
          <a:xfrm>
            <a:off x="1154951" y="2603497"/>
            <a:ext cx="8825660" cy="3416298"/>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346986-FC38-1A25-D9A1-82C0E151CC07}"/>
              </a:ext>
            </a:extLst>
          </p:cNvPr>
          <p:cNvSpPr txBox="1">
            <a:spLocks noGrp="1"/>
          </p:cNvSpPr>
          <p:nvPr>
            <p:ph type="dt" sz="half" idx="7"/>
          </p:nvPr>
        </p:nvSpPr>
        <p:spPr>
          <a:xfrm>
            <a:off x="10695435" y="6391838"/>
            <a:ext cx="990596" cy="304796"/>
          </a:xfrm>
        </p:spPr>
        <p:txBody>
          <a:bodyPr/>
          <a:lstStyle>
            <a:lvl1pPr>
              <a:defRPr/>
            </a:lvl1pPr>
          </a:lstStyle>
          <a:p>
            <a:pPr lvl="0"/>
            <a:fld id="{BA0CDA87-6D26-4508-8890-CB3011E850F2}" type="datetime1">
              <a:rPr lang="en-GB"/>
              <a:pPr lvl="0"/>
              <a:t>22/04/2026</a:t>
            </a:fld>
            <a:endParaRPr lang="en-GB"/>
          </a:p>
        </p:txBody>
      </p:sp>
      <p:sp>
        <p:nvSpPr>
          <p:cNvPr id="5" name="Footer Placeholder 4">
            <a:extLst>
              <a:ext uri="{FF2B5EF4-FFF2-40B4-BE49-F238E27FC236}">
                <a16:creationId xmlns:a16="http://schemas.microsoft.com/office/drawing/2014/main" id="{040FEC7D-70DC-E1BF-7A70-80056A2F347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6368DF6-910B-3DA7-C8C7-331B5E30304A}"/>
              </a:ext>
            </a:extLst>
          </p:cNvPr>
          <p:cNvSpPr txBox="1">
            <a:spLocks noGrp="1"/>
          </p:cNvSpPr>
          <p:nvPr>
            <p:ph type="sldNum" sz="quarter" idx="8"/>
          </p:nvPr>
        </p:nvSpPr>
        <p:spPr/>
        <p:txBody>
          <a:bodyPr/>
          <a:lstStyle>
            <a:lvl1pPr>
              <a:defRPr/>
            </a:lvl1pPr>
          </a:lstStyle>
          <a:p>
            <a:pPr lvl="0"/>
            <a:fld id="{E857B952-B880-4D36-8E23-4977E27BDD6E}" type="slidenum">
              <a:t>‹#›</a:t>
            </a:fld>
            <a:endParaRPr lang="en-GB"/>
          </a:p>
        </p:txBody>
      </p:sp>
    </p:spTree>
    <p:extLst>
      <p:ext uri="{BB962C8B-B14F-4D97-AF65-F5344CB8AC3E}">
        <p14:creationId xmlns:p14="http://schemas.microsoft.com/office/powerpoint/2010/main" val="6077620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427F28D2-496E-C54C-5450-2FAAE778DEE4}"/>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72DB29C8-69DE-6CAD-0C61-970DD25866FA}"/>
                </a:ext>
              </a:extLst>
            </p:cNvPr>
            <p:cNvSpPr/>
            <p:nvPr/>
          </p:nvSpPr>
          <p:spPr>
            <a:xfrm>
              <a:off x="0" y="0"/>
              <a:ext cx="12191996" cy="6858000"/>
            </a:xfrm>
            <a:prstGeom prst="rect">
              <a:avLst/>
            </a:prstGeom>
            <a:blipFill>
              <a:blip r:embed="rId2">
                <a:alphaModFix/>
              </a:blip>
              <a:stretch>
                <a:fillRect/>
              </a:stretch>
            </a:blipFill>
            <a:ln cap="rnd">
              <a:noFill/>
              <a:prstDash val="solid"/>
            </a:ln>
          </p:spPr>
          <p:txBody>
            <a:bodyPr lIns="0" tIns="0" rIns="0" bIns="0"/>
            <a:lstStyle/>
            <a:p>
              <a:endParaRPr lang="en-GB"/>
            </a:p>
          </p:txBody>
        </p:sp>
        <p:sp>
          <p:nvSpPr>
            <p:cNvPr id="4" name="Oval 14">
              <a:extLst>
                <a:ext uri="{FF2B5EF4-FFF2-40B4-BE49-F238E27FC236}">
                  <a16:creationId xmlns:a16="http://schemas.microsoft.com/office/drawing/2014/main" id="{61FA0276-8F0F-F80F-00B3-79B83BD402A2}"/>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lIns="0" tIns="0" rIns="0" bIns="0"/>
            <a:lstStyle/>
            <a:p>
              <a:endParaRPr lang="en-GB"/>
            </a:p>
          </p:txBody>
        </p:sp>
        <p:sp>
          <p:nvSpPr>
            <p:cNvPr id="5" name="Oval 15">
              <a:extLst>
                <a:ext uri="{FF2B5EF4-FFF2-40B4-BE49-F238E27FC236}">
                  <a16:creationId xmlns:a16="http://schemas.microsoft.com/office/drawing/2014/main" id="{E8772902-6269-D35E-B458-B4F1271B4926}"/>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lIns="0" tIns="0" rIns="0" bIns="0"/>
            <a:lstStyle/>
            <a:p>
              <a:endParaRPr lang="en-GB"/>
            </a:p>
          </p:txBody>
        </p:sp>
        <p:sp>
          <p:nvSpPr>
            <p:cNvPr id="6" name="Oval 17">
              <a:extLst>
                <a:ext uri="{FF2B5EF4-FFF2-40B4-BE49-F238E27FC236}">
                  <a16:creationId xmlns:a16="http://schemas.microsoft.com/office/drawing/2014/main" id="{0C633BFC-DDE7-1DA0-BBB5-7C82A76AA802}"/>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7" name="Oval 18">
              <a:extLst>
                <a:ext uri="{FF2B5EF4-FFF2-40B4-BE49-F238E27FC236}">
                  <a16:creationId xmlns:a16="http://schemas.microsoft.com/office/drawing/2014/main" id="{E0BE4E52-B712-5CA8-F54F-A365A4AB41EE}"/>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lIns="0" tIns="0" rIns="0" bIns="0"/>
            <a:lstStyle/>
            <a:p>
              <a:endParaRPr lang="en-GB"/>
            </a:p>
          </p:txBody>
        </p:sp>
        <p:sp>
          <p:nvSpPr>
            <p:cNvPr id="8" name="Oval 19">
              <a:extLst>
                <a:ext uri="{FF2B5EF4-FFF2-40B4-BE49-F238E27FC236}">
                  <a16:creationId xmlns:a16="http://schemas.microsoft.com/office/drawing/2014/main" id="{29BDF9F0-5124-24EA-0853-0D02700164B7}"/>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lIns="0" tIns="0" rIns="0" bIns="0"/>
            <a:lstStyle/>
            <a:p>
              <a:endParaRPr lang="en-GB"/>
            </a:p>
          </p:txBody>
        </p:sp>
        <p:sp>
          <p:nvSpPr>
            <p:cNvPr id="9" name="Rectangle 6">
              <a:extLst>
                <a:ext uri="{FF2B5EF4-FFF2-40B4-BE49-F238E27FC236}">
                  <a16:creationId xmlns:a16="http://schemas.microsoft.com/office/drawing/2014/main" id="{BB8C5EB6-6E03-2652-FB5E-A82C2A89002E}"/>
                </a:ext>
              </a:extLst>
            </p:cNvPr>
            <p:cNvSpPr/>
            <p:nvPr/>
          </p:nvSpPr>
          <p:spPr>
            <a:xfrm>
              <a:off x="414863" y="402162"/>
              <a:ext cx="6510866" cy="6053666"/>
            </a:xfrm>
            <a:prstGeom prst="rect">
              <a:avLst/>
            </a:prstGeom>
            <a:solidFill>
              <a:srgbClr val="FFFFFF"/>
            </a:solidFill>
            <a:ln cap="rnd">
              <a:noFill/>
              <a:prstDash val="solid"/>
            </a:ln>
          </p:spPr>
          <p:txBody>
            <a:bodyPr lIns="0" tIns="0" rIns="0" bIns="0"/>
            <a:lstStyle/>
            <a:p>
              <a:endParaRPr lang="en-GB"/>
            </a:p>
          </p:txBody>
        </p:sp>
        <p:sp>
          <p:nvSpPr>
            <p:cNvPr id="10" name="Freeform 5">
              <a:extLst>
                <a:ext uri="{FF2B5EF4-FFF2-40B4-BE49-F238E27FC236}">
                  <a16:creationId xmlns:a16="http://schemas.microsoft.com/office/drawing/2014/main" id="{93C6BE37-3BE7-C209-51C5-3550E1D3BAEC}"/>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lIns="0" tIns="0" rIns="0" bIns="0"/>
            <a:lstStyle/>
            <a:p>
              <a:endParaRPr lang="en-GB"/>
            </a:p>
          </p:txBody>
        </p:sp>
        <p:sp>
          <p:nvSpPr>
            <p:cNvPr id="11" name="Freeform 5">
              <a:extLst>
                <a:ext uri="{FF2B5EF4-FFF2-40B4-BE49-F238E27FC236}">
                  <a16:creationId xmlns:a16="http://schemas.microsoft.com/office/drawing/2014/main" id="{ED02B91B-0C57-6C4D-782E-6114C6015449}"/>
                </a:ext>
              </a:extLst>
            </p:cNvPr>
            <p:cNvSpPr/>
            <p:nvPr/>
          </p:nvSpPr>
          <p:spPr>
            <a:xfrm rot="5400013">
              <a:off x="4449237" y="2801718"/>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val f2"/>
                <a:gd name="f93" fmla="val f3"/>
                <a:gd name="f94" fmla="val f4"/>
                <a:gd name="f95" fmla="+- f94 0 f92"/>
                <a:gd name="f96" fmla="+- f93 0 f92"/>
                <a:gd name="f97" fmla="*/ f96 1 10000"/>
                <a:gd name="f98" fmla="*/ f95 1 8000"/>
                <a:gd name="f99" fmla="*/ f92 1 f97"/>
                <a:gd name="f100" fmla="*/ f93 1 f97"/>
                <a:gd name="f101" fmla="*/ f92 1 f98"/>
                <a:gd name="f102" fmla="*/ f94 1 f98"/>
                <a:gd name="f103" fmla="*/ f99 f90 1"/>
                <a:gd name="f104" fmla="*/ f100 f90 1"/>
                <a:gd name="f105" fmla="*/ f102 f91 1"/>
                <a:gd name="f106" fmla="*/ f101 f91 1"/>
              </a:gdLst>
              <a:ahLst/>
              <a:cxnLst>
                <a:cxn ang="3cd4">
                  <a:pos x="hc" y="t"/>
                </a:cxn>
                <a:cxn ang="0">
                  <a:pos x="r" y="vc"/>
                </a:cxn>
                <a:cxn ang="cd4">
                  <a:pos x="hc" y="b"/>
                </a:cxn>
                <a:cxn ang="cd2">
                  <a:pos x="l" y="vc"/>
                </a:cxn>
              </a:cxnLst>
              <a:rect l="f103" t="f106" r="f104" b="f105"/>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rnd">
              <a:noFill/>
              <a:prstDash val="solid"/>
            </a:ln>
          </p:spPr>
          <p:txBody>
            <a:bodyPr lIns="0" tIns="0" rIns="0" bIns="0"/>
            <a:lstStyle/>
            <a:p>
              <a:endParaRPr lang="en-GB"/>
            </a:p>
          </p:txBody>
        </p:sp>
        <p:sp>
          <p:nvSpPr>
            <p:cNvPr id="12" name="Freeform 5">
              <a:extLst>
                <a:ext uri="{FF2B5EF4-FFF2-40B4-BE49-F238E27FC236}">
                  <a16:creationId xmlns:a16="http://schemas.microsoft.com/office/drawing/2014/main" id="{EB1CC7DB-C98A-8AE8-4E96-6DFF3BC98286}"/>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lIns="0" tIns="0" rIns="0" bIns="0"/>
            <a:lstStyle/>
            <a:p>
              <a:endParaRPr lang="en-GB"/>
            </a:p>
          </p:txBody>
        </p:sp>
      </p:grpSp>
      <p:sp>
        <p:nvSpPr>
          <p:cNvPr id="13" name="Vertical Title 1">
            <a:extLst>
              <a:ext uri="{FF2B5EF4-FFF2-40B4-BE49-F238E27FC236}">
                <a16:creationId xmlns:a16="http://schemas.microsoft.com/office/drawing/2014/main" id="{E8CC42D5-CAFA-9720-3FD3-1DEEDF71E998}"/>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GB"/>
              <a:t>Click to edit Master title style</a:t>
            </a:r>
            <a:endParaRPr lang="en-US"/>
          </a:p>
        </p:txBody>
      </p:sp>
      <p:sp>
        <p:nvSpPr>
          <p:cNvPr id="14" name="Vertical Text Placeholder 2">
            <a:extLst>
              <a:ext uri="{FF2B5EF4-FFF2-40B4-BE49-F238E27FC236}">
                <a16:creationId xmlns:a16="http://schemas.microsoft.com/office/drawing/2014/main" id="{F8071442-3F73-4D1D-2067-BAE4112FA7D3}"/>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7123AF24-8E84-C07E-E689-AC96939A4B27}"/>
              </a:ext>
            </a:extLst>
          </p:cNvPr>
          <p:cNvSpPr txBox="1">
            <a:spLocks noGrp="1"/>
          </p:cNvSpPr>
          <p:nvPr>
            <p:ph type="dt" sz="half" idx="7"/>
          </p:nvPr>
        </p:nvSpPr>
        <p:spPr>
          <a:xfrm>
            <a:off x="10653107" y="6391838"/>
            <a:ext cx="992133" cy="304796"/>
          </a:xfrm>
        </p:spPr>
        <p:txBody>
          <a:bodyPr/>
          <a:lstStyle>
            <a:lvl1pPr>
              <a:defRPr/>
            </a:lvl1pPr>
          </a:lstStyle>
          <a:p>
            <a:pPr lvl="0"/>
            <a:fld id="{77E3C22F-95C0-4814-BB67-816BFB0F7F02}" type="datetime1">
              <a:rPr lang="en-GB"/>
              <a:pPr lvl="0"/>
              <a:t>22/04/2026</a:t>
            </a:fld>
            <a:endParaRPr lang="en-GB"/>
          </a:p>
        </p:txBody>
      </p:sp>
      <p:sp>
        <p:nvSpPr>
          <p:cNvPr id="16" name="Footer Placeholder 4">
            <a:extLst>
              <a:ext uri="{FF2B5EF4-FFF2-40B4-BE49-F238E27FC236}">
                <a16:creationId xmlns:a16="http://schemas.microsoft.com/office/drawing/2014/main" id="{E26DA7A9-B904-6363-EBB4-B6BCB47D5BB9}"/>
              </a:ext>
            </a:extLst>
          </p:cNvPr>
          <p:cNvSpPr txBox="1">
            <a:spLocks noGrp="1"/>
          </p:cNvSpPr>
          <p:nvPr>
            <p:ph type="ftr" sz="quarter" idx="9"/>
          </p:nvPr>
        </p:nvSpPr>
        <p:spPr/>
        <p:txBody>
          <a:bodyPr/>
          <a:lstStyle>
            <a:lvl1pPr>
              <a:defRPr/>
            </a:lvl1pPr>
          </a:lstStyle>
          <a:p>
            <a:pPr lvl="0"/>
            <a:endParaRPr lang="en-GB"/>
          </a:p>
        </p:txBody>
      </p:sp>
      <p:sp>
        <p:nvSpPr>
          <p:cNvPr id="17" name="Rectangle 13">
            <a:extLst>
              <a:ext uri="{FF2B5EF4-FFF2-40B4-BE49-F238E27FC236}">
                <a16:creationId xmlns:a16="http://schemas.microsoft.com/office/drawing/2014/main" id="{D5C79171-C6DC-EB3F-2C06-4B2A7EED928A}"/>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18" name="Slide Number Placeholder 5">
            <a:extLst>
              <a:ext uri="{FF2B5EF4-FFF2-40B4-BE49-F238E27FC236}">
                <a16:creationId xmlns:a16="http://schemas.microsoft.com/office/drawing/2014/main" id="{A72295D1-5E65-E435-7C4B-C20DA5F246CA}"/>
              </a:ext>
            </a:extLst>
          </p:cNvPr>
          <p:cNvSpPr txBox="1">
            <a:spLocks noGrp="1"/>
          </p:cNvSpPr>
          <p:nvPr>
            <p:ph type="sldNum" sz="quarter" idx="8"/>
          </p:nvPr>
        </p:nvSpPr>
        <p:spPr/>
        <p:txBody>
          <a:bodyPr/>
          <a:lstStyle>
            <a:lvl1pPr>
              <a:defRPr/>
            </a:lvl1pPr>
          </a:lstStyle>
          <a:p>
            <a:pPr lvl="0"/>
            <a:fld id="{5E2213DA-DAF0-45A7-97FC-4FDE74DEC041}" type="slidenum">
              <a:t>‹#›</a:t>
            </a:fld>
            <a:endParaRPr lang="en-GB"/>
          </a:p>
        </p:txBody>
      </p:sp>
    </p:spTree>
    <p:extLst>
      <p:ext uri="{BB962C8B-B14F-4D97-AF65-F5344CB8AC3E}">
        <p14:creationId xmlns:p14="http://schemas.microsoft.com/office/powerpoint/2010/main" val="1714080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B579FDF1-FBB3-7FD4-BEBF-499C6FC50883}"/>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93C25A33-B0C1-743E-D3FD-BE78995DD9A2}"/>
                </a:ext>
              </a:extLst>
            </p:cNvPr>
            <p:cNvSpPr/>
            <p:nvPr/>
          </p:nvSpPr>
          <p:spPr>
            <a:xfrm>
              <a:off x="0" y="0"/>
              <a:ext cx="12191996" cy="6858000"/>
            </a:xfrm>
            <a:prstGeom prst="rect">
              <a:avLst/>
            </a:prstGeom>
            <a:blipFill>
              <a:blip r:embed="rId19">
                <a:alphaModFix/>
              </a:blip>
              <a:stretch>
                <a:fillRect/>
              </a:stretch>
            </a:blip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4" name="Oval 12">
              <a:extLst>
                <a:ext uri="{FF2B5EF4-FFF2-40B4-BE49-F238E27FC236}">
                  <a16:creationId xmlns:a16="http://schemas.microsoft.com/office/drawing/2014/main" id="{74B17721-B754-C3ED-6D1A-2CA7E5DEF924}"/>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1000"/>
                  </a:srgbClr>
                </a:gs>
                <a:gs pos="100000">
                  <a:srgbClr val="9B6BF2">
                    <a:alpha val="10000"/>
                  </a:srgbClr>
                </a:gs>
              </a:gsLst>
              <a:path path="circle">
                <a:fillToRect l="50000" t="50000" r="50000" b="50000"/>
              </a:path>
            </a:gra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5" name="Oval 14">
              <a:extLst>
                <a:ext uri="{FF2B5EF4-FFF2-40B4-BE49-F238E27FC236}">
                  <a16:creationId xmlns:a16="http://schemas.microsoft.com/office/drawing/2014/main" id="{28426AEA-0FB3-AFC3-3DCA-0170DE484811}"/>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8000"/>
                  </a:srgbClr>
                </a:gs>
                <a:gs pos="100000">
                  <a:srgbClr val="9B6BF2">
                    <a:alpha val="8000"/>
                  </a:srgbClr>
                </a:gs>
              </a:gsLst>
              <a:path path="circle">
                <a:fillToRect l="50000" t="50000" r="50000" b="50000"/>
              </a:path>
            </a:gra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6" name="Oval 17">
              <a:extLst>
                <a:ext uri="{FF2B5EF4-FFF2-40B4-BE49-F238E27FC236}">
                  <a16:creationId xmlns:a16="http://schemas.microsoft.com/office/drawing/2014/main" id="{5F0D534A-617E-E7D8-0C95-061045BB3394}"/>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7" name="Oval 15">
              <a:extLst>
                <a:ext uri="{FF2B5EF4-FFF2-40B4-BE49-F238E27FC236}">
                  <a16:creationId xmlns:a16="http://schemas.microsoft.com/office/drawing/2014/main" id="{827A6B18-A5CE-6F70-27E9-92D245A319A8}"/>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7000"/>
                  </a:srgbClr>
                </a:gs>
                <a:gs pos="100000">
                  <a:srgbClr val="9B6BF2">
                    <a:alpha val="6000"/>
                  </a:srgbClr>
                </a:gs>
              </a:gsLst>
              <a:path path="circle">
                <a:fillToRect l="50000" t="50000" r="50000" b="50000"/>
              </a:path>
            </a:gra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8" name="Oval 16">
              <a:extLst>
                <a:ext uri="{FF2B5EF4-FFF2-40B4-BE49-F238E27FC236}">
                  <a16:creationId xmlns:a16="http://schemas.microsoft.com/office/drawing/2014/main" id="{5C9E1CEE-D045-367B-ECC6-ECBACDF6774E}"/>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9B6BF2">
                    <a:alpha val="14000"/>
                  </a:srgbClr>
                </a:gs>
                <a:gs pos="100000">
                  <a:srgbClr val="9B6BF2">
                    <a:alpha val="7000"/>
                  </a:srgbClr>
                </a:gs>
              </a:gsLst>
              <a:path path="circle">
                <a:fillToRect l="50000" t="50000" r="50000" b="50000"/>
              </a:path>
            </a:gra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9" name="Freeform 5">
              <a:extLst>
                <a:ext uri="{FF2B5EF4-FFF2-40B4-BE49-F238E27FC236}">
                  <a16:creationId xmlns:a16="http://schemas.microsoft.com/office/drawing/2014/main" id="{191F2537-C75E-769E-10B0-D5B69F427DC6}"/>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val f2"/>
                <a:gd name="f80" fmla="val f3"/>
                <a:gd name="f81" fmla="val f4"/>
                <a:gd name="f82" fmla="+- f81 0 f79"/>
                <a:gd name="f83" fmla="+- f80 0 f79"/>
                <a:gd name="f84" fmla="*/ f83 1 10000"/>
                <a:gd name="f85" fmla="*/ f82 1 5291"/>
                <a:gd name="f86" fmla="*/ f79 1 f84"/>
                <a:gd name="f87" fmla="*/ f80 1 f84"/>
                <a:gd name="f88" fmla="*/ f79 1 f85"/>
                <a:gd name="f89" fmla="*/ f81 1 f85"/>
                <a:gd name="f90" fmla="*/ f86 f77 1"/>
                <a:gd name="f91" fmla="*/ f87 f77 1"/>
                <a:gd name="f92" fmla="*/ f89 f78 1"/>
                <a:gd name="f93" fmla="*/ f88 f78 1"/>
              </a:gdLst>
              <a:ahLst/>
              <a:cxnLst>
                <a:cxn ang="3cd4">
                  <a:pos x="hc" y="t"/>
                </a:cxn>
                <a:cxn ang="0">
                  <a:pos x="r" y="vc"/>
                </a:cxn>
                <a:cxn ang="cd4">
                  <a:pos x="hc" y="b"/>
                </a:cxn>
                <a:cxn ang="cd2">
                  <a:pos x="l" y="vc"/>
                </a:cxn>
              </a:cxnLst>
              <a:rect l="f90" t="f93" r="f91" b="f92"/>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0" name="Freeform 5">
              <a:extLst>
                <a:ext uri="{FF2B5EF4-FFF2-40B4-BE49-F238E27FC236}">
                  <a16:creationId xmlns:a16="http://schemas.microsoft.com/office/drawing/2014/main" id="{DEEA84E8-D92B-824B-1252-CFC7C342DF6E}"/>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val f2"/>
                <a:gd name="f92" fmla="val f3"/>
                <a:gd name="f93" fmla="val f4"/>
                <a:gd name="f94" fmla="+- f93 0 f91"/>
                <a:gd name="f95" fmla="+- f92 0 f91"/>
                <a:gd name="f96" fmla="*/ f95 1 7104"/>
                <a:gd name="f97" fmla="*/ f94 1 2856"/>
                <a:gd name="f98" fmla="*/ 0 1 f96"/>
                <a:gd name="f99" fmla="*/ f92 1 f96"/>
                <a:gd name="f100" fmla="*/ 0 1 f97"/>
                <a:gd name="f101" fmla="*/ f93 1 f97"/>
                <a:gd name="f102" fmla="*/ f98 f89 1"/>
                <a:gd name="f103" fmla="*/ f99 f89 1"/>
                <a:gd name="f104" fmla="*/ f101 f90 1"/>
                <a:gd name="f105" fmla="*/ f100 f90 1"/>
              </a:gdLst>
              <a:ahLst/>
              <a:cxnLst>
                <a:cxn ang="3cd4">
                  <a:pos x="hc" y="t"/>
                </a:cxn>
                <a:cxn ang="0">
                  <a:pos x="r" y="vc"/>
                </a:cxn>
                <a:cxn ang="cd4">
                  <a:pos x="hc" y="b"/>
                </a:cxn>
                <a:cxn ang="cd2">
                  <a:pos x="l" y="vc"/>
                </a:cxn>
              </a:cxnLst>
              <a:rect l="f102" t="f105" r="f103" b="f104"/>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sp>
          <p:nvSpPr>
            <p:cNvPr id="11" name="Freeform 5">
              <a:extLst>
                <a:ext uri="{FF2B5EF4-FFF2-40B4-BE49-F238E27FC236}">
                  <a16:creationId xmlns:a16="http://schemas.microsoft.com/office/drawing/2014/main" id="{149E22D3-C6FE-FE4C-847E-75B167EBFDE2}"/>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val f2"/>
                <a:gd name="f12" fmla="val f3"/>
                <a:gd name="f13" fmla="val f4"/>
                <a:gd name="f14" fmla="+- f13 0 f11"/>
                <a:gd name="f15" fmla="+- f12 0 f11"/>
                <a:gd name="f16" fmla="*/ f15 1 15356"/>
                <a:gd name="f17" fmla="*/ f14 1 8638"/>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rnd">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grpSp>
      <p:sp>
        <p:nvSpPr>
          <p:cNvPr id="12" name="Title Placeholder 1">
            <a:extLst>
              <a:ext uri="{FF2B5EF4-FFF2-40B4-BE49-F238E27FC236}">
                <a16:creationId xmlns:a16="http://schemas.microsoft.com/office/drawing/2014/main" id="{759B4EE9-5CF7-9387-EB79-6D599E72BC01}"/>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GB"/>
              <a:t>Click to edit Master title style</a:t>
            </a:r>
            <a:endParaRPr lang="en-US"/>
          </a:p>
        </p:txBody>
      </p:sp>
      <p:sp>
        <p:nvSpPr>
          <p:cNvPr id="13" name="Text Placeholder 2">
            <a:extLst>
              <a:ext uri="{FF2B5EF4-FFF2-40B4-BE49-F238E27FC236}">
                <a16:creationId xmlns:a16="http://schemas.microsoft.com/office/drawing/2014/main" id="{8D31ED37-0C17-3B8F-2F38-A9E3BDD70E8D}"/>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4" name="Date Placeholder 3">
            <a:extLst>
              <a:ext uri="{FF2B5EF4-FFF2-40B4-BE49-F238E27FC236}">
                <a16:creationId xmlns:a16="http://schemas.microsoft.com/office/drawing/2014/main" id="{B8B8CAD7-281D-027B-BE42-FC1C5E69A1AF}"/>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fld id="{ABD7E17B-9B36-497B-BCC7-B2BBAE24EFF0}" type="datetime1">
              <a:rPr lang="en-GB"/>
              <a:pPr lvl="0"/>
              <a:t>22/04/2026</a:t>
            </a:fld>
            <a:endParaRPr lang="en-GB"/>
          </a:p>
        </p:txBody>
      </p:sp>
      <p:sp>
        <p:nvSpPr>
          <p:cNvPr id="15" name="Footer Placeholder 4">
            <a:extLst>
              <a:ext uri="{FF2B5EF4-FFF2-40B4-BE49-F238E27FC236}">
                <a16:creationId xmlns:a16="http://schemas.microsoft.com/office/drawing/2014/main" id="{A3CCE229-D2D6-51F0-F305-30923393B0CB}"/>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endParaRPr lang="en-GB"/>
          </a:p>
        </p:txBody>
      </p:sp>
      <p:sp>
        <p:nvSpPr>
          <p:cNvPr id="16" name="Rectangle 20">
            <a:extLst>
              <a:ext uri="{FF2B5EF4-FFF2-40B4-BE49-F238E27FC236}">
                <a16:creationId xmlns:a16="http://schemas.microsoft.com/office/drawing/2014/main" id="{552F289E-4E1F-AD26-F825-89299B1B01BC}"/>
              </a:ext>
            </a:extLst>
          </p:cNvPr>
          <p:cNvSpPr/>
          <p:nvPr/>
        </p:nvSpPr>
        <p:spPr>
          <a:xfrm>
            <a:off x="10437811" y="0"/>
            <a:ext cx="685800" cy="1143000"/>
          </a:xfrm>
          <a:prstGeom prst="rect">
            <a:avLst/>
          </a:prstGeom>
          <a:solidFill>
            <a:srgbClr val="B31166"/>
          </a:solidFill>
          <a:ln cap="rnd">
            <a:noFill/>
            <a:prstDash val="solid"/>
          </a:ln>
          <a:effectLst>
            <a:outerShdw dist="25402" dir="5400000" algn="tl">
              <a:srgbClr val="000000">
                <a:alpha val="45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17" name="Slide Number Placeholder 5">
            <a:extLst>
              <a:ext uri="{FF2B5EF4-FFF2-40B4-BE49-F238E27FC236}">
                <a16:creationId xmlns:a16="http://schemas.microsoft.com/office/drawing/2014/main" id="{A2EF4188-66FD-F662-86A3-B3E3DE6982D0}"/>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398D807C-8294-44D0-AA12-5D1C175E0B8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GB"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GB"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GB"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GB"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GB"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who.int/" TargetMode="External"/><Relationship Id="rId5" Type="http://schemas.openxmlformats.org/officeDocument/2006/relationships/hyperlink" Target="https://www.nice.org.uk/" TargetMode="External"/><Relationship Id="rId4" Type="http://schemas.openxmlformats.org/officeDocument/2006/relationships/hyperlink" Target="https://www.nhs.uk/conditions/brain-tumou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D39CEE97-AB19-3D05-DE97-418B3C97A025}"/>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3" name="Picture 4" descr="Scan of a human brain in a neurology clinic">
            <a:extLst>
              <a:ext uri="{FF2B5EF4-FFF2-40B4-BE49-F238E27FC236}">
                <a16:creationId xmlns:a16="http://schemas.microsoft.com/office/drawing/2014/main" id="{BF7AFE54-67DB-E0AA-6AC4-F26A8D4215B0}"/>
              </a:ext>
            </a:extLst>
          </p:cNvPr>
          <p:cNvPicPr>
            <a:picLocks noChangeAspect="1"/>
          </p:cNvPicPr>
          <p:nvPr/>
        </p:nvPicPr>
        <p:blipFill>
          <a:blip r:embed="rId5">
            <a:alphaModFix amt="40000"/>
          </a:blip>
          <a:srcRect t="15907" b="9093"/>
          <a:stretch>
            <a:fillRect/>
          </a:stretch>
        </p:blipFill>
        <p:spPr>
          <a:xfrm>
            <a:off x="18" y="9"/>
            <a:ext cx="12191978" cy="6857990"/>
          </a:xfrm>
          <a:prstGeom prst="rect">
            <a:avLst/>
          </a:prstGeom>
          <a:noFill/>
          <a:ln cap="rnd">
            <a:noFill/>
          </a:ln>
        </p:spPr>
      </p:pic>
      <p:sp>
        <p:nvSpPr>
          <p:cNvPr id="4" name="Title 1">
            <a:extLst>
              <a:ext uri="{FF2B5EF4-FFF2-40B4-BE49-F238E27FC236}">
                <a16:creationId xmlns:a16="http://schemas.microsoft.com/office/drawing/2014/main" id="{27A71782-A13B-9E8B-735B-36FE35A00D60}"/>
              </a:ext>
            </a:extLst>
          </p:cNvPr>
          <p:cNvSpPr txBox="1">
            <a:spLocks noGrp="1"/>
          </p:cNvSpPr>
          <p:nvPr>
            <p:ph type="ctrTitle"/>
          </p:nvPr>
        </p:nvSpPr>
        <p:spPr/>
        <p:txBody>
          <a:bodyPr>
            <a:normAutofit/>
          </a:bodyPr>
          <a:lstStyle/>
          <a:p>
            <a:pPr lvl="0">
              <a:lnSpc>
                <a:spcPct val="90000"/>
              </a:lnSpc>
            </a:pPr>
            <a:r>
              <a:rPr lang="en-GB" sz="4600">
                <a:solidFill>
                  <a:srgbClr val="FFFFFF"/>
                </a:solidFill>
              </a:rPr>
              <a:t>Brain Tumour Care Plan</a:t>
            </a:r>
            <a:br>
              <a:rPr lang="en-GB" sz="4600">
                <a:solidFill>
                  <a:srgbClr val="FFFFFF"/>
                </a:solidFill>
              </a:rPr>
            </a:br>
            <a:r>
              <a:rPr lang="en-GB" sz="4600">
                <a:solidFill>
                  <a:srgbClr val="FFFFFF"/>
                </a:solidFill>
              </a:rPr>
              <a:t>Introduction to Physiology (BMHP5023)</a:t>
            </a:r>
            <a:br>
              <a:rPr lang="en-GB" sz="4600">
                <a:solidFill>
                  <a:srgbClr val="FFFFFF"/>
                </a:solidFill>
              </a:rPr>
            </a:br>
            <a:endParaRPr lang="en-GB" sz="4600">
              <a:solidFill>
                <a:srgbClr val="FFFFFF"/>
              </a:solidFill>
            </a:endParaRPr>
          </a:p>
        </p:txBody>
      </p:sp>
      <p:sp>
        <p:nvSpPr>
          <p:cNvPr id="5" name="Subtitle 2">
            <a:extLst>
              <a:ext uri="{FF2B5EF4-FFF2-40B4-BE49-F238E27FC236}">
                <a16:creationId xmlns:a16="http://schemas.microsoft.com/office/drawing/2014/main" id="{86D95933-225E-31E1-D679-E59E771DFDBD}"/>
              </a:ext>
            </a:extLst>
          </p:cNvPr>
          <p:cNvSpPr txBox="1">
            <a:spLocks noGrp="1"/>
          </p:cNvSpPr>
          <p:nvPr>
            <p:ph type="subTitle" idx="1"/>
          </p:nvPr>
        </p:nvSpPr>
        <p:spPr/>
        <p:txBody>
          <a:bodyPr/>
          <a:lstStyle/>
          <a:p>
            <a:pPr lvl="0"/>
            <a:r>
              <a:rPr lang="en-GB">
                <a:solidFill>
                  <a:srgbClr val="FFFFFF"/>
                </a:solidFill>
              </a:rPr>
              <a:t>STUDENT Name</a:t>
            </a:r>
          </a:p>
          <a:p>
            <a:pPr lvl="0"/>
            <a:r>
              <a:rPr lang="en-GB">
                <a:solidFill>
                  <a:srgbClr val="FFFFFF"/>
                </a:solidFill>
              </a:rPr>
              <a:t>Student ID</a:t>
            </a:r>
          </a:p>
        </p:txBody>
      </p:sp>
      <p:pic>
        <p:nvPicPr>
          <p:cNvPr id="18" name="Audio 17">
            <a:hlinkClick r:id="" action="ppaction://media"/>
            <a:extLst>
              <a:ext uri="{FF2B5EF4-FFF2-40B4-BE49-F238E27FC236}">
                <a16:creationId xmlns:a16="http://schemas.microsoft.com/office/drawing/2014/main" id="{979273AB-1651-527F-43AE-A882592A265F}"/>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4584"/>
    </mc:Choice>
    <mc:Fallback>
      <p:transition spd="slow" advTm="44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400"/>
                                        <p:tgtEl>
                                          <p:spTgt spid="4"/>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4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4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18"/>
                </p:tgtEl>
              </p:cMediaNode>
            </p:audio>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40DB8-6780-BD08-AD52-0DF088403CB7}"/>
              </a:ext>
            </a:extLst>
          </p:cNvPr>
          <p:cNvSpPr txBox="1">
            <a:spLocks noGrp="1"/>
          </p:cNvSpPr>
          <p:nvPr>
            <p:ph type="title"/>
          </p:nvPr>
        </p:nvSpPr>
        <p:spPr/>
        <p:txBody>
          <a:bodyPr/>
          <a:lstStyle/>
          <a:p>
            <a:pPr lvl="0"/>
            <a:r>
              <a:rPr lang="en-GB" b="1"/>
              <a:t>INTRODUCTION</a:t>
            </a:r>
            <a:endParaRPr lang="en-GB"/>
          </a:p>
        </p:txBody>
      </p:sp>
      <p:sp>
        <p:nvSpPr>
          <p:cNvPr id="3" name="Content Placeholder 2">
            <a:extLst>
              <a:ext uri="{FF2B5EF4-FFF2-40B4-BE49-F238E27FC236}">
                <a16:creationId xmlns:a16="http://schemas.microsoft.com/office/drawing/2014/main" id="{A76EAEA0-0EB9-A3FA-BD53-602B2CAED044}"/>
              </a:ext>
            </a:extLst>
          </p:cNvPr>
          <p:cNvSpPr txBox="1">
            <a:spLocks noGrp="1"/>
          </p:cNvSpPr>
          <p:nvPr>
            <p:ph idx="1"/>
          </p:nvPr>
        </p:nvSpPr>
        <p:spPr>
          <a:xfrm>
            <a:off x="283025" y="2307771"/>
            <a:ext cx="11473543" cy="1208315"/>
          </a:xfrm>
        </p:spPr>
        <p:txBody>
          <a:bodyPr/>
          <a:lstStyle/>
          <a:p>
            <a:pPr lvl="0">
              <a:lnSpc>
                <a:spcPct val="80000"/>
              </a:lnSpc>
              <a:buFont typeface="Wingdings" pitchFamily="2"/>
              <a:buChar char="Ø"/>
            </a:pPr>
            <a:r>
              <a:rPr lang="en-GB" sz="1700"/>
              <a:t>A brain tumour is a complicated neurological disorder that is determined by the uncontrolled increase in the number of cells in the brain (NHS, 2023). It may cause a great deal of interference with normal brain activity, both physical and mental. The condition is different in severity based on the type, size and location of the tumour. The condition will be critically analysed in this presentation, and a care plan will be developed on the basis of clinical guidelines (NICE, 2022).</a:t>
            </a:r>
          </a:p>
          <a:p>
            <a:pPr marL="0" lvl="0" indent="0">
              <a:lnSpc>
                <a:spcPct val="80000"/>
              </a:lnSpc>
              <a:buNone/>
            </a:pPr>
            <a:endParaRPr lang="en-GB" sz="1700"/>
          </a:p>
          <a:p>
            <a:pPr lvl="0">
              <a:lnSpc>
                <a:spcPct val="80000"/>
              </a:lnSpc>
            </a:pPr>
            <a:endParaRPr lang="en-GB" sz="1700"/>
          </a:p>
        </p:txBody>
      </p:sp>
      <p:sp>
        <p:nvSpPr>
          <p:cNvPr id="4" name="TextBox 3">
            <a:extLst>
              <a:ext uri="{FF2B5EF4-FFF2-40B4-BE49-F238E27FC236}">
                <a16:creationId xmlns:a16="http://schemas.microsoft.com/office/drawing/2014/main" id="{3B24BEDC-0DCF-3479-7C24-8974E58A187D}"/>
              </a:ext>
            </a:extLst>
          </p:cNvPr>
          <p:cNvSpPr txBox="1"/>
          <p:nvPr/>
        </p:nvSpPr>
        <p:spPr>
          <a:xfrm>
            <a:off x="587831" y="4049484"/>
            <a:ext cx="4201887" cy="175432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Unusual cell proliferation in the brain.</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Can be benign or malignant</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Impairs physical and mental performance.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Meningioma: Diagnosis and Treatment - NCI">
            <a:extLst>
              <a:ext uri="{FF2B5EF4-FFF2-40B4-BE49-F238E27FC236}">
                <a16:creationId xmlns:a16="http://schemas.microsoft.com/office/drawing/2014/main" id="{65A8702C-CDC5-D2BA-FBB3-5F5838E68995}"/>
              </a:ext>
            </a:extLst>
          </p:cNvPr>
          <p:cNvPicPr>
            <a:picLocks noChangeAspect="1"/>
          </p:cNvPicPr>
          <p:nvPr/>
        </p:nvPicPr>
        <p:blipFill>
          <a:blip r:embed="rId4"/>
          <a:srcRect/>
          <a:stretch>
            <a:fillRect/>
          </a:stretch>
        </p:blipFill>
        <p:spPr>
          <a:xfrm>
            <a:off x="7622356" y="3233062"/>
            <a:ext cx="3250042" cy="3244620"/>
          </a:xfrm>
          <a:prstGeom prst="rect">
            <a:avLst/>
          </a:prstGeom>
          <a:noFill/>
          <a:ln cap="rnd">
            <a:noFill/>
          </a:ln>
        </p:spPr>
      </p:pic>
      <p:sp>
        <p:nvSpPr>
          <p:cNvPr id="6" name="TextBox 6">
            <a:extLst>
              <a:ext uri="{FF2B5EF4-FFF2-40B4-BE49-F238E27FC236}">
                <a16:creationId xmlns:a16="http://schemas.microsoft.com/office/drawing/2014/main" id="{CF7E8B6C-DE7E-346A-92D2-685B5C925A40}"/>
              </a:ext>
            </a:extLst>
          </p:cNvPr>
          <p:cNvSpPr txBox="1"/>
          <p:nvPr/>
        </p:nvSpPr>
        <p:spPr>
          <a:xfrm>
            <a:off x="5138059" y="6477682"/>
            <a:ext cx="7053946" cy="276999"/>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Brain tumour MRI dataset (Kaggle, 2023)</a:t>
            </a:r>
          </a:p>
        </p:txBody>
      </p:sp>
      <p:pic>
        <p:nvPicPr>
          <p:cNvPr id="24" name="Audio 23">
            <a:hlinkClick r:id="" action="ppaction://media"/>
            <a:extLst>
              <a:ext uri="{FF2B5EF4-FFF2-40B4-BE49-F238E27FC236}">
                <a16:creationId xmlns:a16="http://schemas.microsoft.com/office/drawing/2014/main" id="{7C32271F-86BA-8D3C-FB45-6CAA15D26E4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2771"/>
    </mc:Choice>
    <mc:Fallback>
      <p:transition spd="slow" advTm="122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3E939-F007-9010-CA2C-763ED0E475A0}"/>
              </a:ext>
            </a:extLst>
          </p:cNvPr>
          <p:cNvSpPr txBox="1">
            <a:spLocks noGrp="1"/>
          </p:cNvSpPr>
          <p:nvPr>
            <p:ph type="title"/>
          </p:nvPr>
        </p:nvSpPr>
        <p:spPr/>
        <p:txBody>
          <a:bodyPr/>
          <a:lstStyle/>
          <a:p>
            <a:pPr lvl="0"/>
            <a:r>
              <a:rPr lang="en-GB" b="1"/>
              <a:t>CASE STUDY</a:t>
            </a:r>
            <a:endParaRPr lang="en-GB"/>
          </a:p>
        </p:txBody>
      </p:sp>
      <p:sp>
        <p:nvSpPr>
          <p:cNvPr id="3" name="Content Placeholder 2">
            <a:extLst>
              <a:ext uri="{FF2B5EF4-FFF2-40B4-BE49-F238E27FC236}">
                <a16:creationId xmlns:a16="http://schemas.microsoft.com/office/drawing/2014/main" id="{C150BC9D-7396-A122-51D4-23B4F3BB9029}"/>
              </a:ext>
            </a:extLst>
          </p:cNvPr>
          <p:cNvSpPr txBox="1">
            <a:spLocks noGrp="1"/>
          </p:cNvSpPr>
          <p:nvPr>
            <p:ph idx="1"/>
          </p:nvPr>
        </p:nvSpPr>
        <p:spPr>
          <a:xfrm>
            <a:off x="130631" y="2603497"/>
            <a:ext cx="11854537" cy="1217386"/>
          </a:xfrm>
        </p:spPr>
        <p:txBody>
          <a:bodyPr/>
          <a:lstStyle/>
          <a:p>
            <a:pPr lvl="0">
              <a:buFont typeface="Wingdings" pitchFamily="2"/>
              <a:buChar char="Ø"/>
            </a:pPr>
            <a:r>
              <a:rPr lang="en-GB" sz="1700"/>
              <a:t>The case study is about a 48-year-old female with complaints of neurological symptoms. She complains of recurrent headache, blurred vision and weakness in one of her legs, which could be a sign of higher intracranial pressure (NHS, 2023). These symptoms indicate imbalanced functioning of certain brain functions. To avoid the additional complications, it is important to diagnose the problem early.</a:t>
            </a:r>
          </a:p>
          <a:p>
            <a:pPr lvl="0"/>
            <a:endParaRPr lang="en-GB" sz="1700"/>
          </a:p>
        </p:txBody>
      </p:sp>
      <p:sp>
        <p:nvSpPr>
          <p:cNvPr id="4" name="TextBox 3">
            <a:extLst>
              <a:ext uri="{FF2B5EF4-FFF2-40B4-BE49-F238E27FC236}">
                <a16:creationId xmlns:a16="http://schemas.microsoft.com/office/drawing/2014/main" id="{7F4E0C92-FE0A-573C-E078-7E0AFE3942EB}"/>
              </a:ext>
            </a:extLst>
          </p:cNvPr>
          <p:cNvSpPr txBox="1"/>
          <p:nvPr/>
        </p:nvSpPr>
        <p:spPr>
          <a:xfrm>
            <a:off x="457200" y="4071256"/>
            <a:ext cx="4201887" cy="147733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Headaches and blurred vision.</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Our side: Weakness.</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Potential brain tumour with impact on brain functioning.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Woman Suffering a Headache Receiving Treatment Vector Cartoon Illustration">
            <a:extLst>
              <a:ext uri="{FF2B5EF4-FFF2-40B4-BE49-F238E27FC236}">
                <a16:creationId xmlns:a16="http://schemas.microsoft.com/office/drawing/2014/main" id="{B6CA95DC-42D3-71EA-BFEC-A0DCA6BDDAD1}"/>
              </a:ext>
            </a:extLst>
          </p:cNvPr>
          <p:cNvPicPr>
            <a:picLocks noChangeAspect="1"/>
          </p:cNvPicPr>
          <p:nvPr/>
        </p:nvPicPr>
        <p:blipFill>
          <a:blip r:embed="rId4"/>
          <a:srcRect/>
          <a:stretch>
            <a:fillRect/>
          </a:stretch>
        </p:blipFill>
        <p:spPr>
          <a:xfrm>
            <a:off x="5932709" y="3733495"/>
            <a:ext cx="4820561" cy="2787045"/>
          </a:xfrm>
          <a:prstGeom prst="rect">
            <a:avLst/>
          </a:prstGeom>
          <a:noFill/>
          <a:ln cap="rnd">
            <a:noFill/>
          </a:ln>
        </p:spPr>
      </p:pic>
      <p:sp>
        <p:nvSpPr>
          <p:cNvPr id="6" name="TextBox 4">
            <a:extLst>
              <a:ext uri="{FF2B5EF4-FFF2-40B4-BE49-F238E27FC236}">
                <a16:creationId xmlns:a16="http://schemas.microsoft.com/office/drawing/2014/main" id="{51B6D6E6-A09D-0C42-909D-A6EA6DF4B104}"/>
              </a:ext>
            </a:extLst>
          </p:cNvPr>
          <p:cNvSpPr txBox="1"/>
          <p:nvPr/>
        </p:nvSpPr>
        <p:spPr>
          <a:xfrm>
            <a:off x="5050971" y="6520540"/>
            <a:ext cx="6934196" cy="276999"/>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Medical illustration of headache symptoms (adapted from Freepik, 2023)</a:t>
            </a:r>
          </a:p>
        </p:txBody>
      </p:sp>
      <p:pic>
        <p:nvPicPr>
          <p:cNvPr id="10" name="Audio 9">
            <a:hlinkClick r:id="" action="ppaction://media"/>
            <a:extLst>
              <a:ext uri="{FF2B5EF4-FFF2-40B4-BE49-F238E27FC236}">
                <a16:creationId xmlns:a16="http://schemas.microsoft.com/office/drawing/2014/main" id="{A515DA7C-1ACB-7363-2862-7C05A892E82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6377"/>
    </mc:Choice>
    <mc:Fallback>
      <p:transition spd="slow" advTm="56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CD5B-43E6-0183-943C-1720A6BBC08A}"/>
              </a:ext>
            </a:extLst>
          </p:cNvPr>
          <p:cNvSpPr txBox="1">
            <a:spLocks noGrp="1"/>
          </p:cNvSpPr>
          <p:nvPr>
            <p:ph type="title"/>
          </p:nvPr>
        </p:nvSpPr>
        <p:spPr/>
        <p:txBody>
          <a:bodyPr/>
          <a:lstStyle/>
          <a:p>
            <a:pPr lvl="0"/>
            <a:r>
              <a:rPr lang="en-GB" b="1"/>
              <a:t>SYSTEM (CNS)</a:t>
            </a:r>
            <a:endParaRPr lang="en-GB"/>
          </a:p>
        </p:txBody>
      </p:sp>
      <p:sp>
        <p:nvSpPr>
          <p:cNvPr id="3" name="Content Placeholder 2">
            <a:extLst>
              <a:ext uri="{FF2B5EF4-FFF2-40B4-BE49-F238E27FC236}">
                <a16:creationId xmlns:a16="http://schemas.microsoft.com/office/drawing/2014/main" id="{501FB14B-8B87-41BA-547A-99994DC38F17}"/>
              </a:ext>
            </a:extLst>
          </p:cNvPr>
          <p:cNvSpPr txBox="1">
            <a:spLocks noGrp="1"/>
          </p:cNvSpPr>
          <p:nvPr>
            <p:ph idx="1"/>
          </p:nvPr>
        </p:nvSpPr>
        <p:spPr>
          <a:xfrm>
            <a:off x="304796" y="2603497"/>
            <a:ext cx="11593284" cy="1010558"/>
          </a:xfrm>
        </p:spPr>
        <p:txBody>
          <a:bodyPr/>
          <a:lstStyle/>
          <a:p>
            <a:pPr lvl="0">
              <a:lnSpc>
                <a:spcPct val="80000"/>
              </a:lnSpc>
            </a:pPr>
            <a:r>
              <a:rPr lang="en-GB" sz="1700"/>
              <a:t>The central nervous system is in charge of regulating and coordinating the functions of the body (Tortora and Derrickson, 2021). It processes input information (sensory) and produces responses. It also controls the higher mental processes of memory and decision-making. Any destruction of this system can have far-reaching effects.</a:t>
            </a:r>
          </a:p>
          <a:p>
            <a:pPr lvl="0">
              <a:lnSpc>
                <a:spcPct val="80000"/>
              </a:lnSpc>
            </a:pPr>
            <a:endParaRPr lang="en-GB" sz="1700"/>
          </a:p>
        </p:txBody>
      </p:sp>
      <p:sp>
        <p:nvSpPr>
          <p:cNvPr id="4" name="TextBox 3">
            <a:extLst>
              <a:ext uri="{FF2B5EF4-FFF2-40B4-BE49-F238E27FC236}">
                <a16:creationId xmlns:a16="http://schemas.microsoft.com/office/drawing/2014/main" id="{25F5CDA7-F431-0F84-C26C-EC3C7A4A6D95}"/>
              </a:ext>
            </a:extLst>
          </p:cNvPr>
          <p:cNvSpPr txBox="1"/>
          <p:nvPr/>
        </p:nvSpPr>
        <p:spPr>
          <a:xfrm>
            <a:off x="500743" y="3820884"/>
            <a:ext cx="3690253" cy="147733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Brain and spinal cord.</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Regulates action and thinking.</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Enables communication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Central Nervous System (CNS): What It Is &amp; Function">
            <a:extLst>
              <a:ext uri="{FF2B5EF4-FFF2-40B4-BE49-F238E27FC236}">
                <a16:creationId xmlns:a16="http://schemas.microsoft.com/office/drawing/2014/main" id="{70B2F5FF-9819-6239-F25B-57F02B7306D0}"/>
              </a:ext>
            </a:extLst>
          </p:cNvPr>
          <p:cNvPicPr>
            <a:picLocks noChangeAspect="1"/>
          </p:cNvPicPr>
          <p:nvPr/>
        </p:nvPicPr>
        <p:blipFill>
          <a:blip r:embed="rId4"/>
          <a:srcRect/>
          <a:stretch>
            <a:fillRect/>
          </a:stretch>
        </p:blipFill>
        <p:spPr>
          <a:xfrm>
            <a:off x="4642079" y="3411672"/>
            <a:ext cx="2907846" cy="3282439"/>
          </a:xfrm>
          <a:prstGeom prst="rect">
            <a:avLst/>
          </a:prstGeom>
          <a:noFill/>
          <a:ln cap="rnd">
            <a:noFill/>
          </a:ln>
        </p:spPr>
      </p:pic>
      <p:sp>
        <p:nvSpPr>
          <p:cNvPr id="6" name="TextBox 4">
            <a:extLst>
              <a:ext uri="{FF2B5EF4-FFF2-40B4-BE49-F238E27FC236}">
                <a16:creationId xmlns:a16="http://schemas.microsoft.com/office/drawing/2014/main" id="{049C3CB3-E15B-1ED2-A1D8-8692EFD32E66}"/>
              </a:ext>
            </a:extLst>
          </p:cNvPr>
          <p:cNvSpPr txBox="1"/>
          <p:nvPr/>
        </p:nvSpPr>
        <p:spPr>
          <a:xfrm>
            <a:off x="7696203" y="6400800"/>
            <a:ext cx="4201887" cy="276999"/>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Cleveland Clinic (2023)</a:t>
            </a:r>
          </a:p>
        </p:txBody>
      </p:sp>
      <p:pic>
        <p:nvPicPr>
          <p:cNvPr id="8" name="Audio 7">
            <a:hlinkClick r:id="" action="ppaction://media"/>
            <a:extLst>
              <a:ext uri="{FF2B5EF4-FFF2-40B4-BE49-F238E27FC236}">
                <a16:creationId xmlns:a16="http://schemas.microsoft.com/office/drawing/2014/main" id="{9B9AA4D9-D5C5-A124-AB7C-09977C09F5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0152"/>
    </mc:Choice>
    <mc:Fallback>
      <p:transition spd="slow" advTm="80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B4517-1B4F-72C6-31F6-4B23084BED70}"/>
              </a:ext>
            </a:extLst>
          </p:cNvPr>
          <p:cNvSpPr txBox="1">
            <a:spLocks noGrp="1"/>
          </p:cNvSpPr>
          <p:nvPr>
            <p:ph type="title"/>
          </p:nvPr>
        </p:nvSpPr>
        <p:spPr/>
        <p:txBody>
          <a:bodyPr/>
          <a:lstStyle/>
          <a:p>
            <a:pPr lvl="0"/>
            <a:r>
              <a:rPr lang="en-GB" b="1"/>
              <a:t>BRAIN STRUCTURE</a:t>
            </a:r>
            <a:endParaRPr lang="en-GB"/>
          </a:p>
        </p:txBody>
      </p:sp>
      <p:sp>
        <p:nvSpPr>
          <p:cNvPr id="3" name="Content Placeholder 2">
            <a:extLst>
              <a:ext uri="{FF2B5EF4-FFF2-40B4-BE49-F238E27FC236}">
                <a16:creationId xmlns:a16="http://schemas.microsoft.com/office/drawing/2014/main" id="{5393057E-DAC7-BDAB-5153-F2FF0E015AF6}"/>
              </a:ext>
            </a:extLst>
          </p:cNvPr>
          <p:cNvSpPr txBox="1">
            <a:spLocks noGrp="1"/>
          </p:cNvSpPr>
          <p:nvPr>
            <p:ph idx="1"/>
          </p:nvPr>
        </p:nvSpPr>
        <p:spPr>
          <a:xfrm>
            <a:off x="337459" y="2603497"/>
            <a:ext cx="11517087" cy="1315355"/>
          </a:xfrm>
        </p:spPr>
        <p:txBody>
          <a:bodyPr/>
          <a:lstStyle/>
          <a:p>
            <a:pPr lvl="0"/>
            <a:r>
              <a:rPr lang="en-GB"/>
              <a:t>The brain is subdivided into specialised parts that have specific functions (Guyton and Hall, 2020). The cerebrum is in charge of thought and free movement. The cerebellum controls balance and coordination. Breathing and heart rate are crucial functions that are maintained by the brainstem.</a:t>
            </a:r>
          </a:p>
          <a:p>
            <a:pPr lvl="0"/>
            <a:endParaRPr lang="en-GB"/>
          </a:p>
        </p:txBody>
      </p:sp>
      <p:sp>
        <p:nvSpPr>
          <p:cNvPr id="4" name="TextBox 3">
            <a:extLst>
              <a:ext uri="{FF2B5EF4-FFF2-40B4-BE49-F238E27FC236}">
                <a16:creationId xmlns:a16="http://schemas.microsoft.com/office/drawing/2014/main" id="{669BC508-FA35-9742-12DE-8374440F67CE}"/>
              </a:ext>
            </a:extLst>
          </p:cNvPr>
          <p:cNvSpPr txBox="1"/>
          <p:nvPr/>
        </p:nvSpPr>
        <p:spPr>
          <a:xfrm>
            <a:off x="337459" y="3668490"/>
            <a:ext cx="4735284" cy="120033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Cerebrum-movement/thinking.</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Cerebellum → coordination</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Brainstem → vital functions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Brain anatomy labelled">
            <a:extLst>
              <a:ext uri="{FF2B5EF4-FFF2-40B4-BE49-F238E27FC236}">
                <a16:creationId xmlns:a16="http://schemas.microsoft.com/office/drawing/2014/main" id="{DCF0731C-8C87-2307-033D-F431F4AC8C4B}"/>
              </a:ext>
            </a:extLst>
          </p:cNvPr>
          <p:cNvPicPr>
            <a:picLocks noChangeAspect="1"/>
          </p:cNvPicPr>
          <p:nvPr/>
        </p:nvPicPr>
        <p:blipFill>
          <a:blip r:embed="rId4"/>
          <a:srcRect/>
          <a:stretch>
            <a:fillRect/>
          </a:stretch>
        </p:blipFill>
        <p:spPr>
          <a:xfrm>
            <a:off x="4620307" y="3429000"/>
            <a:ext cx="4033839" cy="3429000"/>
          </a:xfrm>
          <a:prstGeom prst="rect">
            <a:avLst/>
          </a:prstGeom>
          <a:noFill/>
          <a:ln cap="rnd">
            <a:noFill/>
          </a:ln>
        </p:spPr>
      </p:pic>
      <p:sp>
        <p:nvSpPr>
          <p:cNvPr id="6" name="TextBox 4">
            <a:extLst>
              <a:ext uri="{FF2B5EF4-FFF2-40B4-BE49-F238E27FC236}">
                <a16:creationId xmlns:a16="http://schemas.microsoft.com/office/drawing/2014/main" id="{A553091E-A544-3AEB-69ED-B06A59B9ECDD}"/>
              </a:ext>
            </a:extLst>
          </p:cNvPr>
          <p:cNvSpPr txBox="1"/>
          <p:nvPr/>
        </p:nvSpPr>
        <p:spPr>
          <a:xfrm>
            <a:off x="6357256" y="6411690"/>
            <a:ext cx="5704109" cy="276999"/>
          </a:xfrm>
          <a:prstGeom prst="rect">
            <a:avLst/>
          </a:prstGeom>
          <a:noFill/>
          <a:ln cap="rnd">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Brain anatomy illustration (Kenhub, 2023)</a:t>
            </a:r>
          </a:p>
        </p:txBody>
      </p:sp>
      <p:pic>
        <p:nvPicPr>
          <p:cNvPr id="8" name="Audio 7">
            <a:hlinkClick r:id="" action="ppaction://media"/>
            <a:extLst>
              <a:ext uri="{FF2B5EF4-FFF2-40B4-BE49-F238E27FC236}">
                <a16:creationId xmlns:a16="http://schemas.microsoft.com/office/drawing/2014/main" id="{95705AFD-12B0-D0A9-29D6-D65EE32883B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0436"/>
    </mc:Choice>
    <mc:Fallback>
      <p:transition spd="slow" advTm="100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1598-15FD-FEA5-4E69-1FBC3DD5B318}"/>
              </a:ext>
            </a:extLst>
          </p:cNvPr>
          <p:cNvSpPr txBox="1">
            <a:spLocks noGrp="1"/>
          </p:cNvSpPr>
          <p:nvPr>
            <p:ph type="title"/>
          </p:nvPr>
        </p:nvSpPr>
        <p:spPr/>
        <p:txBody>
          <a:bodyPr/>
          <a:lstStyle/>
          <a:p>
            <a:pPr lvl="0"/>
            <a:r>
              <a:rPr lang="en-GB" b="1"/>
              <a:t>NORMAL FUNCTION</a:t>
            </a:r>
            <a:endParaRPr lang="en-GB"/>
          </a:p>
        </p:txBody>
      </p:sp>
      <p:sp>
        <p:nvSpPr>
          <p:cNvPr id="3" name="Content Placeholder 2">
            <a:extLst>
              <a:ext uri="{FF2B5EF4-FFF2-40B4-BE49-F238E27FC236}">
                <a16:creationId xmlns:a16="http://schemas.microsoft.com/office/drawing/2014/main" id="{500A2591-A936-2C73-CF39-F36AA8607D78}"/>
              </a:ext>
            </a:extLst>
          </p:cNvPr>
          <p:cNvSpPr txBox="1">
            <a:spLocks noGrp="1"/>
          </p:cNvSpPr>
          <p:nvPr>
            <p:ph idx="1"/>
          </p:nvPr>
        </p:nvSpPr>
        <p:spPr>
          <a:xfrm>
            <a:off x="381003" y="2603497"/>
            <a:ext cx="11419109" cy="1260930"/>
          </a:xfrm>
        </p:spPr>
        <p:txBody>
          <a:bodyPr/>
          <a:lstStyle/>
          <a:p>
            <a:pPr lvl="0"/>
            <a:r>
              <a:rPr lang="en-GB"/>
              <a:t>The neurons in a healthy brain send electrical signals that they can communicate within the body (Tortora and Derrickson, 2021). The growth of cells is closely controlled to ensure normal functioning. This equilibrium favours homeostasis and stability in general. Any interruption with this process may result in disease.</a:t>
            </a:r>
          </a:p>
        </p:txBody>
      </p:sp>
      <p:sp>
        <p:nvSpPr>
          <p:cNvPr id="4" name="TextBox 3">
            <a:extLst>
              <a:ext uri="{FF2B5EF4-FFF2-40B4-BE49-F238E27FC236}">
                <a16:creationId xmlns:a16="http://schemas.microsoft.com/office/drawing/2014/main" id="{78CA0C4F-D1CA-0F75-3D91-4A1FD497A2F8}"/>
              </a:ext>
            </a:extLst>
          </p:cNvPr>
          <p:cNvSpPr txBox="1"/>
          <p:nvPr/>
        </p:nvSpPr>
        <p:spPr>
          <a:xfrm>
            <a:off x="381003" y="3995059"/>
            <a:ext cx="3592284" cy="120033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Neuronal communication</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Controlled cell growth</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Maintains homeostasis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5">
            <a:extLst>
              <a:ext uri="{FF2B5EF4-FFF2-40B4-BE49-F238E27FC236}">
                <a16:creationId xmlns:a16="http://schemas.microsoft.com/office/drawing/2014/main" id="{B6587041-A2C5-51F7-11BD-841E2A08D6D0}"/>
              </a:ext>
            </a:extLst>
          </p:cNvPr>
          <p:cNvPicPr>
            <a:picLocks noChangeAspect="1"/>
          </p:cNvPicPr>
          <p:nvPr/>
        </p:nvPicPr>
        <p:blipFill>
          <a:blip r:embed="rId4"/>
          <a:stretch>
            <a:fillRect/>
          </a:stretch>
        </p:blipFill>
        <p:spPr>
          <a:xfrm>
            <a:off x="4169225" y="3561094"/>
            <a:ext cx="4436211" cy="3268586"/>
          </a:xfrm>
          <a:prstGeom prst="rect">
            <a:avLst/>
          </a:prstGeom>
          <a:noFill/>
          <a:ln cap="rnd">
            <a:noFill/>
          </a:ln>
        </p:spPr>
      </p:pic>
      <p:sp>
        <p:nvSpPr>
          <p:cNvPr id="6" name="TextBox 6">
            <a:extLst>
              <a:ext uri="{FF2B5EF4-FFF2-40B4-BE49-F238E27FC236}">
                <a16:creationId xmlns:a16="http://schemas.microsoft.com/office/drawing/2014/main" id="{FC02DAF4-A6C2-6DF8-64B8-A4C9727F8333}"/>
              </a:ext>
            </a:extLst>
          </p:cNvPr>
          <p:cNvSpPr txBox="1"/>
          <p:nvPr/>
        </p:nvSpPr>
        <p:spPr>
          <a:xfrm>
            <a:off x="8697690" y="6487887"/>
            <a:ext cx="3331031" cy="369335"/>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Healthline (2023</a:t>
            </a:r>
            <a:r>
              <a:rPr lang="en-GB" sz="1800" b="0" i="0" u="none" strike="noStrike" kern="1200" cap="none" spc="0" baseline="0">
                <a:solidFill>
                  <a:srgbClr val="000000"/>
                </a:solidFill>
                <a:uFillTx/>
                <a:latin typeface="Century Gothic"/>
              </a:rPr>
              <a:t>)</a:t>
            </a:r>
          </a:p>
        </p:txBody>
      </p:sp>
      <p:pic>
        <p:nvPicPr>
          <p:cNvPr id="8" name="Audio 7">
            <a:hlinkClick r:id="" action="ppaction://media"/>
            <a:extLst>
              <a:ext uri="{FF2B5EF4-FFF2-40B4-BE49-F238E27FC236}">
                <a16:creationId xmlns:a16="http://schemas.microsoft.com/office/drawing/2014/main" id="{4BF60CC6-C049-9A7D-EC70-74F89B67D6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312"/>
    </mc:Choice>
    <mc:Fallback>
      <p:transition spd="slow" advTm="65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AD558-DA4D-4112-CEBC-3103B94E8B00}"/>
              </a:ext>
            </a:extLst>
          </p:cNvPr>
          <p:cNvSpPr txBox="1">
            <a:spLocks noGrp="1"/>
          </p:cNvSpPr>
          <p:nvPr>
            <p:ph type="title"/>
          </p:nvPr>
        </p:nvSpPr>
        <p:spPr/>
        <p:txBody>
          <a:bodyPr/>
          <a:lstStyle/>
          <a:p>
            <a:pPr lvl="0"/>
            <a:r>
              <a:rPr lang="en-GB" b="1"/>
              <a:t>BRAIN TUMOUR</a:t>
            </a:r>
            <a:endParaRPr lang="en-GB"/>
          </a:p>
        </p:txBody>
      </p:sp>
      <p:sp>
        <p:nvSpPr>
          <p:cNvPr id="3" name="Content Placeholder 2">
            <a:extLst>
              <a:ext uri="{FF2B5EF4-FFF2-40B4-BE49-F238E27FC236}">
                <a16:creationId xmlns:a16="http://schemas.microsoft.com/office/drawing/2014/main" id="{E5FD46CF-6201-806B-5910-BAABDED02F74}"/>
              </a:ext>
            </a:extLst>
          </p:cNvPr>
          <p:cNvSpPr txBox="1">
            <a:spLocks noGrp="1"/>
          </p:cNvSpPr>
          <p:nvPr>
            <p:ph idx="1"/>
          </p:nvPr>
        </p:nvSpPr>
        <p:spPr>
          <a:xfrm>
            <a:off x="435428" y="2603497"/>
            <a:ext cx="11244943" cy="1141189"/>
          </a:xfrm>
        </p:spPr>
        <p:txBody>
          <a:bodyPr/>
          <a:lstStyle/>
          <a:p>
            <a:pPr lvl="0">
              <a:lnSpc>
                <a:spcPct val="90000"/>
              </a:lnSpc>
            </a:pPr>
            <a:r>
              <a:rPr lang="en-GB"/>
              <a:t>The brain tumour is formed as a result of uncontrolled cell growth, creating a lump of abnormal tissue (NHS, 2023). These tumours can be either benign or malignant. Nevertheless, they both may have an impact on the neighbouring brain structures. This indicates the role of early detection.</a:t>
            </a:r>
          </a:p>
          <a:p>
            <a:pPr lvl="0">
              <a:lnSpc>
                <a:spcPct val="90000"/>
              </a:lnSpc>
            </a:pPr>
            <a:endParaRPr lang="en-GB"/>
          </a:p>
        </p:txBody>
      </p:sp>
      <p:sp>
        <p:nvSpPr>
          <p:cNvPr id="4" name="TextBox 3">
            <a:extLst>
              <a:ext uri="{FF2B5EF4-FFF2-40B4-BE49-F238E27FC236}">
                <a16:creationId xmlns:a16="http://schemas.microsoft.com/office/drawing/2014/main" id="{353192BC-C912-52DB-28DE-66633D169BDC}"/>
              </a:ext>
            </a:extLst>
          </p:cNvPr>
          <p:cNvSpPr txBox="1"/>
          <p:nvPr/>
        </p:nvSpPr>
        <p:spPr>
          <a:xfrm>
            <a:off x="555168" y="4067388"/>
            <a:ext cx="3820884" cy="120033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Uncontrolled cell growth</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Space-occupying lesion</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Affects brain function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Brain Tumor Symptoms &amp; Treatment | Aurora Health Care">
            <a:extLst>
              <a:ext uri="{FF2B5EF4-FFF2-40B4-BE49-F238E27FC236}">
                <a16:creationId xmlns:a16="http://schemas.microsoft.com/office/drawing/2014/main" id="{457ED5C4-8D08-567B-4EB7-B2969353337D}"/>
              </a:ext>
            </a:extLst>
          </p:cNvPr>
          <p:cNvPicPr>
            <a:picLocks noChangeAspect="1"/>
          </p:cNvPicPr>
          <p:nvPr/>
        </p:nvPicPr>
        <p:blipFill>
          <a:blip r:embed="rId4"/>
          <a:srcRect/>
          <a:stretch>
            <a:fillRect/>
          </a:stretch>
        </p:blipFill>
        <p:spPr>
          <a:xfrm>
            <a:off x="3823270" y="3428332"/>
            <a:ext cx="4062414" cy="3429667"/>
          </a:xfrm>
          <a:prstGeom prst="rect">
            <a:avLst/>
          </a:prstGeom>
          <a:noFill/>
          <a:ln cap="rnd">
            <a:noFill/>
          </a:ln>
        </p:spPr>
      </p:pic>
      <p:sp>
        <p:nvSpPr>
          <p:cNvPr id="6" name="TextBox 4">
            <a:extLst>
              <a:ext uri="{FF2B5EF4-FFF2-40B4-BE49-F238E27FC236}">
                <a16:creationId xmlns:a16="http://schemas.microsoft.com/office/drawing/2014/main" id="{A454A6E0-6096-B7A6-4653-A6346A0E5C30}"/>
              </a:ext>
            </a:extLst>
          </p:cNvPr>
          <p:cNvSpPr txBox="1"/>
          <p:nvPr/>
        </p:nvSpPr>
        <p:spPr>
          <a:xfrm>
            <a:off x="7108371" y="6172200"/>
            <a:ext cx="5181603" cy="276999"/>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Aurora Health Care (2023)</a:t>
            </a:r>
          </a:p>
        </p:txBody>
      </p:sp>
      <p:pic>
        <p:nvPicPr>
          <p:cNvPr id="8" name="Audio 7">
            <a:hlinkClick r:id="" action="ppaction://media"/>
            <a:extLst>
              <a:ext uri="{FF2B5EF4-FFF2-40B4-BE49-F238E27FC236}">
                <a16:creationId xmlns:a16="http://schemas.microsoft.com/office/drawing/2014/main" id="{AE82EB22-EE23-5577-5C2A-053B76E4D2A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9593"/>
    </mc:Choice>
    <mc:Fallback>
      <p:transition spd="slow" advTm="119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C926E-D84B-111C-0815-8B0AAD409A73}"/>
              </a:ext>
            </a:extLst>
          </p:cNvPr>
          <p:cNvSpPr txBox="1">
            <a:spLocks noGrp="1"/>
          </p:cNvSpPr>
          <p:nvPr>
            <p:ph type="title"/>
          </p:nvPr>
        </p:nvSpPr>
        <p:spPr/>
        <p:txBody>
          <a:bodyPr/>
          <a:lstStyle/>
          <a:p>
            <a:pPr lvl="0"/>
            <a:r>
              <a:rPr lang="en-GB" b="1"/>
              <a:t>INFLUENCE ON BODY</a:t>
            </a:r>
            <a:endParaRPr lang="en-GB"/>
          </a:p>
        </p:txBody>
      </p:sp>
      <p:sp>
        <p:nvSpPr>
          <p:cNvPr id="3" name="Content Placeholder 2">
            <a:extLst>
              <a:ext uri="{FF2B5EF4-FFF2-40B4-BE49-F238E27FC236}">
                <a16:creationId xmlns:a16="http://schemas.microsoft.com/office/drawing/2014/main" id="{B96C95BB-563E-DC70-E33A-D2CADF9E0D74}"/>
              </a:ext>
            </a:extLst>
          </p:cNvPr>
          <p:cNvSpPr txBox="1">
            <a:spLocks noGrp="1"/>
          </p:cNvSpPr>
          <p:nvPr>
            <p:ph idx="1"/>
          </p:nvPr>
        </p:nvSpPr>
        <p:spPr>
          <a:xfrm>
            <a:off x="130631" y="2603497"/>
            <a:ext cx="11930743" cy="1326245"/>
          </a:xfrm>
        </p:spPr>
        <p:txBody>
          <a:bodyPr/>
          <a:lstStyle/>
          <a:p>
            <a:pPr lvl="0"/>
            <a:r>
              <a:rPr lang="en-GB"/>
              <a:t>Tumours of the brain may cause an increase in the intracranial pressure, which interferes with the normal functioning of the brain (WHO, 2021). This can cause a decrease in blood circulation and oxygen to the brain tissue. Consequently, physical and cognitive disabilities may occur. Emotional well-being and independence may also be impacted by the condition.</a:t>
            </a:r>
          </a:p>
          <a:p>
            <a:pPr lvl="0"/>
            <a:endParaRPr lang="en-GB"/>
          </a:p>
        </p:txBody>
      </p:sp>
      <p:sp>
        <p:nvSpPr>
          <p:cNvPr id="4" name="TextBox 3">
            <a:extLst>
              <a:ext uri="{FF2B5EF4-FFF2-40B4-BE49-F238E27FC236}">
                <a16:creationId xmlns:a16="http://schemas.microsoft.com/office/drawing/2014/main" id="{44BFB9BC-F9B0-2C7F-707A-068DF8C80AC7}"/>
              </a:ext>
            </a:extLst>
          </p:cNvPr>
          <p:cNvSpPr txBox="1"/>
          <p:nvPr/>
        </p:nvSpPr>
        <p:spPr>
          <a:xfrm>
            <a:off x="446309" y="4071256"/>
            <a:ext cx="3537859" cy="147733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Increased intracranial pressure</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Reduced oxygen supply</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Physical and mental effect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The intracranial compartmental syndrome: a proposed model for acute brain injury monitoring and management | Critical Care | Springer Nature Link">
            <a:extLst>
              <a:ext uri="{FF2B5EF4-FFF2-40B4-BE49-F238E27FC236}">
                <a16:creationId xmlns:a16="http://schemas.microsoft.com/office/drawing/2014/main" id="{718E5180-FA02-F65E-D988-9D07F4D1F8A7}"/>
              </a:ext>
            </a:extLst>
          </p:cNvPr>
          <p:cNvPicPr>
            <a:picLocks noChangeAspect="1"/>
          </p:cNvPicPr>
          <p:nvPr/>
        </p:nvPicPr>
        <p:blipFill>
          <a:blip r:embed="rId4"/>
          <a:srcRect/>
          <a:stretch>
            <a:fillRect/>
          </a:stretch>
        </p:blipFill>
        <p:spPr>
          <a:xfrm>
            <a:off x="8360231" y="3468611"/>
            <a:ext cx="2950028" cy="3389388"/>
          </a:xfrm>
          <a:prstGeom prst="rect">
            <a:avLst/>
          </a:prstGeom>
          <a:noFill/>
          <a:ln cap="rnd">
            <a:noFill/>
          </a:ln>
        </p:spPr>
      </p:pic>
      <p:sp>
        <p:nvSpPr>
          <p:cNvPr id="6" name="TextBox 5">
            <a:extLst>
              <a:ext uri="{FF2B5EF4-FFF2-40B4-BE49-F238E27FC236}">
                <a16:creationId xmlns:a16="http://schemas.microsoft.com/office/drawing/2014/main" id="{9F8BADF1-D465-BF8A-2913-8688BAD7CDC6}"/>
              </a:ext>
            </a:extLst>
          </p:cNvPr>
          <p:cNvSpPr txBox="1"/>
          <p:nvPr/>
        </p:nvSpPr>
        <p:spPr>
          <a:xfrm>
            <a:off x="5508171" y="6389909"/>
            <a:ext cx="3233062" cy="276999"/>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fr-FR" sz="1200" b="0" i="1" u="none" strike="noStrike" kern="1200" cap="none" spc="0" baseline="0">
                <a:solidFill>
                  <a:srgbClr val="000000"/>
                </a:solidFill>
                <a:uFillTx/>
                <a:latin typeface="Century Gothic"/>
              </a:rPr>
              <a:t>Source: Godoy et al. (2023)</a:t>
            </a:r>
            <a:endParaRPr lang="en-GB" sz="1200" b="0" i="1" u="none" strike="noStrike" kern="1200" cap="none" spc="0" baseline="0">
              <a:solidFill>
                <a:srgbClr val="000000"/>
              </a:solidFill>
              <a:uFillTx/>
              <a:latin typeface="Century Gothic"/>
            </a:endParaRPr>
          </a:p>
        </p:txBody>
      </p:sp>
      <p:pic>
        <p:nvPicPr>
          <p:cNvPr id="8" name="Audio 7">
            <a:hlinkClick r:id="" action="ppaction://media"/>
            <a:extLst>
              <a:ext uri="{FF2B5EF4-FFF2-40B4-BE49-F238E27FC236}">
                <a16:creationId xmlns:a16="http://schemas.microsoft.com/office/drawing/2014/main" id="{538F2EFF-46EF-C250-C68C-222D320900B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0390"/>
    </mc:Choice>
    <mc:Fallback>
      <p:transition spd="slow" advTm="70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89C7A-8A67-9BF9-97C7-0E6E0605F42A}"/>
              </a:ext>
            </a:extLst>
          </p:cNvPr>
          <p:cNvSpPr txBox="1">
            <a:spLocks noGrp="1"/>
          </p:cNvSpPr>
          <p:nvPr>
            <p:ph type="title"/>
          </p:nvPr>
        </p:nvSpPr>
        <p:spPr/>
        <p:txBody>
          <a:bodyPr/>
          <a:lstStyle/>
          <a:p>
            <a:pPr lvl="0"/>
            <a:r>
              <a:rPr lang="en-GB" b="1"/>
              <a:t>SYMPTOMS</a:t>
            </a:r>
            <a:endParaRPr lang="en-GB"/>
          </a:p>
        </p:txBody>
      </p:sp>
      <p:sp>
        <p:nvSpPr>
          <p:cNvPr id="3" name="Content Placeholder 2">
            <a:extLst>
              <a:ext uri="{FF2B5EF4-FFF2-40B4-BE49-F238E27FC236}">
                <a16:creationId xmlns:a16="http://schemas.microsoft.com/office/drawing/2014/main" id="{88B4AC02-B914-6260-C850-7CD9A00B98A0}"/>
              </a:ext>
            </a:extLst>
          </p:cNvPr>
          <p:cNvSpPr txBox="1">
            <a:spLocks noGrp="1"/>
          </p:cNvSpPr>
          <p:nvPr>
            <p:ph idx="1"/>
          </p:nvPr>
        </p:nvSpPr>
        <p:spPr>
          <a:xfrm>
            <a:off x="304796" y="2603497"/>
            <a:ext cx="11571512" cy="1239158"/>
          </a:xfrm>
        </p:spPr>
        <p:txBody>
          <a:bodyPr/>
          <a:lstStyle/>
          <a:p>
            <a:pPr lvl="0"/>
            <a:r>
              <a:rPr lang="en-GB"/>
              <a:t>The symptoms are different due to the location and size of the tumours (NHS, 2023). The typical symptoms are headaches, seizures and memory issues. Patients can also have weakness or difficulties in coordination. Such symptoms may have a considerable impact on everyday functioning.</a:t>
            </a:r>
          </a:p>
          <a:p>
            <a:pPr lvl="0"/>
            <a:endParaRPr lang="en-GB"/>
          </a:p>
        </p:txBody>
      </p:sp>
      <p:sp>
        <p:nvSpPr>
          <p:cNvPr id="4" name="TextBox 3">
            <a:extLst>
              <a:ext uri="{FF2B5EF4-FFF2-40B4-BE49-F238E27FC236}">
                <a16:creationId xmlns:a16="http://schemas.microsoft.com/office/drawing/2014/main" id="{E2BBD409-54E5-AEB8-088A-AAB754CB6675}"/>
              </a:ext>
            </a:extLst>
          </p:cNvPr>
          <p:cNvSpPr txBox="1"/>
          <p:nvPr/>
        </p:nvSpPr>
        <p:spPr>
          <a:xfrm>
            <a:off x="304796" y="3842656"/>
            <a:ext cx="3722915" cy="147733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Headaches and seizures</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Memory problems</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Co-ordination problems and weaknesses.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7 Brain Tumor Symptoms and Causes – Complete Warning Signs &amp; Treatment Guide - Our Healtho">
            <a:extLst>
              <a:ext uri="{FF2B5EF4-FFF2-40B4-BE49-F238E27FC236}">
                <a16:creationId xmlns:a16="http://schemas.microsoft.com/office/drawing/2014/main" id="{10858E83-A863-35A8-1427-914F7C6A2269}"/>
              </a:ext>
            </a:extLst>
          </p:cNvPr>
          <p:cNvPicPr>
            <a:picLocks noChangeAspect="1"/>
          </p:cNvPicPr>
          <p:nvPr/>
        </p:nvPicPr>
        <p:blipFill>
          <a:blip r:embed="rId4"/>
          <a:srcRect/>
          <a:stretch>
            <a:fillRect/>
          </a:stretch>
        </p:blipFill>
        <p:spPr>
          <a:xfrm>
            <a:off x="4332509" y="3581403"/>
            <a:ext cx="5431974" cy="2851785"/>
          </a:xfrm>
          <a:prstGeom prst="rect">
            <a:avLst/>
          </a:prstGeom>
          <a:noFill/>
          <a:ln cap="rnd">
            <a:noFill/>
          </a:ln>
        </p:spPr>
      </p:pic>
      <p:sp>
        <p:nvSpPr>
          <p:cNvPr id="6" name="TextBox 4">
            <a:extLst>
              <a:ext uri="{FF2B5EF4-FFF2-40B4-BE49-F238E27FC236}">
                <a16:creationId xmlns:a16="http://schemas.microsoft.com/office/drawing/2014/main" id="{72CA18FC-01A8-26C0-7F9F-E31C8A43F7D0}"/>
              </a:ext>
            </a:extLst>
          </p:cNvPr>
          <p:cNvSpPr txBox="1"/>
          <p:nvPr/>
        </p:nvSpPr>
        <p:spPr>
          <a:xfrm>
            <a:off x="4332509" y="6433188"/>
            <a:ext cx="7413168" cy="369335"/>
          </a:xfrm>
          <a:prstGeom prst="rect">
            <a:avLst/>
          </a:prstGeom>
          <a:noFill/>
          <a:ln cap="rnd">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Our Healtho (2023</a:t>
            </a:r>
            <a:r>
              <a:rPr lang="en-GB" sz="1800" b="0" i="0" u="none" strike="noStrike" kern="1200" cap="none" spc="0" baseline="0">
                <a:solidFill>
                  <a:srgbClr val="000000"/>
                </a:solidFill>
                <a:uFillTx/>
                <a:latin typeface="Century Gothic"/>
              </a:rPr>
              <a:t>)</a:t>
            </a:r>
          </a:p>
        </p:txBody>
      </p:sp>
      <p:pic>
        <p:nvPicPr>
          <p:cNvPr id="8" name="Audio 7">
            <a:hlinkClick r:id="" action="ppaction://media"/>
            <a:extLst>
              <a:ext uri="{FF2B5EF4-FFF2-40B4-BE49-F238E27FC236}">
                <a16:creationId xmlns:a16="http://schemas.microsoft.com/office/drawing/2014/main" id="{4450BC73-06F1-341D-4273-C75D405210B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057"/>
    </mc:Choice>
    <mc:Fallback>
      <p:transition spd="slow" advTm="40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426C1-24D4-875C-1096-093483A62734}"/>
              </a:ext>
            </a:extLst>
          </p:cNvPr>
          <p:cNvSpPr txBox="1">
            <a:spLocks noGrp="1"/>
          </p:cNvSpPr>
          <p:nvPr>
            <p:ph type="title"/>
          </p:nvPr>
        </p:nvSpPr>
        <p:spPr/>
        <p:txBody>
          <a:bodyPr/>
          <a:lstStyle/>
          <a:p>
            <a:pPr lvl="0"/>
            <a:r>
              <a:rPr lang="en-GB" b="1"/>
              <a:t>RISK FACTORS</a:t>
            </a:r>
            <a:br>
              <a:rPr lang="en-GB"/>
            </a:br>
            <a:endParaRPr lang="en-GB"/>
          </a:p>
        </p:txBody>
      </p:sp>
      <p:sp>
        <p:nvSpPr>
          <p:cNvPr id="3" name="Content Placeholder 2">
            <a:extLst>
              <a:ext uri="{FF2B5EF4-FFF2-40B4-BE49-F238E27FC236}">
                <a16:creationId xmlns:a16="http://schemas.microsoft.com/office/drawing/2014/main" id="{4208693A-56E2-88B5-D314-427FA3C635A2}"/>
              </a:ext>
            </a:extLst>
          </p:cNvPr>
          <p:cNvSpPr txBox="1">
            <a:spLocks noGrp="1"/>
          </p:cNvSpPr>
          <p:nvPr>
            <p:ph idx="1"/>
          </p:nvPr>
        </p:nvSpPr>
        <p:spPr>
          <a:xfrm>
            <a:off x="348340" y="2603497"/>
            <a:ext cx="11440881" cy="1271811"/>
          </a:xfrm>
        </p:spPr>
        <p:txBody>
          <a:bodyPr/>
          <a:lstStyle/>
          <a:p>
            <a:pPr lvl="0"/>
            <a:r>
              <a:rPr lang="en-GB"/>
              <a:t>Brain tumours are not completely understood in terms of their causes (WHO, 2021). Nevertheless, genetic predisposition and radiation exposure are some of the risk factors. Age can also affect the risk levels. This is an indication of the complexity of the condition.</a:t>
            </a:r>
          </a:p>
          <a:p>
            <a:pPr lvl="0"/>
            <a:endParaRPr lang="en-GB"/>
          </a:p>
        </p:txBody>
      </p:sp>
      <p:sp>
        <p:nvSpPr>
          <p:cNvPr id="4" name="TextBox 3">
            <a:extLst>
              <a:ext uri="{FF2B5EF4-FFF2-40B4-BE49-F238E27FC236}">
                <a16:creationId xmlns:a16="http://schemas.microsoft.com/office/drawing/2014/main" id="{C07BC3A6-701B-1E7C-CF87-77CF1B999FC9}"/>
              </a:ext>
            </a:extLst>
          </p:cNvPr>
          <p:cNvSpPr txBox="1"/>
          <p:nvPr/>
        </p:nvSpPr>
        <p:spPr>
          <a:xfrm>
            <a:off x="348340" y="3875309"/>
            <a:ext cx="3178628" cy="120033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Genetic factors</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Radiation exposure</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Multifactorial causes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How to get genetic testing for cancer | MD Anderson Cancer Center">
            <a:extLst>
              <a:ext uri="{FF2B5EF4-FFF2-40B4-BE49-F238E27FC236}">
                <a16:creationId xmlns:a16="http://schemas.microsoft.com/office/drawing/2014/main" id="{880BE0F1-8DCB-E6C5-27A4-31EA26F1B997}"/>
              </a:ext>
            </a:extLst>
          </p:cNvPr>
          <p:cNvPicPr>
            <a:picLocks noChangeAspect="1"/>
          </p:cNvPicPr>
          <p:nvPr/>
        </p:nvPicPr>
        <p:blipFill>
          <a:blip r:embed="rId4"/>
          <a:srcRect/>
          <a:stretch>
            <a:fillRect/>
          </a:stretch>
        </p:blipFill>
        <p:spPr>
          <a:xfrm>
            <a:off x="5094515" y="3517879"/>
            <a:ext cx="5061853" cy="2913095"/>
          </a:xfrm>
          <a:prstGeom prst="rect">
            <a:avLst/>
          </a:prstGeom>
          <a:noFill/>
          <a:ln cap="rnd">
            <a:noFill/>
          </a:ln>
        </p:spPr>
      </p:pic>
      <p:sp>
        <p:nvSpPr>
          <p:cNvPr id="6" name="TextBox 4">
            <a:extLst>
              <a:ext uri="{FF2B5EF4-FFF2-40B4-BE49-F238E27FC236}">
                <a16:creationId xmlns:a16="http://schemas.microsoft.com/office/drawing/2014/main" id="{773992C2-3D54-821F-9E24-B957A0A7F301}"/>
              </a:ext>
            </a:extLst>
          </p:cNvPr>
          <p:cNvSpPr txBox="1"/>
          <p:nvPr/>
        </p:nvSpPr>
        <p:spPr>
          <a:xfrm>
            <a:off x="5268690" y="6531431"/>
            <a:ext cx="6313712" cy="276999"/>
          </a:xfrm>
          <a:prstGeom prst="rect">
            <a:avLst/>
          </a:prstGeom>
          <a:noFill/>
          <a:ln cap="rnd">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MD Anderson Cancer Center (2023)</a:t>
            </a:r>
          </a:p>
        </p:txBody>
      </p:sp>
      <p:pic>
        <p:nvPicPr>
          <p:cNvPr id="8" name="Audio 7">
            <a:hlinkClick r:id="" action="ppaction://media"/>
            <a:extLst>
              <a:ext uri="{FF2B5EF4-FFF2-40B4-BE49-F238E27FC236}">
                <a16:creationId xmlns:a16="http://schemas.microsoft.com/office/drawing/2014/main" id="{0DED8873-7BE2-8153-AA54-C33244DA4DC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5269"/>
    </mc:Choice>
    <mc:Fallback>
      <p:transition spd="slow" advTm="55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25484-CB5F-F469-BC6D-D1E25F7501A3}"/>
              </a:ext>
            </a:extLst>
          </p:cNvPr>
          <p:cNvSpPr txBox="1">
            <a:spLocks noGrp="1"/>
          </p:cNvSpPr>
          <p:nvPr>
            <p:ph type="title"/>
          </p:nvPr>
        </p:nvSpPr>
        <p:spPr/>
        <p:txBody>
          <a:bodyPr/>
          <a:lstStyle/>
          <a:p>
            <a:pPr lvl="0"/>
            <a:r>
              <a:rPr lang="en-GB" b="1"/>
              <a:t>CARE PLAN AIM</a:t>
            </a:r>
            <a:endParaRPr lang="en-GB"/>
          </a:p>
        </p:txBody>
      </p:sp>
      <p:sp>
        <p:nvSpPr>
          <p:cNvPr id="3" name="Content Placeholder 2">
            <a:extLst>
              <a:ext uri="{FF2B5EF4-FFF2-40B4-BE49-F238E27FC236}">
                <a16:creationId xmlns:a16="http://schemas.microsoft.com/office/drawing/2014/main" id="{11A6B5B4-CAFC-4F2F-663D-EB5457FD3FB5}"/>
              </a:ext>
            </a:extLst>
          </p:cNvPr>
          <p:cNvSpPr txBox="1">
            <a:spLocks noGrp="1"/>
          </p:cNvSpPr>
          <p:nvPr>
            <p:ph idx="1"/>
          </p:nvPr>
        </p:nvSpPr>
        <p:spPr>
          <a:xfrm>
            <a:off x="119740" y="2603497"/>
            <a:ext cx="11538859" cy="1271811"/>
          </a:xfrm>
        </p:spPr>
        <p:txBody>
          <a:bodyPr/>
          <a:lstStyle/>
          <a:p>
            <a:pPr lvl="0"/>
            <a:r>
              <a:rPr lang="en-GB"/>
              <a:t>The care plan is intended to control the symptoms and enhance the quality of life (NICE, 2022). It is involved in holistic care, physical, emotional, and social care. Centre of care is a critical aspect of health practice. This is in line with NHS guidelines.</a:t>
            </a:r>
          </a:p>
          <a:p>
            <a:pPr lvl="0"/>
            <a:endParaRPr lang="en-GB"/>
          </a:p>
        </p:txBody>
      </p:sp>
      <p:sp>
        <p:nvSpPr>
          <p:cNvPr id="4" name="TextBox 3">
            <a:extLst>
              <a:ext uri="{FF2B5EF4-FFF2-40B4-BE49-F238E27FC236}">
                <a16:creationId xmlns:a16="http://schemas.microsoft.com/office/drawing/2014/main" id="{3F7C543B-176E-114D-CFEC-9FB112EE3D54}"/>
              </a:ext>
            </a:extLst>
          </p:cNvPr>
          <p:cNvSpPr txBox="1"/>
          <p:nvPr/>
        </p:nvSpPr>
        <p:spPr>
          <a:xfrm>
            <a:off x="391884" y="3799112"/>
            <a:ext cx="3788231" cy="120033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Symptom management</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Enhance quality of life.</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Holistic care approach</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Integrated Mental Health Services Modern Community Psychiatry at Taj Joshua blog">
            <a:extLst>
              <a:ext uri="{FF2B5EF4-FFF2-40B4-BE49-F238E27FC236}">
                <a16:creationId xmlns:a16="http://schemas.microsoft.com/office/drawing/2014/main" id="{3AC10C42-B92F-ACDE-1338-902FC171F242}"/>
              </a:ext>
            </a:extLst>
          </p:cNvPr>
          <p:cNvPicPr>
            <a:picLocks noChangeAspect="1"/>
          </p:cNvPicPr>
          <p:nvPr/>
        </p:nvPicPr>
        <p:blipFill>
          <a:blip r:embed="rId4"/>
          <a:srcRect/>
          <a:stretch>
            <a:fillRect/>
          </a:stretch>
        </p:blipFill>
        <p:spPr>
          <a:xfrm>
            <a:off x="5974214" y="3239408"/>
            <a:ext cx="5586407" cy="3126845"/>
          </a:xfrm>
          <a:prstGeom prst="rect">
            <a:avLst/>
          </a:prstGeom>
          <a:noFill/>
          <a:ln cap="rnd">
            <a:noFill/>
          </a:ln>
        </p:spPr>
      </p:pic>
      <p:sp>
        <p:nvSpPr>
          <p:cNvPr id="6" name="TextBox 4">
            <a:extLst>
              <a:ext uri="{FF2B5EF4-FFF2-40B4-BE49-F238E27FC236}">
                <a16:creationId xmlns:a16="http://schemas.microsoft.com/office/drawing/2014/main" id="{EFAA97A5-C2F6-D1F1-7010-DA679CB4586B}"/>
              </a:ext>
            </a:extLst>
          </p:cNvPr>
          <p:cNvSpPr txBox="1"/>
          <p:nvPr/>
        </p:nvSpPr>
        <p:spPr>
          <a:xfrm>
            <a:off x="5535658" y="6366253"/>
            <a:ext cx="6395085" cy="276999"/>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Taj Joshua (2023)</a:t>
            </a:r>
          </a:p>
        </p:txBody>
      </p:sp>
      <p:pic>
        <p:nvPicPr>
          <p:cNvPr id="8" name="Audio 7">
            <a:hlinkClick r:id="" action="ppaction://media"/>
            <a:extLst>
              <a:ext uri="{FF2B5EF4-FFF2-40B4-BE49-F238E27FC236}">
                <a16:creationId xmlns:a16="http://schemas.microsoft.com/office/drawing/2014/main" id="{92990337-20F1-F9F5-D5D0-1431DCC063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5103"/>
    </mc:Choice>
    <mc:Fallback>
      <p:transition spd="slow" advTm="55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EBD33-8CA9-A057-2DD3-41CBF3E8D38B}"/>
              </a:ext>
            </a:extLst>
          </p:cNvPr>
          <p:cNvSpPr txBox="1">
            <a:spLocks noGrp="1"/>
          </p:cNvSpPr>
          <p:nvPr>
            <p:ph type="title"/>
          </p:nvPr>
        </p:nvSpPr>
        <p:spPr/>
        <p:txBody>
          <a:bodyPr/>
          <a:lstStyle/>
          <a:p>
            <a:pPr lvl="0"/>
            <a:r>
              <a:rPr lang="en-GB"/>
              <a:t>TREATMENT</a:t>
            </a:r>
          </a:p>
        </p:txBody>
      </p:sp>
      <p:sp>
        <p:nvSpPr>
          <p:cNvPr id="3" name="Content Placeholder 2">
            <a:extLst>
              <a:ext uri="{FF2B5EF4-FFF2-40B4-BE49-F238E27FC236}">
                <a16:creationId xmlns:a16="http://schemas.microsoft.com/office/drawing/2014/main" id="{7B84B619-BA10-5B33-C95D-2DEB78CA7FC5}"/>
              </a:ext>
            </a:extLst>
          </p:cNvPr>
          <p:cNvSpPr txBox="1">
            <a:spLocks noGrp="1"/>
          </p:cNvSpPr>
          <p:nvPr>
            <p:ph idx="1"/>
          </p:nvPr>
        </p:nvSpPr>
        <p:spPr>
          <a:xfrm>
            <a:off x="228600" y="2603497"/>
            <a:ext cx="11723915" cy="1141189"/>
          </a:xfrm>
        </p:spPr>
        <p:txBody>
          <a:bodyPr/>
          <a:lstStyle/>
          <a:p>
            <a:pPr lvl="0">
              <a:lnSpc>
                <a:spcPct val="90000"/>
              </a:lnSpc>
            </a:pPr>
            <a:r>
              <a:rPr lang="en-GB"/>
              <a:t>The treatment is based on the peculiarities of tumours and the condition of the patient (NHS, 2023). Surgery can be employed in the removal or reduction of the tumour. Radiation therapy and chemotherapy contribute to the growth of tumours. But there should be a balance between benefits and risks when making treatment decisions.</a:t>
            </a:r>
          </a:p>
          <a:p>
            <a:pPr lvl="0">
              <a:lnSpc>
                <a:spcPct val="90000"/>
              </a:lnSpc>
            </a:pPr>
            <a:endParaRPr lang="en-GB"/>
          </a:p>
        </p:txBody>
      </p:sp>
      <p:sp>
        <p:nvSpPr>
          <p:cNvPr id="4" name="TextBox 3">
            <a:extLst>
              <a:ext uri="{FF2B5EF4-FFF2-40B4-BE49-F238E27FC236}">
                <a16:creationId xmlns:a16="http://schemas.microsoft.com/office/drawing/2014/main" id="{5E178DE0-5D90-3A4C-DDE7-77885854D445}"/>
              </a:ext>
            </a:extLst>
          </p:cNvPr>
          <p:cNvSpPr txBox="1"/>
          <p:nvPr/>
        </p:nvSpPr>
        <p:spPr>
          <a:xfrm>
            <a:off x="664028" y="3984168"/>
            <a:ext cx="3733796" cy="175432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Surgery</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Radiotherapy</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Chemotherapy</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Take into account risks and benefits.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4" descr="Neurosurgeon team operating brain tumor surgery in hospital operating room">
            <a:extLst>
              <a:ext uri="{FF2B5EF4-FFF2-40B4-BE49-F238E27FC236}">
                <a16:creationId xmlns:a16="http://schemas.microsoft.com/office/drawing/2014/main" id="{F8EF7C8D-F727-3216-1350-4B9D57A6F52B}"/>
              </a:ext>
            </a:extLst>
          </p:cNvPr>
          <p:cNvPicPr>
            <a:picLocks noChangeAspect="1"/>
          </p:cNvPicPr>
          <p:nvPr/>
        </p:nvPicPr>
        <p:blipFill>
          <a:blip r:embed="rId4"/>
          <a:srcRect/>
          <a:stretch>
            <a:fillRect/>
          </a:stretch>
        </p:blipFill>
        <p:spPr>
          <a:xfrm>
            <a:off x="5556708" y="3429000"/>
            <a:ext cx="4479929" cy="3064648"/>
          </a:xfrm>
          <a:prstGeom prst="rect">
            <a:avLst/>
          </a:prstGeom>
          <a:noFill/>
          <a:ln cap="rnd">
            <a:noFill/>
          </a:ln>
        </p:spPr>
      </p:pic>
      <p:sp>
        <p:nvSpPr>
          <p:cNvPr id="6" name="TextBox 4">
            <a:extLst>
              <a:ext uri="{FF2B5EF4-FFF2-40B4-BE49-F238E27FC236}">
                <a16:creationId xmlns:a16="http://schemas.microsoft.com/office/drawing/2014/main" id="{CD6AF936-8CCC-7EA7-0C47-717D506ECE64}"/>
              </a:ext>
            </a:extLst>
          </p:cNvPr>
          <p:cNvSpPr txBox="1"/>
          <p:nvPr/>
        </p:nvSpPr>
        <p:spPr>
          <a:xfrm>
            <a:off x="5910946" y="6493657"/>
            <a:ext cx="6041568" cy="276999"/>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Neurosurgery procedure (NHS, 2023)</a:t>
            </a:r>
          </a:p>
        </p:txBody>
      </p:sp>
      <p:pic>
        <p:nvPicPr>
          <p:cNvPr id="8" name="Audio 7">
            <a:hlinkClick r:id="" action="ppaction://media"/>
            <a:extLst>
              <a:ext uri="{FF2B5EF4-FFF2-40B4-BE49-F238E27FC236}">
                <a16:creationId xmlns:a16="http://schemas.microsoft.com/office/drawing/2014/main" id="{0504C7E6-8C6B-46CE-BF29-E50746AE15B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489"/>
    </mc:Choice>
    <mc:Fallback>
      <p:transition spd="slow" advTm="60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502D-469C-38BE-FAE3-86E53E851F1C}"/>
              </a:ext>
            </a:extLst>
          </p:cNvPr>
          <p:cNvSpPr txBox="1">
            <a:spLocks noGrp="1"/>
          </p:cNvSpPr>
          <p:nvPr>
            <p:ph type="title"/>
          </p:nvPr>
        </p:nvSpPr>
        <p:spPr/>
        <p:txBody>
          <a:bodyPr/>
          <a:lstStyle/>
          <a:p>
            <a:pPr lvl="0"/>
            <a:r>
              <a:rPr lang="en-GB" b="1"/>
              <a:t>REHABILITATION</a:t>
            </a:r>
            <a:br>
              <a:rPr lang="en-GB"/>
            </a:br>
            <a:endParaRPr lang="en-GB"/>
          </a:p>
        </p:txBody>
      </p:sp>
      <p:sp>
        <p:nvSpPr>
          <p:cNvPr id="3" name="Content Placeholder 2">
            <a:extLst>
              <a:ext uri="{FF2B5EF4-FFF2-40B4-BE49-F238E27FC236}">
                <a16:creationId xmlns:a16="http://schemas.microsoft.com/office/drawing/2014/main" id="{E0852AD3-6EA0-8B61-9AD1-1CC96E0C9BC8}"/>
              </a:ext>
            </a:extLst>
          </p:cNvPr>
          <p:cNvSpPr txBox="1">
            <a:spLocks noGrp="1"/>
          </p:cNvSpPr>
          <p:nvPr>
            <p:ph idx="1"/>
          </p:nvPr>
        </p:nvSpPr>
        <p:spPr>
          <a:xfrm>
            <a:off x="315687" y="2603497"/>
            <a:ext cx="11658600" cy="1250039"/>
          </a:xfrm>
        </p:spPr>
        <p:txBody>
          <a:bodyPr/>
          <a:lstStyle/>
          <a:p>
            <a:pPr lvl="0"/>
            <a:r>
              <a:rPr lang="en-GB"/>
              <a:t>Patient outcomes can be improved with the help of rehabilitation (NICE, 2022). Physiotherapy aids in the recovery of movements, and occupational therapy assists in day-to-day activities. Speech therapy can also be needed. This is indicative of a multidisciplinary approach.</a:t>
            </a:r>
          </a:p>
          <a:p>
            <a:pPr lvl="0"/>
            <a:endParaRPr lang="en-GB"/>
          </a:p>
        </p:txBody>
      </p:sp>
      <p:sp>
        <p:nvSpPr>
          <p:cNvPr id="4" name="TextBox 3">
            <a:extLst>
              <a:ext uri="{FF2B5EF4-FFF2-40B4-BE49-F238E27FC236}">
                <a16:creationId xmlns:a16="http://schemas.microsoft.com/office/drawing/2014/main" id="{0FB5C20C-AA7E-F0BC-8831-BDF18AD9743A}"/>
              </a:ext>
            </a:extLst>
          </p:cNvPr>
          <p:cNvSpPr txBox="1"/>
          <p:nvPr/>
        </p:nvSpPr>
        <p:spPr>
          <a:xfrm>
            <a:off x="674909" y="3722915"/>
            <a:ext cx="3799112" cy="120033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Physiotherapy</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Occupational therapy</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Speech therapy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Occupational Therapy Techniques for Enhancing Daily Living Skills: Empowering Independence at Home - Assisting Hands Home Care - Frisco, Plano &amp; Surrounding Areas">
            <a:extLst>
              <a:ext uri="{FF2B5EF4-FFF2-40B4-BE49-F238E27FC236}">
                <a16:creationId xmlns:a16="http://schemas.microsoft.com/office/drawing/2014/main" id="{CEB5C05E-44F9-AC08-0F61-227AD33586A8}"/>
              </a:ext>
            </a:extLst>
          </p:cNvPr>
          <p:cNvPicPr>
            <a:picLocks noChangeAspect="1"/>
          </p:cNvPicPr>
          <p:nvPr/>
        </p:nvPicPr>
        <p:blipFill>
          <a:blip r:embed="rId4"/>
          <a:srcRect/>
          <a:stretch>
            <a:fillRect/>
          </a:stretch>
        </p:blipFill>
        <p:spPr>
          <a:xfrm>
            <a:off x="8577940" y="3450771"/>
            <a:ext cx="3298368" cy="3298368"/>
          </a:xfrm>
          <a:prstGeom prst="rect">
            <a:avLst/>
          </a:prstGeom>
          <a:noFill/>
          <a:ln cap="rnd">
            <a:noFill/>
          </a:ln>
        </p:spPr>
      </p:pic>
      <p:sp>
        <p:nvSpPr>
          <p:cNvPr id="6" name="TextBox 4">
            <a:extLst>
              <a:ext uri="{FF2B5EF4-FFF2-40B4-BE49-F238E27FC236}">
                <a16:creationId xmlns:a16="http://schemas.microsoft.com/office/drawing/2014/main" id="{A2E35461-9DA4-FBCE-35F3-DB85E43F2323}"/>
              </a:ext>
            </a:extLst>
          </p:cNvPr>
          <p:cNvSpPr txBox="1"/>
          <p:nvPr/>
        </p:nvSpPr>
        <p:spPr>
          <a:xfrm>
            <a:off x="5083625" y="6466115"/>
            <a:ext cx="3820884" cy="276999"/>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a:t>
            </a:r>
            <a:r>
              <a:rPr lang="en-GB" sz="1200" b="0" i="0" u="none" strike="noStrike" kern="1200" cap="none" spc="0" baseline="0">
                <a:solidFill>
                  <a:srgbClr val="000000"/>
                </a:solidFill>
                <a:uFillTx/>
                <a:latin typeface="Century Gothic"/>
              </a:rPr>
              <a:t>Assisting Hands Home Care (2023)</a:t>
            </a:r>
          </a:p>
        </p:txBody>
      </p:sp>
      <p:pic>
        <p:nvPicPr>
          <p:cNvPr id="8" name="Audio 7">
            <a:hlinkClick r:id="" action="ppaction://media"/>
            <a:extLst>
              <a:ext uri="{FF2B5EF4-FFF2-40B4-BE49-F238E27FC236}">
                <a16:creationId xmlns:a16="http://schemas.microsoft.com/office/drawing/2014/main" id="{E62F4321-163D-04C8-25E8-9DBEABDE389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1633"/>
    </mc:Choice>
    <mc:Fallback>
      <p:transition spd="slow" advTm="51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1D6AF-3DD7-8EFF-41A8-83B49A3E706A}"/>
              </a:ext>
            </a:extLst>
          </p:cNvPr>
          <p:cNvSpPr txBox="1">
            <a:spLocks noGrp="1"/>
          </p:cNvSpPr>
          <p:nvPr>
            <p:ph type="title"/>
          </p:nvPr>
        </p:nvSpPr>
        <p:spPr/>
        <p:txBody>
          <a:bodyPr/>
          <a:lstStyle/>
          <a:p>
            <a:pPr lvl="0"/>
            <a:r>
              <a:rPr lang="en-GB" b="1"/>
              <a:t>MONITORING &amp; SUPPORT</a:t>
            </a:r>
            <a:endParaRPr lang="en-GB"/>
          </a:p>
        </p:txBody>
      </p:sp>
      <p:sp>
        <p:nvSpPr>
          <p:cNvPr id="3" name="Content Placeholder 2">
            <a:extLst>
              <a:ext uri="{FF2B5EF4-FFF2-40B4-BE49-F238E27FC236}">
                <a16:creationId xmlns:a16="http://schemas.microsoft.com/office/drawing/2014/main" id="{BCB2C964-60B5-9165-19B8-00A131B9C017}"/>
              </a:ext>
            </a:extLst>
          </p:cNvPr>
          <p:cNvSpPr txBox="1">
            <a:spLocks noGrp="1"/>
          </p:cNvSpPr>
          <p:nvPr>
            <p:ph idx="1"/>
          </p:nvPr>
        </p:nvSpPr>
        <p:spPr>
          <a:xfrm>
            <a:off x="523585" y="2657017"/>
            <a:ext cx="11265645" cy="1543955"/>
          </a:xfrm>
        </p:spPr>
        <p:txBody>
          <a:bodyPr/>
          <a:lstStyle/>
          <a:p>
            <a:pPr lvl="0"/>
            <a:r>
              <a:rPr lang="en-GB"/>
              <a:t>Monitoring is also essential to the management (NHS, 2023). MRI scans can monitor tumour progression, and neurological imaging is important to monitor functionality. It is also important to have emotional support. Recovery can be helped by lifestyle variables like food, sleep, and coping with stress.</a:t>
            </a:r>
          </a:p>
          <a:p>
            <a:pPr lvl="0"/>
            <a:endParaRPr lang="en-GB"/>
          </a:p>
        </p:txBody>
      </p:sp>
      <p:sp>
        <p:nvSpPr>
          <p:cNvPr id="4" name="TextBox 3">
            <a:extLst>
              <a:ext uri="{FF2B5EF4-FFF2-40B4-BE49-F238E27FC236}">
                <a16:creationId xmlns:a16="http://schemas.microsoft.com/office/drawing/2014/main" id="{511E96EB-3CF6-C05C-9EA6-2A861381B720}"/>
              </a:ext>
            </a:extLst>
          </p:cNvPr>
          <p:cNvSpPr txBox="1"/>
          <p:nvPr/>
        </p:nvSpPr>
        <p:spPr>
          <a:xfrm>
            <a:off x="680633" y="4295137"/>
            <a:ext cx="4855025" cy="1200332"/>
          </a:xfrm>
          <a:prstGeom prst="rect">
            <a:avLst/>
          </a:prstGeom>
          <a:noFill/>
          <a:ln cap="rnd">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MRI scans</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Regular assessments</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Support of emotions and lifestyle.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Neuroradiology - Newcastle Hospitals NHS Foundation Trust">
            <a:extLst>
              <a:ext uri="{FF2B5EF4-FFF2-40B4-BE49-F238E27FC236}">
                <a16:creationId xmlns:a16="http://schemas.microsoft.com/office/drawing/2014/main" id="{A7B21BDB-9439-E598-0EA5-EBA39F1C8802}"/>
              </a:ext>
            </a:extLst>
          </p:cNvPr>
          <p:cNvPicPr>
            <a:picLocks noChangeAspect="1"/>
          </p:cNvPicPr>
          <p:nvPr/>
        </p:nvPicPr>
        <p:blipFill>
          <a:blip r:embed="rId4"/>
          <a:srcRect/>
          <a:stretch>
            <a:fillRect/>
          </a:stretch>
        </p:blipFill>
        <p:spPr>
          <a:xfrm>
            <a:off x="5535658" y="3587950"/>
            <a:ext cx="5725890" cy="2795842"/>
          </a:xfrm>
          <a:prstGeom prst="rect">
            <a:avLst/>
          </a:prstGeom>
          <a:noFill/>
          <a:ln cap="rnd">
            <a:noFill/>
          </a:ln>
        </p:spPr>
      </p:pic>
      <p:sp>
        <p:nvSpPr>
          <p:cNvPr id="6" name="TextBox 4">
            <a:extLst>
              <a:ext uri="{FF2B5EF4-FFF2-40B4-BE49-F238E27FC236}">
                <a16:creationId xmlns:a16="http://schemas.microsoft.com/office/drawing/2014/main" id="{529420E3-F620-DED7-1903-360C9865C486}"/>
              </a:ext>
            </a:extLst>
          </p:cNvPr>
          <p:cNvSpPr txBox="1"/>
          <p:nvPr/>
        </p:nvSpPr>
        <p:spPr>
          <a:xfrm>
            <a:off x="5535658" y="6509659"/>
            <a:ext cx="6395085" cy="276999"/>
          </a:xfrm>
          <a:prstGeom prst="rect">
            <a:avLst/>
          </a:prstGeom>
          <a:noFill/>
          <a:ln cap="rnd">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Newcastle Hospitals NHS Foundation Trust (2023)</a:t>
            </a:r>
          </a:p>
        </p:txBody>
      </p:sp>
      <p:pic>
        <p:nvPicPr>
          <p:cNvPr id="8" name="Audio 7">
            <a:hlinkClick r:id="" action="ppaction://media"/>
            <a:extLst>
              <a:ext uri="{FF2B5EF4-FFF2-40B4-BE49-F238E27FC236}">
                <a16:creationId xmlns:a16="http://schemas.microsoft.com/office/drawing/2014/main" id="{76F53835-AA08-BA52-EB75-E1B6C5660B7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953"/>
    </mc:Choice>
    <mc:Fallback>
      <p:transition spd="slow" advTm="44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19A4E-ECE8-F7F2-4026-8095078A33DF}"/>
              </a:ext>
            </a:extLst>
          </p:cNvPr>
          <p:cNvSpPr txBox="1">
            <a:spLocks noGrp="1"/>
          </p:cNvSpPr>
          <p:nvPr>
            <p:ph type="title"/>
          </p:nvPr>
        </p:nvSpPr>
        <p:spPr/>
        <p:txBody>
          <a:bodyPr/>
          <a:lstStyle/>
          <a:p>
            <a:pPr lvl="0"/>
            <a:r>
              <a:rPr lang="en-GB" b="1"/>
              <a:t>ETHICS &amp; CONCLUSION</a:t>
            </a:r>
            <a:endParaRPr lang="en-GB"/>
          </a:p>
        </p:txBody>
      </p:sp>
      <p:sp>
        <p:nvSpPr>
          <p:cNvPr id="3" name="Content Placeholder 2">
            <a:extLst>
              <a:ext uri="{FF2B5EF4-FFF2-40B4-BE49-F238E27FC236}">
                <a16:creationId xmlns:a16="http://schemas.microsoft.com/office/drawing/2014/main" id="{A663FA17-BDC0-A1C9-9EB2-DB93DC81A423}"/>
              </a:ext>
            </a:extLst>
          </p:cNvPr>
          <p:cNvSpPr txBox="1">
            <a:spLocks noGrp="1"/>
          </p:cNvSpPr>
          <p:nvPr>
            <p:ph idx="1"/>
          </p:nvPr>
        </p:nvSpPr>
        <p:spPr>
          <a:xfrm>
            <a:off x="326568" y="2603497"/>
            <a:ext cx="11756568" cy="956133"/>
          </a:xfrm>
        </p:spPr>
        <p:txBody>
          <a:bodyPr/>
          <a:lstStyle/>
          <a:p>
            <a:pPr lvl="0"/>
            <a:r>
              <a:rPr lang="en-GB"/>
              <a:t>The practice in healthcare ought to be ethically respectful (NMC, 2018). Confidentiality of patients should be upheld, and adequate informed consent should be obtained. The patients should be involved in decision-making. An overall care plan improves the overall outcomes.</a:t>
            </a:r>
          </a:p>
          <a:p>
            <a:pPr marL="0" lvl="0" indent="0">
              <a:buNone/>
            </a:pPr>
            <a:endParaRPr lang="en-GB"/>
          </a:p>
        </p:txBody>
      </p:sp>
      <p:sp>
        <p:nvSpPr>
          <p:cNvPr id="4" name="TextBox 3">
            <a:extLst>
              <a:ext uri="{FF2B5EF4-FFF2-40B4-BE49-F238E27FC236}">
                <a16:creationId xmlns:a16="http://schemas.microsoft.com/office/drawing/2014/main" id="{8A6A349C-C2AB-8CB5-1E62-5667C47FF698}"/>
              </a:ext>
            </a:extLst>
          </p:cNvPr>
          <p:cNvSpPr txBox="1"/>
          <p:nvPr/>
        </p:nvSpPr>
        <p:spPr>
          <a:xfrm>
            <a:off x="304796" y="3777340"/>
            <a:ext cx="4027712" cy="1477332"/>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Confidentiality</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Informed consent</a:t>
            </a: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Patient involvement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p:txBody>
      </p:sp>
      <p:pic>
        <p:nvPicPr>
          <p:cNvPr id="5" name="Picture 2" descr="Sealed Records - Patient Confidentiality in Pharmacy">
            <a:extLst>
              <a:ext uri="{FF2B5EF4-FFF2-40B4-BE49-F238E27FC236}">
                <a16:creationId xmlns:a16="http://schemas.microsoft.com/office/drawing/2014/main" id="{98A578A5-23DE-8891-C8BD-296B857DE2BB}"/>
              </a:ext>
            </a:extLst>
          </p:cNvPr>
          <p:cNvPicPr>
            <a:picLocks noChangeAspect="1"/>
          </p:cNvPicPr>
          <p:nvPr/>
        </p:nvPicPr>
        <p:blipFill>
          <a:blip r:embed="rId4"/>
          <a:srcRect/>
          <a:stretch>
            <a:fillRect/>
          </a:stretch>
        </p:blipFill>
        <p:spPr>
          <a:xfrm>
            <a:off x="5792074" y="3559631"/>
            <a:ext cx="5354900" cy="3027816"/>
          </a:xfrm>
          <a:prstGeom prst="rect">
            <a:avLst/>
          </a:prstGeom>
          <a:noFill/>
          <a:ln cap="rnd">
            <a:noFill/>
          </a:ln>
        </p:spPr>
      </p:pic>
      <p:sp>
        <p:nvSpPr>
          <p:cNvPr id="6" name="TextBox 4">
            <a:extLst>
              <a:ext uri="{FF2B5EF4-FFF2-40B4-BE49-F238E27FC236}">
                <a16:creationId xmlns:a16="http://schemas.microsoft.com/office/drawing/2014/main" id="{87CB7803-8E3E-970A-2F97-19205660E7AA}"/>
              </a:ext>
            </a:extLst>
          </p:cNvPr>
          <p:cNvSpPr txBox="1"/>
          <p:nvPr/>
        </p:nvSpPr>
        <p:spPr>
          <a:xfrm>
            <a:off x="5617031" y="6587447"/>
            <a:ext cx="5693228" cy="276999"/>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entury Gothic"/>
              </a:rPr>
              <a:t>Source: Internet Safety Statistics (2023)</a:t>
            </a:r>
          </a:p>
        </p:txBody>
      </p:sp>
      <p:pic>
        <p:nvPicPr>
          <p:cNvPr id="8" name="Audio 7">
            <a:hlinkClick r:id="" action="ppaction://media"/>
            <a:extLst>
              <a:ext uri="{FF2B5EF4-FFF2-40B4-BE49-F238E27FC236}">
                <a16:creationId xmlns:a16="http://schemas.microsoft.com/office/drawing/2014/main" id="{7F226495-3B25-0F67-D453-49DE8C823E9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3642"/>
    </mc:Choice>
    <mc:Fallback>
      <p:transition spd="slow" advTm="93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8D291-B46F-8157-624D-73BBCFF6E2C4}"/>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68CD5E9F-62E3-877C-429E-F09220D7445E}"/>
              </a:ext>
            </a:extLst>
          </p:cNvPr>
          <p:cNvSpPr txBox="1">
            <a:spLocks noGrp="1"/>
          </p:cNvSpPr>
          <p:nvPr>
            <p:ph idx="1"/>
          </p:nvPr>
        </p:nvSpPr>
        <p:spPr>
          <a:xfrm>
            <a:off x="664028" y="1480459"/>
            <a:ext cx="10689774" cy="4696504"/>
          </a:xfrm>
        </p:spPr>
        <p:txBody>
          <a:bodyPr/>
          <a:lstStyle/>
          <a:p>
            <a:pPr lvl="0">
              <a:lnSpc>
                <a:spcPct val="90000"/>
              </a:lnSpc>
            </a:pPr>
            <a:endParaRPr lang="en-GB"/>
          </a:p>
          <a:p>
            <a:pPr lvl="0">
              <a:lnSpc>
                <a:spcPct val="90000"/>
              </a:lnSpc>
            </a:pPr>
            <a:endParaRPr lang="en-GB"/>
          </a:p>
          <a:p>
            <a:pPr lvl="0">
              <a:lnSpc>
                <a:spcPct val="90000"/>
              </a:lnSpc>
            </a:pPr>
            <a:r>
              <a:rPr lang="en-GB"/>
              <a:t>NHS (2023) </a:t>
            </a:r>
            <a:r>
              <a:rPr lang="en-GB" i="1"/>
              <a:t>Brain tumours</a:t>
            </a:r>
            <a:r>
              <a:rPr lang="en-GB"/>
              <a:t>. Available at: </a:t>
            </a:r>
            <a:r>
              <a:rPr lang="en-GB" u="sng">
                <a:hlinkClick r:id="rId4">
                  <a:extLst>
                    <a:ext uri="{A12FA001-AC4F-418D-AE19-62706E023703}">
                      <ahyp:hlinkClr xmlns:ahyp="http://schemas.microsoft.com/office/drawing/2018/hyperlinkcolor" val="tx"/>
                    </a:ext>
                  </a:extLst>
                </a:hlinkClick>
              </a:rPr>
              <a:t>https://www.nhs.uk/conditions/brain-tumours/</a:t>
            </a:r>
            <a:r>
              <a:rPr lang="en-GB"/>
              <a:t> (Accessed: 1 April 2026).</a:t>
            </a:r>
          </a:p>
          <a:p>
            <a:pPr lvl="0">
              <a:lnSpc>
                <a:spcPct val="90000"/>
              </a:lnSpc>
            </a:pPr>
            <a:r>
              <a:rPr lang="en-GB"/>
              <a:t>NICE (2022) </a:t>
            </a:r>
            <a:r>
              <a:rPr lang="en-GB" i="1"/>
              <a:t>Brain tumours (primary) and brain metastases in adults</a:t>
            </a:r>
            <a:r>
              <a:rPr lang="en-GB"/>
              <a:t>. Available at: </a:t>
            </a:r>
            <a:r>
              <a:rPr lang="en-GB" u="sng">
                <a:hlinkClick r:id="rId5">
                  <a:extLst>
                    <a:ext uri="{A12FA001-AC4F-418D-AE19-62706E023703}">
                      <ahyp:hlinkClr xmlns:ahyp="http://schemas.microsoft.com/office/drawing/2018/hyperlinkcolor" val="tx"/>
                    </a:ext>
                  </a:extLst>
                </a:hlinkClick>
              </a:rPr>
              <a:t>https://www.nice.org.uk</a:t>
            </a:r>
            <a:r>
              <a:rPr lang="en-GB"/>
              <a:t> (Accessed: 4 April 2026).</a:t>
            </a:r>
          </a:p>
          <a:p>
            <a:pPr lvl="0">
              <a:lnSpc>
                <a:spcPct val="90000"/>
              </a:lnSpc>
            </a:pPr>
            <a:r>
              <a:rPr lang="en-GB"/>
              <a:t>WHO (2021) </a:t>
            </a:r>
            <a:r>
              <a:rPr lang="en-GB" i="1"/>
              <a:t>Neurological disorders: public health challenges</a:t>
            </a:r>
            <a:r>
              <a:rPr lang="en-GB"/>
              <a:t>. Available at: </a:t>
            </a:r>
            <a:r>
              <a:rPr lang="en-GB" u="sng">
                <a:hlinkClick r:id="rId6">
                  <a:extLst>
                    <a:ext uri="{A12FA001-AC4F-418D-AE19-62706E023703}">
                      <ahyp:hlinkClr xmlns:ahyp="http://schemas.microsoft.com/office/drawing/2018/hyperlinkcolor" val="tx"/>
                    </a:ext>
                  </a:extLst>
                </a:hlinkClick>
              </a:rPr>
              <a:t>https://www.who.int</a:t>
            </a:r>
            <a:r>
              <a:rPr lang="en-GB"/>
              <a:t> (Accessed: 7 April 2026).</a:t>
            </a:r>
          </a:p>
          <a:p>
            <a:pPr lvl="0">
              <a:lnSpc>
                <a:spcPct val="90000"/>
              </a:lnSpc>
            </a:pPr>
            <a:r>
              <a:rPr lang="en-GB"/>
              <a:t>Tortora, G.J. and Derrickson, B.H. (2021) </a:t>
            </a:r>
            <a:r>
              <a:rPr lang="en-GB" i="1"/>
              <a:t>Principles of Anatomy and Physiology</a:t>
            </a:r>
            <a:r>
              <a:rPr lang="en-GB"/>
              <a:t>. 16th edn. Hoboken: Wiley.</a:t>
            </a:r>
          </a:p>
          <a:p>
            <a:pPr lvl="0">
              <a:lnSpc>
                <a:spcPct val="90000"/>
              </a:lnSpc>
            </a:pPr>
            <a:r>
              <a:rPr lang="en-GB"/>
              <a:t>Guyton, A.C. and Hall, J.E. (2020) </a:t>
            </a:r>
            <a:r>
              <a:rPr lang="en-GB" i="1"/>
              <a:t>Textbook of Medical Physiology</a:t>
            </a:r>
            <a:r>
              <a:rPr lang="en-GB"/>
              <a:t>. 14th edn. Philadelphia: Elsevier.</a:t>
            </a:r>
          </a:p>
          <a:p>
            <a:pPr lvl="0">
              <a:lnSpc>
                <a:spcPct val="90000"/>
              </a:lnSpc>
            </a:pPr>
            <a:r>
              <a:rPr lang="en-GB"/>
              <a:t>NMC (2018) </a:t>
            </a:r>
            <a:r>
              <a:rPr lang="en-GB" i="1"/>
              <a:t>The Code: Professional standards of practice and behaviour for nurses, midwives and nursing associates</a:t>
            </a:r>
            <a:r>
              <a:rPr lang="en-GB"/>
              <a:t>. London: NMC.</a:t>
            </a:r>
          </a:p>
          <a:p>
            <a:pPr lvl="0">
              <a:lnSpc>
                <a:spcPct val="90000"/>
              </a:lnSpc>
            </a:pPr>
            <a:endParaRPr lang="en-GB"/>
          </a:p>
        </p:txBody>
      </p:sp>
      <p:pic>
        <p:nvPicPr>
          <p:cNvPr id="5" name="Audio 4">
            <a:hlinkClick r:id="" action="ppaction://media"/>
            <a:extLst>
              <a:ext uri="{FF2B5EF4-FFF2-40B4-BE49-F238E27FC236}">
                <a16:creationId xmlns:a16="http://schemas.microsoft.com/office/drawing/2014/main" id="{C031ECAA-DC1E-5BF3-45F0-F4A9756D892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639"/>
    </mc:Choice>
    <mc:Fallback>
      <p:transition spd="slow" advTm="16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41.8"/>
</p:tagLst>
</file>

<file path=ppt/theme/theme1.xml><?xml version="1.0" encoding="utf-8"?>
<a:theme xmlns:a="http://schemas.openxmlformats.org/drawingml/2006/main" name="Ion Boardroom">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Ion%20Boardroom</Template>
  <TotalTime>157</TotalTime>
  <Words>1314</Words>
  <Application>Microsoft Office PowerPoint</Application>
  <PresentationFormat>Widescreen</PresentationFormat>
  <Paragraphs>98</Paragraphs>
  <Slides>16</Slides>
  <Notes>0</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Century Gothic</vt:lpstr>
      <vt:lpstr>Wingdings</vt:lpstr>
      <vt:lpstr>Wingdings 3</vt:lpstr>
      <vt:lpstr>Ion Boardroom</vt:lpstr>
      <vt:lpstr>Brain Tumour Care Plan Introduction to Physiology (BMHP5023) </vt:lpstr>
      <vt:lpstr>INTRODUCTION</vt:lpstr>
      <vt:lpstr>CASE STUDY</vt:lpstr>
      <vt:lpstr>SYSTEM (CNS)</vt:lpstr>
      <vt:lpstr>BRAIN STRUCTURE</vt:lpstr>
      <vt:lpstr>NORMAL FUNCTION</vt:lpstr>
      <vt:lpstr>BRAIN TUMOUR</vt:lpstr>
      <vt:lpstr>INFLUENCE ON BODY</vt:lpstr>
      <vt:lpstr>SYMPTOMS</vt:lpstr>
      <vt:lpstr>RISK FACTORS </vt:lpstr>
      <vt:lpstr>CARE PLAN AIM</vt:lpstr>
      <vt:lpstr>TREATMENT</vt:lpstr>
      <vt:lpstr>REHABILITATION </vt:lpstr>
      <vt:lpstr>MONITORING &amp; SUPPORT</vt:lpstr>
      <vt:lpstr>ETHICS &amp;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Janat Kiconco</dc:creator>
  <cp:lastModifiedBy>Janat Kiconco</cp:lastModifiedBy>
  <cp:revision>2</cp:revision>
  <dcterms:created xsi:type="dcterms:W3CDTF">2026-04-17T13:12:25Z</dcterms:created>
  <dcterms:modified xsi:type="dcterms:W3CDTF">2026-04-22T13:09:19Z</dcterms:modified>
</cp:coreProperties>
</file>