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7" r:id="rId2"/>
    <p:sldId id="297" r:id="rId3"/>
    <p:sldId id="288" r:id="rId4"/>
    <p:sldId id="292" r:id="rId5"/>
    <p:sldId id="293" r:id="rId6"/>
    <p:sldId id="294" r:id="rId7"/>
    <p:sldId id="295" r:id="rId8"/>
    <p:sldId id="272" r:id="rId9"/>
    <p:sldId id="289" r:id="rId10"/>
    <p:sldId id="290" r:id="rId11"/>
    <p:sldId id="284" r:id="rId12"/>
    <p:sldId id="285" r:id="rId13"/>
    <p:sldId id="286" r:id="rId14"/>
    <p:sldId id="287" r:id="rId15"/>
    <p:sldId id="291" r:id="rId16"/>
    <p:sldId id="296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8E4B45-EDCE-91FB-D5D8-50A2B62CC389}" v="527" dt="2025-10-20T07:56:27.860"/>
    <p1510:client id="{407BDEFA-74DA-60D5-D8AF-8AFFE0511FC7}" v="1" dt="2025-10-19T10:32:43.9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ynne Jones (IMH)" userId="S::w.w.jones@uwtsd.ac.uk::b8ae0356-1604-4797-9d33-e7aaf078d969" providerId="AD" clId="Web-{F15AAA49-D9B8-D89B-7327-B6C58035BF15}"/>
    <pc:docChg chg="addSld delSld modSld">
      <pc:chgData name="Wynne Jones (IMH)" userId="S::w.w.jones@uwtsd.ac.uk::b8ae0356-1604-4797-9d33-e7aaf078d969" providerId="AD" clId="Web-{F15AAA49-D9B8-D89B-7327-B6C58035BF15}" dt="2025-10-16T09:57:17.561" v="30"/>
      <pc:docMkLst>
        <pc:docMk/>
      </pc:docMkLst>
      <pc:sldChg chg="addSp delSp modSp add">
        <pc:chgData name="Wynne Jones (IMH)" userId="S::w.w.jones@uwtsd.ac.uk::b8ae0356-1604-4797-9d33-e7aaf078d969" providerId="AD" clId="Web-{F15AAA49-D9B8-D89B-7327-B6C58035BF15}" dt="2025-10-16T09:56:43.603" v="27"/>
        <pc:sldMkLst>
          <pc:docMk/>
          <pc:sldMk cId="1103981970" sldId="257"/>
        </pc:sldMkLst>
        <pc:spChg chg="mod">
          <ac:chgData name="Wynne Jones (IMH)" userId="S::w.w.jones@uwtsd.ac.uk::b8ae0356-1604-4797-9d33-e7aaf078d969" providerId="AD" clId="Web-{F15AAA49-D9B8-D89B-7327-B6C58035BF15}" dt="2025-10-16T09:56:37.539" v="25" actId="20577"/>
          <ac:spMkLst>
            <pc:docMk/>
            <pc:sldMk cId="1103981970" sldId="257"/>
            <ac:spMk id="2" creationId="{62267CC4-DB0D-457E-A4FF-BF5B5826C670}"/>
          </ac:spMkLst>
        </pc:spChg>
        <pc:spChg chg="add">
          <ac:chgData name="Wynne Jones (IMH)" userId="S::w.w.jones@uwtsd.ac.uk::b8ae0356-1604-4797-9d33-e7aaf078d969" providerId="AD" clId="Web-{F15AAA49-D9B8-D89B-7327-B6C58035BF15}" dt="2025-10-16T09:56:25.944" v="23"/>
          <ac:spMkLst>
            <pc:docMk/>
            <pc:sldMk cId="1103981970" sldId="257"/>
            <ac:spMk id="8" creationId="{0E30439A-8A5B-46EC-8283-9B6B031D40D0}"/>
          </ac:spMkLst>
        </pc:spChg>
        <pc:spChg chg="add">
          <ac:chgData name="Wynne Jones (IMH)" userId="S::w.w.jones@uwtsd.ac.uk::b8ae0356-1604-4797-9d33-e7aaf078d969" providerId="AD" clId="Web-{F15AAA49-D9B8-D89B-7327-B6C58035BF15}" dt="2025-10-16T09:56:25.944" v="23"/>
          <ac:spMkLst>
            <pc:docMk/>
            <pc:sldMk cId="1103981970" sldId="257"/>
            <ac:spMk id="10" creationId="{5CEAD642-85CF-4750-8432-7C80C901F001}"/>
          </ac:spMkLst>
        </pc:spChg>
        <pc:spChg chg="add">
          <ac:chgData name="Wynne Jones (IMH)" userId="S::w.w.jones@uwtsd.ac.uk::b8ae0356-1604-4797-9d33-e7aaf078d969" providerId="AD" clId="Web-{F15AAA49-D9B8-D89B-7327-B6C58035BF15}" dt="2025-10-16T09:56:25.944" v="23"/>
          <ac:spMkLst>
            <pc:docMk/>
            <pc:sldMk cId="1103981970" sldId="257"/>
            <ac:spMk id="12" creationId="{FA33EEAE-15D5-4119-8C1E-89D943F911EF}"/>
          </ac:spMkLst>
        </pc:spChg>
        <pc:spChg chg="add">
          <ac:chgData name="Wynne Jones (IMH)" userId="S::w.w.jones@uwtsd.ac.uk::b8ae0356-1604-4797-9d33-e7aaf078d969" providerId="AD" clId="Web-{F15AAA49-D9B8-D89B-7327-B6C58035BF15}" dt="2025-10-16T09:56:25.944" v="23"/>
          <ac:spMkLst>
            <pc:docMk/>
            <pc:sldMk cId="1103981970" sldId="257"/>
            <ac:spMk id="14" creationId="{730D8B3B-9B80-4025-B934-26DC7D7CD231}"/>
          </ac:spMkLst>
        </pc:spChg>
        <pc:spChg chg="add">
          <ac:chgData name="Wynne Jones (IMH)" userId="S::w.w.jones@uwtsd.ac.uk::b8ae0356-1604-4797-9d33-e7aaf078d969" providerId="AD" clId="Web-{F15AAA49-D9B8-D89B-7327-B6C58035BF15}" dt="2025-10-16T09:56:25.944" v="23"/>
          <ac:spMkLst>
            <pc:docMk/>
            <pc:sldMk cId="1103981970" sldId="257"/>
            <ac:spMk id="16" creationId="{B5A1B09C-1565-46F8-B70F-621C5EB48A09}"/>
          </ac:spMkLst>
        </pc:spChg>
        <pc:spChg chg="add">
          <ac:chgData name="Wynne Jones (IMH)" userId="S::w.w.jones@uwtsd.ac.uk::b8ae0356-1604-4797-9d33-e7aaf078d969" providerId="AD" clId="Web-{F15AAA49-D9B8-D89B-7327-B6C58035BF15}" dt="2025-10-16T09:56:25.944" v="23"/>
          <ac:spMkLst>
            <pc:docMk/>
            <pc:sldMk cId="1103981970" sldId="257"/>
            <ac:spMk id="18" creationId="{8C516CC8-80AC-446C-A56E-9F54B7210402}"/>
          </ac:spMkLst>
        </pc:spChg>
        <pc:spChg chg="add">
          <ac:chgData name="Wynne Jones (IMH)" userId="S::w.w.jones@uwtsd.ac.uk::b8ae0356-1604-4797-9d33-e7aaf078d969" providerId="AD" clId="Web-{F15AAA49-D9B8-D89B-7327-B6C58035BF15}" dt="2025-10-16T09:56:25.944" v="23"/>
          <ac:spMkLst>
            <pc:docMk/>
            <pc:sldMk cId="1103981970" sldId="257"/>
            <ac:spMk id="20" creationId="{53947E58-F088-49F1-A3D1-DEA690192E84}"/>
          </ac:spMkLst>
        </pc:spChg>
      </pc:sldChg>
      <pc:sldChg chg="addSp delSp modSp add">
        <pc:chgData name="Wynne Jones (IMH)" userId="S::w.w.jones@uwtsd.ac.uk::b8ae0356-1604-4797-9d33-e7aaf078d969" providerId="AD" clId="Web-{F15AAA49-D9B8-D89B-7327-B6C58035BF15}" dt="2025-10-16T09:56:49.666" v="28"/>
        <pc:sldMkLst>
          <pc:docMk/>
          <pc:sldMk cId="167906316" sldId="272"/>
        </pc:sldMkLst>
        <pc:spChg chg="mod">
          <ac:chgData name="Wynne Jones (IMH)" userId="S::w.w.jones@uwtsd.ac.uk::b8ae0356-1604-4797-9d33-e7aaf078d969" providerId="AD" clId="Web-{F15AAA49-D9B8-D89B-7327-B6C58035BF15}" dt="2025-10-16T09:56:49.666" v="28"/>
          <ac:spMkLst>
            <pc:docMk/>
            <pc:sldMk cId="167906316" sldId="272"/>
            <ac:spMk id="2" creationId="{59809826-6FD4-428D-A822-CB7E6DAF7316}"/>
          </ac:spMkLst>
        </pc:spChg>
        <pc:spChg chg="add">
          <ac:chgData name="Wynne Jones (IMH)" userId="S::w.w.jones@uwtsd.ac.uk::b8ae0356-1604-4797-9d33-e7aaf078d969" providerId="AD" clId="Web-{F15AAA49-D9B8-D89B-7327-B6C58035BF15}" dt="2025-10-16T09:56:49.666" v="28"/>
          <ac:spMkLst>
            <pc:docMk/>
            <pc:sldMk cId="167906316" sldId="272"/>
            <ac:spMk id="29" creationId="{BACC6370-2D7E-4714-9D71-7542949D7D5D}"/>
          </ac:spMkLst>
        </pc:spChg>
        <pc:spChg chg="add">
          <ac:chgData name="Wynne Jones (IMH)" userId="S::w.w.jones@uwtsd.ac.uk::b8ae0356-1604-4797-9d33-e7aaf078d969" providerId="AD" clId="Web-{F15AAA49-D9B8-D89B-7327-B6C58035BF15}" dt="2025-10-16T09:56:49.666" v="28"/>
          <ac:spMkLst>
            <pc:docMk/>
            <pc:sldMk cId="167906316" sldId="272"/>
            <ac:spMk id="31" creationId="{F68B3F68-107C-434F-AA38-110D5EA91B85}"/>
          </ac:spMkLst>
        </pc:spChg>
        <pc:spChg chg="add">
          <ac:chgData name="Wynne Jones (IMH)" userId="S::w.w.jones@uwtsd.ac.uk::b8ae0356-1604-4797-9d33-e7aaf078d969" providerId="AD" clId="Web-{F15AAA49-D9B8-D89B-7327-B6C58035BF15}" dt="2025-10-16T09:56:49.666" v="28"/>
          <ac:spMkLst>
            <pc:docMk/>
            <pc:sldMk cId="167906316" sldId="272"/>
            <ac:spMk id="33" creationId="{AAD0DBB9-1A4B-4391-81D4-CB19F9AB918A}"/>
          </ac:spMkLst>
        </pc:spChg>
        <pc:spChg chg="add">
          <ac:chgData name="Wynne Jones (IMH)" userId="S::w.w.jones@uwtsd.ac.uk::b8ae0356-1604-4797-9d33-e7aaf078d969" providerId="AD" clId="Web-{F15AAA49-D9B8-D89B-7327-B6C58035BF15}" dt="2025-10-16T09:56:49.666" v="28"/>
          <ac:spMkLst>
            <pc:docMk/>
            <pc:sldMk cId="167906316" sldId="272"/>
            <ac:spMk id="35" creationId="{063BBA22-50EA-4C4D-BE05-F1CE4E63AA56}"/>
          </ac:spMkLst>
        </pc:spChg>
        <pc:graphicFrameChg chg="add">
          <ac:chgData name="Wynne Jones (IMH)" userId="S::w.w.jones@uwtsd.ac.uk::b8ae0356-1604-4797-9d33-e7aaf078d969" providerId="AD" clId="Web-{F15AAA49-D9B8-D89B-7327-B6C58035BF15}" dt="2025-10-16T09:56:49.666" v="28"/>
          <ac:graphicFrameMkLst>
            <pc:docMk/>
            <pc:sldMk cId="167906316" sldId="272"/>
            <ac:graphicFrameMk id="25" creationId="{DB0F15CB-380E-CE7F-2872-088A37AC57BE}"/>
          </ac:graphicFrameMkLst>
        </pc:graphicFrameChg>
      </pc:sldChg>
      <pc:sldChg chg="addSp delSp modSp add mod setBg addAnim setClrOvrMap">
        <pc:chgData name="Wynne Jones (IMH)" userId="S::w.w.jones@uwtsd.ac.uk::b8ae0356-1604-4797-9d33-e7aaf078d969" providerId="AD" clId="Web-{F15AAA49-D9B8-D89B-7327-B6C58035BF15}" dt="2025-10-16T09:57:17.561" v="30"/>
        <pc:sldMkLst>
          <pc:docMk/>
          <pc:sldMk cId="4171572722" sldId="284"/>
        </pc:sldMkLst>
        <pc:spChg chg="mod">
          <ac:chgData name="Wynne Jones (IMH)" userId="S::w.w.jones@uwtsd.ac.uk::b8ae0356-1604-4797-9d33-e7aaf078d969" providerId="AD" clId="Web-{F15AAA49-D9B8-D89B-7327-B6C58035BF15}" dt="2025-10-16T09:57:02.949" v="29"/>
          <ac:spMkLst>
            <pc:docMk/>
            <pc:sldMk cId="4171572722" sldId="284"/>
            <ac:spMk id="2" creationId="{454126B7-DDB9-29E1-9934-8601A98E02F1}"/>
          </ac:spMkLst>
        </pc:spChg>
        <pc:graphicFrameChg chg="add">
          <ac:chgData name="Wynne Jones (IMH)" userId="S::w.w.jones@uwtsd.ac.uk::b8ae0356-1604-4797-9d33-e7aaf078d969" providerId="AD" clId="Web-{F15AAA49-D9B8-D89B-7327-B6C58035BF15}" dt="2025-10-16T09:57:02.949" v="29"/>
          <ac:graphicFrameMkLst>
            <pc:docMk/>
            <pc:sldMk cId="4171572722" sldId="284"/>
            <ac:graphicFrameMk id="25" creationId="{0832022D-0BEC-3C27-7CEE-E269D57940C5}"/>
          </ac:graphicFrameMkLst>
        </pc:graphicFrameChg>
        <pc:picChg chg="add">
          <ac:chgData name="Wynne Jones (IMH)" userId="S::w.w.jones@uwtsd.ac.uk::b8ae0356-1604-4797-9d33-e7aaf078d969" providerId="AD" clId="Web-{F15AAA49-D9B8-D89B-7327-B6C58035BF15}" dt="2025-10-16T09:57:02.949" v="29"/>
          <ac:picMkLst>
            <pc:docMk/>
            <pc:sldMk cId="4171572722" sldId="284"/>
            <ac:picMk id="26" creationId="{867DAF67-47A1-BE50-0566-C20DD0320556}"/>
          </ac:picMkLst>
        </pc:picChg>
      </pc:sldChg>
      <pc:sldChg chg="add">
        <pc:chgData name="Wynne Jones (IMH)" userId="S::w.w.jones@uwtsd.ac.uk::b8ae0356-1604-4797-9d33-e7aaf078d969" providerId="AD" clId="Web-{F15AAA49-D9B8-D89B-7327-B6C58035BF15}" dt="2025-10-16T09:54:20.124" v="4"/>
        <pc:sldMkLst>
          <pc:docMk/>
          <pc:sldMk cId="763909450" sldId="285"/>
        </pc:sldMkLst>
      </pc:sldChg>
      <pc:sldChg chg="add">
        <pc:chgData name="Wynne Jones (IMH)" userId="S::w.w.jones@uwtsd.ac.uk::b8ae0356-1604-4797-9d33-e7aaf078d969" providerId="AD" clId="Web-{F15AAA49-D9B8-D89B-7327-B6C58035BF15}" dt="2025-10-16T09:54:20.155" v="5"/>
        <pc:sldMkLst>
          <pc:docMk/>
          <pc:sldMk cId="2065665272" sldId="286"/>
        </pc:sldMkLst>
      </pc:sldChg>
    </pc:docChg>
  </pc:docChgLst>
  <pc:docChgLst>
    <pc:chgData name="Wynne Jones (IMH)" userId="S::w.w.jones@uwtsd.ac.uk::b8ae0356-1604-4797-9d33-e7aaf078d969" providerId="AD" clId="Web-{91755CFD-D441-E77D-8BDE-53BAD09886CD}"/>
    <pc:docChg chg="addSld modSld">
      <pc:chgData name="Wynne Jones (IMH)" userId="S::w.w.jones@uwtsd.ac.uk::b8ae0356-1604-4797-9d33-e7aaf078d969" providerId="AD" clId="Web-{91755CFD-D441-E77D-8BDE-53BAD09886CD}" dt="2025-10-16T10:29:41.267" v="66" actId="20577"/>
      <pc:docMkLst>
        <pc:docMk/>
      </pc:docMkLst>
      <pc:sldChg chg="modSp add replId">
        <pc:chgData name="Wynne Jones (IMH)" userId="S::w.w.jones@uwtsd.ac.uk::b8ae0356-1604-4797-9d33-e7aaf078d969" providerId="AD" clId="Web-{91755CFD-D441-E77D-8BDE-53BAD09886CD}" dt="2025-10-16T10:28:42.157" v="41" actId="20577"/>
        <pc:sldMkLst>
          <pc:docMk/>
          <pc:sldMk cId="1024427426" sldId="290"/>
        </pc:sldMkLst>
        <pc:spChg chg="mod">
          <ac:chgData name="Wynne Jones (IMH)" userId="S::w.w.jones@uwtsd.ac.uk::b8ae0356-1604-4797-9d33-e7aaf078d969" providerId="AD" clId="Web-{91755CFD-D441-E77D-8BDE-53BAD09886CD}" dt="2025-10-16T10:27:27.624" v="3" actId="20577"/>
          <ac:spMkLst>
            <pc:docMk/>
            <pc:sldMk cId="1024427426" sldId="290"/>
            <ac:spMk id="2" creationId="{11981FEE-081F-2D41-EADB-5D8B9F543135}"/>
          </ac:spMkLst>
        </pc:spChg>
        <pc:spChg chg="mod">
          <ac:chgData name="Wynne Jones (IMH)" userId="S::w.w.jones@uwtsd.ac.uk::b8ae0356-1604-4797-9d33-e7aaf078d969" providerId="AD" clId="Web-{91755CFD-D441-E77D-8BDE-53BAD09886CD}" dt="2025-10-16T10:28:42.157" v="41" actId="20577"/>
          <ac:spMkLst>
            <pc:docMk/>
            <pc:sldMk cId="1024427426" sldId="290"/>
            <ac:spMk id="16" creationId="{E396CE6A-FD45-ADC2-FF3E-F22B1412B9AA}"/>
          </ac:spMkLst>
        </pc:spChg>
      </pc:sldChg>
      <pc:sldChg chg="modSp add replId">
        <pc:chgData name="Wynne Jones (IMH)" userId="S::w.w.jones@uwtsd.ac.uk::b8ae0356-1604-4797-9d33-e7aaf078d969" providerId="AD" clId="Web-{91755CFD-D441-E77D-8BDE-53BAD09886CD}" dt="2025-10-16T10:29:41.267" v="66" actId="20577"/>
        <pc:sldMkLst>
          <pc:docMk/>
          <pc:sldMk cId="1413836140" sldId="291"/>
        </pc:sldMkLst>
        <pc:spChg chg="mod">
          <ac:chgData name="Wynne Jones (IMH)" userId="S::w.w.jones@uwtsd.ac.uk::b8ae0356-1604-4797-9d33-e7aaf078d969" providerId="AD" clId="Web-{91755CFD-D441-E77D-8BDE-53BAD09886CD}" dt="2025-10-16T10:29:08.001" v="44" actId="20577"/>
          <ac:spMkLst>
            <pc:docMk/>
            <pc:sldMk cId="1413836140" sldId="291"/>
            <ac:spMk id="2" creationId="{CC840EAE-FD02-9096-90C7-5871A722290D}"/>
          </ac:spMkLst>
        </pc:spChg>
        <pc:spChg chg="mod">
          <ac:chgData name="Wynne Jones (IMH)" userId="S::w.w.jones@uwtsd.ac.uk::b8ae0356-1604-4797-9d33-e7aaf078d969" providerId="AD" clId="Web-{91755CFD-D441-E77D-8BDE-53BAD09886CD}" dt="2025-10-16T10:29:41.267" v="66" actId="20577"/>
          <ac:spMkLst>
            <pc:docMk/>
            <pc:sldMk cId="1413836140" sldId="291"/>
            <ac:spMk id="3" creationId="{D3C5B6FE-ED29-D7A3-80C4-C0A2DFDA13D7}"/>
          </ac:spMkLst>
        </pc:spChg>
      </pc:sldChg>
    </pc:docChg>
  </pc:docChgLst>
  <pc:docChgLst>
    <pc:chgData name="Wynne Jones (IMH)" userId="S::w.w.jones@uwtsd.ac.uk::b8ae0356-1604-4797-9d33-e7aaf078d969" providerId="AD" clId="Web-{7FE9E7B5-47C1-955D-DA06-DF3B25C94EC4}"/>
    <pc:docChg chg="addSld modSld">
      <pc:chgData name="Wynne Jones (IMH)" userId="S::w.w.jones@uwtsd.ac.uk::b8ae0356-1604-4797-9d33-e7aaf078d969" providerId="AD" clId="Web-{7FE9E7B5-47C1-955D-DA06-DF3B25C94EC4}" dt="2025-10-16T10:27:04.401" v="175" actId="20577"/>
      <pc:docMkLst>
        <pc:docMk/>
      </pc:docMkLst>
      <pc:sldChg chg="modSp add replId">
        <pc:chgData name="Wynne Jones (IMH)" userId="S::w.w.jones@uwtsd.ac.uk::b8ae0356-1604-4797-9d33-e7aaf078d969" providerId="AD" clId="Web-{7FE9E7B5-47C1-955D-DA06-DF3B25C94EC4}" dt="2025-10-16T10:18:37.350" v="22" actId="20577"/>
        <pc:sldMkLst>
          <pc:docMk/>
          <pc:sldMk cId="2498551352" sldId="287"/>
        </pc:sldMkLst>
        <pc:spChg chg="mod">
          <ac:chgData name="Wynne Jones (IMH)" userId="S::w.w.jones@uwtsd.ac.uk::b8ae0356-1604-4797-9d33-e7aaf078d969" providerId="AD" clId="Web-{7FE9E7B5-47C1-955D-DA06-DF3B25C94EC4}" dt="2025-10-16T10:12:57.591" v="1" actId="20577"/>
          <ac:spMkLst>
            <pc:docMk/>
            <pc:sldMk cId="2498551352" sldId="287"/>
            <ac:spMk id="2" creationId="{2F5ECB22-36A8-F904-B2C2-10338A7512E6}"/>
          </ac:spMkLst>
        </pc:spChg>
        <pc:spChg chg="mod">
          <ac:chgData name="Wynne Jones (IMH)" userId="S::w.w.jones@uwtsd.ac.uk::b8ae0356-1604-4797-9d33-e7aaf078d969" providerId="AD" clId="Web-{7FE9E7B5-47C1-955D-DA06-DF3B25C94EC4}" dt="2025-10-16T10:18:37.350" v="22" actId="20577"/>
          <ac:spMkLst>
            <pc:docMk/>
            <pc:sldMk cId="2498551352" sldId="287"/>
            <ac:spMk id="3" creationId="{078C311D-986E-3CDD-6040-71E4394E1519}"/>
          </ac:spMkLst>
        </pc:spChg>
      </pc:sldChg>
      <pc:sldChg chg="addSp delSp modSp add replId">
        <pc:chgData name="Wynne Jones (IMH)" userId="S::w.w.jones@uwtsd.ac.uk::b8ae0356-1604-4797-9d33-e7aaf078d969" providerId="AD" clId="Web-{7FE9E7B5-47C1-955D-DA06-DF3B25C94EC4}" dt="2025-10-16T10:24:38.767" v="89" actId="20577"/>
        <pc:sldMkLst>
          <pc:docMk/>
          <pc:sldMk cId="692455656" sldId="288"/>
        </pc:sldMkLst>
        <pc:spChg chg="mod">
          <ac:chgData name="Wynne Jones (IMH)" userId="S::w.w.jones@uwtsd.ac.uk::b8ae0356-1604-4797-9d33-e7aaf078d969" providerId="AD" clId="Web-{7FE9E7B5-47C1-955D-DA06-DF3B25C94EC4}" dt="2025-10-16T10:21:44.762" v="26" actId="20577"/>
          <ac:spMkLst>
            <pc:docMk/>
            <pc:sldMk cId="692455656" sldId="288"/>
            <ac:spMk id="2" creationId="{F3D51481-9645-8C97-AD73-3A99F07B7005}"/>
          </ac:spMkLst>
        </pc:spChg>
        <pc:spChg chg="add mod">
          <ac:chgData name="Wynne Jones (IMH)" userId="S::w.w.jones@uwtsd.ac.uk::b8ae0356-1604-4797-9d33-e7aaf078d969" providerId="AD" clId="Web-{7FE9E7B5-47C1-955D-DA06-DF3B25C94EC4}" dt="2025-10-16T10:24:38.767" v="89" actId="20577"/>
          <ac:spMkLst>
            <pc:docMk/>
            <pc:sldMk cId="692455656" sldId="288"/>
            <ac:spMk id="16" creationId="{47DFF7B8-8D35-CD6C-ED1D-5864D8ED568A}"/>
          </ac:spMkLst>
        </pc:spChg>
      </pc:sldChg>
      <pc:sldChg chg="modSp add replId">
        <pc:chgData name="Wynne Jones (IMH)" userId="S::w.w.jones@uwtsd.ac.uk::b8ae0356-1604-4797-9d33-e7aaf078d969" providerId="AD" clId="Web-{7FE9E7B5-47C1-955D-DA06-DF3B25C94EC4}" dt="2025-10-16T10:27:04.401" v="175" actId="20577"/>
        <pc:sldMkLst>
          <pc:docMk/>
          <pc:sldMk cId="2798075939" sldId="289"/>
        </pc:sldMkLst>
        <pc:spChg chg="mod">
          <ac:chgData name="Wynne Jones (IMH)" userId="S::w.w.jones@uwtsd.ac.uk::b8ae0356-1604-4797-9d33-e7aaf078d969" providerId="AD" clId="Web-{7FE9E7B5-47C1-955D-DA06-DF3B25C94EC4}" dt="2025-10-16T10:27:04.401" v="175" actId="20577"/>
          <ac:spMkLst>
            <pc:docMk/>
            <pc:sldMk cId="2798075939" sldId="289"/>
            <ac:spMk id="2" creationId="{5F098036-9E5C-753F-E5FC-5FB018F86AC9}"/>
          </ac:spMkLst>
        </pc:spChg>
        <pc:spChg chg="mod">
          <ac:chgData name="Wynne Jones (IMH)" userId="S::w.w.jones@uwtsd.ac.uk::b8ae0356-1604-4797-9d33-e7aaf078d969" providerId="AD" clId="Web-{7FE9E7B5-47C1-955D-DA06-DF3B25C94EC4}" dt="2025-10-16T10:27:02.276" v="174" actId="20577"/>
          <ac:spMkLst>
            <pc:docMk/>
            <pc:sldMk cId="2798075939" sldId="289"/>
            <ac:spMk id="16" creationId="{AA752460-0790-8942-3524-1183C6F20729}"/>
          </ac:spMkLst>
        </pc:spChg>
      </pc:sldChg>
    </pc:docChg>
  </pc:docChgLst>
  <pc:docChgLst>
    <pc:chgData name="Wynne Jones (IMH)" userId="S::w.w.jones@uwtsd.ac.uk::b8ae0356-1604-4797-9d33-e7aaf078d969" providerId="AD" clId="Web-{188E4B45-EDCE-91FB-D5D8-50A2B62CC389}"/>
    <pc:docChg chg="addSld modSld">
      <pc:chgData name="Wynne Jones (IMH)" userId="S::w.w.jones@uwtsd.ac.uk::b8ae0356-1604-4797-9d33-e7aaf078d969" providerId="AD" clId="Web-{188E4B45-EDCE-91FB-D5D8-50A2B62CC389}" dt="2025-10-20T07:56:27.563" v="322" actId="20577"/>
      <pc:docMkLst>
        <pc:docMk/>
      </pc:docMkLst>
      <pc:sldChg chg="modSp">
        <pc:chgData name="Wynne Jones (IMH)" userId="S::w.w.jones@uwtsd.ac.uk::b8ae0356-1604-4797-9d33-e7aaf078d969" providerId="AD" clId="Web-{188E4B45-EDCE-91FB-D5D8-50A2B62CC389}" dt="2025-10-20T07:56:27.563" v="322" actId="20577"/>
        <pc:sldMkLst>
          <pc:docMk/>
          <pc:sldMk cId="1103981970" sldId="257"/>
        </pc:sldMkLst>
        <pc:spChg chg="mod">
          <ac:chgData name="Wynne Jones (IMH)" userId="S::w.w.jones@uwtsd.ac.uk::b8ae0356-1604-4797-9d33-e7aaf078d969" providerId="AD" clId="Web-{188E4B45-EDCE-91FB-D5D8-50A2B62CC389}" dt="2025-10-20T07:56:27.563" v="322" actId="20577"/>
          <ac:spMkLst>
            <pc:docMk/>
            <pc:sldMk cId="1103981970" sldId="257"/>
            <ac:spMk id="2" creationId="{62267CC4-DB0D-457E-A4FF-BF5B5826C670}"/>
          </ac:spMkLst>
        </pc:spChg>
      </pc:sldChg>
      <pc:sldChg chg="modSp add replId">
        <pc:chgData name="Wynne Jones (IMH)" userId="S::w.w.jones@uwtsd.ac.uk::b8ae0356-1604-4797-9d33-e7aaf078d969" providerId="AD" clId="Web-{188E4B45-EDCE-91FB-D5D8-50A2B62CC389}" dt="2025-10-20T07:48:05.200" v="120" actId="20577"/>
        <pc:sldMkLst>
          <pc:docMk/>
          <pc:sldMk cId="3593163717" sldId="292"/>
        </pc:sldMkLst>
        <pc:spChg chg="mod">
          <ac:chgData name="Wynne Jones (IMH)" userId="S::w.w.jones@uwtsd.ac.uk::b8ae0356-1604-4797-9d33-e7aaf078d969" providerId="AD" clId="Web-{188E4B45-EDCE-91FB-D5D8-50A2B62CC389}" dt="2025-10-20T07:44:41.945" v="20" actId="14100"/>
          <ac:spMkLst>
            <pc:docMk/>
            <pc:sldMk cId="3593163717" sldId="292"/>
            <ac:spMk id="2" creationId="{BEC51B11-3187-BDBF-60BD-3017763D59E4}"/>
          </ac:spMkLst>
        </pc:spChg>
        <pc:spChg chg="mod">
          <ac:chgData name="Wynne Jones (IMH)" userId="S::w.w.jones@uwtsd.ac.uk::b8ae0356-1604-4797-9d33-e7aaf078d969" providerId="AD" clId="Web-{188E4B45-EDCE-91FB-D5D8-50A2B62CC389}" dt="2025-10-20T07:48:05.200" v="120" actId="20577"/>
          <ac:spMkLst>
            <pc:docMk/>
            <pc:sldMk cId="3593163717" sldId="292"/>
            <ac:spMk id="16" creationId="{7F2007A9-5DA4-4A62-3B46-46A0D64A8FC6}"/>
          </ac:spMkLst>
        </pc:spChg>
      </pc:sldChg>
      <pc:sldChg chg="modSp add replId">
        <pc:chgData name="Wynne Jones (IMH)" userId="S::w.w.jones@uwtsd.ac.uk::b8ae0356-1604-4797-9d33-e7aaf078d969" providerId="AD" clId="Web-{188E4B45-EDCE-91FB-D5D8-50A2B62CC389}" dt="2025-10-20T07:52:32.138" v="205" actId="20577"/>
        <pc:sldMkLst>
          <pc:docMk/>
          <pc:sldMk cId="3558253674" sldId="293"/>
        </pc:sldMkLst>
        <pc:spChg chg="mod">
          <ac:chgData name="Wynne Jones (IMH)" userId="S::w.w.jones@uwtsd.ac.uk::b8ae0356-1604-4797-9d33-e7aaf078d969" providerId="AD" clId="Web-{188E4B45-EDCE-91FB-D5D8-50A2B62CC389}" dt="2025-10-20T07:48:19.638" v="124" actId="20577"/>
          <ac:spMkLst>
            <pc:docMk/>
            <pc:sldMk cId="3558253674" sldId="293"/>
            <ac:spMk id="2" creationId="{3692C8EC-72A7-8D5C-9BD9-833D0C0BE160}"/>
          </ac:spMkLst>
        </pc:spChg>
        <pc:spChg chg="mod">
          <ac:chgData name="Wynne Jones (IMH)" userId="S::w.w.jones@uwtsd.ac.uk::b8ae0356-1604-4797-9d33-e7aaf078d969" providerId="AD" clId="Web-{188E4B45-EDCE-91FB-D5D8-50A2B62CC389}" dt="2025-10-20T07:52:32.138" v="205" actId="20577"/>
          <ac:spMkLst>
            <pc:docMk/>
            <pc:sldMk cId="3558253674" sldId="293"/>
            <ac:spMk id="16" creationId="{341F415C-D69C-8BEB-1AF5-B7AF67847ADA}"/>
          </ac:spMkLst>
        </pc:spChg>
      </pc:sldChg>
      <pc:sldChg chg="modSp add replId">
        <pc:chgData name="Wynne Jones (IMH)" userId="S::w.w.jones@uwtsd.ac.uk::b8ae0356-1604-4797-9d33-e7aaf078d969" providerId="AD" clId="Web-{188E4B45-EDCE-91FB-D5D8-50A2B62CC389}" dt="2025-10-20T07:53:55.052" v="253" actId="20577"/>
        <pc:sldMkLst>
          <pc:docMk/>
          <pc:sldMk cId="1576707727" sldId="294"/>
        </pc:sldMkLst>
        <pc:spChg chg="mod">
          <ac:chgData name="Wynne Jones (IMH)" userId="S::w.w.jones@uwtsd.ac.uk::b8ae0356-1604-4797-9d33-e7aaf078d969" providerId="AD" clId="Web-{188E4B45-EDCE-91FB-D5D8-50A2B62CC389}" dt="2025-10-20T07:52:47.843" v="210" actId="20577"/>
          <ac:spMkLst>
            <pc:docMk/>
            <pc:sldMk cId="1576707727" sldId="294"/>
            <ac:spMk id="2" creationId="{71FB08D0-7188-9033-D0D0-F9AA763DA03F}"/>
          </ac:spMkLst>
        </pc:spChg>
        <pc:spChg chg="mod">
          <ac:chgData name="Wynne Jones (IMH)" userId="S::w.w.jones@uwtsd.ac.uk::b8ae0356-1604-4797-9d33-e7aaf078d969" providerId="AD" clId="Web-{188E4B45-EDCE-91FB-D5D8-50A2B62CC389}" dt="2025-10-20T07:53:55.052" v="253" actId="20577"/>
          <ac:spMkLst>
            <pc:docMk/>
            <pc:sldMk cId="1576707727" sldId="294"/>
            <ac:spMk id="16" creationId="{2173149E-0EAB-E558-50AB-3E138FF9493C}"/>
          </ac:spMkLst>
        </pc:spChg>
      </pc:sldChg>
      <pc:sldChg chg="add replId">
        <pc:chgData name="Wynne Jones (IMH)" userId="S::w.w.jones@uwtsd.ac.uk::b8ae0356-1604-4797-9d33-e7aaf078d969" providerId="AD" clId="Web-{188E4B45-EDCE-91FB-D5D8-50A2B62CC389}" dt="2025-10-20T07:53:57.646" v="254"/>
        <pc:sldMkLst>
          <pc:docMk/>
          <pc:sldMk cId="2372820292" sldId="295"/>
        </pc:sldMkLst>
      </pc:sldChg>
      <pc:sldChg chg="modSp add replId">
        <pc:chgData name="Wynne Jones (IMH)" userId="S::w.w.jones@uwtsd.ac.uk::b8ae0356-1604-4797-9d33-e7aaf078d969" providerId="AD" clId="Web-{188E4B45-EDCE-91FB-D5D8-50A2B62CC389}" dt="2025-10-20T07:55:24.684" v="282" actId="20577"/>
        <pc:sldMkLst>
          <pc:docMk/>
          <pc:sldMk cId="1725629102" sldId="296"/>
        </pc:sldMkLst>
        <pc:spChg chg="mod">
          <ac:chgData name="Wynne Jones (IMH)" userId="S::w.w.jones@uwtsd.ac.uk::b8ae0356-1604-4797-9d33-e7aaf078d969" providerId="AD" clId="Web-{188E4B45-EDCE-91FB-D5D8-50A2B62CC389}" dt="2025-10-20T07:54:40.728" v="261" actId="20577"/>
          <ac:spMkLst>
            <pc:docMk/>
            <pc:sldMk cId="1725629102" sldId="296"/>
            <ac:spMk id="2" creationId="{D05E35DD-9BE6-E7AD-A0A8-C47D944D8F29}"/>
          </ac:spMkLst>
        </pc:spChg>
        <pc:spChg chg="mod">
          <ac:chgData name="Wynne Jones (IMH)" userId="S::w.w.jones@uwtsd.ac.uk::b8ae0356-1604-4797-9d33-e7aaf078d969" providerId="AD" clId="Web-{188E4B45-EDCE-91FB-D5D8-50A2B62CC389}" dt="2025-10-20T07:55:24.684" v="282" actId="20577"/>
          <ac:spMkLst>
            <pc:docMk/>
            <pc:sldMk cId="1725629102" sldId="296"/>
            <ac:spMk id="3" creationId="{E8B30082-9783-34FB-A6FB-A329040F4D0E}"/>
          </ac:spMkLst>
        </pc:spChg>
      </pc:sldChg>
      <pc:sldChg chg="add replId">
        <pc:chgData name="Wynne Jones (IMH)" userId="S::w.w.jones@uwtsd.ac.uk::b8ae0356-1604-4797-9d33-e7aaf078d969" providerId="AD" clId="Web-{188E4B45-EDCE-91FB-D5D8-50A2B62CC389}" dt="2025-10-20T07:55:37.700" v="283"/>
        <pc:sldMkLst>
          <pc:docMk/>
          <pc:sldMk cId="2634937146" sldId="297"/>
        </pc:sldMkLst>
      </pc:sldChg>
    </pc:docChg>
  </pc:docChgLst>
  <pc:docChgLst>
    <pc:chgData name="Wynne Jones (IMH)" userId="S::w.w.jones@uwtsd.ac.uk::b8ae0356-1604-4797-9d33-e7aaf078d969" providerId="AD" clId="Web-{B7DC3995-F3F6-916C-0DBF-EE0746F62B51}"/>
    <pc:docChg chg="modSld">
      <pc:chgData name="Wynne Jones (IMH)" userId="S::w.w.jones@uwtsd.ac.uk::b8ae0356-1604-4797-9d33-e7aaf078d969" providerId="AD" clId="Web-{B7DC3995-F3F6-916C-0DBF-EE0746F62B51}" dt="2025-10-16T09:59:51.508" v="13" actId="20577"/>
      <pc:docMkLst>
        <pc:docMk/>
      </pc:docMkLst>
      <pc:sldChg chg="modSp">
        <pc:chgData name="Wynne Jones (IMH)" userId="S::w.w.jones@uwtsd.ac.uk::b8ae0356-1604-4797-9d33-e7aaf078d969" providerId="AD" clId="Web-{B7DC3995-F3F6-916C-0DBF-EE0746F62B51}" dt="2025-10-16T09:59:51.508" v="13" actId="20577"/>
        <pc:sldMkLst>
          <pc:docMk/>
          <pc:sldMk cId="1103981970" sldId="257"/>
        </pc:sldMkLst>
        <pc:spChg chg="mod">
          <ac:chgData name="Wynne Jones (IMH)" userId="S::w.w.jones@uwtsd.ac.uk::b8ae0356-1604-4797-9d33-e7aaf078d969" providerId="AD" clId="Web-{B7DC3995-F3F6-916C-0DBF-EE0746F62B51}" dt="2025-10-16T09:59:51.508" v="13" actId="20577"/>
          <ac:spMkLst>
            <pc:docMk/>
            <pc:sldMk cId="1103981970" sldId="257"/>
            <ac:spMk id="2" creationId="{62267CC4-DB0D-457E-A4FF-BF5B5826C670}"/>
          </ac:spMkLst>
        </pc:spChg>
      </pc:sldChg>
      <pc:sldChg chg="modSp">
        <pc:chgData name="Wynne Jones (IMH)" userId="S::w.w.jones@uwtsd.ac.uk::b8ae0356-1604-4797-9d33-e7aaf078d969" providerId="AD" clId="Web-{B7DC3995-F3F6-916C-0DBF-EE0746F62B51}" dt="2025-10-16T09:58:16.284" v="0" actId="1076"/>
        <pc:sldMkLst>
          <pc:docMk/>
          <pc:sldMk cId="4171572722" sldId="284"/>
        </pc:sldMkLst>
        <pc:graphicFrameChg chg="mod">
          <ac:chgData name="Wynne Jones (IMH)" userId="S::w.w.jones@uwtsd.ac.uk::b8ae0356-1604-4797-9d33-e7aaf078d969" providerId="AD" clId="Web-{B7DC3995-F3F6-916C-0DBF-EE0746F62B51}" dt="2025-10-16T09:58:16.284" v="0" actId="1076"/>
          <ac:graphicFrameMkLst>
            <pc:docMk/>
            <pc:sldMk cId="4171572722" sldId="284"/>
            <ac:graphicFrameMk id="25" creationId="{0832022D-0BEC-3C27-7CEE-E269D57940C5}"/>
          </ac:graphicFrameMkLst>
        </pc:graphicFrameChg>
      </pc:sldChg>
      <pc:sldChg chg="addSp modSp">
        <pc:chgData name="Wynne Jones (IMH)" userId="S::w.w.jones@uwtsd.ac.uk::b8ae0356-1604-4797-9d33-e7aaf078d969" providerId="AD" clId="Web-{B7DC3995-F3F6-916C-0DBF-EE0746F62B51}" dt="2025-10-16T09:59:03.380" v="3" actId="20577"/>
        <pc:sldMkLst>
          <pc:docMk/>
          <pc:sldMk cId="763909450" sldId="285"/>
        </pc:sldMkLst>
        <pc:spChg chg="mod">
          <ac:chgData name="Wynne Jones (IMH)" userId="S::w.w.jones@uwtsd.ac.uk::b8ae0356-1604-4797-9d33-e7aaf078d969" providerId="AD" clId="Web-{B7DC3995-F3F6-916C-0DBF-EE0746F62B51}" dt="2025-10-16T09:58:46.035" v="1"/>
          <ac:spMkLst>
            <pc:docMk/>
            <pc:sldMk cId="763909450" sldId="285"/>
            <ac:spMk id="2" creationId="{6A26D924-22FF-F116-9736-56B09110E532}"/>
          </ac:spMkLst>
        </pc:spChg>
        <pc:spChg chg="mod">
          <ac:chgData name="Wynne Jones (IMH)" userId="S::w.w.jones@uwtsd.ac.uk::b8ae0356-1604-4797-9d33-e7aaf078d969" providerId="AD" clId="Web-{B7DC3995-F3F6-916C-0DBF-EE0746F62B51}" dt="2025-10-16T09:59:03.380" v="3" actId="20577"/>
          <ac:spMkLst>
            <pc:docMk/>
            <pc:sldMk cId="763909450" sldId="285"/>
            <ac:spMk id="3" creationId="{0E59BD7F-13EB-942E-9819-C0FA5CF987BD}"/>
          </ac:spMkLst>
        </pc:spChg>
        <pc:spChg chg="add">
          <ac:chgData name="Wynne Jones (IMH)" userId="S::w.w.jones@uwtsd.ac.uk::b8ae0356-1604-4797-9d33-e7aaf078d969" providerId="AD" clId="Web-{B7DC3995-F3F6-916C-0DBF-EE0746F62B51}" dt="2025-10-16T09:58:46.035" v="1"/>
          <ac:spMkLst>
            <pc:docMk/>
            <pc:sldMk cId="763909450" sldId="285"/>
            <ac:spMk id="8" creationId="{09588DA8-065E-4F6F-8EFD-43104AB2E0CF}"/>
          </ac:spMkLst>
        </pc:spChg>
        <pc:spChg chg="add">
          <ac:chgData name="Wynne Jones (IMH)" userId="S::w.w.jones@uwtsd.ac.uk::b8ae0356-1604-4797-9d33-e7aaf078d969" providerId="AD" clId="Web-{B7DC3995-F3F6-916C-0DBF-EE0746F62B51}" dt="2025-10-16T09:58:46.035" v="1"/>
          <ac:spMkLst>
            <pc:docMk/>
            <pc:sldMk cId="763909450" sldId="285"/>
            <ac:spMk id="10" creationId="{C4285719-470E-454C-AF62-8323075F1F5B}"/>
          </ac:spMkLst>
        </pc:spChg>
        <pc:spChg chg="add">
          <ac:chgData name="Wynne Jones (IMH)" userId="S::w.w.jones@uwtsd.ac.uk::b8ae0356-1604-4797-9d33-e7aaf078d969" providerId="AD" clId="Web-{B7DC3995-F3F6-916C-0DBF-EE0746F62B51}" dt="2025-10-16T09:58:46.035" v="1"/>
          <ac:spMkLst>
            <pc:docMk/>
            <pc:sldMk cId="763909450" sldId="285"/>
            <ac:spMk id="12" creationId="{CD9FE4EF-C4D8-49A0-B2FF-81D8DB7D8A24}"/>
          </ac:spMkLst>
        </pc:spChg>
        <pc:spChg chg="add">
          <ac:chgData name="Wynne Jones (IMH)" userId="S::w.w.jones@uwtsd.ac.uk::b8ae0356-1604-4797-9d33-e7aaf078d969" providerId="AD" clId="Web-{B7DC3995-F3F6-916C-0DBF-EE0746F62B51}" dt="2025-10-16T09:58:46.035" v="1"/>
          <ac:spMkLst>
            <pc:docMk/>
            <pc:sldMk cId="763909450" sldId="285"/>
            <ac:spMk id="14" creationId="{4300840D-0A0B-4512-BACA-B439D5B9C57C}"/>
          </ac:spMkLst>
        </pc:spChg>
        <pc:spChg chg="add">
          <ac:chgData name="Wynne Jones (IMH)" userId="S::w.w.jones@uwtsd.ac.uk::b8ae0356-1604-4797-9d33-e7aaf078d969" providerId="AD" clId="Web-{B7DC3995-F3F6-916C-0DBF-EE0746F62B51}" dt="2025-10-16T09:58:46.035" v="1"/>
          <ac:spMkLst>
            <pc:docMk/>
            <pc:sldMk cId="763909450" sldId="285"/>
            <ac:spMk id="16" creationId="{D2B78728-A580-49A7-84F9-6EF6F583ADE0}"/>
          </ac:spMkLst>
        </pc:spChg>
        <pc:spChg chg="add">
          <ac:chgData name="Wynne Jones (IMH)" userId="S::w.w.jones@uwtsd.ac.uk::b8ae0356-1604-4797-9d33-e7aaf078d969" providerId="AD" clId="Web-{B7DC3995-F3F6-916C-0DBF-EE0746F62B51}" dt="2025-10-16T09:58:46.035" v="1"/>
          <ac:spMkLst>
            <pc:docMk/>
            <pc:sldMk cId="763909450" sldId="285"/>
            <ac:spMk id="18" creationId="{38FAA1A1-D861-433F-88FA-1E9D6FD31D11}"/>
          </ac:spMkLst>
        </pc:spChg>
        <pc:spChg chg="add">
          <ac:chgData name="Wynne Jones (IMH)" userId="S::w.w.jones@uwtsd.ac.uk::b8ae0356-1604-4797-9d33-e7aaf078d969" providerId="AD" clId="Web-{B7DC3995-F3F6-916C-0DBF-EE0746F62B51}" dt="2025-10-16T09:58:46.035" v="1"/>
          <ac:spMkLst>
            <pc:docMk/>
            <pc:sldMk cId="763909450" sldId="285"/>
            <ac:spMk id="20" creationId="{8D71EDA1-87BF-4D5D-AB79-F346FD19278A}"/>
          </ac:spMkLst>
        </pc:spChg>
      </pc:sldChg>
      <pc:sldChg chg="addSp modSp">
        <pc:chgData name="Wynne Jones (IMH)" userId="S::w.w.jones@uwtsd.ac.uk::b8ae0356-1604-4797-9d33-e7aaf078d969" providerId="AD" clId="Web-{B7DC3995-F3F6-916C-0DBF-EE0746F62B51}" dt="2025-10-16T09:59:12.709" v="4"/>
        <pc:sldMkLst>
          <pc:docMk/>
          <pc:sldMk cId="2065665272" sldId="286"/>
        </pc:sldMkLst>
        <pc:spChg chg="mod">
          <ac:chgData name="Wynne Jones (IMH)" userId="S::w.w.jones@uwtsd.ac.uk::b8ae0356-1604-4797-9d33-e7aaf078d969" providerId="AD" clId="Web-{B7DC3995-F3F6-916C-0DBF-EE0746F62B51}" dt="2025-10-16T09:59:12.709" v="4"/>
          <ac:spMkLst>
            <pc:docMk/>
            <pc:sldMk cId="2065665272" sldId="286"/>
            <ac:spMk id="2" creationId="{01B8A5BE-5BDD-B585-2608-61E941855A0C}"/>
          </ac:spMkLst>
        </pc:spChg>
        <pc:spChg chg="mod">
          <ac:chgData name="Wynne Jones (IMH)" userId="S::w.w.jones@uwtsd.ac.uk::b8ae0356-1604-4797-9d33-e7aaf078d969" providerId="AD" clId="Web-{B7DC3995-F3F6-916C-0DBF-EE0746F62B51}" dt="2025-10-16T09:59:12.709" v="4"/>
          <ac:spMkLst>
            <pc:docMk/>
            <pc:sldMk cId="2065665272" sldId="286"/>
            <ac:spMk id="3" creationId="{E0EB512F-9D71-B720-E370-227E7E770169}"/>
          </ac:spMkLst>
        </pc:spChg>
        <pc:spChg chg="add">
          <ac:chgData name="Wynne Jones (IMH)" userId="S::w.w.jones@uwtsd.ac.uk::b8ae0356-1604-4797-9d33-e7aaf078d969" providerId="AD" clId="Web-{B7DC3995-F3F6-916C-0DBF-EE0746F62B51}" dt="2025-10-16T09:59:12.709" v="4"/>
          <ac:spMkLst>
            <pc:docMk/>
            <pc:sldMk cId="2065665272" sldId="286"/>
            <ac:spMk id="8" creationId="{09588DA8-065E-4F6F-8EFD-43104AB2E0CF}"/>
          </ac:spMkLst>
        </pc:spChg>
        <pc:spChg chg="add">
          <ac:chgData name="Wynne Jones (IMH)" userId="S::w.w.jones@uwtsd.ac.uk::b8ae0356-1604-4797-9d33-e7aaf078d969" providerId="AD" clId="Web-{B7DC3995-F3F6-916C-0DBF-EE0746F62B51}" dt="2025-10-16T09:59:12.709" v="4"/>
          <ac:spMkLst>
            <pc:docMk/>
            <pc:sldMk cId="2065665272" sldId="286"/>
            <ac:spMk id="10" creationId="{C4285719-470E-454C-AF62-8323075F1F5B}"/>
          </ac:spMkLst>
        </pc:spChg>
        <pc:spChg chg="add">
          <ac:chgData name="Wynne Jones (IMH)" userId="S::w.w.jones@uwtsd.ac.uk::b8ae0356-1604-4797-9d33-e7aaf078d969" providerId="AD" clId="Web-{B7DC3995-F3F6-916C-0DBF-EE0746F62B51}" dt="2025-10-16T09:59:12.709" v="4"/>
          <ac:spMkLst>
            <pc:docMk/>
            <pc:sldMk cId="2065665272" sldId="286"/>
            <ac:spMk id="12" creationId="{CD9FE4EF-C4D8-49A0-B2FF-81D8DB7D8A24}"/>
          </ac:spMkLst>
        </pc:spChg>
        <pc:spChg chg="add">
          <ac:chgData name="Wynne Jones (IMH)" userId="S::w.w.jones@uwtsd.ac.uk::b8ae0356-1604-4797-9d33-e7aaf078d969" providerId="AD" clId="Web-{B7DC3995-F3F6-916C-0DBF-EE0746F62B51}" dt="2025-10-16T09:59:12.709" v="4"/>
          <ac:spMkLst>
            <pc:docMk/>
            <pc:sldMk cId="2065665272" sldId="286"/>
            <ac:spMk id="14" creationId="{4300840D-0A0B-4512-BACA-B439D5B9C57C}"/>
          </ac:spMkLst>
        </pc:spChg>
        <pc:spChg chg="add">
          <ac:chgData name="Wynne Jones (IMH)" userId="S::w.w.jones@uwtsd.ac.uk::b8ae0356-1604-4797-9d33-e7aaf078d969" providerId="AD" clId="Web-{B7DC3995-F3F6-916C-0DBF-EE0746F62B51}" dt="2025-10-16T09:59:12.709" v="4"/>
          <ac:spMkLst>
            <pc:docMk/>
            <pc:sldMk cId="2065665272" sldId="286"/>
            <ac:spMk id="16" creationId="{D2B78728-A580-49A7-84F9-6EF6F583ADE0}"/>
          </ac:spMkLst>
        </pc:spChg>
        <pc:spChg chg="add">
          <ac:chgData name="Wynne Jones (IMH)" userId="S::w.w.jones@uwtsd.ac.uk::b8ae0356-1604-4797-9d33-e7aaf078d969" providerId="AD" clId="Web-{B7DC3995-F3F6-916C-0DBF-EE0746F62B51}" dt="2025-10-16T09:59:12.709" v="4"/>
          <ac:spMkLst>
            <pc:docMk/>
            <pc:sldMk cId="2065665272" sldId="286"/>
            <ac:spMk id="18" creationId="{38FAA1A1-D861-433F-88FA-1E9D6FD31D11}"/>
          </ac:spMkLst>
        </pc:spChg>
        <pc:spChg chg="add">
          <ac:chgData name="Wynne Jones (IMH)" userId="S::w.w.jones@uwtsd.ac.uk::b8ae0356-1604-4797-9d33-e7aaf078d969" providerId="AD" clId="Web-{B7DC3995-F3F6-916C-0DBF-EE0746F62B51}" dt="2025-10-16T09:59:12.709" v="4"/>
          <ac:spMkLst>
            <pc:docMk/>
            <pc:sldMk cId="2065665272" sldId="286"/>
            <ac:spMk id="20" creationId="{8D71EDA1-87BF-4D5D-AB79-F346FD19278A}"/>
          </ac:spMkLst>
        </pc:spChg>
      </pc:sldChg>
    </pc:docChg>
  </pc:docChgLst>
  <pc:docChgLst>
    <pc:chgData name="Wynne Jones (IMH)" userId="S::w.w.jones@uwtsd.ac.uk::b8ae0356-1604-4797-9d33-e7aaf078d969" providerId="AD" clId="Web-{407BDEFA-74DA-60D5-D8AF-8AFFE0511FC7}"/>
    <pc:docChg chg="sldOrd">
      <pc:chgData name="Wynne Jones (IMH)" userId="S::w.w.jones@uwtsd.ac.uk::b8ae0356-1604-4797-9d33-e7aaf078d969" providerId="AD" clId="Web-{407BDEFA-74DA-60D5-D8AF-8AFFE0511FC7}" dt="2025-10-19T10:32:43.993" v="0"/>
      <pc:docMkLst>
        <pc:docMk/>
      </pc:docMkLst>
      <pc:sldChg chg="ord">
        <pc:chgData name="Wynne Jones (IMH)" userId="S::w.w.jones@uwtsd.ac.uk::b8ae0356-1604-4797-9d33-e7aaf078d969" providerId="AD" clId="Web-{407BDEFA-74DA-60D5-D8AF-8AFFE0511FC7}" dt="2025-10-19T10:32:43.993" v="0"/>
        <pc:sldMkLst>
          <pc:docMk/>
          <pc:sldMk cId="692455656" sldId="288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716D366-6309-4CF9-8EBA-5296E1A6205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BA4177D-22C3-44DA-BDDD-BF6843128CB7}">
      <dgm:prSet/>
      <dgm:spPr/>
      <dgm:t>
        <a:bodyPr/>
        <a:lstStyle/>
        <a:p>
          <a:pPr>
            <a:defRPr cap="all"/>
          </a:pPr>
          <a:r>
            <a:rPr lang="en-US"/>
            <a:t>Consider Strengths and Weaknesses</a:t>
          </a:r>
        </a:p>
      </dgm:t>
    </dgm:pt>
    <dgm:pt modelId="{A36543B3-00D7-4D48-A79A-9284542B1566}" type="parTrans" cxnId="{34380F32-9293-4A59-9AFA-51A237D5500A}">
      <dgm:prSet/>
      <dgm:spPr/>
      <dgm:t>
        <a:bodyPr/>
        <a:lstStyle/>
        <a:p>
          <a:endParaRPr lang="en-US"/>
        </a:p>
      </dgm:t>
    </dgm:pt>
    <dgm:pt modelId="{F86AE878-95C9-4D7C-9C38-2C9AF2B2B634}" type="sibTrans" cxnId="{34380F32-9293-4A59-9AFA-51A237D5500A}">
      <dgm:prSet/>
      <dgm:spPr/>
      <dgm:t>
        <a:bodyPr/>
        <a:lstStyle/>
        <a:p>
          <a:endParaRPr lang="en-US"/>
        </a:p>
      </dgm:t>
    </dgm:pt>
    <dgm:pt modelId="{A589042F-3717-4A30-AA1C-716B8CDF6D02}">
      <dgm:prSet/>
      <dgm:spPr/>
      <dgm:t>
        <a:bodyPr/>
        <a:lstStyle/>
        <a:p>
          <a:pPr>
            <a:defRPr cap="all"/>
          </a:pPr>
          <a:r>
            <a:rPr lang="en-US"/>
            <a:t>Question Assumptions</a:t>
          </a:r>
        </a:p>
      </dgm:t>
    </dgm:pt>
    <dgm:pt modelId="{28127CF3-63B7-491F-AA10-607360F074B9}" type="parTrans" cxnId="{8DA9FF9B-982C-498F-940A-675574789F07}">
      <dgm:prSet/>
      <dgm:spPr/>
      <dgm:t>
        <a:bodyPr/>
        <a:lstStyle/>
        <a:p>
          <a:endParaRPr lang="en-US"/>
        </a:p>
      </dgm:t>
    </dgm:pt>
    <dgm:pt modelId="{3FDD07CE-AC40-44A4-99BC-A35C140C1CC0}" type="sibTrans" cxnId="{8DA9FF9B-982C-498F-940A-675574789F07}">
      <dgm:prSet/>
      <dgm:spPr/>
      <dgm:t>
        <a:bodyPr/>
        <a:lstStyle/>
        <a:p>
          <a:endParaRPr lang="en-US"/>
        </a:p>
      </dgm:t>
    </dgm:pt>
    <dgm:pt modelId="{9816A0C1-7746-4BB6-844F-003439701851}">
      <dgm:prSet/>
      <dgm:spPr/>
      <dgm:t>
        <a:bodyPr/>
        <a:lstStyle/>
        <a:p>
          <a:pPr>
            <a:defRPr cap="all"/>
          </a:pPr>
          <a:r>
            <a:rPr lang="en-US"/>
            <a:t>Evaluate Evidence</a:t>
          </a:r>
        </a:p>
      </dgm:t>
    </dgm:pt>
    <dgm:pt modelId="{C0ABBB04-812E-4A8D-B4BF-CBEB5CCFC29B}" type="parTrans" cxnId="{893F01A5-2867-4A23-A0EE-FAD69DA353BE}">
      <dgm:prSet/>
      <dgm:spPr/>
      <dgm:t>
        <a:bodyPr/>
        <a:lstStyle/>
        <a:p>
          <a:endParaRPr lang="en-US"/>
        </a:p>
      </dgm:t>
    </dgm:pt>
    <dgm:pt modelId="{7EBC81B7-4989-4AB5-9572-65C8AA601CCA}" type="sibTrans" cxnId="{893F01A5-2867-4A23-A0EE-FAD69DA353BE}">
      <dgm:prSet/>
      <dgm:spPr/>
      <dgm:t>
        <a:bodyPr/>
        <a:lstStyle/>
        <a:p>
          <a:endParaRPr lang="en-US"/>
        </a:p>
      </dgm:t>
    </dgm:pt>
    <dgm:pt modelId="{5DCBB1E1-79F2-4D15-AE99-148F896EC38C}">
      <dgm:prSet/>
      <dgm:spPr/>
      <dgm:t>
        <a:bodyPr/>
        <a:lstStyle/>
        <a:p>
          <a:pPr>
            <a:defRPr cap="all"/>
          </a:pPr>
          <a:r>
            <a:rPr lang="en-US"/>
            <a:t>Analyse Objectively</a:t>
          </a:r>
        </a:p>
      </dgm:t>
    </dgm:pt>
    <dgm:pt modelId="{2C7506C6-B401-41ED-A825-1E16032806B6}" type="parTrans" cxnId="{870E125F-CC14-4CE5-A3BB-397D9C3523F0}">
      <dgm:prSet/>
      <dgm:spPr/>
      <dgm:t>
        <a:bodyPr/>
        <a:lstStyle/>
        <a:p>
          <a:endParaRPr lang="en-US"/>
        </a:p>
      </dgm:t>
    </dgm:pt>
    <dgm:pt modelId="{444682C8-90FB-4543-B01F-519ED3180CBA}" type="sibTrans" cxnId="{870E125F-CC14-4CE5-A3BB-397D9C3523F0}">
      <dgm:prSet/>
      <dgm:spPr/>
      <dgm:t>
        <a:bodyPr/>
        <a:lstStyle/>
        <a:p>
          <a:endParaRPr lang="en-US"/>
        </a:p>
      </dgm:t>
    </dgm:pt>
    <dgm:pt modelId="{E2E64AE9-855E-4D10-BCC8-8AEA020AF95D}" type="pres">
      <dgm:prSet presAssocID="{6716D366-6309-4CF9-8EBA-5296E1A6205B}" presName="root" presStyleCnt="0">
        <dgm:presLayoutVars>
          <dgm:dir/>
          <dgm:resizeHandles val="exact"/>
        </dgm:presLayoutVars>
      </dgm:prSet>
      <dgm:spPr/>
    </dgm:pt>
    <dgm:pt modelId="{D9135EFB-2784-4EC2-8000-3193750B8C9D}" type="pres">
      <dgm:prSet presAssocID="{9BA4177D-22C3-44DA-BDDD-BF6843128CB7}" presName="compNode" presStyleCnt="0"/>
      <dgm:spPr/>
    </dgm:pt>
    <dgm:pt modelId="{E38E257C-74D8-4607-B614-618374269E86}" type="pres">
      <dgm:prSet presAssocID="{9BA4177D-22C3-44DA-BDDD-BF6843128CB7}" presName="iconBgRect" presStyleLbl="bgShp" presStyleIdx="0" presStyleCnt="4"/>
      <dgm:spPr/>
    </dgm:pt>
    <dgm:pt modelId="{6255EDF1-7CE2-4307-B45B-9EDA7AAB2B1F}" type="pres">
      <dgm:prSet presAssocID="{9BA4177D-22C3-44DA-BDDD-BF6843128CB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E9F22E83-9808-4C0F-A2C0-DC8681E20050}" type="pres">
      <dgm:prSet presAssocID="{9BA4177D-22C3-44DA-BDDD-BF6843128CB7}" presName="spaceRect" presStyleCnt="0"/>
      <dgm:spPr/>
    </dgm:pt>
    <dgm:pt modelId="{DCBF1D5C-60C8-412C-AC84-EBA9F7E86FE2}" type="pres">
      <dgm:prSet presAssocID="{9BA4177D-22C3-44DA-BDDD-BF6843128CB7}" presName="textRect" presStyleLbl="revTx" presStyleIdx="0" presStyleCnt="4">
        <dgm:presLayoutVars>
          <dgm:chMax val="1"/>
          <dgm:chPref val="1"/>
        </dgm:presLayoutVars>
      </dgm:prSet>
      <dgm:spPr/>
    </dgm:pt>
    <dgm:pt modelId="{F7E29E0A-F2D2-4DCD-AB5C-8D7B804C0EC0}" type="pres">
      <dgm:prSet presAssocID="{F86AE878-95C9-4D7C-9C38-2C9AF2B2B634}" presName="sibTrans" presStyleCnt="0"/>
      <dgm:spPr/>
    </dgm:pt>
    <dgm:pt modelId="{39C1C490-BEB0-4037-B763-9C1BF9184A2D}" type="pres">
      <dgm:prSet presAssocID="{A589042F-3717-4A30-AA1C-716B8CDF6D02}" presName="compNode" presStyleCnt="0"/>
      <dgm:spPr/>
    </dgm:pt>
    <dgm:pt modelId="{767C84B6-5DC8-4B35-A6C8-9F4557055B04}" type="pres">
      <dgm:prSet presAssocID="{A589042F-3717-4A30-AA1C-716B8CDF6D02}" presName="iconBgRect" presStyleLbl="bgShp" presStyleIdx="1" presStyleCnt="4"/>
      <dgm:spPr/>
    </dgm:pt>
    <dgm:pt modelId="{C3207F6B-E48E-4455-BC60-5FC2C28E0A4E}" type="pres">
      <dgm:prSet presAssocID="{A589042F-3717-4A30-AA1C-716B8CDF6D0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4B79A162-B078-4559-972C-DE3EED2CA552}" type="pres">
      <dgm:prSet presAssocID="{A589042F-3717-4A30-AA1C-716B8CDF6D02}" presName="spaceRect" presStyleCnt="0"/>
      <dgm:spPr/>
    </dgm:pt>
    <dgm:pt modelId="{066CFD7F-EC4D-4A23-8F70-EC65E32D30CA}" type="pres">
      <dgm:prSet presAssocID="{A589042F-3717-4A30-AA1C-716B8CDF6D02}" presName="textRect" presStyleLbl="revTx" presStyleIdx="1" presStyleCnt="4">
        <dgm:presLayoutVars>
          <dgm:chMax val="1"/>
          <dgm:chPref val="1"/>
        </dgm:presLayoutVars>
      </dgm:prSet>
      <dgm:spPr/>
    </dgm:pt>
    <dgm:pt modelId="{73A51B9B-1E5A-48FD-B9DB-1ED2BECD8DDC}" type="pres">
      <dgm:prSet presAssocID="{3FDD07CE-AC40-44A4-99BC-A35C140C1CC0}" presName="sibTrans" presStyleCnt="0"/>
      <dgm:spPr/>
    </dgm:pt>
    <dgm:pt modelId="{4AC5BCDD-92C6-4A8B-AA52-420C1CE9FF1F}" type="pres">
      <dgm:prSet presAssocID="{9816A0C1-7746-4BB6-844F-003439701851}" presName="compNode" presStyleCnt="0"/>
      <dgm:spPr/>
    </dgm:pt>
    <dgm:pt modelId="{5C4C5CBC-10F8-4340-BCF9-5A232E861EA2}" type="pres">
      <dgm:prSet presAssocID="{9816A0C1-7746-4BB6-844F-003439701851}" presName="iconBgRect" presStyleLbl="bgShp" presStyleIdx="2" presStyleCnt="4"/>
      <dgm:spPr/>
    </dgm:pt>
    <dgm:pt modelId="{FB6D271C-0CBB-4B02-A6EE-CDE24644B293}" type="pres">
      <dgm:prSet presAssocID="{9816A0C1-7746-4BB6-844F-00343970185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A985D2AF-938A-4A7A-95CB-34C76ED3ED51}" type="pres">
      <dgm:prSet presAssocID="{9816A0C1-7746-4BB6-844F-003439701851}" presName="spaceRect" presStyleCnt="0"/>
      <dgm:spPr/>
    </dgm:pt>
    <dgm:pt modelId="{CDA003BC-F62F-479E-AEE9-2B252B95812D}" type="pres">
      <dgm:prSet presAssocID="{9816A0C1-7746-4BB6-844F-003439701851}" presName="textRect" presStyleLbl="revTx" presStyleIdx="2" presStyleCnt="4">
        <dgm:presLayoutVars>
          <dgm:chMax val="1"/>
          <dgm:chPref val="1"/>
        </dgm:presLayoutVars>
      </dgm:prSet>
      <dgm:spPr/>
    </dgm:pt>
    <dgm:pt modelId="{C6FAD45A-7659-4215-9A7E-3626522B3CF7}" type="pres">
      <dgm:prSet presAssocID="{7EBC81B7-4989-4AB5-9572-65C8AA601CCA}" presName="sibTrans" presStyleCnt="0"/>
      <dgm:spPr/>
    </dgm:pt>
    <dgm:pt modelId="{12D1C604-79FB-451B-BF6B-DD73B45EC647}" type="pres">
      <dgm:prSet presAssocID="{5DCBB1E1-79F2-4D15-AE99-148F896EC38C}" presName="compNode" presStyleCnt="0"/>
      <dgm:spPr/>
    </dgm:pt>
    <dgm:pt modelId="{4C4B4C1D-097C-429F-874B-7127342D988B}" type="pres">
      <dgm:prSet presAssocID="{5DCBB1E1-79F2-4D15-AE99-148F896EC38C}" presName="iconBgRect" presStyleLbl="bgShp" presStyleIdx="3" presStyleCnt="4"/>
      <dgm:spPr/>
    </dgm:pt>
    <dgm:pt modelId="{A4B57E1A-A972-49C6-83FD-206DBEE83E9E}" type="pres">
      <dgm:prSet presAssocID="{5DCBB1E1-79F2-4D15-AE99-148F896EC38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971C1652-C0E7-4576-B254-9EA5C5CC7CDA}" type="pres">
      <dgm:prSet presAssocID="{5DCBB1E1-79F2-4D15-AE99-148F896EC38C}" presName="spaceRect" presStyleCnt="0"/>
      <dgm:spPr/>
    </dgm:pt>
    <dgm:pt modelId="{EF591D83-4DEF-4183-B330-4E3EE4872A6C}" type="pres">
      <dgm:prSet presAssocID="{5DCBB1E1-79F2-4D15-AE99-148F896EC38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4380F32-9293-4A59-9AFA-51A237D5500A}" srcId="{6716D366-6309-4CF9-8EBA-5296E1A6205B}" destId="{9BA4177D-22C3-44DA-BDDD-BF6843128CB7}" srcOrd="0" destOrd="0" parTransId="{A36543B3-00D7-4D48-A79A-9284542B1566}" sibTransId="{F86AE878-95C9-4D7C-9C38-2C9AF2B2B634}"/>
    <dgm:cxn modelId="{870E125F-CC14-4CE5-A3BB-397D9C3523F0}" srcId="{6716D366-6309-4CF9-8EBA-5296E1A6205B}" destId="{5DCBB1E1-79F2-4D15-AE99-148F896EC38C}" srcOrd="3" destOrd="0" parTransId="{2C7506C6-B401-41ED-A825-1E16032806B6}" sibTransId="{444682C8-90FB-4543-B01F-519ED3180CBA}"/>
    <dgm:cxn modelId="{EE3B866E-8BE2-4B6E-B028-A9C30F63886C}" type="presOf" srcId="{A589042F-3717-4A30-AA1C-716B8CDF6D02}" destId="{066CFD7F-EC4D-4A23-8F70-EC65E32D30CA}" srcOrd="0" destOrd="0" presId="urn:microsoft.com/office/officeart/2018/5/layout/IconCircleLabelList"/>
    <dgm:cxn modelId="{CA26B972-C5A7-4B95-B253-5CE481872483}" type="presOf" srcId="{5DCBB1E1-79F2-4D15-AE99-148F896EC38C}" destId="{EF591D83-4DEF-4183-B330-4E3EE4872A6C}" srcOrd="0" destOrd="0" presId="urn:microsoft.com/office/officeart/2018/5/layout/IconCircleLabelList"/>
    <dgm:cxn modelId="{8DA9FF9B-982C-498F-940A-675574789F07}" srcId="{6716D366-6309-4CF9-8EBA-5296E1A6205B}" destId="{A589042F-3717-4A30-AA1C-716B8CDF6D02}" srcOrd="1" destOrd="0" parTransId="{28127CF3-63B7-491F-AA10-607360F074B9}" sibTransId="{3FDD07CE-AC40-44A4-99BC-A35C140C1CC0}"/>
    <dgm:cxn modelId="{893F01A5-2867-4A23-A0EE-FAD69DA353BE}" srcId="{6716D366-6309-4CF9-8EBA-5296E1A6205B}" destId="{9816A0C1-7746-4BB6-844F-003439701851}" srcOrd="2" destOrd="0" parTransId="{C0ABBB04-812E-4A8D-B4BF-CBEB5CCFC29B}" sibTransId="{7EBC81B7-4989-4AB5-9572-65C8AA601CCA}"/>
    <dgm:cxn modelId="{634F17A7-CD4E-4CBE-A359-2A5282FC0C20}" type="presOf" srcId="{9816A0C1-7746-4BB6-844F-003439701851}" destId="{CDA003BC-F62F-479E-AEE9-2B252B95812D}" srcOrd="0" destOrd="0" presId="urn:microsoft.com/office/officeart/2018/5/layout/IconCircleLabelList"/>
    <dgm:cxn modelId="{6E5241C4-6B57-47C6-8CA2-10A84967912F}" type="presOf" srcId="{6716D366-6309-4CF9-8EBA-5296E1A6205B}" destId="{E2E64AE9-855E-4D10-BCC8-8AEA020AF95D}" srcOrd="0" destOrd="0" presId="urn:microsoft.com/office/officeart/2018/5/layout/IconCircleLabelList"/>
    <dgm:cxn modelId="{ECE145E2-CD9A-4C50-A238-2CE10D0F44B3}" type="presOf" srcId="{9BA4177D-22C3-44DA-BDDD-BF6843128CB7}" destId="{DCBF1D5C-60C8-412C-AC84-EBA9F7E86FE2}" srcOrd="0" destOrd="0" presId="urn:microsoft.com/office/officeart/2018/5/layout/IconCircleLabelList"/>
    <dgm:cxn modelId="{438CA6FD-7D13-43C2-A31F-3C5CB8000F96}" type="presParOf" srcId="{E2E64AE9-855E-4D10-BCC8-8AEA020AF95D}" destId="{D9135EFB-2784-4EC2-8000-3193750B8C9D}" srcOrd="0" destOrd="0" presId="urn:microsoft.com/office/officeart/2018/5/layout/IconCircleLabelList"/>
    <dgm:cxn modelId="{6663A6F0-91FC-43D3-80DF-5DA9CCBCB9E8}" type="presParOf" srcId="{D9135EFB-2784-4EC2-8000-3193750B8C9D}" destId="{E38E257C-74D8-4607-B614-618374269E86}" srcOrd="0" destOrd="0" presId="urn:microsoft.com/office/officeart/2018/5/layout/IconCircleLabelList"/>
    <dgm:cxn modelId="{F55B8881-CCB2-4065-AD16-ABCC017044C7}" type="presParOf" srcId="{D9135EFB-2784-4EC2-8000-3193750B8C9D}" destId="{6255EDF1-7CE2-4307-B45B-9EDA7AAB2B1F}" srcOrd="1" destOrd="0" presId="urn:microsoft.com/office/officeart/2018/5/layout/IconCircleLabelList"/>
    <dgm:cxn modelId="{F10064BF-18C0-4A8E-AD55-BA49E5F43F41}" type="presParOf" srcId="{D9135EFB-2784-4EC2-8000-3193750B8C9D}" destId="{E9F22E83-9808-4C0F-A2C0-DC8681E20050}" srcOrd="2" destOrd="0" presId="urn:microsoft.com/office/officeart/2018/5/layout/IconCircleLabelList"/>
    <dgm:cxn modelId="{A8D75EBF-9A4D-49B1-A19A-CA6F10DBD66A}" type="presParOf" srcId="{D9135EFB-2784-4EC2-8000-3193750B8C9D}" destId="{DCBF1D5C-60C8-412C-AC84-EBA9F7E86FE2}" srcOrd="3" destOrd="0" presId="urn:microsoft.com/office/officeart/2018/5/layout/IconCircleLabelList"/>
    <dgm:cxn modelId="{DAA2088A-9692-45E6-B19E-A02FB7DFCE31}" type="presParOf" srcId="{E2E64AE9-855E-4D10-BCC8-8AEA020AF95D}" destId="{F7E29E0A-F2D2-4DCD-AB5C-8D7B804C0EC0}" srcOrd="1" destOrd="0" presId="urn:microsoft.com/office/officeart/2018/5/layout/IconCircleLabelList"/>
    <dgm:cxn modelId="{3EF8A11B-63DA-4A7B-93F6-B90805008E14}" type="presParOf" srcId="{E2E64AE9-855E-4D10-BCC8-8AEA020AF95D}" destId="{39C1C490-BEB0-4037-B763-9C1BF9184A2D}" srcOrd="2" destOrd="0" presId="urn:microsoft.com/office/officeart/2018/5/layout/IconCircleLabelList"/>
    <dgm:cxn modelId="{52AFCD66-FC97-411E-BEB2-90FEAC592D33}" type="presParOf" srcId="{39C1C490-BEB0-4037-B763-9C1BF9184A2D}" destId="{767C84B6-5DC8-4B35-A6C8-9F4557055B04}" srcOrd="0" destOrd="0" presId="urn:microsoft.com/office/officeart/2018/5/layout/IconCircleLabelList"/>
    <dgm:cxn modelId="{63B97C62-F787-49B4-8E9C-2A0A14F5FEA7}" type="presParOf" srcId="{39C1C490-BEB0-4037-B763-9C1BF9184A2D}" destId="{C3207F6B-E48E-4455-BC60-5FC2C28E0A4E}" srcOrd="1" destOrd="0" presId="urn:microsoft.com/office/officeart/2018/5/layout/IconCircleLabelList"/>
    <dgm:cxn modelId="{1932B7B5-348D-446B-953C-865C9BE0559C}" type="presParOf" srcId="{39C1C490-BEB0-4037-B763-9C1BF9184A2D}" destId="{4B79A162-B078-4559-972C-DE3EED2CA552}" srcOrd="2" destOrd="0" presId="urn:microsoft.com/office/officeart/2018/5/layout/IconCircleLabelList"/>
    <dgm:cxn modelId="{5C5C9B0E-1BA2-4874-98C8-EDF24DDA5EE1}" type="presParOf" srcId="{39C1C490-BEB0-4037-B763-9C1BF9184A2D}" destId="{066CFD7F-EC4D-4A23-8F70-EC65E32D30CA}" srcOrd="3" destOrd="0" presId="urn:microsoft.com/office/officeart/2018/5/layout/IconCircleLabelList"/>
    <dgm:cxn modelId="{DDEDFE49-3D21-4EC3-AA85-A5A4D28AA8E9}" type="presParOf" srcId="{E2E64AE9-855E-4D10-BCC8-8AEA020AF95D}" destId="{73A51B9B-1E5A-48FD-B9DB-1ED2BECD8DDC}" srcOrd="3" destOrd="0" presId="urn:microsoft.com/office/officeart/2018/5/layout/IconCircleLabelList"/>
    <dgm:cxn modelId="{C49EAE65-075C-4AE1-8755-62A33856E98C}" type="presParOf" srcId="{E2E64AE9-855E-4D10-BCC8-8AEA020AF95D}" destId="{4AC5BCDD-92C6-4A8B-AA52-420C1CE9FF1F}" srcOrd="4" destOrd="0" presId="urn:microsoft.com/office/officeart/2018/5/layout/IconCircleLabelList"/>
    <dgm:cxn modelId="{6510A744-E76F-44EA-9176-E10ABE392754}" type="presParOf" srcId="{4AC5BCDD-92C6-4A8B-AA52-420C1CE9FF1F}" destId="{5C4C5CBC-10F8-4340-BCF9-5A232E861EA2}" srcOrd="0" destOrd="0" presId="urn:microsoft.com/office/officeart/2018/5/layout/IconCircleLabelList"/>
    <dgm:cxn modelId="{D0009158-46CD-4B12-ADE4-C6E09FFFF7AF}" type="presParOf" srcId="{4AC5BCDD-92C6-4A8B-AA52-420C1CE9FF1F}" destId="{FB6D271C-0CBB-4B02-A6EE-CDE24644B293}" srcOrd="1" destOrd="0" presId="urn:microsoft.com/office/officeart/2018/5/layout/IconCircleLabelList"/>
    <dgm:cxn modelId="{2F3D86F8-ABA2-451E-82D9-78BFC2ED35E4}" type="presParOf" srcId="{4AC5BCDD-92C6-4A8B-AA52-420C1CE9FF1F}" destId="{A985D2AF-938A-4A7A-95CB-34C76ED3ED51}" srcOrd="2" destOrd="0" presId="urn:microsoft.com/office/officeart/2018/5/layout/IconCircleLabelList"/>
    <dgm:cxn modelId="{E11523C0-C664-4A1C-A58B-8F4A24C47046}" type="presParOf" srcId="{4AC5BCDD-92C6-4A8B-AA52-420C1CE9FF1F}" destId="{CDA003BC-F62F-479E-AEE9-2B252B95812D}" srcOrd="3" destOrd="0" presId="urn:microsoft.com/office/officeart/2018/5/layout/IconCircleLabelList"/>
    <dgm:cxn modelId="{688A0DF7-6A54-4827-8A25-6BD26E03401E}" type="presParOf" srcId="{E2E64AE9-855E-4D10-BCC8-8AEA020AF95D}" destId="{C6FAD45A-7659-4215-9A7E-3626522B3CF7}" srcOrd="5" destOrd="0" presId="urn:microsoft.com/office/officeart/2018/5/layout/IconCircleLabelList"/>
    <dgm:cxn modelId="{33CDC684-8609-46E3-BB86-6A56A9EDF538}" type="presParOf" srcId="{E2E64AE9-855E-4D10-BCC8-8AEA020AF95D}" destId="{12D1C604-79FB-451B-BF6B-DD73B45EC647}" srcOrd="6" destOrd="0" presId="urn:microsoft.com/office/officeart/2018/5/layout/IconCircleLabelList"/>
    <dgm:cxn modelId="{564AD1A3-47F7-4F20-AAAC-D7856741A435}" type="presParOf" srcId="{12D1C604-79FB-451B-BF6B-DD73B45EC647}" destId="{4C4B4C1D-097C-429F-874B-7127342D988B}" srcOrd="0" destOrd="0" presId="urn:microsoft.com/office/officeart/2018/5/layout/IconCircleLabelList"/>
    <dgm:cxn modelId="{452111F5-08AE-437A-AE40-D20181C219E5}" type="presParOf" srcId="{12D1C604-79FB-451B-BF6B-DD73B45EC647}" destId="{A4B57E1A-A972-49C6-83FD-206DBEE83E9E}" srcOrd="1" destOrd="0" presId="urn:microsoft.com/office/officeart/2018/5/layout/IconCircleLabelList"/>
    <dgm:cxn modelId="{C9F5F4C8-D03C-497B-9673-E5BB1D8B0347}" type="presParOf" srcId="{12D1C604-79FB-451B-BF6B-DD73B45EC647}" destId="{971C1652-C0E7-4576-B254-9EA5C5CC7CDA}" srcOrd="2" destOrd="0" presId="urn:microsoft.com/office/officeart/2018/5/layout/IconCircleLabelList"/>
    <dgm:cxn modelId="{BBC47561-B9B2-4116-A945-ADA3636315DD}" type="presParOf" srcId="{12D1C604-79FB-451B-BF6B-DD73B45EC647}" destId="{EF591D83-4DEF-4183-B330-4E3EE4872A6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AC7B513-ADE2-4E01-A9A3-0A7CB845294E}" type="doc">
      <dgm:prSet loTypeId="urn:microsoft.com/office/officeart/2005/8/layout/vList5" loCatId="list" qsTypeId="urn:microsoft.com/office/officeart/2005/8/quickstyle/simple5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8212C88-0290-4553-A6FB-339247887CD7}">
      <dgm:prSet/>
      <dgm:spPr/>
      <dgm:t>
        <a:bodyPr/>
        <a:lstStyle/>
        <a:p>
          <a:r>
            <a:rPr lang="en-US"/>
            <a:t>You might Consider: </a:t>
          </a:r>
        </a:p>
      </dgm:t>
    </dgm:pt>
    <dgm:pt modelId="{7F387F12-404C-42A2-8AEB-0B523A68BE6D}" type="parTrans" cxnId="{52B0988C-6D64-441E-BF10-95687390C90D}">
      <dgm:prSet/>
      <dgm:spPr/>
      <dgm:t>
        <a:bodyPr/>
        <a:lstStyle/>
        <a:p>
          <a:endParaRPr lang="en-US"/>
        </a:p>
      </dgm:t>
    </dgm:pt>
    <dgm:pt modelId="{E42A1BCA-8FFA-4B14-921F-29932CE501DF}" type="sibTrans" cxnId="{52B0988C-6D64-441E-BF10-95687390C90D}">
      <dgm:prSet/>
      <dgm:spPr/>
      <dgm:t>
        <a:bodyPr/>
        <a:lstStyle/>
        <a:p>
          <a:endParaRPr lang="en-US"/>
        </a:p>
      </dgm:t>
    </dgm:pt>
    <dgm:pt modelId="{FD29F7E5-3AA2-49D3-AC61-F9CEBCAF372F}">
      <dgm:prSet/>
      <dgm:spPr/>
      <dgm:t>
        <a:bodyPr/>
        <a:lstStyle/>
        <a:p>
          <a:r>
            <a:rPr lang="en-US"/>
            <a:t>Financial Crime</a:t>
          </a:r>
        </a:p>
      </dgm:t>
    </dgm:pt>
    <dgm:pt modelId="{251550CA-2CBD-4439-84B6-EF96F1D33266}" type="parTrans" cxnId="{467EA987-A294-454B-939F-6A17E773E4E4}">
      <dgm:prSet/>
      <dgm:spPr/>
      <dgm:t>
        <a:bodyPr/>
        <a:lstStyle/>
        <a:p>
          <a:endParaRPr lang="en-US"/>
        </a:p>
      </dgm:t>
    </dgm:pt>
    <dgm:pt modelId="{5A884B08-E0D1-4D0E-BD65-A8FE1C1E13AE}" type="sibTrans" cxnId="{467EA987-A294-454B-939F-6A17E773E4E4}">
      <dgm:prSet/>
      <dgm:spPr/>
      <dgm:t>
        <a:bodyPr/>
        <a:lstStyle/>
        <a:p>
          <a:endParaRPr lang="en-US"/>
        </a:p>
      </dgm:t>
    </dgm:pt>
    <dgm:pt modelId="{260E2248-AE05-4314-BD56-794627FC8235}">
      <dgm:prSet/>
      <dgm:spPr/>
      <dgm:t>
        <a:bodyPr/>
        <a:lstStyle/>
        <a:p>
          <a:r>
            <a:rPr lang="en-US"/>
            <a:t>Cyber and Hate Crime</a:t>
          </a:r>
        </a:p>
      </dgm:t>
    </dgm:pt>
    <dgm:pt modelId="{B9B524A5-A5DE-4DEF-ABC3-57E76EC8E5CD}" type="parTrans" cxnId="{CF116FCC-42A2-4425-87EC-AB35F24A5363}">
      <dgm:prSet/>
      <dgm:spPr/>
      <dgm:t>
        <a:bodyPr/>
        <a:lstStyle/>
        <a:p>
          <a:endParaRPr lang="en-US"/>
        </a:p>
      </dgm:t>
    </dgm:pt>
    <dgm:pt modelId="{C183298F-8280-4E89-88C1-9BC1E5951532}" type="sibTrans" cxnId="{CF116FCC-42A2-4425-87EC-AB35F24A5363}">
      <dgm:prSet/>
      <dgm:spPr/>
      <dgm:t>
        <a:bodyPr/>
        <a:lstStyle/>
        <a:p>
          <a:endParaRPr lang="en-US"/>
        </a:p>
      </dgm:t>
    </dgm:pt>
    <dgm:pt modelId="{D2BAF3C2-566F-4F32-87DB-65B7D7DB0408}">
      <dgm:prSet/>
      <dgm:spPr/>
      <dgm:t>
        <a:bodyPr/>
        <a:lstStyle/>
        <a:p>
          <a:r>
            <a:rPr lang="en-US"/>
            <a:t>Online Radicalisation etc. </a:t>
          </a:r>
        </a:p>
      </dgm:t>
    </dgm:pt>
    <dgm:pt modelId="{6143AA0E-BEE9-4893-94B3-706A3935E02C}" type="parTrans" cxnId="{778561C1-3660-4A96-958B-A48CA2F46E0E}">
      <dgm:prSet/>
      <dgm:spPr/>
      <dgm:t>
        <a:bodyPr/>
        <a:lstStyle/>
        <a:p>
          <a:endParaRPr lang="en-US"/>
        </a:p>
      </dgm:t>
    </dgm:pt>
    <dgm:pt modelId="{6F3F4A6C-7CEF-488A-8CCC-92CB9199E713}" type="sibTrans" cxnId="{778561C1-3660-4A96-958B-A48CA2F46E0E}">
      <dgm:prSet/>
      <dgm:spPr/>
      <dgm:t>
        <a:bodyPr/>
        <a:lstStyle/>
        <a:p>
          <a:endParaRPr lang="en-US"/>
        </a:p>
      </dgm:t>
    </dgm:pt>
    <dgm:pt modelId="{796ACFF7-532A-4149-BF61-03D68E1C65C5}">
      <dgm:prSet/>
      <dgm:spPr/>
      <dgm:t>
        <a:bodyPr/>
        <a:lstStyle/>
        <a:p>
          <a:r>
            <a:rPr lang="en-US"/>
            <a:t>Avoid becoming descriptive here and creating a 'list'. </a:t>
          </a:r>
        </a:p>
      </dgm:t>
    </dgm:pt>
    <dgm:pt modelId="{3A2894CD-2C97-45A9-9673-BE856BEBB1AB}" type="parTrans" cxnId="{0F31FADE-2FEF-4067-8595-158BABD73C83}">
      <dgm:prSet/>
      <dgm:spPr/>
      <dgm:t>
        <a:bodyPr/>
        <a:lstStyle/>
        <a:p>
          <a:endParaRPr lang="en-US"/>
        </a:p>
      </dgm:t>
    </dgm:pt>
    <dgm:pt modelId="{74157AC7-2EDC-49F6-8475-8CF8BE2486B6}" type="sibTrans" cxnId="{0F31FADE-2FEF-4067-8595-158BABD73C83}">
      <dgm:prSet/>
      <dgm:spPr/>
      <dgm:t>
        <a:bodyPr/>
        <a:lstStyle/>
        <a:p>
          <a:endParaRPr lang="en-US"/>
        </a:p>
      </dgm:t>
    </dgm:pt>
    <dgm:pt modelId="{79199516-0314-481C-965F-4153A95844FC}" type="pres">
      <dgm:prSet presAssocID="{0AC7B513-ADE2-4E01-A9A3-0A7CB845294E}" presName="Name0" presStyleCnt="0">
        <dgm:presLayoutVars>
          <dgm:dir/>
          <dgm:animLvl val="lvl"/>
          <dgm:resizeHandles val="exact"/>
        </dgm:presLayoutVars>
      </dgm:prSet>
      <dgm:spPr/>
    </dgm:pt>
    <dgm:pt modelId="{BEDECDE9-65B4-46F6-B2F6-AFD9D9EFC698}" type="pres">
      <dgm:prSet presAssocID="{F8212C88-0290-4553-A6FB-339247887CD7}" presName="linNode" presStyleCnt="0"/>
      <dgm:spPr/>
    </dgm:pt>
    <dgm:pt modelId="{459BC9A2-8428-4C2B-BBD6-923042CC5AA0}" type="pres">
      <dgm:prSet presAssocID="{F8212C88-0290-4553-A6FB-339247887CD7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37D1FC54-E278-4E96-BAEE-D54287C5C6F9}" type="pres">
      <dgm:prSet presAssocID="{E42A1BCA-8FFA-4B14-921F-29932CE501DF}" presName="sp" presStyleCnt="0"/>
      <dgm:spPr/>
    </dgm:pt>
    <dgm:pt modelId="{67C9F8ED-E165-4914-AB7D-43E02F8B154B}" type="pres">
      <dgm:prSet presAssocID="{FD29F7E5-3AA2-49D3-AC61-F9CEBCAF372F}" presName="linNode" presStyleCnt="0"/>
      <dgm:spPr/>
    </dgm:pt>
    <dgm:pt modelId="{68BF28ED-9D57-435D-9C10-7A51FD8214A5}" type="pres">
      <dgm:prSet presAssocID="{FD29F7E5-3AA2-49D3-AC61-F9CEBCAF372F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2621CFC7-FBAF-43DC-AB22-FD42D796887D}" type="pres">
      <dgm:prSet presAssocID="{5A884B08-E0D1-4D0E-BD65-A8FE1C1E13AE}" presName="sp" presStyleCnt="0"/>
      <dgm:spPr/>
    </dgm:pt>
    <dgm:pt modelId="{AB556E90-57B0-4AE3-A9A4-7BB89920382A}" type="pres">
      <dgm:prSet presAssocID="{260E2248-AE05-4314-BD56-794627FC8235}" presName="linNode" presStyleCnt="0"/>
      <dgm:spPr/>
    </dgm:pt>
    <dgm:pt modelId="{B425BB9B-7A3D-4BAB-9755-4870F66C549F}" type="pres">
      <dgm:prSet presAssocID="{260E2248-AE05-4314-BD56-794627FC8235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A71642CE-C262-4BCB-9CF4-28536132596E}" type="pres">
      <dgm:prSet presAssocID="{C183298F-8280-4E89-88C1-9BC1E5951532}" presName="sp" presStyleCnt="0"/>
      <dgm:spPr/>
    </dgm:pt>
    <dgm:pt modelId="{DC5F393F-EBC4-482F-BC9D-357D8618571F}" type="pres">
      <dgm:prSet presAssocID="{D2BAF3C2-566F-4F32-87DB-65B7D7DB0408}" presName="linNode" presStyleCnt="0"/>
      <dgm:spPr/>
    </dgm:pt>
    <dgm:pt modelId="{D4BBF682-8EE6-48C6-BBA3-B80A5CAB8191}" type="pres">
      <dgm:prSet presAssocID="{D2BAF3C2-566F-4F32-87DB-65B7D7DB0408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4105BCB8-E23A-4E09-9768-1CB1C34E78BC}" type="pres">
      <dgm:prSet presAssocID="{6F3F4A6C-7CEF-488A-8CCC-92CB9199E713}" presName="sp" presStyleCnt="0"/>
      <dgm:spPr/>
    </dgm:pt>
    <dgm:pt modelId="{A74D03AF-1F6D-4B19-91AD-D1E05124E43F}" type="pres">
      <dgm:prSet presAssocID="{796ACFF7-532A-4149-BF61-03D68E1C65C5}" presName="linNode" presStyleCnt="0"/>
      <dgm:spPr/>
    </dgm:pt>
    <dgm:pt modelId="{9E894DB6-8513-4E10-8315-5BE98FFD5FDC}" type="pres">
      <dgm:prSet presAssocID="{796ACFF7-532A-4149-BF61-03D68E1C65C5}" presName="parentText" presStyleLbl="node1" presStyleIdx="4" presStyleCnt="5">
        <dgm:presLayoutVars>
          <dgm:chMax val="1"/>
          <dgm:bulletEnabled val="1"/>
        </dgm:presLayoutVars>
      </dgm:prSet>
      <dgm:spPr/>
    </dgm:pt>
  </dgm:ptLst>
  <dgm:cxnLst>
    <dgm:cxn modelId="{DC13E005-43EA-4BC7-B8F8-708DC5CA4A2B}" type="presOf" srcId="{0AC7B513-ADE2-4E01-A9A3-0A7CB845294E}" destId="{79199516-0314-481C-965F-4153A95844FC}" srcOrd="0" destOrd="0" presId="urn:microsoft.com/office/officeart/2005/8/layout/vList5"/>
    <dgm:cxn modelId="{9B53120E-7960-4BBE-B2BA-9F1481CCD0BD}" type="presOf" srcId="{FD29F7E5-3AA2-49D3-AC61-F9CEBCAF372F}" destId="{68BF28ED-9D57-435D-9C10-7A51FD8214A5}" srcOrd="0" destOrd="0" presId="urn:microsoft.com/office/officeart/2005/8/layout/vList5"/>
    <dgm:cxn modelId="{467EA987-A294-454B-939F-6A17E773E4E4}" srcId="{0AC7B513-ADE2-4E01-A9A3-0A7CB845294E}" destId="{FD29F7E5-3AA2-49D3-AC61-F9CEBCAF372F}" srcOrd="1" destOrd="0" parTransId="{251550CA-2CBD-4439-84B6-EF96F1D33266}" sibTransId="{5A884B08-E0D1-4D0E-BD65-A8FE1C1E13AE}"/>
    <dgm:cxn modelId="{187BBF88-8AB0-44B2-BE76-E3BBD9B4E7E4}" type="presOf" srcId="{D2BAF3C2-566F-4F32-87DB-65B7D7DB0408}" destId="{D4BBF682-8EE6-48C6-BBA3-B80A5CAB8191}" srcOrd="0" destOrd="0" presId="urn:microsoft.com/office/officeart/2005/8/layout/vList5"/>
    <dgm:cxn modelId="{FE6F568B-498C-4E80-8040-EEB09316D44B}" type="presOf" srcId="{796ACFF7-532A-4149-BF61-03D68E1C65C5}" destId="{9E894DB6-8513-4E10-8315-5BE98FFD5FDC}" srcOrd="0" destOrd="0" presId="urn:microsoft.com/office/officeart/2005/8/layout/vList5"/>
    <dgm:cxn modelId="{52B0988C-6D64-441E-BF10-95687390C90D}" srcId="{0AC7B513-ADE2-4E01-A9A3-0A7CB845294E}" destId="{F8212C88-0290-4553-A6FB-339247887CD7}" srcOrd="0" destOrd="0" parTransId="{7F387F12-404C-42A2-8AEB-0B523A68BE6D}" sibTransId="{E42A1BCA-8FFA-4B14-921F-29932CE501DF}"/>
    <dgm:cxn modelId="{F4EFBE98-E498-41A4-B9F7-4AD3CFA1CEB2}" type="presOf" srcId="{260E2248-AE05-4314-BD56-794627FC8235}" destId="{B425BB9B-7A3D-4BAB-9755-4870F66C549F}" srcOrd="0" destOrd="0" presId="urn:microsoft.com/office/officeart/2005/8/layout/vList5"/>
    <dgm:cxn modelId="{778561C1-3660-4A96-958B-A48CA2F46E0E}" srcId="{0AC7B513-ADE2-4E01-A9A3-0A7CB845294E}" destId="{D2BAF3C2-566F-4F32-87DB-65B7D7DB0408}" srcOrd="3" destOrd="0" parTransId="{6143AA0E-BEE9-4893-94B3-706A3935E02C}" sibTransId="{6F3F4A6C-7CEF-488A-8CCC-92CB9199E713}"/>
    <dgm:cxn modelId="{CF116FCC-42A2-4425-87EC-AB35F24A5363}" srcId="{0AC7B513-ADE2-4E01-A9A3-0A7CB845294E}" destId="{260E2248-AE05-4314-BD56-794627FC8235}" srcOrd="2" destOrd="0" parTransId="{B9B524A5-A5DE-4DEF-ABC3-57E76EC8E5CD}" sibTransId="{C183298F-8280-4E89-88C1-9BC1E5951532}"/>
    <dgm:cxn modelId="{0F31FADE-2FEF-4067-8595-158BABD73C83}" srcId="{0AC7B513-ADE2-4E01-A9A3-0A7CB845294E}" destId="{796ACFF7-532A-4149-BF61-03D68E1C65C5}" srcOrd="4" destOrd="0" parTransId="{3A2894CD-2C97-45A9-9673-BE856BEBB1AB}" sibTransId="{74157AC7-2EDC-49F6-8475-8CF8BE2486B6}"/>
    <dgm:cxn modelId="{BDC54EFC-2CA4-46B4-9E0B-10CBCC810620}" type="presOf" srcId="{F8212C88-0290-4553-A6FB-339247887CD7}" destId="{459BC9A2-8428-4C2B-BBD6-923042CC5AA0}" srcOrd="0" destOrd="0" presId="urn:microsoft.com/office/officeart/2005/8/layout/vList5"/>
    <dgm:cxn modelId="{EC2062BF-D2D6-416C-B6DE-CE5AC9C7E5D0}" type="presParOf" srcId="{79199516-0314-481C-965F-4153A95844FC}" destId="{BEDECDE9-65B4-46F6-B2F6-AFD9D9EFC698}" srcOrd="0" destOrd="0" presId="urn:microsoft.com/office/officeart/2005/8/layout/vList5"/>
    <dgm:cxn modelId="{C16DDFD4-2AEA-4F63-92A3-06B392748CBA}" type="presParOf" srcId="{BEDECDE9-65B4-46F6-B2F6-AFD9D9EFC698}" destId="{459BC9A2-8428-4C2B-BBD6-923042CC5AA0}" srcOrd="0" destOrd="0" presId="urn:microsoft.com/office/officeart/2005/8/layout/vList5"/>
    <dgm:cxn modelId="{0508BC10-443F-4F99-A9AB-7F79B4A4D52D}" type="presParOf" srcId="{79199516-0314-481C-965F-4153A95844FC}" destId="{37D1FC54-E278-4E96-BAEE-D54287C5C6F9}" srcOrd="1" destOrd="0" presId="urn:microsoft.com/office/officeart/2005/8/layout/vList5"/>
    <dgm:cxn modelId="{7F892E55-67AF-44BB-8C7E-807D58DD9D3B}" type="presParOf" srcId="{79199516-0314-481C-965F-4153A95844FC}" destId="{67C9F8ED-E165-4914-AB7D-43E02F8B154B}" srcOrd="2" destOrd="0" presId="urn:microsoft.com/office/officeart/2005/8/layout/vList5"/>
    <dgm:cxn modelId="{A1BC70A6-52A9-4846-BD7D-99D958F64878}" type="presParOf" srcId="{67C9F8ED-E165-4914-AB7D-43E02F8B154B}" destId="{68BF28ED-9D57-435D-9C10-7A51FD8214A5}" srcOrd="0" destOrd="0" presId="urn:microsoft.com/office/officeart/2005/8/layout/vList5"/>
    <dgm:cxn modelId="{F21C47D4-C51A-4468-BBAC-C62D6CD6FEEC}" type="presParOf" srcId="{79199516-0314-481C-965F-4153A95844FC}" destId="{2621CFC7-FBAF-43DC-AB22-FD42D796887D}" srcOrd="3" destOrd="0" presId="urn:microsoft.com/office/officeart/2005/8/layout/vList5"/>
    <dgm:cxn modelId="{A6E0EA02-5FF6-41FD-9EB4-1EF1A5275729}" type="presParOf" srcId="{79199516-0314-481C-965F-4153A95844FC}" destId="{AB556E90-57B0-4AE3-A9A4-7BB89920382A}" srcOrd="4" destOrd="0" presId="urn:microsoft.com/office/officeart/2005/8/layout/vList5"/>
    <dgm:cxn modelId="{35E61E1C-4060-4F99-89C4-9E2520E156DB}" type="presParOf" srcId="{AB556E90-57B0-4AE3-A9A4-7BB89920382A}" destId="{B425BB9B-7A3D-4BAB-9755-4870F66C549F}" srcOrd="0" destOrd="0" presId="urn:microsoft.com/office/officeart/2005/8/layout/vList5"/>
    <dgm:cxn modelId="{A3E0FAA3-5E69-4366-BA7B-6D0845BCC213}" type="presParOf" srcId="{79199516-0314-481C-965F-4153A95844FC}" destId="{A71642CE-C262-4BCB-9CF4-28536132596E}" srcOrd="5" destOrd="0" presId="urn:microsoft.com/office/officeart/2005/8/layout/vList5"/>
    <dgm:cxn modelId="{FBBE774C-E162-4200-94E7-8B7A5404749C}" type="presParOf" srcId="{79199516-0314-481C-965F-4153A95844FC}" destId="{DC5F393F-EBC4-482F-BC9D-357D8618571F}" srcOrd="6" destOrd="0" presId="urn:microsoft.com/office/officeart/2005/8/layout/vList5"/>
    <dgm:cxn modelId="{46841A61-25A4-412E-8DE8-C799903C6AE2}" type="presParOf" srcId="{DC5F393F-EBC4-482F-BC9D-357D8618571F}" destId="{D4BBF682-8EE6-48C6-BBA3-B80A5CAB8191}" srcOrd="0" destOrd="0" presId="urn:microsoft.com/office/officeart/2005/8/layout/vList5"/>
    <dgm:cxn modelId="{E7F167D9-4038-4C3A-AD3F-6F0A2ACC5EE8}" type="presParOf" srcId="{79199516-0314-481C-965F-4153A95844FC}" destId="{4105BCB8-E23A-4E09-9768-1CB1C34E78BC}" srcOrd="7" destOrd="0" presId="urn:microsoft.com/office/officeart/2005/8/layout/vList5"/>
    <dgm:cxn modelId="{EA6AA470-71AA-49C8-AAC9-9625EFD75EE1}" type="presParOf" srcId="{79199516-0314-481C-965F-4153A95844FC}" destId="{A74D03AF-1F6D-4B19-91AD-D1E05124E43F}" srcOrd="8" destOrd="0" presId="urn:microsoft.com/office/officeart/2005/8/layout/vList5"/>
    <dgm:cxn modelId="{B6A6FFF3-F308-4410-89FA-A20DECF1D02A}" type="presParOf" srcId="{A74D03AF-1F6D-4B19-91AD-D1E05124E43F}" destId="{9E894DB6-8513-4E10-8315-5BE98FFD5FDC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8E257C-74D8-4607-B614-618374269E86}">
      <dsp:nvSpPr>
        <dsp:cNvPr id="0" name=""/>
        <dsp:cNvSpPr/>
      </dsp:nvSpPr>
      <dsp:spPr>
        <a:xfrm>
          <a:off x="562927" y="536506"/>
          <a:ext cx="1445998" cy="144599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55EDF1-7CE2-4307-B45B-9EDA7AAB2B1F}">
      <dsp:nvSpPr>
        <dsp:cNvPr id="0" name=""/>
        <dsp:cNvSpPr/>
      </dsp:nvSpPr>
      <dsp:spPr>
        <a:xfrm>
          <a:off x="871091" y="844670"/>
          <a:ext cx="829671" cy="8296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BF1D5C-60C8-412C-AC84-EBA9F7E86FE2}">
      <dsp:nvSpPr>
        <dsp:cNvPr id="0" name=""/>
        <dsp:cNvSpPr/>
      </dsp:nvSpPr>
      <dsp:spPr>
        <a:xfrm>
          <a:off x="100682" y="24328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Consider Strengths and Weaknesses</a:t>
          </a:r>
        </a:p>
      </dsp:txBody>
      <dsp:txXfrm>
        <a:off x="100682" y="2432898"/>
        <a:ext cx="2370489" cy="720000"/>
      </dsp:txXfrm>
    </dsp:sp>
    <dsp:sp modelId="{767C84B6-5DC8-4B35-A6C8-9F4557055B04}">
      <dsp:nvSpPr>
        <dsp:cNvPr id="0" name=""/>
        <dsp:cNvSpPr/>
      </dsp:nvSpPr>
      <dsp:spPr>
        <a:xfrm>
          <a:off x="3348252" y="536506"/>
          <a:ext cx="1445998" cy="144599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207F6B-E48E-4455-BC60-5FC2C28E0A4E}">
      <dsp:nvSpPr>
        <dsp:cNvPr id="0" name=""/>
        <dsp:cNvSpPr/>
      </dsp:nvSpPr>
      <dsp:spPr>
        <a:xfrm>
          <a:off x="3656416" y="844670"/>
          <a:ext cx="829671" cy="8296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6CFD7F-EC4D-4A23-8F70-EC65E32D30CA}">
      <dsp:nvSpPr>
        <dsp:cNvPr id="0" name=""/>
        <dsp:cNvSpPr/>
      </dsp:nvSpPr>
      <dsp:spPr>
        <a:xfrm>
          <a:off x="2886007" y="24328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Question Assumptions</a:t>
          </a:r>
        </a:p>
      </dsp:txBody>
      <dsp:txXfrm>
        <a:off x="2886007" y="2432898"/>
        <a:ext cx="2370489" cy="720000"/>
      </dsp:txXfrm>
    </dsp:sp>
    <dsp:sp modelId="{5C4C5CBC-10F8-4340-BCF9-5A232E861EA2}">
      <dsp:nvSpPr>
        <dsp:cNvPr id="0" name=""/>
        <dsp:cNvSpPr/>
      </dsp:nvSpPr>
      <dsp:spPr>
        <a:xfrm>
          <a:off x="6133577" y="536506"/>
          <a:ext cx="1445998" cy="144599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6D271C-0CBB-4B02-A6EE-CDE24644B293}">
      <dsp:nvSpPr>
        <dsp:cNvPr id="0" name=""/>
        <dsp:cNvSpPr/>
      </dsp:nvSpPr>
      <dsp:spPr>
        <a:xfrm>
          <a:off x="6441741" y="844670"/>
          <a:ext cx="829671" cy="8296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A003BC-F62F-479E-AEE9-2B252B95812D}">
      <dsp:nvSpPr>
        <dsp:cNvPr id="0" name=""/>
        <dsp:cNvSpPr/>
      </dsp:nvSpPr>
      <dsp:spPr>
        <a:xfrm>
          <a:off x="5671332" y="24328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Evaluate Evidence</a:t>
          </a:r>
        </a:p>
      </dsp:txBody>
      <dsp:txXfrm>
        <a:off x="5671332" y="2432898"/>
        <a:ext cx="2370489" cy="720000"/>
      </dsp:txXfrm>
    </dsp:sp>
    <dsp:sp modelId="{4C4B4C1D-097C-429F-874B-7127342D988B}">
      <dsp:nvSpPr>
        <dsp:cNvPr id="0" name=""/>
        <dsp:cNvSpPr/>
      </dsp:nvSpPr>
      <dsp:spPr>
        <a:xfrm>
          <a:off x="8918902" y="536506"/>
          <a:ext cx="1445998" cy="144599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B57E1A-A972-49C6-83FD-206DBEE83E9E}">
      <dsp:nvSpPr>
        <dsp:cNvPr id="0" name=""/>
        <dsp:cNvSpPr/>
      </dsp:nvSpPr>
      <dsp:spPr>
        <a:xfrm>
          <a:off x="9227066" y="844670"/>
          <a:ext cx="829671" cy="8296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591D83-4DEF-4183-B330-4E3EE4872A6C}">
      <dsp:nvSpPr>
        <dsp:cNvPr id="0" name=""/>
        <dsp:cNvSpPr/>
      </dsp:nvSpPr>
      <dsp:spPr>
        <a:xfrm>
          <a:off x="8456657" y="24328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Analyse Objectively</a:t>
          </a:r>
        </a:p>
      </dsp:txBody>
      <dsp:txXfrm>
        <a:off x="8456657" y="2432898"/>
        <a:ext cx="2370489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9BC9A2-8428-4C2B-BBD6-923042CC5AA0}">
      <dsp:nvSpPr>
        <dsp:cNvPr id="0" name=""/>
        <dsp:cNvSpPr/>
      </dsp:nvSpPr>
      <dsp:spPr>
        <a:xfrm>
          <a:off x="3364992" y="1912"/>
          <a:ext cx="3785616" cy="8360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You might Consider: </a:t>
          </a:r>
        </a:p>
      </dsp:txBody>
      <dsp:txXfrm>
        <a:off x="3405805" y="42725"/>
        <a:ext cx="3703990" cy="754434"/>
      </dsp:txXfrm>
    </dsp:sp>
    <dsp:sp modelId="{68BF28ED-9D57-435D-9C10-7A51FD8214A5}">
      <dsp:nvSpPr>
        <dsp:cNvPr id="0" name=""/>
        <dsp:cNvSpPr/>
      </dsp:nvSpPr>
      <dsp:spPr>
        <a:xfrm>
          <a:off x="3364992" y="879775"/>
          <a:ext cx="3785616" cy="836060"/>
        </a:xfrm>
        <a:prstGeom prst="roundRect">
          <a:avLst/>
        </a:prstGeom>
        <a:gradFill rotWithShape="0">
          <a:gsLst>
            <a:gs pos="0">
              <a:schemeClr val="accent5">
                <a:hueOff val="-3038037"/>
                <a:satOff val="-207"/>
                <a:lumOff val="4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038037"/>
                <a:satOff val="-207"/>
                <a:lumOff val="4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038037"/>
                <a:satOff val="-207"/>
                <a:lumOff val="4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Financial Crime</a:t>
          </a:r>
        </a:p>
      </dsp:txBody>
      <dsp:txXfrm>
        <a:off x="3405805" y="920588"/>
        <a:ext cx="3703990" cy="754434"/>
      </dsp:txXfrm>
    </dsp:sp>
    <dsp:sp modelId="{B425BB9B-7A3D-4BAB-9755-4870F66C549F}">
      <dsp:nvSpPr>
        <dsp:cNvPr id="0" name=""/>
        <dsp:cNvSpPr/>
      </dsp:nvSpPr>
      <dsp:spPr>
        <a:xfrm>
          <a:off x="3364992" y="1757638"/>
          <a:ext cx="3785616" cy="836060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Cyber and Hate Crime</a:t>
          </a:r>
        </a:p>
      </dsp:txBody>
      <dsp:txXfrm>
        <a:off x="3405805" y="1798451"/>
        <a:ext cx="3703990" cy="754434"/>
      </dsp:txXfrm>
    </dsp:sp>
    <dsp:sp modelId="{D4BBF682-8EE6-48C6-BBA3-B80A5CAB8191}">
      <dsp:nvSpPr>
        <dsp:cNvPr id="0" name=""/>
        <dsp:cNvSpPr/>
      </dsp:nvSpPr>
      <dsp:spPr>
        <a:xfrm>
          <a:off x="3364992" y="2635502"/>
          <a:ext cx="3785616" cy="836060"/>
        </a:xfrm>
        <a:prstGeom prst="roundRect">
          <a:avLst/>
        </a:prstGeom>
        <a:gradFill rotWithShape="0">
          <a:gsLst>
            <a:gs pos="0">
              <a:schemeClr val="accent5">
                <a:hueOff val="-9114112"/>
                <a:satOff val="-620"/>
                <a:lumOff val="1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114112"/>
                <a:satOff val="-620"/>
                <a:lumOff val="1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114112"/>
                <a:satOff val="-620"/>
                <a:lumOff val="1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Online Radicalisation etc. </a:t>
          </a:r>
        </a:p>
      </dsp:txBody>
      <dsp:txXfrm>
        <a:off x="3405805" y="2676315"/>
        <a:ext cx="3703990" cy="754434"/>
      </dsp:txXfrm>
    </dsp:sp>
    <dsp:sp modelId="{9E894DB6-8513-4E10-8315-5BE98FFD5FDC}">
      <dsp:nvSpPr>
        <dsp:cNvPr id="0" name=""/>
        <dsp:cNvSpPr/>
      </dsp:nvSpPr>
      <dsp:spPr>
        <a:xfrm>
          <a:off x="3364992" y="3513365"/>
          <a:ext cx="3785616" cy="83606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Avoid becoming descriptive here and creating a 'list'. </a:t>
          </a:r>
        </a:p>
      </dsp:txBody>
      <dsp:txXfrm>
        <a:off x="3405805" y="3554178"/>
        <a:ext cx="3703990" cy="7544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D193CE-A510-41B5-A3D3-0610CE84C347}" type="datetimeFigureOut">
              <a:t>10/20/2025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CB91C1-83C1-4BDF-8150-D8B5B71C78A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24074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CE48E9-C0F8-49E4-A666-25A49B040A6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3580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D1053F-85BA-4843-39D9-34E0A0A6D0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0F4231-AF9C-B219-734A-EAC43C3E73E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CD41A0-FEAE-9971-89CF-929290C6B24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AD3F22-B77C-9D19-EB66-C7EF35BD3A8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CE48E9-C0F8-49E4-A666-25A49B040A6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7326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ocu.police.uk/capabilities/cyber-crime/" TargetMode="External"/><Relationship Id="rId2" Type="http://schemas.openxmlformats.org/officeDocument/2006/relationships/hyperlink" Target="https://hmicfrs.justiceinspectorates.gov.uk/publications/keep-the-light-on-police-response-to-cyber-dependent-crime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267CC4-DB0D-457E-A4FF-BF5B5826C6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6865" y="818984"/>
            <a:ext cx="7224895" cy="3268520"/>
          </a:xfrm>
        </p:spPr>
        <p:txBody>
          <a:bodyPr>
            <a:normAutofit fontScale="90000"/>
          </a:bodyPr>
          <a:lstStyle/>
          <a:p>
            <a:pPr algn="l"/>
            <a:br>
              <a:rPr lang="en-GB" sz="3000" dirty="0">
                <a:latin typeface="Aptos Display"/>
                <a:cs typeface="Arial"/>
              </a:rPr>
            </a:br>
            <a:br>
              <a:rPr lang="en-GB" sz="3000" dirty="0">
                <a:latin typeface="Aptos Display"/>
                <a:cs typeface="Arial"/>
              </a:rPr>
            </a:br>
            <a:r>
              <a:rPr lang="en-GB" sz="3000" dirty="0">
                <a:solidFill>
                  <a:srgbClr val="FFFFFF"/>
                </a:solidFill>
                <a:latin typeface="Aptos Display"/>
                <a:cs typeface="Arial"/>
              </a:rPr>
              <a:t>BMPL6017A </a:t>
            </a:r>
            <a:br>
              <a:rPr lang="en-GB" sz="3000" dirty="0">
                <a:solidFill>
                  <a:srgbClr val="FFFFFF"/>
                </a:solidFill>
                <a:latin typeface="Aptos Display"/>
                <a:cs typeface="Arial"/>
              </a:rPr>
            </a:br>
            <a:r>
              <a:rPr lang="en-GB" sz="3000" dirty="0">
                <a:solidFill>
                  <a:srgbClr val="FFFFFF"/>
                </a:solidFill>
                <a:latin typeface="Aptos Display"/>
                <a:ea typeface="Calibri Light"/>
                <a:cs typeface="Arial"/>
              </a:rPr>
              <a:t>Digital and Operational Policing</a:t>
            </a:r>
            <a:br>
              <a:rPr lang="en-GB" sz="3000" dirty="0">
                <a:solidFill>
                  <a:srgbClr val="FFFFFF"/>
                </a:solidFill>
                <a:latin typeface="Aptos Display"/>
                <a:ea typeface="Calibri Light"/>
                <a:cs typeface="Arial"/>
              </a:rPr>
            </a:br>
            <a:br>
              <a:rPr lang="en-GB" sz="3000" dirty="0">
                <a:solidFill>
                  <a:srgbClr val="FFFFFF"/>
                </a:solidFill>
                <a:latin typeface="Aptos Display"/>
                <a:ea typeface="Calibri Light"/>
                <a:cs typeface="Arial"/>
              </a:rPr>
            </a:br>
            <a:r>
              <a:rPr lang="en-GB" sz="3000" dirty="0">
                <a:solidFill>
                  <a:srgbClr val="FFFFFF"/>
                </a:solidFill>
                <a:latin typeface="Aptos Display"/>
                <a:ea typeface="Calibri Light"/>
                <a:cs typeface="Arial"/>
              </a:rPr>
              <a:t>Assessment Preparation</a:t>
            </a:r>
            <a:br>
              <a:rPr lang="en-GB" sz="3000" dirty="0">
                <a:solidFill>
                  <a:srgbClr val="FFFFFF"/>
                </a:solidFill>
                <a:latin typeface="Aptos Display"/>
                <a:ea typeface="Calibri Light"/>
                <a:cs typeface="Arial"/>
              </a:rPr>
            </a:br>
            <a:br>
              <a:rPr lang="en-GB" sz="3000" dirty="0">
                <a:solidFill>
                  <a:srgbClr val="FFFFFF"/>
                </a:solidFill>
                <a:latin typeface="Aptos Display"/>
                <a:ea typeface="Calibri Light"/>
                <a:cs typeface="Arial"/>
              </a:rPr>
            </a:br>
            <a:r>
              <a:rPr lang="en-GB" sz="3000" dirty="0">
                <a:solidFill>
                  <a:srgbClr val="FFFFFF"/>
                </a:solidFill>
                <a:latin typeface="Aptos Display"/>
                <a:ea typeface="Calibri Light"/>
                <a:cs typeface="Arial"/>
              </a:rPr>
              <a:t>Wynne Jones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39819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DE99445-F5EA-C463-12DD-AB6A6EAEE6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F0E1605-410C-CBED-ADDB-05847329FB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A42BA06-AFF6-1D9D-9CD9-25B17D14A4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59D0C2-0C8C-BCA5-EE6E-7BFCBC4DB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119FEF4-ADE3-03D4-25C6-83C6614628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2058556-E0ED-2EEB-8DC7-F8B90027F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7C7798-1813-A162-08F6-3716D3A5FC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6865" y="818984"/>
            <a:ext cx="7224895" cy="3268520"/>
          </a:xfrm>
        </p:spPr>
        <p:txBody>
          <a:bodyPr>
            <a:normAutofit fontScale="90000"/>
          </a:bodyPr>
          <a:lstStyle/>
          <a:p>
            <a:pPr algn="l"/>
            <a:br>
              <a:rPr lang="en-GB" sz="3000" dirty="0">
                <a:latin typeface="Aptos Display"/>
                <a:cs typeface="Arial"/>
              </a:rPr>
            </a:br>
            <a:br>
              <a:rPr lang="en-GB" sz="3000" dirty="0">
                <a:latin typeface="Aptos Display"/>
                <a:cs typeface="Arial"/>
              </a:rPr>
            </a:br>
            <a:r>
              <a:rPr lang="en-GB" sz="3000" dirty="0">
                <a:solidFill>
                  <a:srgbClr val="FFFFFF"/>
                </a:solidFill>
                <a:latin typeface="Aptos Display"/>
                <a:cs typeface="Arial"/>
              </a:rPr>
              <a:t>“Critically examine the challenges associated with investigating the different types of cyber-crime and police responses designed to combat these challenges”.</a:t>
            </a:r>
            <a:br>
              <a:rPr lang="en-GB" sz="3000" dirty="0">
                <a:solidFill>
                  <a:srgbClr val="FFFFFF"/>
                </a:solidFill>
                <a:latin typeface="Aptos Display"/>
                <a:cs typeface="Arial"/>
              </a:rPr>
            </a:br>
            <a:br>
              <a:rPr lang="en-GB" sz="3000" dirty="0">
                <a:latin typeface="Aptos Display"/>
                <a:cs typeface="Arial"/>
              </a:rPr>
            </a:br>
            <a:r>
              <a:rPr lang="en-GB" sz="3000" dirty="0">
                <a:solidFill>
                  <a:srgbClr val="FFFFFF"/>
                </a:solidFill>
                <a:latin typeface="Aptos Display"/>
                <a:ea typeface="Calibri Light"/>
                <a:cs typeface="Arial"/>
              </a:rPr>
              <a:t>2000  words</a:t>
            </a:r>
            <a:br>
              <a:rPr lang="en-GB" sz="3000" dirty="0">
                <a:solidFill>
                  <a:srgbClr val="FFFFFF"/>
                </a:solidFill>
                <a:latin typeface="Aptos Display"/>
                <a:ea typeface="Calibri Light"/>
                <a:cs typeface="Arial"/>
              </a:rPr>
            </a:br>
            <a:br>
              <a:rPr lang="en-GB" sz="3000" dirty="0">
                <a:latin typeface="Aptos Display"/>
                <a:ea typeface="Calibri Light"/>
                <a:cs typeface="Arial"/>
              </a:rPr>
            </a:br>
            <a:r>
              <a:rPr lang="en-GB" sz="3000" dirty="0">
                <a:solidFill>
                  <a:srgbClr val="FFFFFF"/>
                </a:solidFill>
                <a:latin typeface="Aptos Display"/>
                <a:ea typeface="Calibri Light"/>
                <a:cs typeface="Arial"/>
              </a:rPr>
              <a:t>Submission Deadline 2359 7th November 2025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362092D-11C0-EA14-7EAF-B24D9A0BB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CCB2E1C-57A5-2674-8B09-8B9145AD3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49371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AED76FB-BC37-B28B-58B1-EC12EACF3B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CB0B037B-14DB-AE42-E37E-A2BB721C19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9E867D5F-47DE-C1DB-F59C-8FB136572D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E0A0561-359E-FEF7-B6D3-22D653F0EE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3B296D4-8A82-4A69-66B5-8AF4984FC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D51481-9645-8C97-AD73-3A99F07B70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Essay Structure</a:t>
            </a:r>
            <a:endParaRPr lang="en-US" dirty="0">
              <a:ea typeface="+mj-ea"/>
              <a:cs typeface="+mj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7DFF7B8-8D35-CD6C-ED1D-5864D8ED568A}"/>
              </a:ext>
            </a:extLst>
          </p:cNvPr>
          <p:cNvSpPr txBox="1"/>
          <p:nvPr/>
        </p:nvSpPr>
        <p:spPr>
          <a:xfrm>
            <a:off x="792892" y="2666999"/>
            <a:ext cx="10595918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Introduction – 300 words </a:t>
            </a:r>
            <a:r>
              <a:rPr lang="en-US" sz="2400" dirty="0" err="1"/>
              <a:t>approx</a:t>
            </a:r>
          </a:p>
          <a:p>
            <a:endParaRPr lang="en-US" sz="2400" dirty="0"/>
          </a:p>
          <a:p>
            <a:r>
              <a:rPr lang="en-US" sz="2400" dirty="0"/>
              <a:t>Main Body – 1400 words </a:t>
            </a:r>
            <a:r>
              <a:rPr lang="en-US" sz="2400" dirty="0" err="1"/>
              <a:t>approx</a:t>
            </a:r>
            <a:endParaRPr lang="en-US" sz="2400" dirty="0"/>
          </a:p>
          <a:p>
            <a:endParaRPr lang="en-US" sz="2400" dirty="0"/>
          </a:p>
          <a:p>
            <a:r>
              <a:rPr lang="en-US" sz="2400" dirty="0"/>
              <a:t>Conclusion – 300 words </a:t>
            </a:r>
            <a:r>
              <a:rPr lang="en-US" sz="2400" dirty="0" err="1"/>
              <a:t>approx</a:t>
            </a:r>
            <a:endParaRPr lang="en-US" sz="2400" dirty="0"/>
          </a:p>
          <a:p>
            <a:endParaRPr lang="en-US" sz="2400" dirty="0"/>
          </a:p>
          <a:p>
            <a:r>
              <a:rPr lang="en-US" sz="2400" dirty="0"/>
              <a:t>References - Not included in Wordcount</a:t>
            </a:r>
          </a:p>
        </p:txBody>
      </p:sp>
    </p:spTree>
    <p:extLst>
      <p:ext uri="{BB962C8B-B14F-4D97-AF65-F5344CB8AC3E}">
        <p14:creationId xmlns:p14="http://schemas.microsoft.com/office/powerpoint/2010/main" val="6924556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31BB123-6534-DA60-EB92-952EBC2430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BC38F58-7772-7DD9-9CCB-D3023A00F1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424F0A5-2FA7-20B3-3EDB-879A89164D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6BC8595-A9C1-7B29-228A-40ADCDF78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069412A-3E8F-4903-D895-408C616321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C51B11-3187-BDBF-60BD-3017763D5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014" y="348865"/>
            <a:ext cx="10308661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Introduction</a:t>
            </a:r>
            <a:endParaRPr lang="en-US" dirty="0">
              <a:ea typeface="+mj-ea"/>
              <a:cs typeface="+mj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F2007A9-5DA4-4A62-3B46-46A0D64A8FC6}"/>
              </a:ext>
            </a:extLst>
          </p:cNvPr>
          <p:cNvSpPr txBox="1"/>
          <p:nvPr/>
        </p:nvSpPr>
        <p:spPr>
          <a:xfrm>
            <a:off x="792892" y="2666999"/>
            <a:ext cx="10595918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Introduction – 300 words approx. </a:t>
            </a:r>
          </a:p>
          <a:p>
            <a:endParaRPr lang="en-US" sz="2400" dirty="0"/>
          </a:p>
          <a:p>
            <a:r>
              <a:rPr lang="en-US" sz="2400" dirty="0"/>
              <a:t>Avoid this essay will......., then it will......, I will then …......., before..........!!!!!!!</a:t>
            </a:r>
            <a:endParaRPr lang="en-US" dirty="0"/>
          </a:p>
          <a:p>
            <a:endParaRPr lang="en-US" sz="2400" dirty="0"/>
          </a:p>
          <a:p>
            <a:r>
              <a:rPr lang="en-US" sz="2400" dirty="0"/>
              <a:t>Get to the point e.g. </a:t>
            </a:r>
          </a:p>
          <a:p>
            <a:endParaRPr lang="en-US" sz="2400" dirty="0"/>
          </a:p>
          <a:p>
            <a:r>
              <a:rPr lang="en-US" sz="2400" dirty="0"/>
              <a:t>'Cyber Crime and the investigation of cyber-crime is a crucial part of policing today' 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31637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8D9BD8B-971A-FA85-B650-CC7526BF7A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42CB18ED-BE13-756D-9B45-9D2974F69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B188726-8DEF-D50C-595E-CAC4E2E911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E00B2D1-A400-7839-629B-C3F21DA52E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9A445509-1726-FC8F-2BB1-8AC5C095F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92C8EC-72A7-8D5C-9BD9-833D0C0BE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014" y="348865"/>
            <a:ext cx="10308661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Main Body</a:t>
            </a:r>
            <a:endParaRPr lang="en-US" dirty="0">
              <a:ea typeface="+mj-ea"/>
              <a:cs typeface="+mj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41F415C-D69C-8BEB-1AF5-B7AF67847ADA}"/>
              </a:ext>
            </a:extLst>
          </p:cNvPr>
          <p:cNvSpPr txBox="1"/>
          <p:nvPr/>
        </p:nvSpPr>
        <p:spPr>
          <a:xfrm>
            <a:off x="792892" y="2666999"/>
            <a:ext cx="10595918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Main Body – 1400 words approx. </a:t>
            </a:r>
          </a:p>
          <a:p>
            <a:endParaRPr lang="en-US" sz="2400" dirty="0"/>
          </a:p>
          <a:p>
            <a:r>
              <a:rPr lang="en-US" sz="2400" dirty="0"/>
              <a:t>You should demonstrate your depth of knowledge here discussing, comparing and contrasting, what part of investigation is done well? </a:t>
            </a:r>
          </a:p>
          <a:p>
            <a:r>
              <a:rPr lang="en-US" sz="2400" dirty="0"/>
              <a:t>Where do the police fail? </a:t>
            </a:r>
            <a:endParaRPr lang="en-US" dirty="0"/>
          </a:p>
          <a:p>
            <a:r>
              <a:rPr lang="en-US" sz="2400" dirty="0"/>
              <a:t>Why?  </a:t>
            </a:r>
            <a:endParaRPr lang="en-US" dirty="0"/>
          </a:p>
          <a:p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5582536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CAF333C-5D40-D698-FEA4-D50CF15858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3DA7D163-E76E-7B88-CEF9-97F91A4C3E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330341A-0963-7C79-9169-1CD1385B0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CC6C9AB-2D8F-1166-0D28-3A50BBF531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A2F72C0-661E-6619-B470-A4BCE60DF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FB08D0-7188-9033-D0D0-F9AA763DA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014" y="348865"/>
            <a:ext cx="10308661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Conclusion</a:t>
            </a:r>
            <a:endParaRPr lang="en-US" dirty="0">
              <a:ea typeface="+mj-ea"/>
              <a:cs typeface="+mj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173149E-0EAB-E558-50AB-3E138FF9493C}"/>
              </a:ext>
            </a:extLst>
          </p:cNvPr>
          <p:cNvSpPr txBox="1"/>
          <p:nvPr/>
        </p:nvSpPr>
        <p:spPr>
          <a:xfrm>
            <a:off x="792892" y="2666999"/>
            <a:ext cx="10595918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Conclusion – 300 words approx. </a:t>
            </a:r>
            <a:endParaRPr lang="en-US" dirty="0"/>
          </a:p>
          <a:p>
            <a:endParaRPr lang="en-US" sz="2400" dirty="0"/>
          </a:p>
          <a:p>
            <a:r>
              <a:rPr lang="en-US" sz="2400" dirty="0"/>
              <a:t>Sum everything up – are there any recommendations you could make? </a:t>
            </a:r>
          </a:p>
          <a:p>
            <a:endParaRPr lang="en-US" sz="2400" dirty="0"/>
          </a:p>
          <a:p>
            <a:endParaRPr lang="en-US"/>
          </a:p>
          <a:p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5767077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7F3CE85-3A8A-5E1E-2923-7D3350AB90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EBDA7635-3C7E-9251-339F-C5920A77DA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B5EFF38-36D4-7EEF-16CF-31022C5EF1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21D0FF4-A01E-8258-ED3E-6A319900F7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62748CF-2C4F-DA69-5427-53391BE1B2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945070-431F-1577-55FD-F09908D00A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014" y="348865"/>
            <a:ext cx="10308661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Conclusion</a:t>
            </a:r>
            <a:endParaRPr lang="en-US" dirty="0">
              <a:ea typeface="+mj-ea"/>
              <a:cs typeface="+mj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D32AEEF-3B46-5FCF-27F5-E793F8DCF2B3}"/>
              </a:ext>
            </a:extLst>
          </p:cNvPr>
          <p:cNvSpPr txBox="1"/>
          <p:nvPr/>
        </p:nvSpPr>
        <p:spPr>
          <a:xfrm>
            <a:off x="792892" y="2666999"/>
            <a:ext cx="10595918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Conclusion – 300 words approx. </a:t>
            </a:r>
            <a:endParaRPr lang="en-US" dirty="0"/>
          </a:p>
          <a:p>
            <a:endParaRPr lang="en-US" sz="2400" dirty="0"/>
          </a:p>
          <a:p>
            <a:r>
              <a:rPr lang="en-US" sz="2400" dirty="0"/>
              <a:t>Sum everything up – are there any recommendations you could make? </a:t>
            </a:r>
          </a:p>
          <a:p>
            <a:endParaRPr lang="en-US" sz="2400" dirty="0"/>
          </a:p>
          <a:p>
            <a:endParaRPr lang="en-US"/>
          </a:p>
          <a:p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3728202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809826-6FD4-428D-A822-CB7E6DAF73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Critically Examine </a:t>
            </a:r>
          </a:p>
        </p:txBody>
      </p:sp>
      <p:graphicFrame>
        <p:nvGraphicFramePr>
          <p:cNvPr id="25" name="TextBox 22">
            <a:extLst>
              <a:ext uri="{FF2B5EF4-FFF2-40B4-BE49-F238E27FC236}">
                <a16:creationId xmlns:a16="http://schemas.microsoft.com/office/drawing/2014/main" id="{DB0F15CB-380E-CE7F-2872-088A37AC57B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5554378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79063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970EE04-B4EE-0B64-D14F-D19510CE33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96B7E25-B710-82AA-4175-3188E46E1E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EB9368D-5C9F-7AA9-8368-DC945E29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2E30493E-E8D5-29D0-4994-C73457CF8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4689A31C-27A7-E88B-B88A-714A81D76A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098036-9E5C-753F-E5FC-5FB018F86A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Citations </a:t>
            </a:r>
            <a:endParaRPr lang="en-US">
              <a:ea typeface="+mj-ea"/>
              <a:cs typeface="+mj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A752460-0790-8942-3524-1183C6F20729}"/>
              </a:ext>
            </a:extLst>
          </p:cNvPr>
          <p:cNvSpPr txBox="1"/>
          <p:nvPr/>
        </p:nvSpPr>
        <p:spPr>
          <a:xfrm>
            <a:off x="792892" y="2666999"/>
            <a:ext cx="10595918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Citations –  Do not use web addresses as citations </a:t>
            </a:r>
          </a:p>
          <a:p>
            <a:endParaRPr lang="en-US" sz="2400" dirty="0"/>
          </a:p>
          <a:p>
            <a:r>
              <a:rPr lang="en-US" sz="2400" dirty="0"/>
              <a:t>Jones (2025) (Et al?) </a:t>
            </a:r>
          </a:p>
          <a:p>
            <a:endParaRPr lang="en-US" sz="2400" dirty="0"/>
          </a:p>
          <a:p>
            <a:r>
              <a:rPr lang="en-US" sz="2400" dirty="0"/>
              <a:t>Ibid etc.</a:t>
            </a:r>
          </a:p>
          <a:p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7980759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4DEA4DD-FF4F-2B26-33CC-FD8C6DC2FF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3FBB769D-A60C-B7E4-0EA7-719DD9D13F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561F16D-459D-BB4A-BE5B-3FB916D732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53BF082-5FC5-F6B6-8429-10DDB11232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197C293-1E84-6698-071B-26560670FF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981FEE-081F-2D41-EADB-5D8B9F5431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References</a:t>
            </a:r>
            <a:endParaRPr lang="en-US" dirty="0">
              <a:ea typeface="+mj-ea"/>
              <a:cs typeface="+mj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396CE6A-FD45-ADC2-FF3E-F22B1412B9AA}"/>
              </a:ext>
            </a:extLst>
          </p:cNvPr>
          <p:cNvSpPr txBox="1"/>
          <p:nvPr/>
        </p:nvSpPr>
        <p:spPr>
          <a:xfrm>
            <a:off x="792892" y="2666999"/>
            <a:ext cx="10595918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Alphabetical</a:t>
            </a:r>
            <a:endParaRPr lang="en-US"/>
          </a:p>
          <a:p>
            <a:endParaRPr lang="en-US" sz="2400" dirty="0"/>
          </a:p>
          <a:p>
            <a:r>
              <a:rPr lang="en-US" sz="2400" dirty="0"/>
              <a:t>Use of Range of sources i.e. web addresses, books, journals, media sources etc.  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0244274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B86BE72-1840-9149-A522-97334B8DEA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id="{867DAF67-47A1-BE50-0566-C20DD0320556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r="-2" b="1572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54126B7-DDB9-29E1-9934-8601A98E02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Different Types of Cyber Crime </a:t>
            </a:r>
            <a:endParaRPr lang="en-US" dirty="0"/>
          </a:p>
        </p:txBody>
      </p:sp>
      <p:graphicFrame>
        <p:nvGraphicFramePr>
          <p:cNvPr id="25" name="TextBox 22">
            <a:extLst>
              <a:ext uri="{FF2B5EF4-FFF2-40B4-BE49-F238E27FC236}">
                <a16:creationId xmlns:a16="http://schemas.microsoft.com/office/drawing/2014/main" id="{0832022D-0BEC-3C27-7CEE-E269D57940C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8835521"/>
              </p:ext>
            </p:extLst>
          </p:nvPr>
        </p:nvGraphicFramePr>
        <p:xfrm>
          <a:off x="838200" y="17113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715727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5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04A70F6-9416-2589-144C-1E4CCE1E4D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26D924-22FF-F116-9736-56B09110E5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Police Responses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E59BD7F-13EB-942E-9819-C0FA5CF987BD}"/>
              </a:ext>
            </a:extLst>
          </p:cNvPr>
          <p:cNvSpPr txBox="1"/>
          <p:nvPr/>
        </p:nvSpPr>
        <p:spPr>
          <a:xfrm>
            <a:off x="4810259" y="649480"/>
            <a:ext cx="6555347" cy="554604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Awareness </a:t>
            </a:r>
            <a:r>
              <a:rPr lang="en-US" sz="2000" dirty="0" err="1"/>
              <a:t>Programmes</a:t>
            </a:r>
            <a:r>
              <a:rPr lang="en-US" sz="2000" dirty="0"/>
              <a:t> (Informing public of dangers of scams etc.)</a:t>
            </a:r>
            <a:endParaRPr lang="en-US" dirty="0"/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101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Use of legislation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Use of 'Action Fraud' national reporting </a:t>
            </a:r>
            <a:r>
              <a:rPr lang="en-US" sz="2000" dirty="0" err="1"/>
              <a:t>centre</a:t>
            </a:r>
            <a:endParaRPr lang="en-US" sz="2000" dirty="0"/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Creation of Regional Cyber Crime Units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National Cyber Security Centre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7639094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31BDE0C-D50A-BEA1-F6EC-6E43B50CE3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B8A5BE-5BDD-B585-2608-61E941855A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Police Responses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EB512F-9D71-B720-E370-227E7E770169}"/>
              </a:ext>
            </a:extLst>
          </p:cNvPr>
          <p:cNvSpPr txBox="1"/>
          <p:nvPr/>
        </p:nvSpPr>
        <p:spPr>
          <a:xfrm>
            <a:off x="4810259" y="649480"/>
            <a:ext cx="6555347" cy="554604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See: </a:t>
            </a:r>
            <a:r>
              <a:rPr lang="en-US" sz="2000">
                <a:hlinkClick r:id="rId2"/>
              </a:rPr>
              <a:t>Cyber: Keep the light on – An inspection of the police response to cyber-dependent crime - His Majesty’s Inspectorate of Constabulary and Fire &amp; Rescue Services</a:t>
            </a: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And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hlinkClick r:id="rId3"/>
              </a:rPr>
              <a:t>ROCU Cyber Crime</a:t>
            </a:r>
            <a:r>
              <a:rPr lang="en-US" sz="200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0656652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43D431E-508E-650F-EECD-0962D61D3B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49D6D65-C7FA-C165-AE3F-130350E1D4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B59011A-D088-6907-E24F-CE4C262F2A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E3F6077-B091-0DF9-CC00-D790890C5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20F16AE-5CC5-D31B-8B59-D5ACF4A0E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4679E51-D4E1-72AE-071B-442A3FB14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59F2501-AA1B-9126-813E-8775DE99D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BB44F5E-F412-2127-204B-10618C885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5ECB22-36A8-F904-B2C2-10338A751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AI</a:t>
            </a:r>
            <a:endParaRPr lang="en-US" dirty="0"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8C311D-986E-3CDD-6040-71E4394E1519}"/>
              </a:ext>
            </a:extLst>
          </p:cNvPr>
          <p:cNvSpPr txBox="1"/>
          <p:nvPr/>
        </p:nvSpPr>
        <p:spPr>
          <a:xfrm>
            <a:off x="4810259" y="649480"/>
            <a:ext cx="6555347" cy="554604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Please ensure you read, understand and follow the AI guidance provided on Moodle. </a:t>
            </a:r>
          </a:p>
        </p:txBody>
      </p:sp>
    </p:spTree>
    <p:extLst>
      <p:ext uri="{BB962C8B-B14F-4D97-AF65-F5344CB8AC3E}">
        <p14:creationId xmlns:p14="http://schemas.microsoft.com/office/powerpoint/2010/main" val="24985513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B7E50CF-DFF0-5514-5869-FE0A5E24E0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78001CF-CEC9-4D44-B832-849024667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13F5F1-163D-E220-398C-DFA2300FF3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32E3C91-C753-F3A1-1889-5052C2E89D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6A24F4-6284-E76E-3464-3B0A54792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AE58B74-C666-B42C-343D-260CF22B49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D02DC621-7E64-5B2E-5BEB-FD0898E5A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BBDAA52-AB67-BFAC-E850-F9B3B0A68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840EAE-FD02-9096-90C7-5871A72229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Drafts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3C5B6FE-ED29-D7A3-80C4-C0A2DFDA13D7}"/>
              </a:ext>
            </a:extLst>
          </p:cNvPr>
          <p:cNvSpPr txBox="1"/>
          <p:nvPr/>
        </p:nvSpPr>
        <p:spPr>
          <a:xfrm>
            <a:off x="4810259" y="649480"/>
            <a:ext cx="6555347" cy="554604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Please feel free to send me a draft of your work up until 10 days before submission date</a:t>
            </a:r>
          </a:p>
        </p:txBody>
      </p:sp>
    </p:spTree>
    <p:extLst>
      <p:ext uri="{BB962C8B-B14F-4D97-AF65-F5344CB8AC3E}">
        <p14:creationId xmlns:p14="http://schemas.microsoft.com/office/powerpoint/2010/main" val="14138361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20D7554-2469-B97E-194D-46E496E482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2F3C38-FC5E-E0F6-D2A9-C5E960E2C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F281939-8D93-AD93-AE93-AF896D3B3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373523A-E357-4D71-EEC2-3A8AC3060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93F6B4-D914-734C-5C89-EBDE30D96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9F0279A-D108-E054-4EAC-D4C6C29710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1F7F254-2E1D-9240-F461-630954E429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E77E8DE-F3FC-C76E-48A7-FE6A2FDE1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5E35DD-9BE6-E7AD-A0A8-C47D944D8F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I'm here!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B30082-9783-34FB-A6FB-A329040F4D0E}"/>
              </a:ext>
            </a:extLst>
          </p:cNvPr>
          <p:cNvSpPr txBox="1"/>
          <p:nvPr/>
        </p:nvSpPr>
        <p:spPr>
          <a:xfrm>
            <a:off x="4810259" y="649480"/>
            <a:ext cx="6555347" cy="554604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If you need any help, advice or just a chat e mail me and we can meet up!!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56291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16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  BMPL6017A  Digital and Operational Policing  Assessment Preparation  Wynne Jones</vt:lpstr>
      <vt:lpstr>  “Critically examine the challenges associated with investigating the different types of cyber-crime and police responses designed to combat these challenges”.  2000  words  Submission Deadline 2359 7th November 2025</vt:lpstr>
      <vt:lpstr>Essay Structure</vt:lpstr>
      <vt:lpstr>Introduction</vt:lpstr>
      <vt:lpstr>Main Body</vt:lpstr>
      <vt:lpstr>Conclusion</vt:lpstr>
      <vt:lpstr>Conclusion</vt:lpstr>
      <vt:lpstr>Critically Examine </vt:lpstr>
      <vt:lpstr>Citations </vt:lpstr>
      <vt:lpstr>References</vt:lpstr>
      <vt:lpstr>Different Types of Cyber Crime </vt:lpstr>
      <vt:lpstr>Police Responses</vt:lpstr>
      <vt:lpstr>Police Responses</vt:lpstr>
      <vt:lpstr>AI</vt:lpstr>
      <vt:lpstr>Drafts</vt:lpstr>
      <vt:lpstr>I'm here!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176</cp:revision>
  <dcterms:created xsi:type="dcterms:W3CDTF">2013-07-15T20:26:40Z</dcterms:created>
  <dcterms:modified xsi:type="dcterms:W3CDTF">2025-10-20T07:56:30Z</dcterms:modified>
</cp:coreProperties>
</file>