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1"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69" autoAdjust="0"/>
    <p:restoredTop sz="94660"/>
  </p:normalViewPr>
  <p:slideViewPr>
    <p:cSldViewPr snapToGrid="0">
      <p:cViewPr varScale="1">
        <p:scale>
          <a:sx n="90" d="100"/>
          <a:sy n="90" d="100"/>
        </p:scale>
        <p:origin x="12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iagrams/_rels/data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6997BC8-0762-42AA-A64E-5AD0E8EC4879}"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3C4F4A75-BB5D-431C-83CB-FD72A8943B1C}">
      <dgm:prSet/>
      <dgm:spPr/>
      <dgm:t>
        <a:bodyPr/>
        <a:lstStyle/>
        <a:p>
          <a:r>
            <a:rPr lang="en-GB" b="0" i="0" baseline="0"/>
            <a:t>The largest main area data will be displayed. We will refer to this throughout the document as the map pane.</a:t>
          </a:r>
          <a:endParaRPr lang="en-US"/>
        </a:p>
      </dgm:t>
    </dgm:pt>
    <dgm:pt modelId="{7C87AD1F-090F-49DE-8429-F3CF82C5598A}" type="parTrans" cxnId="{3764AC55-8D3D-4B45-84F8-4FFE95209874}">
      <dgm:prSet/>
      <dgm:spPr/>
      <dgm:t>
        <a:bodyPr/>
        <a:lstStyle/>
        <a:p>
          <a:endParaRPr lang="en-US"/>
        </a:p>
      </dgm:t>
    </dgm:pt>
    <dgm:pt modelId="{B9A96CC7-02C4-43B0-9F53-45A9EF2C247F}" type="sibTrans" cxnId="{3764AC55-8D3D-4B45-84F8-4FFE95209874}">
      <dgm:prSet/>
      <dgm:spPr/>
      <dgm:t>
        <a:bodyPr/>
        <a:lstStyle/>
        <a:p>
          <a:endParaRPr lang="en-US"/>
        </a:p>
      </dgm:t>
    </dgm:pt>
    <dgm:pt modelId="{1DAD4966-CDA3-4376-AC69-B0F93D6AFA3A}">
      <dgm:prSet/>
      <dgm:spPr/>
      <dgm:t>
        <a:bodyPr/>
        <a:lstStyle/>
        <a:p>
          <a:r>
            <a:rPr lang="en-GB" b="0" i="0" baseline="0"/>
            <a:t>The area to the left of the map pane contains the Layers and Browser panels. </a:t>
          </a:r>
          <a:endParaRPr lang="en-US"/>
        </a:p>
      </dgm:t>
    </dgm:pt>
    <dgm:pt modelId="{056D5DF7-3517-4998-AB53-A927ECDDCAB9}" type="parTrans" cxnId="{1290529A-40E7-4524-830E-4AA5E6D592D9}">
      <dgm:prSet/>
      <dgm:spPr/>
      <dgm:t>
        <a:bodyPr/>
        <a:lstStyle/>
        <a:p>
          <a:endParaRPr lang="en-US"/>
        </a:p>
      </dgm:t>
    </dgm:pt>
    <dgm:pt modelId="{F1B19951-31FB-496E-BD94-5B6E1475EED5}" type="sibTrans" cxnId="{1290529A-40E7-4524-830E-4AA5E6D592D9}">
      <dgm:prSet/>
      <dgm:spPr/>
      <dgm:t>
        <a:bodyPr/>
        <a:lstStyle/>
        <a:p>
          <a:endParaRPr lang="en-US"/>
        </a:p>
      </dgm:t>
    </dgm:pt>
    <dgm:pt modelId="{BE078682-20D9-4045-BEC5-8389E4F2EA7E}">
      <dgm:prSet/>
      <dgm:spPr/>
      <dgm:t>
        <a:bodyPr/>
        <a:lstStyle/>
        <a:p>
          <a:r>
            <a:rPr lang="en-GB" b="0" i="0" baseline="0"/>
            <a:t>The Layers panel is the area where the individual layers of data will be displayed. The Browser panel allows us to navigate between data directories to search for and locate data. Below the map pane, we find important information such as (from left to right),</a:t>
          </a:r>
          <a:endParaRPr lang="en-US"/>
        </a:p>
      </dgm:t>
    </dgm:pt>
    <dgm:pt modelId="{38D535A2-6A79-4E23-AE7F-0653F075EAB7}" type="parTrans" cxnId="{D6C8C325-210F-478F-B331-AA129A2710C1}">
      <dgm:prSet/>
      <dgm:spPr/>
      <dgm:t>
        <a:bodyPr/>
        <a:lstStyle/>
        <a:p>
          <a:endParaRPr lang="en-US"/>
        </a:p>
      </dgm:t>
    </dgm:pt>
    <dgm:pt modelId="{B7D538C3-2AF7-4F27-8F74-CFF2299452BC}" type="sibTrans" cxnId="{D6C8C325-210F-478F-B331-AA129A2710C1}">
      <dgm:prSet/>
      <dgm:spPr/>
      <dgm:t>
        <a:bodyPr/>
        <a:lstStyle/>
        <a:p>
          <a:endParaRPr lang="en-US"/>
        </a:p>
      </dgm:t>
    </dgm:pt>
    <dgm:pt modelId="{7484BEE5-86C6-4F17-9FC6-487B9B604DD6}">
      <dgm:prSet/>
      <dgm:spPr/>
      <dgm:t>
        <a:bodyPr/>
        <a:lstStyle/>
        <a:p>
          <a:r>
            <a:rPr lang="en-GB" b="0" i="0" baseline="0"/>
            <a:t>the current map coordinates, map scale, and the (currently inactive) project coordinate reference system (CRS)</a:t>
          </a:r>
          <a:endParaRPr lang="en-US"/>
        </a:p>
      </dgm:t>
    </dgm:pt>
    <dgm:pt modelId="{8EA3EE23-25A8-4DA2-82F0-636A2E377EF7}" type="parTrans" cxnId="{0CB795E2-8912-4ECD-8715-720EB6EF0D8C}">
      <dgm:prSet/>
      <dgm:spPr/>
      <dgm:t>
        <a:bodyPr/>
        <a:lstStyle/>
        <a:p>
          <a:endParaRPr lang="en-US"/>
        </a:p>
      </dgm:t>
    </dgm:pt>
    <dgm:pt modelId="{FF9F8C89-D0B4-4AB7-BB66-1756D0E04FDD}" type="sibTrans" cxnId="{0CB795E2-8912-4ECD-8715-720EB6EF0D8C}">
      <dgm:prSet/>
      <dgm:spPr/>
      <dgm:t>
        <a:bodyPr/>
        <a:lstStyle/>
        <a:p>
          <a:endParaRPr lang="en-US"/>
        </a:p>
      </dgm:t>
    </dgm:pt>
    <dgm:pt modelId="{36930ACA-9A17-4EA2-A389-F243835B693C}" type="pres">
      <dgm:prSet presAssocID="{86997BC8-0762-42AA-A64E-5AD0E8EC4879}" presName="root" presStyleCnt="0">
        <dgm:presLayoutVars>
          <dgm:dir/>
          <dgm:resizeHandles val="exact"/>
        </dgm:presLayoutVars>
      </dgm:prSet>
      <dgm:spPr/>
    </dgm:pt>
    <dgm:pt modelId="{8710A9BE-7C57-40EB-9C33-44062D3D4E7D}" type="pres">
      <dgm:prSet presAssocID="{3C4F4A75-BB5D-431C-83CB-FD72A8943B1C}" presName="compNode" presStyleCnt="0"/>
      <dgm:spPr/>
    </dgm:pt>
    <dgm:pt modelId="{9C815FE6-0413-48CF-BD54-AC8D6A73F830}" type="pres">
      <dgm:prSet presAssocID="{3C4F4A75-BB5D-431C-83CB-FD72A8943B1C}"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arker"/>
        </a:ext>
      </dgm:extLst>
    </dgm:pt>
    <dgm:pt modelId="{8346CEA6-0236-4987-A016-39EE83281614}" type="pres">
      <dgm:prSet presAssocID="{3C4F4A75-BB5D-431C-83CB-FD72A8943B1C}" presName="spaceRect" presStyleCnt="0"/>
      <dgm:spPr/>
    </dgm:pt>
    <dgm:pt modelId="{D26390CF-7B9B-4F0A-B079-B14F8DC9281B}" type="pres">
      <dgm:prSet presAssocID="{3C4F4A75-BB5D-431C-83CB-FD72A8943B1C}" presName="textRect" presStyleLbl="revTx" presStyleIdx="0" presStyleCnt="4">
        <dgm:presLayoutVars>
          <dgm:chMax val="1"/>
          <dgm:chPref val="1"/>
        </dgm:presLayoutVars>
      </dgm:prSet>
      <dgm:spPr/>
    </dgm:pt>
    <dgm:pt modelId="{EAA207A1-7C2F-4A63-8685-0C4656195E53}" type="pres">
      <dgm:prSet presAssocID="{B9A96CC7-02C4-43B0-9F53-45A9EF2C247F}" presName="sibTrans" presStyleCnt="0"/>
      <dgm:spPr/>
    </dgm:pt>
    <dgm:pt modelId="{33E684AC-2554-460F-90D6-15E916423A86}" type="pres">
      <dgm:prSet presAssocID="{1DAD4966-CDA3-4376-AC69-B0F93D6AFA3A}" presName="compNode" presStyleCnt="0"/>
      <dgm:spPr/>
    </dgm:pt>
    <dgm:pt modelId="{5A729A43-0912-4C08-BAEF-905D50B58CAE}" type="pres">
      <dgm:prSet presAssocID="{1DAD4966-CDA3-4376-AC69-B0F93D6AFA3A}"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Web Design"/>
        </a:ext>
      </dgm:extLst>
    </dgm:pt>
    <dgm:pt modelId="{E42FF96B-C6F7-45A4-8B01-B7ABF433A2AB}" type="pres">
      <dgm:prSet presAssocID="{1DAD4966-CDA3-4376-AC69-B0F93D6AFA3A}" presName="spaceRect" presStyleCnt="0"/>
      <dgm:spPr/>
    </dgm:pt>
    <dgm:pt modelId="{5766DBB2-A824-47E7-AFC2-EB8BDC348F3D}" type="pres">
      <dgm:prSet presAssocID="{1DAD4966-CDA3-4376-AC69-B0F93D6AFA3A}" presName="textRect" presStyleLbl="revTx" presStyleIdx="1" presStyleCnt="4">
        <dgm:presLayoutVars>
          <dgm:chMax val="1"/>
          <dgm:chPref val="1"/>
        </dgm:presLayoutVars>
      </dgm:prSet>
      <dgm:spPr/>
    </dgm:pt>
    <dgm:pt modelId="{D27B1422-EA7D-4B56-89C6-30FC9ED8FD1C}" type="pres">
      <dgm:prSet presAssocID="{F1B19951-31FB-496E-BD94-5B6E1475EED5}" presName="sibTrans" presStyleCnt="0"/>
      <dgm:spPr/>
    </dgm:pt>
    <dgm:pt modelId="{61A58576-8DBA-44C7-983A-07721EB8C09F}" type="pres">
      <dgm:prSet presAssocID="{BE078682-20D9-4045-BEC5-8389E4F2EA7E}" presName="compNode" presStyleCnt="0"/>
      <dgm:spPr/>
    </dgm:pt>
    <dgm:pt modelId="{5D44CCBF-EEB5-4BB8-8A21-E573353A3AE4}" type="pres">
      <dgm:prSet presAssocID="{BE078682-20D9-4045-BEC5-8389E4F2EA7E}"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Flowchart"/>
        </a:ext>
      </dgm:extLst>
    </dgm:pt>
    <dgm:pt modelId="{8D0AA88D-0CD2-462C-B236-B651F76A926A}" type="pres">
      <dgm:prSet presAssocID="{BE078682-20D9-4045-BEC5-8389E4F2EA7E}" presName="spaceRect" presStyleCnt="0"/>
      <dgm:spPr/>
    </dgm:pt>
    <dgm:pt modelId="{E951C89A-7895-4F1F-8FFB-717081DFE208}" type="pres">
      <dgm:prSet presAssocID="{BE078682-20D9-4045-BEC5-8389E4F2EA7E}" presName="textRect" presStyleLbl="revTx" presStyleIdx="2" presStyleCnt="4">
        <dgm:presLayoutVars>
          <dgm:chMax val="1"/>
          <dgm:chPref val="1"/>
        </dgm:presLayoutVars>
      </dgm:prSet>
      <dgm:spPr/>
    </dgm:pt>
    <dgm:pt modelId="{4CD21832-3A33-4ECD-A905-4F95EE999A2D}" type="pres">
      <dgm:prSet presAssocID="{B7D538C3-2AF7-4F27-8F74-CFF2299452BC}" presName="sibTrans" presStyleCnt="0"/>
      <dgm:spPr/>
    </dgm:pt>
    <dgm:pt modelId="{A6656C49-BFC5-4060-8DA0-259F84BC0803}" type="pres">
      <dgm:prSet presAssocID="{7484BEE5-86C6-4F17-9FC6-487B9B604DD6}" presName="compNode" presStyleCnt="0"/>
      <dgm:spPr/>
    </dgm:pt>
    <dgm:pt modelId="{8EBD6477-A8E9-4AD2-976A-C245771C132C}" type="pres">
      <dgm:prSet presAssocID="{7484BEE5-86C6-4F17-9FC6-487B9B604DD6}"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ompass"/>
        </a:ext>
      </dgm:extLst>
    </dgm:pt>
    <dgm:pt modelId="{021F14F8-37FC-4EAD-8350-89A68B8CF686}" type="pres">
      <dgm:prSet presAssocID="{7484BEE5-86C6-4F17-9FC6-487B9B604DD6}" presName="spaceRect" presStyleCnt="0"/>
      <dgm:spPr/>
    </dgm:pt>
    <dgm:pt modelId="{EBBBB594-DB5E-4ACE-A226-E6469BB163C7}" type="pres">
      <dgm:prSet presAssocID="{7484BEE5-86C6-4F17-9FC6-487B9B604DD6}" presName="textRect" presStyleLbl="revTx" presStyleIdx="3" presStyleCnt="4">
        <dgm:presLayoutVars>
          <dgm:chMax val="1"/>
          <dgm:chPref val="1"/>
        </dgm:presLayoutVars>
      </dgm:prSet>
      <dgm:spPr/>
    </dgm:pt>
  </dgm:ptLst>
  <dgm:cxnLst>
    <dgm:cxn modelId="{B9086907-1D89-4AF1-ADD2-A8397840861B}" type="presOf" srcId="{86997BC8-0762-42AA-A64E-5AD0E8EC4879}" destId="{36930ACA-9A17-4EA2-A389-F243835B693C}" srcOrd="0" destOrd="0" presId="urn:microsoft.com/office/officeart/2018/2/layout/IconLabelList"/>
    <dgm:cxn modelId="{03BD8B1A-3EB2-4854-9701-95BF9D80AFEC}" type="presOf" srcId="{BE078682-20D9-4045-BEC5-8389E4F2EA7E}" destId="{E951C89A-7895-4F1F-8FFB-717081DFE208}" srcOrd="0" destOrd="0" presId="urn:microsoft.com/office/officeart/2018/2/layout/IconLabelList"/>
    <dgm:cxn modelId="{D6C8C325-210F-478F-B331-AA129A2710C1}" srcId="{86997BC8-0762-42AA-A64E-5AD0E8EC4879}" destId="{BE078682-20D9-4045-BEC5-8389E4F2EA7E}" srcOrd="2" destOrd="0" parTransId="{38D535A2-6A79-4E23-AE7F-0653F075EAB7}" sibTransId="{B7D538C3-2AF7-4F27-8F74-CFF2299452BC}"/>
    <dgm:cxn modelId="{3764AC55-8D3D-4B45-84F8-4FFE95209874}" srcId="{86997BC8-0762-42AA-A64E-5AD0E8EC4879}" destId="{3C4F4A75-BB5D-431C-83CB-FD72A8943B1C}" srcOrd="0" destOrd="0" parTransId="{7C87AD1F-090F-49DE-8429-F3CF82C5598A}" sibTransId="{B9A96CC7-02C4-43B0-9F53-45A9EF2C247F}"/>
    <dgm:cxn modelId="{1290529A-40E7-4524-830E-4AA5E6D592D9}" srcId="{86997BC8-0762-42AA-A64E-5AD0E8EC4879}" destId="{1DAD4966-CDA3-4376-AC69-B0F93D6AFA3A}" srcOrd="1" destOrd="0" parTransId="{056D5DF7-3517-4998-AB53-A927ECDDCAB9}" sibTransId="{F1B19951-31FB-496E-BD94-5B6E1475EED5}"/>
    <dgm:cxn modelId="{C9F9D29F-50F4-4006-A459-C8337EEE5FB1}" type="presOf" srcId="{7484BEE5-86C6-4F17-9FC6-487B9B604DD6}" destId="{EBBBB594-DB5E-4ACE-A226-E6469BB163C7}" srcOrd="0" destOrd="0" presId="urn:microsoft.com/office/officeart/2018/2/layout/IconLabelList"/>
    <dgm:cxn modelId="{0CB795E2-8912-4ECD-8715-720EB6EF0D8C}" srcId="{86997BC8-0762-42AA-A64E-5AD0E8EC4879}" destId="{7484BEE5-86C6-4F17-9FC6-487B9B604DD6}" srcOrd="3" destOrd="0" parTransId="{8EA3EE23-25A8-4DA2-82F0-636A2E377EF7}" sibTransId="{FF9F8C89-D0B4-4AB7-BB66-1756D0E04FDD}"/>
    <dgm:cxn modelId="{BDC0FBF7-7D76-4EE0-80D9-36CEF6CE184B}" type="presOf" srcId="{1DAD4966-CDA3-4376-AC69-B0F93D6AFA3A}" destId="{5766DBB2-A824-47E7-AFC2-EB8BDC348F3D}" srcOrd="0" destOrd="0" presId="urn:microsoft.com/office/officeart/2018/2/layout/IconLabelList"/>
    <dgm:cxn modelId="{CDA2E7F8-6E92-4A19-BEE0-A3DCFFD26EF0}" type="presOf" srcId="{3C4F4A75-BB5D-431C-83CB-FD72A8943B1C}" destId="{D26390CF-7B9B-4F0A-B079-B14F8DC9281B}" srcOrd="0" destOrd="0" presId="urn:microsoft.com/office/officeart/2018/2/layout/IconLabelList"/>
    <dgm:cxn modelId="{36DE7BA1-61AA-4AF6-B87F-5AFC2461F0B4}" type="presParOf" srcId="{36930ACA-9A17-4EA2-A389-F243835B693C}" destId="{8710A9BE-7C57-40EB-9C33-44062D3D4E7D}" srcOrd="0" destOrd="0" presId="urn:microsoft.com/office/officeart/2018/2/layout/IconLabelList"/>
    <dgm:cxn modelId="{E9C0DD08-B1EC-4429-9BA7-CAD5F5E48A77}" type="presParOf" srcId="{8710A9BE-7C57-40EB-9C33-44062D3D4E7D}" destId="{9C815FE6-0413-48CF-BD54-AC8D6A73F830}" srcOrd="0" destOrd="0" presId="urn:microsoft.com/office/officeart/2018/2/layout/IconLabelList"/>
    <dgm:cxn modelId="{82761B57-6993-4679-B2D0-001EBB155E8B}" type="presParOf" srcId="{8710A9BE-7C57-40EB-9C33-44062D3D4E7D}" destId="{8346CEA6-0236-4987-A016-39EE83281614}" srcOrd="1" destOrd="0" presId="urn:microsoft.com/office/officeart/2018/2/layout/IconLabelList"/>
    <dgm:cxn modelId="{F1B0ECB2-44E8-4128-89DD-741F0B4ACBB1}" type="presParOf" srcId="{8710A9BE-7C57-40EB-9C33-44062D3D4E7D}" destId="{D26390CF-7B9B-4F0A-B079-B14F8DC9281B}" srcOrd="2" destOrd="0" presId="urn:microsoft.com/office/officeart/2018/2/layout/IconLabelList"/>
    <dgm:cxn modelId="{B7CA4310-E171-4224-993F-DDEF81B051F4}" type="presParOf" srcId="{36930ACA-9A17-4EA2-A389-F243835B693C}" destId="{EAA207A1-7C2F-4A63-8685-0C4656195E53}" srcOrd="1" destOrd="0" presId="urn:microsoft.com/office/officeart/2018/2/layout/IconLabelList"/>
    <dgm:cxn modelId="{10DA2D2C-50D2-49DC-8528-A668D15B769F}" type="presParOf" srcId="{36930ACA-9A17-4EA2-A389-F243835B693C}" destId="{33E684AC-2554-460F-90D6-15E916423A86}" srcOrd="2" destOrd="0" presId="urn:microsoft.com/office/officeart/2018/2/layout/IconLabelList"/>
    <dgm:cxn modelId="{5FB29B4C-7316-499C-8387-9EC8BDD26608}" type="presParOf" srcId="{33E684AC-2554-460F-90D6-15E916423A86}" destId="{5A729A43-0912-4C08-BAEF-905D50B58CAE}" srcOrd="0" destOrd="0" presId="urn:microsoft.com/office/officeart/2018/2/layout/IconLabelList"/>
    <dgm:cxn modelId="{A4678C7E-282C-4E7B-AA52-EBA186C1F90A}" type="presParOf" srcId="{33E684AC-2554-460F-90D6-15E916423A86}" destId="{E42FF96B-C6F7-45A4-8B01-B7ABF433A2AB}" srcOrd="1" destOrd="0" presId="urn:microsoft.com/office/officeart/2018/2/layout/IconLabelList"/>
    <dgm:cxn modelId="{F85F3543-A853-4EF5-A70F-A85AA06CB787}" type="presParOf" srcId="{33E684AC-2554-460F-90D6-15E916423A86}" destId="{5766DBB2-A824-47E7-AFC2-EB8BDC348F3D}" srcOrd="2" destOrd="0" presId="urn:microsoft.com/office/officeart/2018/2/layout/IconLabelList"/>
    <dgm:cxn modelId="{BF909D17-E854-4C55-9F45-2DB8713EF953}" type="presParOf" srcId="{36930ACA-9A17-4EA2-A389-F243835B693C}" destId="{D27B1422-EA7D-4B56-89C6-30FC9ED8FD1C}" srcOrd="3" destOrd="0" presId="urn:microsoft.com/office/officeart/2018/2/layout/IconLabelList"/>
    <dgm:cxn modelId="{32651EEE-F089-46B5-8FC1-558FD53A0506}" type="presParOf" srcId="{36930ACA-9A17-4EA2-A389-F243835B693C}" destId="{61A58576-8DBA-44C7-983A-07721EB8C09F}" srcOrd="4" destOrd="0" presId="urn:microsoft.com/office/officeart/2018/2/layout/IconLabelList"/>
    <dgm:cxn modelId="{07B8DB50-0041-4889-9C3C-6DB515DEFD86}" type="presParOf" srcId="{61A58576-8DBA-44C7-983A-07721EB8C09F}" destId="{5D44CCBF-EEB5-4BB8-8A21-E573353A3AE4}" srcOrd="0" destOrd="0" presId="urn:microsoft.com/office/officeart/2018/2/layout/IconLabelList"/>
    <dgm:cxn modelId="{B00C2289-1506-4B2F-8489-B93373ADCB0E}" type="presParOf" srcId="{61A58576-8DBA-44C7-983A-07721EB8C09F}" destId="{8D0AA88D-0CD2-462C-B236-B651F76A926A}" srcOrd="1" destOrd="0" presId="urn:microsoft.com/office/officeart/2018/2/layout/IconLabelList"/>
    <dgm:cxn modelId="{8171F578-9F1B-4980-BA7E-39114FDF82BC}" type="presParOf" srcId="{61A58576-8DBA-44C7-983A-07721EB8C09F}" destId="{E951C89A-7895-4F1F-8FFB-717081DFE208}" srcOrd="2" destOrd="0" presId="urn:microsoft.com/office/officeart/2018/2/layout/IconLabelList"/>
    <dgm:cxn modelId="{6619F29E-9B05-4DA9-81E0-284680EBA9A3}" type="presParOf" srcId="{36930ACA-9A17-4EA2-A389-F243835B693C}" destId="{4CD21832-3A33-4ECD-A905-4F95EE999A2D}" srcOrd="5" destOrd="0" presId="urn:microsoft.com/office/officeart/2018/2/layout/IconLabelList"/>
    <dgm:cxn modelId="{E24D0BB0-A35B-4E3D-BCBA-1A0096EB5013}" type="presParOf" srcId="{36930ACA-9A17-4EA2-A389-F243835B693C}" destId="{A6656C49-BFC5-4060-8DA0-259F84BC0803}" srcOrd="6" destOrd="0" presId="urn:microsoft.com/office/officeart/2018/2/layout/IconLabelList"/>
    <dgm:cxn modelId="{A0693857-7366-405A-9D2D-7451716A0C20}" type="presParOf" srcId="{A6656C49-BFC5-4060-8DA0-259F84BC0803}" destId="{8EBD6477-A8E9-4AD2-976A-C245771C132C}" srcOrd="0" destOrd="0" presId="urn:microsoft.com/office/officeart/2018/2/layout/IconLabelList"/>
    <dgm:cxn modelId="{48FFA394-9131-4AD4-8DB8-B9FFD9ACB285}" type="presParOf" srcId="{A6656C49-BFC5-4060-8DA0-259F84BC0803}" destId="{021F14F8-37FC-4EAD-8350-89A68B8CF686}" srcOrd="1" destOrd="0" presId="urn:microsoft.com/office/officeart/2018/2/layout/IconLabelList"/>
    <dgm:cxn modelId="{BC73881A-39DA-448A-8BBB-D33E58E31FCA}" type="presParOf" srcId="{A6656C49-BFC5-4060-8DA0-259F84BC0803}" destId="{EBBBB594-DB5E-4ACE-A226-E6469BB163C7}"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815FE6-0413-48CF-BD54-AC8D6A73F830}">
      <dsp:nvSpPr>
        <dsp:cNvPr id="0" name=""/>
        <dsp:cNvSpPr/>
      </dsp:nvSpPr>
      <dsp:spPr>
        <a:xfrm>
          <a:off x="818514" y="437356"/>
          <a:ext cx="922271" cy="92227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26390CF-7B9B-4F0A-B079-B14F8DC9281B}">
      <dsp:nvSpPr>
        <dsp:cNvPr id="0" name=""/>
        <dsp:cNvSpPr/>
      </dsp:nvSpPr>
      <dsp:spPr>
        <a:xfrm>
          <a:off x="254904" y="1741348"/>
          <a:ext cx="2049492" cy="123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b="0" i="0" kern="1200" baseline="0"/>
            <a:t>The largest main area data will be displayed. We will refer to this throughout the document as the map pane.</a:t>
          </a:r>
          <a:endParaRPr lang="en-US" sz="1100" kern="1200"/>
        </a:p>
      </dsp:txBody>
      <dsp:txXfrm>
        <a:off x="254904" y="1741348"/>
        <a:ext cx="2049492" cy="1237500"/>
      </dsp:txXfrm>
    </dsp:sp>
    <dsp:sp modelId="{5A729A43-0912-4C08-BAEF-905D50B58CAE}">
      <dsp:nvSpPr>
        <dsp:cNvPr id="0" name=""/>
        <dsp:cNvSpPr/>
      </dsp:nvSpPr>
      <dsp:spPr>
        <a:xfrm>
          <a:off x="3226668" y="437356"/>
          <a:ext cx="922271" cy="92227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766DBB2-A824-47E7-AFC2-EB8BDC348F3D}">
      <dsp:nvSpPr>
        <dsp:cNvPr id="0" name=""/>
        <dsp:cNvSpPr/>
      </dsp:nvSpPr>
      <dsp:spPr>
        <a:xfrm>
          <a:off x="2663058" y="1741348"/>
          <a:ext cx="2049492" cy="123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b="0" i="0" kern="1200" baseline="0"/>
            <a:t>The area to the left of the map pane contains the Layers and Browser panels. </a:t>
          </a:r>
          <a:endParaRPr lang="en-US" sz="1100" kern="1200"/>
        </a:p>
      </dsp:txBody>
      <dsp:txXfrm>
        <a:off x="2663058" y="1741348"/>
        <a:ext cx="2049492" cy="1237500"/>
      </dsp:txXfrm>
    </dsp:sp>
    <dsp:sp modelId="{5D44CCBF-EEB5-4BB8-8A21-E573353A3AE4}">
      <dsp:nvSpPr>
        <dsp:cNvPr id="0" name=""/>
        <dsp:cNvSpPr/>
      </dsp:nvSpPr>
      <dsp:spPr>
        <a:xfrm>
          <a:off x="5634822" y="437356"/>
          <a:ext cx="922271" cy="92227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951C89A-7895-4F1F-8FFB-717081DFE208}">
      <dsp:nvSpPr>
        <dsp:cNvPr id="0" name=""/>
        <dsp:cNvSpPr/>
      </dsp:nvSpPr>
      <dsp:spPr>
        <a:xfrm>
          <a:off x="5071212" y="1741348"/>
          <a:ext cx="2049492" cy="123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b="0" i="0" kern="1200" baseline="0"/>
            <a:t>The Layers panel is the area where the individual layers of data will be displayed. The Browser panel allows us to navigate between data directories to search for and locate data. Below the map pane, we find important information such as (from left to right),</a:t>
          </a:r>
          <a:endParaRPr lang="en-US" sz="1100" kern="1200"/>
        </a:p>
      </dsp:txBody>
      <dsp:txXfrm>
        <a:off x="5071212" y="1741348"/>
        <a:ext cx="2049492" cy="1237500"/>
      </dsp:txXfrm>
    </dsp:sp>
    <dsp:sp modelId="{8EBD6477-A8E9-4AD2-976A-C245771C132C}">
      <dsp:nvSpPr>
        <dsp:cNvPr id="0" name=""/>
        <dsp:cNvSpPr/>
      </dsp:nvSpPr>
      <dsp:spPr>
        <a:xfrm>
          <a:off x="8042976" y="437356"/>
          <a:ext cx="922271" cy="92227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BBBB594-DB5E-4ACE-A226-E6469BB163C7}">
      <dsp:nvSpPr>
        <dsp:cNvPr id="0" name=""/>
        <dsp:cNvSpPr/>
      </dsp:nvSpPr>
      <dsp:spPr>
        <a:xfrm>
          <a:off x="7479365" y="1741348"/>
          <a:ext cx="2049492" cy="123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b="0" i="0" kern="1200" baseline="0"/>
            <a:t>the current map coordinates, map scale, and the (currently inactive) project coordinate reference system (CRS)</a:t>
          </a:r>
          <a:endParaRPr lang="en-US" sz="1100" kern="1200"/>
        </a:p>
      </dsp:txBody>
      <dsp:txXfrm>
        <a:off x="7479365" y="1741348"/>
        <a:ext cx="2049492" cy="123750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US"/>
              <a:t>Click to edit Master title style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9/28/2023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465818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9/28/2023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017179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US"/>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B61BEF0D-F0BB-DE4B-95CE-6DB70DBA9567}" type="datetimeFigureOut">
              <a:rPr lang="en-US" smtClean="0"/>
              <a:pPr/>
              <a:t>9/28/2023</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76733222"/>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9/28/2023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903732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9/28/2023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159796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9/28/2023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69357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9/28/2023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532228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9/28/2023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175897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9/28/2023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572318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9/28/2023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166893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fld id="{B61BEF0D-F0BB-DE4B-95CE-6DB70DBA9567}" type="datetimeFigureOut">
              <a:rPr lang="en-US" smtClean="0"/>
              <a:pPr/>
              <a:t>9/28/2023</a:t>
            </a:fld>
            <a:endParaRPr lang="en-US" dirty="0"/>
          </a:p>
        </p:txBody>
      </p:sp>
      <p:sp>
        <p:nvSpPr>
          <p:cNvPr id="5" name="Footer Placeholder 4"/>
          <p:cNvSpPr>
            <a:spLocks noGrp="1"/>
          </p:cNvSpPr>
          <p:nvPr>
            <p:ph type="ftr" sz="quarter" idx="11"/>
          </p:nvPr>
        </p:nvSpPr>
        <p:spPr>
          <a:xfrm>
            <a:off x="3776135" y="6422854"/>
            <a:ext cx="4279669" cy="365125"/>
          </a:xfrm>
        </p:spPr>
        <p:txBody>
          <a:bodyPr/>
          <a:lstStyle/>
          <a:p>
            <a:endParaRPr lang="en-US" dirty="0"/>
          </a:p>
        </p:txBody>
      </p:sp>
      <p:sp>
        <p:nvSpPr>
          <p:cNvPr id="6" name="Slide Number Placeholder 5"/>
          <p:cNvSpPr>
            <a:spLocks noGrp="1"/>
          </p:cNvSpPr>
          <p:nvPr>
            <p:ph type="sldNum" sz="quarter" idx="12"/>
          </p:nvPr>
        </p:nvSpPr>
        <p:spPr>
          <a:xfrm>
            <a:off x="8073048" y="6422854"/>
            <a:ext cx="879759"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031669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B61BEF0D-F0BB-DE4B-95CE-6DB70DBA9567}" type="datetimeFigureOut">
              <a:rPr lang="en-US" smtClean="0"/>
              <a:pPr/>
              <a:t>9/28/2023</a:t>
            </a:fld>
            <a:endParaRPr lang="en-US" dirty="0"/>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en-US" dirty="0"/>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66594084"/>
      </p:ext>
    </p:extLst>
  </p:cSld>
  <p:clrMap bg1="dk1" tx1="lt1" bg2="dk2" tx2="lt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4B3A732-BD30-43B3-B22F-86F9419075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B5978F0-8D3C-4B12-B071-F1254173E3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371600"/>
            <a:ext cx="12192000" cy="4114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812F6E2-DE9D-C9A3-848C-0320DB802BC2}"/>
              </a:ext>
            </a:extLst>
          </p:cNvPr>
          <p:cNvSpPr>
            <a:spLocks noGrp="1"/>
          </p:cNvSpPr>
          <p:nvPr>
            <p:ph type="ctrTitle"/>
          </p:nvPr>
        </p:nvSpPr>
        <p:spPr>
          <a:xfrm>
            <a:off x="365759" y="1693334"/>
            <a:ext cx="8821199" cy="3471334"/>
          </a:xfrm>
        </p:spPr>
        <p:txBody>
          <a:bodyPr anchor="ctr">
            <a:normAutofit/>
          </a:bodyPr>
          <a:lstStyle/>
          <a:p>
            <a:pPr algn="l"/>
            <a:r>
              <a:rPr lang="en-GB" sz="8000"/>
              <a:t>QGIS Introduction</a:t>
            </a:r>
          </a:p>
        </p:txBody>
      </p:sp>
      <p:sp>
        <p:nvSpPr>
          <p:cNvPr id="3" name="Subtitle 2">
            <a:extLst>
              <a:ext uri="{FF2B5EF4-FFF2-40B4-BE49-F238E27FC236}">
                <a16:creationId xmlns:a16="http://schemas.microsoft.com/office/drawing/2014/main" id="{8DAECD88-1770-6AC4-8D9A-3ED5631470CC}"/>
              </a:ext>
            </a:extLst>
          </p:cNvPr>
          <p:cNvSpPr>
            <a:spLocks noGrp="1"/>
          </p:cNvSpPr>
          <p:nvPr>
            <p:ph type="subTitle" idx="1"/>
          </p:nvPr>
        </p:nvSpPr>
        <p:spPr>
          <a:xfrm>
            <a:off x="1524000" y="5660219"/>
            <a:ext cx="9144000" cy="762635"/>
          </a:xfrm>
        </p:spPr>
        <p:txBody>
          <a:bodyPr>
            <a:normAutofit/>
          </a:bodyPr>
          <a:lstStyle/>
          <a:p>
            <a:pPr algn="r"/>
            <a:r>
              <a:rPr lang="en-GB" sz="2800"/>
              <a:t>how it works</a:t>
            </a:r>
          </a:p>
        </p:txBody>
      </p:sp>
    </p:spTree>
    <p:extLst>
      <p:ext uri="{BB962C8B-B14F-4D97-AF65-F5344CB8AC3E}">
        <p14:creationId xmlns:p14="http://schemas.microsoft.com/office/powerpoint/2010/main" val="3648387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AE955-16EC-5797-E5F2-4633A6872CB7}"/>
              </a:ext>
            </a:extLst>
          </p:cNvPr>
          <p:cNvSpPr>
            <a:spLocks noGrp="1"/>
          </p:cNvSpPr>
          <p:nvPr>
            <p:ph type="title"/>
          </p:nvPr>
        </p:nvSpPr>
        <p:spPr/>
        <p:txBody>
          <a:bodyPr/>
          <a:lstStyle/>
          <a:p>
            <a:r>
              <a:rPr lang="en-GB" dirty="0"/>
              <a:t>QGIS main </a:t>
            </a:r>
            <a:r>
              <a:rPr lang="en-GB" dirty="0" err="1"/>
              <a:t>SCreen</a:t>
            </a:r>
            <a:endParaRPr lang="en-GB" dirty="0"/>
          </a:p>
        </p:txBody>
      </p:sp>
      <p:pic>
        <p:nvPicPr>
          <p:cNvPr id="5" name="Content Placeholder 4">
            <a:extLst>
              <a:ext uri="{FF2B5EF4-FFF2-40B4-BE49-F238E27FC236}">
                <a16:creationId xmlns:a16="http://schemas.microsoft.com/office/drawing/2014/main" id="{7DFC7926-3C84-17B1-D9E8-78C3CBF39A45}"/>
              </a:ext>
            </a:extLst>
          </p:cNvPr>
          <p:cNvPicPr>
            <a:picLocks noGrp="1" noChangeAspect="1"/>
          </p:cNvPicPr>
          <p:nvPr>
            <p:ph idx="1"/>
          </p:nvPr>
        </p:nvPicPr>
        <p:blipFill>
          <a:blip r:embed="rId2"/>
          <a:stretch>
            <a:fillRect/>
          </a:stretch>
        </p:blipFill>
        <p:spPr>
          <a:xfrm>
            <a:off x="1722475" y="1762179"/>
            <a:ext cx="8282316" cy="4723681"/>
          </a:xfrm>
        </p:spPr>
      </p:pic>
      <p:pic>
        <p:nvPicPr>
          <p:cNvPr id="7" name="Picture 6">
            <a:extLst>
              <a:ext uri="{FF2B5EF4-FFF2-40B4-BE49-F238E27FC236}">
                <a16:creationId xmlns:a16="http://schemas.microsoft.com/office/drawing/2014/main" id="{7D2248D2-019A-207E-81C3-B24A2ADEE360}"/>
              </a:ext>
            </a:extLst>
          </p:cNvPr>
          <p:cNvPicPr>
            <a:picLocks noChangeAspect="1"/>
          </p:cNvPicPr>
          <p:nvPr/>
        </p:nvPicPr>
        <p:blipFill>
          <a:blip r:embed="rId3"/>
          <a:stretch>
            <a:fillRect/>
          </a:stretch>
        </p:blipFill>
        <p:spPr>
          <a:xfrm>
            <a:off x="3583653" y="3047655"/>
            <a:ext cx="3922005" cy="3035147"/>
          </a:xfrm>
          <a:prstGeom prst="rect">
            <a:avLst/>
          </a:prstGeom>
        </p:spPr>
      </p:pic>
    </p:spTree>
    <p:extLst>
      <p:ext uri="{BB962C8B-B14F-4D97-AF65-F5344CB8AC3E}">
        <p14:creationId xmlns:p14="http://schemas.microsoft.com/office/powerpoint/2010/main" val="19553686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37D2DB-1AE0-7A38-E0FC-EED797FE165C}"/>
              </a:ext>
            </a:extLst>
          </p:cNvPr>
          <p:cNvSpPr>
            <a:spLocks noGrp="1"/>
          </p:cNvSpPr>
          <p:nvPr>
            <p:ph type="title"/>
          </p:nvPr>
        </p:nvSpPr>
        <p:spPr>
          <a:xfrm>
            <a:off x="1202919" y="284176"/>
            <a:ext cx="9784080" cy="1508760"/>
          </a:xfrm>
        </p:spPr>
        <p:txBody>
          <a:bodyPr>
            <a:normAutofit/>
          </a:bodyPr>
          <a:lstStyle/>
          <a:p>
            <a:r>
              <a:rPr lang="en-GB" dirty="0"/>
              <a:t>Tool bars</a:t>
            </a:r>
          </a:p>
        </p:txBody>
      </p:sp>
      <p:graphicFrame>
        <p:nvGraphicFramePr>
          <p:cNvPr id="5" name="Content Placeholder 2">
            <a:extLst>
              <a:ext uri="{FF2B5EF4-FFF2-40B4-BE49-F238E27FC236}">
                <a16:creationId xmlns:a16="http://schemas.microsoft.com/office/drawing/2014/main" id="{03BBFEE5-7BAF-8B3D-2CEC-B4D2399F5B18}"/>
              </a:ext>
            </a:extLst>
          </p:cNvPr>
          <p:cNvGraphicFramePr>
            <a:graphicFrameLocks noGrp="1"/>
          </p:cNvGraphicFramePr>
          <p:nvPr>
            <p:ph idx="1"/>
            <p:extLst>
              <p:ext uri="{D42A27DB-BD31-4B8C-83A1-F6EECF244321}">
                <p14:modId xmlns:p14="http://schemas.microsoft.com/office/powerpoint/2010/main" val="634714750"/>
              </p:ext>
            </p:extLst>
          </p:nvPr>
        </p:nvGraphicFramePr>
        <p:xfrm>
          <a:off x="1203325" y="2476595"/>
          <a:ext cx="9783763" cy="34162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517519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E70754-6DC0-6F9F-4F59-A17FA57A20D1}"/>
              </a:ext>
            </a:extLst>
          </p:cNvPr>
          <p:cNvSpPr>
            <a:spLocks noGrp="1"/>
          </p:cNvSpPr>
          <p:nvPr>
            <p:ph type="title"/>
          </p:nvPr>
        </p:nvSpPr>
        <p:spPr/>
        <p:txBody>
          <a:bodyPr/>
          <a:lstStyle/>
          <a:p>
            <a:r>
              <a:rPr lang="en-GB" dirty="0"/>
              <a:t>Looking at the tool bars</a:t>
            </a:r>
          </a:p>
        </p:txBody>
      </p:sp>
      <p:pic>
        <p:nvPicPr>
          <p:cNvPr id="5" name="Content Placeholder 4">
            <a:extLst>
              <a:ext uri="{FF2B5EF4-FFF2-40B4-BE49-F238E27FC236}">
                <a16:creationId xmlns:a16="http://schemas.microsoft.com/office/drawing/2014/main" id="{E71DF55A-56C3-59AC-FDD6-F2EB8CA4A865}"/>
              </a:ext>
            </a:extLst>
          </p:cNvPr>
          <p:cNvPicPr>
            <a:picLocks noGrp="1" noChangeAspect="1"/>
          </p:cNvPicPr>
          <p:nvPr>
            <p:ph idx="1"/>
          </p:nvPr>
        </p:nvPicPr>
        <p:blipFill rotWithShape="1">
          <a:blip r:embed="rId2"/>
          <a:srcRect t="-7139" r="44160" b="5034"/>
          <a:stretch/>
        </p:blipFill>
        <p:spPr>
          <a:xfrm>
            <a:off x="1520456" y="1541721"/>
            <a:ext cx="8851566" cy="5202482"/>
          </a:xfrm>
        </p:spPr>
      </p:pic>
    </p:spTree>
    <p:extLst>
      <p:ext uri="{BB962C8B-B14F-4D97-AF65-F5344CB8AC3E}">
        <p14:creationId xmlns:p14="http://schemas.microsoft.com/office/powerpoint/2010/main" val="14254353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B73E83-C9EE-5457-8089-EC53B70115EC}"/>
              </a:ext>
            </a:extLst>
          </p:cNvPr>
          <p:cNvSpPr>
            <a:spLocks noGrp="1"/>
          </p:cNvSpPr>
          <p:nvPr>
            <p:ph type="title"/>
          </p:nvPr>
        </p:nvSpPr>
        <p:spPr/>
        <p:txBody>
          <a:bodyPr/>
          <a:lstStyle/>
          <a:p>
            <a:r>
              <a:rPr lang="en-GB" dirty="0"/>
              <a:t>Looking at the layers</a:t>
            </a:r>
          </a:p>
        </p:txBody>
      </p:sp>
      <p:pic>
        <p:nvPicPr>
          <p:cNvPr id="5" name="Content Placeholder 4">
            <a:extLst>
              <a:ext uri="{FF2B5EF4-FFF2-40B4-BE49-F238E27FC236}">
                <a16:creationId xmlns:a16="http://schemas.microsoft.com/office/drawing/2014/main" id="{429591FF-AB67-5B32-8A38-0779B4392CA2}"/>
              </a:ext>
            </a:extLst>
          </p:cNvPr>
          <p:cNvPicPr>
            <a:picLocks noGrp="1" noChangeAspect="1"/>
          </p:cNvPicPr>
          <p:nvPr>
            <p:ph idx="1"/>
          </p:nvPr>
        </p:nvPicPr>
        <p:blipFill rotWithShape="1">
          <a:blip r:embed="rId2"/>
          <a:srcRect l="-1" t="2328" r="43835" b="3341"/>
          <a:stretch/>
        </p:blipFill>
        <p:spPr>
          <a:xfrm>
            <a:off x="2789156" y="1958554"/>
            <a:ext cx="8716851" cy="4705647"/>
          </a:xfrm>
        </p:spPr>
      </p:pic>
      <p:sp>
        <p:nvSpPr>
          <p:cNvPr id="6" name="TextBox 5">
            <a:extLst>
              <a:ext uri="{FF2B5EF4-FFF2-40B4-BE49-F238E27FC236}">
                <a16:creationId xmlns:a16="http://schemas.microsoft.com/office/drawing/2014/main" id="{FB233C1A-ED50-5B48-8C98-7AC03C807738}"/>
              </a:ext>
            </a:extLst>
          </p:cNvPr>
          <p:cNvSpPr txBox="1"/>
          <p:nvPr/>
        </p:nvSpPr>
        <p:spPr>
          <a:xfrm>
            <a:off x="669852" y="2456121"/>
            <a:ext cx="1690576" cy="1477328"/>
          </a:xfrm>
          <a:prstGeom prst="rect">
            <a:avLst/>
          </a:prstGeom>
          <a:noFill/>
        </p:spPr>
        <p:txBody>
          <a:bodyPr wrap="square" rtlCol="0">
            <a:spAutoFit/>
          </a:bodyPr>
          <a:lstStyle/>
          <a:p>
            <a:r>
              <a:rPr lang="en-GB" dirty="0"/>
              <a:t>We have two layers open </a:t>
            </a:r>
            <a:r>
              <a:rPr lang="en-GB" dirty="0" err="1"/>
              <a:t>openstreetmap</a:t>
            </a:r>
            <a:r>
              <a:rPr lang="en-GB" dirty="0"/>
              <a:t> and goggle earth</a:t>
            </a:r>
          </a:p>
        </p:txBody>
      </p:sp>
      <p:sp>
        <p:nvSpPr>
          <p:cNvPr id="7" name="TextBox 6">
            <a:extLst>
              <a:ext uri="{FF2B5EF4-FFF2-40B4-BE49-F238E27FC236}">
                <a16:creationId xmlns:a16="http://schemas.microsoft.com/office/drawing/2014/main" id="{0B7B8107-9E50-FA4C-3268-CF140118C850}"/>
              </a:ext>
            </a:extLst>
          </p:cNvPr>
          <p:cNvSpPr txBox="1"/>
          <p:nvPr/>
        </p:nvSpPr>
        <p:spPr>
          <a:xfrm>
            <a:off x="669852" y="4678325"/>
            <a:ext cx="1541720" cy="1754326"/>
          </a:xfrm>
          <a:prstGeom prst="rect">
            <a:avLst/>
          </a:prstGeom>
          <a:noFill/>
        </p:spPr>
        <p:txBody>
          <a:bodyPr wrap="square" rtlCol="0">
            <a:spAutoFit/>
          </a:bodyPr>
          <a:lstStyle/>
          <a:p>
            <a:r>
              <a:rPr lang="en-GB" dirty="0"/>
              <a:t>We can also toggle between a browser view and a layer view</a:t>
            </a:r>
          </a:p>
        </p:txBody>
      </p:sp>
      <p:cxnSp>
        <p:nvCxnSpPr>
          <p:cNvPr id="9" name="Straight Arrow Connector 8">
            <a:extLst>
              <a:ext uri="{FF2B5EF4-FFF2-40B4-BE49-F238E27FC236}">
                <a16:creationId xmlns:a16="http://schemas.microsoft.com/office/drawing/2014/main" id="{BF746A15-598B-94D4-A702-C377EC125931}"/>
              </a:ext>
            </a:extLst>
          </p:cNvPr>
          <p:cNvCxnSpPr/>
          <p:nvPr/>
        </p:nvCxnSpPr>
        <p:spPr>
          <a:xfrm>
            <a:off x="2360428" y="5295014"/>
            <a:ext cx="723014" cy="76554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224419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6612DD-38FC-98E2-185E-4BEA4B34D7CC}"/>
              </a:ext>
            </a:extLst>
          </p:cNvPr>
          <p:cNvSpPr>
            <a:spLocks noGrp="1"/>
          </p:cNvSpPr>
          <p:nvPr>
            <p:ph type="title"/>
          </p:nvPr>
        </p:nvSpPr>
        <p:spPr/>
        <p:txBody>
          <a:bodyPr/>
          <a:lstStyle/>
          <a:p>
            <a:r>
              <a:rPr lang="en-GB" dirty="0"/>
              <a:t>UK Data services</a:t>
            </a:r>
          </a:p>
        </p:txBody>
      </p:sp>
      <p:pic>
        <p:nvPicPr>
          <p:cNvPr id="5" name="Content Placeholder 4">
            <a:extLst>
              <a:ext uri="{FF2B5EF4-FFF2-40B4-BE49-F238E27FC236}">
                <a16:creationId xmlns:a16="http://schemas.microsoft.com/office/drawing/2014/main" id="{5AABD169-93AF-DE6A-DD59-52C51905802F}"/>
              </a:ext>
            </a:extLst>
          </p:cNvPr>
          <p:cNvPicPr>
            <a:picLocks noGrp="1" noChangeAspect="1"/>
          </p:cNvPicPr>
          <p:nvPr>
            <p:ph idx="1"/>
          </p:nvPr>
        </p:nvPicPr>
        <p:blipFill>
          <a:blip r:embed="rId2"/>
          <a:stretch>
            <a:fillRect/>
          </a:stretch>
        </p:blipFill>
        <p:spPr>
          <a:xfrm>
            <a:off x="1203325" y="2947160"/>
            <a:ext cx="9783763" cy="2335281"/>
          </a:xfrm>
        </p:spPr>
      </p:pic>
    </p:spTree>
    <p:extLst>
      <p:ext uri="{BB962C8B-B14F-4D97-AF65-F5344CB8AC3E}">
        <p14:creationId xmlns:p14="http://schemas.microsoft.com/office/powerpoint/2010/main" val="25019735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2E178-38CD-8663-D6ED-DD1A85F6C3D2}"/>
              </a:ext>
            </a:extLst>
          </p:cNvPr>
          <p:cNvSpPr>
            <a:spLocks noGrp="1"/>
          </p:cNvSpPr>
          <p:nvPr>
            <p:ph type="title"/>
          </p:nvPr>
        </p:nvSpPr>
        <p:spPr/>
        <p:txBody>
          <a:bodyPr/>
          <a:lstStyle/>
          <a:p>
            <a:r>
              <a:rPr lang="en-GB" dirty="0"/>
              <a:t>Scroll to Get Data </a:t>
            </a:r>
          </a:p>
        </p:txBody>
      </p:sp>
      <p:pic>
        <p:nvPicPr>
          <p:cNvPr id="5" name="Content Placeholder 4">
            <a:extLst>
              <a:ext uri="{FF2B5EF4-FFF2-40B4-BE49-F238E27FC236}">
                <a16:creationId xmlns:a16="http://schemas.microsoft.com/office/drawing/2014/main" id="{014B6C0C-275B-4786-AA11-504A61B0F3C3}"/>
              </a:ext>
            </a:extLst>
          </p:cNvPr>
          <p:cNvPicPr>
            <a:picLocks noGrp="1" noChangeAspect="1"/>
          </p:cNvPicPr>
          <p:nvPr>
            <p:ph idx="1"/>
          </p:nvPr>
        </p:nvPicPr>
        <p:blipFill>
          <a:blip r:embed="rId2"/>
          <a:stretch>
            <a:fillRect/>
          </a:stretch>
        </p:blipFill>
        <p:spPr>
          <a:xfrm>
            <a:off x="2410789" y="2011363"/>
            <a:ext cx="7368834" cy="4206875"/>
          </a:xfrm>
        </p:spPr>
      </p:pic>
      <p:pic>
        <p:nvPicPr>
          <p:cNvPr id="7" name="Picture 6">
            <a:extLst>
              <a:ext uri="{FF2B5EF4-FFF2-40B4-BE49-F238E27FC236}">
                <a16:creationId xmlns:a16="http://schemas.microsoft.com/office/drawing/2014/main" id="{AF89B785-82DE-5763-CAD5-145DFF4C67A7}"/>
              </a:ext>
            </a:extLst>
          </p:cNvPr>
          <p:cNvPicPr>
            <a:picLocks noChangeAspect="1"/>
          </p:cNvPicPr>
          <p:nvPr/>
        </p:nvPicPr>
        <p:blipFill rotWithShape="1">
          <a:blip r:embed="rId3"/>
          <a:srcRect l="57209" t="24632" b="28701"/>
          <a:stretch/>
        </p:blipFill>
        <p:spPr>
          <a:xfrm>
            <a:off x="6094959" y="4745024"/>
            <a:ext cx="5217042" cy="1828800"/>
          </a:xfrm>
          <a:prstGeom prst="rect">
            <a:avLst/>
          </a:prstGeom>
        </p:spPr>
      </p:pic>
      <p:cxnSp>
        <p:nvCxnSpPr>
          <p:cNvPr id="9" name="Straight Arrow Connector 8">
            <a:extLst>
              <a:ext uri="{FF2B5EF4-FFF2-40B4-BE49-F238E27FC236}">
                <a16:creationId xmlns:a16="http://schemas.microsoft.com/office/drawing/2014/main" id="{A5940168-7E02-B708-86C0-427EF089A8D6}"/>
              </a:ext>
            </a:extLst>
          </p:cNvPr>
          <p:cNvCxnSpPr/>
          <p:nvPr/>
        </p:nvCxnSpPr>
        <p:spPr>
          <a:xfrm>
            <a:off x="1935126" y="5007935"/>
            <a:ext cx="6177516" cy="53162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490195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1D543E-1836-6A1C-28DC-7D29AC478650}"/>
              </a:ext>
            </a:extLst>
          </p:cNvPr>
          <p:cNvSpPr>
            <a:spLocks noGrp="1"/>
          </p:cNvSpPr>
          <p:nvPr>
            <p:ph type="title"/>
          </p:nvPr>
        </p:nvSpPr>
        <p:spPr/>
        <p:txBody>
          <a:bodyPr/>
          <a:lstStyle/>
          <a:p>
            <a:r>
              <a:rPr lang="en-GB" dirty="0"/>
              <a:t>Using  The Boundary data selector</a:t>
            </a:r>
          </a:p>
        </p:txBody>
      </p:sp>
      <p:pic>
        <p:nvPicPr>
          <p:cNvPr id="7" name="Picture 6">
            <a:extLst>
              <a:ext uri="{FF2B5EF4-FFF2-40B4-BE49-F238E27FC236}">
                <a16:creationId xmlns:a16="http://schemas.microsoft.com/office/drawing/2014/main" id="{06CAE557-E209-2E57-BB7D-91BB65858640}"/>
              </a:ext>
            </a:extLst>
          </p:cNvPr>
          <p:cNvPicPr>
            <a:picLocks noChangeAspect="1"/>
          </p:cNvPicPr>
          <p:nvPr/>
        </p:nvPicPr>
        <p:blipFill>
          <a:blip r:embed="rId2"/>
          <a:stretch>
            <a:fillRect/>
          </a:stretch>
        </p:blipFill>
        <p:spPr>
          <a:xfrm>
            <a:off x="2367906" y="2164745"/>
            <a:ext cx="6233833" cy="4491235"/>
          </a:xfrm>
          <a:prstGeom prst="rect">
            <a:avLst/>
          </a:prstGeom>
        </p:spPr>
      </p:pic>
    </p:spTree>
    <p:extLst>
      <p:ext uri="{BB962C8B-B14F-4D97-AF65-F5344CB8AC3E}">
        <p14:creationId xmlns:p14="http://schemas.microsoft.com/office/powerpoint/2010/main" val="13424463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D5DEAF-6B1E-EC42-8297-E79862DE727D}"/>
              </a:ext>
            </a:extLst>
          </p:cNvPr>
          <p:cNvSpPr>
            <a:spLocks noGrp="1"/>
          </p:cNvSpPr>
          <p:nvPr>
            <p:ph type="title"/>
          </p:nvPr>
        </p:nvSpPr>
        <p:spPr/>
        <p:txBody>
          <a:bodyPr/>
          <a:lstStyle/>
          <a:p>
            <a:r>
              <a:rPr lang="en-GB" dirty="0"/>
              <a:t>Setting up Directories for Map data downloads</a:t>
            </a:r>
          </a:p>
        </p:txBody>
      </p:sp>
      <p:pic>
        <p:nvPicPr>
          <p:cNvPr id="5" name="Content Placeholder 4">
            <a:extLst>
              <a:ext uri="{FF2B5EF4-FFF2-40B4-BE49-F238E27FC236}">
                <a16:creationId xmlns:a16="http://schemas.microsoft.com/office/drawing/2014/main" id="{1CBC536A-4CF1-5D06-3F85-4CC325A5AC05}"/>
              </a:ext>
            </a:extLst>
          </p:cNvPr>
          <p:cNvPicPr>
            <a:picLocks noGrp="1" noChangeAspect="1"/>
          </p:cNvPicPr>
          <p:nvPr>
            <p:ph idx="1"/>
          </p:nvPr>
        </p:nvPicPr>
        <p:blipFill>
          <a:blip r:embed="rId2"/>
          <a:stretch>
            <a:fillRect/>
          </a:stretch>
        </p:blipFill>
        <p:spPr>
          <a:xfrm>
            <a:off x="2497879" y="2011363"/>
            <a:ext cx="7194655" cy="4206875"/>
          </a:xfrm>
        </p:spPr>
      </p:pic>
      <p:pic>
        <p:nvPicPr>
          <p:cNvPr id="7" name="Picture 6">
            <a:extLst>
              <a:ext uri="{FF2B5EF4-FFF2-40B4-BE49-F238E27FC236}">
                <a16:creationId xmlns:a16="http://schemas.microsoft.com/office/drawing/2014/main" id="{F840D2E5-5C3A-325A-121A-5D187E3CEF0F}"/>
              </a:ext>
            </a:extLst>
          </p:cNvPr>
          <p:cNvPicPr>
            <a:picLocks noChangeAspect="1"/>
          </p:cNvPicPr>
          <p:nvPr/>
        </p:nvPicPr>
        <p:blipFill rotWithShape="1">
          <a:blip r:embed="rId3"/>
          <a:srcRect t="10853" r="22218" b="43256"/>
          <a:stretch/>
        </p:blipFill>
        <p:spPr>
          <a:xfrm>
            <a:off x="4540103" y="4114800"/>
            <a:ext cx="7389628" cy="2549335"/>
          </a:xfrm>
          <a:prstGeom prst="rect">
            <a:avLst/>
          </a:prstGeom>
        </p:spPr>
      </p:pic>
      <p:sp>
        <p:nvSpPr>
          <p:cNvPr id="9" name="TextBox 8">
            <a:extLst>
              <a:ext uri="{FF2B5EF4-FFF2-40B4-BE49-F238E27FC236}">
                <a16:creationId xmlns:a16="http://schemas.microsoft.com/office/drawing/2014/main" id="{AE085D66-A144-0825-CEA6-66E1AA303B44}"/>
              </a:ext>
            </a:extLst>
          </p:cNvPr>
          <p:cNvSpPr txBox="1"/>
          <p:nvPr/>
        </p:nvSpPr>
        <p:spPr>
          <a:xfrm>
            <a:off x="542260" y="4401879"/>
            <a:ext cx="1541721" cy="2031325"/>
          </a:xfrm>
          <a:prstGeom prst="rect">
            <a:avLst/>
          </a:prstGeom>
          <a:noFill/>
        </p:spPr>
        <p:txBody>
          <a:bodyPr wrap="square" rtlCol="0">
            <a:spAutoFit/>
          </a:bodyPr>
          <a:lstStyle/>
          <a:p>
            <a:r>
              <a:rPr lang="en-GB" dirty="0"/>
              <a:t>Notice we have 4 files if you want to move a map file you have to move all 4 together </a:t>
            </a:r>
          </a:p>
        </p:txBody>
      </p:sp>
    </p:spTree>
    <p:extLst>
      <p:ext uri="{BB962C8B-B14F-4D97-AF65-F5344CB8AC3E}">
        <p14:creationId xmlns:p14="http://schemas.microsoft.com/office/powerpoint/2010/main" val="14077995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2C87E-2BFA-882B-DF61-643A5AF06913}"/>
              </a:ext>
            </a:extLst>
          </p:cNvPr>
          <p:cNvSpPr>
            <a:spLocks noGrp="1"/>
          </p:cNvSpPr>
          <p:nvPr>
            <p:ph type="title"/>
          </p:nvPr>
        </p:nvSpPr>
        <p:spPr/>
        <p:txBody>
          <a:bodyPr/>
          <a:lstStyle/>
          <a:p>
            <a:r>
              <a:rPr lang="en-GB" dirty="0"/>
              <a:t>Layering the data on the </a:t>
            </a:r>
            <a:r>
              <a:rPr lang="en-GB" dirty="0" err="1"/>
              <a:t>qgis</a:t>
            </a:r>
            <a:r>
              <a:rPr lang="en-GB" dirty="0"/>
              <a:t> Map pane</a:t>
            </a:r>
          </a:p>
        </p:txBody>
      </p:sp>
      <p:pic>
        <p:nvPicPr>
          <p:cNvPr id="9" name="Content Placeholder 8">
            <a:extLst>
              <a:ext uri="{FF2B5EF4-FFF2-40B4-BE49-F238E27FC236}">
                <a16:creationId xmlns:a16="http://schemas.microsoft.com/office/drawing/2014/main" id="{F4ACA309-1D24-A6BD-1E18-FDAD2B2CF04C}"/>
              </a:ext>
            </a:extLst>
          </p:cNvPr>
          <p:cNvPicPr>
            <a:picLocks noGrp="1" noChangeAspect="1"/>
          </p:cNvPicPr>
          <p:nvPr>
            <p:ph idx="1"/>
          </p:nvPr>
        </p:nvPicPr>
        <p:blipFill rotWithShape="1">
          <a:blip r:embed="rId2"/>
          <a:srcRect r="46985" b="8413"/>
          <a:stretch/>
        </p:blipFill>
        <p:spPr>
          <a:xfrm>
            <a:off x="1575466" y="1792936"/>
            <a:ext cx="8791278" cy="4881698"/>
          </a:xfrm>
        </p:spPr>
      </p:pic>
    </p:spTree>
    <p:extLst>
      <p:ext uri="{BB962C8B-B14F-4D97-AF65-F5344CB8AC3E}">
        <p14:creationId xmlns:p14="http://schemas.microsoft.com/office/powerpoint/2010/main" val="313649036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docProps/app.xml><?xml version="1.0" encoding="utf-8"?>
<Properties xmlns="http://schemas.openxmlformats.org/officeDocument/2006/extended-properties" xmlns:vt="http://schemas.openxmlformats.org/officeDocument/2006/docPropsVTypes">
  <Template>TM03090430[[fn=Banded]]</Template>
  <TotalTime>165</TotalTime>
  <Words>196</Words>
  <Application>Microsoft Office PowerPoint</Application>
  <PresentationFormat>Widescreen</PresentationFormat>
  <Paragraphs>18</Paragraphs>
  <Slides>10</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Corbel</vt:lpstr>
      <vt:lpstr>Wingdings</vt:lpstr>
      <vt:lpstr>Banded</vt:lpstr>
      <vt:lpstr>QGIS Introduction</vt:lpstr>
      <vt:lpstr>QGIS main SCreen</vt:lpstr>
      <vt:lpstr>Tool bars</vt:lpstr>
      <vt:lpstr>Looking at the tool bars</vt:lpstr>
      <vt:lpstr>Looking at the layers</vt:lpstr>
      <vt:lpstr>UK Data services</vt:lpstr>
      <vt:lpstr>Scroll to Get Data </vt:lpstr>
      <vt:lpstr>Using  The Boundary data selector</vt:lpstr>
      <vt:lpstr>Setting up Directories for Map data downloads</vt:lpstr>
      <vt:lpstr>Layering the data on the qgis Map pane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QGIS Introduction</dc:title>
  <dc:creator>bcholland2@outlook.com</dc:creator>
  <cp:lastModifiedBy>Beverley Holland</cp:lastModifiedBy>
  <cp:revision>2</cp:revision>
  <dcterms:created xsi:type="dcterms:W3CDTF">2023-09-28T18:38:43Z</dcterms:created>
  <dcterms:modified xsi:type="dcterms:W3CDTF">2023-09-28T21:24:15Z</dcterms:modified>
</cp:coreProperties>
</file>