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3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theme/theme4.xml" ContentType="application/vnd.openxmlformats-officedocument.theme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theme/theme8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7665" r:id="rId1"/>
    <p:sldMasterId id="2147487678" r:id="rId2"/>
    <p:sldMasterId id="2147487686" r:id="rId3"/>
    <p:sldMasterId id="2147487697" r:id="rId4"/>
    <p:sldMasterId id="2147487708" r:id="rId5"/>
    <p:sldMasterId id="2147487716" r:id="rId6"/>
  </p:sldMasterIdLst>
  <p:notesMasterIdLst>
    <p:notesMasterId r:id="rId33"/>
  </p:notesMasterIdLst>
  <p:handoutMasterIdLst>
    <p:handoutMasterId r:id="rId34"/>
  </p:handoutMasterIdLst>
  <p:sldIdLst>
    <p:sldId id="547" r:id="rId7"/>
    <p:sldId id="548" r:id="rId8"/>
    <p:sldId id="607" r:id="rId9"/>
    <p:sldId id="609" r:id="rId10"/>
    <p:sldId id="608" r:id="rId11"/>
    <p:sldId id="612" r:id="rId12"/>
    <p:sldId id="611" r:id="rId13"/>
    <p:sldId id="613" r:id="rId14"/>
    <p:sldId id="615" r:id="rId15"/>
    <p:sldId id="616" r:id="rId16"/>
    <p:sldId id="618" r:id="rId17"/>
    <p:sldId id="620" r:id="rId18"/>
    <p:sldId id="621" r:id="rId19"/>
    <p:sldId id="626" r:id="rId20"/>
    <p:sldId id="629" r:id="rId21"/>
    <p:sldId id="631" r:id="rId22"/>
    <p:sldId id="633" r:id="rId23"/>
    <p:sldId id="634" r:id="rId24"/>
    <p:sldId id="635" r:id="rId25"/>
    <p:sldId id="637" r:id="rId26"/>
    <p:sldId id="638" r:id="rId27"/>
    <p:sldId id="639" r:id="rId28"/>
    <p:sldId id="640" r:id="rId29"/>
    <p:sldId id="644" r:id="rId30"/>
    <p:sldId id="628" r:id="rId31"/>
    <p:sldId id="645" r:id="rId32"/>
  </p:sldIdLst>
  <p:sldSz cx="9144000" cy="6858000" type="screen4x3"/>
  <p:notesSz cx="6858000" cy="9144000"/>
  <p:custDataLst>
    <p:tags r:id="rId35"/>
  </p:custDataLst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C6D9F0"/>
    <a:srgbClr val="BA9EC8"/>
    <a:srgbClr val="CCECFF"/>
    <a:srgbClr val="21C5FF"/>
    <a:srgbClr val="DFEAFD"/>
    <a:srgbClr val="BED5FA"/>
    <a:srgbClr val="D1E0F3"/>
    <a:srgbClr val="ACC8E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FABFCF23-3B69-468F-B69F-88F6DE6A72F2}" styleName="Medium Style 1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EB344D84-9AFB-497E-A393-DC336BA19D2E}" styleName="Medium Style 3 - Accent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EB9631B5-78F2-41C9-869B-9F39066F8104}" styleName="Medium Style 3 - 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22838BEF-8BB2-4498-84A7-C5851F593DF1}" styleName="Medium Style 4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C4B1156A-380E-4F78-BDF5-A606A8083BF9}" styleName="Medium Style 4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0660B408-B3CF-4A94-85FC-2B1E0A45F4A2}" styleName="Dark Style 2 - Accent 1/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91EBBBCC-DAD2-459C-BE2E-F6DE35CF9A28}" styleName="Dark Style 2 - Accent 3/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5A111915-BE36-4E01-A7E5-04B1672EAD32}" styleName="Light Style 2 - Accent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505E3EF-67EA-436B-97B2-0124C06EBD24}" styleName="Medium Style 4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5DA37D80-6434-44D0-A028-1B22A696006F}" styleName="Light Style 3 - Accent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72833802-FEF1-4C79-8D5D-14CF1EAF98D9}" styleName="Light Style 2 -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1FECB4D8-DB02-4DC6-A0A2-4F2EBAE1DC90}" styleName="Medium Style 1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46F890A9-2807-4EBB-B81D-B2AA78EC7F39}" styleName="Dark Style 2 - Accent 5/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85BE263C-DBD7-4A20-BB59-AAB30ACAA65A}" styleName="Medium Style 3 - 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ED083AE6-46FA-4A59-8FB0-9F97EB10719F}" styleName="Light Style 3 -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C083E6E3-FA7D-4D7B-A595-EF9225AFEA82}" styleName="Light Style 1 -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4567" autoAdjust="0"/>
    <p:restoredTop sz="90732" autoAdjust="0"/>
  </p:normalViewPr>
  <p:slideViewPr>
    <p:cSldViewPr>
      <p:cViewPr varScale="1">
        <p:scale>
          <a:sx n="63" d="100"/>
          <a:sy n="63" d="100"/>
        </p:scale>
        <p:origin x="270" y="4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2816"/>
    </p:cViewPr>
  </p:sorterViewPr>
  <p:notesViewPr>
    <p:cSldViewPr>
      <p:cViewPr>
        <p:scale>
          <a:sx n="200" d="100"/>
          <a:sy n="200" d="100"/>
        </p:scale>
        <p:origin x="-80" y="4672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5.xml"/><Relationship Id="rId34" Type="http://schemas.openxmlformats.org/officeDocument/2006/relationships/handoutMaster" Target="handoutMasters/handoutMaster1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notesMaster" Target="notesMasters/notesMaster1.xml"/><Relationship Id="rId38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slide" Target="slides/slide23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viewProps" Target="viewProps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presProps" Target="presProps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tags" Target="tags/tag1.xml"/><Relationship Id="rId56" Type="http://schemas.microsoft.com/office/2015/10/relationships/revisionInfo" Target="revisionInfo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8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xmlns="" id="{E6BF422B-4B5F-4335-9813-C42F0788ABF6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ea typeface="Geneva" pitchFamily="-107" charset="0"/>
                <a:cs typeface="Geneva" pitchFamily="-107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xmlns="" id="{7F463E84-911A-4E1D-B508-D520D4D58D3D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ea typeface="MS PGothic" pitchFamily="34" charset="-128"/>
              </a:defRPr>
            </a:lvl1pPr>
          </a:lstStyle>
          <a:p>
            <a:pPr>
              <a:defRPr/>
            </a:pPr>
            <a:fld id="{C5EC9CC7-0EFA-4A89-BCD7-6D41167597E5}" type="datetime1">
              <a:rPr lang="en-US" altLang="en-US"/>
              <a:pPr>
                <a:defRPr/>
              </a:pPr>
              <a:t>10/11/2019</a:t>
            </a:fld>
            <a:endParaRPr lang="en-US" alt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381430FB-F7E8-4D8E-AB82-4BB5A627CB78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ea typeface="Geneva" pitchFamily="-107" charset="0"/>
                <a:cs typeface="Geneva" pitchFamily="-107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0F913A74-89DD-4673-B704-8CA6FD962712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7E6D3E6A-A049-4310-AC6F-D4934AF6C15B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435214217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xmlns="" id="{39BB187D-774A-4046-B370-62B95DB0F157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ea typeface="Geneva" pitchFamily="-107" charset="0"/>
                <a:cs typeface="Geneva" pitchFamily="-107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xmlns="" id="{35026C6B-1510-4690-AB38-0E022821D7CD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ea typeface="MS PGothic" pitchFamily="34" charset="-128"/>
              </a:defRPr>
            </a:lvl1pPr>
          </a:lstStyle>
          <a:p>
            <a:pPr>
              <a:defRPr/>
            </a:pPr>
            <a:fld id="{9F7CE2FE-A909-431A-8143-8641A9A859D9}" type="datetime1">
              <a:rPr lang="en-US" altLang="en-US"/>
              <a:pPr>
                <a:defRPr/>
              </a:pPr>
              <a:t>10/11/2019</a:t>
            </a:fld>
            <a:endParaRPr lang="en-US" altLang="en-US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xmlns="" id="{64EB0E70-3D5B-48E5-B7E6-BDECA64D5960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endParaRPr lang="en-US" noProof="0" dirty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xmlns="" id="{BDF8B6F4-7E9F-4AC7-9D77-4195A8AF267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03E2C75F-889B-4244-A24F-40D90B89026E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ea typeface="Geneva" pitchFamily="-107" charset="0"/>
                <a:cs typeface="Geneva" pitchFamily="-107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E497B389-6C8F-4357-B136-0EB9A848BC4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88BB20AB-0CDE-4D31-B9FE-C8DE569FC049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145080414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pitchFamily="34" charset="-128"/>
        <a:cs typeface="Geneva" pitchFamily="16" charset="-128"/>
      </a:defRPr>
    </a:lvl1pPr>
    <a:lvl2pPr marL="4572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Geneva" pitchFamily="16" charset="-128"/>
        <a:cs typeface="Geneva" pitchFamily="-107" charset="0"/>
      </a:defRPr>
    </a:lvl2pPr>
    <a:lvl3pPr marL="9144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pitchFamily="34" charset="-128"/>
        <a:cs typeface="ＭＳ Ｐゴシック" pitchFamily="34" charset="-128"/>
      </a:defRPr>
    </a:lvl3pPr>
    <a:lvl4pPr marL="13716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pitchFamily="34" charset="-128"/>
        <a:cs typeface="+mn-cs"/>
      </a:defRPr>
    </a:lvl4pPr>
    <a:lvl5pPr marL="18288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pitchFamily="34" charset="-128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>
            <a:extLst>
              <a:ext uri="{FF2B5EF4-FFF2-40B4-BE49-F238E27FC236}">
                <a16:creationId xmlns:a16="http://schemas.microsoft.com/office/drawing/2014/main" xmlns="" id="{65C3445A-65E0-450E-8EE8-B1F69FE4B940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195" name="Notes Placeholder 2">
            <a:extLst>
              <a:ext uri="{FF2B5EF4-FFF2-40B4-BE49-F238E27FC236}">
                <a16:creationId xmlns:a16="http://schemas.microsoft.com/office/drawing/2014/main" xmlns="" id="{AC7DFA4C-33E1-49FD-9A48-0C825E3A56BC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altLang="en-US" dirty="0">
              <a:cs typeface="Geneva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8544840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i="1" dirty="0"/>
              <a:t>SOURCES: Data through 1990, U.S. Chamber of Commerce Research Center, Employee Benefits 1990, Employee Benefits 1997, Employee Benefits 2000 (Washington, DC: U.S. Chamber of Commerce, 1991, 1997, and 2000). Data from 1995 onward, “Employer Costs for Employee Compensation,” www.bls.gov.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88BB20AB-0CDE-4D31-B9FE-C8DE569FC049}" type="slidenum">
              <a:rPr lang="en-US" altLang="en-US" smtClean="0"/>
              <a:pPr>
                <a:defRPr/>
              </a:pPr>
              <a:t>4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4226167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The </a:t>
            </a:r>
            <a:r>
              <a:rPr lang="en-US" b="1" i="1" dirty="0"/>
              <a:t>marginal tax rate</a:t>
            </a:r>
            <a:r>
              <a:rPr lang="en-US" dirty="0"/>
              <a:t> is the percentage of additional earnings that goes to taxes.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88BB20AB-0CDE-4D31-B9FE-C8DE569FC049}" type="slidenum">
              <a:rPr lang="en-US" altLang="en-US" smtClean="0"/>
              <a:pPr>
                <a:defRPr/>
              </a:pPr>
              <a:t>5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2665995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88BB20AB-0CDE-4D31-B9FE-C8DE569FC049}" type="slidenum">
              <a:rPr lang="en-US" altLang="en-US" smtClean="0"/>
              <a:pPr>
                <a:defRPr/>
              </a:pPr>
              <a:t>6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8514785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88BB20AB-0CDE-4D31-B9FE-C8DE569FC049}" type="slidenum">
              <a:rPr lang="en-US" altLang="en-US" smtClean="0"/>
              <a:pPr>
                <a:defRPr/>
              </a:pPr>
              <a:t>7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3281668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88BB20AB-0CDE-4D31-B9FE-C8DE569FC049}" type="slidenum">
              <a:rPr lang="en-US" altLang="en-US" smtClean="0"/>
              <a:pPr>
                <a:defRPr/>
              </a:pPr>
              <a:t>8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5541836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88BB20AB-0CDE-4D31-B9FE-C8DE569FC049}" type="slidenum">
              <a:rPr lang="en-US" altLang="en-US" smtClean="0"/>
              <a:pPr>
                <a:defRPr/>
              </a:pPr>
              <a:t>9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42644333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88BB20AB-0CDE-4D31-B9FE-C8DE569FC049}" type="slidenum">
              <a:rPr lang="en-US" altLang="en-US" smtClean="0"/>
              <a:pPr>
                <a:defRPr/>
              </a:pPr>
              <a:t>10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88380994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88BB20AB-0CDE-4D31-B9FE-C8DE569FC049}" type="slidenum">
              <a:rPr lang="en-US" altLang="en-US" smtClean="0"/>
              <a:pPr>
                <a:defRPr/>
              </a:pPr>
              <a:t>11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2422429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/>
              <a:t>Money purchase plan</a:t>
            </a:r>
            <a:r>
              <a:rPr lang="en-US" dirty="0"/>
              <a:t>, an employer specifies a level of annual contribution (such as 10% of salary). At retirement age, the employee is entitled to the contributions plus the investment returns.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88BB20AB-0CDE-4D31-B9FE-C8DE569FC049}" type="slidenum">
              <a:rPr lang="en-US" altLang="en-US" smtClean="0"/>
              <a:pPr>
                <a:defRPr/>
              </a:pPr>
              <a:t>12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7947347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i="1" dirty="0"/>
              <a:t>NOTE: Historical rates of return, geometric averages, 1928–2016: stocks (S&amp;P 500), 9.53%; bonds (10-year U.S. Treasury Bond), 5.18%; cash (3-month U.S. Treasury Bill), 3.46%.</a:t>
            </a:r>
            <a:br>
              <a:rPr lang="en-US" i="1" dirty="0"/>
            </a:b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88BB20AB-0CDE-4D31-B9FE-C8DE569FC049}" type="slidenum">
              <a:rPr lang="en-US" altLang="en-US" smtClean="0"/>
              <a:pPr>
                <a:defRPr/>
              </a:pPr>
              <a:t>13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1391057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Since 1993 the </a:t>
            </a:r>
            <a:r>
              <a:rPr lang="en-US" b="1" i="1" dirty="0"/>
              <a:t>Family and Medical Leave Act</a:t>
            </a:r>
            <a:r>
              <a:rPr lang="en-US" dirty="0"/>
              <a:t> requires organizations with 50 or more employees within a 75-mile radius to provide as much as 12 weeks of unpaid leave after childbirth or adoption; to care for a seriously ill child, spouse, or parent; or for an employee’s own serious illness.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88BB20AB-0CDE-4D31-B9FE-C8DE569FC049}" type="slidenum">
              <a:rPr lang="en-US" altLang="en-US" smtClean="0"/>
              <a:pPr>
                <a:defRPr/>
              </a:pPr>
              <a:t>15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208162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edTagline-Gray BG, Title &amp; Subtitle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Background"/>
          <p:cNvSpPr/>
          <p:nvPr userDrawn="1"/>
        </p:nvSpPr>
        <p:spPr>
          <a:xfrm>
            <a:off x="0" y="3276600"/>
            <a:ext cx="5715000" cy="1752600"/>
          </a:xfrm>
          <a:prstGeom prst="rect">
            <a:avLst/>
          </a:prstGeom>
          <a:solidFill>
            <a:schemeClr val="tx1">
              <a:alpha val="47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Slide Title"/>
          <p:cNvSpPr>
            <a:spLocks noGrp="1"/>
          </p:cNvSpPr>
          <p:nvPr>
            <p:ph type="ctrTitle"/>
          </p:nvPr>
        </p:nvSpPr>
        <p:spPr>
          <a:xfrm>
            <a:off x="49530" y="3429000"/>
            <a:ext cx="5615940" cy="609600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>
              <a:defRPr sz="36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1"/>
          <p:cNvSpPr>
            <a:spLocks noGrp="1"/>
          </p:cNvSpPr>
          <p:nvPr>
            <p:ph type="body" sz="quarter" idx="10"/>
          </p:nvPr>
        </p:nvSpPr>
        <p:spPr>
          <a:xfrm>
            <a:off x="49530" y="4114800"/>
            <a:ext cx="5615940" cy="685800"/>
          </a:xfrm>
          <a:prstGeom prst="rect">
            <a:avLst/>
          </a:prstGeom>
        </p:spPr>
        <p:txBody>
          <a:bodyPr/>
          <a:lstStyle>
            <a:lvl1pPr marL="0" indent="0" algn="r">
              <a:buNone/>
              <a:defRPr sz="2000" b="0">
                <a:solidFill>
                  <a:schemeClr val="bg1"/>
                </a:solidFill>
                <a:latin typeface="ArumSans Bold"/>
              </a:defRPr>
            </a:lvl1pPr>
            <a:lvl2pPr marL="457200" indent="0" algn="r">
              <a:buNone/>
              <a:defRPr sz="2000" b="0">
                <a:solidFill>
                  <a:schemeClr val="bg1"/>
                </a:solidFill>
                <a:latin typeface="ArumSans Bold"/>
              </a:defRPr>
            </a:lvl2pPr>
            <a:lvl3pPr marL="914400" indent="0" algn="r">
              <a:buNone/>
              <a:defRPr sz="2000" b="0">
                <a:solidFill>
                  <a:schemeClr val="bg1"/>
                </a:solidFill>
                <a:latin typeface="ArumSans Bold"/>
              </a:defRPr>
            </a:lvl3pPr>
            <a:lvl4pPr marL="1371600" indent="0" algn="r">
              <a:buNone/>
              <a:defRPr sz="2000" b="0">
                <a:solidFill>
                  <a:schemeClr val="bg1"/>
                </a:solidFill>
                <a:latin typeface="ArumSans Bold"/>
              </a:defRPr>
            </a:lvl4pPr>
            <a:lvl5pPr marL="1828800" indent="0" algn="r">
              <a:buNone/>
              <a:defRPr sz="2000" b="0">
                <a:solidFill>
                  <a:schemeClr val="bg1"/>
                </a:solidFill>
                <a:latin typeface="ArumSans Bold"/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Photo Credit"/>
          <p:cNvSpPr>
            <a:spLocks noGrp="1"/>
          </p:cNvSpPr>
          <p:nvPr>
            <p:ph type="body" sz="quarter" idx="11" hasCustomPrompt="1"/>
          </p:nvPr>
        </p:nvSpPr>
        <p:spPr>
          <a:xfrm>
            <a:off x="6477000" y="6422066"/>
            <a:ext cx="2667000" cy="152400"/>
          </a:xfrm>
          <a:prstGeom prst="rect">
            <a:avLst/>
          </a:prstGeom>
        </p:spPr>
        <p:txBody>
          <a:bodyPr wrap="none" lIns="0" tIns="0" rIns="45720" bIns="0"/>
          <a:lstStyle>
            <a:lvl1pPr marL="0" marR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00">
                <a:solidFill>
                  <a:schemeClr val="bg1"/>
                </a:solidFill>
                <a:latin typeface="+mn-lt"/>
              </a:defRPr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Insert Photo Credit Here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xmlns="" id="{76FD2232-42E9-4090-B4F8-16ED9E0968F6}"/>
              </a:ext>
            </a:extLst>
          </p:cNvPr>
          <p:cNvSpPr/>
          <p:nvPr userDrawn="1"/>
        </p:nvSpPr>
        <p:spPr>
          <a:xfrm>
            <a:off x="66101" y="6722168"/>
            <a:ext cx="9144000" cy="200055"/>
          </a:xfrm>
          <a:prstGeom prst="rect">
            <a:avLst/>
          </a:prstGeom>
        </p:spPr>
        <p:txBody>
          <a:bodyPr wrap="square" lIns="45720" rIns="45720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+mn-cs"/>
              </a:defRPr>
            </a:lvl9pPr>
          </a:lstStyle>
          <a:p>
            <a:pPr lvl="0" defTabSz="457200">
              <a:spcBef>
                <a:spcPct val="20000"/>
              </a:spcBef>
              <a:defRPr/>
            </a:pPr>
            <a:r>
              <a:rPr lang="en-US" sz="700" dirty="0">
                <a:solidFill>
                  <a:srgbClr val="6A6A6A"/>
                </a:solidFill>
              </a:rPr>
              <a:t>©McGraw-Hill Education. All rights reserved. Authorized only for instructor use in the classroom.  No reproduction or further distribution permitted without the prior written consent of McGraw-Hill Education.</a:t>
            </a:r>
          </a:p>
        </p:txBody>
      </p:sp>
    </p:spTree>
    <p:extLst>
      <p:ext uri="{BB962C8B-B14F-4D97-AF65-F5344CB8AC3E}">
        <p14:creationId xmlns:p14="http://schemas.microsoft.com/office/powerpoint/2010/main" val="40090369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edTagline-Gray BG, Title &amp; Subtitle R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Background"/>
          <p:cNvSpPr/>
          <p:nvPr userDrawn="1"/>
        </p:nvSpPr>
        <p:spPr>
          <a:xfrm>
            <a:off x="3429000" y="3429000"/>
            <a:ext cx="5715000" cy="1752600"/>
          </a:xfrm>
          <a:prstGeom prst="rect">
            <a:avLst/>
          </a:prstGeom>
          <a:solidFill>
            <a:schemeClr val="tx1">
              <a:alpha val="47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Slide Title"/>
          <p:cNvSpPr>
            <a:spLocks noGrp="1"/>
          </p:cNvSpPr>
          <p:nvPr>
            <p:ph type="ctrTitle"/>
          </p:nvPr>
        </p:nvSpPr>
        <p:spPr>
          <a:xfrm>
            <a:off x="3436620" y="3581400"/>
            <a:ext cx="5699760" cy="609600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 algn="r">
              <a:defRPr sz="36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1"/>
          <p:cNvSpPr>
            <a:spLocks noGrp="1"/>
          </p:cNvSpPr>
          <p:nvPr>
            <p:ph type="body" sz="quarter" idx="10"/>
          </p:nvPr>
        </p:nvSpPr>
        <p:spPr>
          <a:xfrm>
            <a:off x="3436620" y="4260273"/>
            <a:ext cx="5699760" cy="692727"/>
          </a:xfrm>
          <a:prstGeom prst="rect">
            <a:avLst/>
          </a:prstGeom>
        </p:spPr>
        <p:txBody>
          <a:bodyPr/>
          <a:lstStyle>
            <a:lvl1pPr marL="0" indent="0" algn="r">
              <a:buNone/>
              <a:defRPr sz="2000" b="0">
                <a:solidFill>
                  <a:schemeClr val="bg1"/>
                </a:solidFill>
                <a:latin typeface="ArumSans Bold"/>
              </a:defRPr>
            </a:lvl1pPr>
            <a:lvl2pPr marL="457200" indent="0" algn="r">
              <a:buNone/>
              <a:defRPr sz="2000" b="0">
                <a:solidFill>
                  <a:schemeClr val="bg1"/>
                </a:solidFill>
                <a:latin typeface="ArumSans Bold"/>
              </a:defRPr>
            </a:lvl2pPr>
            <a:lvl3pPr marL="914400" indent="0" algn="r">
              <a:buNone/>
              <a:defRPr sz="2000" b="0">
                <a:solidFill>
                  <a:schemeClr val="bg1"/>
                </a:solidFill>
                <a:latin typeface="ArumSans Bold"/>
              </a:defRPr>
            </a:lvl3pPr>
            <a:lvl4pPr marL="1371600" indent="0" algn="r">
              <a:buNone/>
              <a:defRPr sz="2000" b="0">
                <a:solidFill>
                  <a:schemeClr val="bg1"/>
                </a:solidFill>
                <a:latin typeface="ArumSans Bold"/>
              </a:defRPr>
            </a:lvl4pPr>
            <a:lvl5pPr marL="1828800" indent="0" algn="r">
              <a:buNone/>
              <a:defRPr sz="2000" b="0">
                <a:solidFill>
                  <a:schemeClr val="bg1"/>
                </a:solidFill>
                <a:latin typeface="ArumSans Bold"/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Photo Credit"/>
          <p:cNvSpPr>
            <a:spLocks noGrp="1"/>
          </p:cNvSpPr>
          <p:nvPr>
            <p:ph type="body" sz="quarter" idx="11" hasCustomPrompt="1"/>
          </p:nvPr>
        </p:nvSpPr>
        <p:spPr>
          <a:xfrm>
            <a:off x="6477000" y="6422066"/>
            <a:ext cx="2667000" cy="152400"/>
          </a:xfrm>
          <a:prstGeom prst="rect">
            <a:avLst/>
          </a:prstGeom>
        </p:spPr>
        <p:txBody>
          <a:bodyPr wrap="none" lIns="0" tIns="0" rIns="45720" bIns="0"/>
          <a:lstStyle>
            <a:lvl1pPr marL="0" marR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00">
                <a:solidFill>
                  <a:schemeClr val="bg1"/>
                </a:solidFill>
                <a:latin typeface="+mn-lt"/>
              </a:defRPr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Insert Photo Credit Here</a:t>
            </a:r>
          </a:p>
        </p:txBody>
      </p:sp>
    </p:spTree>
    <p:extLst>
      <p:ext uri="{BB962C8B-B14F-4D97-AF65-F5344CB8AC3E}">
        <p14:creationId xmlns:p14="http://schemas.microsoft.com/office/powerpoint/2010/main" val="32717125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edTagline-Gray BG, Title-Only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Background"/>
          <p:cNvSpPr/>
          <p:nvPr userDrawn="1"/>
        </p:nvSpPr>
        <p:spPr>
          <a:xfrm>
            <a:off x="0" y="3429000"/>
            <a:ext cx="5715000" cy="1752600"/>
          </a:xfrm>
          <a:prstGeom prst="rect">
            <a:avLst/>
          </a:prstGeom>
          <a:solidFill>
            <a:schemeClr val="tx1">
              <a:alpha val="47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Slide Title"/>
          <p:cNvSpPr>
            <a:spLocks noGrp="1"/>
          </p:cNvSpPr>
          <p:nvPr>
            <p:ph type="ctrTitle"/>
          </p:nvPr>
        </p:nvSpPr>
        <p:spPr>
          <a:xfrm>
            <a:off x="49530" y="3581400"/>
            <a:ext cx="5615940" cy="1371600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>
              <a:defRPr sz="36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Photo Credit"/>
          <p:cNvSpPr>
            <a:spLocks noGrp="1"/>
          </p:cNvSpPr>
          <p:nvPr>
            <p:ph type="body" sz="quarter" idx="11" hasCustomPrompt="1"/>
          </p:nvPr>
        </p:nvSpPr>
        <p:spPr>
          <a:xfrm>
            <a:off x="6477000" y="6422066"/>
            <a:ext cx="2667000" cy="152400"/>
          </a:xfrm>
          <a:prstGeom prst="rect">
            <a:avLst/>
          </a:prstGeom>
        </p:spPr>
        <p:txBody>
          <a:bodyPr wrap="none" lIns="0" tIns="0" rIns="45720" bIns="0"/>
          <a:lstStyle>
            <a:lvl1pPr marL="0" marR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00">
                <a:solidFill>
                  <a:schemeClr val="bg1"/>
                </a:solidFill>
                <a:latin typeface="+mn-lt"/>
              </a:defRPr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Insert Photo Credit Here</a:t>
            </a:r>
          </a:p>
        </p:txBody>
      </p:sp>
    </p:spTree>
    <p:extLst>
      <p:ext uri="{BB962C8B-B14F-4D97-AF65-F5344CB8AC3E}">
        <p14:creationId xmlns:p14="http://schemas.microsoft.com/office/powerpoint/2010/main" val="7748660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edTagline-Gray BG, Title-Only R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Background"/>
          <p:cNvSpPr/>
          <p:nvPr userDrawn="1"/>
        </p:nvSpPr>
        <p:spPr>
          <a:xfrm>
            <a:off x="3429000" y="3429000"/>
            <a:ext cx="5715000" cy="1752600"/>
          </a:xfrm>
          <a:prstGeom prst="rect">
            <a:avLst/>
          </a:prstGeom>
          <a:solidFill>
            <a:schemeClr val="tx1">
              <a:alpha val="47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Slide Title"/>
          <p:cNvSpPr>
            <a:spLocks noGrp="1"/>
          </p:cNvSpPr>
          <p:nvPr>
            <p:ph type="ctrTitle"/>
          </p:nvPr>
        </p:nvSpPr>
        <p:spPr>
          <a:xfrm>
            <a:off x="3436620" y="3581400"/>
            <a:ext cx="5699760" cy="1371600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>
              <a:defRPr sz="36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Photo Credit"/>
          <p:cNvSpPr>
            <a:spLocks noGrp="1"/>
          </p:cNvSpPr>
          <p:nvPr>
            <p:ph type="body" sz="quarter" idx="11" hasCustomPrompt="1"/>
          </p:nvPr>
        </p:nvSpPr>
        <p:spPr>
          <a:xfrm>
            <a:off x="6477000" y="6422066"/>
            <a:ext cx="2667000" cy="152400"/>
          </a:xfrm>
          <a:prstGeom prst="rect">
            <a:avLst/>
          </a:prstGeom>
        </p:spPr>
        <p:txBody>
          <a:bodyPr wrap="none" lIns="0" tIns="0" rIns="45720" bIns="0"/>
          <a:lstStyle>
            <a:lvl1pPr marL="0" marR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00">
                <a:solidFill>
                  <a:schemeClr val="bg1"/>
                </a:solidFill>
                <a:latin typeface="+mn-lt"/>
              </a:defRPr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Insert Photo Credit Here</a:t>
            </a:r>
          </a:p>
        </p:txBody>
      </p:sp>
    </p:spTree>
    <p:extLst>
      <p:ext uri="{BB962C8B-B14F-4D97-AF65-F5344CB8AC3E}">
        <p14:creationId xmlns:p14="http://schemas.microsoft.com/office/powerpoint/2010/main" val="36889101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edTagline-SimpleTitle&amp;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Title"/>
          <p:cNvSpPr>
            <a:spLocks noGrp="1"/>
          </p:cNvSpPr>
          <p:nvPr>
            <p:ph type="ctrTitle"/>
          </p:nvPr>
        </p:nvSpPr>
        <p:spPr>
          <a:xfrm>
            <a:off x="0" y="2130426"/>
            <a:ext cx="9144000" cy="1470025"/>
          </a:xfrm>
          <a:prstGeom prst="rect">
            <a:avLst/>
          </a:prstGeom>
        </p:spPr>
        <p:txBody>
          <a:bodyPr/>
          <a:lstStyle>
            <a:lvl1pPr>
              <a:defRPr sz="4800">
                <a:solidFill>
                  <a:schemeClr val="bg2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>
                <a:solidFill>
                  <a:srgbClr val="6A6A6A"/>
                </a:solidFill>
                <a:latin typeface="ArumSans Regular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5" name="Photo Credit"/>
          <p:cNvSpPr>
            <a:spLocks noGrp="1"/>
          </p:cNvSpPr>
          <p:nvPr>
            <p:ph type="body" sz="quarter" idx="11" hasCustomPrompt="1"/>
          </p:nvPr>
        </p:nvSpPr>
        <p:spPr>
          <a:xfrm>
            <a:off x="6477000" y="6422066"/>
            <a:ext cx="2667000" cy="152400"/>
          </a:xfrm>
          <a:prstGeom prst="rect">
            <a:avLst/>
          </a:prstGeom>
        </p:spPr>
        <p:txBody>
          <a:bodyPr wrap="none" lIns="0" tIns="0" rIns="45720" bIns="0"/>
          <a:lstStyle>
            <a:lvl1pPr marL="0" marR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00">
                <a:solidFill>
                  <a:schemeClr val="bg1"/>
                </a:solidFill>
                <a:latin typeface="+mn-lt"/>
              </a:defRPr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Insert Photo Credit Here</a:t>
            </a:r>
          </a:p>
        </p:txBody>
      </p:sp>
    </p:spTree>
    <p:extLst>
      <p:ext uri="{BB962C8B-B14F-4D97-AF65-F5344CB8AC3E}">
        <p14:creationId xmlns:p14="http://schemas.microsoft.com/office/powerpoint/2010/main" val="36567005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edTagline-Text above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Title"/>
          <p:cNvSpPr>
            <a:spLocks noGrp="1"/>
          </p:cNvSpPr>
          <p:nvPr>
            <p:ph type="title"/>
          </p:nvPr>
        </p:nvSpPr>
        <p:spPr>
          <a:xfrm>
            <a:off x="685800" y="4406900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3600" b="1" cap="all">
                <a:solidFill>
                  <a:schemeClr val="bg2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1"/>
          <p:cNvSpPr>
            <a:spLocks noGrp="1"/>
          </p:cNvSpPr>
          <p:nvPr>
            <p:ph type="body" idx="1"/>
          </p:nvPr>
        </p:nvSpPr>
        <p:spPr>
          <a:xfrm>
            <a:off x="685800" y="2906714"/>
            <a:ext cx="77724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>
                <a:solidFill>
                  <a:srgbClr val="6A6A6A"/>
                </a:solidFill>
                <a:latin typeface="ArumSans Regular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Photo Credit"/>
          <p:cNvSpPr>
            <a:spLocks noGrp="1"/>
          </p:cNvSpPr>
          <p:nvPr>
            <p:ph type="body" sz="quarter" idx="11" hasCustomPrompt="1"/>
          </p:nvPr>
        </p:nvSpPr>
        <p:spPr>
          <a:xfrm>
            <a:off x="6477000" y="6422066"/>
            <a:ext cx="2667000" cy="152400"/>
          </a:xfrm>
          <a:prstGeom prst="rect">
            <a:avLst/>
          </a:prstGeom>
        </p:spPr>
        <p:txBody>
          <a:bodyPr wrap="none" lIns="0" tIns="0" rIns="45720" bIns="0"/>
          <a:lstStyle>
            <a:lvl1pPr marL="0" marR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00">
                <a:solidFill>
                  <a:schemeClr val="bg1"/>
                </a:solidFill>
                <a:latin typeface="+mn-lt"/>
              </a:defRPr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Insert Photo Credit Here</a:t>
            </a:r>
          </a:p>
        </p:txBody>
      </p:sp>
    </p:spTree>
    <p:extLst>
      <p:ext uri="{BB962C8B-B14F-4D97-AF65-F5344CB8AC3E}">
        <p14:creationId xmlns:p14="http://schemas.microsoft.com/office/powerpoint/2010/main" val="33100735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edTagline-Title above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Title"/>
          <p:cNvSpPr>
            <a:spLocks noGrp="1"/>
          </p:cNvSpPr>
          <p:nvPr>
            <p:ph type="title"/>
          </p:nvPr>
        </p:nvSpPr>
        <p:spPr>
          <a:xfrm>
            <a:off x="685800" y="2775099"/>
            <a:ext cx="7772400" cy="1362075"/>
          </a:xfrm>
          <a:prstGeom prst="rect">
            <a:avLst/>
          </a:prstGeom>
        </p:spPr>
        <p:txBody>
          <a:bodyPr anchor="b" anchorCtr="0"/>
          <a:lstStyle>
            <a:lvl1pPr algn="l">
              <a:spcBef>
                <a:spcPts val="480"/>
              </a:spcBef>
              <a:defRPr sz="3600" b="1" cap="all">
                <a:solidFill>
                  <a:schemeClr val="bg2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1"/>
          <p:cNvSpPr>
            <a:spLocks noGrp="1"/>
          </p:cNvSpPr>
          <p:nvPr>
            <p:ph type="body" idx="1"/>
          </p:nvPr>
        </p:nvSpPr>
        <p:spPr>
          <a:xfrm>
            <a:off x="685800" y="4138613"/>
            <a:ext cx="7772400" cy="1500187"/>
          </a:xfrm>
          <a:prstGeom prst="rect">
            <a:avLst/>
          </a:prstGeom>
        </p:spPr>
        <p:txBody>
          <a:bodyPr anchor="t" anchorCtr="0"/>
          <a:lstStyle>
            <a:lvl1pPr marL="0" indent="0">
              <a:spcBef>
                <a:spcPts val="0"/>
              </a:spcBef>
              <a:buNone/>
              <a:defRPr sz="2000">
                <a:solidFill>
                  <a:srgbClr val="6A6A6A"/>
                </a:solidFill>
                <a:latin typeface="ArumSans Regular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Photo Credit"/>
          <p:cNvSpPr>
            <a:spLocks noGrp="1"/>
          </p:cNvSpPr>
          <p:nvPr>
            <p:ph type="body" sz="quarter" idx="11" hasCustomPrompt="1"/>
          </p:nvPr>
        </p:nvSpPr>
        <p:spPr>
          <a:xfrm>
            <a:off x="6477000" y="6422066"/>
            <a:ext cx="2667000" cy="152400"/>
          </a:xfrm>
          <a:prstGeom prst="rect">
            <a:avLst/>
          </a:prstGeom>
        </p:spPr>
        <p:txBody>
          <a:bodyPr wrap="none" lIns="0" tIns="0" rIns="45720" bIns="0"/>
          <a:lstStyle>
            <a:lvl1pPr marL="0" marR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00">
                <a:solidFill>
                  <a:schemeClr val="bg1"/>
                </a:solidFill>
                <a:latin typeface="+mn-lt"/>
              </a:defRPr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Insert Photo Credit Here</a:t>
            </a:r>
          </a:p>
        </p:txBody>
      </p:sp>
    </p:spTree>
    <p:extLst>
      <p:ext uri="{BB962C8B-B14F-4D97-AF65-F5344CB8AC3E}">
        <p14:creationId xmlns:p14="http://schemas.microsoft.com/office/powerpoint/2010/main" val="10255083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4">
            <a:extLst>
              <a:ext uri="{FF2B5EF4-FFF2-40B4-BE49-F238E27FC236}">
                <a16:creationId xmlns:a16="http://schemas.microsoft.com/office/drawing/2014/main" xmlns="" id="{73519A56-5072-45F7-B9D4-5177552B6FD1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1676400" y="6508750"/>
            <a:ext cx="5943600" cy="365125"/>
          </a:xfrm>
        </p:spPr>
        <p:txBody>
          <a:bodyPr/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034963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xmlns="" id="{0B97A392-019D-4122-8CCB-835426213A8D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xmlns="" id="{A2842259-2768-445F-BD47-BBA06C446F9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9A52BC-9431-4CAF-A9FB-8742BA0479F1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316674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200" b="1" i="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>
                <a:solidFill>
                  <a:schemeClr val="accent5">
                    <a:lumMod val="50000"/>
                  </a:schemeClr>
                </a:solidFill>
              </a:defRPr>
            </a:lvl1pPr>
            <a:lvl2pPr>
              <a:defRPr sz="2000">
                <a:solidFill>
                  <a:schemeClr val="accent5">
                    <a:lumMod val="50000"/>
                  </a:schemeClr>
                </a:solidFill>
              </a:defRPr>
            </a:lvl2pPr>
            <a:lvl3pPr>
              <a:defRPr sz="1800">
                <a:solidFill>
                  <a:schemeClr val="accent5">
                    <a:lumMod val="50000"/>
                  </a:schemeClr>
                </a:solidFill>
              </a:defRPr>
            </a:lvl3pPr>
            <a:lvl4pPr>
              <a:defRPr sz="1600">
                <a:solidFill>
                  <a:schemeClr val="accent5">
                    <a:lumMod val="50000"/>
                  </a:schemeClr>
                </a:solidFill>
              </a:defRPr>
            </a:lvl4pPr>
            <a:lvl5pPr>
              <a:defRPr sz="1600">
                <a:solidFill>
                  <a:schemeClr val="accent5">
                    <a:lumMod val="50000"/>
                  </a:schemeClr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>
                <a:solidFill>
                  <a:schemeClr val="accent5">
                    <a:lumMod val="50000"/>
                  </a:schemeClr>
                </a:solidFill>
              </a:defRPr>
            </a:lvl1pPr>
            <a:lvl2pPr>
              <a:defRPr sz="2000">
                <a:solidFill>
                  <a:schemeClr val="accent5">
                    <a:lumMod val="50000"/>
                  </a:schemeClr>
                </a:solidFill>
              </a:defRPr>
            </a:lvl2pPr>
            <a:lvl3pPr>
              <a:defRPr sz="1800">
                <a:solidFill>
                  <a:schemeClr val="accent5">
                    <a:lumMod val="50000"/>
                  </a:schemeClr>
                </a:solidFill>
              </a:defRPr>
            </a:lvl3pPr>
            <a:lvl4pPr>
              <a:defRPr sz="1600">
                <a:solidFill>
                  <a:schemeClr val="accent5">
                    <a:lumMod val="50000"/>
                  </a:schemeClr>
                </a:solidFill>
              </a:defRPr>
            </a:lvl4pPr>
            <a:lvl5pPr>
              <a:defRPr sz="1600">
                <a:solidFill>
                  <a:schemeClr val="accent5">
                    <a:lumMod val="50000"/>
                  </a:schemeClr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xmlns="" id="{C57F40A4-57CB-4A9B-8DC9-464A65FFEE3C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xmlns="" id="{79E0E743-D866-4B22-9C93-106B5901479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9B2371-2837-457F-BE88-2A2D8A0FC9B6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993456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BE9FD037-BFC4-4EC9-B39E-E98CC87875AC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4D473B8D-91E4-4C48-9B8A-49571A55EE7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1-</a:t>
            </a:r>
            <a:fld id="{FE2134E2-A1DD-43CE-A7A7-90E69E33F491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3724090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 preserve="1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81163" y="228600"/>
            <a:ext cx="7310437" cy="9144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1960563" y="1600200"/>
            <a:ext cx="3438525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5551488" y="1600200"/>
            <a:ext cx="3440112" cy="4525963"/>
          </a:xfrm>
        </p:spPr>
        <p:txBody>
          <a:bodyPr rtlCol="0">
            <a:normAutofit/>
          </a:bodyPr>
          <a:lstStyle/>
          <a:p>
            <a:pPr lvl="0"/>
            <a:endParaRPr lang="en-US" noProof="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655BACD1-4E04-4782-9D83-3846FF89641D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277E3FCB-64BB-4D76-B3EF-FD2A4D8F3E1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579D06-F625-49C3-985A-28E29E036E8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9866940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hiteTagline-Gray BG, Title &amp; Subtitle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Background"/>
          <p:cNvSpPr/>
          <p:nvPr userDrawn="1"/>
        </p:nvSpPr>
        <p:spPr>
          <a:xfrm>
            <a:off x="0" y="3276600"/>
            <a:ext cx="5715000" cy="1752600"/>
          </a:xfrm>
          <a:prstGeom prst="rect">
            <a:avLst/>
          </a:prstGeom>
          <a:solidFill>
            <a:schemeClr val="tx1">
              <a:alpha val="47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Slide Title"/>
          <p:cNvSpPr>
            <a:spLocks noGrp="1"/>
          </p:cNvSpPr>
          <p:nvPr>
            <p:ph type="ctrTitle"/>
          </p:nvPr>
        </p:nvSpPr>
        <p:spPr>
          <a:xfrm>
            <a:off x="49530" y="3429000"/>
            <a:ext cx="5615940" cy="609600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>
              <a:defRPr sz="36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Text Placeholder 1"/>
          <p:cNvSpPr>
            <a:spLocks noGrp="1"/>
          </p:cNvSpPr>
          <p:nvPr>
            <p:ph type="body" sz="quarter" idx="10"/>
          </p:nvPr>
        </p:nvSpPr>
        <p:spPr>
          <a:xfrm>
            <a:off x="49530" y="4114800"/>
            <a:ext cx="5615940" cy="6858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000" b="0">
                <a:solidFill>
                  <a:schemeClr val="bg1"/>
                </a:solidFill>
                <a:latin typeface="ArumSans Bold"/>
              </a:defRPr>
            </a:lvl1pPr>
            <a:lvl2pPr marL="457200" indent="0">
              <a:buNone/>
              <a:defRPr sz="2000" b="0">
                <a:solidFill>
                  <a:schemeClr val="bg1"/>
                </a:solidFill>
                <a:latin typeface="ArumSans Bold"/>
              </a:defRPr>
            </a:lvl2pPr>
            <a:lvl3pPr marL="914400" indent="0">
              <a:buNone/>
              <a:defRPr sz="2000" b="0">
                <a:solidFill>
                  <a:schemeClr val="bg1"/>
                </a:solidFill>
                <a:latin typeface="ArumSans Bold"/>
              </a:defRPr>
            </a:lvl3pPr>
            <a:lvl4pPr marL="1371600" indent="0">
              <a:buNone/>
              <a:defRPr sz="2000" b="0">
                <a:solidFill>
                  <a:schemeClr val="bg1"/>
                </a:solidFill>
                <a:latin typeface="ArumSans Bold"/>
              </a:defRPr>
            </a:lvl4pPr>
            <a:lvl5pPr marL="1828800" indent="0">
              <a:buNone/>
              <a:defRPr sz="2000" b="0">
                <a:solidFill>
                  <a:schemeClr val="bg1"/>
                </a:solidFill>
                <a:latin typeface="ArumSans Bold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Photo Credit"/>
          <p:cNvSpPr>
            <a:spLocks noGrp="1"/>
          </p:cNvSpPr>
          <p:nvPr>
            <p:ph type="body" sz="quarter" idx="11" hasCustomPrompt="1"/>
          </p:nvPr>
        </p:nvSpPr>
        <p:spPr>
          <a:xfrm>
            <a:off x="5486400" y="6477000"/>
            <a:ext cx="3657600" cy="152400"/>
          </a:xfrm>
          <a:prstGeom prst="rect">
            <a:avLst/>
          </a:prstGeom>
        </p:spPr>
        <p:txBody>
          <a:bodyPr wrap="none" lIns="0" tIns="0" rIns="45720" bIns="0"/>
          <a:lstStyle>
            <a:lvl1pPr marL="0" indent="0" algn="r">
              <a:buNone/>
              <a:defRPr sz="800" baseline="0">
                <a:solidFill>
                  <a:srgbClr val="6A6A6A"/>
                </a:solidFill>
              </a:defRPr>
            </a:lvl1pPr>
            <a:lvl5pPr>
              <a:defRPr/>
            </a:lvl5pPr>
          </a:lstStyle>
          <a:p>
            <a:pPr lvl="0"/>
            <a:r>
              <a:rPr lang="en-US" dirty="0"/>
              <a:t>Insert Photo Credit Here</a:t>
            </a:r>
          </a:p>
        </p:txBody>
      </p:sp>
    </p:spTree>
    <p:extLst>
      <p:ext uri="{BB962C8B-B14F-4D97-AF65-F5344CB8AC3E}">
        <p14:creationId xmlns:p14="http://schemas.microsoft.com/office/powerpoint/2010/main" val="110101935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hiteTagline-Gray BG, Title &amp; Subtitle R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Background"/>
          <p:cNvSpPr/>
          <p:nvPr userDrawn="1"/>
        </p:nvSpPr>
        <p:spPr>
          <a:xfrm>
            <a:off x="3429000" y="3429000"/>
            <a:ext cx="5715000" cy="1752600"/>
          </a:xfrm>
          <a:prstGeom prst="rect">
            <a:avLst/>
          </a:prstGeom>
          <a:solidFill>
            <a:schemeClr val="tx1">
              <a:alpha val="47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Slide Title"/>
          <p:cNvSpPr>
            <a:spLocks noGrp="1"/>
          </p:cNvSpPr>
          <p:nvPr>
            <p:ph type="ctrTitle"/>
          </p:nvPr>
        </p:nvSpPr>
        <p:spPr>
          <a:xfrm>
            <a:off x="3436620" y="3581400"/>
            <a:ext cx="5699760" cy="609600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 algn="r">
              <a:defRPr sz="36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Text Placeholder 1"/>
          <p:cNvSpPr>
            <a:spLocks noGrp="1"/>
          </p:cNvSpPr>
          <p:nvPr>
            <p:ph type="body" sz="quarter" idx="10"/>
          </p:nvPr>
        </p:nvSpPr>
        <p:spPr>
          <a:xfrm>
            <a:off x="3436620" y="4260273"/>
            <a:ext cx="5699760" cy="692727"/>
          </a:xfrm>
          <a:prstGeom prst="rect">
            <a:avLst/>
          </a:prstGeom>
        </p:spPr>
        <p:txBody>
          <a:bodyPr/>
          <a:lstStyle>
            <a:lvl1pPr marL="0" indent="0" algn="r">
              <a:buNone/>
              <a:defRPr sz="2000" b="0">
                <a:solidFill>
                  <a:schemeClr val="bg1"/>
                </a:solidFill>
                <a:latin typeface="ArumSans Bold"/>
              </a:defRPr>
            </a:lvl1pPr>
            <a:lvl2pPr marL="457200" indent="0" algn="r">
              <a:buNone/>
              <a:defRPr sz="2000" b="0">
                <a:solidFill>
                  <a:schemeClr val="bg1"/>
                </a:solidFill>
                <a:latin typeface="ArumSans Bold"/>
              </a:defRPr>
            </a:lvl2pPr>
            <a:lvl3pPr marL="914400" indent="0" algn="r">
              <a:buNone/>
              <a:defRPr sz="2000" b="0">
                <a:solidFill>
                  <a:schemeClr val="bg1"/>
                </a:solidFill>
                <a:latin typeface="ArumSans Bold"/>
              </a:defRPr>
            </a:lvl3pPr>
            <a:lvl4pPr marL="1371600" indent="0" algn="r">
              <a:buNone/>
              <a:defRPr sz="2000" b="0">
                <a:solidFill>
                  <a:schemeClr val="bg1"/>
                </a:solidFill>
                <a:latin typeface="ArumSans Bold"/>
              </a:defRPr>
            </a:lvl4pPr>
            <a:lvl5pPr marL="1828800" indent="0" algn="r">
              <a:buNone/>
              <a:defRPr sz="2000" b="0">
                <a:solidFill>
                  <a:schemeClr val="bg1"/>
                </a:solidFill>
                <a:latin typeface="ArumSans Bold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Photo Credit"/>
          <p:cNvSpPr>
            <a:spLocks noGrp="1"/>
          </p:cNvSpPr>
          <p:nvPr>
            <p:ph type="body" sz="quarter" idx="11" hasCustomPrompt="1"/>
          </p:nvPr>
        </p:nvSpPr>
        <p:spPr>
          <a:xfrm>
            <a:off x="5486400" y="6477000"/>
            <a:ext cx="3657600" cy="152400"/>
          </a:xfrm>
          <a:prstGeom prst="rect">
            <a:avLst/>
          </a:prstGeom>
        </p:spPr>
        <p:txBody>
          <a:bodyPr wrap="none" lIns="0" tIns="0" rIns="45720" bIns="0"/>
          <a:lstStyle>
            <a:lvl1pPr marL="0" indent="0" algn="r">
              <a:buNone/>
              <a:defRPr sz="800" baseline="0">
                <a:solidFill>
                  <a:srgbClr val="6A6A6A"/>
                </a:solidFill>
              </a:defRPr>
            </a:lvl1pPr>
            <a:lvl5pPr>
              <a:defRPr/>
            </a:lvl5pPr>
          </a:lstStyle>
          <a:p>
            <a:pPr lvl="0"/>
            <a:r>
              <a:rPr lang="en-US" dirty="0"/>
              <a:t>Insert Photo Credit Here</a:t>
            </a:r>
          </a:p>
        </p:txBody>
      </p:sp>
    </p:spTree>
    <p:extLst>
      <p:ext uri="{BB962C8B-B14F-4D97-AF65-F5344CB8AC3E}">
        <p14:creationId xmlns:p14="http://schemas.microsoft.com/office/powerpoint/2010/main" val="271615895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hiteTagline-Gray BG, Title Only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background"/>
          <p:cNvSpPr/>
          <p:nvPr userDrawn="1"/>
        </p:nvSpPr>
        <p:spPr>
          <a:xfrm>
            <a:off x="0" y="3429000"/>
            <a:ext cx="5715000" cy="1752600"/>
          </a:xfrm>
          <a:prstGeom prst="rect">
            <a:avLst/>
          </a:prstGeom>
          <a:solidFill>
            <a:schemeClr val="tx1">
              <a:alpha val="47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Slide Title"/>
          <p:cNvSpPr>
            <a:spLocks noGrp="1"/>
          </p:cNvSpPr>
          <p:nvPr>
            <p:ph type="ctrTitle"/>
          </p:nvPr>
        </p:nvSpPr>
        <p:spPr>
          <a:xfrm>
            <a:off x="49530" y="3581400"/>
            <a:ext cx="5615940" cy="1371600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>
              <a:defRPr sz="36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Photo Credit"/>
          <p:cNvSpPr>
            <a:spLocks noGrp="1"/>
          </p:cNvSpPr>
          <p:nvPr>
            <p:ph type="body" sz="quarter" idx="11" hasCustomPrompt="1"/>
          </p:nvPr>
        </p:nvSpPr>
        <p:spPr>
          <a:xfrm>
            <a:off x="5486400" y="6477000"/>
            <a:ext cx="3657600" cy="152400"/>
          </a:xfrm>
          <a:prstGeom prst="rect">
            <a:avLst/>
          </a:prstGeom>
        </p:spPr>
        <p:txBody>
          <a:bodyPr wrap="none" lIns="0" tIns="0" rIns="45720" bIns="0"/>
          <a:lstStyle>
            <a:lvl1pPr marL="0" indent="0" algn="r">
              <a:buNone/>
              <a:defRPr sz="800" baseline="0">
                <a:solidFill>
                  <a:srgbClr val="6A6A6A"/>
                </a:solidFill>
              </a:defRPr>
            </a:lvl1pPr>
            <a:lvl5pPr>
              <a:defRPr/>
            </a:lvl5pPr>
          </a:lstStyle>
          <a:p>
            <a:pPr lvl="0"/>
            <a:r>
              <a:rPr lang="en-US" dirty="0"/>
              <a:t>Insert Photo Credit Here</a:t>
            </a:r>
          </a:p>
        </p:txBody>
      </p:sp>
    </p:spTree>
    <p:extLst>
      <p:ext uri="{BB962C8B-B14F-4D97-AF65-F5344CB8AC3E}">
        <p14:creationId xmlns:p14="http://schemas.microsoft.com/office/powerpoint/2010/main" val="405913875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hiteTagline-Gray BG, Title Only R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Background"/>
          <p:cNvSpPr/>
          <p:nvPr userDrawn="1"/>
        </p:nvSpPr>
        <p:spPr>
          <a:xfrm>
            <a:off x="3429000" y="3429000"/>
            <a:ext cx="5715000" cy="1752600"/>
          </a:xfrm>
          <a:prstGeom prst="rect">
            <a:avLst/>
          </a:prstGeom>
          <a:solidFill>
            <a:schemeClr val="tx1">
              <a:alpha val="47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Slide Title"/>
          <p:cNvSpPr>
            <a:spLocks noGrp="1"/>
          </p:cNvSpPr>
          <p:nvPr>
            <p:ph type="ctrTitle"/>
          </p:nvPr>
        </p:nvSpPr>
        <p:spPr>
          <a:xfrm>
            <a:off x="3436620" y="3581400"/>
            <a:ext cx="5699760" cy="1371600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>
              <a:defRPr sz="36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Photo Credit"/>
          <p:cNvSpPr>
            <a:spLocks noGrp="1"/>
          </p:cNvSpPr>
          <p:nvPr>
            <p:ph type="body" sz="quarter" idx="11" hasCustomPrompt="1"/>
          </p:nvPr>
        </p:nvSpPr>
        <p:spPr>
          <a:xfrm>
            <a:off x="5486400" y="6477000"/>
            <a:ext cx="3657600" cy="152400"/>
          </a:xfrm>
          <a:prstGeom prst="rect">
            <a:avLst/>
          </a:prstGeom>
        </p:spPr>
        <p:txBody>
          <a:bodyPr wrap="none" lIns="0" tIns="0" rIns="45720" bIns="0"/>
          <a:lstStyle>
            <a:lvl1pPr marL="0" indent="0" algn="r">
              <a:buNone/>
              <a:defRPr sz="800" baseline="0">
                <a:solidFill>
                  <a:srgbClr val="6A6A6A"/>
                </a:solidFill>
              </a:defRPr>
            </a:lvl1pPr>
            <a:lvl5pPr>
              <a:defRPr/>
            </a:lvl5pPr>
          </a:lstStyle>
          <a:p>
            <a:pPr lvl="0"/>
            <a:r>
              <a:rPr lang="en-US" dirty="0"/>
              <a:t>Insert Photo Credit Here</a:t>
            </a:r>
          </a:p>
        </p:txBody>
      </p:sp>
    </p:spTree>
    <p:extLst>
      <p:ext uri="{BB962C8B-B14F-4D97-AF65-F5344CB8AC3E}">
        <p14:creationId xmlns:p14="http://schemas.microsoft.com/office/powerpoint/2010/main" val="322223919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hiteTagline-SimpleTitle&amp;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Title"/>
          <p:cNvSpPr>
            <a:spLocks noGrp="1"/>
          </p:cNvSpPr>
          <p:nvPr>
            <p:ph type="ctrTitle"/>
          </p:nvPr>
        </p:nvSpPr>
        <p:spPr>
          <a:xfrm>
            <a:off x="0" y="2130426"/>
            <a:ext cx="9144000" cy="1470025"/>
          </a:xfrm>
          <a:prstGeom prst="rect">
            <a:avLst/>
          </a:prstGeom>
        </p:spPr>
        <p:txBody>
          <a:bodyPr/>
          <a:lstStyle>
            <a:lvl1pPr>
              <a:defRPr sz="4800">
                <a:solidFill>
                  <a:schemeClr val="bg2"/>
                </a:solidFill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1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>
                <a:solidFill>
                  <a:srgbClr val="6A6A6A"/>
                </a:solidFill>
                <a:latin typeface="ArumSans Regular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5" name="Photo Credit"/>
          <p:cNvSpPr>
            <a:spLocks noGrp="1"/>
          </p:cNvSpPr>
          <p:nvPr>
            <p:ph type="body" sz="quarter" idx="11" hasCustomPrompt="1"/>
          </p:nvPr>
        </p:nvSpPr>
        <p:spPr>
          <a:xfrm>
            <a:off x="5486400" y="6477000"/>
            <a:ext cx="3657600" cy="152400"/>
          </a:xfrm>
          <a:prstGeom prst="rect">
            <a:avLst/>
          </a:prstGeom>
        </p:spPr>
        <p:txBody>
          <a:bodyPr wrap="none" lIns="0" tIns="0" rIns="45720" bIns="0"/>
          <a:lstStyle>
            <a:lvl1pPr marL="0" indent="0" algn="r">
              <a:buNone/>
              <a:defRPr sz="800" baseline="0">
                <a:solidFill>
                  <a:srgbClr val="6A6A6A"/>
                </a:solidFill>
              </a:defRPr>
            </a:lvl1pPr>
            <a:lvl5pPr>
              <a:defRPr/>
            </a:lvl5pPr>
          </a:lstStyle>
          <a:p>
            <a:pPr lvl="0"/>
            <a:r>
              <a:rPr lang="en-US" dirty="0"/>
              <a:t>Insert Photo Credit Here</a:t>
            </a:r>
          </a:p>
        </p:txBody>
      </p:sp>
    </p:spTree>
    <p:extLst>
      <p:ext uri="{BB962C8B-B14F-4D97-AF65-F5344CB8AC3E}">
        <p14:creationId xmlns:p14="http://schemas.microsoft.com/office/powerpoint/2010/main" val="60145828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hiteTagline-Text above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Title"/>
          <p:cNvSpPr>
            <a:spLocks noGrp="1"/>
          </p:cNvSpPr>
          <p:nvPr>
            <p:ph type="title"/>
          </p:nvPr>
        </p:nvSpPr>
        <p:spPr>
          <a:xfrm>
            <a:off x="685800" y="4406900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3600" b="1" cap="all">
                <a:solidFill>
                  <a:schemeClr val="bg2"/>
                </a:solidFill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1"/>
          <p:cNvSpPr>
            <a:spLocks noGrp="1"/>
          </p:cNvSpPr>
          <p:nvPr>
            <p:ph type="body" idx="1"/>
          </p:nvPr>
        </p:nvSpPr>
        <p:spPr>
          <a:xfrm>
            <a:off x="685800" y="2906714"/>
            <a:ext cx="77724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>
                <a:solidFill>
                  <a:srgbClr val="6A6A6A"/>
                </a:solidFill>
                <a:latin typeface="ArumSans Regular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Photo Credit"/>
          <p:cNvSpPr>
            <a:spLocks noGrp="1"/>
          </p:cNvSpPr>
          <p:nvPr>
            <p:ph type="body" sz="quarter" idx="11" hasCustomPrompt="1"/>
          </p:nvPr>
        </p:nvSpPr>
        <p:spPr>
          <a:xfrm>
            <a:off x="5486400" y="6477000"/>
            <a:ext cx="3657600" cy="152400"/>
          </a:xfrm>
          <a:prstGeom prst="rect">
            <a:avLst/>
          </a:prstGeom>
        </p:spPr>
        <p:txBody>
          <a:bodyPr wrap="none" lIns="0" tIns="0" rIns="45720" bIns="0"/>
          <a:lstStyle>
            <a:lvl1pPr marL="0" indent="0" algn="r">
              <a:buNone/>
              <a:defRPr sz="800" baseline="0">
                <a:solidFill>
                  <a:srgbClr val="6A6A6A"/>
                </a:solidFill>
              </a:defRPr>
            </a:lvl1pPr>
            <a:lvl5pPr>
              <a:defRPr/>
            </a:lvl5pPr>
          </a:lstStyle>
          <a:p>
            <a:pPr lvl="0"/>
            <a:r>
              <a:rPr lang="en-US" dirty="0"/>
              <a:t>Insert Photo Credit Here</a:t>
            </a:r>
          </a:p>
        </p:txBody>
      </p:sp>
    </p:spTree>
    <p:extLst>
      <p:ext uri="{BB962C8B-B14F-4D97-AF65-F5344CB8AC3E}">
        <p14:creationId xmlns:p14="http://schemas.microsoft.com/office/powerpoint/2010/main" val="10026386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hiteTagline-Title above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Title"/>
          <p:cNvSpPr>
            <a:spLocks noGrp="1"/>
          </p:cNvSpPr>
          <p:nvPr>
            <p:ph type="title"/>
          </p:nvPr>
        </p:nvSpPr>
        <p:spPr>
          <a:xfrm>
            <a:off x="685800" y="2775099"/>
            <a:ext cx="7772400" cy="1362075"/>
          </a:xfrm>
          <a:prstGeom prst="rect">
            <a:avLst/>
          </a:prstGeom>
        </p:spPr>
        <p:txBody>
          <a:bodyPr anchor="b" anchorCtr="0"/>
          <a:lstStyle>
            <a:lvl1pPr algn="l">
              <a:spcBef>
                <a:spcPts val="480"/>
              </a:spcBef>
              <a:defRPr sz="3600" b="1" cap="all">
                <a:solidFill>
                  <a:schemeClr val="bg2"/>
                </a:solidFill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1"/>
          <p:cNvSpPr>
            <a:spLocks noGrp="1"/>
          </p:cNvSpPr>
          <p:nvPr>
            <p:ph type="body" idx="1"/>
          </p:nvPr>
        </p:nvSpPr>
        <p:spPr>
          <a:xfrm>
            <a:off x="685800" y="4138613"/>
            <a:ext cx="7772400" cy="1500187"/>
          </a:xfrm>
          <a:prstGeom prst="rect">
            <a:avLst/>
          </a:prstGeom>
        </p:spPr>
        <p:txBody>
          <a:bodyPr anchor="t" anchorCtr="0"/>
          <a:lstStyle>
            <a:lvl1pPr marL="0" indent="0">
              <a:spcBef>
                <a:spcPts val="0"/>
              </a:spcBef>
              <a:buNone/>
              <a:defRPr sz="2000">
                <a:solidFill>
                  <a:srgbClr val="6A6A6A"/>
                </a:solidFill>
                <a:latin typeface="ArumSans Regular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Photo Credit"/>
          <p:cNvSpPr>
            <a:spLocks noGrp="1"/>
          </p:cNvSpPr>
          <p:nvPr>
            <p:ph type="body" sz="quarter" idx="11" hasCustomPrompt="1"/>
          </p:nvPr>
        </p:nvSpPr>
        <p:spPr>
          <a:xfrm>
            <a:off x="5486400" y="6477000"/>
            <a:ext cx="3657600" cy="152400"/>
          </a:xfrm>
          <a:prstGeom prst="rect">
            <a:avLst/>
          </a:prstGeom>
        </p:spPr>
        <p:txBody>
          <a:bodyPr wrap="none" lIns="0" tIns="0" rIns="45720" bIns="0"/>
          <a:lstStyle>
            <a:lvl1pPr marL="0" indent="0" algn="r">
              <a:buNone/>
              <a:defRPr sz="800" baseline="0">
                <a:solidFill>
                  <a:srgbClr val="6A6A6A"/>
                </a:solidFill>
              </a:defRPr>
            </a:lvl1pPr>
            <a:lvl5pPr>
              <a:defRPr/>
            </a:lvl5pPr>
          </a:lstStyle>
          <a:p>
            <a:pPr lvl="0"/>
            <a:r>
              <a:rPr lang="en-US" dirty="0"/>
              <a:t>Insert Photo Credit Here</a:t>
            </a:r>
          </a:p>
        </p:txBody>
      </p:sp>
    </p:spTree>
    <p:extLst>
      <p:ext uri="{BB962C8B-B14F-4D97-AF65-F5344CB8AC3E}">
        <p14:creationId xmlns:p14="http://schemas.microsoft.com/office/powerpoint/2010/main" val="294749225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oBar-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Title"/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609600"/>
          </a:xfrm>
          <a:prstGeom prst="rect">
            <a:avLst/>
          </a:prstGeom>
        </p:spPr>
        <p:txBody>
          <a:bodyPr/>
          <a:lstStyle>
            <a:lvl1pPr>
              <a:defRPr sz="3600">
                <a:solidFill>
                  <a:schemeClr val="bg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1"/>
          <p:cNvSpPr>
            <a:spLocks noGrp="1"/>
          </p:cNvSpPr>
          <p:nvPr>
            <p:ph idx="1"/>
          </p:nvPr>
        </p:nvSpPr>
        <p:spPr>
          <a:xfrm>
            <a:off x="457200" y="990600"/>
            <a:ext cx="8229600" cy="5562600"/>
          </a:xfrm>
          <a:prstGeom prst="rect">
            <a:avLst/>
          </a:prstGeom>
        </p:spPr>
        <p:txBody>
          <a:bodyPr/>
          <a:lstStyle>
            <a:lvl1pPr marL="0" indent="0">
              <a:spcAft>
                <a:spcPts val="800"/>
              </a:spcAft>
              <a:buFont typeface="Arial" panose="020B0604020202020204" pitchFamily="34" charset="0"/>
              <a:buNone/>
              <a:defRPr sz="2400"/>
            </a:lvl1pPr>
            <a:lvl2pPr marL="742950" indent="-285750">
              <a:spcAft>
                <a:spcPts val="800"/>
              </a:spcAft>
              <a:buFont typeface="Arial" panose="020B0604020202020204" pitchFamily="34" charset="0"/>
              <a:buChar char="•"/>
              <a:defRPr sz="2000"/>
            </a:lvl2pPr>
            <a:lvl3pPr marL="1143000" indent="-228600">
              <a:spcAft>
                <a:spcPts val="800"/>
              </a:spcAft>
              <a:buFont typeface="Arial" panose="020B0604020202020204" pitchFamily="34" charset="0"/>
              <a:buChar char="•"/>
              <a:defRPr sz="1800"/>
            </a:lvl3pPr>
            <a:lvl4pPr marL="1600200" indent="-228600">
              <a:spcAft>
                <a:spcPts val="800"/>
              </a:spcAft>
              <a:buFont typeface="Arial" panose="020B0604020202020204" pitchFamily="34" charset="0"/>
              <a:buChar char="•"/>
              <a:defRPr sz="1600"/>
            </a:lvl4pPr>
            <a:lvl5pPr marL="2057400" indent="-228600">
              <a:spcAft>
                <a:spcPts val="800"/>
              </a:spcAft>
              <a:buFont typeface="Arial" panose="020B0604020202020204" pitchFamily="34" charset="0"/>
              <a:buChar char="•"/>
              <a:defRPr sz="16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Jump Link"/>
          <p:cNvSpPr>
            <a:spLocks noGrp="1"/>
          </p:cNvSpPr>
          <p:nvPr>
            <p:ph type="body" sz="quarter" idx="17" hasCustomPrompt="1"/>
          </p:nvPr>
        </p:nvSpPr>
        <p:spPr>
          <a:xfrm>
            <a:off x="3465912" y="6605650"/>
            <a:ext cx="2208976" cy="99950"/>
          </a:xfrm>
          <a:prstGeom prst="rect">
            <a:avLst/>
          </a:prstGeom>
        </p:spPr>
        <p:txBody>
          <a:bodyPr lIns="0" tIns="0" rIns="0" bIns="0"/>
          <a:lstStyle>
            <a:lvl1pPr marL="0" indent="0" algn="ctr">
              <a:buNone/>
              <a:defRPr sz="800"/>
            </a:lvl1pPr>
          </a:lstStyle>
          <a:p>
            <a:pPr lvl="0"/>
            <a:r>
              <a:rPr lang="en-US" dirty="0"/>
              <a:t>Add “Access the text alternative for slide images.”</a:t>
            </a:r>
          </a:p>
        </p:txBody>
      </p:sp>
      <p:sp>
        <p:nvSpPr>
          <p:cNvPr id="9" name="Photo Credit"/>
          <p:cNvSpPr>
            <a:spLocks noGrp="1"/>
          </p:cNvSpPr>
          <p:nvPr>
            <p:ph type="body" sz="quarter" idx="11" hasCustomPrompt="1"/>
          </p:nvPr>
        </p:nvSpPr>
        <p:spPr>
          <a:xfrm>
            <a:off x="5486400" y="6705600"/>
            <a:ext cx="3657600" cy="152400"/>
          </a:xfrm>
          <a:prstGeom prst="rect">
            <a:avLst/>
          </a:prstGeom>
        </p:spPr>
        <p:txBody>
          <a:bodyPr wrap="none" lIns="0" tIns="0" rIns="45720" bIns="0"/>
          <a:lstStyle>
            <a:lvl1pPr marL="0" indent="0" algn="r">
              <a:buNone/>
              <a:defRPr sz="800" baseline="0">
                <a:solidFill>
                  <a:srgbClr val="6A6A6A"/>
                </a:solidFill>
              </a:defRPr>
            </a:lvl1pPr>
            <a:lvl5pPr>
              <a:defRPr/>
            </a:lvl5pPr>
          </a:lstStyle>
          <a:p>
            <a:pPr lvl="0"/>
            <a:r>
              <a:rPr lang="en-US" dirty="0"/>
              <a:t>Insert Photo Credit Here</a:t>
            </a:r>
          </a:p>
        </p:txBody>
      </p:sp>
    </p:spTree>
    <p:extLst>
      <p:ext uri="{BB962C8B-B14F-4D97-AF65-F5344CB8AC3E}">
        <p14:creationId xmlns:p14="http://schemas.microsoft.com/office/powerpoint/2010/main" val="1605378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oBar-Six Content Placeholder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Title"/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639762"/>
          </a:xfrm>
          <a:prstGeom prst="rect">
            <a:avLst/>
          </a:prstGeom>
        </p:spPr>
        <p:txBody>
          <a:bodyPr/>
          <a:lstStyle>
            <a:lvl1pPr>
              <a:defRPr lang="en-US" sz="3600" dirty="0">
                <a:solidFill>
                  <a:schemeClr val="bg2"/>
                </a:solidFill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8" name="Content Placeholder 1"/>
          <p:cNvSpPr>
            <a:spLocks noGrp="1"/>
          </p:cNvSpPr>
          <p:nvPr>
            <p:ph sz="quarter" idx="12"/>
          </p:nvPr>
        </p:nvSpPr>
        <p:spPr>
          <a:xfrm>
            <a:off x="533400" y="1066800"/>
            <a:ext cx="8153400" cy="838200"/>
          </a:xfrm>
          <a:prstGeom prst="rect">
            <a:avLst/>
          </a:prstGeom>
        </p:spPr>
        <p:txBody>
          <a:bodyPr/>
          <a:lstStyle>
            <a:lvl1pPr marL="0" indent="0">
              <a:spcAft>
                <a:spcPts val="800"/>
              </a:spcAft>
              <a:buFont typeface="Arial" panose="020B0604020202020204" pitchFamily="34" charset="0"/>
              <a:buNone/>
              <a:defRPr sz="2400"/>
            </a:lvl1pPr>
            <a:lvl2pPr marL="800100" indent="-342900">
              <a:spcAft>
                <a:spcPts val="800"/>
              </a:spcAft>
              <a:buFont typeface="Arial" panose="020B0604020202020204" pitchFamily="34" charset="0"/>
              <a:buChar char="•"/>
              <a:defRPr sz="2000"/>
            </a:lvl2pPr>
            <a:lvl3pPr marL="1200150" indent="-285750">
              <a:spcAft>
                <a:spcPts val="800"/>
              </a:spcAft>
              <a:buFont typeface="Arial" panose="020B0604020202020204" pitchFamily="34" charset="0"/>
              <a:buChar char="•"/>
              <a:defRPr sz="1800"/>
            </a:lvl3pPr>
            <a:lvl4pPr marL="1657350" indent="-285750">
              <a:spcAft>
                <a:spcPts val="800"/>
              </a:spcAft>
              <a:buFont typeface="Arial" panose="020B0604020202020204" pitchFamily="34" charset="0"/>
              <a:buChar char="•"/>
              <a:defRPr sz="1600"/>
            </a:lvl4pPr>
            <a:lvl5pPr marL="2114550" indent="-285750">
              <a:spcAft>
                <a:spcPts val="800"/>
              </a:spcAft>
              <a:buFont typeface="Arial" panose="020B0604020202020204" pitchFamily="34" charset="0"/>
              <a:buChar char="•"/>
              <a:defRPr sz="16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33400" y="2011680"/>
            <a:ext cx="8153400" cy="762000"/>
          </a:xfrm>
          <a:prstGeom prst="rect">
            <a:avLst/>
          </a:prstGeom>
        </p:spPr>
        <p:txBody>
          <a:bodyPr/>
          <a:lstStyle>
            <a:lvl1pPr marL="0" indent="0">
              <a:spcAft>
                <a:spcPts val="800"/>
              </a:spcAft>
              <a:buFont typeface="Arial" panose="020B0604020202020204" pitchFamily="34" charset="0"/>
              <a:buNone/>
              <a:defRPr sz="2400"/>
            </a:lvl1pPr>
            <a:lvl2pPr marL="800100" indent="-342900">
              <a:spcAft>
                <a:spcPts val="800"/>
              </a:spcAft>
              <a:buFont typeface="Arial" panose="020B0604020202020204" pitchFamily="34" charset="0"/>
              <a:buChar char="•"/>
              <a:defRPr sz="2000"/>
            </a:lvl2pPr>
            <a:lvl3pPr marL="1200150" indent="-285750">
              <a:spcAft>
                <a:spcPts val="800"/>
              </a:spcAft>
              <a:buFont typeface="Arial" panose="020B0604020202020204" pitchFamily="34" charset="0"/>
              <a:buChar char="•"/>
              <a:defRPr sz="1800"/>
            </a:lvl3pPr>
            <a:lvl4pPr marL="1657350" indent="-285750">
              <a:spcAft>
                <a:spcPts val="800"/>
              </a:spcAft>
              <a:buFont typeface="Arial" panose="020B0604020202020204" pitchFamily="34" charset="0"/>
              <a:buChar char="•"/>
              <a:defRPr sz="1600"/>
            </a:lvl4pPr>
            <a:lvl5pPr marL="2114550" indent="-285750">
              <a:spcAft>
                <a:spcPts val="800"/>
              </a:spcAft>
              <a:buFont typeface="Arial" panose="020B0604020202020204" pitchFamily="34" charset="0"/>
              <a:buChar char="•"/>
              <a:defRPr sz="16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4"/>
          </p:nvPr>
        </p:nvSpPr>
        <p:spPr>
          <a:xfrm>
            <a:off x="533400" y="2880360"/>
            <a:ext cx="8153400" cy="685800"/>
          </a:xfrm>
          <a:prstGeom prst="rect">
            <a:avLst/>
          </a:prstGeom>
        </p:spPr>
        <p:txBody>
          <a:bodyPr/>
          <a:lstStyle>
            <a:lvl1pPr marL="0" indent="0">
              <a:spcAft>
                <a:spcPts val="800"/>
              </a:spcAft>
              <a:buFont typeface="Arial" panose="020B0604020202020204" pitchFamily="34" charset="0"/>
              <a:buNone/>
              <a:defRPr sz="2400"/>
            </a:lvl1pPr>
            <a:lvl2pPr marL="800100" indent="-342900">
              <a:spcAft>
                <a:spcPts val="800"/>
              </a:spcAft>
              <a:buFont typeface="Arial" panose="020B0604020202020204" pitchFamily="34" charset="0"/>
              <a:buChar char="•"/>
              <a:defRPr sz="2000"/>
            </a:lvl2pPr>
            <a:lvl3pPr marL="1200150" indent="-285750">
              <a:spcAft>
                <a:spcPts val="800"/>
              </a:spcAft>
              <a:buFont typeface="Arial" panose="020B0604020202020204" pitchFamily="34" charset="0"/>
              <a:buChar char="•"/>
              <a:defRPr sz="1800"/>
            </a:lvl3pPr>
            <a:lvl4pPr marL="1657350" indent="-285750">
              <a:spcAft>
                <a:spcPts val="800"/>
              </a:spcAft>
              <a:buFont typeface="Arial" panose="020B0604020202020204" pitchFamily="34" charset="0"/>
              <a:buChar char="•"/>
              <a:defRPr sz="1600"/>
            </a:lvl4pPr>
            <a:lvl5pPr marL="2114550" indent="-285750">
              <a:spcAft>
                <a:spcPts val="800"/>
              </a:spcAft>
              <a:buFont typeface="Arial" panose="020B0604020202020204" pitchFamily="34" charset="0"/>
              <a:buChar char="•"/>
              <a:defRPr sz="16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4" name="Content Placeholder 4"/>
          <p:cNvSpPr>
            <a:spLocks noGrp="1"/>
          </p:cNvSpPr>
          <p:nvPr>
            <p:ph sz="quarter" idx="15"/>
          </p:nvPr>
        </p:nvSpPr>
        <p:spPr>
          <a:xfrm>
            <a:off x="533400" y="3672840"/>
            <a:ext cx="8153400" cy="838200"/>
          </a:xfrm>
          <a:prstGeom prst="rect">
            <a:avLst/>
          </a:prstGeom>
        </p:spPr>
        <p:txBody>
          <a:bodyPr/>
          <a:lstStyle>
            <a:lvl1pPr marL="0" indent="0">
              <a:spcAft>
                <a:spcPts val="800"/>
              </a:spcAft>
              <a:buFont typeface="Arial" panose="020B0604020202020204" pitchFamily="34" charset="0"/>
              <a:buNone/>
              <a:defRPr sz="2400"/>
            </a:lvl1pPr>
            <a:lvl2pPr marL="800100" indent="-342900">
              <a:spcAft>
                <a:spcPts val="800"/>
              </a:spcAft>
              <a:buFont typeface="Arial" panose="020B0604020202020204" pitchFamily="34" charset="0"/>
              <a:buChar char="•"/>
              <a:defRPr sz="2000"/>
            </a:lvl2pPr>
            <a:lvl3pPr marL="1200150" indent="-285750">
              <a:spcAft>
                <a:spcPts val="800"/>
              </a:spcAft>
              <a:buFont typeface="Arial" panose="020B0604020202020204" pitchFamily="34" charset="0"/>
              <a:buChar char="•"/>
              <a:defRPr sz="1800"/>
            </a:lvl3pPr>
            <a:lvl4pPr marL="1657350" indent="-285750">
              <a:spcAft>
                <a:spcPts val="800"/>
              </a:spcAft>
              <a:buFont typeface="Arial" panose="020B0604020202020204" pitchFamily="34" charset="0"/>
              <a:buChar char="•"/>
              <a:defRPr sz="1600"/>
            </a:lvl4pPr>
            <a:lvl5pPr marL="2114550" indent="-285750">
              <a:spcAft>
                <a:spcPts val="800"/>
              </a:spcAft>
              <a:buFont typeface="Arial" panose="020B0604020202020204" pitchFamily="34" charset="0"/>
              <a:buChar char="•"/>
              <a:defRPr sz="16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5"/>
          <p:cNvSpPr>
            <a:spLocks noGrp="1"/>
          </p:cNvSpPr>
          <p:nvPr>
            <p:ph sz="quarter" idx="10"/>
          </p:nvPr>
        </p:nvSpPr>
        <p:spPr>
          <a:xfrm>
            <a:off x="533400" y="4617720"/>
            <a:ext cx="8153400" cy="914400"/>
          </a:xfrm>
          <a:prstGeom prst="rect">
            <a:avLst/>
          </a:prstGeom>
        </p:spPr>
        <p:txBody>
          <a:bodyPr/>
          <a:lstStyle>
            <a:lvl1pPr marL="0" indent="0">
              <a:spcAft>
                <a:spcPts val="800"/>
              </a:spcAft>
              <a:buFont typeface="Arial" panose="020B0604020202020204" pitchFamily="34" charset="0"/>
              <a:buNone/>
              <a:defRPr sz="2400"/>
            </a:lvl1pPr>
            <a:lvl2pPr marL="800100" indent="-342900">
              <a:spcAft>
                <a:spcPts val="800"/>
              </a:spcAft>
              <a:buFont typeface="Arial" panose="020B0604020202020204" pitchFamily="34" charset="0"/>
              <a:buChar char="•"/>
              <a:defRPr sz="2000"/>
            </a:lvl2pPr>
            <a:lvl3pPr marL="1200150" indent="-285750">
              <a:spcAft>
                <a:spcPts val="800"/>
              </a:spcAft>
              <a:buFont typeface="Arial" panose="020B0604020202020204" pitchFamily="34" charset="0"/>
              <a:buChar char="•"/>
              <a:defRPr sz="1800"/>
            </a:lvl3pPr>
            <a:lvl4pPr marL="1657350" indent="-285750">
              <a:spcAft>
                <a:spcPts val="800"/>
              </a:spcAft>
              <a:buFont typeface="Arial" panose="020B0604020202020204" pitchFamily="34" charset="0"/>
              <a:buChar char="•"/>
              <a:defRPr sz="1600"/>
            </a:lvl4pPr>
            <a:lvl5pPr marL="2114550" indent="-285750">
              <a:spcAft>
                <a:spcPts val="800"/>
              </a:spcAft>
              <a:buFont typeface="Arial" panose="020B0604020202020204" pitchFamily="34" charset="0"/>
              <a:buChar char="•"/>
              <a:defRPr sz="16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Content Placeholder 6"/>
          <p:cNvSpPr>
            <a:spLocks noGrp="1"/>
          </p:cNvSpPr>
          <p:nvPr>
            <p:ph sz="quarter" idx="11"/>
          </p:nvPr>
        </p:nvSpPr>
        <p:spPr>
          <a:xfrm>
            <a:off x="533400" y="5638800"/>
            <a:ext cx="8153400" cy="762000"/>
          </a:xfrm>
          <a:prstGeom prst="rect">
            <a:avLst/>
          </a:prstGeom>
        </p:spPr>
        <p:txBody>
          <a:bodyPr/>
          <a:lstStyle>
            <a:lvl1pPr marL="0" indent="0">
              <a:spcAft>
                <a:spcPts val="800"/>
              </a:spcAft>
              <a:buFont typeface="Arial" panose="020B0604020202020204" pitchFamily="34" charset="0"/>
              <a:buNone/>
              <a:defRPr sz="2400"/>
            </a:lvl1pPr>
            <a:lvl2pPr marL="800100" indent="-342900">
              <a:spcAft>
                <a:spcPts val="800"/>
              </a:spcAft>
              <a:buFont typeface="Arial" panose="020B0604020202020204" pitchFamily="34" charset="0"/>
              <a:buChar char="•"/>
              <a:defRPr sz="2000"/>
            </a:lvl2pPr>
            <a:lvl3pPr marL="1200150" indent="-285750">
              <a:spcAft>
                <a:spcPts val="800"/>
              </a:spcAft>
              <a:buFont typeface="Arial" panose="020B0604020202020204" pitchFamily="34" charset="0"/>
              <a:buChar char="•"/>
              <a:defRPr sz="1800"/>
            </a:lvl3pPr>
            <a:lvl4pPr marL="1657350" indent="-285750">
              <a:spcAft>
                <a:spcPts val="800"/>
              </a:spcAft>
              <a:buFont typeface="Arial" panose="020B0604020202020204" pitchFamily="34" charset="0"/>
              <a:buChar char="•"/>
              <a:defRPr sz="1600"/>
            </a:lvl4pPr>
            <a:lvl5pPr marL="2114550" indent="-285750">
              <a:spcAft>
                <a:spcPts val="800"/>
              </a:spcAft>
              <a:buFont typeface="Arial" panose="020B0604020202020204" pitchFamily="34" charset="0"/>
              <a:buChar char="•"/>
              <a:defRPr sz="16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3" name="Jump Link"/>
          <p:cNvSpPr>
            <a:spLocks noGrp="1"/>
          </p:cNvSpPr>
          <p:nvPr>
            <p:ph type="body" sz="quarter" idx="17" hasCustomPrompt="1"/>
          </p:nvPr>
        </p:nvSpPr>
        <p:spPr>
          <a:xfrm>
            <a:off x="3465912" y="6529450"/>
            <a:ext cx="2208976" cy="99950"/>
          </a:xfrm>
          <a:prstGeom prst="rect">
            <a:avLst/>
          </a:prstGeom>
        </p:spPr>
        <p:txBody>
          <a:bodyPr lIns="0" tIns="0" rIns="0" bIns="0"/>
          <a:lstStyle>
            <a:lvl1pPr marL="0" indent="0" algn="ctr">
              <a:buNone/>
              <a:defRPr sz="800"/>
            </a:lvl1pPr>
          </a:lstStyle>
          <a:p>
            <a:pPr lvl="0"/>
            <a:r>
              <a:rPr lang="en-US" dirty="0"/>
              <a:t>Add “Access the text alternative for slide images.”</a:t>
            </a:r>
          </a:p>
        </p:txBody>
      </p:sp>
      <p:sp>
        <p:nvSpPr>
          <p:cNvPr id="11" name="Photo Credit"/>
          <p:cNvSpPr>
            <a:spLocks noGrp="1"/>
          </p:cNvSpPr>
          <p:nvPr>
            <p:ph type="body" sz="quarter" idx="16" hasCustomPrompt="1"/>
          </p:nvPr>
        </p:nvSpPr>
        <p:spPr>
          <a:xfrm>
            <a:off x="5486400" y="6705600"/>
            <a:ext cx="3657600" cy="152400"/>
          </a:xfrm>
          <a:prstGeom prst="rect">
            <a:avLst/>
          </a:prstGeom>
        </p:spPr>
        <p:txBody>
          <a:bodyPr wrap="none" lIns="0" tIns="0" rIns="45720" bIns="0"/>
          <a:lstStyle>
            <a:lvl1pPr marL="0" indent="0" algn="r">
              <a:buNone/>
              <a:defRPr sz="800" baseline="0">
                <a:solidFill>
                  <a:srgbClr val="6A6A6A"/>
                </a:solidFill>
              </a:defRPr>
            </a:lvl1pPr>
            <a:lvl5pPr>
              <a:defRPr/>
            </a:lvl5pPr>
          </a:lstStyle>
          <a:p>
            <a:pPr lvl="0"/>
            <a:r>
              <a:rPr lang="en-US" dirty="0"/>
              <a:t>Insert Photo Credit Here</a:t>
            </a:r>
          </a:p>
        </p:txBody>
      </p:sp>
    </p:spTree>
    <p:extLst>
      <p:ext uri="{BB962C8B-B14F-4D97-AF65-F5344CB8AC3E}">
        <p14:creationId xmlns:p14="http://schemas.microsoft.com/office/powerpoint/2010/main" val="301100630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oBar-12 Content Placeholder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Title"/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639762"/>
          </a:xfrm>
          <a:prstGeom prst="rect">
            <a:avLst/>
          </a:prstGeom>
        </p:spPr>
        <p:txBody>
          <a:bodyPr/>
          <a:lstStyle>
            <a:lvl1pPr>
              <a:defRPr lang="en-US" sz="3600" dirty="0">
                <a:solidFill>
                  <a:schemeClr val="bg2"/>
                </a:solidFill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8" name="Content Placeholder 1"/>
          <p:cNvSpPr>
            <a:spLocks noGrp="1"/>
          </p:cNvSpPr>
          <p:nvPr>
            <p:ph sz="quarter" idx="12"/>
          </p:nvPr>
        </p:nvSpPr>
        <p:spPr>
          <a:xfrm>
            <a:off x="159416" y="1066800"/>
            <a:ext cx="4114800" cy="822960"/>
          </a:xfrm>
          <a:prstGeom prst="rect">
            <a:avLst/>
          </a:prstGeom>
        </p:spPr>
        <p:txBody>
          <a:bodyPr/>
          <a:lstStyle>
            <a:lvl1pPr marL="0" indent="0">
              <a:spcAft>
                <a:spcPts val="800"/>
              </a:spcAft>
              <a:buFont typeface="Arial" panose="020B0604020202020204" pitchFamily="34" charset="0"/>
              <a:buNone/>
              <a:defRPr sz="2400"/>
            </a:lvl1pPr>
            <a:lvl2pPr marL="800100" indent="-342900">
              <a:spcAft>
                <a:spcPts val="800"/>
              </a:spcAft>
              <a:buFont typeface="Arial" panose="020B0604020202020204" pitchFamily="34" charset="0"/>
              <a:buChar char="•"/>
              <a:defRPr sz="2000"/>
            </a:lvl2pPr>
            <a:lvl3pPr marL="1200150" indent="-285750">
              <a:spcAft>
                <a:spcPts val="800"/>
              </a:spcAft>
              <a:buFont typeface="Arial" panose="020B0604020202020204" pitchFamily="34" charset="0"/>
              <a:buChar char="•"/>
              <a:defRPr sz="1800"/>
            </a:lvl3pPr>
            <a:lvl4pPr marL="1657350" indent="-285750">
              <a:spcAft>
                <a:spcPts val="800"/>
              </a:spcAft>
              <a:buFont typeface="Arial" panose="020B0604020202020204" pitchFamily="34" charset="0"/>
              <a:buChar char="•"/>
              <a:defRPr sz="1600"/>
            </a:lvl4pPr>
            <a:lvl5pPr marL="2114550" indent="-285750">
              <a:spcAft>
                <a:spcPts val="800"/>
              </a:spcAft>
              <a:buFont typeface="Arial" panose="020B0604020202020204" pitchFamily="34" charset="0"/>
              <a:buChar char="•"/>
              <a:defRPr sz="16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159416" y="1981200"/>
            <a:ext cx="4114800" cy="822960"/>
          </a:xfrm>
          <a:prstGeom prst="rect">
            <a:avLst/>
          </a:prstGeom>
        </p:spPr>
        <p:txBody>
          <a:bodyPr/>
          <a:lstStyle>
            <a:lvl1pPr marL="0" indent="0">
              <a:spcAft>
                <a:spcPts val="800"/>
              </a:spcAft>
              <a:buFont typeface="Arial" panose="020B0604020202020204" pitchFamily="34" charset="0"/>
              <a:buNone/>
              <a:defRPr sz="2400"/>
            </a:lvl1pPr>
            <a:lvl2pPr marL="800100" indent="-342900">
              <a:spcAft>
                <a:spcPts val="800"/>
              </a:spcAft>
              <a:buFont typeface="Arial" panose="020B0604020202020204" pitchFamily="34" charset="0"/>
              <a:buChar char="•"/>
              <a:defRPr sz="2000"/>
            </a:lvl2pPr>
            <a:lvl3pPr marL="1200150" indent="-285750">
              <a:spcAft>
                <a:spcPts val="800"/>
              </a:spcAft>
              <a:buFont typeface="Arial" panose="020B0604020202020204" pitchFamily="34" charset="0"/>
              <a:buChar char="•"/>
              <a:defRPr sz="1800"/>
            </a:lvl3pPr>
            <a:lvl4pPr marL="1657350" indent="-285750">
              <a:spcAft>
                <a:spcPts val="800"/>
              </a:spcAft>
              <a:buFont typeface="Arial" panose="020B0604020202020204" pitchFamily="34" charset="0"/>
              <a:buChar char="•"/>
              <a:defRPr sz="1600"/>
            </a:lvl4pPr>
            <a:lvl5pPr marL="2114550" indent="-285750">
              <a:spcAft>
                <a:spcPts val="800"/>
              </a:spcAft>
              <a:buFont typeface="Arial" panose="020B0604020202020204" pitchFamily="34" charset="0"/>
              <a:buChar char="•"/>
              <a:defRPr sz="16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4"/>
          </p:nvPr>
        </p:nvSpPr>
        <p:spPr>
          <a:xfrm>
            <a:off x="159416" y="2895600"/>
            <a:ext cx="4114800" cy="822960"/>
          </a:xfrm>
          <a:prstGeom prst="rect">
            <a:avLst/>
          </a:prstGeom>
        </p:spPr>
        <p:txBody>
          <a:bodyPr/>
          <a:lstStyle>
            <a:lvl1pPr marL="0" indent="0">
              <a:spcAft>
                <a:spcPts val="800"/>
              </a:spcAft>
              <a:buFont typeface="Arial" panose="020B0604020202020204" pitchFamily="34" charset="0"/>
              <a:buNone/>
              <a:defRPr sz="2400"/>
            </a:lvl1pPr>
            <a:lvl2pPr marL="800100" indent="-342900">
              <a:spcAft>
                <a:spcPts val="800"/>
              </a:spcAft>
              <a:buFont typeface="Arial" panose="020B0604020202020204" pitchFamily="34" charset="0"/>
              <a:buChar char="•"/>
              <a:defRPr sz="2000"/>
            </a:lvl2pPr>
            <a:lvl3pPr marL="1200150" indent="-285750">
              <a:spcAft>
                <a:spcPts val="800"/>
              </a:spcAft>
              <a:buFont typeface="Arial" panose="020B0604020202020204" pitchFamily="34" charset="0"/>
              <a:buChar char="•"/>
              <a:defRPr sz="1800"/>
            </a:lvl3pPr>
            <a:lvl4pPr marL="1657350" indent="-285750">
              <a:spcAft>
                <a:spcPts val="800"/>
              </a:spcAft>
              <a:buFont typeface="Arial" panose="020B0604020202020204" pitchFamily="34" charset="0"/>
              <a:buChar char="•"/>
              <a:defRPr sz="1600"/>
            </a:lvl4pPr>
            <a:lvl5pPr marL="2114550" indent="-285750">
              <a:spcAft>
                <a:spcPts val="800"/>
              </a:spcAft>
              <a:buFont typeface="Arial" panose="020B0604020202020204" pitchFamily="34" charset="0"/>
              <a:buChar char="•"/>
              <a:defRPr sz="16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4" name="Content Placeholder 4"/>
          <p:cNvSpPr>
            <a:spLocks noGrp="1"/>
          </p:cNvSpPr>
          <p:nvPr>
            <p:ph sz="quarter" idx="15"/>
          </p:nvPr>
        </p:nvSpPr>
        <p:spPr>
          <a:xfrm>
            <a:off x="159416" y="3810000"/>
            <a:ext cx="4114800" cy="822960"/>
          </a:xfrm>
          <a:prstGeom prst="rect">
            <a:avLst/>
          </a:prstGeom>
        </p:spPr>
        <p:txBody>
          <a:bodyPr/>
          <a:lstStyle>
            <a:lvl1pPr marL="0" indent="0">
              <a:spcAft>
                <a:spcPts val="800"/>
              </a:spcAft>
              <a:buFont typeface="Arial" panose="020B0604020202020204" pitchFamily="34" charset="0"/>
              <a:buNone/>
              <a:defRPr sz="2400"/>
            </a:lvl1pPr>
            <a:lvl2pPr marL="800100" indent="-342900">
              <a:spcAft>
                <a:spcPts val="800"/>
              </a:spcAft>
              <a:buFont typeface="Arial" panose="020B0604020202020204" pitchFamily="34" charset="0"/>
              <a:buChar char="•"/>
              <a:defRPr sz="2000"/>
            </a:lvl2pPr>
            <a:lvl3pPr marL="1200150" indent="-285750">
              <a:spcAft>
                <a:spcPts val="800"/>
              </a:spcAft>
              <a:buFont typeface="Arial" panose="020B0604020202020204" pitchFamily="34" charset="0"/>
              <a:buChar char="•"/>
              <a:defRPr sz="1800"/>
            </a:lvl3pPr>
            <a:lvl4pPr marL="1657350" indent="-285750">
              <a:spcAft>
                <a:spcPts val="800"/>
              </a:spcAft>
              <a:buFont typeface="Arial" panose="020B0604020202020204" pitchFamily="34" charset="0"/>
              <a:buChar char="•"/>
              <a:defRPr sz="1600"/>
            </a:lvl4pPr>
            <a:lvl5pPr marL="2114550" indent="-285750">
              <a:spcAft>
                <a:spcPts val="800"/>
              </a:spcAft>
              <a:buFont typeface="Arial" panose="020B0604020202020204" pitchFamily="34" charset="0"/>
              <a:buChar char="•"/>
              <a:defRPr sz="16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5"/>
          <p:cNvSpPr>
            <a:spLocks noGrp="1"/>
          </p:cNvSpPr>
          <p:nvPr>
            <p:ph sz="quarter" idx="10"/>
          </p:nvPr>
        </p:nvSpPr>
        <p:spPr>
          <a:xfrm>
            <a:off x="159416" y="4724400"/>
            <a:ext cx="4114800" cy="822960"/>
          </a:xfrm>
          <a:prstGeom prst="rect">
            <a:avLst/>
          </a:prstGeom>
        </p:spPr>
        <p:txBody>
          <a:bodyPr/>
          <a:lstStyle>
            <a:lvl1pPr marL="0" indent="0">
              <a:spcAft>
                <a:spcPts val="800"/>
              </a:spcAft>
              <a:buFont typeface="Arial" panose="020B0604020202020204" pitchFamily="34" charset="0"/>
              <a:buNone/>
              <a:defRPr sz="2400"/>
            </a:lvl1pPr>
            <a:lvl2pPr marL="800100" indent="-342900">
              <a:spcAft>
                <a:spcPts val="800"/>
              </a:spcAft>
              <a:buFont typeface="Arial" panose="020B0604020202020204" pitchFamily="34" charset="0"/>
              <a:buChar char="•"/>
              <a:defRPr sz="2000"/>
            </a:lvl2pPr>
            <a:lvl3pPr marL="1200150" indent="-285750">
              <a:spcAft>
                <a:spcPts val="800"/>
              </a:spcAft>
              <a:buFont typeface="Arial" panose="020B0604020202020204" pitchFamily="34" charset="0"/>
              <a:buChar char="•"/>
              <a:defRPr sz="1800"/>
            </a:lvl3pPr>
            <a:lvl4pPr marL="1657350" indent="-285750">
              <a:spcAft>
                <a:spcPts val="800"/>
              </a:spcAft>
              <a:buFont typeface="Arial" panose="020B0604020202020204" pitchFamily="34" charset="0"/>
              <a:buChar char="•"/>
              <a:defRPr sz="1600"/>
            </a:lvl4pPr>
            <a:lvl5pPr marL="2114550" indent="-285750">
              <a:spcAft>
                <a:spcPts val="800"/>
              </a:spcAft>
              <a:buFont typeface="Arial" panose="020B0604020202020204" pitchFamily="34" charset="0"/>
              <a:buChar char="•"/>
              <a:defRPr sz="16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Content Placeholder 6"/>
          <p:cNvSpPr>
            <a:spLocks noGrp="1"/>
          </p:cNvSpPr>
          <p:nvPr>
            <p:ph sz="quarter" idx="11"/>
          </p:nvPr>
        </p:nvSpPr>
        <p:spPr>
          <a:xfrm>
            <a:off x="159416" y="5638800"/>
            <a:ext cx="4114800" cy="822960"/>
          </a:xfrm>
          <a:prstGeom prst="rect">
            <a:avLst/>
          </a:prstGeom>
        </p:spPr>
        <p:txBody>
          <a:bodyPr/>
          <a:lstStyle>
            <a:lvl1pPr marL="0" indent="0">
              <a:spcAft>
                <a:spcPts val="800"/>
              </a:spcAft>
              <a:buFont typeface="Arial" panose="020B0604020202020204" pitchFamily="34" charset="0"/>
              <a:buNone/>
              <a:defRPr sz="2400"/>
            </a:lvl1pPr>
            <a:lvl2pPr marL="800100" indent="-342900">
              <a:spcAft>
                <a:spcPts val="800"/>
              </a:spcAft>
              <a:buFont typeface="Arial" panose="020B0604020202020204" pitchFamily="34" charset="0"/>
              <a:buChar char="•"/>
              <a:defRPr sz="2000"/>
            </a:lvl2pPr>
            <a:lvl3pPr marL="1200150" indent="-285750">
              <a:spcAft>
                <a:spcPts val="800"/>
              </a:spcAft>
              <a:buFont typeface="Arial" panose="020B0604020202020204" pitchFamily="34" charset="0"/>
              <a:buChar char="•"/>
              <a:defRPr sz="1800"/>
            </a:lvl3pPr>
            <a:lvl4pPr marL="1657350" indent="-285750">
              <a:spcAft>
                <a:spcPts val="800"/>
              </a:spcAft>
              <a:buFont typeface="Arial" panose="020B0604020202020204" pitchFamily="34" charset="0"/>
              <a:buChar char="•"/>
              <a:defRPr sz="1600"/>
            </a:lvl4pPr>
            <a:lvl5pPr marL="2114550" indent="-285750">
              <a:spcAft>
                <a:spcPts val="800"/>
              </a:spcAft>
              <a:buFont typeface="Arial" panose="020B0604020202020204" pitchFamily="34" charset="0"/>
              <a:buChar char="•"/>
              <a:defRPr sz="16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Content Placeholder 7"/>
          <p:cNvSpPr>
            <a:spLocks noGrp="1"/>
          </p:cNvSpPr>
          <p:nvPr>
            <p:ph sz="quarter" idx="18"/>
          </p:nvPr>
        </p:nvSpPr>
        <p:spPr>
          <a:xfrm>
            <a:off x="4800600" y="1066800"/>
            <a:ext cx="4114800" cy="822960"/>
          </a:xfrm>
          <a:prstGeom prst="rect">
            <a:avLst/>
          </a:prstGeom>
        </p:spPr>
        <p:txBody>
          <a:bodyPr/>
          <a:lstStyle>
            <a:lvl1pPr>
              <a:defRPr lang="en-US" sz="2400" smtClean="0"/>
            </a:lvl1pPr>
            <a:lvl2pPr>
              <a:defRPr lang="en-US" sz="2000" smtClean="0"/>
            </a:lvl2pPr>
            <a:lvl3pPr>
              <a:defRPr lang="en-US" sz="1800" smtClean="0"/>
            </a:lvl3pPr>
            <a:lvl4pPr>
              <a:defRPr lang="en-US" sz="1600" smtClean="0"/>
            </a:lvl4pPr>
            <a:lvl5pPr>
              <a:defRPr lang="en-US" sz="1600"/>
            </a:lvl5pPr>
          </a:lstStyle>
          <a:p>
            <a:pPr marL="0" lvl="0" indent="0">
              <a:spcAft>
                <a:spcPts val="800"/>
              </a:spcAft>
              <a:buFont typeface="Arial" panose="020B0604020202020204" pitchFamily="34" charset="0"/>
              <a:buNone/>
            </a:pPr>
            <a:r>
              <a:rPr lang="en-US" dirty="0"/>
              <a:t>Click to edit Master text styles</a:t>
            </a:r>
          </a:p>
          <a:p>
            <a:pPr marL="800100" lvl="1" indent="-34290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dirty="0"/>
              <a:t>Second level</a:t>
            </a:r>
          </a:p>
          <a:p>
            <a:pPr marL="1200150" lvl="2" indent="-285750">
              <a:spcAft>
                <a:spcPts val="800"/>
              </a:spcAft>
              <a:buFont typeface="Arial" panose="020B0604020202020204" pitchFamily="34" charset="0"/>
            </a:pPr>
            <a:r>
              <a:rPr lang="en-US" dirty="0"/>
              <a:t>Third level</a:t>
            </a:r>
          </a:p>
          <a:p>
            <a:pPr marL="1657350" lvl="3" indent="-28575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dirty="0"/>
              <a:t>Fourth level</a:t>
            </a:r>
          </a:p>
          <a:p>
            <a:pPr marL="2114550" lvl="4" indent="-28575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dirty="0"/>
              <a:t>Fifth level</a:t>
            </a:r>
          </a:p>
        </p:txBody>
      </p:sp>
      <p:sp>
        <p:nvSpPr>
          <p:cNvPr id="19" name="Content Placeholder 8"/>
          <p:cNvSpPr>
            <a:spLocks noGrp="1"/>
          </p:cNvSpPr>
          <p:nvPr>
            <p:ph sz="quarter" idx="19"/>
          </p:nvPr>
        </p:nvSpPr>
        <p:spPr>
          <a:xfrm>
            <a:off x="4800600" y="1981200"/>
            <a:ext cx="4114800" cy="822960"/>
          </a:xfrm>
          <a:prstGeom prst="rect">
            <a:avLst/>
          </a:prstGeom>
        </p:spPr>
        <p:txBody>
          <a:bodyPr/>
          <a:lstStyle>
            <a:lvl1pPr>
              <a:defRPr lang="en-US" sz="2400" smtClean="0"/>
            </a:lvl1pPr>
            <a:lvl2pPr>
              <a:defRPr lang="en-US" sz="2000" smtClean="0"/>
            </a:lvl2pPr>
            <a:lvl3pPr>
              <a:defRPr lang="en-US" sz="1800" smtClean="0"/>
            </a:lvl3pPr>
            <a:lvl4pPr>
              <a:defRPr lang="en-US" sz="1600" smtClean="0"/>
            </a:lvl4pPr>
            <a:lvl5pPr>
              <a:defRPr lang="en-US" sz="1600"/>
            </a:lvl5pPr>
          </a:lstStyle>
          <a:p>
            <a:pPr marL="0" lvl="0" indent="0">
              <a:spcAft>
                <a:spcPts val="800"/>
              </a:spcAft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  <a:p>
            <a:pPr marL="800100" lvl="1" indent="-34290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/>
              <a:t>Second level</a:t>
            </a:r>
          </a:p>
          <a:p>
            <a:pPr marL="1200150" lvl="2" indent="-285750">
              <a:spcAft>
                <a:spcPts val="800"/>
              </a:spcAft>
              <a:buFont typeface="Arial" panose="020B0604020202020204" pitchFamily="34" charset="0"/>
            </a:pPr>
            <a:r>
              <a:rPr lang="en-US"/>
              <a:t>Third level</a:t>
            </a:r>
          </a:p>
          <a:p>
            <a:pPr marL="1657350" lvl="3" indent="-28575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/>
              <a:t>Fourth level</a:t>
            </a:r>
          </a:p>
          <a:p>
            <a:pPr marL="2114550" lvl="4" indent="-28575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/>
              <a:t>Fifth level</a:t>
            </a:r>
          </a:p>
        </p:txBody>
      </p:sp>
      <p:sp>
        <p:nvSpPr>
          <p:cNvPr id="21" name="Content Placeholder 9"/>
          <p:cNvSpPr>
            <a:spLocks noGrp="1"/>
          </p:cNvSpPr>
          <p:nvPr>
            <p:ph sz="quarter" idx="20"/>
          </p:nvPr>
        </p:nvSpPr>
        <p:spPr>
          <a:xfrm>
            <a:off x="4800600" y="2895600"/>
            <a:ext cx="4114800" cy="822960"/>
          </a:xfrm>
          <a:prstGeom prst="rect">
            <a:avLst/>
          </a:prstGeom>
        </p:spPr>
        <p:txBody>
          <a:bodyPr/>
          <a:lstStyle>
            <a:lvl1pPr>
              <a:defRPr lang="en-US" sz="2400" smtClean="0"/>
            </a:lvl1pPr>
            <a:lvl2pPr>
              <a:defRPr lang="en-US" sz="2000" smtClean="0"/>
            </a:lvl2pPr>
            <a:lvl3pPr>
              <a:defRPr lang="en-US" sz="1800" smtClean="0"/>
            </a:lvl3pPr>
            <a:lvl4pPr>
              <a:defRPr lang="en-US" sz="1600" smtClean="0"/>
            </a:lvl4pPr>
            <a:lvl5pPr>
              <a:defRPr lang="en-US" sz="1600"/>
            </a:lvl5pPr>
          </a:lstStyle>
          <a:p>
            <a:pPr marL="0" lvl="0" indent="0">
              <a:spcAft>
                <a:spcPts val="800"/>
              </a:spcAft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  <a:p>
            <a:pPr marL="800100" lvl="1" indent="-34290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/>
              <a:t>Second level</a:t>
            </a:r>
          </a:p>
          <a:p>
            <a:pPr marL="1200150" lvl="2" indent="-285750">
              <a:spcAft>
                <a:spcPts val="800"/>
              </a:spcAft>
              <a:buFont typeface="Arial" panose="020B0604020202020204" pitchFamily="34" charset="0"/>
            </a:pPr>
            <a:r>
              <a:rPr lang="en-US"/>
              <a:t>Third level</a:t>
            </a:r>
          </a:p>
          <a:p>
            <a:pPr marL="1657350" lvl="3" indent="-28575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/>
              <a:t>Fourth level</a:t>
            </a:r>
          </a:p>
          <a:p>
            <a:pPr marL="2114550" lvl="4" indent="-28575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/>
              <a:t>Fifth level</a:t>
            </a:r>
          </a:p>
        </p:txBody>
      </p:sp>
      <p:sp>
        <p:nvSpPr>
          <p:cNvPr id="23" name="Content Placeholder 10"/>
          <p:cNvSpPr>
            <a:spLocks noGrp="1"/>
          </p:cNvSpPr>
          <p:nvPr>
            <p:ph sz="quarter" idx="21"/>
          </p:nvPr>
        </p:nvSpPr>
        <p:spPr>
          <a:xfrm>
            <a:off x="4800600" y="3810000"/>
            <a:ext cx="4114800" cy="822960"/>
          </a:xfrm>
          <a:prstGeom prst="rect">
            <a:avLst/>
          </a:prstGeom>
        </p:spPr>
        <p:txBody>
          <a:bodyPr/>
          <a:lstStyle>
            <a:lvl1pPr>
              <a:defRPr lang="en-US" sz="2400" smtClean="0"/>
            </a:lvl1pPr>
            <a:lvl2pPr>
              <a:defRPr lang="en-US" sz="2000" smtClean="0"/>
            </a:lvl2pPr>
            <a:lvl3pPr>
              <a:defRPr lang="en-US" sz="1800" smtClean="0"/>
            </a:lvl3pPr>
            <a:lvl4pPr>
              <a:defRPr lang="en-US" sz="1600" smtClean="0"/>
            </a:lvl4pPr>
            <a:lvl5pPr>
              <a:defRPr lang="en-US" sz="1600"/>
            </a:lvl5pPr>
          </a:lstStyle>
          <a:p>
            <a:pPr marL="0" lvl="0" indent="0">
              <a:spcAft>
                <a:spcPts val="800"/>
              </a:spcAft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  <a:p>
            <a:pPr marL="800100" lvl="1" indent="-34290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/>
              <a:t>Second level</a:t>
            </a:r>
          </a:p>
          <a:p>
            <a:pPr marL="1200150" lvl="2" indent="-285750">
              <a:spcAft>
                <a:spcPts val="800"/>
              </a:spcAft>
              <a:buFont typeface="Arial" panose="020B0604020202020204" pitchFamily="34" charset="0"/>
            </a:pPr>
            <a:r>
              <a:rPr lang="en-US"/>
              <a:t>Third level</a:t>
            </a:r>
          </a:p>
          <a:p>
            <a:pPr marL="1657350" lvl="3" indent="-28575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/>
              <a:t>Fourth level</a:t>
            </a:r>
          </a:p>
          <a:p>
            <a:pPr marL="2114550" lvl="4" indent="-28575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/>
              <a:t>Fifth level</a:t>
            </a:r>
          </a:p>
        </p:txBody>
      </p:sp>
      <p:sp>
        <p:nvSpPr>
          <p:cNvPr id="25" name="Content Placeholder 11"/>
          <p:cNvSpPr>
            <a:spLocks noGrp="1"/>
          </p:cNvSpPr>
          <p:nvPr>
            <p:ph sz="quarter" idx="22"/>
          </p:nvPr>
        </p:nvSpPr>
        <p:spPr>
          <a:xfrm>
            <a:off x="4800600" y="4724400"/>
            <a:ext cx="4114800" cy="822960"/>
          </a:xfrm>
          <a:prstGeom prst="rect">
            <a:avLst/>
          </a:prstGeom>
        </p:spPr>
        <p:txBody>
          <a:bodyPr/>
          <a:lstStyle>
            <a:lvl1pPr>
              <a:defRPr lang="en-US" sz="2400" smtClean="0"/>
            </a:lvl1pPr>
            <a:lvl2pPr>
              <a:defRPr lang="en-US" sz="2000" smtClean="0"/>
            </a:lvl2pPr>
            <a:lvl3pPr>
              <a:defRPr lang="en-US" sz="1800" smtClean="0"/>
            </a:lvl3pPr>
            <a:lvl4pPr>
              <a:defRPr lang="en-US" sz="1600" smtClean="0"/>
            </a:lvl4pPr>
            <a:lvl5pPr>
              <a:defRPr lang="en-US" sz="1600"/>
            </a:lvl5pPr>
          </a:lstStyle>
          <a:p>
            <a:pPr marL="0" lvl="0" indent="0">
              <a:spcAft>
                <a:spcPts val="800"/>
              </a:spcAft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  <a:p>
            <a:pPr marL="800100" lvl="1" indent="-34290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/>
              <a:t>Second level</a:t>
            </a:r>
          </a:p>
          <a:p>
            <a:pPr marL="1200150" lvl="2" indent="-285750">
              <a:spcAft>
                <a:spcPts val="800"/>
              </a:spcAft>
              <a:buFont typeface="Arial" panose="020B0604020202020204" pitchFamily="34" charset="0"/>
            </a:pPr>
            <a:r>
              <a:rPr lang="en-US"/>
              <a:t>Third level</a:t>
            </a:r>
          </a:p>
          <a:p>
            <a:pPr marL="1657350" lvl="3" indent="-28575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/>
              <a:t>Fourth level</a:t>
            </a:r>
          </a:p>
          <a:p>
            <a:pPr marL="2114550" lvl="4" indent="-28575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/>
              <a:t>Fifth level</a:t>
            </a:r>
          </a:p>
        </p:txBody>
      </p:sp>
      <p:sp>
        <p:nvSpPr>
          <p:cNvPr id="27" name="Content Placeholder 12"/>
          <p:cNvSpPr>
            <a:spLocks noGrp="1"/>
          </p:cNvSpPr>
          <p:nvPr>
            <p:ph sz="quarter" idx="23"/>
          </p:nvPr>
        </p:nvSpPr>
        <p:spPr>
          <a:xfrm>
            <a:off x="4800600" y="5638800"/>
            <a:ext cx="4114800" cy="822960"/>
          </a:xfrm>
          <a:prstGeom prst="rect">
            <a:avLst/>
          </a:prstGeom>
        </p:spPr>
        <p:txBody>
          <a:bodyPr/>
          <a:lstStyle>
            <a:lvl1pPr>
              <a:defRPr lang="en-US" sz="2400" smtClean="0"/>
            </a:lvl1pPr>
            <a:lvl2pPr>
              <a:defRPr lang="en-US" sz="2000" smtClean="0"/>
            </a:lvl2pPr>
            <a:lvl3pPr>
              <a:defRPr lang="en-US" sz="1800" smtClean="0"/>
            </a:lvl3pPr>
            <a:lvl4pPr>
              <a:defRPr lang="en-US" sz="1600" smtClean="0"/>
            </a:lvl4pPr>
            <a:lvl5pPr>
              <a:defRPr lang="en-US" sz="1600"/>
            </a:lvl5pPr>
          </a:lstStyle>
          <a:p>
            <a:pPr marL="0" lvl="0" indent="0">
              <a:spcAft>
                <a:spcPts val="800"/>
              </a:spcAft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  <a:p>
            <a:pPr marL="800100" lvl="1" indent="-34290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/>
              <a:t>Second level</a:t>
            </a:r>
          </a:p>
          <a:p>
            <a:pPr marL="1200150" lvl="2" indent="-285750">
              <a:spcAft>
                <a:spcPts val="800"/>
              </a:spcAft>
              <a:buFont typeface="Arial" panose="020B0604020202020204" pitchFamily="34" charset="0"/>
            </a:pPr>
            <a:r>
              <a:rPr lang="en-US"/>
              <a:t>Third level</a:t>
            </a:r>
          </a:p>
          <a:p>
            <a:pPr marL="1657350" lvl="3" indent="-28575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/>
              <a:t>Fourth level</a:t>
            </a:r>
          </a:p>
          <a:p>
            <a:pPr marL="2114550" lvl="4" indent="-28575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/>
              <a:t>Fifth level</a:t>
            </a:r>
          </a:p>
        </p:txBody>
      </p:sp>
      <p:sp>
        <p:nvSpPr>
          <p:cNvPr id="13" name="Jump Link"/>
          <p:cNvSpPr>
            <a:spLocks noGrp="1"/>
          </p:cNvSpPr>
          <p:nvPr>
            <p:ph type="body" sz="quarter" idx="17" hasCustomPrompt="1"/>
          </p:nvPr>
        </p:nvSpPr>
        <p:spPr>
          <a:xfrm>
            <a:off x="3467512" y="6529450"/>
            <a:ext cx="2208976" cy="99950"/>
          </a:xfrm>
          <a:prstGeom prst="rect">
            <a:avLst/>
          </a:prstGeom>
        </p:spPr>
        <p:txBody>
          <a:bodyPr lIns="0" tIns="0" rIns="0" bIns="0"/>
          <a:lstStyle>
            <a:lvl1pPr marL="0" indent="0" algn="ctr">
              <a:buNone/>
              <a:defRPr sz="800"/>
            </a:lvl1pPr>
          </a:lstStyle>
          <a:p>
            <a:pPr lvl="0"/>
            <a:r>
              <a:rPr lang="en-US" dirty="0"/>
              <a:t>Add “Access the text alternative for slide images.”</a:t>
            </a:r>
          </a:p>
        </p:txBody>
      </p:sp>
      <p:sp>
        <p:nvSpPr>
          <p:cNvPr id="11" name="Photo Credit"/>
          <p:cNvSpPr>
            <a:spLocks noGrp="1"/>
          </p:cNvSpPr>
          <p:nvPr>
            <p:ph type="body" sz="quarter" idx="16" hasCustomPrompt="1"/>
          </p:nvPr>
        </p:nvSpPr>
        <p:spPr>
          <a:xfrm>
            <a:off x="6477000" y="6705600"/>
            <a:ext cx="2667000" cy="152400"/>
          </a:xfrm>
          <a:prstGeom prst="rect">
            <a:avLst/>
          </a:prstGeom>
        </p:spPr>
        <p:txBody>
          <a:bodyPr wrap="none" lIns="0" tIns="0" rIns="45720" bIns="0"/>
          <a:lstStyle>
            <a:lvl1pPr marL="0" marR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00">
                <a:solidFill>
                  <a:schemeClr val="bg1"/>
                </a:solidFill>
                <a:latin typeface="+mn-lt"/>
              </a:defRPr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Insert Photo Credit Here</a:t>
            </a:r>
          </a:p>
        </p:txBody>
      </p:sp>
    </p:spTree>
    <p:extLst>
      <p:ext uri="{BB962C8B-B14F-4D97-AF65-F5344CB8AC3E}">
        <p14:creationId xmlns:p14="http://schemas.microsoft.com/office/powerpoint/2010/main" val="92830830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oBar-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Title"/>
          <p:cNvSpPr>
            <a:spLocks noGrp="1"/>
          </p:cNvSpPr>
          <p:nvPr>
            <p:ph type="title"/>
          </p:nvPr>
        </p:nvSpPr>
        <p:spPr>
          <a:xfrm>
            <a:off x="-1" y="228600"/>
            <a:ext cx="9144001" cy="609600"/>
          </a:xfrm>
          <a:prstGeom prst="rect">
            <a:avLst/>
          </a:prstGeom>
        </p:spPr>
        <p:txBody>
          <a:bodyPr/>
          <a:lstStyle>
            <a:lvl1pPr>
              <a:defRPr sz="3600">
                <a:solidFill>
                  <a:schemeClr val="bg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1"/>
          <p:cNvSpPr>
            <a:spLocks noGrp="1"/>
          </p:cNvSpPr>
          <p:nvPr>
            <p:ph sz="half" idx="1"/>
          </p:nvPr>
        </p:nvSpPr>
        <p:spPr>
          <a:xfrm>
            <a:off x="457200" y="914400"/>
            <a:ext cx="4038600" cy="5615940"/>
          </a:xfrm>
          <a:prstGeom prst="rect">
            <a:avLst/>
          </a:prstGeom>
        </p:spPr>
        <p:txBody>
          <a:bodyPr/>
          <a:lstStyle>
            <a:lvl1pPr marL="0" indent="0">
              <a:spcAft>
                <a:spcPts val="800"/>
              </a:spcAft>
              <a:buFont typeface="Arial" panose="020B0604020202020204" pitchFamily="34" charset="0"/>
              <a:buNone/>
              <a:defRPr sz="2400"/>
            </a:lvl1pPr>
            <a:lvl2pPr marL="800100" indent="-342900">
              <a:spcAft>
                <a:spcPts val="800"/>
              </a:spcAft>
              <a:buFont typeface="Arial" panose="020B0604020202020204" pitchFamily="34" charset="0"/>
              <a:buChar char="•"/>
              <a:defRPr sz="2000"/>
            </a:lvl2pPr>
            <a:lvl3pPr marL="1200150" indent="-285750">
              <a:spcAft>
                <a:spcPts val="800"/>
              </a:spcAft>
              <a:buFont typeface="Arial" panose="020B0604020202020204" pitchFamily="34" charset="0"/>
              <a:buChar char="•"/>
              <a:defRPr sz="1800"/>
            </a:lvl3pPr>
            <a:lvl4pPr marL="1657350" indent="-285750">
              <a:spcAft>
                <a:spcPts val="800"/>
              </a:spcAft>
              <a:buFont typeface="Arial" panose="020B0604020202020204" pitchFamily="34" charset="0"/>
              <a:buChar char="•"/>
              <a:defRPr sz="1600"/>
            </a:lvl4pPr>
            <a:lvl5pPr marL="2114550" indent="-285750">
              <a:spcAft>
                <a:spcPts val="800"/>
              </a:spcAft>
              <a:buFont typeface="Arial" panose="020B0604020202020204" pitchFamily="34" charset="0"/>
              <a:buChar char="•"/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2"/>
          <p:cNvSpPr>
            <a:spLocks noGrp="1"/>
          </p:cNvSpPr>
          <p:nvPr>
            <p:ph sz="half" idx="2"/>
          </p:nvPr>
        </p:nvSpPr>
        <p:spPr>
          <a:xfrm>
            <a:off x="4648200" y="914400"/>
            <a:ext cx="4038600" cy="5615940"/>
          </a:xfrm>
          <a:prstGeom prst="rect">
            <a:avLst/>
          </a:prstGeom>
        </p:spPr>
        <p:txBody>
          <a:bodyPr/>
          <a:lstStyle>
            <a:lvl1pPr marL="0" indent="0">
              <a:spcAft>
                <a:spcPts val="800"/>
              </a:spcAft>
              <a:buFont typeface="Arial" panose="020B0604020202020204" pitchFamily="34" charset="0"/>
              <a:buNone/>
              <a:defRPr sz="2400"/>
            </a:lvl1pPr>
            <a:lvl2pPr marL="800100" indent="-342900">
              <a:spcAft>
                <a:spcPts val="800"/>
              </a:spcAft>
              <a:buFont typeface="Arial" panose="020B0604020202020204" pitchFamily="34" charset="0"/>
              <a:buChar char="•"/>
              <a:defRPr sz="2000"/>
            </a:lvl2pPr>
            <a:lvl3pPr marL="1200150" indent="-285750">
              <a:spcAft>
                <a:spcPts val="800"/>
              </a:spcAft>
              <a:buFont typeface="Arial" panose="020B0604020202020204" pitchFamily="34" charset="0"/>
              <a:buChar char="•"/>
              <a:defRPr sz="1800"/>
            </a:lvl3pPr>
            <a:lvl4pPr marL="1657350" indent="-285750">
              <a:spcAft>
                <a:spcPts val="800"/>
              </a:spcAft>
              <a:buFont typeface="Arial" panose="020B0604020202020204" pitchFamily="34" charset="0"/>
              <a:buChar char="•"/>
              <a:defRPr sz="1600"/>
            </a:lvl4pPr>
            <a:lvl5pPr marL="2114550" indent="-285750">
              <a:spcAft>
                <a:spcPts val="800"/>
              </a:spcAft>
              <a:buFont typeface="Arial" panose="020B0604020202020204" pitchFamily="34" charset="0"/>
              <a:buChar char="•"/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9" name="Jump Link"/>
          <p:cNvSpPr>
            <a:spLocks noGrp="1"/>
          </p:cNvSpPr>
          <p:nvPr>
            <p:ph type="body" sz="quarter" idx="17" hasCustomPrompt="1"/>
          </p:nvPr>
        </p:nvSpPr>
        <p:spPr>
          <a:xfrm>
            <a:off x="3465912" y="6553200"/>
            <a:ext cx="2208976" cy="99950"/>
          </a:xfrm>
          <a:prstGeom prst="rect">
            <a:avLst/>
          </a:prstGeom>
        </p:spPr>
        <p:txBody>
          <a:bodyPr lIns="0" tIns="0" rIns="0" bIns="0"/>
          <a:lstStyle>
            <a:lvl1pPr marL="0" indent="0" algn="ctr">
              <a:buNone/>
              <a:defRPr sz="800"/>
            </a:lvl1pPr>
          </a:lstStyle>
          <a:p>
            <a:pPr lvl="0"/>
            <a:r>
              <a:rPr lang="en-US" dirty="0"/>
              <a:t>Add “Access the text alternative for slide images.”</a:t>
            </a:r>
          </a:p>
        </p:txBody>
      </p:sp>
      <p:sp>
        <p:nvSpPr>
          <p:cNvPr id="10" name="Photo Credit"/>
          <p:cNvSpPr>
            <a:spLocks noGrp="1"/>
          </p:cNvSpPr>
          <p:nvPr>
            <p:ph type="body" sz="quarter" idx="11" hasCustomPrompt="1"/>
          </p:nvPr>
        </p:nvSpPr>
        <p:spPr>
          <a:xfrm>
            <a:off x="5486400" y="6705600"/>
            <a:ext cx="3657600" cy="152400"/>
          </a:xfrm>
          <a:prstGeom prst="rect">
            <a:avLst/>
          </a:prstGeom>
        </p:spPr>
        <p:txBody>
          <a:bodyPr wrap="none" lIns="0" tIns="0" rIns="45720" bIns="0"/>
          <a:lstStyle>
            <a:lvl1pPr marL="0" indent="0" algn="r">
              <a:buNone/>
              <a:defRPr sz="800" baseline="0">
                <a:solidFill>
                  <a:srgbClr val="6A6A6A"/>
                </a:solidFill>
              </a:defRPr>
            </a:lvl1pPr>
            <a:lvl5pPr>
              <a:defRPr/>
            </a:lvl5pPr>
          </a:lstStyle>
          <a:p>
            <a:pPr lvl="0"/>
            <a:r>
              <a:rPr lang="en-US" dirty="0"/>
              <a:t>Insert Photo Credit Here</a:t>
            </a:r>
          </a:p>
        </p:txBody>
      </p:sp>
    </p:spTree>
    <p:extLst>
      <p:ext uri="{BB962C8B-B14F-4D97-AF65-F5344CB8AC3E}">
        <p14:creationId xmlns:p14="http://schemas.microsoft.com/office/powerpoint/2010/main" val="36040742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oBar-Two-Up 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Title"/>
          <p:cNvSpPr>
            <a:spLocks noGrp="1"/>
          </p:cNvSpPr>
          <p:nvPr>
            <p:ph type="title"/>
          </p:nvPr>
        </p:nvSpPr>
        <p:spPr>
          <a:xfrm>
            <a:off x="-20713" y="228600"/>
            <a:ext cx="9185426" cy="609600"/>
          </a:xfrm>
          <a:prstGeom prst="rect">
            <a:avLst/>
          </a:prstGeom>
        </p:spPr>
        <p:txBody>
          <a:bodyPr/>
          <a:lstStyle>
            <a:lvl1pPr>
              <a:defRPr sz="3600">
                <a:solidFill>
                  <a:schemeClr val="bg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Header 1"/>
          <p:cNvSpPr>
            <a:spLocks noGrp="1"/>
          </p:cNvSpPr>
          <p:nvPr>
            <p:ph type="body" idx="1"/>
          </p:nvPr>
        </p:nvSpPr>
        <p:spPr>
          <a:xfrm>
            <a:off x="455612" y="960438"/>
            <a:ext cx="40401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1"/>
          <p:cNvSpPr>
            <a:spLocks noGrp="1"/>
          </p:cNvSpPr>
          <p:nvPr>
            <p:ph sz="half" idx="2"/>
          </p:nvPr>
        </p:nvSpPr>
        <p:spPr>
          <a:xfrm>
            <a:off x="457201" y="1600200"/>
            <a:ext cx="4040188" cy="4912202"/>
          </a:xfrm>
          <a:prstGeom prst="rect">
            <a:avLst/>
          </a:prstGeom>
        </p:spPr>
        <p:txBody>
          <a:bodyPr/>
          <a:lstStyle>
            <a:lvl1pPr marL="0" indent="0">
              <a:spcAft>
                <a:spcPts val="800"/>
              </a:spcAft>
              <a:buFont typeface="Arial" panose="020B0604020202020204" pitchFamily="34" charset="0"/>
              <a:buNone/>
              <a:defRPr sz="2400"/>
            </a:lvl1pPr>
            <a:lvl2pPr marL="800100" indent="-342900">
              <a:spcAft>
                <a:spcPts val="800"/>
              </a:spcAft>
              <a:buFont typeface="Arial" panose="020B0604020202020204" pitchFamily="34" charset="0"/>
              <a:buChar char="•"/>
              <a:defRPr sz="2000"/>
            </a:lvl2pPr>
            <a:lvl3pPr marL="1200150" indent="-285750">
              <a:spcAft>
                <a:spcPts val="800"/>
              </a:spcAft>
              <a:buFont typeface="Arial" panose="020B0604020202020204" pitchFamily="34" charset="0"/>
              <a:buChar char="•"/>
              <a:defRPr sz="1800"/>
            </a:lvl3pPr>
            <a:lvl4pPr marL="1657350" indent="-285750">
              <a:spcAft>
                <a:spcPts val="800"/>
              </a:spcAft>
              <a:buFont typeface="Arial" panose="020B0604020202020204" pitchFamily="34" charset="0"/>
              <a:buChar char="•"/>
              <a:defRPr sz="1600"/>
            </a:lvl4pPr>
            <a:lvl5pPr marL="2114550" indent="-285750">
              <a:spcAft>
                <a:spcPts val="800"/>
              </a:spcAft>
              <a:buFont typeface="Arial" panose="020B0604020202020204" pitchFamily="34" charset="0"/>
              <a:buChar char="•"/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Header 2"/>
          <p:cNvSpPr>
            <a:spLocks noGrp="1"/>
          </p:cNvSpPr>
          <p:nvPr>
            <p:ph type="body" sz="quarter" idx="3"/>
          </p:nvPr>
        </p:nvSpPr>
        <p:spPr>
          <a:xfrm>
            <a:off x="4645026" y="960438"/>
            <a:ext cx="4041775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2"/>
          <p:cNvSpPr>
            <a:spLocks noGrp="1"/>
          </p:cNvSpPr>
          <p:nvPr>
            <p:ph sz="quarter" idx="4"/>
          </p:nvPr>
        </p:nvSpPr>
        <p:spPr>
          <a:xfrm>
            <a:off x="4645026" y="1600200"/>
            <a:ext cx="4041775" cy="4912202"/>
          </a:xfrm>
          <a:prstGeom prst="rect">
            <a:avLst/>
          </a:prstGeom>
        </p:spPr>
        <p:txBody>
          <a:bodyPr/>
          <a:lstStyle>
            <a:lvl1pPr marL="0" indent="0">
              <a:spcAft>
                <a:spcPts val="800"/>
              </a:spcAft>
              <a:buFont typeface="Arial" panose="020B0604020202020204" pitchFamily="34" charset="0"/>
              <a:buNone/>
              <a:defRPr sz="2400"/>
            </a:lvl1pPr>
            <a:lvl2pPr marL="800100" indent="-342900">
              <a:spcAft>
                <a:spcPts val="800"/>
              </a:spcAft>
              <a:buFont typeface="Arial" panose="020B0604020202020204" pitchFamily="34" charset="0"/>
              <a:buChar char="•"/>
              <a:defRPr sz="2000"/>
            </a:lvl2pPr>
            <a:lvl3pPr marL="1200150" indent="-285750">
              <a:spcAft>
                <a:spcPts val="800"/>
              </a:spcAft>
              <a:buFont typeface="Arial" panose="020B0604020202020204" pitchFamily="34" charset="0"/>
              <a:buChar char="•"/>
              <a:defRPr sz="1800"/>
            </a:lvl3pPr>
            <a:lvl4pPr marL="1657350" indent="-285750">
              <a:spcAft>
                <a:spcPts val="800"/>
              </a:spcAft>
              <a:buFont typeface="Arial" panose="020B0604020202020204" pitchFamily="34" charset="0"/>
              <a:buChar char="•"/>
              <a:defRPr sz="1600"/>
            </a:lvl4pPr>
            <a:lvl5pPr marL="2114550" indent="-285750">
              <a:spcAft>
                <a:spcPts val="800"/>
              </a:spcAft>
              <a:buFont typeface="Arial" panose="020B0604020202020204" pitchFamily="34" charset="0"/>
              <a:buChar char="•"/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Jump Link"/>
          <p:cNvSpPr>
            <a:spLocks noGrp="1"/>
          </p:cNvSpPr>
          <p:nvPr>
            <p:ph type="body" sz="quarter" idx="17" hasCustomPrompt="1"/>
          </p:nvPr>
        </p:nvSpPr>
        <p:spPr>
          <a:xfrm>
            <a:off x="3465912" y="6553200"/>
            <a:ext cx="2208976" cy="99950"/>
          </a:xfrm>
          <a:prstGeom prst="rect">
            <a:avLst/>
          </a:prstGeom>
        </p:spPr>
        <p:txBody>
          <a:bodyPr lIns="0" tIns="0" rIns="0" bIns="0"/>
          <a:lstStyle>
            <a:lvl1pPr marL="0" indent="0" algn="ctr">
              <a:buNone/>
              <a:defRPr sz="800"/>
            </a:lvl1pPr>
          </a:lstStyle>
          <a:p>
            <a:pPr lvl="0"/>
            <a:r>
              <a:rPr lang="en-US" dirty="0"/>
              <a:t>Add “Access the text alternative for slide images.”</a:t>
            </a:r>
          </a:p>
        </p:txBody>
      </p:sp>
      <p:sp>
        <p:nvSpPr>
          <p:cNvPr id="12" name="Photo Credit"/>
          <p:cNvSpPr>
            <a:spLocks noGrp="1"/>
          </p:cNvSpPr>
          <p:nvPr>
            <p:ph type="body" sz="quarter" idx="11" hasCustomPrompt="1"/>
          </p:nvPr>
        </p:nvSpPr>
        <p:spPr>
          <a:xfrm>
            <a:off x="5486400" y="6705600"/>
            <a:ext cx="3657600" cy="152400"/>
          </a:xfrm>
          <a:prstGeom prst="rect">
            <a:avLst/>
          </a:prstGeom>
        </p:spPr>
        <p:txBody>
          <a:bodyPr wrap="none" lIns="0" tIns="0" rIns="45720" bIns="0"/>
          <a:lstStyle>
            <a:lvl1pPr marL="0" indent="0" algn="r">
              <a:buNone/>
              <a:defRPr sz="800" baseline="0">
                <a:solidFill>
                  <a:srgbClr val="6A6A6A"/>
                </a:solidFill>
              </a:defRPr>
            </a:lvl1pPr>
            <a:lvl5pPr>
              <a:defRPr/>
            </a:lvl5pPr>
          </a:lstStyle>
          <a:p>
            <a:pPr lvl="0"/>
            <a:r>
              <a:rPr lang="en-US" dirty="0"/>
              <a:t>Insert Photo Credit Here</a:t>
            </a:r>
          </a:p>
        </p:txBody>
      </p:sp>
    </p:spTree>
    <p:extLst>
      <p:ext uri="{BB962C8B-B14F-4D97-AF65-F5344CB8AC3E}">
        <p14:creationId xmlns:p14="http://schemas.microsoft.com/office/powerpoint/2010/main" val="349402941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oBar-4-up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Title"/>
          <p:cNvSpPr>
            <a:spLocks noGrp="1"/>
          </p:cNvSpPr>
          <p:nvPr>
            <p:ph type="title"/>
          </p:nvPr>
        </p:nvSpPr>
        <p:spPr>
          <a:xfrm>
            <a:off x="-20713" y="228600"/>
            <a:ext cx="9185426" cy="609600"/>
          </a:xfrm>
          <a:prstGeom prst="rect">
            <a:avLst/>
          </a:prstGeom>
        </p:spPr>
        <p:txBody>
          <a:bodyPr/>
          <a:lstStyle>
            <a:lvl1pPr>
              <a:defRPr sz="3600">
                <a:solidFill>
                  <a:schemeClr val="bg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Header 1"/>
          <p:cNvSpPr>
            <a:spLocks noGrp="1"/>
          </p:cNvSpPr>
          <p:nvPr>
            <p:ph type="body" idx="1"/>
          </p:nvPr>
        </p:nvSpPr>
        <p:spPr>
          <a:xfrm>
            <a:off x="457201" y="960438"/>
            <a:ext cx="40401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1"/>
          <p:cNvSpPr>
            <a:spLocks noGrp="1"/>
          </p:cNvSpPr>
          <p:nvPr>
            <p:ph sz="half" idx="2"/>
          </p:nvPr>
        </p:nvSpPr>
        <p:spPr>
          <a:xfrm>
            <a:off x="457201" y="1600200"/>
            <a:ext cx="4040188" cy="1752600"/>
          </a:xfrm>
          <a:prstGeom prst="rect">
            <a:avLst/>
          </a:prstGeom>
        </p:spPr>
        <p:txBody>
          <a:bodyPr/>
          <a:lstStyle>
            <a:lvl1pPr marL="0" indent="0">
              <a:spcAft>
                <a:spcPts val="800"/>
              </a:spcAft>
              <a:buFont typeface="Arial" panose="020B0604020202020204" pitchFamily="34" charset="0"/>
              <a:buNone/>
              <a:defRPr sz="2000"/>
            </a:lvl1pPr>
            <a:lvl2pPr marL="742950" indent="-285750">
              <a:spcAft>
                <a:spcPts val="800"/>
              </a:spcAft>
              <a:buFont typeface="Arial" panose="020B0604020202020204" pitchFamily="34" charset="0"/>
              <a:buChar char="•"/>
              <a:defRPr sz="1800"/>
            </a:lvl2pPr>
            <a:lvl3pPr marL="1200150" indent="-285750">
              <a:spcAft>
                <a:spcPts val="800"/>
              </a:spcAft>
              <a:buFont typeface="Arial" panose="020B0604020202020204" pitchFamily="34" charset="0"/>
              <a:buChar char="•"/>
              <a:defRPr sz="1600"/>
            </a:lvl3pPr>
            <a:lvl4pPr marL="1657350" indent="-285750">
              <a:spcAft>
                <a:spcPts val="800"/>
              </a:spcAft>
              <a:buFont typeface="Arial" panose="020B0604020202020204" pitchFamily="34" charset="0"/>
              <a:buChar char="•"/>
              <a:defRPr sz="1400"/>
            </a:lvl4pPr>
            <a:lvl5pPr marL="2114550" indent="-285750">
              <a:spcAft>
                <a:spcPts val="800"/>
              </a:spcAft>
              <a:buFont typeface="Arial" panose="020B0604020202020204" pitchFamily="34" charset="0"/>
              <a:buChar char="•"/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Header 2"/>
          <p:cNvSpPr>
            <a:spLocks noGrp="1"/>
          </p:cNvSpPr>
          <p:nvPr>
            <p:ph type="body" sz="quarter" idx="3"/>
          </p:nvPr>
        </p:nvSpPr>
        <p:spPr>
          <a:xfrm>
            <a:off x="4645026" y="960438"/>
            <a:ext cx="4041775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2"/>
          <p:cNvSpPr>
            <a:spLocks noGrp="1"/>
          </p:cNvSpPr>
          <p:nvPr>
            <p:ph sz="quarter" idx="4"/>
          </p:nvPr>
        </p:nvSpPr>
        <p:spPr>
          <a:xfrm>
            <a:off x="4645026" y="1600200"/>
            <a:ext cx="4041775" cy="1752600"/>
          </a:xfrm>
          <a:prstGeom prst="rect">
            <a:avLst/>
          </a:prstGeom>
        </p:spPr>
        <p:txBody>
          <a:bodyPr/>
          <a:lstStyle>
            <a:lvl1pPr marL="0" indent="0">
              <a:spcAft>
                <a:spcPts val="800"/>
              </a:spcAft>
              <a:buFont typeface="Arial" panose="020B0604020202020204" pitchFamily="34" charset="0"/>
              <a:buNone/>
              <a:defRPr sz="2000"/>
            </a:lvl1pPr>
            <a:lvl2pPr marL="742950" indent="-285750">
              <a:spcAft>
                <a:spcPts val="800"/>
              </a:spcAft>
              <a:buFont typeface="Arial" panose="020B0604020202020204" pitchFamily="34" charset="0"/>
              <a:buChar char="•"/>
              <a:defRPr sz="1800"/>
            </a:lvl2pPr>
            <a:lvl3pPr marL="1200150" indent="-285750">
              <a:spcAft>
                <a:spcPts val="800"/>
              </a:spcAft>
              <a:buFont typeface="Arial" panose="020B0604020202020204" pitchFamily="34" charset="0"/>
              <a:buChar char="•"/>
              <a:defRPr sz="1600"/>
            </a:lvl3pPr>
            <a:lvl4pPr marL="1657350" indent="-285750">
              <a:spcAft>
                <a:spcPts val="800"/>
              </a:spcAft>
              <a:buFont typeface="Arial" panose="020B0604020202020204" pitchFamily="34" charset="0"/>
              <a:buChar char="•"/>
              <a:defRPr sz="1400"/>
            </a:lvl4pPr>
            <a:lvl5pPr marL="2114550" indent="-285750">
              <a:spcAft>
                <a:spcPts val="800"/>
              </a:spcAft>
              <a:buFont typeface="Arial" panose="020B0604020202020204" pitchFamily="34" charset="0"/>
              <a:buChar char="•"/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Header 3"/>
          <p:cNvSpPr>
            <a:spLocks noGrp="1"/>
          </p:cNvSpPr>
          <p:nvPr>
            <p:ph type="body" sz="quarter" idx="12"/>
          </p:nvPr>
        </p:nvSpPr>
        <p:spPr>
          <a:xfrm>
            <a:off x="457200" y="3581400"/>
            <a:ext cx="4038600" cy="609600"/>
          </a:xfrm>
          <a:prstGeom prst="rect">
            <a:avLst/>
          </a:prstGeom>
        </p:spPr>
        <p:txBody>
          <a:bodyPr anchor="b"/>
          <a:lstStyle>
            <a:lvl1pPr>
              <a:defRPr lang="en-US" sz="2000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 marL="0" lvl="0" indent="0" algn="l" defTabSz="457200" rtl="0" eaLnBrk="1" latinLnBrk="0" hangingPunct="1">
              <a:spcBef>
                <a:spcPct val="20000"/>
              </a:spcBef>
              <a:buFont typeface="Arial"/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14" name="Content Placeholder 3"/>
          <p:cNvSpPr>
            <a:spLocks noGrp="1"/>
          </p:cNvSpPr>
          <p:nvPr>
            <p:ph sz="half" idx="14"/>
          </p:nvPr>
        </p:nvSpPr>
        <p:spPr>
          <a:xfrm>
            <a:off x="457200" y="4191000"/>
            <a:ext cx="4040188" cy="1752600"/>
          </a:xfrm>
          <a:prstGeom prst="rect">
            <a:avLst/>
          </a:prstGeom>
        </p:spPr>
        <p:txBody>
          <a:bodyPr/>
          <a:lstStyle>
            <a:lvl1pPr marL="0" indent="0">
              <a:spcAft>
                <a:spcPts val="800"/>
              </a:spcAft>
              <a:buFont typeface="Arial" panose="020B0604020202020204" pitchFamily="34" charset="0"/>
              <a:buNone/>
              <a:defRPr sz="2000"/>
            </a:lvl1pPr>
            <a:lvl2pPr marL="742950" indent="-285750">
              <a:spcAft>
                <a:spcPts val="800"/>
              </a:spcAft>
              <a:buFont typeface="Arial" panose="020B0604020202020204" pitchFamily="34" charset="0"/>
              <a:buChar char="•"/>
              <a:defRPr sz="1800"/>
            </a:lvl2pPr>
            <a:lvl3pPr marL="1200150" indent="-285750">
              <a:spcAft>
                <a:spcPts val="800"/>
              </a:spcAft>
              <a:buFont typeface="Arial" panose="020B0604020202020204" pitchFamily="34" charset="0"/>
              <a:buChar char="•"/>
              <a:defRPr sz="1600"/>
            </a:lvl3pPr>
            <a:lvl4pPr marL="1657350" indent="-285750">
              <a:spcAft>
                <a:spcPts val="800"/>
              </a:spcAft>
              <a:buFont typeface="Arial" panose="020B0604020202020204" pitchFamily="34" charset="0"/>
              <a:buChar char="•"/>
              <a:defRPr sz="1400"/>
            </a:lvl4pPr>
            <a:lvl5pPr marL="2114550" indent="-285750">
              <a:spcAft>
                <a:spcPts val="800"/>
              </a:spcAft>
              <a:buFont typeface="Arial" panose="020B0604020202020204" pitchFamily="34" charset="0"/>
              <a:buChar char="•"/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Header 4"/>
          <p:cNvSpPr>
            <a:spLocks noGrp="1"/>
          </p:cNvSpPr>
          <p:nvPr>
            <p:ph type="body" sz="quarter" idx="13"/>
          </p:nvPr>
        </p:nvSpPr>
        <p:spPr>
          <a:xfrm>
            <a:off x="4648200" y="3581400"/>
            <a:ext cx="4038600" cy="609600"/>
          </a:xfrm>
          <a:prstGeom prst="rect">
            <a:avLst/>
          </a:prstGeom>
        </p:spPr>
        <p:txBody>
          <a:bodyPr anchor="b"/>
          <a:lstStyle>
            <a:lvl1pPr>
              <a:defRPr lang="en-US" sz="2000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 marL="0" lvl="0" indent="0" algn="l" defTabSz="457200" rtl="0" eaLnBrk="1" latinLnBrk="0" hangingPunct="1">
              <a:spcBef>
                <a:spcPct val="20000"/>
              </a:spcBef>
              <a:buFont typeface="Arial"/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15" name="Content Placeholder 4"/>
          <p:cNvSpPr>
            <a:spLocks noGrp="1"/>
          </p:cNvSpPr>
          <p:nvPr>
            <p:ph sz="quarter" idx="15"/>
          </p:nvPr>
        </p:nvSpPr>
        <p:spPr>
          <a:xfrm>
            <a:off x="4645025" y="4191000"/>
            <a:ext cx="4041775" cy="1752600"/>
          </a:xfrm>
          <a:prstGeom prst="rect">
            <a:avLst/>
          </a:prstGeom>
        </p:spPr>
        <p:txBody>
          <a:bodyPr/>
          <a:lstStyle>
            <a:lvl1pPr marL="0" indent="0">
              <a:spcAft>
                <a:spcPts val="800"/>
              </a:spcAft>
              <a:buFont typeface="Arial" panose="020B0604020202020204" pitchFamily="34" charset="0"/>
              <a:buNone/>
              <a:defRPr sz="2000"/>
            </a:lvl1pPr>
            <a:lvl2pPr marL="742950" indent="-285750">
              <a:spcAft>
                <a:spcPts val="800"/>
              </a:spcAft>
              <a:buFont typeface="Arial" panose="020B0604020202020204" pitchFamily="34" charset="0"/>
              <a:buChar char="•"/>
              <a:defRPr sz="1800"/>
            </a:lvl2pPr>
            <a:lvl3pPr marL="1200150" indent="-285750">
              <a:spcAft>
                <a:spcPts val="800"/>
              </a:spcAft>
              <a:buFont typeface="Arial" panose="020B0604020202020204" pitchFamily="34" charset="0"/>
              <a:buChar char="•"/>
              <a:defRPr sz="1600"/>
            </a:lvl3pPr>
            <a:lvl4pPr marL="1657350" indent="-285750">
              <a:spcAft>
                <a:spcPts val="800"/>
              </a:spcAft>
              <a:buFont typeface="Arial" panose="020B0604020202020204" pitchFamily="34" charset="0"/>
              <a:buChar char="•"/>
              <a:defRPr sz="1400"/>
            </a:lvl4pPr>
            <a:lvl5pPr marL="2114550" indent="-285750">
              <a:spcAft>
                <a:spcPts val="800"/>
              </a:spcAft>
              <a:buFont typeface="Arial" panose="020B0604020202020204" pitchFamily="34" charset="0"/>
              <a:buChar char="•"/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3" name="Jump Link"/>
          <p:cNvSpPr>
            <a:spLocks noGrp="1"/>
          </p:cNvSpPr>
          <p:nvPr>
            <p:ph type="body" sz="quarter" idx="17" hasCustomPrompt="1"/>
          </p:nvPr>
        </p:nvSpPr>
        <p:spPr>
          <a:xfrm>
            <a:off x="3465912" y="6019800"/>
            <a:ext cx="2208976" cy="99950"/>
          </a:xfrm>
          <a:prstGeom prst="rect">
            <a:avLst/>
          </a:prstGeom>
        </p:spPr>
        <p:txBody>
          <a:bodyPr lIns="0" tIns="0" rIns="0" bIns="0"/>
          <a:lstStyle>
            <a:lvl1pPr marL="0" indent="0" algn="ctr">
              <a:buNone/>
              <a:defRPr sz="800"/>
            </a:lvl1pPr>
          </a:lstStyle>
          <a:p>
            <a:pPr lvl="0"/>
            <a:r>
              <a:rPr lang="en-US" dirty="0"/>
              <a:t>Add “Access the text alternative for slide images.”</a:t>
            </a:r>
          </a:p>
        </p:txBody>
      </p:sp>
      <p:sp>
        <p:nvSpPr>
          <p:cNvPr id="16" name="Photo Credit"/>
          <p:cNvSpPr>
            <a:spLocks noGrp="1"/>
          </p:cNvSpPr>
          <p:nvPr>
            <p:ph type="body" sz="quarter" idx="11" hasCustomPrompt="1"/>
          </p:nvPr>
        </p:nvSpPr>
        <p:spPr>
          <a:xfrm>
            <a:off x="5486400" y="6705600"/>
            <a:ext cx="3657600" cy="152400"/>
          </a:xfrm>
          <a:prstGeom prst="rect">
            <a:avLst/>
          </a:prstGeom>
        </p:spPr>
        <p:txBody>
          <a:bodyPr wrap="none" lIns="0" tIns="0" rIns="45720" bIns="0"/>
          <a:lstStyle>
            <a:lvl1pPr marL="0" indent="0" algn="r">
              <a:buNone/>
              <a:defRPr sz="800" baseline="0">
                <a:solidFill>
                  <a:srgbClr val="6A6A6A"/>
                </a:solidFill>
              </a:defRPr>
            </a:lvl1pPr>
            <a:lvl5pPr>
              <a:defRPr/>
            </a:lvl5pPr>
          </a:lstStyle>
          <a:p>
            <a:pPr lvl="0"/>
            <a:r>
              <a:rPr lang="en-US" dirty="0"/>
              <a:t>Insert Photo Credit Here</a:t>
            </a:r>
          </a:p>
        </p:txBody>
      </p:sp>
    </p:spTree>
    <p:extLst>
      <p:ext uri="{BB962C8B-B14F-4D97-AF65-F5344CB8AC3E}">
        <p14:creationId xmlns:p14="http://schemas.microsoft.com/office/powerpoint/2010/main" val="78589993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oBar-Content with Left Side-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Title"/>
          <p:cNvSpPr>
            <a:spLocks noGrp="1"/>
          </p:cNvSpPr>
          <p:nvPr>
            <p:ph type="title"/>
          </p:nvPr>
        </p:nvSpPr>
        <p:spPr>
          <a:xfrm>
            <a:off x="457201" y="304800"/>
            <a:ext cx="3008313" cy="838200"/>
          </a:xfrm>
          <a:prstGeom prst="rect">
            <a:avLst/>
          </a:prstGeom>
        </p:spPr>
        <p:txBody>
          <a:bodyPr anchor="b"/>
          <a:lstStyle>
            <a:lvl1pPr algn="l">
              <a:defRPr sz="1800" b="1">
                <a:solidFill>
                  <a:schemeClr val="bg2"/>
                </a:solidFill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Text Placeholder 1"/>
          <p:cNvSpPr>
            <a:spLocks noGrp="1"/>
          </p:cNvSpPr>
          <p:nvPr>
            <p:ph type="body" sz="half" idx="2"/>
          </p:nvPr>
        </p:nvSpPr>
        <p:spPr>
          <a:xfrm>
            <a:off x="457201" y="1143000"/>
            <a:ext cx="3008313" cy="53340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Content Placeholder 1"/>
          <p:cNvSpPr>
            <a:spLocks noGrp="1"/>
          </p:cNvSpPr>
          <p:nvPr>
            <p:ph idx="1"/>
          </p:nvPr>
        </p:nvSpPr>
        <p:spPr>
          <a:xfrm>
            <a:off x="3575050" y="304800"/>
            <a:ext cx="5111751" cy="6179819"/>
          </a:xfrm>
          <a:prstGeom prst="rect">
            <a:avLst/>
          </a:prstGeom>
        </p:spPr>
        <p:txBody>
          <a:bodyPr/>
          <a:lstStyle>
            <a:lvl1pPr marL="0" indent="0">
              <a:spcAft>
                <a:spcPts val="800"/>
              </a:spcAft>
              <a:buFont typeface="Arial" panose="020B0604020202020204" pitchFamily="34" charset="0"/>
              <a:buNone/>
              <a:defRPr sz="2400"/>
            </a:lvl1pPr>
            <a:lvl2pPr marL="800100" indent="-342900">
              <a:spcAft>
                <a:spcPts val="800"/>
              </a:spcAft>
              <a:buFont typeface="Arial" panose="020B0604020202020204" pitchFamily="34" charset="0"/>
              <a:buChar char="•"/>
              <a:defRPr sz="2000"/>
            </a:lvl2pPr>
            <a:lvl3pPr marL="1200150" indent="-285750">
              <a:spcAft>
                <a:spcPts val="800"/>
              </a:spcAft>
              <a:buFont typeface="Arial" panose="020B0604020202020204" pitchFamily="34" charset="0"/>
              <a:buChar char="•"/>
              <a:defRPr sz="1800"/>
            </a:lvl3pPr>
            <a:lvl4pPr marL="1657350" indent="-285750">
              <a:spcAft>
                <a:spcPts val="800"/>
              </a:spcAft>
              <a:buFont typeface="Arial" panose="020B0604020202020204" pitchFamily="34" charset="0"/>
              <a:buChar char="•"/>
              <a:defRPr sz="1600"/>
            </a:lvl4pPr>
            <a:lvl5pPr marL="2114550" indent="-285750">
              <a:spcAft>
                <a:spcPts val="800"/>
              </a:spcAft>
              <a:buFont typeface="Arial" panose="020B0604020202020204" pitchFamily="34" charset="0"/>
              <a:buChar char="•"/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9" name="Jump Link"/>
          <p:cNvSpPr>
            <a:spLocks noGrp="1"/>
          </p:cNvSpPr>
          <p:nvPr>
            <p:ph type="body" sz="quarter" idx="13" hasCustomPrompt="1"/>
          </p:nvPr>
        </p:nvSpPr>
        <p:spPr>
          <a:xfrm>
            <a:off x="4999894" y="6488875"/>
            <a:ext cx="2208976" cy="99950"/>
          </a:xfrm>
          <a:prstGeom prst="rect">
            <a:avLst/>
          </a:prstGeom>
        </p:spPr>
        <p:txBody>
          <a:bodyPr lIns="0" tIns="0" rIns="0" bIns="0"/>
          <a:lstStyle>
            <a:lvl1pPr marL="0" indent="0" algn="ctr">
              <a:buNone/>
              <a:defRPr sz="800"/>
            </a:lvl1pPr>
          </a:lstStyle>
          <a:p>
            <a:pPr lvl="0"/>
            <a:r>
              <a:rPr lang="en-US" dirty="0"/>
              <a:t>Add “Access the text alternative for slide images.”</a:t>
            </a:r>
          </a:p>
        </p:txBody>
      </p:sp>
      <p:sp>
        <p:nvSpPr>
          <p:cNvPr id="8" name="Photo Credit"/>
          <p:cNvSpPr>
            <a:spLocks noGrp="1"/>
          </p:cNvSpPr>
          <p:nvPr>
            <p:ph type="body" sz="quarter" idx="11" hasCustomPrompt="1"/>
          </p:nvPr>
        </p:nvSpPr>
        <p:spPr>
          <a:xfrm>
            <a:off x="5486400" y="6705600"/>
            <a:ext cx="3657600" cy="152400"/>
          </a:xfrm>
          <a:prstGeom prst="rect">
            <a:avLst/>
          </a:prstGeom>
        </p:spPr>
        <p:txBody>
          <a:bodyPr wrap="none" lIns="0" tIns="0" rIns="45720" bIns="0"/>
          <a:lstStyle>
            <a:lvl1pPr marL="0" indent="0" algn="r">
              <a:buNone/>
              <a:defRPr sz="800" baseline="0">
                <a:solidFill>
                  <a:srgbClr val="6A6A6A"/>
                </a:solidFill>
              </a:defRPr>
            </a:lvl1pPr>
            <a:lvl5pPr>
              <a:defRPr/>
            </a:lvl5pPr>
          </a:lstStyle>
          <a:p>
            <a:pPr lvl="0"/>
            <a:r>
              <a:rPr lang="en-US" dirty="0"/>
              <a:t>Insert Photo Credit Here</a:t>
            </a:r>
          </a:p>
        </p:txBody>
      </p:sp>
    </p:spTree>
    <p:extLst>
      <p:ext uri="{BB962C8B-B14F-4D97-AF65-F5344CB8AC3E}">
        <p14:creationId xmlns:p14="http://schemas.microsoft.com/office/powerpoint/2010/main" val="139337212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oBar-Content with Right Side-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Title"/>
          <p:cNvSpPr>
            <a:spLocks noGrp="1"/>
          </p:cNvSpPr>
          <p:nvPr>
            <p:ph type="title"/>
          </p:nvPr>
        </p:nvSpPr>
        <p:spPr>
          <a:xfrm>
            <a:off x="5678487" y="304800"/>
            <a:ext cx="3008313" cy="838200"/>
          </a:xfrm>
          <a:prstGeom prst="rect">
            <a:avLst/>
          </a:prstGeom>
        </p:spPr>
        <p:txBody>
          <a:bodyPr anchor="b"/>
          <a:lstStyle>
            <a:lvl1pPr algn="l">
              <a:defRPr sz="1800" b="1">
                <a:solidFill>
                  <a:schemeClr val="bg2"/>
                </a:solidFill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Text Placeholder 1"/>
          <p:cNvSpPr>
            <a:spLocks noGrp="1"/>
          </p:cNvSpPr>
          <p:nvPr>
            <p:ph type="body" sz="half" idx="2"/>
          </p:nvPr>
        </p:nvSpPr>
        <p:spPr>
          <a:xfrm>
            <a:off x="5678487" y="1143000"/>
            <a:ext cx="3008313" cy="53340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Content Placeholder 1"/>
          <p:cNvSpPr>
            <a:spLocks noGrp="1"/>
          </p:cNvSpPr>
          <p:nvPr>
            <p:ph idx="1"/>
          </p:nvPr>
        </p:nvSpPr>
        <p:spPr>
          <a:xfrm>
            <a:off x="457200" y="304800"/>
            <a:ext cx="5111751" cy="6179819"/>
          </a:xfrm>
          <a:prstGeom prst="rect">
            <a:avLst/>
          </a:prstGeom>
        </p:spPr>
        <p:txBody>
          <a:bodyPr/>
          <a:lstStyle>
            <a:lvl1pPr marL="0" indent="0">
              <a:spcAft>
                <a:spcPts val="800"/>
              </a:spcAft>
              <a:buFont typeface="Arial" panose="020B0604020202020204" pitchFamily="34" charset="0"/>
              <a:buNone/>
              <a:defRPr sz="2400"/>
            </a:lvl1pPr>
            <a:lvl2pPr marL="800100" indent="-342900">
              <a:spcAft>
                <a:spcPts val="800"/>
              </a:spcAft>
              <a:buFont typeface="Arial" panose="020B0604020202020204" pitchFamily="34" charset="0"/>
              <a:buChar char="•"/>
              <a:defRPr sz="2000"/>
            </a:lvl2pPr>
            <a:lvl3pPr marL="1200150" indent="-285750">
              <a:spcAft>
                <a:spcPts val="800"/>
              </a:spcAft>
              <a:buFont typeface="Arial" panose="020B0604020202020204" pitchFamily="34" charset="0"/>
              <a:buChar char="•"/>
              <a:defRPr sz="1800"/>
            </a:lvl3pPr>
            <a:lvl4pPr marL="1657350" indent="-285750">
              <a:spcAft>
                <a:spcPts val="800"/>
              </a:spcAft>
              <a:buFont typeface="Arial" panose="020B0604020202020204" pitchFamily="34" charset="0"/>
              <a:buChar char="•"/>
              <a:defRPr sz="1600"/>
            </a:lvl4pPr>
            <a:lvl5pPr marL="2114550" indent="-285750">
              <a:spcAft>
                <a:spcPts val="800"/>
              </a:spcAft>
              <a:buFont typeface="Arial" panose="020B0604020202020204" pitchFamily="34" charset="0"/>
              <a:buChar char="•"/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Jump Link"/>
          <p:cNvSpPr>
            <a:spLocks noGrp="1"/>
          </p:cNvSpPr>
          <p:nvPr>
            <p:ph type="body" sz="quarter" idx="12" hasCustomPrompt="1"/>
          </p:nvPr>
        </p:nvSpPr>
        <p:spPr>
          <a:xfrm>
            <a:off x="1908587" y="6488875"/>
            <a:ext cx="2208976" cy="99950"/>
          </a:xfrm>
          <a:prstGeom prst="rect">
            <a:avLst/>
          </a:prstGeom>
        </p:spPr>
        <p:txBody>
          <a:bodyPr lIns="0" tIns="0" rIns="0" bIns="0"/>
          <a:lstStyle>
            <a:lvl1pPr marL="0" indent="0" algn="ctr">
              <a:buNone/>
              <a:defRPr sz="800"/>
            </a:lvl1pPr>
          </a:lstStyle>
          <a:p>
            <a:pPr lvl="0"/>
            <a:r>
              <a:rPr lang="en-US" dirty="0"/>
              <a:t>Add “Access the text alternative for slide images.”</a:t>
            </a:r>
          </a:p>
        </p:txBody>
      </p:sp>
      <p:sp>
        <p:nvSpPr>
          <p:cNvPr id="9" name="Photo Credit"/>
          <p:cNvSpPr>
            <a:spLocks noGrp="1"/>
          </p:cNvSpPr>
          <p:nvPr>
            <p:ph type="body" sz="quarter" idx="11" hasCustomPrompt="1"/>
          </p:nvPr>
        </p:nvSpPr>
        <p:spPr>
          <a:xfrm>
            <a:off x="5486400" y="6705600"/>
            <a:ext cx="3657600" cy="152400"/>
          </a:xfrm>
          <a:prstGeom prst="rect">
            <a:avLst/>
          </a:prstGeom>
        </p:spPr>
        <p:txBody>
          <a:bodyPr wrap="none" lIns="0" tIns="0" rIns="45720" bIns="0"/>
          <a:lstStyle>
            <a:lvl1pPr marL="0" indent="0" algn="r">
              <a:buNone/>
              <a:defRPr sz="800" baseline="0">
                <a:solidFill>
                  <a:srgbClr val="6A6A6A"/>
                </a:solidFill>
              </a:defRPr>
            </a:lvl1pPr>
            <a:lvl5pPr>
              <a:defRPr/>
            </a:lvl5pPr>
          </a:lstStyle>
          <a:p>
            <a:pPr lvl="0"/>
            <a:r>
              <a:rPr lang="en-US" dirty="0"/>
              <a:t>Insert Photo Credit Here</a:t>
            </a:r>
          </a:p>
        </p:txBody>
      </p:sp>
    </p:spTree>
    <p:extLst>
      <p:ext uri="{BB962C8B-B14F-4D97-AF65-F5344CB8AC3E}">
        <p14:creationId xmlns:p14="http://schemas.microsoft.com/office/powerpoint/2010/main" val="30661836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oBar-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Title"/>
          <p:cNvSpPr>
            <a:spLocks noGrp="1"/>
          </p:cNvSpPr>
          <p:nvPr>
            <p:ph type="title"/>
          </p:nvPr>
        </p:nvSpPr>
        <p:spPr>
          <a:xfrm>
            <a:off x="1828800" y="5253037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400" b="1">
                <a:solidFill>
                  <a:schemeClr val="bg2"/>
                </a:solidFill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Text Placeholder 1"/>
          <p:cNvSpPr>
            <a:spLocks noGrp="1"/>
          </p:cNvSpPr>
          <p:nvPr>
            <p:ph type="body" sz="half" idx="2"/>
          </p:nvPr>
        </p:nvSpPr>
        <p:spPr>
          <a:xfrm>
            <a:off x="1828800" y="5895975"/>
            <a:ext cx="5486400" cy="6096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Picture Placeholder 1"/>
          <p:cNvSpPr>
            <a:spLocks noGrp="1"/>
          </p:cNvSpPr>
          <p:nvPr>
            <p:ph type="pic" idx="1"/>
          </p:nvPr>
        </p:nvSpPr>
        <p:spPr>
          <a:xfrm>
            <a:off x="1028700" y="128650"/>
            <a:ext cx="7086600" cy="494462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8" name="Jump Link"/>
          <p:cNvSpPr>
            <a:spLocks noGrp="1"/>
          </p:cNvSpPr>
          <p:nvPr>
            <p:ph type="body" sz="quarter" idx="12" hasCustomPrompt="1"/>
          </p:nvPr>
        </p:nvSpPr>
        <p:spPr>
          <a:xfrm>
            <a:off x="3357063" y="5105400"/>
            <a:ext cx="2429874" cy="99950"/>
          </a:xfrm>
          <a:prstGeom prst="rect">
            <a:avLst/>
          </a:prstGeom>
        </p:spPr>
        <p:txBody>
          <a:bodyPr lIns="0" tIns="0" rIns="0" bIns="0"/>
          <a:lstStyle>
            <a:lvl1pPr marL="0" indent="0" algn="ctr">
              <a:buNone/>
              <a:defRPr sz="800"/>
            </a:lvl1pPr>
          </a:lstStyle>
          <a:p>
            <a:pPr lvl="0"/>
            <a:r>
              <a:rPr lang="en-US" dirty="0"/>
              <a:t>Add “Access the text alternative for slide images.”</a:t>
            </a:r>
          </a:p>
        </p:txBody>
      </p:sp>
      <p:sp>
        <p:nvSpPr>
          <p:cNvPr id="9" name="Photo Credit"/>
          <p:cNvSpPr>
            <a:spLocks noGrp="1"/>
          </p:cNvSpPr>
          <p:nvPr>
            <p:ph type="body" sz="quarter" idx="11" hasCustomPrompt="1"/>
          </p:nvPr>
        </p:nvSpPr>
        <p:spPr>
          <a:xfrm>
            <a:off x="5486400" y="6705600"/>
            <a:ext cx="3657600" cy="152400"/>
          </a:xfrm>
          <a:prstGeom prst="rect">
            <a:avLst/>
          </a:prstGeom>
        </p:spPr>
        <p:txBody>
          <a:bodyPr wrap="none" lIns="0" tIns="0" rIns="45720" bIns="0"/>
          <a:lstStyle>
            <a:lvl1pPr marL="0" indent="0" algn="r">
              <a:buNone/>
              <a:defRPr sz="800" baseline="0">
                <a:solidFill>
                  <a:srgbClr val="6A6A6A"/>
                </a:solidFill>
              </a:defRPr>
            </a:lvl1pPr>
            <a:lvl5pPr>
              <a:defRPr/>
            </a:lvl5pPr>
          </a:lstStyle>
          <a:p>
            <a:pPr lvl="0"/>
            <a:r>
              <a:rPr lang="en-US" dirty="0"/>
              <a:t>Insert Photo Credit Here</a:t>
            </a:r>
          </a:p>
        </p:txBody>
      </p:sp>
    </p:spTree>
    <p:extLst>
      <p:ext uri="{BB962C8B-B14F-4D97-AF65-F5344CB8AC3E}">
        <p14:creationId xmlns:p14="http://schemas.microsoft.com/office/powerpoint/2010/main" val="408437799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oBar-Title and Vide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Title"/>
          <p:cNvSpPr>
            <a:spLocks noGrp="1"/>
          </p:cNvSpPr>
          <p:nvPr>
            <p:ph type="title"/>
          </p:nvPr>
        </p:nvSpPr>
        <p:spPr>
          <a:xfrm>
            <a:off x="-2251" y="228600"/>
            <a:ext cx="9172252" cy="609600"/>
          </a:xfrm>
          <a:prstGeom prst="rect">
            <a:avLst/>
          </a:prstGeom>
        </p:spPr>
        <p:txBody>
          <a:bodyPr/>
          <a:lstStyle>
            <a:lvl1pPr>
              <a:defRPr sz="3600">
                <a:solidFill>
                  <a:schemeClr val="bg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Media Placeholder 1"/>
          <p:cNvSpPr>
            <a:spLocks noGrp="1"/>
          </p:cNvSpPr>
          <p:nvPr>
            <p:ph type="media" sz="quarter" idx="11"/>
          </p:nvPr>
        </p:nvSpPr>
        <p:spPr>
          <a:xfrm>
            <a:off x="0" y="1066799"/>
            <a:ext cx="9144000" cy="531595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/>
            </a:lvl1pPr>
          </a:lstStyle>
          <a:p>
            <a:endParaRPr lang="en-US" dirty="0"/>
          </a:p>
        </p:txBody>
      </p:sp>
      <p:sp>
        <p:nvSpPr>
          <p:cNvPr id="5" name="Video Credit"/>
          <p:cNvSpPr>
            <a:spLocks noGrp="1"/>
          </p:cNvSpPr>
          <p:nvPr>
            <p:ph type="body" sz="quarter" idx="12" hasCustomPrompt="1"/>
          </p:nvPr>
        </p:nvSpPr>
        <p:spPr>
          <a:xfrm>
            <a:off x="5486400" y="6705600"/>
            <a:ext cx="3657600" cy="152400"/>
          </a:xfrm>
          <a:prstGeom prst="rect">
            <a:avLst/>
          </a:prstGeom>
        </p:spPr>
        <p:txBody>
          <a:bodyPr wrap="none" lIns="0" tIns="0" rIns="45720" bIns="0"/>
          <a:lstStyle>
            <a:lvl1pPr marL="0" indent="0" algn="r">
              <a:buNone/>
              <a:defRPr sz="800" baseline="0">
                <a:solidFill>
                  <a:srgbClr val="6A6A6A"/>
                </a:solidFill>
              </a:defRPr>
            </a:lvl1pPr>
            <a:lvl5pPr>
              <a:defRPr/>
            </a:lvl5pPr>
          </a:lstStyle>
          <a:p>
            <a:pPr lvl="0"/>
            <a:r>
              <a:rPr lang="en-US" dirty="0"/>
              <a:t>Insert Video Credit Here</a:t>
            </a:r>
          </a:p>
        </p:txBody>
      </p:sp>
    </p:spTree>
    <p:extLst>
      <p:ext uri="{BB962C8B-B14F-4D97-AF65-F5344CB8AC3E}">
        <p14:creationId xmlns:p14="http://schemas.microsoft.com/office/powerpoint/2010/main" val="4683403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 mod="1"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528">
          <p15:clr>
            <a:srgbClr val="FBAE40"/>
          </p15:clr>
        </p15:guide>
        <p15:guide id="3" pos="5136">
          <p15:clr>
            <a:srgbClr val="FBAE40"/>
          </p15:clr>
        </p15:guide>
      </p15:sldGuideLst>
    </p:ext>
  </p:extLst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edBar-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Title"/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609600"/>
          </a:xfrm>
          <a:prstGeom prst="rect">
            <a:avLst/>
          </a:prstGeom>
        </p:spPr>
        <p:txBody>
          <a:bodyPr/>
          <a:lstStyle>
            <a:lvl1pPr>
              <a:defRPr sz="360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1"/>
          <p:cNvSpPr>
            <a:spLocks noGrp="1"/>
          </p:cNvSpPr>
          <p:nvPr>
            <p:ph idx="1"/>
          </p:nvPr>
        </p:nvSpPr>
        <p:spPr>
          <a:xfrm>
            <a:off x="457200" y="990600"/>
            <a:ext cx="8229600" cy="5562600"/>
          </a:xfrm>
          <a:prstGeom prst="rect">
            <a:avLst/>
          </a:prstGeom>
        </p:spPr>
        <p:txBody>
          <a:bodyPr/>
          <a:lstStyle>
            <a:lvl1pPr marL="0" indent="0">
              <a:spcAft>
                <a:spcPts val="800"/>
              </a:spcAft>
              <a:buFont typeface="Arial" panose="020B0604020202020204" pitchFamily="34" charset="0"/>
              <a:buNone/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800100" indent="-342900">
              <a:spcAft>
                <a:spcPts val="800"/>
              </a:spcAft>
              <a:buFont typeface="Arial" panose="020B0604020202020204" pitchFamily="34" charset="0"/>
              <a:buChar char="•"/>
              <a:defRPr sz="2000"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200150" indent="-285750">
              <a:spcAft>
                <a:spcPts val="800"/>
              </a:spcAft>
              <a:buFont typeface="Arial" panose="020B0604020202020204" pitchFamily="34" charset="0"/>
              <a:buChar char="•"/>
              <a:defRPr sz="1800"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57350" indent="-285750">
              <a:spcAft>
                <a:spcPts val="800"/>
              </a:spcAft>
              <a:buFont typeface="Arial" panose="020B0604020202020204" pitchFamily="34" charset="0"/>
              <a:buChar char="•"/>
              <a:defRPr sz="1600"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114550" indent="-285750">
              <a:spcAft>
                <a:spcPts val="800"/>
              </a:spcAft>
              <a:buFont typeface="Arial" panose="020B0604020202020204" pitchFamily="34" charset="0"/>
              <a:buChar char="•"/>
              <a:defRPr sz="1600"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Jump Link"/>
          <p:cNvSpPr>
            <a:spLocks noGrp="1"/>
          </p:cNvSpPr>
          <p:nvPr>
            <p:ph type="body" sz="quarter" idx="12" hasCustomPrompt="1"/>
          </p:nvPr>
        </p:nvSpPr>
        <p:spPr>
          <a:xfrm>
            <a:off x="3467512" y="6553200"/>
            <a:ext cx="2208976" cy="99950"/>
          </a:xfrm>
          <a:prstGeom prst="rect">
            <a:avLst/>
          </a:prstGeom>
        </p:spPr>
        <p:txBody>
          <a:bodyPr lIns="0" tIns="0" rIns="0" bIns="0"/>
          <a:lstStyle>
            <a:lvl1pPr marL="0" indent="0" algn="ctr">
              <a:buNone/>
              <a:defRPr sz="800"/>
            </a:lvl1pPr>
          </a:lstStyle>
          <a:p>
            <a:pPr lvl="0"/>
            <a:r>
              <a:rPr lang="en-US" dirty="0"/>
              <a:t>Add “Access the text alternative for slide images.”</a:t>
            </a:r>
          </a:p>
        </p:txBody>
      </p:sp>
      <p:sp>
        <p:nvSpPr>
          <p:cNvPr id="9" name="Photo Credit"/>
          <p:cNvSpPr>
            <a:spLocks noGrp="1"/>
          </p:cNvSpPr>
          <p:nvPr>
            <p:ph type="body" sz="quarter" idx="11" hasCustomPrompt="1"/>
          </p:nvPr>
        </p:nvSpPr>
        <p:spPr>
          <a:xfrm>
            <a:off x="6477000" y="6705600"/>
            <a:ext cx="2667000" cy="152400"/>
          </a:xfrm>
          <a:prstGeom prst="rect">
            <a:avLst/>
          </a:prstGeom>
        </p:spPr>
        <p:txBody>
          <a:bodyPr wrap="none" lIns="0" tIns="0" rIns="45720" bIns="0"/>
          <a:lstStyle>
            <a:lvl1pPr marL="0" marR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00">
                <a:solidFill>
                  <a:schemeClr val="bg1"/>
                </a:solidFill>
                <a:latin typeface="+mn-lt"/>
              </a:defRPr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Insert Photo Credit Here</a:t>
            </a:r>
          </a:p>
        </p:txBody>
      </p:sp>
    </p:spTree>
    <p:extLst>
      <p:ext uri="{BB962C8B-B14F-4D97-AF65-F5344CB8AC3E}">
        <p14:creationId xmlns:p14="http://schemas.microsoft.com/office/powerpoint/2010/main" val="33797525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edBar-Six Content Placeholder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Title"/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639762"/>
          </a:xfrm>
          <a:prstGeom prst="rect">
            <a:avLst/>
          </a:prstGeom>
        </p:spPr>
        <p:txBody>
          <a:bodyPr/>
          <a:lstStyle>
            <a:lvl1pPr>
              <a:defRPr lang="en-US" sz="3600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8" name="Content Placeholder 1"/>
          <p:cNvSpPr>
            <a:spLocks noGrp="1"/>
          </p:cNvSpPr>
          <p:nvPr>
            <p:ph sz="quarter" idx="12"/>
          </p:nvPr>
        </p:nvSpPr>
        <p:spPr>
          <a:xfrm>
            <a:off x="533400" y="1066800"/>
            <a:ext cx="8153400" cy="838200"/>
          </a:xfrm>
          <a:prstGeom prst="rect">
            <a:avLst/>
          </a:prstGeom>
        </p:spPr>
        <p:txBody>
          <a:bodyPr/>
          <a:lstStyle>
            <a:lvl1pPr marL="0" indent="0">
              <a:spcAft>
                <a:spcPts val="800"/>
              </a:spcAft>
              <a:buFont typeface="Arial" panose="020B0604020202020204" pitchFamily="34" charset="0"/>
              <a:buNone/>
              <a:defRPr sz="2400"/>
            </a:lvl1pPr>
            <a:lvl2pPr marL="800100" indent="-342900">
              <a:spcAft>
                <a:spcPts val="800"/>
              </a:spcAft>
              <a:buFont typeface="Arial" panose="020B0604020202020204" pitchFamily="34" charset="0"/>
              <a:buChar char="•"/>
              <a:defRPr sz="2000"/>
            </a:lvl2pPr>
            <a:lvl3pPr marL="1200150" indent="-285750">
              <a:spcAft>
                <a:spcPts val="800"/>
              </a:spcAft>
              <a:buFont typeface="Arial" panose="020B0604020202020204" pitchFamily="34" charset="0"/>
              <a:buChar char="•"/>
              <a:defRPr sz="1800"/>
            </a:lvl3pPr>
            <a:lvl4pPr marL="1657350" indent="-285750">
              <a:spcAft>
                <a:spcPts val="800"/>
              </a:spcAft>
              <a:buFont typeface="Arial" panose="020B0604020202020204" pitchFamily="34" charset="0"/>
              <a:buChar char="•"/>
              <a:defRPr sz="1600"/>
            </a:lvl4pPr>
            <a:lvl5pPr marL="2114550" indent="-285750">
              <a:spcAft>
                <a:spcPts val="800"/>
              </a:spcAft>
              <a:buFont typeface="Arial" panose="020B0604020202020204" pitchFamily="34" charset="0"/>
              <a:buChar char="•"/>
              <a:defRPr sz="16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33400" y="2011680"/>
            <a:ext cx="8153400" cy="762000"/>
          </a:xfrm>
          <a:prstGeom prst="rect">
            <a:avLst/>
          </a:prstGeom>
        </p:spPr>
        <p:txBody>
          <a:bodyPr/>
          <a:lstStyle>
            <a:lvl1pPr marL="0" indent="0">
              <a:spcAft>
                <a:spcPts val="800"/>
              </a:spcAft>
              <a:buFont typeface="Arial" panose="020B0604020202020204" pitchFamily="34" charset="0"/>
              <a:buNone/>
              <a:defRPr sz="2400"/>
            </a:lvl1pPr>
            <a:lvl2pPr marL="800100" indent="-342900">
              <a:spcAft>
                <a:spcPts val="800"/>
              </a:spcAft>
              <a:buFont typeface="Arial" panose="020B0604020202020204" pitchFamily="34" charset="0"/>
              <a:buChar char="•"/>
              <a:defRPr sz="2000"/>
            </a:lvl2pPr>
            <a:lvl3pPr marL="1200150" indent="-285750">
              <a:spcAft>
                <a:spcPts val="800"/>
              </a:spcAft>
              <a:buFont typeface="Arial" panose="020B0604020202020204" pitchFamily="34" charset="0"/>
              <a:buChar char="•"/>
              <a:defRPr sz="1800"/>
            </a:lvl3pPr>
            <a:lvl4pPr marL="1657350" indent="-285750">
              <a:spcAft>
                <a:spcPts val="800"/>
              </a:spcAft>
              <a:buFont typeface="Arial" panose="020B0604020202020204" pitchFamily="34" charset="0"/>
              <a:buChar char="•"/>
              <a:defRPr sz="1600"/>
            </a:lvl4pPr>
            <a:lvl5pPr marL="2114550" indent="-285750">
              <a:spcAft>
                <a:spcPts val="800"/>
              </a:spcAft>
              <a:buFont typeface="Arial" panose="020B0604020202020204" pitchFamily="34" charset="0"/>
              <a:buChar char="•"/>
              <a:defRPr sz="16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4"/>
          </p:nvPr>
        </p:nvSpPr>
        <p:spPr>
          <a:xfrm>
            <a:off x="533400" y="2880360"/>
            <a:ext cx="8153400" cy="685800"/>
          </a:xfrm>
          <a:prstGeom prst="rect">
            <a:avLst/>
          </a:prstGeom>
        </p:spPr>
        <p:txBody>
          <a:bodyPr/>
          <a:lstStyle>
            <a:lvl1pPr marL="0" indent="0">
              <a:spcAft>
                <a:spcPts val="800"/>
              </a:spcAft>
              <a:buFont typeface="Arial" panose="020B0604020202020204" pitchFamily="34" charset="0"/>
              <a:buNone/>
              <a:defRPr sz="2400"/>
            </a:lvl1pPr>
            <a:lvl2pPr marL="800100" indent="-342900">
              <a:spcAft>
                <a:spcPts val="800"/>
              </a:spcAft>
              <a:buFont typeface="Arial" panose="020B0604020202020204" pitchFamily="34" charset="0"/>
              <a:buChar char="•"/>
              <a:defRPr sz="2000"/>
            </a:lvl2pPr>
            <a:lvl3pPr marL="1200150" indent="-285750">
              <a:spcAft>
                <a:spcPts val="800"/>
              </a:spcAft>
              <a:buFont typeface="Arial" panose="020B0604020202020204" pitchFamily="34" charset="0"/>
              <a:buChar char="•"/>
              <a:defRPr sz="1800"/>
            </a:lvl3pPr>
            <a:lvl4pPr marL="1657350" indent="-285750">
              <a:spcAft>
                <a:spcPts val="800"/>
              </a:spcAft>
              <a:buFont typeface="Arial" panose="020B0604020202020204" pitchFamily="34" charset="0"/>
              <a:buChar char="•"/>
              <a:defRPr sz="1600"/>
            </a:lvl4pPr>
            <a:lvl5pPr marL="2114550" indent="-285750">
              <a:spcAft>
                <a:spcPts val="800"/>
              </a:spcAft>
              <a:buFont typeface="Arial" panose="020B0604020202020204" pitchFamily="34" charset="0"/>
              <a:buChar char="•"/>
              <a:defRPr sz="16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4" name="Content Placeholder 4"/>
          <p:cNvSpPr>
            <a:spLocks noGrp="1"/>
          </p:cNvSpPr>
          <p:nvPr>
            <p:ph sz="quarter" idx="15"/>
          </p:nvPr>
        </p:nvSpPr>
        <p:spPr>
          <a:xfrm>
            <a:off x="533400" y="3672840"/>
            <a:ext cx="8153400" cy="838200"/>
          </a:xfrm>
          <a:prstGeom prst="rect">
            <a:avLst/>
          </a:prstGeom>
        </p:spPr>
        <p:txBody>
          <a:bodyPr/>
          <a:lstStyle>
            <a:lvl1pPr marL="0" indent="0">
              <a:spcAft>
                <a:spcPts val="800"/>
              </a:spcAft>
              <a:buFont typeface="Arial" panose="020B0604020202020204" pitchFamily="34" charset="0"/>
              <a:buNone/>
              <a:defRPr sz="2400"/>
            </a:lvl1pPr>
            <a:lvl2pPr marL="800100" indent="-342900">
              <a:spcAft>
                <a:spcPts val="800"/>
              </a:spcAft>
              <a:buFont typeface="Arial" panose="020B0604020202020204" pitchFamily="34" charset="0"/>
              <a:buChar char="•"/>
              <a:defRPr sz="2000"/>
            </a:lvl2pPr>
            <a:lvl3pPr marL="1200150" indent="-285750">
              <a:spcAft>
                <a:spcPts val="800"/>
              </a:spcAft>
              <a:buFont typeface="Arial" panose="020B0604020202020204" pitchFamily="34" charset="0"/>
              <a:buChar char="•"/>
              <a:defRPr sz="1800"/>
            </a:lvl3pPr>
            <a:lvl4pPr marL="1657350" indent="-285750">
              <a:spcAft>
                <a:spcPts val="800"/>
              </a:spcAft>
              <a:buFont typeface="Arial" panose="020B0604020202020204" pitchFamily="34" charset="0"/>
              <a:buChar char="•"/>
              <a:defRPr sz="1600"/>
            </a:lvl4pPr>
            <a:lvl5pPr marL="2114550" indent="-285750">
              <a:spcAft>
                <a:spcPts val="800"/>
              </a:spcAft>
              <a:buFont typeface="Arial" panose="020B0604020202020204" pitchFamily="34" charset="0"/>
              <a:buChar char="•"/>
              <a:defRPr sz="16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5"/>
          <p:cNvSpPr>
            <a:spLocks noGrp="1"/>
          </p:cNvSpPr>
          <p:nvPr>
            <p:ph sz="quarter" idx="10"/>
          </p:nvPr>
        </p:nvSpPr>
        <p:spPr>
          <a:xfrm>
            <a:off x="533400" y="4617720"/>
            <a:ext cx="8153400" cy="914400"/>
          </a:xfrm>
          <a:prstGeom prst="rect">
            <a:avLst/>
          </a:prstGeom>
        </p:spPr>
        <p:txBody>
          <a:bodyPr/>
          <a:lstStyle>
            <a:lvl1pPr marL="0" indent="0">
              <a:spcAft>
                <a:spcPts val="800"/>
              </a:spcAft>
              <a:buFont typeface="Arial" panose="020B0604020202020204" pitchFamily="34" charset="0"/>
              <a:buNone/>
              <a:defRPr sz="2400"/>
            </a:lvl1pPr>
            <a:lvl2pPr marL="800100" indent="-342900">
              <a:spcAft>
                <a:spcPts val="800"/>
              </a:spcAft>
              <a:buFont typeface="Arial" panose="020B0604020202020204" pitchFamily="34" charset="0"/>
              <a:buChar char="•"/>
              <a:defRPr sz="2000"/>
            </a:lvl2pPr>
            <a:lvl3pPr marL="1200150" indent="-285750">
              <a:spcAft>
                <a:spcPts val="800"/>
              </a:spcAft>
              <a:buFont typeface="Arial" panose="020B0604020202020204" pitchFamily="34" charset="0"/>
              <a:buChar char="•"/>
              <a:defRPr sz="1800"/>
            </a:lvl3pPr>
            <a:lvl4pPr marL="1657350" indent="-285750">
              <a:spcAft>
                <a:spcPts val="800"/>
              </a:spcAft>
              <a:buFont typeface="Arial" panose="020B0604020202020204" pitchFamily="34" charset="0"/>
              <a:buChar char="•"/>
              <a:defRPr sz="1600"/>
            </a:lvl4pPr>
            <a:lvl5pPr marL="2114550" indent="-285750">
              <a:spcAft>
                <a:spcPts val="800"/>
              </a:spcAft>
              <a:buFont typeface="Arial" panose="020B0604020202020204" pitchFamily="34" charset="0"/>
              <a:buChar char="•"/>
              <a:defRPr sz="16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Content Placeholder 6"/>
          <p:cNvSpPr>
            <a:spLocks noGrp="1"/>
          </p:cNvSpPr>
          <p:nvPr>
            <p:ph sz="quarter" idx="11"/>
          </p:nvPr>
        </p:nvSpPr>
        <p:spPr>
          <a:xfrm>
            <a:off x="533400" y="5638800"/>
            <a:ext cx="8153400" cy="762000"/>
          </a:xfrm>
          <a:prstGeom prst="rect">
            <a:avLst/>
          </a:prstGeom>
        </p:spPr>
        <p:txBody>
          <a:bodyPr/>
          <a:lstStyle>
            <a:lvl1pPr marL="0" indent="0">
              <a:spcAft>
                <a:spcPts val="800"/>
              </a:spcAft>
              <a:buFont typeface="Arial" panose="020B0604020202020204" pitchFamily="34" charset="0"/>
              <a:buNone/>
              <a:defRPr sz="2400"/>
            </a:lvl1pPr>
            <a:lvl2pPr marL="800100" indent="-342900">
              <a:spcAft>
                <a:spcPts val="800"/>
              </a:spcAft>
              <a:buFont typeface="Arial" panose="020B0604020202020204" pitchFamily="34" charset="0"/>
              <a:buChar char="•"/>
              <a:defRPr sz="2000"/>
            </a:lvl2pPr>
            <a:lvl3pPr marL="1200150" indent="-285750">
              <a:spcAft>
                <a:spcPts val="800"/>
              </a:spcAft>
              <a:buFont typeface="Arial" panose="020B0604020202020204" pitchFamily="34" charset="0"/>
              <a:buChar char="•"/>
              <a:defRPr sz="1800"/>
            </a:lvl3pPr>
            <a:lvl4pPr marL="1657350" indent="-285750">
              <a:spcAft>
                <a:spcPts val="800"/>
              </a:spcAft>
              <a:buFont typeface="Arial" panose="020B0604020202020204" pitchFamily="34" charset="0"/>
              <a:buChar char="•"/>
              <a:defRPr sz="1600"/>
            </a:lvl4pPr>
            <a:lvl5pPr marL="2114550" indent="-285750">
              <a:spcAft>
                <a:spcPts val="800"/>
              </a:spcAft>
              <a:buFont typeface="Arial" panose="020B0604020202020204" pitchFamily="34" charset="0"/>
              <a:buChar char="•"/>
              <a:defRPr sz="16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3" name="Jump Link"/>
          <p:cNvSpPr>
            <a:spLocks noGrp="1"/>
          </p:cNvSpPr>
          <p:nvPr>
            <p:ph type="body" sz="quarter" idx="17" hasCustomPrompt="1"/>
          </p:nvPr>
        </p:nvSpPr>
        <p:spPr>
          <a:xfrm>
            <a:off x="3467512" y="6529450"/>
            <a:ext cx="2208976" cy="99950"/>
          </a:xfrm>
          <a:prstGeom prst="rect">
            <a:avLst/>
          </a:prstGeom>
        </p:spPr>
        <p:txBody>
          <a:bodyPr lIns="0" tIns="0" rIns="0" bIns="0"/>
          <a:lstStyle>
            <a:lvl1pPr marL="0" indent="0" algn="ctr">
              <a:buNone/>
              <a:defRPr sz="800"/>
            </a:lvl1pPr>
          </a:lstStyle>
          <a:p>
            <a:pPr lvl="0"/>
            <a:r>
              <a:rPr lang="en-US" dirty="0"/>
              <a:t>Add “Access the text alternative for slide images.”</a:t>
            </a:r>
          </a:p>
        </p:txBody>
      </p:sp>
      <p:sp>
        <p:nvSpPr>
          <p:cNvPr id="11" name="Photo Credit"/>
          <p:cNvSpPr>
            <a:spLocks noGrp="1"/>
          </p:cNvSpPr>
          <p:nvPr>
            <p:ph type="body" sz="quarter" idx="16" hasCustomPrompt="1"/>
          </p:nvPr>
        </p:nvSpPr>
        <p:spPr>
          <a:xfrm>
            <a:off x="6477000" y="6705600"/>
            <a:ext cx="2667000" cy="152400"/>
          </a:xfrm>
          <a:prstGeom prst="rect">
            <a:avLst/>
          </a:prstGeom>
        </p:spPr>
        <p:txBody>
          <a:bodyPr wrap="none" lIns="0" tIns="0" rIns="45720" bIns="0"/>
          <a:lstStyle>
            <a:lvl1pPr marL="0" marR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00">
                <a:solidFill>
                  <a:schemeClr val="bg1"/>
                </a:solidFill>
                <a:latin typeface="+mn-lt"/>
              </a:defRPr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Insert Photo Credit Here</a:t>
            </a:r>
          </a:p>
        </p:txBody>
      </p:sp>
    </p:spTree>
    <p:extLst>
      <p:ext uri="{BB962C8B-B14F-4D97-AF65-F5344CB8AC3E}">
        <p14:creationId xmlns:p14="http://schemas.microsoft.com/office/powerpoint/2010/main" val="396091230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edBar-12 Content Placeholder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Title"/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639762"/>
          </a:xfrm>
          <a:prstGeom prst="rect">
            <a:avLst/>
          </a:prstGeom>
        </p:spPr>
        <p:txBody>
          <a:bodyPr/>
          <a:lstStyle>
            <a:lvl1pPr>
              <a:defRPr lang="en-US" sz="3600" dirty="0">
                <a:solidFill>
                  <a:schemeClr val="bg2"/>
                </a:solidFill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8" name="Content Placeholder 1"/>
          <p:cNvSpPr>
            <a:spLocks noGrp="1"/>
          </p:cNvSpPr>
          <p:nvPr>
            <p:ph sz="quarter" idx="12"/>
          </p:nvPr>
        </p:nvSpPr>
        <p:spPr>
          <a:xfrm>
            <a:off x="159416" y="1066800"/>
            <a:ext cx="4114800" cy="822960"/>
          </a:xfrm>
          <a:prstGeom prst="rect">
            <a:avLst/>
          </a:prstGeom>
        </p:spPr>
        <p:txBody>
          <a:bodyPr/>
          <a:lstStyle>
            <a:lvl1pPr marL="0" indent="0">
              <a:spcAft>
                <a:spcPts val="800"/>
              </a:spcAft>
              <a:buFont typeface="Arial" panose="020B0604020202020204" pitchFamily="34" charset="0"/>
              <a:buNone/>
              <a:defRPr sz="2400"/>
            </a:lvl1pPr>
            <a:lvl2pPr marL="800100" indent="-342900">
              <a:spcAft>
                <a:spcPts val="800"/>
              </a:spcAft>
              <a:buFont typeface="Arial" panose="020B0604020202020204" pitchFamily="34" charset="0"/>
              <a:buChar char="•"/>
              <a:defRPr sz="2000"/>
            </a:lvl2pPr>
            <a:lvl3pPr marL="1200150" indent="-285750">
              <a:spcAft>
                <a:spcPts val="800"/>
              </a:spcAft>
              <a:buFont typeface="Arial" panose="020B0604020202020204" pitchFamily="34" charset="0"/>
              <a:buChar char="•"/>
              <a:defRPr sz="1800"/>
            </a:lvl3pPr>
            <a:lvl4pPr marL="1657350" indent="-285750">
              <a:spcAft>
                <a:spcPts val="800"/>
              </a:spcAft>
              <a:buFont typeface="Arial" panose="020B0604020202020204" pitchFamily="34" charset="0"/>
              <a:buChar char="•"/>
              <a:defRPr sz="1600"/>
            </a:lvl4pPr>
            <a:lvl5pPr marL="2114550" indent="-285750">
              <a:spcAft>
                <a:spcPts val="800"/>
              </a:spcAft>
              <a:buFont typeface="Arial" panose="020B0604020202020204" pitchFamily="34" charset="0"/>
              <a:buChar char="•"/>
              <a:defRPr sz="16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159416" y="1981200"/>
            <a:ext cx="4114800" cy="822960"/>
          </a:xfrm>
          <a:prstGeom prst="rect">
            <a:avLst/>
          </a:prstGeom>
        </p:spPr>
        <p:txBody>
          <a:bodyPr/>
          <a:lstStyle>
            <a:lvl1pPr marL="0" indent="0">
              <a:spcAft>
                <a:spcPts val="800"/>
              </a:spcAft>
              <a:buFont typeface="Arial" panose="020B0604020202020204" pitchFamily="34" charset="0"/>
              <a:buNone/>
              <a:defRPr sz="2400"/>
            </a:lvl1pPr>
            <a:lvl2pPr marL="800100" indent="-342900">
              <a:spcAft>
                <a:spcPts val="800"/>
              </a:spcAft>
              <a:buFont typeface="Arial" panose="020B0604020202020204" pitchFamily="34" charset="0"/>
              <a:buChar char="•"/>
              <a:defRPr sz="2000"/>
            </a:lvl2pPr>
            <a:lvl3pPr marL="1200150" indent="-285750">
              <a:spcAft>
                <a:spcPts val="800"/>
              </a:spcAft>
              <a:buFont typeface="Arial" panose="020B0604020202020204" pitchFamily="34" charset="0"/>
              <a:buChar char="•"/>
              <a:defRPr sz="1800"/>
            </a:lvl3pPr>
            <a:lvl4pPr marL="1657350" indent="-285750">
              <a:spcAft>
                <a:spcPts val="800"/>
              </a:spcAft>
              <a:buFont typeface="Arial" panose="020B0604020202020204" pitchFamily="34" charset="0"/>
              <a:buChar char="•"/>
              <a:defRPr sz="1600"/>
            </a:lvl4pPr>
            <a:lvl5pPr marL="2114550" indent="-285750">
              <a:spcAft>
                <a:spcPts val="800"/>
              </a:spcAft>
              <a:buFont typeface="Arial" panose="020B0604020202020204" pitchFamily="34" charset="0"/>
              <a:buChar char="•"/>
              <a:defRPr sz="16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4"/>
          </p:nvPr>
        </p:nvSpPr>
        <p:spPr>
          <a:xfrm>
            <a:off x="159416" y="2895600"/>
            <a:ext cx="4114800" cy="822960"/>
          </a:xfrm>
          <a:prstGeom prst="rect">
            <a:avLst/>
          </a:prstGeom>
        </p:spPr>
        <p:txBody>
          <a:bodyPr/>
          <a:lstStyle>
            <a:lvl1pPr marL="0" indent="0">
              <a:spcAft>
                <a:spcPts val="800"/>
              </a:spcAft>
              <a:buFont typeface="Arial" panose="020B0604020202020204" pitchFamily="34" charset="0"/>
              <a:buNone/>
              <a:defRPr sz="2400"/>
            </a:lvl1pPr>
            <a:lvl2pPr marL="800100" indent="-342900">
              <a:spcAft>
                <a:spcPts val="800"/>
              </a:spcAft>
              <a:buFont typeface="Arial" panose="020B0604020202020204" pitchFamily="34" charset="0"/>
              <a:buChar char="•"/>
              <a:defRPr sz="2000"/>
            </a:lvl2pPr>
            <a:lvl3pPr marL="1200150" indent="-285750">
              <a:spcAft>
                <a:spcPts val="800"/>
              </a:spcAft>
              <a:buFont typeface="Arial" panose="020B0604020202020204" pitchFamily="34" charset="0"/>
              <a:buChar char="•"/>
              <a:defRPr sz="1800"/>
            </a:lvl3pPr>
            <a:lvl4pPr marL="1657350" indent="-285750">
              <a:spcAft>
                <a:spcPts val="800"/>
              </a:spcAft>
              <a:buFont typeface="Arial" panose="020B0604020202020204" pitchFamily="34" charset="0"/>
              <a:buChar char="•"/>
              <a:defRPr sz="1600"/>
            </a:lvl4pPr>
            <a:lvl5pPr marL="2114550" indent="-285750">
              <a:spcAft>
                <a:spcPts val="800"/>
              </a:spcAft>
              <a:buFont typeface="Arial" panose="020B0604020202020204" pitchFamily="34" charset="0"/>
              <a:buChar char="•"/>
              <a:defRPr sz="16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4" name="Content Placeholder 4"/>
          <p:cNvSpPr>
            <a:spLocks noGrp="1"/>
          </p:cNvSpPr>
          <p:nvPr>
            <p:ph sz="quarter" idx="15"/>
          </p:nvPr>
        </p:nvSpPr>
        <p:spPr>
          <a:xfrm>
            <a:off x="159416" y="3810000"/>
            <a:ext cx="4114800" cy="822960"/>
          </a:xfrm>
          <a:prstGeom prst="rect">
            <a:avLst/>
          </a:prstGeom>
        </p:spPr>
        <p:txBody>
          <a:bodyPr/>
          <a:lstStyle>
            <a:lvl1pPr marL="0" indent="0">
              <a:spcAft>
                <a:spcPts val="800"/>
              </a:spcAft>
              <a:buFont typeface="Arial" panose="020B0604020202020204" pitchFamily="34" charset="0"/>
              <a:buNone/>
              <a:defRPr sz="2400"/>
            </a:lvl1pPr>
            <a:lvl2pPr marL="800100" indent="-342900">
              <a:spcAft>
                <a:spcPts val="800"/>
              </a:spcAft>
              <a:buFont typeface="Arial" panose="020B0604020202020204" pitchFamily="34" charset="0"/>
              <a:buChar char="•"/>
              <a:defRPr sz="2000"/>
            </a:lvl2pPr>
            <a:lvl3pPr marL="1200150" indent="-285750">
              <a:spcAft>
                <a:spcPts val="800"/>
              </a:spcAft>
              <a:buFont typeface="Arial" panose="020B0604020202020204" pitchFamily="34" charset="0"/>
              <a:buChar char="•"/>
              <a:defRPr sz="1800"/>
            </a:lvl3pPr>
            <a:lvl4pPr marL="1657350" indent="-285750">
              <a:spcAft>
                <a:spcPts val="800"/>
              </a:spcAft>
              <a:buFont typeface="Arial" panose="020B0604020202020204" pitchFamily="34" charset="0"/>
              <a:buChar char="•"/>
              <a:defRPr sz="1600"/>
            </a:lvl4pPr>
            <a:lvl5pPr marL="2114550" indent="-285750">
              <a:spcAft>
                <a:spcPts val="800"/>
              </a:spcAft>
              <a:buFont typeface="Arial" panose="020B0604020202020204" pitchFamily="34" charset="0"/>
              <a:buChar char="•"/>
              <a:defRPr sz="16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5"/>
          <p:cNvSpPr>
            <a:spLocks noGrp="1"/>
          </p:cNvSpPr>
          <p:nvPr>
            <p:ph sz="quarter" idx="10"/>
          </p:nvPr>
        </p:nvSpPr>
        <p:spPr>
          <a:xfrm>
            <a:off x="159416" y="4724400"/>
            <a:ext cx="4114800" cy="822960"/>
          </a:xfrm>
          <a:prstGeom prst="rect">
            <a:avLst/>
          </a:prstGeom>
        </p:spPr>
        <p:txBody>
          <a:bodyPr/>
          <a:lstStyle>
            <a:lvl1pPr marL="0" indent="0">
              <a:spcAft>
                <a:spcPts val="800"/>
              </a:spcAft>
              <a:buFont typeface="Arial" panose="020B0604020202020204" pitchFamily="34" charset="0"/>
              <a:buNone/>
              <a:defRPr sz="2400"/>
            </a:lvl1pPr>
            <a:lvl2pPr marL="800100" indent="-342900">
              <a:spcAft>
                <a:spcPts val="800"/>
              </a:spcAft>
              <a:buFont typeface="Arial" panose="020B0604020202020204" pitchFamily="34" charset="0"/>
              <a:buChar char="•"/>
              <a:defRPr sz="2000"/>
            </a:lvl2pPr>
            <a:lvl3pPr marL="1200150" indent="-285750">
              <a:spcAft>
                <a:spcPts val="800"/>
              </a:spcAft>
              <a:buFont typeface="Arial" panose="020B0604020202020204" pitchFamily="34" charset="0"/>
              <a:buChar char="•"/>
              <a:defRPr sz="1800"/>
            </a:lvl3pPr>
            <a:lvl4pPr marL="1657350" indent="-285750">
              <a:spcAft>
                <a:spcPts val="800"/>
              </a:spcAft>
              <a:buFont typeface="Arial" panose="020B0604020202020204" pitchFamily="34" charset="0"/>
              <a:buChar char="•"/>
              <a:defRPr sz="1600"/>
            </a:lvl4pPr>
            <a:lvl5pPr marL="2114550" indent="-285750">
              <a:spcAft>
                <a:spcPts val="800"/>
              </a:spcAft>
              <a:buFont typeface="Arial" panose="020B0604020202020204" pitchFamily="34" charset="0"/>
              <a:buChar char="•"/>
              <a:defRPr sz="16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Content Placeholder 6"/>
          <p:cNvSpPr>
            <a:spLocks noGrp="1"/>
          </p:cNvSpPr>
          <p:nvPr>
            <p:ph sz="quarter" idx="11"/>
          </p:nvPr>
        </p:nvSpPr>
        <p:spPr>
          <a:xfrm>
            <a:off x="159416" y="5638800"/>
            <a:ext cx="4114800" cy="822960"/>
          </a:xfrm>
          <a:prstGeom prst="rect">
            <a:avLst/>
          </a:prstGeom>
        </p:spPr>
        <p:txBody>
          <a:bodyPr/>
          <a:lstStyle>
            <a:lvl1pPr marL="0" indent="0">
              <a:spcAft>
                <a:spcPts val="800"/>
              </a:spcAft>
              <a:buFont typeface="Arial" panose="020B0604020202020204" pitchFamily="34" charset="0"/>
              <a:buNone/>
              <a:defRPr sz="2400"/>
            </a:lvl1pPr>
            <a:lvl2pPr marL="800100" indent="-342900">
              <a:spcAft>
                <a:spcPts val="800"/>
              </a:spcAft>
              <a:buFont typeface="Arial" panose="020B0604020202020204" pitchFamily="34" charset="0"/>
              <a:buChar char="•"/>
              <a:defRPr sz="2000"/>
            </a:lvl2pPr>
            <a:lvl3pPr marL="1200150" indent="-285750">
              <a:spcAft>
                <a:spcPts val="800"/>
              </a:spcAft>
              <a:buFont typeface="Arial" panose="020B0604020202020204" pitchFamily="34" charset="0"/>
              <a:buChar char="•"/>
              <a:defRPr sz="1800"/>
            </a:lvl3pPr>
            <a:lvl4pPr marL="1657350" indent="-285750">
              <a:spcAft>
                <a:spcPts val="800"/>
              </a:spcAft>
              <a:buFont typeface="Arial" panose="020B0604020202020204" pitchFamily="34" charset="0"/>
              <a:buChar char="•"/>
              <a:defRPr sz="1600"/>
            </a:lvl4pPr>
            <a:lvl5pPr marL="2114550" indent="-285750">
              <a:spcAft>
                <a:spcPts val="800"/>
              </a:spcAft>
              <a:buFont typeface="Arial" panose="020B0604020202020204" pitchFamily="34" charset="0"/>
              <a:buChar char="•"/>
              <a:defRPr sz="16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Content Placeholder 7"/>
          <p:cNvSpPr>
            <a:spLocks noGrp="1"/>
          </p:cNvSpPr>
          <p:nvPr>
            <p:ph sz="quarter" idx="18"/>
          </p:nvPr>
        </p:nvSpPr>
        <p:spPr>
          <a:xfrm>
            <a:off x="4800600" y="1066800"/>
            <a:ext cx="4114800" cy="822960"/>
          </a:xfrm>
          <a:prstGeom prst="rect">
            <a:avLst/>
          </a:prstGeom>
        </p:spPr>
        <p:txBody>
          <a:bodyPr/>
          <a:lstStyle>
            <a:lvl1pPr>
              <a:defRPr lang="en-US" sz="2400" smtClean="0"/>
            </a:lvl1pPr>
            <a:lvl2pPr>
              <a:defRPr lang="en-US" sz="2000" smtClean="0"/>
            </a:lvl2pPr>
            <a:lvl3pPr>
              <a:defRPr lang="en-US" sz="1800" smtClean="0"/>
            </a:lvl3pPr>
            <a:lvl4pPr>
              <a:defRPr lang="en-US" sz="1600" smtClean="0"/>
            </a:lvl4pPr>
            <a:lvl5pPr>
              <a:defRPr lang="en-US" sz="1600"/>
            </a:lvl5pPr>
          </a:lstStyle>
          <a:p>
            <a:pPr marL="0" lvl="0" indent="0">
              <a:spcAft>
                <a:spcPts val="800"/>
              </a:spcAft>
              <a:buFont typeface="Arial" panose="020B0604020202020204" pitchFamily="34" charset="0"/>
              <a:buNone/>
            </a:pPr>
            <a:r>
              <a:rPr lang="en-US" dirty="0"/>
              <a:t>Click to edit Master text styles</a:t>
            </a:r>
          </a:p>
          <a:p>
            <a:pPr marL="800100" lvl="1" indent="-34290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dirty="0"/>
              <a:t>Second level</a:t>
            </a:r>
          </a:p>
          <a:p>
            <a:pPr marL="1200150" lvl="2" indent="-285750">
              <a:spcAft>
                <a:spcPts val="800"/>
              </a:spcAft>
              <a:buFont typeface="Arial" panose="020B0604020202020204" pitchFamily="34" charset="0"/>
            </a:pPr>
            <a:r>
              <a:rPr lang="en-US" dirty="0"/>
              <a:t>Third level</a:t>
            </a:r>
          </a:p>
          <a:p>
            <a:pPr marL="1657350" lvl="3" indent="-28575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dirty="0"/>
              <a:t>Fourth level</a:t>
            </a:r>
          </a:p>
          <a:p>
            <a:pPr marL="2114550" lvl="4" indent="-28575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dirty="0"/>
              <a:t>Fifth level</a:t>
            </a:r>
          </a:p>
        </p:txBody>
      </p:sp>
      <p:sp>
        <p:nvSpPr>
          <p:cNvPr id="19" name="Content Placeholder 8"/>
          <p:cNvSpPr>
            <a:spLocks noGrp="1"/>
          </p:cNvSpPr>
          <p:nvPr>
            <p:ph sz="quarter" idx="19"/>
          </p:nvPr>
        </p:nvSpPr>
        <p:spPr>
          <a:xfrm>
            <a:off x="4800600" y="1981200"/>
            <a:ext cx="4114800" cy="822960"/>
          </a:xfrm>
          <a:prstGeom prst="rect">
            <a:avLst/>
          </a:prstGeom>
        </p:spPr>
        <p:txBody>
          <a:bodyPr/>
          <a:lstStyle>
            <a:lvl1pPr>
              <a:defRPr lang="en-US" sz="2400" smtClean="0"/>
            </a:lvl1pPr>
            <a:lvl2pPr>
              <a:defRPr lang="en-US" sz="2000" smtClean="0"/>
            </a:lvl2pPr>
            <a:lvl3pPr>
              <a:defRPr lang="en-US" sz="1800" smtClean="0"/>
            </a:lvl3pPr>
            <a:lvl4pPr>
              <a:defRPr lang="en-US" sz="1600" smtClean="0"/>
            </a:lvl4pPr>
            <a:lvl5pPr>
              <a:defRPr lang="en-US" sz="1600"/>
            </a:lvl5pPr>
          </a:lstStyle>
          <a:p>
            <a:pPr marL="0" lvl="0" indent="0">
              <a:spcAft>
                <a:spcPts val="800"/>
              </a:spcAft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  <a:p>
            <a:pPr marL="800100" lvl="1" indent="-34290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/>
              <a:t>Second level</a:t>
            </a:r>
          </a:p>
          <a:p>
            <a:pPr marL="1200150" lvl="2" indent="-285750">
              <a:spcAft>
                <a:spcPts val="800"/>
              </a:spcAft>
              <a:buFont typeface="Arial" panose="020B0604020202020204" pitchFamily="34" charset="0"/>
            </a:pPr>
            <a:r>
              <a:rPr lang="en-US"/>
              <a:t>Third level</a:t>
            </a:r>
          </a:p>
          <a:p>
            <a:pPr marL="1657350" lvl="3" indent="-28575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/>
              <a:t>Fourth level</a:t>
            </a:r>
          </a:p>
          <a:p>
            <a:pPr marL="2114550" lvl="4" indent="-28575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/>
              <a:t>Fifth level</a:t>
            </a:r>
          </a:p>
        </p:txBody>
      </p:sp>
      <p:sp>
        <p:nvSpPr>
          <p:cNvPr id="21" name="Content Placeholder 9"/>
          <p:cNvSpPr>
            <a:spLocks noGrp="1"/>
          </p:cNvSpPr>
          <p:nvPr>
            <p:ph sz="quarter" idx="20"/>
          </p:nvPr>
        </p:nvSpPr>
        <p:spPr>
          <a:xfrm>
            <a:off x="4800600" y="2895600"/>
            <a:ext cx="4114800" cy="822960"/>
          </a:xfrm>
          <a:prstGeom prst="rect">
            <a:avLst/>
          </a:prstGeom>
        </p:spPr>
        <p:txBody>
          <a:bodyPr/>
          <a:lstStyle>
            <a:lvl1pPr>
              <a:defRPr lang="en-US" sz="2400" smtClean="0"/>
            </a:lvl1pPr>
            <a:lvl2pPr>
              <a:defRPr lang="en-US" sz="2000" smtClean="0"/>
            </a:lvl2pPr>
            <a:lvl3pPr>
              <a:defRPr lang="en-US" sz="1800" smtClean="0"/>
            </a:lvl3pPr>
            <a:lvl4pPr>
              <a:defRPr lang="en-US" sz="1600" smtClean="0"/>
            </a:lvl4pPr>
            <a:lvl5pPr>
              <a:defRPr lang="en-US" sz="1600"/>
            </a:lvl5pPr>
          </a:lstStyle>
          <a:p>
            <a:pPr marL="0" lvl="0" indent="0">
              <a:spcAft>
                <a:spcPts val="800"/>
              </a:spcAft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  <a:p>
            <a:pPr marL="800100" lvl="1" indent="-34290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/>
              <a:t>Second level</a:t>
            </a:r>
          </a:p>
          <a:p>
            <a:pPr marL="1200150" lvl="2" indent="-285750">
              <a:spcAft>
                <a:spcPts val="800"/>
              </a:spcAft>
              <a:buFont typeface="Arial" panose="020B0604020202020204" pitchFamily="34" charset="0"/>
            </a:pPr>
            <a:r>
              <a:rPr lang="en-US"/>
              <a:t>Third level</a:t>
            </a:r>
          </a:p>
          <a:p>
            <a:pPr marL="1657350" lvl="3" indent="-28575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/>
              <a:t>Fourth level</a:t>
            </a:r>
          </a:p>
          <a:p>
            <a:pPr marL="2114550" lvl="4" indent="-28575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/>
              <a:t>Fifth level</a:t>
            </a:r>
          </a:p>
        </p:txBody>
      </p:sp>
      <p:sp>
        <p:nvSpPr>
          <p:cNvPr id="23" name="Content Placeholder 10"/>
          <p:cNvSpPr>
            <a:spLocks noGrp="1"/>
          </p:cNvSpPr>
          <p:nvPr>
            <p:ph sz="quarter" idx="21"/>
          </p:nvPr>
        </p:nvSpPr>
        <p:spPr>
          <a:xfrm>
            <a:off x="4800600" y="3810000"/>
            <a:ext cx="4114800" cy="822960"/>
          </a:xfrm>
          <a:prstGeom prst="rect">
            <a:avLst/>
          </a:prstGeom>
        </p:spPr>
        <p:txBody>
          <a:bodyPr/>
          <a:lstStyle>
            <a:lvl1pPr>
              <a:defRPr lang="en-US" sz="2400" smtClean="0"/>
            </a:lvl1pPr>
            <a:lvl2pPr>
              <a:defRPr lang="en-US" sz="2000" smtClean="0"/>
            </a:lvl2pPr>
            <a:lvl3pPr>
              <a:defRPr lang="en-US" sz="1800" smtClean="0"/>
            </a:lvl3pPr>
            <a:lvl4pPr>
              <a:defRPr lang="en-US" sz="1600" smtClean="0"/>
            </a:lvl4pPr>
            <a:lvl5pPr>
              <a:defRPr lang="en-US" sz="1600"/>
            </a:lvl5pPr>
          </a:lstStyle>
          <a:p>
            <a:pPr marL="0" lvl="0" indent="0">
              <a:spcAft>
                <a:spcPts val="800"/>
              </a:spcAft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  <a:p>
            <a:pPr marL="800100" lvl="1" indent="-34290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/>
              <a:t>Second level</a:t>
            </a:r>
          </a:p>
          <a:p>
            <a:pPr marL="1200150" lvl="2" indent="-285750">
              <a:spcAft>
                <a:spcPts val="800"/>
              </a:spcAft>
              <a:buFont typeface="Arial" panose="020B0604020202020204" pitchFamily="34" charset="0"/>
            </a:pPr>
            <a:r>
              <a:rPr lang="en-US"/>
              <a:t>Third level</a:t>
            </a:r>
          </a:p>
          <a:p>
            <a:pPr marL="1657350" lvl="3" indent="-28575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/>
              <a:t>Fourth level</a:t>
            </a:r>
          </a:p>
          <a:p>
            <a:pPr marL="2114550" lvl="4" indent="-28575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/>
              <a:t>Fifth level</a:t>
            </a:r>
          </a:p>
        </p:txBody>
      </p:sp>
      <p:sp>
        <p:nvSpPr>
          <p:cNvPr id="25" name="Content Placeholder 11"/>
          <p:cNvSpPr>
            <a:spLocks noGrp="1"/>
          </p:cNvSpPr>
          <p:nvPr>
            <p:ph sz="quarter" idx="22"/>
          </p:nvPr>
        </p:nvSpPr>
        <p:spPr>
          <a:xfrm>
            <a:off x="4800600" y="4724400"/>
            <a:ext cx="4114800" cy="822960"/>
          </a:xfrm>
          <a:prstGeom prst="rect">
            <a:avLst/>
          </a:prstGeom>
        </p:spPr>
        <p:txBody>
          <a:bodyPr/>
          <a:lstStyle>
            <a:lvl1pPr>
              <a:defRPr lang="en-US" sz="2400" smtClean="0"/>
            </a:lvl1pPr>
            <a:lvl2pPr>
              <a:defRPr lang="en-US" sz="2000" smtClean="0"/>
            </a:lvl2pPr>
            <a:lvl3pPr>
              <a:defRPr lang="en-US" sz="1800" smtClean="0"/>
            </a:lvl3pPr>
            <a:lvl4pPr>
              <a:defRPr lang="en-US" sz="1600" smtClean="0"/>
            </a:lvl4pPr>
            <a:lvl5pPr>
              <a:defRPr lang="en-US" sz="1600"/>
            </a:lvl5pPr>
          </a:lstStyle>
          <a:p>
            <a:pPr marL="0" lvl="0" indent="0">
              <a:spcAft>
                <a:spcPts val="800"/>
              </a:spcAft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  <a:p>
            <a:pPr marL="800100" lvl="1" indent="-34290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/>
              <a:t>Second level</a:t>
            </a:r>
          </a:p>
          <a:p>
            <a:pPr marL="1200150" lvl="2" indent="-285750">
              <a:spcAft>
                <a:spcPts val="800"/>
              </a:spcAft>
              <a:buFont typeface="Arial" panose="020B0604020202020204" pitchFamily="34" charset="0"/>
            </a:pPr>
            <a:r>
              <a:rPr lang="en-US"/>
              <a:t>Third level</a:t>
            </a:r>
          </a:p>
          <a:p>
            <a:pPr marL="1657350" lvl="3" indent="-28575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/>
              <a:t>Fourth level</a:t>
            </a:r>
          </a:p>
          <a:p>
            <a:pPr marL="2114550" lvl="4" indent="-28575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/>
              <a:t>Fifth level</a:t>
            </a:r>
          </a:p>
        </p:txBody>
      </p:sp>
      <p:sp>
        <p:nvSpPr>
          <p:cNvPr id="27" name="Content Placeholder 12"/>
          <p:cNvSpPr>
            <a:spLocks noGrp="1"/>
          </p:cNvSpPr>
          <p:nvPr>
            <p:ph sz="quarter" idx="23"/>
          </p:nvPr>
        </p:nvSpPr>
        <p:spPr>
          <a:xfrm>
            <a:off x="4800600" y="5638800"/>
            <a:ext cx="4114800" cy="822960"/>
          </a:xfrm>
          <a:prstGeom prst="rect">
            <a:avLst/>
          </a:prstGeom>
        </p:spPr>
        <p:txBody>
          <a:bodyPr/>
          <a:lstStyle>
            <a:lvl1pPr>
              <a:defRPr lang="en-US" sz="2400" smtClean="0"/>
            </a:lvl1pPr>
            <a:lvl2pPr>
              <a:defRPr lang="en-US" sz="2000" smtClean="0"/>
            </a:lvl2pPr>
            <a:lvl3pPr>
              <a:defRPr lang="en-US" sz="1800" smtClean="0"/>
            </a:lvl3pPr>
            <a:lvl4pPr>
              <a:defRPr lang="en-US" sz="1600" smtClean="0"/>
            </a:lvl4pPr>
            <a:lvl5pPr>
              <a:defRPr lang="en-US" sz="1600"/>
            </a:lvl5pPr>
          </a:lstStyle>
          <a:p>
            <a:pPr marL="0" lvl="0" indent="0">
              <a:spcAft>
                <a:spcPts val="800"/>
              </a:spcAft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  <a:p>
            <a:pPr marL="800100" lvl="1" indent="-34290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/>
              <a:t>Second level</a:t>
            </a:r>
          </a:p>
          <a:p>
            <a:pPr marL="1200150" lvl="2" indent="-285750">
              <a:spcAft>
                <a:spcPts val="800"/>
              </a:spcAft>
              <a:buFont typeface="Arial" panose="020B0604020202020204" pitchFamily="34" charset="0"/>
            </a:pPr>
            <a:r>
              <a:rPr lang="en-US"/>
              <a:t>Third level</a:t>
            </a:r>
          </a:p>
          <a:p>
            <a:pPr marL="1657350" lvl="3" indent="-28575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/>
              <a:t>Fourth level</a:t>
            </a:r>
          </a:p>
          <a:p>
            <a:pPr marL="2114550" lvl="4" indent="-28575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/>
              <a:t>Fifth level</a:t>
            </a:r>
          </a:p>
        </p:txBody>
      </p:sp>
      <p:sp>
        <p:nvSpPr>
          <p:cNvPr id="13" name="Jump Link"/>
          <p:cNvSpPr>
            <a:spLocks noGrp="1"/>
          </p:cNvSpPr>
          <p:nvPr>
            <p:ph type="body" sz="quarter" idx="17" hasCustomPrompt="1"/>
          </p:nvPr>
        </p:nvSpPr>
        <p:spPr>
          <a:xfrm>
            <a:off x="3357063" y="6529450"/>
            <a:ext cx="2429874" cy="99950"/>
          </a:xfrm>
          <a:prstGeom prst="rect">
            <a:avLst/>
          </a:prstGeom>
        </p:spPr>
        <p:txBody>
          <a:bodyPr lIns="0" tIns="0" rIns="0" bIns="0"/>
          <a:lstStyle>
            <a:lvl1pPr marL="0" indent="0" algn="ctr">
              <a:buNone/>
              <a:defRPr sz="800"/>
            </a:lvl1pPr>
          </a:lstStyle>
          <a:p>
            <a:pPr lvl="0"/>
            <a:r>
              <a:rPr lang="en-US" dirty="0"/>
              <a:t>Add “Access the text alternative for slide images.”</a:t>
            </a:r>
          </a:p>
        </p:txBody>
      </p:sp>
      <p:sp>
        <p:nvSpPr>
          <p:cNvPr id="11" name="Photo Credit"/>
          <p:cNvSpPr>
            <a:spLocks noGrp="1"/>
          </p:cNvSpPr>
          <p:nvPr>
            <p:ph type="body" sz="quarter" idx="16" hasCustomPrompt="1"/>
          </p:nvPr>
        </p:nvSpPr>
        <p:spPr>
          <a:xfrm>
            <a:off x="6477000" y="6705600"/>
            <a:ext cx="2667000" cy="152400"/>
          </a:xfrm>
          <a:prstGeom prst="rect">
            <a:avLst/>
          </a:prstGeom>
        </p:spPr>
        <p:txBody>
          <a:bodyPr wrap="none" lIns="0" tIns="0" rIns="45720" bIns="0"/>
          <a:lstStyle>
            <a:lvl1pPr marL="0" marR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00">
                <a:solidFill>
                  <a:schemeClr val="bg1"/>
                </a:solidFill>
                <a:latin typeface="+mn-lt"/>
              </a:defRPr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Insert Photo Credit Here</a:t>
            </a:r>
          </a:p>
        </p:txBody>
      </p:sp>
    </p:spTree>
    <p:extLst>
      <p:ext uri="{BB962C8B-B14F-4D97-AF65-F5344CB8AC3E}">
        <p14:creationId xmlns:p14="http://schemas.microsoft.com/office/powerpoint/2010/main" val="199298550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edBar-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Title"/>
          <p:cNvSpPr>
            <a:spLocks noGrp="1"/>
          </p:cNvSpPr>
          <p:nvPr>
            <p:ph type="title"/>
          </p:nvPr>
        </p:nvSpPr>
        <p:spPr>
          <a:xfrm>
            <a:off x="-1" y="228600"/>
            <a:ext cx="9144001" cy="609600"/>
          </a:xfrm>
          <a:prstGeom prst="rect">
            <a:avLst/>
          </a:prstGeom>
        </p:spPr>
        <p:txBody>
          <a:bodyPr/>
          <a:lstStyle>
            <a:lvl1pPr>
              <a:defRPr sz="360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1"/>
          <p:cNvSpPr>
            <a:spLocks noGrp="1"/>
          </p:cNvSpPr>
          <p:nvPr>
            <p:ph sz="half" idx="1"/>
          </p:nvPr>
        </p:nvSpPr>
        <p:spPr>
          <a:xfrm>
            <a:off x="457200" y="914400"/>
            <a:ext cx="4038600" cy="5615940"/>
          </a:xfrm>
          <a:prstGeom prst="rect">
            <a:avLst/>
          </a:prstGeom>
        </p:spPr>
        <p:txBody>
          <a:bodyPr/>
          <a:lstStyle>
            <a:lvl1pPr marL="0" indent="0">
              <a:spcAft>
                <a:spcPts val="800"/>
              </a:spcAft>
              <a:buFont typeface="Arial" panose="020B0604020202020204" pitchFamily="34" charset="0"/>
              <a:buNone/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800100" indent="-342900">
              <a:spcAft>
                <a:spcPts val="800"/>
              </a:spcAft>
              <a:buFont typeface="Arial" panose="020B0604020202020204" pitchFamily="34" charset="0"/>
              <a:buChar char="•"/>
              <a:defRPr sz="2000"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200150" indent="-285750">
              <a:spcAft>
                <a:spcPts val="800"/>
              </a:spcAft>
              <a:buFont typeface="Arial" panose="020B0604020202020204" pitchFamily="34" charset="0"/>
              <a:buChar char="•"/>
              <a:defRPr sz="1800"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57350" indent="-285750">
              <a:spcAft>
                <a:spcPts val="800"/>
              </a:spcAft>
              <a:buFont typeface="Arial" panose="020B0604020202020204" pitchFamily="34" charset="0"/>
              <a:buChar char="•"/>
              <a:defRPr sz="1600"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114550" indent="-285750">
              <a:spcAft>
                <a:spcPts val="800"/>
              </a:spcAft>
              <a:buFont typeface="Arial" panose="020B0604020202020204" pitchFamily="34" charset="0"/>
              <a:buChar char="•"/>
              <a:defRPr sz="1600">
                <a:latin typeface="Arial" panose="020B0604020202020204" pitchFamily="34" charset="0"/>
                <a:cs typeface="Arial" panose="020B0604020202020204" pitchFamily="34" charset="0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2"/>
          <p:cNvSpPr>
            <a:spLocks noGrp="1"/>
          </p:cNvSpPr>
          <p:nvPr>
            <p:ph sz="half" idx="2"/>
          </p:nvPr>
        </p:nvSpPr>
        <p:spPr>
          <a:xfrm>
            <a:off x="4648200" y="914400"/>
            <a:ext cx="4038600" cy="5615940"/>
          </a:xfrm>
          <a:prstGeom prst="rect">
            <a:avLst/>
          </a:prstGeom>
        </p:spPr>
        <p:txBody>
          <a:bodyPr/>
          <a:lstStyle>
            <a:lvl1pPr marL="0" indent="0">
              <a:spcAft>
                <a:spcPts val="800"/>
              </a:spcAft>
              <a:buFont typeface="Arial" panose="020B0604020202020204" pitchFamily="34" charset="0"/>
              <a:buNone/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800100" indent="-342900">
              <a:spcAft>
                <a:spcPts val="800"/>
              </a:spcAft>
              <a:buFont typeface="Arial" panose="020B0604020202020204" pitchFamily="34" charset="0"/>
              <a:buChar char="•"/>
              <a:defRPr sz="2000"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200150" indent="-285750">
              <a:spcAft>
                <a:spcPts val="800"/>
              </a:spcAft>
              <a:buFont typeface="Arial" panose="020B0604020202020204" pitchFamily="34" charset="0"/>
              <a:buChar char="•"/>
              <a:defRPr sz="1800"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57350" indent="-285750">
              <a:spcAft>
                <a:spcPts val="800"/>
              </a:spcAft>
              <a:buFont typeface="Arial" panose="020B0604020202020204" pitchFamily="34" charset="0"/>
              <a:buChar char="•"/>
              <a:defRPr sz="1600"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114550" indent="-285750">
              <a:spcAft>
                <a:spcPts val="800"/>
              </a:spcAft>
              <a:buFont typeface="Arial" panose="020B0604020202020204" pitchFamily="34" charset="0"/>
              <a:buChar char="•"/>
              <a:defRPr sz="1600">
                <a:latin typeface="Arial" panose="020B0604020202020204" pitchFamily="34" charset="0"/>
                <a:cs typeface="Arial" panose="020B0604020202020204" pitchFamily="34" charset="0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Jump Link"/>
          <p:cNvSpPr>
            <a:spLocks noGrp="1"/>
          </p:cNvSpPr>
          <p:nvPr>
            <p:ph type="body" sz="quarter" idx="12" hasCustomPrompt="1"/>
          </p:nvPr>
        </p:nvSpPr>
        <p:spPr>
          <a:xfrm>
            <a:off x="3357063" y="6529450"/>
            <a:ext cx="2429874" cy="99950"/>
          </a:xfrm>
          <a:prstGeom prst="rect">
            <a:avLst/>
          </a:prstGeom>
        </p:spPr>
        <p:txBody>
          <a:bodyPr lIns="0" tIns="0" rIns="0" bIns="0"/>
          <a:lstStyle>
            <a:lvl1pPr marL="0" indent="0" algn="ctr">
              <a:buNone/>
              <a:defRPr sz="800"/>
            </a:lvl1pPr>
          </a:lstStyle>
          <a:p>
            <a:pPr lvl="0"/>
            <a:r>
              <a:rPr lang="en-US" dirty="0"/>
              <a:t>Add “Access the text alternative for slide images.”</a:t>
            </a:r>
          </a:p>
        </p:txBody>
      </p:sp>
      <p:sp>
        <p:nvSpPr>
          <p:cNvPr id="10" name="Photo Credit"/>
          <p:cNvSpPr>
            <a:spLocks noGrp="1"/>
          </p:cNvSpPr>
          <p:nvPr>
            <p:ph type="body" sz="quarter" idx="11" hasCustomPrompt="1"/>
          </p:nvPr>
        </p:nvSpPr>
        <p:spPr>
          <a:xfrm>
            <a:off x="6477000" y="6705600"/>
            <a:ext cx="2667000" cy="152400"/>
          </a:xfrm>
          <a:prstGeom prst="rect">
            <a:avLst/>
          </a:prstGeom>
        </p:spPr>
        <p:txBody>
          <a:bodyPr wrap="none" lIns="0" tIns="0" rIns="45720" bIns="0"/>
          <a:lstStyle>
            <a:lvl1pPr marL="0" marR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00">
                <a:solidFill>
                  <a:schemeClr val="bg1"/>
                </a:solidFill>
                <a:latin typeface="+mn-lt"/>
              </a:defRPr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Insert Photo Credit Here</a:t>
            </a:r>
          </a:p>
        </p:txBody>
      </p:sp>
    </p:spTree>
    <p:extLst>
      <p:ext uri="{BB962C8B-B14F-4D97-AF65-F5344CB8AC3E}">
        <p14:creationId xmlns:p14="http://schemas.microsoft.com/office/powerpoint/2010/main" val="2161172409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edBar-Two-Up 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Title"/>
          <p:cNvSpPr>
            <a:spLocks noGrp="1"/>
          </p:cNvSpPr>
          <p:nvPr>
            <p:ph type="title"/>
          </p:nvPr>
        </p:nvSpPr>
        <p:spPr>
          <a:xfrm>
            <a:off x="-20713" y="228600"/>
            <a:ext cx="9185426" cy="609600"/>
          </a:xfrm>
          <a:prstGeom prst="rect">
            <a:avLst/>
          </a:prstGeom>
        </p:spPr>
        <p:txBody>
          <a:bodyPr/>
          <a:lstStyle>
            <a:lvl1pPr>
              <a:defRPr sz="360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Header 1"/>
          <p:cNvSpPr>
            <a:spLocks noGrp="1"/>
          </p:cNvSpPr>
          <p:nvPr>
            <p:ph type="body" idx="1"/>
          </p:nvPr>
        </p:nvSpPr>
        <p:spPr>
          <a:xfrm>
            <a:off x="457201" y="960438"/>
            <a:ext cx="40401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1"/>
          <p:cNvSpPr>
            <a:spLocks noGrp="1"/>
          </p:cNvSpPr>
          <p:nvPr>
            <p:ph sz="half" idx="2"/>
          </p:nvPr>
        </p:nvSpPr>
        <p:spPr>
          <a:xfrm>
            <a:off x="457201" y="1600200"/>
            <a:ext cx="4040188" cy="4912202"/>
          </a:xfrm>
          <a:prstGeom prst="rect">
            <a:avLst/>
          </a:prstGeom>
        </p:spPr>
        <p:txBody>
          <a:bodyPr/>
          <a:lstStyle>
            <a:lvl1pPr marL="0" indent="0">
              <a:spcAft>
                <a:spcPts val="800"/>
              </a:spcAft>
              <a:buFont typeface="Arial" panose="020B0604020202020204" pitchFamily="34" charset="0"/>
              <a:buNone/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800100" indent="-342900">
              <a:spcAft>
                <a:spcPts val="800"/>
              </a:spcAft>
              <a:buFont typeface="Arial" panose="020B0604020202020204" pitchFamily="34" charset="0"/>
              <a:buChar char="•"/>
              <a:defRPr sz="2000"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200150" indent="-285750">
              <a:spcAft>
                <a:spcPts val="800"/>
              </a:spcAft>
              <a:buFont typeface="Arial" panose="020B0604020202020204" pitchFamily="34" charset="0"/>
              <a:buChar char="•"/>
              <a:defRPr sz="1800"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57350" indent="-285750">
              <a:spcAft>
                <a:spcPts val="800"/>
              </a:spcAft>
              <a:buFont typeface="Arial" panose="020B0604020202020204" pitchFamily="34" charset="0"/>
              <a:buChar char="•"/>
              <a:defRPr sz="1600"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114550" indent="-285750">
              <a:spcAft>
                <a:spcPts val="800"/>
              </a:spcAft>
              <a:buFont typeface="Arial" panose="020B0604020202020204" pitchFamily="34" charset="0"/>
              <a:buChar char="•"/>
              <a:defRPr sz="1600">
                <a:latin typeface="Arial" panose="020B0604020202020204" pitchFamily="34" charset="0"/>
                <a:cs typeface="Arial" panose="020B0604020202020204" pitchFamily="34" charset="0"/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Header 2"/>
          <p:cNvSpPr>
            <a:spLocks noGrp="1"/>
          </p:cNvSpPr>
          <p:nvPr>
            <p:ph type="body" sz="quarter" idx="3"/>
          </p:nvPr>
        </p:nvSpPr>
        <p:spPr>
          <a:xfrm>
            <a:off x="4645026" y="960438"/>
            <a:ext cx="4041775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2"/>
          <p:cNvSpPr>
            <a:spLocks noGrp="1"/>
          </p:cNvSpPr>
          <p:nvPr>
            <p:ph sz="quarter" idx="4"/>
          </p:nvPr>
        </p:nvSpPr>
        <p:spPr>
          <a:xfrm>
            <a:off x="4645026" y="1600200"/>
            <a:ext cx="4041775" cy="4912202"/>
          </a:xfrm>
          <a:prstGeom prst="rect">
            <a:avLst/>
          </a:prstGeom>
        </p:spPr>
        <p:txBody>
          <a:bodyPr/>
          <a:lstStyle>
            <a:lvl1pPr marL="0" indent="0">
              <a:spcAft>
                <a:spcPts val="800"/>
              </a:spcAft>
              <a:buFont typeface="Arial" panose="020B0604020202020204" pitchFamily="34" charset="0"/>
              <a:buNone/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800100" indent="-342900">
              <a:spcAft>
                <a:spcPts val="800"/>
              </a:spcAft>
              <a:buFont typeface="Arial" panose="020B0604020202020204" pitchFamily="34" charset="0"/>
              <a:buChar char="•"/>
              <a:defRPr sz="2000"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200150" indent="-285750">
              <a:spcAft>
                <a:spcPts val="800"/>
              </a:spcAft>
              <a:buFont typeface="Arial" panose="020B0604020202020204" pitchFamily="34" charset="0"/>
              <a:buChar char="•"/>
              <a:defRPr sz="1800"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57350" indent="-285750">
              <a:spcAft>
                <a:spcPts val="800"/>
              </a:spcAft>
              <a:buFont typeface="Arial" panose="020B0604020202020204" pitchFamily="34" charset="0"/>
              <a:buChar char="•"/>
              <a:defRPr sz="1600"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114550" indent="-285750">
              <a:spcAft>
                <a:spcPts val="800"/>
              </a:spcAft>
              <a:buFont typeface="Arial" panose="020B0604020202020204" pitchFamily="34" charset="0"/>
              <a:buChar char="•"/>
              <a:defRPr sz="1600">
                <a:latin typeface="Arial" panose="020B0604020202020204" pitchFamily="34" charset="0"/>
                <a:cs typeface="Arial" panose="020B0604020202020204" pitchFamily="34" charset="0"/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Jump Link"/>
          <p:cNvSpPr>
            <a:spLocks noGrp="1"/>
          </p:cNvSpPr>
          <p:nvPr>
            <p:ph type="body" sz="quarter" idx="12" hasCustomPrompt="1"/>
          </p:nvPr>
        </p:nvSpPr>
        <p:spPr>
          <a:xfrm>
            <a:off x="3273243" y="6529450"/>
            <a:ext cx="2429874" cy="99950"/>
          </a:xfrm>
          <a:prstGeom prst="rect">
            <a:avLst/>
          </a:prstGeom>
        </p:spPr>
        <p:txBody>
          <a:bodyPr lIns="0" tIns="0" rIns="0" bIns="0"/>
          <a:lstStyle>
            <a:lvl1pPr marL="0" indent="0" algn="ctr">
              <a:buNone/>
              <a:defRPr sz="800"/>
            </a:lvl1pPr>
          </a:lstStyle>
          <a:p>
            <a:pPr lvl="0"/>
            <a:r>
              <a:rPr lang="en-US" dirty="0"/>
              <a:t>Add “Access the text alternative for slide images.”</a:t>
            </a:r>
          </a:p>
        </p:txBody>
      </p:sp>
      <p:sp>
        <p:nvSpPr>
          <p:cNvPr id="12" name="Photo Credit"/>
          <p:cNvSpPr>
            <a:spLocks noGrp="1"/>
          </p:cNvSpPr>
          <p:nvPr>
            <p:ph type="body" sz="quarter" idx="11" hasCustomPrompt="1"/>
          </p:nvPr>
        </p:nvSpPr>
        <p:spPr>
          <a:xfrm>
            <a:off x="6477000" y="6705600"/>
            <a:ext cx="2667000" cy="152400"/>
          </a:xfrm>
          <a:prstGeom prst="rect">
            <a:avLst/>
          </a:prstGeom>
        </p:spPr>
        <p:txBody>
          <a:bodyPr wrap="none" lIns="0" tIns="0" rIns="45720" bIns="0"/>
          <a:lstStyle>
            <a:lvl1pPr marL="0" marR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00">
                <a:solidFill>
                  <a:schemeClr val="bg1"/>
                </a:solidFill>
                <a:latin typeface="+mn-lt"/>
              </a:defRPr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Insert Photo Credit Here</a:t>
            </a:r>
          </a:p>
        </p:txBody>
      </p:sp>
    </p:spTree>
    <p:extLst>
      <p:ext uri="{BB962C8B-B14F-4D97-AF65-F5344CB8AC3E}">
        <p14:creationId xmlns:p14="http://schemas.microsoft.com/office/powerpoint/2010/main" val="345792521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edBar-4-up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Title"/>
          <p:cNvSpPr>
            <a:spLocks noGrp="1"/>
          </p:cNvSpPr>
          <p:nvPr>
            <p:ph type="title"/>
          </p:nvPr>
        </p:nvSpPr>
        <p:spPr>
          <a:xfrm>
            <a:off x="-20713" y="228600"/>
            <a:ext cx="9185426" cy="609600"/>
          </a:xfrm>
          <a:prstGeom prst="rect">
            <a:avLst/>
          </a:prstGeom>
        </p:spPr>
        <p:txBody>
          <a:bodyPr/>
          <a:lstStyle>
            <a:lvl1pPr>
              <a:defRPr sz="360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Header 1"/>
          <p:cNvSpPr>
            <a:spLocks noGrp="1"/>
          </p:cNvSpPr>
          <p:nvPr>
            <p:ph type="body" idx="1"/>
          </p:nvPr>
        </p:nvSpPr>
        <p:spPr>
          <a:xfrm>
            <a:off x="457201" y="960438"/>
            <a:ext cx="40401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 b="1"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1"/>
          <p:cNvSpPr>
            <a:spLocks noGrp="1"/>
          </p:cNvSpPr>
          <p:nvPr>
            <p:ph sz="half" idx="2"/>
          </p:nvPr>
        </p:nvSpPr>
        <p:spPr>
          <a:xfrm>
            <a:off x="457201" y="1600200"/>
            <a:ext cx="4040188" cy="1752600"/>
          </a:xfrm>
          <a:prstGeom prst="rect">
            <a:avLst/>
          </a:prstGeom>
        </p:spPr>
        <p:txBody>
          <a:bodyPr/>
          <a:lstStyle>
            <a:lvl1pPr marL="0" indent="0">
              <a:spcAft>
                <a:spcPts val="800"/>
              </a:spcAft>
              <a:buFont typeface="Arial" panose="020B0604020202020204" pitchFamily="34" charset="0"/>
              <a:buNone/>
              <a:defRPr sz="2000"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Aft>
                <a:spcPts val="800"/>
              </a:spcAft>
              <a:buFont typeface="Arial" panose="020B0604020202020204" pitchFamily="34" charset="0"/>
              <a:buChar char="•"/>
              <a:defRPr sz="1800"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200150" indent="-285750">
              <a:spcAft>
                <a:spcPts val="800"/>
              </a:spcAft>
              <a:buFont typeface="Arial" panose="020B0604020202020204" pitchFamily="34" charset="0"/>
              <a:buChar char="•"/>
              <a:defRPr sz="1600"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57350" indent="-285750">
              <a:spcAft>
                <a:spcPts val="800"/>
              </a:spcAft>
              <a:buFont typeface="Arial" panose="020B0604020202020204" pitchFamily="34" charset="0"/>
              <a:buChar char="•"/>
              <a:defRPr sz="1400"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114550" indent="-285750">
              <a:spcAft>
                <a:spcPts val="800"/>
              </a:spcAft>
              <a:buFont typeface="Arial" panose="020B0604020202020204" pitchFamily="34" charset="0"/>
              <a:buChar char="•"/>
              <a:defRPr sz="1400">
                <a:latin typeface="Arial" panose="020B0604020202020204" pitchFamily="34" charset="0"/>
                <a:cs typeface="Arial" panose="020B0604020202020204" pitchFamily="34" charset="0"/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Header 2"/>
          <p:cNvSpPr>
            <a:spLocks noGrp="1"/>
          </p:cNvSpPr>
          <p:nvPr>
            <p:ph type="body" sz="quarter" idx="3"/>
          </p:nvPr>
        </p:nvSpPr>
        <p:spPr>
          <a:xfrm>
            <a:off x="4645026" y="960438"/>
            <a:ext cx="4041775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 b="1"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2"/>
          <p:cNvSpPr>
            <a:spLocks noGrp="1"/>
          </p:cNvSpPr>
          <p:nvPr>
            <p:ph sz="quarter" idx="4"/>
          </p:nvPr>
        </p:nvSpPr>
        <p:spPr>
          <a:xfrm>
            <a:off x="4645026" y="1600200"/>
            <a:ext cx="4041775" cy="1752600"/>
          </a:xfrm>
          <a:prstGeom prst="rect">
            <a:avLst/>
          </a:prstGeom>
        </p:spPr>
        <p:txBody>
          <a:bodyPr/>
          <a:lstStyle>
            <a:lvl1pPr marL="0" indent="0">
              <a:spcAft>
                <a:spcPts val="800"/>
              </a:spcAft>
              <a:buFont typeface="Arial" panose="020B0604020202020204" pitchFamily="34" charset="0"/>
              <a:buNone/>
              <a:defRPr sz="2000"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Aft>
                <a:spcPts val="800"/>
              </a:spcAft>
              <a:buFont typeface="Arial" panose="020B0604020202020204" pitchFamily="34" charset="0"/>
              <a:buChar char="•"/>
              <a:defRPr sz="1800"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200150" indent="-285750">
              <a:spcAft>
                <a:spcPts val="800"/>
              </a:spcAft>
              <a:buFont typeface="Arial" panose="020B0604020202020204" pitchFamily="34" charset="0"/>
              <a:buChar char="•"/>
              <a:defRPr sz="1600"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57350" indent="-285750">
              <a:spcAft>
                <a:spcPts val="800"/>
              </a:spcAft>
              <a:buFont typeface="Arial" panose="020B0604020202020204" pitchFamily="34" charset="0"/>
              <a:buChar char="•"/>
              <a:defRPr sz="1400"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114550" indent="-285750">
              <a:spcAft>
                <a:spcPts val="800"/>
              </a:spcAft>
              <a:buFont typeface="Arial" panose="020B0604020202020204" pitchFamily="34" charset="0"/>
              <a:buChar char="•"/>
              <a:defRPr sz="1400">
                <a:latin typeface="Arial" panose="020B0604020202020204" pitchFamily="34" charset="0"/>
                <a:cs typeface="Arial" panose="020B0604020202020204" pitchFamily="34" charset="0"/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Header 3"/>
          <p:cNvSpPr>
            <a:spLocks noGrp="1"/>
          </p:cNvSpPr>
          <p:nvPr>
            <p:ph type="body" sz="quarter" idx="12"/>
          </p:nvPr>
        </p:nvSpPr>
        <p:spPr>
          <a:xfrm>
            <a:off x="457200" y="3581400"/>
            <a:ext cx="4038600" cy="609600"/>
          </a:xfrm>
          <a:prstGeom prst="rect">
            <a:avLst/>
          </a:prstGeom>
        </p:spPr>
        <p:txBody>
          <a:bodyPr anchor="b"/>
          <a:lstStyle>
            <a:lvl1pPr>
              <a:defRPr lang="en-US" sz="2000" b="1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</a:lstStyle>
          <a:p>
            <a:pPr marL="0" lvl="0" indent="0" algn="l" defTabSz="457200" rtl="0" eaLnBrk="1" latinLnBrk="0" hangingPunct="1">
              <a:spcBef>
                <a:spcPct val="20000"/>
              </a:spcBef>
              <a:buFont typeface="Arial"/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14" name="Content Placeholder 3"/>
          <p:cNvSpPr>
            <a:spLocks noGrp="1"/>
          </p:cNvSpPr>
          <p:nvPr>
            <p:ph sz="half" idx="14"/>
          </p:nvPr>
        </p:nvSpPr>
        <p:spPr>
          <a:xfrm>
            <a:off x="457200" y="4191000"/>
            <a:ext cx="4040188" cy="1752600"/>
          </a:xfrm>
          <a:prstGeom prst="rect">
            <a:avLst/>
          </a:prstGeom>
        </p:spPr>
        <p:txBody>
          <a:bodyPr/>
          <a:lstStyle>
            <a:lvl1pPr marL="0" indent="0">
              <a:spcAft>
                <a:spcPts val="800"/>
              </a:spcAft>
              <a:buFont typeface="Arial" panose="020B0604020202020204" pitchFamily="34" charset="0"/>
              <a:buNone/>
              <a:defRPr sz="2000"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Aft>
                <a:spcPts val="800"/>
              </a:spcAft>
              <a:buFont typeface="Arial" panose="020B0604020202020204" pitchFamily="34" charset="0"/>
              <a:buChar char="•"/>
              <a:defRPr sz="1800"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200150" indent="-285750">
              <a:spcAft>
                <a:spcPts val="800"/>
              </a:spcAft>
              <a:buFont typeface="Arial" panose="020B0604020202020204" pitchFamily="34" charset="0"/>
              <a:buChar char="•"/>
              <a:defRPr sz="1600"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57350" indent="-285750">
              <a:spcAft>
                <a:spcPts val="800"/>
              </a:spcAft>
              <a:buFont typeface="Arial" panose="020B0604020202020204" pitchFamily="34" charset="0"/>
              <a:buChar char="•"/>
              <a:defRPr sz="1400"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114550" indent="-285750">
              <a:spcAft>
                <a:spcPts val="800"/>
              </a:spcAft>
              <a:buFont typeface="Arial" panose="020B0604020202020204" pitchFamily="34" charset="0"/>
              <a:buChar char="•"/>
              <a:defRPr sz="1400">
                <a:latin typeface="Arial" panose="020B0604020202020204" pitchFamily="34" charset="0"/>
                <a:cs typeface="Arial" panose="020B0604020202020204" pitchFamily="34" charset="0"/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Header 4"/>
          <p:cNvSpPr>
            <a:spLocks noGrp="1"/>
          </p:cNvSpPr>
          <p:nvPr>
            <p:ph type="body" sz="quarter" idx="13"/>
          </p:nvPr>
        </p:nvSpPr>
        <p:spPr>
          <a:xfrm>
            <a:off x="4648200" y="3581400"/>
            <a:ext cx="4038600" cy="609600"/>
          </a:xfrm>
          <a:prstGeom prst="rect">
            <a:avLst/>
          </a:prstGeom>
        </p:spPr>
        <p:txBody>
          <a:bodyPr anchor="b"/>
          <a:lstStyle>
            <a:lvl1pPr>
              <a:defRPr lang="en-US" sz="2000" b="1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</a:lstStyle>
          <a:p>
            <a:pPr marL="0" lvl="0" indent="0" algn="l" defTabSz="457200" rtl="0" eaLnBrk="1" latinLnBrk="0" hangingPunct="1">
              <a:spcBef>
                <a:spcPct val="20000"/>
              </a:spcBef>
              <a:buFont typeface="Arial"/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15" name="Content Placeholder 4"/>
          <p:cNvSpPr>
            <a:spLocks noGrp="1"/>
          </p:cNvSpPr>
          <p:nvPr>
            <p:ph sz="quarter" idx="15"/>
          </p:nvPr>
        </p:nvSpPr>
        <p:spPr>
          <a:xfrm>
            <a:off x="4645025" y="4191000"/>
            <a:ext cx="4041775" cy="1752600"/>
          </a:xfrm>
          <a:prstGeom prst="rect">
            <a:avLst/>
          </a:prstGeom>
        </p:spPr>
        <p:txBody>
          <a:bodyPr/>
          <a:lstStyle>
            <a:lvl1pPr marL="0" indent="0">
              <a:spcAft>
                <a:spcPts val="800"/>
              </a:spcAft>
              <a:buFont typeface="Arial" panose="020B0604020202020204" pitchFamily="34" charset="0"/>
              <a:buNone/>
              <a:defRPr sz="2000"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Aft>
                <a:spcPts val="800"/>
              </a:spcAft>
              <a:buFont typeface="Arial" panose="020B0604020202020204" pitchFamily="34" charset="0"/>
              <a:buChar char="•"/>
              <a:defRPr sz="1800"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200150" indent="-285750">
              <a:spcAft>
                <a:spcPts val="800"/>
              </a:spcAft>
              <a:buFont typeface="Arial" panose="020B0604020202020204" pitchFamily="34" charset="0"/>
              <a:buChar char="•"/>
              <a:defRPr sz="1600"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57350" indent="-285750">
              <a:spcAft>
                <a:spcPts val="800"/>
              </a:spcAft>
              <a:buFont typeface="Arial" panose="020B0604020202020204" pitchFamily="34" charset="0"/>
              <a:buChar char="•"/>
              <a:defRPr sz="1400"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114550" indent="-285750">
              <a:spcAft>
                <a:spcPts val="800"/>
              </a:spcAft>
              <a:buFont typeface="Arial" panose="020B0604020202020204" pitchFamily="34" charset="0"/>
              <a:buChar char="•"/>
              <a:defRPr sz="1400">
                <a:latin typeface="Arial" panose="020B0604020202020204" pitchFamily="34" charset="0"/>
                <a:cs typeface="Arial" panose="020B0604020202020204" pitchFamily="34" charset="0"/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2" name="Jump Link"/>
          <p:cNvSpPr>
            <a:spLocks noGrp="1"/>
          </p:cNvSpPr>
          <p:nvPr>
            <p:ph type="body" sz="quarter" idx="16" hasCustomPrompt="1"/>
          </p:nvPr>
        </p:nvSpPr>
        <p:spPr>
          <a:xfrm>
            <a:off x="3357063" y="5996050"/>
            <a:ext cx="2429874" cy="99950"/>
          </a:xfrm>
          <a:prstGeom prst="rect">
            <a:avLst/>
          </a:prstGeom>
        </p:spPr>
        <p:txBody>
          <a:bodyPr lIns="0" tIns="0" rIns="0" bIns="0"/>
          <a:lstStyle>
            <a:lvl1pPr marL="0" indent="0" algn="ctr">
              <a:buNone/>
              <a:defRPr sz="800"/>
            </a:lvl1pPr>
          </a:lstStyle>
          <a:p>
            <a:pPr lvl="0"/>
            <a:r>
              <a:rPr lang="en-US" dirty="0"/>
              <a:t>Add “Access the text alternative for slide images.”</a:t>
            </a:r>
          </a:p>
        </p:txBody>
      </p:sp>
      <p:sp>
        <p:nvSpPr>
          <p:cNvPr id="16" name="Photo Credit"/>
          <p:cNvSpPr>
            <a:spLocks noGrp="1"/>
          </p:cNvSpPr>
          <p:nvPr>
            <p:ph type="body" sz="quarter" idx="11" hasCustomPrompt="1"/>
          </p:nvPr>
        </p:nvSpPr>
        <p:spPr>
          <a:xfrm>
            <a:off x="6477000" y="6705600"/>
            <a:ext cx="2667000" cy="152400"/>
          </a:xfrm>
          <a:prstGeom prst="rect">
            <a:avLst/>
          </a:prstGeom>
        </p:spPr>
        <p:txBody>
          <a:bodyPr wrap="none" lIns="0" tIns="0" rIns="45720" bIns="0"/>
          <a:lstStyle>
            <a:lvl1pPr marL="0" marR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00">
                <a:solidFill>
                  <a:schemeClr val="bg1"/>
                </a:solidFill>
                <a:latin typeface="+mn-lt"/>
              </a:defRPr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Insert Photo Credit Here</a:t>
            </a:r>
          </a:p>
        </p:txBody>
      </p:sp>
    </p:spTree>
    <p:extLst>
      <p:ext uri="{BB962C8B-B14F-4D97-AF65-F5344CB8AC3E}">
        <p14:creationId xmlns:p14="http://schemas.microsoft.com/office/powerpoint/2010/main" val="1366471611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edBar-Content with Left Side-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Title"/>
          <p:cNvSpPr>
            <a:spLocks noGrp="1"/>
          </p:cNvSpPr>
          <p:nvPr>
            <p:ph type="title"/>
          </p:nvPr>
        </p:nvSpPr>
        <p:spPr>
          <a:xfrm>
            <a:off x="457201" y="304800"/>
            <a:ext cx="3008313" cy="838200"/>
          </a:xfrm>
          <a:prstGeom prst="rect">
            <a:avLst/>
          </a:prstGeom>
        </p:spPr>
        <p:txBody>
          <a:bodyPr anchor="b"/>
          <a:lstStyle>
            <a:lvl1pPr algn="l">
              <a:defRPr sz="1800" b="1">
                <a:solidFill>
                  <a:schemeClr val="bg2"/>
                </a:solidFill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Text Placeholder 1"/>
          <p:cNvSpPr>
            <a:spLocks noGrp="1"/>
          </p:cNvSpPr>
          <p:nvPr>
            <p:ph type="body" sz="half" idx="2"/>
          </p:nvPr>
        </p:nvSpPr>
        <p:spPr>
          <a:xfrm>
            <a:off x="457201" y="1143000"/>
            <a:ext cx="3008313" cy="53340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Content Placeholder 1"/>
          <p:cNvSpPr>
            <a:spLocks noGrp="1"/>
          </p:cNvSpPr>
          <p:nvPr>
            <p:ph idx="1"/>
          </p:nvPr>
        </p:nvSpPr>
        <p:spPr>
          <a:xfrm>
            <a:off x="3575050" y="304800"/>
            <a:ext cx="5111751" cy="6179819"/>
          </a:xfrm>
          <a:prstGeom prst="rect">
            <a:avLst/>
          </a:prstGeom>
        </p:spPr>
        <p:txBody>
          <a:bodyPr/>
          <a:lstStyle>
            <a:lvl1pPr marL="0" indent="0">
              <a:spcAft>
                <a:spcPts val="800"/>
              </a:spcAft>
              <a:buFont typeface="Arial" panose="020B0604020202020204" pitchFamily="34" charset="0"/>
              <a:buNone/>
              <a:defRPr sz="2400"/>
            </a:lvl1pPr>
            <a:lvl2pPr marL="800100" indent="-342900">
              <a:spcAft>
                <a:spcPts val="800"/>
              </a:spcAft>
              <a:buFont typeface="Arial" panose="020B0604020202020204" pitchFamily="34" charset="0"/>
              <a:buChar char="•"/>
              <a:defRPr sz="2000"/>
            </a:lvl2pPr>
            <a:lvl3pPr marL="1200150" indent="-285750">
              <a:spcAft>
                <a:spcPts val="800"/>
              </a:spcAft>
              <a:buFont typeface="Arial" panose="020B0604020202020204" pitchFamily="34" charset="0"/>
              <a:buChar char="•"/>
              <a:defRPr sz="1800"/>
            </a:lvl3pPr>
            <a:lvl4pPr marL="1657350" indent="-285750">
              <a:spcAft>
                <a:spcPts val="800"/>
              </a:spcAft>
              <a:buFont typeface="Arial" panose="020B0604020202020204" pitchFamily="34" charset="0"/>
              <a:buChar char="•"/>
              <a:defRPr sz="1600"/>
            </a:lvl4pPr>
            <a:lvl5pPr marL="2114550" indent="-285750">
              <a:spcAft>
                <a:spcPts val="800"/>
              </a:spcAft>
              <a:buFont typeface="Arial" panose="020B0604020202020204" pitchFamily="34" charset="0"/>
              <a:buChar char="•"/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Jump Link"/>
          <p:cNvSpPr>
            <a:spLocks noGrp="1"/>
          </p:cNvSpPr>
          <p:nvPr>
            <p:ph type="body" sz="quarter" idx="12" hasCustomPrompt="1"/>
          </p:nvPr>
        </p:nvSpPr>
        <p:spPr>
          <a:xfrm>
            <a:off x="5026437" y="6529450"/>
            <a:ext cx="2208976" cy="99950"/>
          </a:xfrm>
          <a:prstGeom prst="rect">
            <a:avLst/>
          </a:prstGeom>
        </p:spPr>
        <p:txBody>
          <a:bodyPr lIns="0" tIns="0" rIns="0" bIns="0"/>
          <a:lstStyle>
            <a:lvl1pPr marL="0" indent="0" algn="ctr">
              <a:buNone/>
              <a:defRPr sz="800"/>
            </a:lvl1pPr>
          </a:lstStyle>
          <a:p>
            <a:pPr lvl="0"/>
            <a:r>
              <a:rPr lang="en-US" dirty="0"/>
              <a:t>Add “Access the text alternative for slide images.”</a:t>
            </a:r>
          </a:p>
        </p:txBody>
      </p:sp>
      <p:sp>
        <p:nvSpPr>
          <p:cNvPr id="8" name="Photo Credit"/>
          <p:cNvSpPr>
            <a:spLocks noGrp="1"/>
          </p:cNvSpPr>
          <p:nvPr>
            <p:ph type="body" sz="quarter" idx="11" hasCustomPrompt="1"/>
          </p:nvPr>
        </p:nvSpPr>
        <p:spPr>
          <a:xfrm>
            <a:off x="6477000" y="6705600"/>
            <a:ext cx="2667000" cy="152400"/>
          </a:xfrm>
          <a:prstGeom prst="rect">
            <a:avLst/>
          </a:prstGeom>
        </p:spPr>
        <p:txBody>
          <a:bodyPr wrap="none" lIns="0" tIns="0" rIns="45720" bIns="0"/>
          <a:lstStyle>
            <a:lvl1pPr marL="0" marR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00">
                <a:solidFill>
                  <a:schemeClr val="bg1"/>
                </a:solidFill>
                <a:latin typeface="+mn-lt"/>
              </a:defRPr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Insert Photo Credit Here</a:t>
            </a:r>
          </a:p>
        </p:txBody>
      </p:sp>
    </p:spTree>
    <p:extLst>
      <p:ext uri="{BB962C8B-B14F-4D97-AF65-F5344CB8AC3E}">
        <p14:creationId xmlns:p14="http://schemas.microsoft.com/office/powerpoint/2010/main" val="2937492353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edBar-Content with Right Side-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Title"/>
          <p:cNvSpPr>
            <a:spLocks noGrp="1"/>
          </p:cNvSpPr>
          <p:nvPr>
            <p:ph type="title"/>
          </p:nvPr>
        </p:nvSpPr>
        <p:spPr>
          <a:xfrm>
            <a:off x="5678487" y="304800"/>
            <a:ext cx="3008313" cy="838200"/>
          </a:xfrm>
          <a:prstGeom prst="rect">
            <a:avLst/>
          </a:prstGeom>
        </p:spPr>
        <p:txBody>
          <a:bodyPr anchor="b"/>
          <a:lstStyle>
            <a:lvl1pPr algn="l">
              <a:defRPr sz="1800" b="1">
                <a:solidFill>
                  <a:schemeClr val="bg2"/>
                </a:solidFill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Text Placeholder 1"/>
          <p:cNvSpPr>
            <a:spLocks noGrp="1"/>
          </p:cNvSpPr>
          <p:nvPr>
            <p:ph type="body" sz="half" idx="2"/>
          </p:nvPr>
        </p:nvSpPr>
        <p:spPr>
          <a:xfrm>
            <a:off x="5678487" y="1143000"/>
            <a:ext cx="3008313" cy="53340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Content Placeholder 1"/>
          <p:cNvSpPr>
            <a:spLocks noGrp="1"/>
          </p:cNvSpPr>
          <p:nvPr>
            <p:ph idx="1"/>
          </p:nvPr>
        </p:nvSpPr>
        <p:spPr>
          <a:xfrm>
            <a:off x="457200" y="304800"/>
            <a:ext cx="5111751" cy="6179819"/>
          </a:xfrm>
          <a:prstGeom prst="rect">
            <a:avLst/>
          </a:prstGeom>
        </p:spPr>
        <p:txBody>
          <a:bodyPr/>
          <a:lstStyle>
            <a:lvl1pPr marL="0" indent="0">
              <a:spcAft>
                <a:spcPts val="800"/>
              </a:spcAft>
              <a:buFont typeface="Arial" panose="020B0604020202020204" pitchFamily="34" charset="0"/>
              <a:buNone/>
              <a:defRPr sz="2400"/>
            </a:lvl1pPr>
            <a:lvl2pPr marL="800100" indent="-342900">
              <a:spcAft>
                <a:spcPts val="800"/>
              </a:spcAft>
              <a:buFont typeface="Arial" panose="020B0604020202020204" pitchFamily="34" charset="0"/>
              <a:buChar char="•"/>
              <a:defRPr sz="2000"/>
            </a:lvl2pPr>
            <a:lvl3pPr marL="1200150" indent="-285750">
              <a:spcAft>
                <a:spcPts val="800"/>
              </a:spcAft>
              <a:buFont typeface="Arial" panose="020B0604020202020204" pitchFamily="34" charset="0"/>
              <a:buChar char="•"/>
              <a:defRPr sz="1800"/>
            </a:lvl3pPr>
            <a:lvl4pPr marL="1657350" indent="-285750">
              <a:spcAft>
                <a:spcPts val="800"/>
              </a:spcAft>
              <a:buFont typeface="Arial" panose="020B0604020202020204" pitchFamily="34" charset="0"/>
              <a:buChar char="•"/>
              <a:defRPr sz="1600"/>
            </a:lvl4pPr>
            <a:lvl5pPr marL="2114550" indent="-285750">
              <a:spcAft>
                <a:spcPts val="800"/>
              </a:spcAft>
              <a:buFont typeface="Arial" panose="020B0604020202020204" pitchFamily="34" charset="0"/>
              <a:buChar char="•"/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Jump Link"/>
          <p:cNvSpPr>
            <a:spLocks noGrp="1"/>
          </p:cNvSpPr>
          <p:nvPr>
            <p:ph type="body" sz="quarter" idx="12" hasCustomPrompt="1"/>
          </p:nvPr>
        </p:nvSpPr>
        <p:spPr>
          <a:xfrm>
            <a:off x="1908587" y="6529450"/>
            <a:ext cx="2208976" cy="99950"/>
          </a:xfrm>
          <a:prstGeom prst="rect">
            <a:avLst/>
          </a:prstGeom>
        </p:spPr>
        <p:txBody>
          <a:bodyPr lIns="0" tIns="0" rIns="0" bIns="0"/>
          <a:lstStyle>
            <a:lvl1pPr marL="0" indent="0" algn="ctr">
              <a:buNone/>
              <a:defRPr sz="800"/>
            </a:lvl1pPr>
          </a:lstStyle>
          <a:p>
            <a:pPr lvl="0"/>
            <a:r>
              <a:rPr lang="en-US" dirty="0"/>
              <a:t>Add “Access the text alternative for slide images.”</a:t>
            </a:r>
          </a:p>
        </p:txBody>
      </p:sp>
      <p:sp>
        <p:nvSpPr>
          <p:cNvPr id="9" name="Photo Credit"/>
          <p:cNvSpPr>
            <a:spLocks noGrp="1"/>
          </p:cNvSpPr>
          <p:nvPr>
            <p:ph type="body" sz="quarter" idx="11" hasCustomPrompt="1"/>
          </p:nvPr>
        </p:nvSpPr>
        <p:spPr>
          <a:xfrm>
            <a:off x="6477000" y="6705600"/>
            <a:ext cx="2667000" cy="152400"/>
          </a:xfrm>
          <a:prstGeom prst="rect">
            <a:avLst/>
          </a:prstGeom>
        </p:spPr>
        <p:txBody>
          <a:bodyPr wrap="none" lIns="0" tIns="0" rIns="45720" bIns="0"/>
          <a:lstStyle>
            <a:lvl1pPr marL="0" marR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00">
                <a:solidFill>
                  <a:schemeClr val="bg1"/>
                </a:solidFill>
                <a:latin typeface="+mn-lt"/>
              </a:defRPr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Insert Photo Credit Here</a:t>
            </a:r>
          </a:p>
        </p:txBody>
      </p:sp>
    </p:spTree>
    <p:extLst>
      <p:ext uri="{BB962C8B-B14F-4D97-AF65-F5344CB8AC3E}">
        <p14:creationId xmlns:p14="http://schemas.microsoft.com/office/powerpoint/2010/main" val="4276477405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edBar-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Title"/>
          <p:cNvSpPr>
            <a:spLocks noGrp="1"/>
          </p:cNvSpPr>
          <p:nvPr>
            <p:ph type="title"/>
          </p:nvPr>
        </p:nvSpPr>
        <p:spPr>
          <a:xfrm>
            <a:off x="1828800" y="5253037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400" b="1">
                <a:solidFill>
                  <a:schemeClr val="bg2"/>
                </a:solidFill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Text Placeholder 1"/>
          <p:cNvSpPr>
            <a:spLocks noGrp="1"/>
          </p:cNvSpPr>
          <p:nvPr>
            <p:ph type="body" sz="half" idx="2"/>
          </p:nvPr>
        </p:nvSpPr>
        <p:spPr>
          <a:xfrm>
            <a:off x="1828800" y="5895975"/>
            <a:ext cx="5486400" cy="6096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Picture Placeholder 1"/>
          <p:cNvSpPr>
            <a:spLocks noGrp="1"/>
          </p:cNvSpPr>
          <p:nvPr>
            <p:ph type="pic" idx="1"/>
          </p:nvPr>
        </p:nvSpPr>
        <p:spPr>
          <a:xfrm>
            <a:off x="1028700" y="128650"/>
            <a:ext cx="7086600" cy="494462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7" name="Jump Link"/>
          <p:cNvSpPr>
            <a:spLocks noGrp="1"/>
          </p:cNvSpPr>
          <p:nvPr>
            <p:ph type="body" sz="quarter" idx="16" hasCustomPrompt="1"/>
          </p:nvPr>
        </p:nvSpPr>
        <p:spPr>
          <a:xfrm>
            <a:off x="3467512" y="5081650"/>
            <a:ext cx="2208976" cy="99950"/>
          </a:xfrm>
          <a:prstGeom prst="rect">
            <a:avLst/>
          </a:prstGeom>
        </p:spPr>
        <p:txBody>
          <a:bodyPr lIns="0" tIns="0" rIns="0" bIns="0"/>
          <a:lstStyle>
            <a:lvl1pPr marL="0" indent="0" algn="ctr">
              <a:buNone/>
              <a:defRPr sz="800"/>
            </a:lvl1pPr>
          </a:lstStyle>
          <a:p>
            <a:pPr lvl="0"/>
            <a:r>
              <a:rPr lang="en-US" dirty="0"/>
              <a:t>Add “Access the text alternative for slide images.”</a:t>
            </a:r>
          </a:p>
        </p:txBody>
      </p:sp>
      <p:sp>
        <p:nvSpPr>
          <p:cNvPr id="9" name="Photo Credit"/>
          <p:cNvSpPr>
            <a:spLocks noGrp="1"/>
          </p:cNvSpPr>
          <p:nvPr>
            <p:ph type="body" sz="quarter" idx="11" hasCustomPrompt="1"/>
          </p:nvPr>
        </p:nvSpPr>
        <p:spPr>
          <a:xfrm>
            <a:off x="6477000" y="6705600"/>
            <a:ext cx="2667000" cy="152400"/>
          </a:xfrm>
          <a:prstGeom prst="rect">
            <a:avLst/>
          </a:prstGeom>
        </p:spPr>
        <p:txBody>
          <a:bodyPr wrap="none" lIns="0" tIns="0" rIns="45720" bIns="0"/>
          <a:lstStyle>
            <a:lvl1pPr marL="0" marR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00">
                <a:solidFill>
                  <a:schemeClr val="bg1"/>
                </a:solidFill>
                <a:latin typeface="+mn-lt"/>
              </a:defRPr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Insert Photo Credit Here</a:t>
            </a:r>
          </a:p>
        </p:txBody>
      </p:sp>
    </p:spTree>
    <p:extLst>
      <p:ext uri="{BB962C8B-B14F-4D97-AF65-F5344CB8AC3E}">
        <p14:creationId xmlns:p14="http://schemas.microsoft.com/office/powerpoint/2010/main" val="991982764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edBar-Title and Vide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Title"/>
          <p:cNvSpPr>
            <a:spLocks noGrp="1"/>
          </p:cNvSpPr>
          <p:nvPr>
            <p:ph type="title"/>
          </p:nvPr>
        </p:nvSpPr>
        <p:spPr>
          <a:xfrm>
            <a:off x="-2251" y="228600"/>
            <a:ext cx="9172252" cy="609600"/>
          </a:xfrm>
          <a:prstGeom prst="rect">
            <a:avLst/>
          </a:prstGeom>
        </p:spPr>
        <p:txBody>
          <a:bodyPr/>
          <a:lstStyle>
            <a:lvl1pPr>
              <a:defRPr sz="3600">
                <a:solidFill>
                  <a:schemeClr val="bg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Media Placeholder 5"/>
          <p:cNvSpPr>
            <a:spLocks noGrp="1"/>
          </p:cNvSpPr>
          <p:nvPr>
            <p:ph type="media" sz="quarter" idx="11"/>
          </p:nvPr>
        </p:nvSpPr>
        <p:spPr>
          <a:xfrm>
            <a:off x="0" y="1066799"/>
            <a:ext cx="9144000" cy="531595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/>
            </a:lvl1pPr>
          </a:lstStyle>
          <a:p>
            <a:endParaRPr lang="en-US"/>
          </a:p>
        </p:txBody>
      </p:sp>
      <p:sp>
        <p:nvSpPr>
          <p:cNvPr id="5" name="Video Credit"/>
          <p:cNvSpPr>
            <a:spLocks noGrp="1"/>
          </p:cNvSpPr>
          <p:nvPr>
            <p:ph type="body" sz="quarter" idx="12" hasCustomPrompt="1"/>
          </p:nvPr>
        </p:nvSpPr>
        <p:spPr>
          <a:xfrm>
            <a:off x="6477000" y="6705600"/>
            <a:ext cx="2667000" cy="152400"/>
          </a:xfrm>
          <a:prstGeom prst="rect">
            <a:avLst/>
          </a:prstGeom>
        </p:spPr>
        <p:txBody>
          <a:bodyPr wrap="none" lIns="0" tIns="0" rIns="45720" bIns="0"/>
          <a:lstStyle>
            <a:lvl1pPr marL="0" marR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00">
                <a:solidFill>
                  <a:schemeClr val="bg1"/>
                </a:solidFill>
                <a:latin typeface="+mn-lt"/>
              </a:defRPr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Insert Video Credit Here</a:t>
            </a:r>
          </a:p>
        </p:txBody>
      </p:sp>
    </p:spTree>
    <p:extLst>
      <p:ext uri="{BB962C8B-B14F-4D97-AF65-F5344CB8AC3E}">
        <p14:creationId xmlns:p14="http://schemas.microsoft.com/office/powerpoint/2010/main" val="7665074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 mod="1"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528">
          <p15:clr>
            <a:srgbClr val="FBAE40"/>
          </p15:clr>
        </p15:guide>
        <p15:guide id="3" pos="5136">
          <p15:clr>
            <a:srgbClr val="FBAE40"/>
          </p15:clr>
        </p15:guide>
      </p15:sldGuideLst>
    </p:ext>
  </p:extLst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xmlns="" id="{FA137B9D-ECB6-41EA-87FA-B2AA48AE5482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xmlns="" id="{4EB2FE2A-2D00-4C7A-8EEB-6E35F88D12F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D11741-7D31-4EBA-98B6-493A8533113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420064396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o Tagline-Gray BG, Title &amp; Subtitle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Background"/>
          <p:cNvSpPr/>
          <p:nvPr userDrawn="1"/>
        </p:nvSpPr>
        <p:spPr>
          <a:xfrm>
            <a:off x="0" y="3276600"/>
            <a:ext cx="5715000" cy="1752600"/>
          </a:xfrm>
          <a:prstGeom prst="rect">
            <a:avLst/>
          </a:prstGeom>
          <a:solidFill>
            <a:schemeClr val="tx1">
              <a:alpha val="47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Slide Title"/>
          <p:cNvSpPr>
            <a:spLocks noGrp="1"/>
          </p:cNvSpPr>
          <p:nvPr>
            <p:ph type="ctrTitle"/>
          </p:nvPr>
        </p:nvSpPr>
        <p:spPr>
          <a:xfrm>
            <a:off x="228600" y="3429000"/>
            <a:ext cx="5105400" cy="609600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>
              <a:defRPr sz="36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Text Placeholder 1"/>
          <p:cNvSpPr>
            <a:spLocks noGrp="1"/>
          </p:cNvSpPr>
          <p:nvPr>
            <p:ph type="body" sz="quarter" idx="10"/>
          </p:nvPr>
        </p:nvSpPr>
        <p:spPr>
          <a:xfrm>
            <a:off x="228600" y="4114800"/>
            <a:ext cx="5105400" cy="6858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000" b="0">
                <a:solidFill>
                  <a:schemeClr val="bg1"/>
                </a:solidFill>
                <a:latin typeface="ArumSans Bold"/>
              </a:defRPr>
            </a:lvl1pPr>
            <a:lvl2pPr marL="457200" indent="0">
              <a:buNone/>
              <a:defRPr sz="2000" b="0">
                <a:solidFill>
                  <a:schemeClr val="bg1"/>
                </a:solidFill>
                <a:latin typeface="ArumSans Bold"/>
              </a:defRPr>
            </a:lvl2pPr>
            <a:lvl3pPr marL="914400" indent="0">
              <a:buNone/>
              <a:defRPr sz="2000" b="0">
                <a:solidFill>
                  <a:schemeClr val="bg1"/>
                </a:solidFill>
                <a:latin typeface="ArumSans Bold"/>
              </a:defRPr>
            </a:lvl3pPr>
            <a:lvl4pPr marL="1371600" indent="0">
              <a:buNone/>
              <a:defRPr sz="2000" b="0">
                <a:solidFill>
                  <a:schemeClr val="bg1"/>
                </a:solidFill>
                <a:latin typeface="ArumSans Bold"/>
              </a:defRPr>
            </a:lvl4pPr>
            <a:lvl5pPr marL="1828800" indent="0">
              <a:buNone/>
              <a:defRPr sz="2000" b="0">
                <a:solidFill>
                  <a:schemeClr val="bg1"/>
                </a:solidFill>
                <a:latin typeface="ArumSans Bold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Photo Credit"/>
          <p:cNvSpPr>
            <a:spLocks noGrp="1"/>
          </p:cNvSpPr>
          <p:nvPr>
            <p:ph type="body" sz="quarter" idx="11" hasCustomPrompt="1"/>
          </p:nvPr>
        </p:nvSpPr>
        <p:spPr>
          <a:xfrm>
            <a:off x="5486400" y="6705600"/>
            <a:ext cx="3657600" cy="152400"/>
          </a:xfrm>
          <a:prstGeom prst="rect">
            <a:avLst/>
          </a:prstGeom>
        </p:spPr>
        <p:txBody>
          <a:bodyPr wrap="none" lIns="0" tIns="0" rIns="45720" bIns="0"/>
          <a:lstStyle>
            <a:lvl1pPr marL="0" indent="0" algn="r">
              <a:buNone/>
              <a:defRPr sz="800" baseline="0">
                <a:solidFill>
                  <a:srgbClr val="6A6A6A"/>
                </a:solidFill>
                <a:latin typeface="+mn-lt"/>
              </a:defRPr>
            </a:lvl1pPr>
            <a:lvl5pPr>
              <a:defRPr/>
            </a:lvl5pPr>
          </a:lstStyle>
          <a:p>
            <a:pPr lvl="0"/>
            <a:r>
              <a:rPr lang="en-US" dirty="0"/>
              <a:t>Insert Photo Credit Here</a:t>
            </a:r>
          </a:p>
        </p:txBody>
      </p:sp>
    </p:spTree>
    <p:extLst>
      <p:ext uri="{BB962C8B-B14F-4D97-AF65-F5344CB8AC3E}">
        <p14:creationId xmlns:p14="http://schemas.microsoft.com/office/powerpoint/2010/main" val="29417741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o Tagline-Gray BG, Title &amp; Subtitle R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Background"/>
          <p:cNvSpPr/>
          <p:nvPr userDrawn="1"/>
        </p:nvSpPr>
        <p:spPr>
          <a:xfrm>
            <a:off x="3429000" y="3429000"/>
            <a:ext cx="5715000" cy="1752600"/>
          </a:xfrm>
          <a:prstGeom prst="rect">
            <a:avLst/>
          </a:prstGeom>
          <a:solidFill>
            <a:schemeClr val="tx1">
              <a:alpha val="47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Slide Title"/>
          <p:cNvSpPr>
            <a:spLocks noGrp="1"/>
          </p:cNvSpPr>
          <p:nvPr>
            <p:ph type="ctrTitle"/>
          </p:nvPr>
        </p:nvSpPr>
        <p:spPr>
          <a:xfrm>
            <a:off x="3733800" y="3581400"/>
            <a:ext cx="5181600" cy="609600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 algn="r">
              <a:defRPr sz="36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Text Placeholder 1"/>
          <p:cNvSpPr>
            <a:spLocks noGrp="1"/>
          </p:cNvSpPr>
          <p:nvPr>
            <p:ph type="body" sz="quarter" idx="10"/>
          </p:nvPr>
        </p:nvSpPr>
        <p:spPr>
          <a:xfrm>
            <a:off x="3733800" y="4260273"/>
            <a:ext cx="5181600" cy="692727"/>
          </a:xfrm>
          <a:prstGeom prst="rect">
            <a:avLst/>
          </a:prstGeom>
        </p:spPr>
        <p:txBody>
          <a:bodyPr/>
          <a:lstStyle>
            <a:lvl1pPr marL="0" indent="0" algn="r">
              <a:buNone/>
              <a:defRPr sz="2000" b="0">
                <a:solidFill>
                  <a:schemeClr val="bg1"/>
                </a:solidFill>
                <a:latin typeface="ArumSans Bold"/>
              </a:defRPr>
            </a:lvl1pPr>
            <a:lvl2pPr marL="457200" indent="0" algn="r">
              <a:buNone/>
              <a:defRPr sz="2000" b="0">
                <a:solidFill>
                  <a:schemeClr val="bg1"/>
                </a:solidFill>
                <a:latin typeface="ArumSans Bold"/>
              </a:defRPr>
            </a:lvl2pPr>
            <a:lvl3pPr marL="914400" indent="0" algn="r">
              <a:buNone/>
              <a:defRPr sz="2000" b="0">
                <a:solidFill>
                  <a:schemeClr val="bg1"/>
                </a:solidFill>
                <a:latin typeface="ArumSans Bold"/>
              </a:defRPr>
            </a:lvl3pPr>
            <a:lvl4pPr marL="1371600" indent="0" algn="r">
              <a:buNone/>
              <a:defRPr sz="2000" b="0">
                <a:solidFill>
                  <a:schemeClr val="bg1"/>
                </a:solidFill>
                <a:latin typeface="ArumSans Bold"/>
              </a:defRPr>
            </a:lvl4pPr>
            <a:lvl5pPr marL="1828800" indent="0" algn="r">
              <a:buNone/>
              <a:defRPr sz="2000" b="0">
                <a:solidFill>
                  <a:schemeClr val="bg1"/>
                </a:solidFill>
                <a:latin typeface="ArumSans Bold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9" name="Photo Credit"/>
          <p:cNvSpPr>
            <a:spLocks noGrp="1"/>
          </p:cNvSpPr>
          <p:nvPr>
            <p:ph type="body" sz="quarter" idx="11" hasCustomPrompt="1"/>
          </p:nvPr>
        </p:nvSpPr>
        <p:spPr>
          <a:xfrm>
            <a:off x="5486400" y="6705600"/>
            <a:ext cx="3657600" cy="152400"/>
          </a:xfrm>
          <a:prstGeom prst="rect">
            <a:avLst/>
          </a:prstGeom>
        </p:spPr>
        <p:txBody>
          <a:bodyPr wrap="none" lIns="0" tIns="0" rIns="45720" bIns="0"/>
          <a:lstStyle>
            <a:lvl1pPr marL="0" indent="0" algn="r">
              <a:buNone/>
              <a:defRPr sz="800" baseline="0">
                <a:solidFill>
                  <a:srgbClr val="6A6A6A"/>
                </a:solidFill>
                <a:latin typeface="+mn-lt"/>
              </a:defRPr>
            </a:lvl1pPr>
            <a:lvl5pPr>
              <a:defRPr/>
            </a:lvl5pPr>
          </a:lstStyle>
          <a:p>
            <a:pPr lvl="0"/>
            <a:r>
              <a:rPr lang="en-US" dirty="0"/>
              <a:t>Insert Photo Credit Here</a:t>
            </a:r>
          </a:p>
        </p:txBody>
      </p:sp>
    </p:spTree>
    <p:extLst>
      <p:ext uri="{BB962C8B-B14F-4D97-AF65-F5344CB8AC3E}">
        <p14:creationId xmlns:p14="http://schemas.microsoft.com/office/powerpoint/2010/main" val="427343312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o Tagline-Gray BG, Title Only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background"/>
          <p:cNvSpPr/>
          <p:nvPr userDrawn="1"/>
        </p:nvSpPr>
        <p:spPr>
          <a:xfrm>
            <a:off x="0" y="3429000"/>
            <a:ext cx="5715000" cy="1752600"/>
          </a:xfrm>
          <a:prstGeom prst="rect">
            <a:avLst/>
          </a:prstGeom>
          <a:solidFill>
            <a:schemeClr val="tx1">
              <a:alpha val="47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Slide Title"/>
          <p:cNvSpPr>
            <a:spLocks noGrp="1"/>
          </p:cNvSpPr>
          <p:nvPr>
            <p:ph type="ctrTitle"/>
          </p:nvPr>
        </p:nvSpPr>
        <p:spPr>
          <a:xfrm>
            <a:off x="228600" y="3581400"/>
            <a:ext cx="5105400" cy="1371600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>
              <a:defRPr sz="36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Photo Credit"/>
          <p:cNvSpPr>
            <a:spLocks noGrp="1"/>
          </p:cNvSpPr>
          <p:nvPr>
            <p:ph type="body" sz="quarter" idx="11" hasCustomPrompt="1"/>
          </p:nvPr>
        </p:nvSpPr>
        <p:spPr>
          <a:xfrm>
            <a:off x="5486400" y="6705600"/>
            <a:ext cx="3657600" cy="152400"/>
          </a:xfrm>
          <a:prstGeom prst="rect">
            <a:avLst/>
          </a:prstGeom>
        </p:spPr>
        <p:txBody>
          <a:bodyPr wrap="none" lIns="0" tIns="0" rIns="45720" bIns="0"/>
          <a:lstStyle>
            <a:lvl1pPr marL="0" indent="0" algn="r">
              <a:buNone/>
              <a:defRPr sz="800" baseline="0">
                <a:solidFill>
                  <a:srgbClr val="6A6A6A"/>
                </a:solidFill>
                <a:latin typeface="+mn-lt"/>
              </a:defRPr>
            </a:lvl1pPr>
            <a:lvl5pPr>
              <a:defRPr/>
            </a:lvl5pPr>
          </a:lstStyle>
          <a:p>
            <a:pPr lvl="0"/>
            <a:r>
              <a:rPr lang="en-US" dirty="0"/>
              <a:t>Insert Photo Credit Here</a:t>
            </a:r>
          </a:p>
        </p:txBody>
      </p:sp>
    </p:spTree>
    <p:extLst>
      <p:ext uri="{BB962C8B-B14F-4D97-AF65-F5344CB8AC3E}">
        <p14:creationId xmlns:p14="http://schemas.microsoft.com/office/powerpoint/2010/main" val="3408762938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o Tagline-Gray BG, Title Only R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Background"/>
          <p:cNvSpPr/>
          <p:nvPr userDrawn="1"/>
        </p:nvSpPr>
        <p:spPr>
          <a:xfrm>
            <a:off x="3429000" y="3429000"/>
            <a:ext cx="5715000" cy="1752600"/>
          </a:xfrm>
          <a:prstGeom prst="rect">
            <a:avLst/>
          </a:prstGeom>
          <a:solidFill>
            <a:schemeClr val="tx1">
              <a:alpha val="47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Slide Title"/>
          <p:cNvSpPr>
            <a:spLocks noGrp="1"/>
          </p:cNvSpPr>
          <p:nvPr>
            <p:ph type="ctrTitle"/>
          </p:nvPr>
        </p:nvSpPr>
        <p:spPr>
          <a:xfrm>
            <a:off x="3733800" y="3581400"/>
            <a:ext cx="5181600" cy="1371600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>
              <a:defRPr sz="36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Photo Credit"/>
          <p:cNvSpPr>
            <a:spLocks noGrp="1"/>
          </p:cNvSpPr>
          <p:nvPr>
            <p:ph type="body" sz="quarter" idx="11" hasCustomPrompt="1"/>
          </p:nvPr>
        </p:nvSpPr>
        <p:spPr>
          <a:xfrm>
            <a:off x="5486400" y="6705600"/>
            <a:ext cx="3657600" cy="152400"/>
          </a:xfrm>
          <a:prstGeom prst="rect">
            <a:avLst/>
          </a:prstGeom>
        </p:spPr>
        <p:txBody>
          <a:bodyPr wrap="none" lIns="0" tIns="0" rIns="45720" bIns="0"/>
          <a:lstStyle>
            <a:lvl1pPr marL="0" indent="0" algn="r">
              <a:buNone/>
              <a:defRPr sz="800" baseline="0">
                <a:solidFill>
                  <a:srgbClr val="6A6A6A"/>
                </a:solidFill>
                <a:latin typeface="+mn-lt"/>
              </a:defRPr>
            </a:lvl1pPr>
            <a:lvl5pPr>
              <a:defRPr/>
            </a:lvl5pPr>
          </a:lstStyle>
          <a:p>
            <a:pPr lvl="0"/>
            <a:r>
              <a:rPr lang="en-US" dirty="0"/>
              <a:t>Insert Photo Credit Here</a:t>
            </a:r>
          </a:p>
        </p:txBody>
      </p:sp>
    </p:spTree>
    <p:extLst>
      <p:ext uri="{BB962C8B-B14F-4D97-AF65-F5344CB8AC3E}">
        <p14:creationId xmlns:p14="http://schemas.microsoft.com/office/powerpoint/2010/main" val="3472955609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oTagline-SimpleTitle&amp;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Title"/>
          <p:cNvSpPr>
            <a:spLocks noGrp="1"/>
          </p:cNvSpPr>
          <p:nvPr>
            <p:ph type="ctrTitle"/>
          </p:nvPr>
        </p:nvSpPr>
        <p:spPr>
          <a:xfrm>
            <a:off x="0" y="2130426"/>
            <a:ext cx="9144000" cy="1470025"/>
          </a:xfrm>
          <a:prstGeom prst="rect">
            <a:avLst/>
          </a:prstGeom>
        </p:spPr>
        <p:txBody>
          <a:bodyPr/>
          <a:lstStyle>
            <a:lvl1pPr>
              <a:defRPr sz="4800">
                <a:solidFill>
                  <a:schemeClr val="bg2"/>
                </a:solidFill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1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>
                <a:solidFill>
                  <a:srgbClr val="6A6A6A"/>
                </a:solidFill>
                <a:latin typeface="ArumSans Regular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5" name="Photo Credit"/>
          <p:cNvSpPr>
            <a:spLocks noGrp="1"/>
          </p:cNvSpPr>
          <p:nvPr>
            <p:ph type="body" sz="quarter" idx="11" hasCustomPrompt="1"/>
          </p:nvPr>
        </p:nvSpPr>
        <p:spPr>
          <a:xfrm>
            <a:off x="5486400" y="6705600"/>
            <a:ext cx="3657600" cy="152400"/>
          </a:xfrm>
          <a:prstGeom prst="rect">
            <a:avLst/>
          </a:prstGeom>
        </p:spPr>
        <p:txBody>
          <a:bodyPr wrap="none" lIns="0" tIns="0" rIns="45720" bIns="0"/>
          <a:lstStyle>
            <a:lvl1pPr marL="0" indent="0" algn="r">
              <a:buNone/>
              <a:defRPr sz="800" baseline="0">
                <a:solidFill>
                  <a:srgbClr val="6A6A6A"/>
                </a:solidFill>
                <a:latin typeface="+mn-lt"/>
              </a:defRPr>
            </a:lvl1pPr>
            <a:lvl5pPr>
              <a:defRPr/>
            </a:lvl5pPr>
          </a:lstStyle>
          <a:p>
            <a:pPr lvl="0"/>
            <a:r>
              <a:rPr lang="en-US" dirty="0"/>
              <a:t>Insert Photo Credit Here</a:t>
            </a:r>
          </a:p>
        </p:txBody>
      </p:sp>
    </p:spTree>
    <p:extLst>
      <p:ext uri="{BB962C8B-B14F-4D97-AF65-F5344CB8AC3E}">
        <p14:creationId xmlns:p14="http://schemas.microsoft.com/office/powerpoint/2010/main" val="538437576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oTagline-Text above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Title"/>
          <p:cNvSpPr>
            <a:spLocks noGrp="1"/>
          </p:cNvSpPr>
          <p:nvPr>
            <p:ph type="title"/>
          </p:nvPr>
        </p:nvSpPr>
        <p:spPr>
          <a:xfrm>
            <a:off x="685800" y="4406900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3600" b="1" cap="all">
                <a:solidFill>
                  <a:schemeClr val="bg2"/>
                </a:solidFill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1"/>
          <p:cNvSpPr>
            <a:spLocks noGrp="1"/>
          </p:cNvSpPr>
          <p:nvPr>
            <p:ph type="body" idx="1"/>
          </p:nvPr>
        </p:nvSpPr>
        <p:spPr>
          <a:xfrm>
            <a:off x="685800" y="2906714"/>
            <a:ext cx="77724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>
                <a:solidFill>
                  <a:srgbClr val="6A6A6A"/>
                </a:solidFill>
                <a:latin typeface="ArumSans Regular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7" name="Photo Credit"/>
          <p:cNvSpPr>
            <a:spLocks noGrp="1"/>
          </p:cNvSpPr>
          <p:nvPr>
            <p:ph type="body" sz="quarter" idx="11" hasCustomPrompt="1"/>
          </p:nvPr>
        </p:nvSpPr>
        <p:spPr>
          <a:xfrm>
            <a:off x="5486400" y="6705600"/>
            <a:ext cx="3657600" cy="152400"/>
          </a:xfrm>
          <a:prstGeom prst="rect">
            <a:avLst/>
          </a:prstGeom>
        </p:spPr>
        <p:txBody>
          <a:bodyPr wrap="none" lIns="0" tIns="0" rIns="45720" bIns="0"/>
          <a:lstStyle>
            <a:lvl1pPr marL="0" indent="0" algn="r">
              <a:buNone/>
              <a:defRPr sz="800" baseline="0">
                <a:solidFill>
                  <a:srgbClr val="6A6A6A"/>
                </a:solidFill>
                <a:latin typeface="+mn-lt"/>
              </a:defRPr>
            </a:lvl1pPr>
            <a:lvl5pPr>
              <a:defRPr/>
            </a:lvl5pPr>
          </a:lstStyle>
          <a:p>
            <a:pPr lvl="0"/>
            <a:r>
              <a:rPr lang="en-US" dirty="0"/>
              <a:t>Insert Photo Credit Here</a:t>
            </a:r>
          </a:p>
        </p:txBody>
      </p:sp>
    </p:spTree>
    <p:extLst>
      <p:ext uri="{BB962C8B-B14F-4D97-AF65-F5344CB8AC3E}">
        <p14:creationId xmlns:p14="http://schemas.microsoft.com/office/powerpoint/2010/main" val="2479893675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oTagline-Title above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Title"/>
          <p:cNvSpPr>
            <a:spLocks noGrp="1"/>
          </p:cNvSpPr>
          <p:nvPr>
            <p:ph type="title"/>
          </p:nvPr>
        </p:nvSpPr>
        <p:spPr>
          <a:xfrm>
            <a:off x="685800" y="2775099"/>
            <a:ext cx="7772400" cy="1362075"/>
          </a:xfrm>
          <a:prstGeom prst="rect">
            <a:avLst/>
          </a:prstGeom>
        </p:spPr>
        <p:txBody>
          <a:bodyPr anchor="b" anchorCtr="0"/>
          <a:lstStyle>
            <a:lvl1pPr algn="l">
              <a:spcBef>
                <a:spcPts val="480"/>
              </a:spcBef>
              <a:defRPr sz="3600" b="1" cap="all">
                <a:solidFill>
                  <a:schemeClr val="bg2"/>
                </a:solidFill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1"/>
          <p:cNvSpPr>
            <a:spLocks noGrp="1"/>
          </p:cNvSpPr>
          <p:nvPr>
            <p:ph type="body" idx="1"/>
          </p:nvPr>
        </p:nvSpPr>
        <p:spPr>
          <a:xfrm>
            <a:off x="685800" y="4138613"/>
            <a:ext cx="7772400" cy="1500187"/>
          </a:xfrm>
          <a:prstGeom prst="rect">
            <a:avLst/>
          </a:prstGeom>
        </p:spPr>
        <p:txBody>
          <a:bodyPr anchor="t" anchorCtr="0"/>
          <a:lstStyle>
            <a:lvl1pPr marL="0" indent="0">
              <a:spcBef>
                <a:spcPts val="0"/>
              </a:spcBef>
              <a:buNone/>
              <a:defRPr sz="2000">
                <a:solidFill>
                  <a:srgbClr val="6A6A6A"/>
                </a:solidFill>
                <a:latin typeface="ArumSans Regular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3" name="Photo Credit"/>
          <p:cNvSpPr>
            <a:spLocks noGrp="1"/>
          </p:cNvSpPr>
          <p:nvPr>
            <p:ph type="body" sz="quarter" idx="11" hasCustomPrompt="1"/>
          </p:nvPr>
        </p:nvSpPr>
        <p:spPr>
          <a:xfrm>
            <a:off x="5486400" y="6705600"/>
            <a:ext cx="3657600" cy="152400"/>
          </a:xfrm>
          <a:prstGeom prst="rect">
            <a:avLst/>
          </a:prstGeom>
        </p:spPr>
        <p:txBody>
          <a:bodyPr wrap="none" lIns="0" tIns="0" rIns="45720" bIns="0"/>
          <a:lstStyle>
            <a:lvl1pPr marL="0" indent="0" algn="r">
              <a:buNone/>
              <a:defRPr sz="800" baseline="0">
                <a:solidFill>
                  <a:srgbClr val="6A6A6A"/>
                </a:solidFill>
                <a:latin typeface="+mn-lt"/>
              </a:defRPr>
            </a:lvl1pPr>
            <a:lvl5pPr>
              <a:defRPr/>
            </a:lvl5pPr>
          </a:lstStyle>
          <a:p>
            <a:pPr lvl="0"/>
            <a:r>
              <a:rPr lang="en-US" dirty="0"/>
              <a:t>Insert Photo Credit Here</a:t>
            </a:r>
          </a:p>
        </p:txBody>
      </p:sp>
    </p:spTree>
    <p:extLst>
      <p:ext uri="{BB962C8B-B14F-4D97-AF65-F5344CB8AC3E}">
        <p14:creationId xmlns:p14="http://schemas.microsoft.com/office/powerpoint/2010/main" val="205175059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mallRedBar-Gray BG, Title &amp; Subtitle Left1_Title &amp; Subtitle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Background"/>
          <p:cNvSpPr/>
          <p:nvPr userDrawn="1"/>
        </p:nvSpPr>
        <p:spPr>
          <a:xfrm>
            <a:off x="0" y="3276600"/>
            <a:ext cx="5715000" cy="1752600"/>
          </a:xfrm>
          <a:prstGeom prst="rect">
            <a:avLst/>
          </a:prstGeom>
          <a:solidFill>
            <a:schemeClr val="tx1">
              <a:alpha val="47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Slide Title"/>
          <p:cNvSpPr>
            <a:spLocks noGrp="1"/>
          </p:cNvSpPr>
          <p:nvPr>
            <p:ph type="ctrTitle"/>
          </p:nvPr>
        </p:nvSpPr>
        <p:spPr>
          <a:xfrm>
            <a:off x="228600" y="3429000"/>
            <a:ext cx="5105400" cy="609600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>
              <a:defRPr sz="36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Text Placeholder 1"/>
          <p:cNvSpPr>
            <a:spLocks noGrp="1"/>
          </p:cNvSpPr>
          <p:nvPr>
            <p:ph type="body" sz="quarter" idx="10"/>
          </p:nvPr>
        </p:nvSpPr>
        <p:spPr>
          <a:xfrm>
            <a:off x="228600" y="4114800"/>
            <a:ext cx="5105400" cy="6858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000" b="0">
                <a:solidFill>
                  <a:schemeClr val="bg1"/>
                </a:solidFill>
                <a:latin typeface="ArumSans Bold"/>
              </a:defRPr>
            </a:lvl1pPr>
            <a:lvl2pPr marL="457200" indent="0">
              <a:buNone/>
              <a:defRPr sz="2000" b="0">
                <a:solidFill>
                  <a:schemeClr val="bg1"/>
                </a:solidFill>
                <a:latin typeface="ArumSans Bold"/>
              </a:defRPr>
            </a:lvl2pPr>
            <a:lvl3pPr marL="914400" indent="0">
              <a:buNone/>
              <a:defRPr sz="2000" b="0">
                <a:solidFill>
                  <a:schemeClr val="bg1"/>
                </a:solidFill>
                <a:latin typeface="ArumSans Bold"/>
              </a:defRPr>
            </a:lvl3pPr>
            <a:lvl4pPr marL="1371600" indent="0">
              <a:buNone/>
              <a:defRPr sz="2000" b="0">
                <a:solidFill>
                  <a:schemeClr val="bg1"/>
                </a:solidFill>
                <a:latin typeface="ArumSans Bold"/>
              </a:defRPr>
            </a:lvl4pPr>
            <a:lvl5pPr marL="1828800" indent="0">
              <a:buNone/>
              <a:defRPr sz="2000" b="0">
                <a:solidFill>
                  <a:schemeClr val="bg1"/>
                </a:solidFill>
                <a:latin typeface="ArumSans Bold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9" name="Photo Credit"/>
          <p:cNvSpPr>
            <a:spLocks noGrp="1"/>
          </p:cNvSpPr>
          <p:nvPr>
            <p:ph type="body" sz="quarter" idx="11" hasCustomPrompt="1"/>
          </p:nvPr>
        </p:nvSpPr>
        <p:spPr>
          <a:xfrm>
            <a:off x="6477000" y="6705600"/>
            <a:ext cx="2667000" cy="152400"/>
          </a:xfrm>
          <a:prstGeom prst="rect">
            <a:avLst/>
          </a:prstGeom>
        </p:spPr>
        <p:txBody>
          <a:bodyPr wrap="none" lIns="0" tIns="0" rIns="45720" bIns="0"/>
          <a:lstStyle>
            <a:lvl1pPr marL="0" marR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00">
                <a:solidFill>
                  <a:schemeClr val="bg1"/>
                </a:solidFill>
                <a:latin typeface="+mn-lt"/>
              </a:defRPr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Insert Photo Credit Here</a:t>
            </a:r>
          </a:p>
        </p:txBody>
      </p:sp>
    </p:spTree>
    <p:extLst>
      <p:ext uri="{BB962C8B-B14F-4D97-AF65-F5344CB8AC3E}">
        <p14:creationId xmlns:p14="http://schemas.microsoft.com/office/powerpoint/2010/main" val="1114842316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mallRedBar-Gray BG, Title &amp; Subtitle Left1_Title &amp; Subtitle R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Background"/>
          <p:cNvSpPr/>
          <p:nvPr userDrawn="1"/>
        </p:nvSpPr>
        <p:spPr>
          <a:xfrm>
            <a:off x="3429000" y="3429000"/>
            <a:ext cx="5715000" cy="1752600"/>
          </a:xfrm>
          <a:prstGeom prst="rect">
            <a:avLst/>
          </a:prstGeom>
          <a:solidFill>
            <a:schemeClr val="tx1">
              <a:alpha val="47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Slide Title"/>
          <p:cNvSpPr>
            <a:spLocks noGrp="1"/>
          </p:cNvSpPr>
          <p:nvPr>
            <p:ph type="ctrTitle"/>
          </p:nvPr>
        </p:nvSpPr>
        <p:spPr>
          <a:xfrm>
            <a:off x="3733800" y="3581400"/>
            <a:ext cx="5181600" cy="609600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 algn="r">
              <a:defRPr sz="36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Text Placeholder 1"/>
          <p:cNvSpPr>
            <a:spLocks noGrp="1"/>
          </p:cNvSpPr>
          <p:nvPr>
            <p:ph type="body" sz="quarter" idx="10"/>
          </p:nvPr>
        </p:nvSpPr>
        <p:spPr>
          <a:xfrm>
            <a:off x="3733800" y="4260273"/>
            <a:ext cx="5181600" cy="692727"/>
          </a:xfrm>
          <a:prstGeom prst="rect">
            <a:avLst/>
          </a:prstGeom>
        </p:spPr>
        <p:txBody>
          <a:bodyPr/>
          <a:lstStyle>
            <a:lvl1pPr marL="0" indent="0" algn="r">
              <a:buNone/>
              <a:defRPr sz="2000" b="0">
                <a:solidFill>
                  <a:schemeClr val="bg1"/>
                </a:solidFill>
                <a:latin typeface="ArumSans Bold"/>
              </a:defRPr>
            </a:lvl1pPr>
            <a:lvl2pPr marL="457200" indent="0" algn="r">
              <a:buNone/>
              <a:defRPr sz="2000" b="0">
                <a:solidFill>
                  <a:schemeClr val="bg1"/>
                </a:solidFill>
                <a:latin typeface="ArumSans Bold"/>
              </a:defRPr>
            </a:lvl2pPr>
            <a:lvl3pPr marL="914400" indent="0" algn="r">
              <a:buNone/>
              <a:defRPr sz="2000" b="0">
                <a:solidFill>
                  <a:schemeClr val="bg1"/>
                </a:solidFill>
                <a:latin typeface="ArumSans Bold"/>
              </a:defRPr>
            </a:lvl3pPr>
            <a:lvl4pPr marL="1371600" indent="0" algn="r">
              <a:buNone/>
              <a:defRPr sz="2000" b="0">
                <a:solidFill>
                  <a:schemeClr val="bg1"/>
                </a:solidFill>
                <a:latin typeface="ArumSans Bold"/>
              </a:defRPr>
            </a:lvl4pPr>
            <a:lvl5pPr marL="1828800" indent="0" algn="r">
              <a:buNone/>
              <a:defRPr sz="2000" b="0">
                <a:solidFill>
                  <a:schemeClr val="bg1"/>
                </a:solidFill>
                <a:latin typeface="ArumSans Bold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9" name="Photo Credit"/>
          <p:cNvSpPr>
            <a:spLocks noGrp="1"/>
          </p:cNvSpPr>
          <p:nvPr>
            <p:ph type="body" sz="quarter" idx="11" hasCustomPrompt="1"/>
          </p:nvPr>
        </p:nvSpPr>
        <p:spPr>
          <a:xfrm>
            <a:off x="6477000" y="6705600"/>
            <a:ext cx="2667000" cy="152400"/>
          </a:xfrm>
          <a:prstGeom prst="rect">
            <a:avLst/>
          </a:prstGeom>
        </p:spPr>
        <p:txBody>
          <a:bodyPr wrap="none" lIns="0" tIns="0" rIns="45720" bIns="0"/>
          <a:lstStyle>
            <a:lvl1pPr marL="0" marR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00">
                <a:solidFill>
                  <a:schemeClr val="bg1"/>
                </a:solidFill>
                <a:latin typeface="+mn-lt"/>
              </a:defRPr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Insert Photo Credit Here</a:t>
            </a:r>
          </a:p>
        </p:txBody>
      </p:sp>
    </p:spTree>
    <p:extLst>
      <p:ext uri="{BB962C8B-B14F-4D97-AF65-F5344CB8AC3E}">
        <p14:creationId xmlns:p14="http://schemas.microsoft.com/office/powerpoint/2010/main" val="795110657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mallRedBar-Gray BG, Title Only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background"/>
          <p:cNvSpPr/>
          <p:nvPr userDrawn="1"/>
        </p:nvSpPr>
        <p:spPr>
          <a:xfrm>
            <a:off x="0" y="3429000"/>
            <a:ext cx="5715000" cy="1752600"/>
          </a:xfrm>
          <a:prstGeom prst="rect">
            <a:avLst/>
          </a:prstGeom>
          <a:solidFill>
            <a:schemeClr val="tx1">
              <a:alpha val="47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Slide Title"/>
          <p:cNvSpPr>
            <a:spLocks noGrp="1"/>
          </p:cNvSpPr>
          <p:nvPr>
            <p:ph type="ctrTitle"/>
          </p:nvPr>
        </p:nvSpPr>
        <p:spPr>
          <a:xfrm>
            <a:off x="228600" y="3581400"/>
            <a:ext cx="5105400" cy="1371600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>
              <a:defRPr sz="36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Photo Credit"/>
          <p:cNvSpPr>
            <a:spLocks noGrp="1"/>
          </p:cNvSpPr>
          <p:nvPr>
            <p:ph type="body" sz="quarter" idx="11" hasCustomPrompt="1"/>
          </p:nvPr>
        </p:nvSpPr>
        <p:spPr>
          <a:xfrm>
            <a:off x="6477000" y="6705600"/>
            <a:ext cx="2667000" cy="152400"/>
          </a:xfrm>
          <a:prstGeom prst="rect">
            <a:avLst/>
          </a:prstGeom>
        </p:spPr>
        <p:txBody>
          <a:bodyPr wrap="none" lIns="0" tIns="0" rIns="45720" bIns="0"/>
          <a:lstStyle>
            <a:lvl1pPr marL="0" marR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00">
                <a:solidFill>
                  <a:schemeClr val="bg1"/>
                </a:solidFill>
                <a:latin typeface="+mn-lt"/>
              </a:defRPr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Insert Photo Credit Here</a:t>
            </a:r>
          </a:p>
        </p:txBody>
      </p:sp>
    </p:spTree>
    <p:extLst>
      <p:ext uri="{BB962C8B-B14F-4D97-AF65-F5344CB8AC3E}">
        <p14:creationId xmlns:p14="http://schemas.microsoft.com/office/powerpoint/2010/main" val="1787312983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mallRedBar-Gray BG, Title Only R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Background"/>
          <p:cNvSpPr/>
          <p:nvPr userDrawn="1"/>
        </p:nvSpPr>
        <p:spPr>
          <a:xfrm>
            <a:off x="3429000" y="3429000"/>
            <a:ext cx="5715000" cy="1752600"/>
          </a:xfrm>
          <a:prstGeom prst="rect">
            <a:avLst/>
          </a:prstGeom>
          <a:solidFill>
            <a:schemeClr val="tx1">
              <a:alpha val="47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Slide Title"/>
          <p:cNvSpPr>
            <a:spLocks noGrp="1"/>
          </p:cNvSpPr>
          <p:nvPr>
            <p:ph type="ctrTitle"/>
          </p:nvPr>
        </p:nvSpPr>
        <p:spPr>
          <a:xfrm>
            <a:off x="3733800" y="3581400"/>
            <a:ext cx="5181600" cy="1371600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>
              <a:defRPr sz="36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Photo Credit"/>
          <p:cNvSpPr>
            <a:spLocks noGrp="1"/>
          </p:cNvSpPr>
          <p:nvPr>
            <p:ph type="body" sz="quarter" idx="11" hasCustomPrompt="1"/>
          </p:nvPr>
        </p:nvSpPr>
        <p:spPr>
          <a:xfrm>
            <a:off x="6477000" y="6705600"/>
            <a:ext cx="2667000" cy="152400"/>
          </a:xfrm>
          <a:prstGeom prst="rect">
            <a:avLst/>
          </a:prstGeom>
        </p:spPr>
        <p:txBody>
          <a:bodyPr wrap="none" lIns="0" tIns="0" rIns="45720" bIns="0"/>
          <a:lstStyle>
            <a:lvl1pPr marL="0" marR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00">
                <a:solidFill>
                  <a:schemeClr val="bg1"/>
                </a:solidFill>
                <a:latin typeface="+mn-lt"/>
              </a:defRPr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Insert Photo Credit Here</a:t>
            </a:r>
          </a:p>
        </p:txBody>
      </p:sp>
    </p:spTree>
    <p:extLst>
      <p:ext uri="{BB962C8B-B14F-4D97-AF65-F5344CB8AC3E}">
        <p14:creationId xmlns:p14="http://schemas.microsoft.com/office/powerpoint/2010/main" val="2951051659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mallRedBar-SimpleTitle&amp;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Title"/>
          <p:cNvSpPr>
            <a:spLocks noGrp="1"/>
          </p:cNvSpPr>
          <p:nvPr>
            <p:ph type="ctrTitle"/>
          </p:nvPr>
        </p:nvSpPr>
        <p:spPr>
          <a:xfrm>
            <a:off x="0" y="2130426"/>
            <a:ext cx="9144000" cy="1470025"/>
          </a:xfrm>
          <a:prstGeom prst="rect">
            <a:avLst/>
          </a:prstGeom>
        </p:spPr>
        <p:txBody>
          <a:bodyPr/>
          <a:lstStyle>
            <a:lvl1pPr>
              <a:defRPr sz="4800">
                <a:solidFill>
                  <a:schemeClr val="bg2"/>
                </a:solidFill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>
                <a:solidFill>
                  <a:srgbClr val="6A6A6A"/>
                </a:solidFill>
                <a:latin typeface="ArumSans Regular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5" name="Photo Credit"/>
          <p:cNvSpPr>
            <a:spLocks noGrp="1"/>
          </p:cNvSpPr>
          <p:nvPr>
            <p:ph type="body" sz="quarter" idx="11" hasCustomPrompt="1"/>
          </p:nvPr>
        </p:nvSpPr>
        <p:spPr>
          <a:xfrm>
            <a:off x="6477000" y="6705600"/>
            <a:ext cx="2667000" cy="152400"/>
          </a:xfrm>
          <a:prstGeom prst="rect">
            <a:avLst/>
          </a:prstGeom>
        </p:spPr>
        <p:txBody>
          <a:bodyPr wrap="none" lIns="0" tIns="0" rIns="45720" bIns="0"/>
          <a:lstStyle>
            <a:lvl1pPr marL="0" marR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00">
                <a:solidFill>
                  <a:schemeClr val="bg1"/>
                </a:solidFill>
                <a:latin typeface="+mn-lt"/>
              </a:defRPr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Insert Photo Credit Here</a:t>
            </a:r>
          </a:p>
        </p:txBody>
      </p:sp>
    </p:spTree>
    <p:extLst>
      <p:ext uri="{BB962C8B-B14F-4D97-AF65-F5344CB8AC3E}">
        <p14:creationId xmlns:p14="http://schemas.microsoft.com/office/powerpoint/2010/main" val="563151356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mallRedBar-Text above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Title"/>
          <p:cNvSpPr>
            <a:spLocks noGrp="1"/>
          </p:cNvSpPr>
          <p:nvPr>
            <p:ph type="title"/>
          </p:nvPr>
        </p:nvSpPr>
        <p:spPr>
          <a:xfrm>
            <a:off x="685800" y="4406900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3600" b="1" cap="all">
                <a:solidFill>
                  <a:schemeClr val="bg2"/>
                </a:solidFill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906714"/>
            <a:ext cx="77724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>
                <a:solidFill>
                  <a:srgbClr val="6A6A6A"/>
                </a:solidFill>
                <a:latin typeface="ArumSans Regular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Photo Credit"/>
          <p:cNvSpPr>
            <a:spLocks noGrp="1"/>
          </p:cNvSpPr>
          <p:nvPr>
            <p:ph type="body" sz="quarter" idx="11" hasCustomPrompt="1"/>
          </p:nvPr>
        </p:nvSpPr>
        <p:spPr>
          <a:xfrm>
            <a:off x="6477000" y="6705600"/>
            <a:ext cx="2667000" cy="152400"/>
          </a:xfrm>
          <a:prstGeom prst="rect">
            <a:avLst/>
          </a:prstGeom>
        </p:spPr>
        <p:txBody>
          <a:bodyPr wrap="none" lIns="0" tIns="0" rIns="45720" bIns="0"/>
          <a:lstStyle>
            <a:lvl1pPr marL="0" marR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00">
                <a:solidFill>
                  <a:schemeClr val="bg1"/>
                </a:solidFill>
                <a:latin typeface="+mn-lt"/>
              </a:defRPr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Insert Photo Credit Here</a:t>
            </a:r>
          </a:p>
        </p:txBody>
      </p:sp>
    </p:spTree>
    <p:extLst>
      <p:ext uri="{BB962C8B-B14F-4D97-AF65-F5344CB8AC3E}">
        <p14:creationId xmlns:p14="http://schemas.microsoft.com/office/powerpoint/2010/main" val="4224655503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mallRedBar-Title above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Title"/>
          <p:cNvSpPr>
            <a:spLocks noGrp="1"/>
          </p:cNvSpPr>
          <p:nvPr>
            <p:ph type="title"/>
          </p:nvPr>
        </p:nvSpPr>
        <p:spPr>
          <a:xfrm>
            <a:off x="685800" y="2775099"/>
            <a:ext cx="7772400" cy="1362075"/>
          </a:xfrm>
          <a:prstGeom prst="rect">
            <a:avLst/>
          </a:prstGeom>
        </p:spPr>
        <p:txBody>
          <a:bodyPr anchor="b" anchorCtr="0"/>
          <a:lstStyle>
            <a:lvl1pPr algn="l">
              <a:spcBef>
                <a:spcPts val="480"/>
              </a:spcBef>
              <a:defRPr sz="3600" b="1" cap="all">
                <a:solidFill>
                  <a:schemeClr val="bg2"/>
                </a:solidFill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1"/>
          <p:cNvSpPr>
            <a:spLocks noGrp="1"/>
          </p:cNvSpPr>
          <p:nvPr>
            <p:ph type="body" idx="1"/>
          </p:nvPr>
        </p:nvSpPr>
        <p:spPr>
          <a:xfrm>
            <a:off x="685800" y="4138613"/>
            <a:ext cx="7772400" cy="1500187"/>
          </a:xfrm>
          <a:prstGeom prst="rect">
            <a:avLst/>
          </a:prstGeom>
        </p:spPr>
        <p:txBody>
          <a:bodyPr anchor="t" anchorCtr="0"/>
          <a:lstStyle>
            <a:lvl1pPr marL="0" indent="0">
              <a:spcBef>
                <a:spcPts val="0"/>
              </a:spcBef>
              <a:buNone/>
              <a:defRPr sz="2000">
                <a:solidFill>
                  <a:srgbClr val="6A6A6A"/>
                </a:solidFill>
                <a:latin typeface="ArumSans Regular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Photo Credit"/>
          <p:cNvSpPr>
            <a:spLocks noGrp="1"/>
          </p:cNvSpPr>
          <p:nvPr>
            <p:ph type="body" sz="quarter" idx="11" hasCustomPrompt="1"/>
          </p:nvPr>
        </p:nvSpPr>
        <p:spPr>
          <a:xfrm>
            <a:off x="6477000" y="6705600"/>
            <a:ext cx="2667000" cy="152400"/>
          </a:xfrm>
          <a:prstGeom prst="rect">
            <a:avLst/>
          </a:prstGeom>
        </p:spPr>
        <p:txBody>
          <a:bodyPr wrap="none" lIns="0" tIns="0" rIns="45720" bIns="0"/>
          <a:lstStyle>
            <a:lvl1pPr marL="0" marR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00">
                <a:solidFill>
                  <a:schemeClr val="bg1"/>
                </a:solidFill>
                <a:latin typeface="+mn-lt"/>
              </a:defRPr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Insert Photo Credit Here</a:t>
            </a:r>
          </a:p>
        </p:txBody>
      </p:sp>
    </p:spTree>
    <p:extLst>
      <p:ext uri="{BB962C8B-B14F-4D97-AF65-F5344CB8AC3E}">
        <p14:creationId xmlns:p14="http://schemas.microsoft.com/office/powerpoint/2010/main" val="15443706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5" Type="http://schemas.openxmlformats.org/officeDocument/2006/relationships/slideLayout" Target="../slideLayouts/slideLayout17.xml"/><Relationship Id="rId10" Type="http://schemas.openxmlformats.org/officeDocument/2006/relationships/image" Target="../media/image3.gif"/><Relationship Id="rId4" Type="http://schemas.openxmlformats.org/officeDocument/2006/relationships/slideLayout" Target="../slideLayouts/slideLayout16.xml"/><Relationship Id="rId9" Type="http://schemas.openxmlformats.org/officeDocument/2006/relationships/image" Target="../media/image1.pn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7.xml"/><Relationship Id="rId3" Type="http://schemas.openxmlformats.org/officeDocument/2006/relationships/slideLayout" Target="../slideLayouts/slideLayout22.xml"/><Relationship Id="rId7" Type="http://schemas.openxmlformats.org/officeDocument/2006/relationships/slideLayout" Target="../slideLayouts/slideLayout26.xml"/><Relationship Id="rId2" Type="http://schemas.openxmlformats.org/officeDocument/2006/relationships/slideLayout" Target="../slideLayouts/slideLayout21.xml"/><Relationship Id="rId1" Type="http://schemas.openxmlformats.org/officeDocument/2006/relationships/slideLayout" Target="../slideLayouts/slideLayout20.xml"/><Relationship Id="rId6" Type="http://schemas.openxmlformats.org/officeDocument/2006/relationships/slideLayout" Target="../slideLayouts/slideLayout25.xml"/><Relationship Id="rId11" Type="http://schemas.openxmlformats.org/officeDocument/2006/relationships/theme" Target="../theme/theme3.xml"/><Relationship Id="rId5" Type="http://schemas.openxmlformats.org/officeDocument/2006/relationships/slideLayout" Target="../slideLayouts/slideLayout24.xml"/><Relationship Id="rId10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3.xml"/><Relationship Id="rId9" Type="http://schemas.openxmlformats.org/officeDocument/2006/relationships/slideLayout" Target="../slideLayouts/slideLayout28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7.xml"/><Relationship Id="rId3" Type="http://schemas.openxmlformats.org/officeDocument/2006/relationships/slideLayout" Target="../slideLayouts/slideLayout32.xml"/><Relationship Id="rId7" Type="http://schemas.openxmlformats.org/officeDocument/2006/relationships/slideLayout" Target="../slideLayouts/slideLayout36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slideLayout" Target="../slideLayouts/slideLayout35.xml"/><Relationship Id="rId11" Type="http://schemas.openxmlformats.org/officeDocument/2006/relationships/slideLayout" Target="../slideLayouts/slideLayout40.xml"/><Relationship Id="rId5" Type="http://schemas.openxmlformats.org/officeDocument/2006/relationships/slideLayout" Target="../slideLayouts/slideLayout34.xml"/><Relationship Id="rId10" Type="http://schemas.openxmlformats.org/officeDocument/2006/relationships/slideLayout" Target="../slideLayouts/slideLayout39.xml"/><Relationship Id="rId4" Type="http://schemas.openxmlformats.org/officeDocument/2006/relationships/slideLayout" Target="../slideLayouts/slideLayout33.xml"/><Relationship Id="rId9" Type="http://schemas.openxmlformats.org/officeDocument/2006/relationships/slideLayout" Target="../slideLayouts/slideLayout38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theme" Target="../theme/theme5.xml"/><Relationship Id="rId3" Type="http://schemas.openxmlformats.org/officeDocument/2006/relationships/slideLayout" Target="../slideLayouts/slideLayout43.xml"/><Relationship Id="rId7" Type="http://schemas.openxmlformats.org/officeDocument/2006/relationships/slideLayout" Target="../slideLayouts/slideLayout47.xml"/><Relationship Id="rId2" Type="http://schemas.openxmlformats.org/officeDocument/2006/relationships/slideLayout" Target="../slideLayouts/slideLayout42.xml"/><Relationship Id="rId1" Type="http://schemas.openxmlformats.org/officeDocument/2006/relationships/slideLayout" Target="../slideLayouts/slideLayout41.xml"/><Relationship Id="rId6" Type="http://schemas.openxmlformats.org/officeDocument/2006/relationships/slideLayout" Target="../slideLayouts/slideLayout46.xml"/><Relationship Id="rId5" Type="http://schemas.openxmlformats.org/officeDocument/2006/relationships/slideLayout" Target="../slideLayouts/slideLayout45.xml"/><Relationship Id="rId4" Type="http://schemas.openxmlformats.org/officeDocument/2006/relationships/slideLayout" Target="../slideLayouts/slideLayout44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theme" Target="../theme/theme6.xml"/><Relationship Id="rId3" Type="http://schemas.openxmlformats.org/officeDocument/2006/relationships/slideLayout" Target="../slideLayouts/slideLayout50.xml"/><Relationship Id="rId7" Type="http://schemas.openxmlformats.org/officeDocument/2006/relationships/slideLayout" Target="../slideLayouts/slideLayout54.xml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slideLayout" Target="../slideLayouts/slideLayout53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MH Logo" descr="Logo: McGraw-Hill Education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62000" cy="762000"/>
          </a:xfrm>
          <a:prstGeom prst="rect">
            <a:avLst/>
          </a:prstGeom>
        </p:spPr>
      </p:pic>
      <p:sp>
        <p:nvSpPr>
          <p:cNvPr id="13" name="Red Bar"/>
          <p:cNvSpPr/>
          <p:nvPr userDrawn="1"/>
        </p:nvSpPr>
        <p:spPr>
          <a:xfrm>
            <a:off x="0" y="6248400"/>
            <a:ext cx="9144000" cy="503767"/>
          </a:xfrm>
          <a:prstGeom prst="rect">
            <a:avLst/>
          </a:prstGeom>
          <a:solidFill>
            <a:srgbClr val="C30C2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2"/>
              </a:solidFill>
            </a:endParaRPr>
          </a:p>
        </p:txBody>
      </p:sp>
      <p:pic>
        <p:nvPicPr>
          <p:cNvPr id="12" name="MH Tagline" descr="Tagline: Because learning changes everything.™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81" y="6351925"/>
            <a:ext cx="3223119" cy="272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55733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7666" r:id="rId1"/>
    <p:sldLayoutId id="2147487667" r:id="rId2"/>
    <p:sldLayoutId id="2147487668" r:id="rId3"/>
    <p:sldLayoutId id="2147487669" r:id="rId4"/>
    <p:sldLayoutId id="2147487670" r:id="rId5"/>
    <p:sldLayoutId id="2147487671" r:id="rId6"/>
    <p:sldLayoutId id="2147487672" r:id="rId7"/>
    <p:sldLayoutId id="2147487673" r:id="rId8"/>
    <p:sldLayoutId id="2147487674" r:id="rId9"/>
    <p:sldLayoutId id="2147487675" r:id="rId10"/>
    <p:sldLayoutId id="2147487676" r:id="rId11"/>
    <p:sldLayoutId id="2147487677" r:id="rId12"/>
  </p:sldLayoutIdLst>
  <p:hf sldNum="0" hdr="0" ftr="0" dt="0"/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marR="0" indent="0" algn="r" defTabSz="914400" rtl="0" eaLnBrk="1" fontAlgn="auto" latinLnBrk="0" hangingPunct="1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MH Logo" descr="Logo: McGraw-Hill Education"/>
          <p:cNvPicPr>
            <a:picLocks noChangeAspect="1"/>
          </p:cNvPicPr>
          <p:nvPr userDrawn="1"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62000" cy="762000"/>
          </a:xfrm>
          <a:prstGeom prst="rect">
            <a:avLst/>
          </a:prstGeom>
        </p:spPr>
      </p:pic>
      <p:pic>
        <p:nvPicPr>
          <p:cNvPr id="2" name="MH Tagline" descr="Tag line: Because learning changes everything™"/>
          <p:cNvPicPr>
            <a:picLocks noChangeAspect="1"/>
          </p:cNvPicPr>
          <p:nvPr userDrawn="1"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57775"/>
            <a:ext cx="3371850" cy="476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60751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7679" r:id="rId1"/>
    <p:sldLayoutId id="2147487680" r:id="rId2"/>
    <p:sldLayoutId id="2147487681" r:id="rId3"/>
    <p:sldLayoutId id="2147487682" r:id="rId4"/>
    <p:sldLayoutId id="2147487683" r:id="rId5"/>
    <p:sldLayoutId id="2147487684" r:id="rId6"/>
    <p:sldLayoutId id="2147487685" r:id="rId7"/>
  </p:sldLayoutIdLst>
  <p:hf sldNum="0" hdr="0" ftr="0" dt="0"/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pyright" descr="©McGraw-Hill Education"/>
          <p:cNvSpPr txBox="1">
            <a:spLocks/>
          </p:cNvSpPr>
          <p:nvPr userDrawn="1"/>
        </p:nvSpPr>
        <p:spPr>
          <a:xfrm>
            <a:off x="0" y="6705600"/>
            <a:ext cx="1371600" cy="152400"/>
          </a:xfrm>
          <a:prstGeom prst="rect">
            <a:avLst/>
          </a:prstGeom>
        </p:spPr>
        <p:txBody>
          <a:bodyPr vert="horz" lIns="91440" tIns="45720" rIns="91440" bIns="45720" rtlCol="0">
            <a:normAutofit fontScale="25000" lnSpcReduction="20000"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buNone/>
            </a:pPr>
            <a:r>
              <a:rPr lang="en-US" sz="3200" kern="1200" dirty="0">
                <a:solidFill>
                  <a:srgbClr val="6A6A6A"/>
                </a:solidFill>
                <a:effectLst/>
                <a:latin typeface="+mn-lt"/>
                <a:ea typeface="+mn-ea"/>
                <a:cs typeface="+mn-cs"/>
              </a:rPr>
              <a:t>©McGraw-Hill Education</a:t>
            </a:r>
          </a:p>
        </p:txBody>
      </p:sp>
    </p:spTree>
    <p:extLst>
      <p:ext uri="{BB962C8B-B14F-4D97-AF65-F5344CB8AC3E}">
        <p14:creationId xmlns:p14="http://schemas.microsoft.com/office/powerpoint/2010/main" val="8301747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7687" r:id="rId1"/>
    <p:sldLayoutId id="2147487688" r:id="rId2"/>
    <p:sldLayoutId id="2147487689" r:id="rId3"/>
    <p:sldLayoutId id="2147487690" r:id="rId4"/>
    <p:sldLayoutId id="2147487691" r:id="rId5"/>
    <p:sldLayoutId id="2147487692" r:id="rId6"/>
    <p:sldLayoutId id="2147487693" r:id="rId7"/>
    <p:sldLayoutId id="2147487694" r:id="rId8"/>
    <p:sldLayoutId id="2147487695" r:id="rId9"/>
    <p:sldLayoutId id="2147487696" r:id="rId10"/>
  </p:sldLayoutIdLst>
  <p:hf sldNum="0" hdr="0" ftr="0" dt="0"/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d Bar"/>
          <p:cNvSpPr/>
          <p:nvPr userDrawn="1"/>
        </p:nvSpPr>
        <p:spPr>
          <a:xfrm>
            <a:off x="0" y="6705600"/>
            <a:ext cx="9144000" cy="152400"/>
          </a:xfrm>
          <a:prstGeom prst="rect">
            <a:avLst/>
          </a:prstGeom>
          <a:solidFill>
            <a:srgbClr val="C30C2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2"/>
              </a:solidFill>
            </a:endParaRPr>
          </a:p>
        </p:txBody>
      </p:sp>
      <p:sp>
        <p:nvSpPr>
          <p:cNvPr id="10" name="Copyright" descr="©McGraw-Hill Education&#10;"/>
          <p:cNvSpPr txBox="1">
            <a:spLocks/>
          </p:cNvSpPr>
          <p:nvPr userDrawn="1"/>
        </p:nvSpPr>
        <p:spPr>
          <a:xfrm>
            <a:off x="0" y="6705600"/>
            <a:ext cx="1371600" cy="152400"/>
          </a:xfrm>
          <a:prstGeom prst="rect">
            <a:avLst/>
          </a:prstGeom>
        </p:spPr>
        <p:txBody>
          <a:bodyPr vert="horz" lIns="91440" tIns="45720" rIns="91440" bIns="45720" rtlCol="0">
            <a:normAutofit fontScale="25000" lnSpcReduction="20000"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buNone/>
            </a:pPr>
            <a:r>
              <a:rPr lang="en-US" sz="3200" kern="1200" dirty="0">
                <a:solidFill>
                  <a:schemeClr val="bg1"/>
                </a:solidFill>
                <a:effectLst/>
                <a:latin typeface="+mn-lt"/>
                <a:ea typeface="+mn-ea"/>
                <a:cs typeface="+mn-cs"/>
              </a:rPr>
              <a:t>©McGraw-Hill Education</a:t>
            </a:r>
          </a:p>
        </p:txBody>
      </p:sp>
    </p:spTree>
    <p:extLst>
      <p:ext uri="{BB962C8B-B14F-4D97-AF65-F5344CB8AC3E}">
        <p14:creationId xmlns:p14="http://schemas.microsoft.com/office/powerpoint/2010/main" val="17765633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7698" r:id="rId1"/>
    <p:sldLayoutId id="2147487699" r:id="rId2"/>
    <p:sldLayoutId id="2147487700" r:id="rId3"/>
    <p:sldLayoutId id="2147487701" r:id="rId4"/>
    <p:sldLayoutId id="2147487702" r:id="rId5"/>
    <p:sldLayoutId id="2147487703" r:id="rId6"/>
    <p:sldLayoutId id="2147487704" r:id="rId7"/>
    <p:sldLayoutId id="2147487705" r:id="rId8"/>
    <p:sldLayoutId id="2147487706" r:id="rId9"/>
    <p:sldLayoutId id="2147487707" r:id="rId10"/>
    <p:sldLayoutId id="2147487724" r:id="rId11"/>
  </p:sldLayoutIdLst>
  <p:hf sldNum="0" hdr="0" ftr="0" dt="0"/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pyright" descr="©McGraw-Hill Education&#10;"/>
          <p:cNvSpPr txBox="1"/>
          <p:nvPr userDrawn="1"/>
        </p:nvSpPr>
        <p:spPr>
          <a:xfrm>
            <a:off x="0" y="6642556"/>
            <a:ext cx="129540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>
                <a:solidFill>
                  <a:srgbClr val="6A6A6A"/>
                </a:solidFill>
              </a:rPr>
              <a:t>©McGraw-Hill Education</a:t>
            </a:r>
          </a:p>
        </p:txBody>
      </p:sp>
    </p:spTree>
    <p:extLst>
      <p:ext uri="{BB962C8B-B14F-4D97-AF65-F5344CB8AC3E}">
        <p14:creationId xmlns:p14="http://schemas.microsoft.com/office/powerpoint/2010/main" val="12081863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7709" r:id="rId1"/>
    <p:sldLayoutId id="2147487710" r:id="rId2"/>
    <p:sldLayoutId id="2147487711" r:id="rId3"/>
    <p:sldLayoutId id="2147487712" r:id="rId4"/>
    <p:sldLayoutId id="2147487713" r:id="rId5"/>
    <p:sldLayoutId id="2147487714" r:id="rId6"/>
    <p:sldLayoutId id="2147487715" r:id="rId7"/>
  </p:sldLayoutIdLst>
  <p:hf sldNum="0" hdr="0" ftr="0" dt="0"/>
  <p:txStyles>
    <p:titleStyle>
      <a:lvl1pPr algn="l" defTabSz="914400" rtl="0" eaLnBrk="1" latinLnBrk="0" hangingPunct="1">
        <a:spcBef>
          <a:spcPct val="0"/>
        </a:spcBef>
        <a:buNone/>
        <a:defRPr sz="3200" kern="1200">
          <a:solidFill>
            <a:schemeClr val="bg1"/>
          </a:solidFill>
          <a:latin typeface="Vectipede Rg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Vectipede Rg" pitchFamily="18" charset="0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Vectipede Rg" pitchFamily="18" charset="0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Vectipede Rg" pitchFamily="18" charset="0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Vectipede Rg" pitchFamily="18" charset="0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Vectipede Rg" pitchFamily="18" charset="0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d bar"/>
          <p:cNvSpPr/>
          <p:nvPr userDrawn="1"/>
        </p:nvSpPr>
        <p:spPr>
          <a:xfrm>
            <a:off x="0" y="6629400"/>
            <a:ext cx="9144000" cy="228600"/>
          </a:xfrm>
          <a:prstGeom prst="rect">
            <a:avLst/>
          </a:prstGeom>
          <a:solidFill>
            <a:srgbClr val="C30C2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2"/>
              </a:solidFill>
            </a:endParaRPr>
          </a:p>
        </p:txBody>
      </p:sp>
      <p:sp>
        <p:nvSpPr>
          <p:cNvPr id="5" name="Copyright" descr="©McGraw-Hill Education."/>
          <p:cNvSpPr txBox="1"/>
          <p:nvPr userDrawn="1"/>
        </p:nvSpPr>
        <p:spPr>
          <a:xfrm>
            <a:off x="0" y="6629400"/>
            <a:ext cx="182880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>
                <a:solidFill>
                  <a:schemeClr val="bg1"/>
                </a:solidFill>
              </a:rPr>
              <a:t>©McGraw-Hill Education</a:t>
            </a:r>
          </a:p>
        </p:txBody>
      </p:sp>
    </p:spTree>
    <p:extLst>
      <p:ext uri="{BB962C8B-B14F-4D97-AF65-F5344CB8AC3E}">
        <p14:creationId xmlns:p14="http://schemas.microsoft.com/office/powerpoint/2010/main" val="4135182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7717" r:id="rId1"/>
    <p:sldLayoutId id="2147487718" r:id="rId2"/>
    <p:sldLayoutId id="2147487719" r:id="rId3"/>
    <p:sldLayoutId id="2147487720" r:id="rId4"/>
    <p:sldLayoutId id="2147487721" r:id="rId5"/>
    <p:sldLayoutId id="2147487722" r:id="rId6"/>
    <p:sldLayoutId id="2147487723" r:id="rId7"/>
  </p:sldLayoutIdLst>
  <p:hf sldNum="0" hdr="0" ftr="0" dt="0"/>
  <p:txStyles>
    <p:titleStyle>
      <a:lvl1pPr algn="l" defTabSz="914400" rtl="0" eaLnBrk="1" latinLnBrk="0" hangingPunct="1">
        <a:spcBef>
          <a:spcPct val="0"/>
        </a:spcBef>
        <a:buNone/>
        <a:defRPr sz="3200" kern="1200">
          <a:solidFill>
            <a:schemeClr val="bg1"/>
          </a:solidFill>
          <a:latin typeface="Vectipede Rg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Vectipede Rg" pitchFamily="18" charset="0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Vectipede Rg" pitchFamily="18" charset="0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Vectipede Rg" pitchFamily="18" charset="0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Vectipede Rg" pitchFamily="18" charset="0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Vectipede Rg" pitchFamily="18" charset="0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0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0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0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0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0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0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0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0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0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0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0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0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0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0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0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0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0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0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0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0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0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0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slide" Target="slide20.xml"/><Relationship Id="rId1" Type="http://schemas.openxmlformats.org/officeDocument/2006/relationships/slideLayout" Target="../slideLayouts/slideLayout30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xmlns="" id="{3D995E93-2CC8-499A-AD75-4C5E55783F6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197" y="2590800"/>
            <a:ext cx="5615940" cy="1295400"/>
          </a:xfrm>
        </p:spPr>
        <p:txBody>
          <a:bodyPr/>
          <a:lstStyle/>
          <a:p>
            <a:r>
              <a:rPr lang="en-US" sz="4000" dirty="0" smtClean="0"/>
              <a:t>BMMB 7007 HRM Employee Compensation and </a:t>
            </a:r>
            <a:endParaRPr lang="en-US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1319CE4A-9272-4A8F-98D0-C17F18F4C188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0" y="4495800"/>
            <a:ext cx="5615940" cy="685800"/>
          </a:xfrm>
          <a:prstGeom prst="rect">
            <a:avLst/>
          </a:prstGeom>
        </p:spPr>
        <p:txBody>
          <a:bodyPr rtlCol="0">
            <a:normAutofit fontScale="25000" lnSpcReduction="20000"/>
          </a:bodyPr>
          <a:lstStyle/>
          <a:p>
            <a:pPr marL="182880" indent="-182880" algn="ctr" eaLnBrk="1" fontAlgn="auto" hangingPunct="1">
              <a:lnSpc>
                <a:spcPct val="120000"/>
              </a:lnSpc>
              <a:spcAft>
                <a:spcPts val="0"/>
              </a:spcAft>
              <a:buClr>
                <a:srgbClr val="66FFFF"/>
              </a:buClr>
              <a:buFont typeface="Wingdings 2" pitchFamily="-110" charset="2"/>
              <a:buNone/>
              <a:defRPr/>
            </a:pPr>
            <a:r>
              <a:rPr lang="en-US" sz="12800" dirty="0" smtClean="0">
                <a:latin typeface="Arial" panose="020B0604020202020204" pitchFamily="34" charset="0"/>
                <a:ea typeface="Geneva" charset="0"/>
                <a:cs typeface="Arial" panose="020B0604020202020204" pitchFamily="34" charset="0"/>
              </a:rPr>
              <a:t>Benefits</a:t>
            </a:r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ea typeface="+mn-ea"/>
              <a:cs typeface="+mn-cs"/>
            </a:endParaRPr>
          </a:p>
        </p:txBody>
      </p:sp>
      <p:pic>
        <p:nvPicPr>
          <p:cNvPr id="6" name="Picture 5" descr="Cover of textbook Human Resource Management: Gaining a Competitive Advantage, 11e. Noe, Hollenbeck, Gerhart, and Wright.">
            <a:extLst>
              <a:ext uri="{FF2B5EF4-FFF2-40B4-BE49-F238E27FC236}">
                <a16:creationId xmlns:a16="http://schemas.microsoft.com/office/drawing/2014/main" xmlns="" id="{CFD3F13F-A0F5-4B7F-9EC6-893433EB5EA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6400" y="1127185"/>
            <a:ext cx="3389327" cy="4298829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9" name="Text Placeholder 8">
            <a:extLst>
              <a:ext uri="{FF2B5EF4-FFF2-40B4-BE49-F238E27FC236}">
                <a16:creationId xmlns:a16="http://schemas.microsoft.com/office/drawing/2014/main" xmlns="" id="{713C0262-05D2-449D-BFA6-71BFCB06C187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1164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xmlns="" id="{1AD5C0BF-C19D-4732-A532-317D93BA1D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Learning Objectives</a:t>
            </a:r>
          </a:p>
        </p:txBody>
      </p:sp>
      <p:sp>
        <p:nvSpPr>
          <p:cNvPr id="9" name="Rectangle 1">
            <a:extLst>
              <a:ext uri="{FF2B5EF4-FFF2-40B4-BE49-F238E27FC236}">
                <a16:creationId xmlns:a16="http://schemas.microsoft.com/office/drawing/2014/main" xmlns="" id="{D6F9A2AB-B9B1-4974-9A87-73E35F8D60AA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57201" y="1319947"/>
            <a:ext cx="8305799" cy="49039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1087438" lvl="0" indent="-1087438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2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LO 13-1 </a:t>
            </a:r>
            <a:r>
              <a:rPr lang="en-US" sz="2200" dirty="0"/>
              <a:t>Discuss the growth in benefits costs and the underlying reasons for that growth.</a:t>
            </a:r>
          </a:p>
          <a:p>
            <a:pPr marL="1087438" indent="-1087438"/>
            <a:r>
              <a:rPr kumimoji="0" lang="en-US" altLang="en-US" sz="2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LO 13-2 </a:t>
            </a:r>
            <a:r>
              <a:rPr lang="en-US" sz="2200" dirty="0"/>
              <a:t>Explain the major provisions of employee benefits programs.</a:t>
            </a:r>
          </a:p>
          <a:p>
            <a:pPr marL="1087438" indent="-1087438"/>
            <a:r>
              <a:rPr lang="en-US" sz="2200" b="1" dirty="0"/>
              <a:t>LO 13-3 </a:t>
            </a:r>
            <a:r>
              <a:rPr lang="en-US" sz="2200" dirty="0"/>
              <a:t>Discuss how employee benefits in the United States compare with those in other countries.</a:t>
            </a:r>
          </a:p>
          <a:p>
            <a:pPr marL="1087438" indent="-1087438"/>
            <a:r>
              <a:rPr lang="en-US" sz="2200" b="1" dirty="0"/>
              <a:t>LO 13-4 </a:t>
            </a:r>
            <a:r>
              <a:rPr lang="en-US" sz="2200" dirty="0"/>
              <a:t>Describe the effects of benefits management on cost and workforce quality.</a:t>
            </a:r>
          </a:p>
          <a:p>
            <a:pPr marL="1087438" indent="-1087438"/>
            <a:r>
              <a:rPr lang="en-US" sz="2200" b="1" dirty="0"/>
              <a:t>LO 13-5 </a:t>
            </a:r>
            <a:r>
              <a:rPr lang="en-US" sz="2200" dirty="0"/>
              <a:t>Explain the importance of effectively communicating the nature and value of benefits to employees.</a:t>
            </a:r>
          </a:p>
          <a:p>
            <a:pPr marL="1087438" indent="-1087438"/>
            <a:r>
              <a:rPr lang="en-US" sz="2200" b="1" dirty="0"/>
              <a:t>LO 13-6 </a:t>
            </a:r>
            <a:r>
              <a:rPr lang="en-US" sz="2200" dirty="0"/>
              <a:t>Describe the regulatory constraints that affect the way employee benefits are designed and administered.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xmlns="" id="{D8DAB894-EBDF-4396-9900-29EB9C2ADC51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xmlns="" id="{A4FEB681-C9A4-493B-B835-A2E8957A4768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57254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xmlns="" id="{AF39CDAA-C1FC-4C94-A63F-681FB85379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Introduction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xmlns="" id="{4974EAD1-284A-4CA7-BDDE-C9D5F8895F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defTabSz="809625">
              <a:spcAft>
                <a:spcPts val="0"/>
              </a:spcAft>
              <a:buClr>
                <a:schemeClr val="accent1">
                  <a:lumMod val="75000"/>
                </a:schemeClr>
              </a:buClr>
              <a:defRPr/>
            </a:pPr>
            <a:r>
              <a:rPr lang="en-US" dirty="0"/>
              <a:t>Average cost of benefits is about </a:t>
            </a:r>
            <a:r>
              <a:rPr lang="en-US" b="1" dirty="0"/>
              <a:t>46.3%</a:t>
            </a:r>
            <a:r>
              <a:rPr lang="en-US" dirty="0"/>
              <a:t> for every payroll dollar and about </a:t>
            </a:r>
            <a:r>
              <a:rPr lang="en-US" b="1" dirty="0"/>
              <a:t>31.6%</a:t>
            </a:r>
            <a:r>
              <a:rPr lang="en-US" dirty="0"/>
              <a:t>  of total compensation package.</a:t>
            </a:r>
          </a:p>
          <a:p>
            <a:pPr defTabSz="809625">
              <a:spcAft>
                <a:spcPts val="0"/>
              </a:spcAft>
              <a:buClr>
                <a:schemeClr val="accent1">
                  <a:lumMod val="75000"/>
                </a:schemeClr>
              </a:buClr>
              <a:defRPr/>
            </a:pPr>
            <a:r>
              <a:rPr lang="en-US" dirty="0"/>
              <a:t>Benefits are unique because:</a:t>
            </a:r>
          </a:p>
          <a:p>
            <a:pPr marL="914400" lvl="2" defTabSz="809625">
              <a:spcAft>
                <a:spcPts val="0"/>
              </a:spcAft>
              <a:defRPr/>
            </a:pPr>
            <a:r>
              <a:rPr lang="en-US" sz="2400" dirty="0"/>
              <a:t>More regulation of benefits than direct pay</a:t>
            </a:r>
          </a:p>
          <a:p>
            <a:pPr marL="914400" lvl="2" defTabSz="809625">
              <a:spcAft>
                <a:spcPts val="0"/>
              </a:spcAft>
              <a:defRPr/>
            </a:pPr>
            <a:r>
              <a:rPr lang="en-US" sz="2400" dirty="0"/>
              <a:t>Almost obligatory for employers to provide</a:t>
            </a:r>
          </a:p>
          <a:p>
            <a:pPr marL="914400" lvl="2" defTabSz="809625">
              <a:spcAft>
                <a:spcPts val="0"/>
              </a:spcAft>
              <a:defRPr/>
            </a:pPr>
            <a:r>
              <a:rPr lang="en-US" sz="2400" dirty="0"/>
              <a:t>Complex for employees to understand</a:t>
            </a:r>
          </a:p>
          <a:p>
            <a:pPr marL="914400" lvl="2" defTabSz="809625">
              <a:spcAft>
                <a:spcPts val="0"/>
              </a:spcAft>
              <a:defRPr/>
            </a:pPr>
            <a:r>
              <a:rPr lang="en-US" sz="2400" dirty="0"/>
              <a:t>Employees may not even be aware of benefits available to </a:t>
            </a:r>
            <a:r>
              <a:rPr lang="en-US" sz="2400" dirty="0" smtClean="0"/>
              <a:t>them</a:t>
            </a:r>
            <a:endParaRPr lang="en-US" sz="2400" dirty="0"/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xmlns="" id="{040E6C93-296A-42ED-A0A7-897AA624CF9C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xmlns="" id="{8FAE0677-84FF-4D48-80A5-7840FEC8A00F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67540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xmlns="" id="{7CDF2F43-8BDB-42C2-97D9-9B61355853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800" dirty="0"/>
              <a:t>Figure 13.1 Growth of Employee Benefits, Percentage of Wages and Salaries and of Total Compensation, 1929–2017, Civilian Workers</a:t>
            </a:r>
          </a:p>
        </p:txBody>
      </p:sp>
      <p:pic>
        <p:nvPicPr>
          <p:cNvPr id="16" name="Content Placeholder 15" descr="A chart shows in 1929, benefits added an average of 3% to every dollar of payroll. By 1955 this figure grew to 17%, and they now add 46.3 cents to a payroll dollar.">
            <a:extLst>
              <a:ext uri="{FF2B5EF4-FFF2-40B4-BE49-F238E27FC236}">
                <a16:creationId xmlns:a16="http://schemas.microsoft.com/office/drawing/2014/main" xmlns="" id="{397BA31D-3C51-4A87-AE91-7CC981310C1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903988" y="1600200"/>
            <a:ext cx="7336024" cy="4724400"/>
          </a:xfrm>
        </p:spPr>
      </p:pic>
      <p:sp>
        <p:nvSpPr>
          <p:cNvPr id="14" name="Text Placeholder 13">
            <a:extLst>
              <a:ext uri="{FF2B5EF4-FFF2-40B4-BE49-F238E27FC236}">
                <a16:creationId xmlns:a16="http://schemas.microsoft.com/office/drawing/2014/main" xmlns="" id="{884B4347-2523-44BD-9C41-D7609B6D12BA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467512" y="6477000"/>
            <a:ext cx="2208976" cy="176150"/>
          </a:xfrm>
        </p:spPr>
        <p:txBody>
          <a:bodyPr/>
          <a:lstStyle/>
          <a:p>
            <a:r>
              <a:rPr lang="en-US" dirty="0">
                <a:hlinkClick r:id="" action="ppaction://noaction"/>
              </a:rPr>
              <a:t>Jump to long description in </a:t>
            </a:r>
            <a:r>
              <a:rPr lang="en-US" dirty="0" smtClean="0">
                <a:hlinkClick r:id="" action="ppaction://noaction"/>
              </a:rPr>
              <a:t>appendix</a:t>
            </a:r>
            <a:endParaRPr lang="en-US" dirty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xmlns="" id="{C47E2696-3F01-477B-8ECE-DA9B0B8817EA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26151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val 7">
            <a:extLst>
              <a:ext uri="{FF2B5EF4-FFF2-40B4-BE49-F238E27FC236}">
                <a16:creationId xmlns:a16="http://schemas.microsoft.com/office/drawing/2014/main" xmlns="" id="{781E84EF-42C7-468A-8727-D73DDDEA746A}"/>
              </a:ext>
            </a:extLst>
          </p:cNvPr>
          <p:cNvSpPr/>
          <p:nvPr/>
        </p:nvSpPr>
        <p:spPr>
          <a:xfrm>
            <a:off x="304800" y="5743977"/>
            <a:ext cx="1371600" cy="609600"/>
          </a:xfrm>
          <a:prstGeom prst="ellipse">
            <a:avLst/>
          </a:prstGeom>
          <a:solidFill>
            <a:srgbClr val="FDE7EA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96D48792-8F32-415A-B164-05187E7187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Reasons for Benefits Growth </a:t>
            </a:r>
            <a:r>
              <a:rPr lang="en-US" sz="2000" dirty="0"/>
              <a:t>1 of 2 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0A6A8CEC-B104-41FF-883C-6ED96D4B2D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800" dirty="0"/>
              <a:t>Factors Contributing to Growth</a:t>
            </a:r>
          </a:p>
          <a:p>
            <a:pPr marL="1143000" lvl="1"/>
            <a:r>
              <a:rPr lang="en-US" sz="2400" dirty="0"/>
              <a:t>The Social Security Act and other legislation</a:t>
            </a:r>
          </a:p>
          <a:p>
            <a:pPr marL="1143000" lvl="1"/>
            <a:r>
              <a:rPr lang="en-US" sz="2400" dirty="0"/>
              <a:t>Wage and price controls instituted during World War II</a:t>
            </a:r>
          </a:p>
          <a:p>
            <a:pPr marL="1143000" lvl="1"/>
            <a:r>
              <a:rPr lang="en-US" sz="2400" dirty="0"/>
              <a:t>Tax treatment of benefits programs</a:t>
            </a:r>
          </a:p>
          <a:p>
            <a:pPr marL="1543050" lvl="2"/>
            <a:r>
              <a:rPr lang="en-US" sz="2000" b="1" dirty="0"/>
              <a:t>Marginal tax rate</a:t>
            </a:r>
          </a:p>
          <a:p>
            <a:pPr marL="1543050" lvl="2"/>
            <a:r>
              <a:rPr lang="en-US" sz="2000" dirty="0"/>
              <a:t>No employer taxes on most employee benefits</a:t>
            </a:r>
          </a:p>
          <a:p>
            <a:pPr marL="0" lvl="2" indent="0">
              <a:buNone/>
            </a:pPr>
            <a:endParaRPr lang="en-US" sz="2000" dirty="0"/>
          </a:p>
          <a:p>
            <a:pPr marL="0" lvl="2" indent="0">
              <a:buNone/>
            </a:pPr>
            <a:endParaRPr lang="en-US" sz="2000" dirty="0"/>
          </a:p>
          <a:p>
            <a:pPr marL="0" lvl="2" indent="0">
              <a:buNone/>
            </a:pPr>
            <a:endParaRPr lang="en-US" sz="2000" dirty="0"/>
          </a:p>
          <a:p>
            <a:pPr marL="0" lvl="2" indent="0">
              <a:buNone/>
            </a:pPr>
            <a:r>
              <a:rPr lang="en-US" sz="2000" dirty="0"/>
              <a:t>LO 13-1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xmlns="" id="{12ACA567-14DE-48B5-92C4-1EEC42D7591C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xmlns="" id="{E7691EA2-E8DD-4D74-A210-1649DB7828EA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82774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96D48792-8F32-415A-B164-05187E7187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Reasons for Benefits Growth </a:t>
            </a:r>
            <a:r>
              <a:rPr lang="en-US" sz="2000" dirty="0"/>
              <a:t>2 of 2 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0A6A8CEC-B104-41FF-883C-6ED96D4B2D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800" dirty="0"/>
              <a:t>Factors Contributing to Growth </a:t>
            </a:r>
            <a:r>
              <a:rPr lang="en-US" sz="2000" dirty="0"/>
              <a:t>continued</a:t>
            </a:r>
            <a:endParaRPr lang="en-US" sz="2800" dirty="0"/>
          </a:p>
          <a:p>
            <a:pPr marL="1143000" lvl="1"/>
            <a:r>
              <a:rPr lang="en-US" sz="2400" dirty="0"/>
              <a:t>Cost advantage that groups typically realize over individuals</a:t>
            </a:r>
          </a:p>
          <a:p>
            <a:pPr marL="1143000" lvl="1"/>
            <a:r>
              <a:rPr lang="en-US" sz="2400" dirty="0"/>
              <a:t>Growth of organized labor from the 1930s through the 1950s</a:t>
            </a:r>
          </a:p>
          <a:p>
            <a:pPr marL="1143000" lvl="1"/>
            <a:r>
              <a:rPr lang="en-US" sz="2400" dirty="0"/>
              <a:t>Unique benefits are a means of differentiating employers in the eyes of current or prospective employees</a:t>
            </a:r>
            <a:endParaRPr lang="en-US" sz="2200" dirty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xmlns="" id="{12ACA567-14DE-48B5-92C4-1EEC42D7591C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xmlns="" id="{E7691EA2-E8DD-4D74-A210-1649DB7828EA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39447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val 5">
            <a:extLst>
              <a:ext uri="{FF2B5EF4-FFF2-40B4-BE49-F238E27FC236}">
                <a16:creationId xmlns:a16="http://schemas.microsoft.com/office/drawing/2014/main" xmlns="" id="{56BE61CD-795F-49CE-BC9E-E430682BE069}"/>
              </a:ext>
            </a:extLst>
          </p:cNvPr>
          <p:cNvSpPr/>
          <p:nvPr/>
        </p:nvSpPr>
        <p:spPr>
          <a:xfrm>
            <a:off x="304800" y="6019800"/>
            <a:ext cx="1371600" cy="609600"/>
          </a:xfrm>
          <a:prstGeom prst="ellipse">
            <a:avLst/>
          </a:prstGeom>
          <a:solidFill>
            <a:srgbClr val="FDE7EA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96D48792-8F32-415A-B164-05187E7187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Benefits Programs </a:t>
            </a:r>
            <a:r>
              <a:rPr lang="en-US" sz="2000" dirty="0"/>
              <a:t>1 of 13 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0A6A8CEC-B104-41FF-883C-6ED96D4B2D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800" dirty="0"/>
              <a:t>Social Insurance (Legally Required)</a:t>
            </a:r>
          </a:p>
          <a:p>
            <a:pPr marL="1257300" lvl="1" indent="-457200"/>
            <a:r>
              <a:rPr lang="en-US" sz="2400" dirty="0"/>
              <a:t>Social </a:t>
            </a:r>
            <a:r>
              <a:rPr lang="en-US" sz="2400" dirty="0" smtClean="0"/>
              <a:t>Security</a:t>
            </a:r>
            <a:endParaRPr lang="en-US" sz="2000" dirty="0"/>
          </a:p>
          <a:p>
            <a:pPr marL="1657350" lvl="2" indent="-457200"/>
            <a:r>
              <a:rPr lang="en-US" sz="2000" dirty="0"/>
              <a:t>Unemployment insurance</a:t>
            </a:r>
          </a:p>
          <a:p>
            <a:pPr marL="1657350" lvl="2" indent="-457200"/>
            <a:r>
              <a:rPr lang="en-US" sz="2000" dirty="0" smtClean="0"/>
              <a:t>Disability </a:t>
            </a:r>
            <a:r>
              <a:rPr lang="en-US" sz="2000" dirty="0"/>
              <a:t>insurance </a:t>
            </a:r>
            <a:endParaRPr lang="en-US" sz="2000" dirty="0" smtClean="0"/>
          </a:p>
          <a:p>
            <a:pPr marL="1657350" lvl="2" indent="-457200"/>
            <a:r>
              <a:rPr lang="en-US" sz="2000" dirty="0" smtClean="0"/>
              <a:t>Medical insurance </a:t>
            </a:r>
          </a:p>
          <a:p>
            <a:pPr marL="0" lvl="2" indent="0">
              <a:buNone/>
            </a:pPr>
            <a:endParaRPr lang="en-US" sz="2000" dirty="0"/>
          </a:p>
          <a:p>
            <a:pPr marL="0" lvl="2" indent="0">
              <a:buNone/>
            </a:pPr>
            <a:endParaRPr lang="en-US" sz="2000" dirty="0"/>
          </a:p>
          <a:p>
            <a:pPr marL="0" lvl="2" indent="0">
              <a:buNone/>
            </a:pPr>
            <a:endParaRPr lang="en-US" sz="2000" dirty="0"/>
          </a:p>
          <a:p>
            <a:pPr marL="0" lvl="2" indent="0">
              <a:buNone/>
            </a:pPr>
            <a:r>
              <a:rPr lang="en-US" sz="2000" dirty="0"/>
              <a:t>LO 13-2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xmlns="" id="{12ACA567-14DE-48B5-92C4-1EEC42D7591C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xmlns="" id="{E7691EA2-E8DD-4D74-A210-1649DB7828EA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18003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96D48792-8F32-415A-B164-05187E7187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Benefits Programs </a:t>
            </a:r>
            <a:r>
              <a:rPr lang="en-US" sz="2000" dirty="0"/>
              <a:t>2 of 13 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0A6A8CEC-B104-41FF-883C-6ED96D4B2D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800" dirty="0"/>
              <a:t>Social Insurance (Legally Required) </a:t>
            </a:r>
            <a:r>
              <a:rPr lang="en-US" sz="2000" dirty="0"/>
              <a:t>continued</a:t>
            </a:r>
            <a:endParaRPr lang="en-US" sz="2800" dirty="0"/>
          </a:p>
          <a:p>
            <a:pPr marL="1257300" lvl="1" indent="-457200"/>
            <a:r>
              <a:rPr lang="en-US" sz="2400" dirty="0"/>
              <a:t>Social Security </a:t>
            </a:r>
            <a:r>
              <a:rPr lang="en-US" dirty="0"/>
              <a:t>continued</a:t>
            </a:r>
          </a:p>
          <a:p>
            <a:pPr marL="1657350" lvl="2" indent="-457200"/>
            <a:r>
              <a:rPr lang="en-US" sz="2000" dirty="0"/>
              <a:t>Covers more than 90% of U.S. employees</a:t>
            </a:r>
          </a:p>
          <a:p>
            <a:pPr marL="1657350" lvl="2" indent="-457200"/>
            <a:r>
              <a:rPr lang="en-US" sz="2000" dirty="0"/>
              <a:t>Begins at age 65 years and 6 months (full benefits) or age 62 (reduced benefits)</a:t>
            </a:r>
          </a:p>
          <a:p>
            <a:pPr marL="1657350" lvl="2" indent="-457200"/>
            <a:r>
              <a:rPr lang="en-US" sz="2000" dirty="0"/>
              <a:t>May be free from state and federal taxes</a:t>
            </a:r>
          </a:p>
          <a:p>
            <a:pPr marL="1657350" lvl="2" indent="-457200"/>
            <a:r>
              <a:rPr lang="en-US" sz="2000" dirty="0"/>
              <a:t>Paid for with payroll </a:t>
            </a:r>
            <a:r>
              <a:rPr lang="en-US" sz="2000" dirty="0" smtClean="0"/>
              <a:t>tax</a:t>
            </a:r>
          </a:p>
          <a:p>
            <a:pPr marL="1657350" lvl="2" indent="-457200"/>
            <a:r>
              <a:rPr lang="en-US" sz="2000" dirty="0" smtClean="0"/>
              <a:t>MPF</a:t>
            </a:r>
            <a:endParaRPr lang="en-US" sz="2000" dirty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xmlns="" id="{12ACA567-14DE-48B5-92C4-1EEC42D7591C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xmlns="" id="{E7691EA2-E8DD-4D74-A210-1649DB7828EA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16558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96D48792-8F32-415A-B164-05187E7187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Benefits Programs </a:t>
            </a:r>
            <a:r>
              <a:rPr lang="en-US" sz="2000" dirty="0"/>
              <a:t>3 of 13 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0A6A8CEC-B104-41FF-883C-6ED96D4B2D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800" dirty="0"/>
              <a:t>Social Insurance (Legally Required) </a:t>
            </a:r>
            <a:r>
              <a:rPr lang="en-US" sz="2000" dirty="0"/>
              <a:t>continued</a:t>
            </a:r>
            <a:endParaRPr lang="en-US" sz="2800" dirty="0"/>
          </a:p>
          <a:p>
            <a:pPr marL="1257300" lvl="1" indent="-457200"/>
            <a:r>
              <a:rPr lang="en-US" sz="2400" dirty="0"/>
              <a:t>Unemployment insurance</a:t>
            </a:r>
          </a:p>
          <a:p>
            <a:pPr marL="1657350" lvl="2" indent="-457200"/>
            <a:r>
              <a:rPr lang="en-US" sz="2000" dirty="0"/>
              <a:t>To offset lost income during involuntary unemployment</a:t>
            </a:r>
          </a:p>
          <a:p>
            <a:pPr marL="1657350" lvl="2" indent="-457200"/>
            <a:r>
              <a:rPr lang="en-US" sz="2000" dirty="0"/>
              <a:t>To help unemployed workers find new jobs</a:t>
            </a:r>
          </a:p>
          <a:p>
            <a:pPr marL="1657350" lvl="2" indent="-457200"/>
            <a:r>
              <a:rPr lang="en-US" sz="2000" dirty="0"/>
              <a:t>To provide an incentive for employers to stabilize employment</a:t>
            </a:r>
          </a:p>
          <a:p>
            <a:pPr marL="1657350" lvl="2" indent="-457200"/>
            <a:r>
              <a:rPr lang="en-US" sz="2000" dirty="0"/>
              <a:t>To preserve investments in worker skills by providing income during short-term layoffs</a:t>
            </a:r>
          </a:p>
          <a:p>
            <a:pPr marL="1657350" lvl="2" indent="-457200"/>
            <a:r>
              <a:rPr lang="en-US" sz="2000" dirty="0"/>
              <a:t>Financed through taxes on employers</a:t>
            </a:r>
          </a:p>
          <a:p>
            <a:pPr marL="2114550" lvl="3" indent="-457200"/>
            <a:r>
              <a:rPr lang="en-US" sz="1800" dirty="0"/>
              <a:t>Size of </a:t>
            </a:r>
            <a:r>
              <a:rPr lang="en-US" sz="1800" dirty="0" smtClean="0"/>
              <a:t>tax </a:t>
            </a:r>
            <a:r>
              <a:rPr lang="en-US" sz="1800" dirty="0"/>
              <a:t>depends on the employer’s experience rating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xmlns="" id="{12ACA567-14DE-48B5-92C4-1EEC42D7591C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xmlns="" id="{E7691EA2-E8DD-4D74-A210-1649DB7828EA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66031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96D48792-8F32-415A-B164-05187E7187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Benefits Programs </a:t>
            </a:r>
            <a:r>
              <a:rPr lang="en-US" sz="2000" dirty="0"/>
              <a:t>4 of 13 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0A6A8CEC-B104-41FF-883C-6ED96D4B2D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800" dirty="0"/>
              <a:t>Social Insurance (Legally Required) </a:t>
            </a:r>
            <a:r>
              <a:rPr lang="en-US" sz="2000" dirty="0"/>
              <a:t>continued</a:t>
            </a:r>
            <a:endParaRPr lang="en-US" sz="2800" dirty="0"/>
          </a:p>
          <a:p>
            <a:pPr marL="1257300" lvl="1" indent="-457200"/>
            <a:r>
              <a:rPr lang="en-US" sz="2400" dirty="0"/>
              <a:t>Unemployment insurance </a:t>
            </a:r>
            <a:r>
              <a:rPr lang="en-US" dirty="0"/>
              <a:t>continued</a:t>
            </a:r>
          </a:p>
          <a:p>
            <a:pPr marL="1657350" lvl="2" indent="-457200"/>
            <a:r>
              <a:rPr lang="en-US" sz="2000" dirty="0" smtClean="0"/>
              <a:t>Must </a:t>
            </a:r>
            <a:r>
              <a:rPr lang="en-US" sz="2000" dirty="0"/>
              <a:t>have a prior attachment to the workforce </a:t>
            </a:r>
            <a:endParaRPr lang="en-US" sz="2000" dirty="0" smtClean="0"/>
          </a:p>
          <a:p>
            <a:pPr marL="1657350" lvl="2" indent="-457200"/>
            <a:r>
              <a:rPr lang="en-US" sz="2000" dirty="0" smtClean="0"/>
              <a:t>Must </a:t>
            </a:r>
            <a:r>
              <a:rPr lang="en-US" sz="2000" dirty="0"/>
              <a:t>be available for </a:t>
            </a:r>
            <a:r>
              <a:rPr lang="en-US" sz="2000" dirty="0" smtClean="0"/>
              <a:t>work</a:t>
            </a:r>
          </a:p>
          <a:p>
            <a:pPr marL="1657350" lvl="2" indent="-457200"/>
            <a:r>
              <a:rPr lang="en-US" sz="2000" dirty="0" smtClean="0"/>
              <a:t>Must </a:t>
            </a:r>
            <a:r>
              <a:rPr lang="en-US" sz="2000" dirty="0"/>
              <a:t>be actively seeking work (including registering at the local unemployment </a:t>
            </a:r>
            <a:r>
              <a:rPr lang="en-US" sz="2000" dirty="0" smtClean="0"/>
              <a:t>office)</a:t>
            </a:r>
          </a:p>
          <a:p>
            <a:pPr marL="1657350" lvl="2" indent="-457200"/>
            <a:r>
              <a:rPr lang="en-US" sz="2000" dirty="0" smtClean="0"/>
              <a:t>Were </a:t>
            </a:r>
            <a:r>
              <a:rPr lang="en-US" sz="2000" dirty="0"/>
              <a:t>not discharged for cause (such as willful misconduct), did not quit voluntarily, and are not out of work because of a labor dispute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xmlns="" id="{12ACA567-14DE-48B5-92C4-1EEC42D7591C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xmlns="" id="{E7691EA2-E8DD-4D74-A210-1649DB7828EA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00043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96D48792-8F32-415A-B164-05187E7187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Benefits Programs </a:t>
            </a:r>
            <a:r>
              <a:rPr lang="en-US" sz="2000" dirty="0"/>
              <a:t>6 of 13 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0A6A8CEC-B104-41FF-883C-6ED96D4B2D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800" dirty="0"/>
              <a:t>Social Insurance (Legally Required) </a:t>
            </a:r>
            <a:r>
              <a:rPr lang="en-US" sz="2000" dirty="0"/>
              <a:t>continued</a:t>
            </a:r>
            <a:endParaRPr lang="en-US" sz="2800" dirty="0"/>
          </a:p>
          <a:p>
            <a:pPr marL="1257300" lvl="1" indent="-457200"/>
            <a:r>
              <a:rPr lang="en-US" sz="2400" dirty="0"/>
              <a:t>Worker’s </a:t>
            </a:r>
            <a:r>
              <a:rPr lang="en-US" sz="2400" dirty="0" smtClean="0"/>
              <a:t>Compensation </a:t>
            </a:r>
            <a:r>
              <a:rPr lang="en-US" dirty="0"/>
              <a:t>continued</a:t>
            </a:r>
          </a:p>
          <a:p>
            <a:pPr marL="1657350" lvl="2" indent="-457200"/>
            <a:r>
              <a:rPr lang="en-US" sz="2000" dirty="0"/>
              <a:t>Disability income</a:t>
            </a:r>
          </a:p>
          <a:p>
            <a:pPr marL="1657350" lvl="2" indent="-457200"/>
            <a:r>
              <a:rPr lang="en-US" sz="2000" dirty="0"/>
              <a:t>Medical care</a:t>
            </a:r>
          </a:p>
          <a:p>
            <a:pPr marL="1657350" lvl="2" indent="-457200"/>
            <a:r>
              <a:rPr lang="en-US" sz="2000" dirty="0"/>
              <a:t>Death benefits</a:t>
            </a:r>
          </a:p>
          <a:p>
            <a:pPr marL="1657350" lvl="2" indent="-457200"/>
            <a:r>
              <a:rPr lang="en-US" sz="2000" dirty="0"/>
              <a:t>Rehabilitative services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xmlns="" id="{12ACA567-14DE-48B5-92C4-1EEC42D7591C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xmlns="" id="{E7691EA2-E8DD-4D74-A210-1649DB7828EA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6991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xmlns="" id="{ACA06A51-6461-40F2-8FC1-7298BF08139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Benefits Programs </a:t>
            </a:r>
            <a:r>
              <a:rPr lang="en-US" sz="2000" dirty="0"/>
              <a:t>9 of 13 </a:t>
            </a:r>
            <a:endParaRPr lang="en-US" dirty="0"/>
          </a:p>
        </p:txBody>
      </p:sp>
      <p:sp>
        <p:nvSpPr>
          <p:cNvPr id="4" name="副標題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altLang="zh-HK" dirty="0" smtClean="0"/>
              <a:t>To what extent do you think benefits program of your company is fair &amp; comprehensive? </a:t>
            </a:r>
            <a:endParaRPr lang="zh-HK" altLang="en-US" dirty="0"/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xmlns="" id="{15106F81-8A0D-4BC8-A082-B8595E89442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en-US" sz="2800" dirty="0"/>
              <a:t>Retirement </a:t>
            </a:r>
            <a:r>
              <a:rPr lang="en-US" sz="2000" dirty="0"/>
              <a:t>continued</a:t>
            </a:r>
            <a:endParaRPr lang="en-US" sz="2800" dirty="0"/>
          </a:p>
          <a:p>
            <a:pPr marL="1143000" lvl="1"/>
            <a:r>
              <a:rPr lang="en-US" sz="2400" dirty="0"/>
              <a:t>Defined contribution</a:t>
            </a:r>
          </a:p>
          <a:p>
            <a:pPr marL="1543050" lvl="2"/>
            <a:r>
              <a:rPr lang="en-US" sz="2000" dirty="0"/>
              <a:t>Individual account set up for each employee with a guaranteed size of contribution</a:t>
            </a:r>
          </a:p>
          <a:p>
            <a:pPr marL="1543050" lvl="2"/>
            <a:r>
              <a:rPr lang="en-US" sz="2000" dirty="0"/>
              <a:t>Shift investment risk to employees</a:t>
            </a:r>
          </a:p>
          <a:p>
            <a:pPr marL="1543050" lvl="2"/>
            <a:r>
              <a:rPr lang="en-US" sz="2000" b="1" dirty="0"/>
              <a:t>Money purchase plan</a:t>
            </a:r>
          </a:p>
          <a:p>
            <a:pPr marL="1543050" lvl="2"/>
            <a:r>
              <a:rPr lang="en-US" sz="2000" dirty="0"/>
              <a:t>Profit- sharing plans </a:t>
            </a:r>
          </a:p>
          <a:p>
            <a:pPr marL="1543050" lvl="2"/>
            <a:r>
              <a:rPr lang="en-US" sz="2000" dirty="0"/>
              <a:t>Employee stock ownership plans</a:t>
            </a:r>
          </a:p>
          <a:p>
            <a:pPr marL="1543050" lvl="2"/>
            <a:r>
              <a:rPr lang="en-US" sz="2000" dirty="0" smtClean="0"/>
              <a:t>Pension 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528270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xmlns="" id="{A1D8B12D-FAD9-48D6-B042-B47C98B63A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400" dirty="0"/>
              <a:t>Figure 13.2 The Relationship of Retirement Savings to Age When Savings Begins and Type of Investment Portfolio</a:t>
            </a:r>
          </a:p>
        </p:txBody>
      </p:sp>
      <p:pic>
        <p:nvPicPr>
          <p:cNvPr id="16" name="Content Placeholder 15" descr="a bar graph comparing investments in cash vs. stocks, bonds and cash">
            <a:extLst>
              <a:ext uri="{FF2B5EF4-FFF2-40B4-BE49-F238E27FC236}">
                <a16:creationId xmlns:a16="http://schemas.microsoft.com/office/drawing/2014/main" xmlns="" id="{D6D99563-6CCB-4527-9B77-3C9D9301877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219200" y="1371600"/>
            <a:ext cx="6450152" cy="4979517"/>
          </a:xfrm>
        </p:spPr>
      </p:pic>
      <p:sp>
        <p:nvSpPr>
          <p:cNvPr id="14" name="Text Placeholder 13">
            <a:extLst>
              <a:ext uri="{FF2B5EF4-FFF2-40B4-BE49-F238E27FC236}">
                <a16:creationId xmlns:a16="http://schemas.microsoft.com/office/drawing/2014/main" xmlns="" id="{F50CAE4A-D307-4D06-81AC-5D9010969392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r>
              <a:rPr lang="en-US" dirty="0">
                <a:hlinkClick r:id="" action="ppaction://noaction"/>
              </a:rPr>
              <a:t>Jump to long description in </a:t>
            </a:r>
            <a:r>
              <a:rPr lang="en-US" dirty="0" smtClean="0">
                <a:hlinkClick r:id="" action="ppaction://noaction"/>
              </a:rPr>
              <a:t>appendix</a:t>
            </a:r>
            <a:endParaRPr lang="en-US" dirty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xmlns="" id="{ECB314C0-36D6-48C5-B6E7-33E40BCD9CAE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en-US" i="1" dirty="0"/>
              <a:t>SOURCE: A. </a:t>
            </a:r>
            <a:r>
              <a:rPr lang="en-US" i="1" dirty="0" err="1"/>
              <a:t>Damodaran</a:t>
            </a:r>
            <a:r>
              <a:rPr lang="en-US" i="1" dirty="0"/>
              <a:t>, “Annual Returns on Stock, T. Bonds and T. Bills: 1928–Current,” http://people.stern.nyu.edu/adamodar/New_Home_Page/datafile/histretSP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944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val 14">
            <a:extLst>
              <a:ext uri="{FF2B5EF4-FFF2-40B4-BE49-F238E27FC236}">
                <a16:creationId xmlns:a16="http://schemas.microsoft.com/office/drawing/2014/main" xmlns="" id="{F3A50B5E-4F18-4676-A16C-2EA150607189}"/>
              </a:ext>
            </a:extLst>
          </p:cNvPr>
          <p:cNvSpPr/>
          <p:nvPr/>
        </p:nvSpPr>
        <p:spPr>
          <a:xfrm>
            <a:off x="304800" y="5748270"/>
            <a:ext cx="1371600" cy="609600"/>
          </a:xfrm>
          <a:prstGeom prst="ellipse">
            <a:avLst/>
          </a:prstGeom>
          <a:solidFill>
            <a:srgbClr val="FDE7EA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1" name="Title 10">
            <a:extLst>
              <a:ext uri="{FF2B5EF4-FFF2-40B4-BE49-F238E27FC236}">
                <a16:creationId xmlns:a16="http://schemas.microsoft.com/office/drawing/2014/main" xmlns="" id="{9DAECF56-BABC-4B50-A4CB-28C5F9B053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Benefits Programs </a:t>
            </a:r>
            <a:r>
              <a:rPr lang="en-US" sz="2000" dirty="0"/>
              <a:t>12 of 13 </a:t>
            </a:r>
            <a:endParaRPr lang="en-US" dirty="0"/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xmlns="" id="{FB167183-AF69-440D-85AF-C8897BB1D4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800" dirty="0"/>
              <a:t>Pay for Time Not Worked</a:t>
            </a:r>
          </a:p>
          <a:p>
            <a:pPr marL="1257300" lvl="1" indent="-457200"/>
            <a:r>
              <a:rPr lang="en-US" sz="2400" dirty="0"/>
              <a:t>Includes paid vacation, holidays, sick leave</a:t>
            </a:r>
          </a:p>
          <a:p>
            <a:pPr marL="0" lvl="1" indent="0">
              <a:buNone/>
            </a:pPr>
            <a:endParaRPr lang="en-US" sz="2400" dirty="0"/>
          </a:p>
          <a:p>
            <a:pPr marL="0" lvl="1" indent="0">
              <a:buNone/>
            </a:pPr>
            <a:endParaRPr lang="en-US" sz="2400" dirty="0"/>
          </a:p>
          <a:p>
            <a:pPr marL="0" lvl="1" indent="0">
              <a:buNone/>
            </a:pPr>
            <a:endParaRPr lang="en-US" sz="2400" dirty="0"/>
          </a:p>
          <a:p>
            <a:pPr marL="0" lvl="1" indent="0">
              <a:buNone/>
            </a:pPr>
            <a:endParaRPr lang="en-US" sz="2400" dirty="0"/>
          </a:p>
          <a:p>
            <a:pPr marL="0" lvl="1" indent="0">
              <a:buNone/>
            </a:pPr>
            <a:endParaRPr lang="en-US" sz="2400" dirty="0"/>
          </a:p>
          <a:p>
            <a:pPr marL="0" lvl="1" indent="0">
              <a:buNone/>
            </a:pPr>
            <a:endParaRPr lang="en-US" sz="2400" dirty="0"/>
          </a:p>
          <a:p>
            <a:pPr marL="0" lvl="1" indent="0">
              <a:buNone/>
            </a:pPr>
            <a:r>
              <a:rPr lang="en-US" dirty="0"/>
              <a:t>LO 13-3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xmlns="" id="{197DD95D-D98F-4DC1-AA4A-1E876FC667F3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xmlns="" id="{FCDDF212-4C17-415D-B49E-BAE5C46725BB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53410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B6ACC99A-EF4E-4D42-A56F-A280ED8465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Benefits Programs </a:t>
            </a:r>
            <a:r>
              <a:rPr lang="en-US" sz="2000" dirty="0"/>
              <a:t>13 of 13 </a:t>
            </a:r>
            <a:endParaRPr lang="en-US" dirty="0"/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xmlns="" id="{858D1C1C-7DC2-40BF-A7F5-8B7DDD24D6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800" dirty="0"/>
              <a:t>Family-Friendly Policies</a:t>
            </a:r>
          </a:p>
          <a:p>
            <a:pPr marL="1257300" lvl="1" indent="-457200"/>
            <a:r>
              <a:rPr lang="en-US" sz="2400" dirty="0"/>
              <a:t>Family leave</a:t>
            </a:r>
          </a:p>
          <a:p>
            <a:pPr marL="1657350" lvl="2" indent="-457200"/>
            <a:r>
              <a:rPr lang="en-US" sz="2000" b="1" dirty="0"/>
              <a:t>Family and Medical Leave Act</a:t>
            </a:r>
          </a:p>
          <a:p>
            <a:pPr marL="1257300" lvl="1" indent="-457200"/>
            <a:r>
              <a:rPr lang="en-US" sz="2200" dirty="0"/>
              <a:t>Child care</a:t>
            </a:r>
          </a:p>
          <a:p>
            <a:pPr marL="1657350" lvl="2" indent="-457200"/>
            <a:r>
              <a:rPr lang="en-US" sz="2000" dirty="0"/>
              <a:t>Vouchers or discounts</a:t>
            </a:r>
          </a:p>
          <a:p>
            <a:pPr marL="1657350" lvl="2" indent="-457200"/>
            <a:r>
              <a:rPr lang="en-US" sz="2000" dirty="0"/>
              <a:t>Child care near worksites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xmlns="" id="{662AACCB-655D-470B-A371-5FFAF450F094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xmlns="" id="{8A0DF588-5E1B-4386-8012-EE195DB9B0DD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47960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xmlns="" id="{CCF1C4A2-8579-4021-A85D-C72F109499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</a:t>
            </a:r>
            <a:r>
              <a:rPr lang="en-US" dirty="0"/>
              <a:t>Five Most Highly Ranked Benefits Objectives for </a:t>
            </a:r>
            <a:r>
              <a:rPr lang="en-US" dirty="0" smtClean="0"/>
              <a:t>Employers</a:t>
            </a:r>
            <a:endParaRPr lang="en-US" dirty="0"/>
          </a:p>
        </p:txBody>
      </p:sp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xmlns="" id="{48EA2029-6D82-4725-8BC6-627EEF7189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1676400"/>
            <a:ext cx="7924800" cy="2819400"/>
          </a:xfrm>
          <a:ln>
            <a:solidFill>
              <a:srgbClr val="0070C0"/>
            </a:solidFill>
          </a:ln>
        </p:spPr>
        <p:txBody>
          <a:bodyPr/>
          <a:lstStyle/>
          <a:p>
            <a:pPr marL="457200" indent="-457200" fontAlgn="ctr">
              <a:buFont typeface="+mj-lt"/>
              <a:buAutoNum type="arabicPeriod"/>
            </a:pPr>
            <a:r>
              <a:rPr lang="en-US" dirty="0"/>
              <a:t>Increase employee productivity</a:t>
            </a:r>
          </a:p>
          <a:p>
            <a:pPr marL="457200" indent="-457200" fontAlgn="ctr">
              <a:buFont typeface="+mj-lt"/>
              <a:buAutoNum type="arabicPeriod"/>
            </a:pPr>
            <a:r>
              <a:rPr lang="en-US" dirty="0"/>
              <a:t>Increase employee satisfaction</a:t>
            </a:r>
          </a:p>
          <a:p>
            <a:pPr marL="457200" indent="-457200" fontAlgn="ctr">
              <a:buFont typeface="+mj-lt"/>
              <a:buAutoNum type="arabicPeriod"/>
            </a:pPr>
            <a:r>
              <a:rPr lang="en-US" dirty="0"/>
              <a:t>Increase employee loyalty</a:t>
            </a:r>
          </a:p>
          <a:p>
            <a:pPr marL="457200" indent="-457200" fontAlgn="ctr">
              <a:buFont typeface="+mj-lt"/>
              <a:buAutoNum type="arabicPeriod"/>
            </a:pPr>
            <a:r>
              <a:rPr lang="en-US" dirty="0"/>
              <a:t>Attract employees</a:t>
            </a:r>
          </a:p>
          <a:p>
            <a:pPr marL="457200" indent="-457200" fontAlgn="ctr">
              <a:buFont typeface="+mj-lt"/>
              <a:buAutoNum type="arabicPeriod"/>
            </a:pPr>
            <a:r>
              <a:rPr lang="en-US" dirty="0"/>
              <a:t>Help employees make better financial decisions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xmlns="" id="{99C80D2C-A9FC-4B05-AFC1-324747754803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xmlns="" id="{7E433A2B-9A7B-4EB3-8CF2-06D528F10909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90422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E80F0FF9-8126-4856-92C9-C9F1A4CFA4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Managing Benefits: Employer Objectives and Strategies </a:t>
            </a:r>
            <a:r>
              <a:rPr lang="en-US" sz="2000" dirty="0"/>
              <a:t>2 of 10</a:t>
            </a:r>
            <a:endParaRPr lang="en-US" dirty="0"/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xmlns="" id="{1B810DEF-9759-4906-BC12-E12FEDEB3C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47800"/>
            <a:ext cx="8229600" cy="5105400"/>
          </a:xfrm>
        </p:spPr>
        <p:txBody>
          <a:bodyPr/>
          <a:lstStyle/>
          <a:p>
            <a:r>
              <a:rPr lang="en-US" sz="2800" dirty="0"/>
              <a:t>Cost Control</a:t>
            </a:r>
          </a:p>
          <a:p>
            <a:pPr marL="1257300" lvl="1" indent="-457200"/>
            <a:r>
              <a:rPr lang="en-US" sz="2400" dirty="0"/>
              <a:t>Cost of a benefit category</a:t>
            </a:r>
          </a:p>
          <a:p>
            <a:pPr marL="1257300" lvl="1" indent="-457200"/>
            <a:r>
              <a:rPr lang="en-US" sz="2400" dirty="0"/>
              <a:t>Growth trajectory of the benefit category</a:t>
            </a:r>
          </a:p>
          <a:p>
            <a:pPr marL="1257300" lvl="1" indent="-457200"/>
            <a:r>
              <a:rPr lang="en-US" sz="2400" dirty="0"/>
              <a:t>Cost of legally required benefits</a:t>
            </a:r>
          </a:p>
          <a:p>
            <a:pPr marL="1257300" lvl="1" indent="-457200"/>
            <a:r>
              <a:rPr lang="en-US" sz="2400" dirty="0"/>
              <a:t>Medical and other insurance are targets for cost control 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xmlns="" id="{28DFD03A-CDA5-445E-9B84-D50675D599C8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xmlns="" id="{5822184D-9652-482D-AD4F-87C41C05B11E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18897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E80F0FF9-8126-4856-92C9-C9F1A4CFA4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1119250"/>
          </a:xfrm>
        </p:spPr>
        <p:txBody>
          <a:bodyPr/>
          <a:lstStyle/>
          <a:p>
            <a:r>
              <a:rPr lang="en-US" dirty="0"/>
              <a:t>Managing Benefits: Employer Objectives and Strategies </a:t>
            </a:r>
            <a:r>
              <a:rPr lang="en-US" sz="2000" dirty="0"/>
              <a:t>3 of 10</a:t>
            </a:r>
            <a:endParaRPr lang="en-US" dirty="0"/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xmlns="" id="{1B810DEF-9759-4906-BC12-E12FEDEB3C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47800"/>
            <a:ext cx="8229600" cy="5105400"/>
          </a:xfrm>
        </p:spPr>
        <p:txBody>
          <a:bodyPr/>
          <a:lstStyle/>
          <a:p>
            <a:r>
              <a:rPr lang="en-US" sz="2800" dirty="0"/>
              <a:t>Cost Control </a:t>
            </a:r>
            <a:r>
              <a:rPr lang="en-US" sz="2000" dirty="0"/>
              <a:t>continued</a:t>
            </a:r>
            <a:endParaRPr lang="en-US" sz="2800" dirty="0"/>
          </a:p>
          <a:p>
            <a:pPr marL="1257300" lvl="1" indent="-457200"/>
            <a:r>
              <a:rPr lang="en-US" sz="2400" dirty="0"/>
              <a:t>Health care: controlling costs and improving quality</a:t>
            </a:r>
          </a:p>
          <a:p>
            <a:pPr marL="1657350" lvl="2" indent="-457200"/>
            <a:r>
              <a:rPr lang="en-US" sz="2000" dirty="0"/>
              <a:t>U.S. spends more on health care than any other country in the world, most through employers</a:t>
            </a:r>
          </a:p>
          <a:p>
            <a:pPr marL="1657350" lvl="2" indent="-457200"/>
            <a:r>
              <a:rPr lang="en-US" sz="2000" dirty="0"/>
              <a:t>Employers can shift costs to employees through deductibles, coinsurance, exclusions and limitations, and maximum benefits.</a:t>
            </a:r>
          </a:p>
          <a:p>
            <a:pPr marL="1657350" lvl="2" indent="-457200"/>
            <a:r>
              <a:rPr lang="en-US" sz="2000" dirty="0"/>
              <a:t>Cost reductions</a:t>
            </a:r>
          </a:p>
          <a:p>
            <a:pPr marL="1657350" lvl="2" indent="-457200"/>
            <a:r>
              <a:rPr lang="en-US" sz="2000" dirty="0"/>
              <a:t>HMOs and PPOs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xmlns="" id="{28DFD03A-CDA5-445E-9B84-D50675D599C8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xmlns="" id="{5822184D-9652-482D-AD4F-87C41C05B11E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72597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E80F0FF9-8126-4856-92C9-C9F1A4CFA4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1119250"/>
          </a:xfrm>
        </p:spPr>
        <p:txBody>
          <a:bodyPr/>
          <a:lstStyle/>
          <a:p>
            <a:r>
              <a:rPr lang="en-US" dirty="0"/>
              <a:t>Managing Benefits: Employer Objectives and Strategies </a:t>
            </a:r>
            <a:r>
              <a:rPr lang="en-US" sz="2000" dirty="0"/>
              <a:t>4 of 10</a:t>
            </a:r>
            <a:endParaRPr lang="en-US" dirty="0"/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xmlns="" id="{1B810DEF-9759-4906-BC12-E12FEDEB3C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47800"/>
            <a:ext cx="8229600" cy="5105400"/>
          </a:xfrm>
        </p:spPr>
        <p:txBody>
          <a:bodyPr/>
          <a:lstStyle/>
          <a:p>
            <a:r>
              <a:rPr lang="en-US" sz="2800" dirty="0"/>
              <a:t>Cost Control </a:t>
            </a:r>
            <a:r>
              <a:rPr lang="en-US" sz="2000" dirty="0"/>
              <a:t>continued</a:t>
            </a:r>
            <a:endParaRPr lang="en-US" sz="2800" dirty="0"/>
          </a:p>
          <a:p>
            <a:pPr marL="1257300" lvl="1" indent="-457200"/>
            <a:r>
              <a:rPr lang="en-US" sz="2400" dirty="0"/>
              <a:t>Health care: controlling costs and improving quality </a:t>
            </a:r>
            <a:r>
              <a:rPr lang="en-US" dirty="0"/>
              <a:t>continued</a:t>
            </a:r>
            <a:endParaRPr lang="en-US" sz="2400" dirty="0"/>
          </a:p>
          <a:p>
            <a:pPr marL="1657350" lvl="2" indent="-457200"/>
            <a:r>
              <a:rPr lang="en-US" sz="2000" dirty="0"/>
              <a:t>Employee wellness programs</a:t>
            </a:r>
          </a:p>
          <a:p>
            <a:pPr marL="2114550" lvl="3" indent="-457200"/>
            <a:r>
              <a:rPr lang="en-US" sz="1800" dirty="0"/>
              <a:t>Focus on changing behaviors both on and off work time that could eventually lead to future health problems</a:t>
            </a:r>
          </a:p>
          <a:p>
            <a:pPr marL="2114550" lvl="3" indent="-457200"/>
            <a:r>
              <a:rPr lang="en-US" sz="1800" dirty="0"/>
              <a:t>Preventive in nature</a:t>
            </a:r>
          </a:p>
          <a:p>
            <a:pPr marL="2114550" lvl="3" indent="-457200"/>
            <a:r>
              <a:rPr lang="en-US" sz="1800" dirty="0"/>
              <a:t>Passive or active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xmlns="" id="{28DFD03A-CDA5-445E-9B84-D50675D599C8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xmlns="" id="{5822184D-9652-482D-AD4F-87C41C05B11E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9880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E80F0FF9-8126-4856-92C9-C9F1A4CFA4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1119250"/>
          </a:xfrm>
        </p:spPr>
        <p:txBody>
          <a:bodyPr/>
          <a:lstStyle/>
          <a:p>
            <a:r>
              <a:rPr lang="en-US" dirty="0"/>
              <a:t>Managing Benefits: Employer Objectives and Strategies </a:t>
            </a:r>
            <a:r>
              <a:rPr lang="en-US" sz="2000" dirty="0"/>
              <a:t>6 of 10</a:t>
            </a:r>
            <a:endParaRPr lang="en-US" dirty="0"/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xmlns="" id="{1B810DEF-9759-4906-BC12-E12FEDEB3C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47800"/>
            <a:ext cx="8229600" cy="5105400"/>
          </a:xfrm>
        </p:spPr>
        <p:txBody>
          <a:bodyPr/>
          <a:lstStyle/>
          <a:p>
            <a:r>
              <a:rPr lang="en-US" sz="2800" dirty="0"/>
              <a:t>Cost Control </a:t>
            </a:r>
            <a:r>
              <a:rPr lang="en-US" sz="2000" dirty="0"/>
              <a:t>continued</a:t>
            </a:r>
            <a:endParaRPr lang="en-US" sz="2800" dirty="0"/>
          </a:p>
          <a:p>
            <a:pPr marL="1257300" lvl="1" indent="-457200"/>
            <a:r>
              <a:rPr lang="en-US" sz="2400" dirty="0"/>
              <a:t>Staffing responses to control benefits cost growth</a:t>
            </a:r>
          </a:p>
          <a:p>
            <a:pPr marL="1657350" lvl="2" indent="-457200"/>
            <a:r>
              <a:rPr lang="en-US" sz="2000" dirty="0"/>
              <a:t>Benefits cost per hour can be reduced by having employees work more hours</a:t>
            </a:r>
          </a:p>
          <a:p>
            <a:pPr marL="1657350" lvl="2" indent="-457200"/>
            <a:r>
              <a:rPr lang="en-US" sz="2000" dirty="0"/>
              <a:t>Classify employees as exempt</a:t>
            </a:r>
          </a:p>
          <a:p>
            <a:pPr marL="1657350" lvl="2" indent="-457200"/>
            <a:r>
              <a:rPr lang="en-US" sz="2000" dirty="0"/>
              <a:t>Temporary workers</a:t>
            </a:r>
          </a:p>
          <a:p>
            <a:pPr marL="1657350" lvl="2" indent="-457200"/>
            <a:r>
              <a:rPr lang="en-US" sz="2000" dirty="0"/>
              <a:t>Independent contractors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xmlns="" id="{28DFD03A-CDA5-445E-9B84-D50675D599C8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xmlns="" id="{5822184D-9652-482D-AD4F-87C41C05B11E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68264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6240A95-D1D8-451F-9E2F-1C7A88E9A7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Managing Benefits: Employer Objectives and Strategies </a:t>
            </a:r>
            <a:r>
              <a:rPr lang="en-US" sz="2000" dirty="0"/>
              <a:t>7 of 10</a:t>
            </a:r>
            <a:endParaRPr lang="en-US" dirty="0"/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xmlns="" id="{7235048B-F54B-4CC8-AFB4-13375F0DCA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5029200"/>
          </a:xfrm>
        </p:spPr>
        <p:txBody>
          <a:bodyPr/>
          <a:lstStyle/>
          <a:p>
            <a:r>
              <a:rPr lang="en-US" sz="2800" dirty="0"/>
              <a:t>Nature of the Workforce</a:t>
            </a:r>
          </a:p>
          <a:p>
            <a:pPr marL="1257300" lvl="1" indent="-457200"/>
            <a:r>
              <a:rPr lang="en-US" sz="2400" dirty="0"/>
              <a:t>Demographic factors impact types of benefits desired</a:t>
            </a:r>
          </a:p>
          <a:p>
            <a:pPr marL="1257300" lvl="1" indent="-457200"/>
            <a:r>
              <a:rPr lang="en-US" sz="2400" dirty="0"/>
              <a:t>Marketing research</a:t>
            </a:r>
          </a:p>
          <a:p>
            <a:pPr marL="1657350" lvl="2" indent="-457200"/>
            <a:r>
              <a:rPr lang="en-US" sz="2000" dirty="0"/>
              <a:t>What benefits are most important to you?</a:t>
            </a:r>
          </a:p>
          <a:p>
            <a:pPr marL="1657350" lvl="2" indent="-457200"/>
            <a:r>
              <a:rPr lang="en-US" sz="2000" dirty="0"/>
              <a:t>If you could choose one new benefit, what would it be?</a:t>
            </a:r>
          </a:p>
          <a:p>
            <a:pPr marL="1657350" lvl="2" indent="-457200"/>
            <a:r>
              <a:rPr lang="en-US" sz="2000" dirty="0"/>
              <a:t>If you were given x dollars for benefits, how would you spend it?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xmlns="" id="{24DC5D39-E8D2-496B-874C-20187FDEB990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xmlns="" id="{F04A30B5-C36C-49E8-A540-51ABA1F1472D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77248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val 14">
            <a:extLst>
              <a:ext uri="{FF2B5EF4-FFF2-40B4-BE49-F238E27FC236}">
                <a16:creationId xmlns:a16="http://schemas.microsoft.com/office/drawing/2014/main" xmlns="" id="{D2ED5CB3-2592-40D5-A469-95415A511506}"/>
              </a:ext>
            </a:extLst>
          </p:cNvPr>
          <p:cNvSpPr/>
          <p:nvPr/>
        </p:nvSpPr>
        <p:spPr>
          <a:xfrm>
            <a:off x="304800" y="6019800"/>
            <a:ext cx="1371600" cy="609600"/>
          </a:xfrm>
          <a:prstGeom prst="ellipse">
            <a:avLst/>
          </a:prstGeom>
          <a:solidFill>
            <a:srgbClr val="FDE7EA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1" name="Title 10">
            <a:extLst>
              <a:ext uri="{FF2B5EF4-FFF2-40B4-BE49-F238E27FC236}">
                <a16:creationId xmlns:a16="http://schemas.microsoft.com/office/drawing/2014/main" xmlns="" id="{25B099CF-5892-4FAF-86B8-479A6EBD9A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1043050"/>
          </a:xfrm>
        </p:spPr>
        <p:txBody>
          <a:bodyPr/>
          <a:lstStyle/>
          <a:p>
            <a:r>
              <a:rPr lang="en-US" dirty="0"/>
              <a:t>Managing Benefits: Employer Objectives and Strategies </a:t>
            </a:r>
            <a:r>
              <a:rPr lang="en-US" sz="2000" dirty="0"/>
              <a:t>8 of 10</a:t>
            </a:r>
            <a:endParaRPr lang="en-US" dirty="0"/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xmlns="" id="{0C38BD9D-278B-460E-AAE3-AEF9145861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71600"/>
            <a:ext cx="8229600" cy="5181600"/>
          </a:xfrm>
        </p:spPr>
        <p:txBody>
          <a:bodyPr/>
          <a:lstStyle/>
          <a:p>
            <a:r>
              <a:rPr lang="en-US" sz="2800" dirty="0"/>
              <a:t>Communicating With Employees and Maximizing Benefits Value</a:t>
            </a:r>
          </a:p>
          <a:p>
            <a:pPr marL="1257300" lvl="1" indent="-457200"/>
            <a:r>
              <a:rPr lang="en-US" sz="2400" dirty="0"/>
              <a:t>Employees and job applicants typically underestimate the value of their benefits</a:t>
            </a:r>
          </a:p>
          <a:p>
            <a:pPr marL="1257300" lvl="1" indent="-457200"/>
            <a:r>
              <a:rPr lang="en-US" sz="2400" dirty="0"/>
              <a:t>Organizations spend little time communicating about benefits and costs</a:t>
            </a:r>
          </a:p>
          <a:p>
            <a:pPr marL="1657350" lvl="2" indent="-457200"/>
            <a:r>
              <a:rPr lang="en-US" sz="2200" dirty="0"/>
              <a:t>Written information</a:t>
            </a:r>
          </a:p>
          <a:p>
            <a:pPr marL="1657350" lvl="2" indent="-457200"/>
            <a:r>
              <a:rPr lang="en-US" sz="2200" dirty="0"/>
              <a:t>Online tools</a:t>
            </a:r>
          </a:p>
          <a:p>
            <a:pPr marL="0" lvl="2" indent="0">
              <a:buNone/>
            </a:pPr>
            <a:endParaRPr lang="en-US" sz="2200" dirty="0"/>
          </a:p>
          <a:p>
            <a:pPr marL="0" lvl="2" indent="0">
              <a:buNone/>
            </a:pPr>
            <a:endParaRPr lang="en-US" sz="2000" dirty="0"/>
          </a:p>
          <a:p>
            <a:pPr marL="0" lvl="2" indent="0">
              <a:buNone/>
            </a:pPr>
            <a:r>
              <a:rPr lang="en-US" sz="2000" dirty="0"/>
              <a:t>LO </a:t>
            </a:r>
            <a:r>
              <a:rPr lang="en-US" sz="2000" dirty="0" smtClean="0"/>
              <a:t>13-5</a:t>
            </a:r>
            <a:endParaRPr lang="en-US" sz="2000" dirty="0"/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xmlns="" id="{67A66CD3-6577-4A64-A29A-6ECA8E8B187E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xmlns="" id="{7B135F62-0536-4501-8B4F-DCD9AC2DBB82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78140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xmlns="" id="{25B099CF-5892-4FAF-86B8-479A6EBD9A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1043050"/>
          </a:xfrm>
        </p:spPr>
        <p:txBody>
          <a:bodyPr/>
          <a:lstStyle/>
          <a:p>
            <a:r>
              <a:rPr lang="en-US" dirty="0"/>
              <a:t>Managing Benefits: Employer Objectives and Strategies </a:t>
            </a:r>
            <a:r>
              <a:rPr lang="en-US" sz="2000" dirty="0"/>
              <a:t>9 of 10</a:t>
            </a:r>
            <a:endParaRPr lang="en-US" dirty="0"/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xmlns="" id="{0C38BD9D-278B-460E-AAE3-AEF9145861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71600"/>
            <a:ext cx="8229600" cy="5181600"/>
          </a:xfrm>
        </p:spPr>
        <p:txBody>
          <a:bodyPr/>
          <a:lstStyle/>
          <a:p>
            <a:r>
              <a:rPr lang="en-US" sz="2800" dirty="0"/>
              <a:t>Communicating With Employees and Maximizing Benefits Value </a:t>
            </a:r>
            <a:r>
              <a:rPr lang="en-US" sz="2000" dirty="0"/>
              <a:t>continued</a:t>
            </a:r>
            <a:endParaRPr lang="en-US" sz="2800" dirty="0"/>
          </a:p>
          <a:p>
            <a:pPr marL="1257300" lvl="1" indent="-457200"/>
            <a:r>
              <a:rPr lang="en-US" sz="2400" dirty="0"/>
              <a:t>Flexible Benefits Plans</a:t>
            </a:r>
          </a:p>
          <a:p>
            <a:pPr marL="1543050" lvl="2"/>
            <a:r>
              <a:rPr lang="en-US" sz="2000" dirty="0"/>
              <a:t>Permit employees to choose the types and amounts of benefits they want</a:t>
            </a:r>
          </a:p>
          <a:p>
            <a:pPr marL="2000250" lvl="3"/>
            <a:r>
              <a:rPr lang="en-US" sz="2000" dirty="0"/>
              <a:t>Employees can gain a greater awareness and appreciation</a:t>
            </a:r>
          </a:p>
          <a:p>
            <a:pPr marL="2000250" lvl="3"/>
            <a:r>
              <a:rPr lang="en-US" sz="2000" dirty="0"/>
              <a:t>Should be a better match </a:t>
            </a:r>
          </a:p>
          <a:p>
            <a:pPr marL="2000250" lvl="3"/>
            <a:r>
              <a:rPr lang="en-US" sz="2000" dirty="0"/>
              <a:t>Overall cost reductions in benefits programs</a:t>
            </a:r>
          </a:p>
          <a:p>
            <a:pPr marL="2000250" lvl="3"/>
            <a:r>
              <a:rPr lang="en-US" sz="2000" dirty="0"/>
              <a:t>May have high administrative costs</a:t>
            </a:r>
          </a:p>
          <a:p>
            <a:pPr marL="2000250" lvl="3"/>
            <a:r>
              <a:rPr lang="en-US" sz="2000" dirty="0"/>
              <a:t>Adverse </a:t>
            </a:r>
            <a:r>
              <a:rPr lang="en-US" sz="2000" dirty="0" smtClean="0"/>
              <a:t>selection</a:t>
            </a:r>
            <a:endParaRPr lang="en-US" sz="2000" dirty="0"/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xmlns="" id="{67A66CD3-6577-4A64-A29A-6ECA8E8B187E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xmlns="" id="{7B135F62-0536-4501-8B4F-DCD9AC2DBB82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00845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xmlns="" id="{64130E04-ADBE-45F9-9A5B-E2672F22C5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General Regulatory Issues </a:t>
            </a:r>
            <a:r>
              <a:rPr lang="en-US" sz="2000" dirty="0"/>
              <a:t>3 of 4</a:t>
            </a:r>
            <a:endParaRPr lang="en-US" dirty="0"/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xmlns="" id="{656BFF8C-679E-4C46-B53B-40EEA280A1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800" dirty="0"/>
              <a:t>Sex, Age, and Disability</a:t>
            </a:r>
          </a:p>
          <a:p>
            <a:pPr marL="1143000" lvl="1"/>
            <a:r>
              <a:rPr lang="en-US" sz="2400" dirty="0"/>
              <a:t>The Supreme Court declared it illegal for employers to require women to contribute more to a defined benefit plan than men</a:t>
            </a:r>
          </a:p>
          <a:p>
            <a:pPr marL="1143000" lvl="1"/>
            <a:r>
              <a:rPr lang="en-US" sz="2400" dirty="0"/>
              <a:t>Age Discrimination in Employment Act (ADEA) and the Older Workers Benefit Protection Act (OWBPA)</a:t>
            </a:r>
          </a:p>
          <a:p>
            <a:pPr marL="1143000" lvl="1"/>
            <a:r>
              <a:rPr lang="en-US" sz="2400" dirty="0"/>
              <a:t>Americans with Disabilities Act (ADA</a:t>
            </a:r>
            <a:r>
              <a:rPr lang="en-US" sz="2400" dirty="0" smtClean="0"/>
              <a:t>)</a:t>
            </a:r>
            <a:endParaRPr lang="en-US" sz="2400" dirty="0"/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xmlns="" id="{E72E2C4F-3EE9-4793-8291-2135BE47B960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xmlns="" id="{D258CE76-2016-464C-8ADF-EC9E4179639B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15517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xmlns="" id="{DF6BB97C-CB3D-46A6-959C-AAA84C4C88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Normal </a:t>
            </a:r>
            <a:r>
              <a:rPr lang="en-US" dirty="0"/>
              <a:t>Annual Hours Worked Relative to United States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xmlns="" id="{1DE8C8D2-9FDE-40F5-B840-60161507E0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752600"/>
            <a:ext cx="8229600" cy="4648200"/>
          </a:xfrm>
        </p:spPr>
        <p:txBody>
          <a:bodyPr/>
          <a:lstStyle/>
          <a:p>
            <a:r>
              <a:rPr lang="en-US" dirty="0"/>
              <a:t>Mexico 2,246 hours, 456 more hours annually than the U.S.</a:t>
            </a:r>
          </a:p>
          <a:p>
            <a:r>
              <a:rPr lang="en-US" dirty="0"/>
              <a:t>Korea 2,113 hours, 323 more hours annually than the U.S.</a:t>
            </a:r>
          </a:p>
          <a:p>
            <a:r>
              <a:rPr lang="en-US" dirty="0"/>
              <a:t>United States 1,790 hours</a:t>
            </a:r>
          </a:p>
          <a:p>
            <a:r>
              <a:rPr lang="en-US" dirty="0"/>
              <a:t>Japan 1,719 hours, 71 hours fewer than the U.S.</a:t>
            </a:r>
          </a:p>
          <a:p>
            <a:r>
              <a:rPr lang="en-US" dirty="0"/>
              <a:t>France 1,482 hours, 308 hours fewer than the U.S.</a:t>
            </a:r>
          </a:p>
          <a:p>
            <a:r>
              <a:rPr lang="en-US" dirty="0"/>
              <a:t>Germany 1,371 hours, 419 hours fewer than the U.S</a:t>
            </a:r>
            <a:r>
              <a:rPr lang="en-US" dirty="0" smtClean="0"/>
              <a:t>.</a:t>
            </a:r>
            <a:endParaRPr lang="en-US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xmlns="" id="{09051EC7-2800-425E-BFD6-9EC95BFF476E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467512" y="6400800"/>
            <a:ext cx="2208976" cy="252350"/>
          </a:xfrm>
        </p:spPr>
        <p:txBody>
          <a:bodyPr/>
          <a:lstStyle/>
          <a:p>
            <a:r>
              <a:rPr lang="en-US" dirty="0">
                <a:hlinkClick r:id="rId2" action="ppaction://hlinksldjump"/>
              </a:rPr>
              <a:t>Return to original slide</a:t>
            </a:r>
            <a:endParaRPr lang="en-US" dirty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xmlns="" id="{DEC68399-AC7C-4731-B948-BAEF8210D3A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7483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標題 10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altLang="zh-HK" dirty="0" smtClean="0"/>
              <a:t>How and what to be improved in your </a:t>
            </a:r>
            <a:r>
              <a:rPr lang="en-US" altLang="zh-HK" smtClean="0"/>
              <a:t>company compensation &amp; benefits?</a:t>
            </a:r>
            <a:endParaRPr lang="zh-HK" altLang="en-US"/>
          </a:p>
        </p:txBody>
      </p:sp>
      <p:sp>
        <p:nvSpPr>
          <p:cNvPr id="12" name="副標題 1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zh-HK" altLang="en-US"/>
          </a:p>
        </p:txBody>
      </p:sp>
      <p:sp>
        <p:nvSpPr>
          <p:cNvPr id="13" name="文字版面配置區 12"/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zh-HK" altLang="en-US"/>
          </a:p>
        </p:txBody>
      </p:sp>
    </p:spTree>
    <p:extLst>
      <p:ext uri="{BB962C8B-B14F-4D97-AF65-F5344CB8AC3E}">
        <p14:creationId xmlns:p14="http://schemas.microsoft.com/office/powerpoint/2010/main" val="4282834135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PROJECT_OPEN" val="0"/>
</p:tagLst>
</file>

<file path=ppt/theme/theme1.xml><?xml version="1.0" encoding="utf-8"?>
<a:theme xmlns:a="http://schemas.openxmlformats.org/drawingml/2006/main" name="FIRST, BREAK, LAST slides ">
  <a:themeElements>
    <a:clrScheme name="MHHE Branding">
      <a:dk1>
        <a:sysClr val="windowText" lastClr="000000"/>
      </a:dk1>
      <a:lt1>
        <a:sysClr val="window" lastClr="FFFFFF"/>
      </a:lt1>
      <a:dk2>
        <a:srgbClr val="E6E4CC"/>
      </a:dk2>
      <a:lt2>
        <a:srgbClr val="C30C20"/>
      </a:lt2>
      <a:accent1>
        <a:srgbClr val="7AC1AC"/>
      </a:accent1>
      <a:accent2>
        <a:srgbClr val="802754"/>
      </a:accent2>
      <a:accent3>
        <a:srgbClr val="777777"/>
      </a:accent3>
      <a:accent4>
        <a:srgbClr val="DC5A20"/>
      </a:accent4>
      <a:accent5>
        <a:srgbClr val="39858E"/>
      </a:accent5>
      <a:accent6>
        <a:srgbClr val="FFCE00"/>
      </a:accent6>
      <a:hlink>
        <a:srgbClr val="39858E"/>
      </a:hlink>
      <a:folHlink>
        <a:srgbClr val="39858E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Alternate FIRST, BREAK, LAST slides">
  <a:themeElements>
    <a:clrScheme name="MHHE Branding">
      <a:dk1>
        <a:sysClr val="windowText" lastClr="000000"/>
      </a:dk1>
      <a:lt1>
        <a:sysClr val="window" lastClr="FFFFFF"/>
      </a:lt1>
      <a:dk2>
        <a:srgbClr val="E6E4CC"/>
      </a:dk2>
      <a:lt2>
        <a:srgbClr val="C30C20"/>
      </a:lt2>
      <a:accent1>
        <a:srgbClr val="7AC1AC"/>
      </a:accent1>
      <a:accent2>
        <a:srgbClr val="802754"/>
      </a:accent2>
      <a:accent3>
        <a:srgbClr val="777777"/>
      </a:accent3>
      <a:accent4>
        <a:srgbClr val="DC5A20"/>
      </a:accent4>
      <a:accent5>
        <a:srgbClr val="39858E"/>
      </a:accent5>
      <a:accent6>
        <a:srgbClr val="FFCE00"/>
      </a:accent6>
      <a:hlink>
        <a:srgbClr val="39858E"/>
      </a:hlink>
      <a:folHlink>
        <a:srgbClr val="39858E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Plain BODY/MAIN CONTENT">
  <a:themeElements>
    <a:clrScheme name="MHHE Branding">
      <a:dk1>
        <a:sysClr val="windowText" lastClr="000000"/>
      </a:dk1>
      <a:lt1>
        <a:sysClr val="window" lastClr="FFFFFF"/>
      </a:lt1>
      <a:dk2>
        <a:srgbClr val="E6E4CC"/>
      </a:dk2>
      <a:lt2>
        <a:srgbClr val="C30C20"/>
      </a:lt2>
      <a:accent1>
        <a:srgbClr val="7AC1AC"/>
      </a:accent1>
      <a:accent2>
        <a:srgbClr val="802754"/>
      </a:accent2>
      <a:accent3>
        <a:srgbClr val="777777"/>
      </a:accent3>
      <a:accent4>
        <a:srgbClr val="DC5A20"/>
      </a:accent4>
      <a:accent5>
        <a:srgbClr val="39858E"/>
      </a:accent5>
      <a:accent6>
        <a:srgbClr val="FFCE00"/>
      </a:accent6>
      <a:hlink>
        <a:srgbClr val="39858E"/>
      </a:hlink>
      <a:folHlink>
        <a:srgbClr val="39858E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4.xml><?xml version="1.0" encoding="utf-8"?>
<a:theme xmlns:a="http://schemas.openxmlformats.org/drawingml/2006/main" name="Red bar footer BODY/MAIN CONTENT">
  <a:themeElements>
    <a:clrScheme name="MHHE Branding">
      <a:dk1>
        <a:sysClr val="windowText" lastClr="000000"/>
      </a:dk1>
      <a:lt1>
        <a:sysClr val="window" lastClr="FFFFFF"/>
      </a:lt1>
      <a:dk2>
        <a:srgbClr val="E6E4CC"/>
      </a:dk2>
      <a:lt2>
        <a:srgbClr val="C30C20"/>
      </a:lt2>
      <a:accent1>
        <a:srgbClr val="7AC1AC"/>
      </a:accent1>
      <a:accent2>
        <a:srgbClr val="802754"/>
      </a:accent2>
      <a:accent3>
        <a:srgbClr val="777777"/>
      </a:accent3>
      <a:accent4>
        <a:srgbClr val="DC5A20"/>
      </a:accent4>
      <a:accent5>
        <a:srgbClr val="39858E"/>
      </a:accent5>
      <a:accent6>
        <a:srgbClr val="FFCE00"/>
      </a:accent6>
      <a:hlink>
        <a:srgbClr val="39858E"/>
      </a:hlink>
      <a:folHlink>
        <a:srgbClr val="39858E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5.xml><?xml version="1.0" encoding="utf-8"?>
<a:theme xmlns:a="http://schemas.openxmlformats.org/drawingml/2006/main" name="PLAIN Section Divider, Quotes, Callouts">
  <a:themeElements>
    <a:clrScheme name="MHHE Branding">
      <a:dk1>
        <a:sysClr val="windowText" lastClr="000000"/>
      </a:dk1>
      <a:lt1>
        <a:sysClr val="window" lastClr="FFFFFF"/>
      </a:lt1>
      <a:dk2>
        <a:srgbClr val="E6E4CC"/>
      </a:dk2>
      <a:lt2>
        <a:srgbClr val="C30C20"/>
      </a:lt2>
      <a:accent1>
        <a:srgbClr val="7AC1AC"/>
      </a:accent1>
      <a:accent2>
        <a:srgbClr val="802754"/>
      </a:accent2>
      <a:accent3>
        <a:srgbClr val="777777"/>
      </a:accent3>
      <a:accent4>
        <a:srgbClr val="DC5A20"/>
      </a:accent4>
      <a:accent5>
        <a:srgbClr val="39858E"/>
      </a:accent5>
      <a:accent6>
        <a:srgbClr val="FFCE00"/>
      </a:accent6>
      <a:hlink>
        <a:srgbClr val="39858E"/>
      </a:hlink>
      <a:folHlink>
        <a:srgbClr val="39858E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RED FOOTER Section Divider, Quotes, Callouts">
  <a:themeElements>
    <a:clrScheme name="MHHE Branding">
      <a:dk1>
        <a:sysClr val="windowText" lastClr="000000"/>
      </a:dk1>
      <a:lt1>
        <a:sysClr val="window" lastClr="FFFFFF"/>
      </a:lt1>
      <a:dk2>
        <a:srgbClr val="E6E4CC"/>
      </a:dk2>
      <a:lt2>
        <a:srgbClr val="C30C20"/>
      </a:lt2>
      <a:accent1>
        <a:srgbClr val="7AC1AC"/>
      </a:accent1>
      <a:accent2>
        <a:srgbClr val="802754"/>
      </a:accent2>
      <a:accent3>
        <a:srgbClr val="777777"/>
      </a:accent3>
      <a:accent4>
        <a:srgbClr val="DC5A20"/>
      </a:accent4>
      <a:accent5>
        <a:srgbClr val="39858E"/>
      </a:accent5>
      <a:accent6>
        <a:srgbClr val="FFCE00"/>
      </a:accent6>
      <a:hlink>
        <a:srgbClr val="39858E"/>
      </a:hlink>
      <a:folHlink>
        <a:srgbClr val="39858E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8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9705</TotalTime>
  <Words>1383</Words>
  <Application>Microsoft Office PowerPoint</Application>
  <PresentationFormat>如螢幕大小 (4:3)</PresentationFormat>
  <Paragraphs>193</Paragraphs>
  <Slides>26</Slides>
  <Notes>12</Notes>
  <HiddenSlides>0</HiddenSlides>
  <MMClips>0</MMClips>
  <ScaleCrop>false</ScaleCrop>
  <HeadingPairs>
    <vt:vector size="6" baseType="variant">
      <vt:variant>
        <vt:lpstr>使用字型</vt:lpstr>
      </vt:variant>
      <vt:variant>
        <vt:i4>10</vt:i4>
      </vt:variant>
      <vt:variant>
        <vt:lpstr>佈景主題</vt:lpstr>
      </vt:variant>
      <vt:variant>
        <vt:i4>6</vt:i4>
      </vt:variant>
      <vt:variant>
        <vt:lpstr>投影片標題</vt:lpstr>
      </vt:variant>
      <vt:variant>
        <vt:i4>26</vt:i4>
      </vt:variant>
    </vt:vector>
  </HeadingPairs>
  <TitlesOfParts>
    <vt:vector size="42" baseType="lpstr">
      <vt:lpstr>ArumSans Bold</vt:lpstr>
      <vt:lpstr>ArumSans Regular</vt:lpstr>
      <vt:lpstr>Geneva</vt:lpstr>
      <vt:lpstr>MS PGothic</vt:lpstr>
      <vt:lpstr>MS PGothic</vt:lpstr>
      <vt:lpstr>Vectipede Rg</vt:lpstr>
      <vt:lpstr>新細明體</vt:lpstr>
      <vt:lpstr>Arial</vt:lpstr>
      <vt:lpstr>Calibri</vt:lpstr>
      <vt:lpstr>Wingdings 2</vt:lpstr>
      <vt:lpstr>FIRST, BREAK, LAST slides </vt:lpstr>
      <vt:lpstr>Alternate FIRST, BREAK, LAST slides</vt:lpstr>
      <vt:lpstr>Plain BODY/MAIN CONTENT</vt:lpstr>
      <vt:lpstr>Red bar footer BODY/MAIN CONTENT</vt:lpstr>
      <vt:lpstr>PLAIN Section Divider, Quotes, Callouts</vt:lpstr>
      <vt:lpstr>RED FOOTER Section Divider, Quotes, Callouts</vt:lpstr>
      <vt:lpstr>BMMB 7007 HRM Employee Compensation and </vt:lpstr>
      <vt:lpstr>Learning Objectives</vt:lpstr>
      <vt:lpstr>Introduction</vt:lpstr>
      <vt:lpstr>Figure 13.1 Growth of Employee Benefits, Percentage of Wages and Salaries and of Total Compensation, 1929–2017, Civilian Workers</vt:lpstr>
      <vt:lpstr>Reasons for Benefits Growth 1 of 2 </vt:lpstr>
      <vt:lpstr>Reasons for Benefits Growth 2 of 2 </vt:lpstr>
      <vt:lpstr>Benefits Programs 1 of 13 </vt:lpstr>
      <vt:lpstr>Benefits Programs 2 of 13 </vt:lpstr>
      <vt:lpstr>Benefits Programs 3 of 13 </vt:lpstr>
      <vt:lpstr>Benefits Programs 4 of 13 </vt:lpstr>
      <vt:lpstr>Benefits Programs 6 of 13 </vt:lpstr>
      <vt:lpstr>Benefits Programs 9 of 13 </vt:lpstr>
      <vt:lpstr>Figure 13.2 The Relationship of Retirement Savings to Age When Savings Begins and Type of Investment Portfolio</vt:lpstr>
      <vt:lpstr>Benefits Programs 12 of 13 </vt:lpstr>
      <vt:lpstr>Benefits Programs 13 of 13 </vt:lpstr>
      <vt:lpstr>The Five Most Highly Ranked Benefits Objectives for Employers</vt:lpstr>
      <vt:lpstr>Managing Benefits: Employer Objectives and Strategies 2 of 10</vt:lpstr>
      <vt:lpstr>Managing Benefits: Employer Objectives and Strategies 3 of 10</vt:lpstr>
      <vt:lpstr>Managing Benefits: Employer Objectives and Strategies 4 of 10</vt:lpstr>
      <vt:lpstr>Managing Benefits: Employer Objectives and Strategies 6 of 10</vt:lpstr>
      <vt:lpstr>Managing Benefits: Employer Objectives and Strategies 7 of 10</vt:lpstr>
      <vt:lpstr>Managing Benefits: Employer Objectives and Strategies 8 of 10</vt:lpstr>
      <vt:lpstr>Managing Benefits: Employer Objectives and Strategies 9 of 10</vt:lpstr>
      <vt:lpstr>General Regulatory Issues 3 of 4</vt:lpstr>
      <vt:lpstr>Normal Annual Hours Worked Relative to United States</vt:lpstr>
      <vt:lpstr>How and what to be improved in your company compensation &amp; benefits?</vt:lpstr>
    </vt:vector>
  </TitlesOfParts>
  <Company>The McGraw-Hill Companies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sara_hunter</dc:creator>
  <cp:lastModifiedBy>Cheung F Y</cp:lastModifiedBy>
  <cp:revision>662</cp:revision>
  <dcterms:created xsi:type="dcterms:W3CDTF">2011-09-13T19:11:20Z</dcterms:created>
  <dcterms:modified xsi:type="dcterms:W3CDTF">2019-10-11T01:04:12Z</dcterms:modified>
</cp:coreProperties>
</file>