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719" r:id="rId24"/>
    <p:sldId id="756" r:id="rId25"/>
    <p:sldId id="775" r:id="rId26"/>
    <p:sldId id="760" r:id="rId27"/>
    <p:sldId id="761" r:id="rId28"/>
    <p:sldId id="762" r:id="rId29"/>
    <p:sldId id="780" r:id="rId30"/>
    <p:sldId id="781" r:id="rId31"/>
    <p:sldId id="782" r:id="rId32"/>
    <p:sldId id="783" r:id="rId33"/>
    <p:sldId id="784" r:id="rId34"/>
    <p:sldId id="785" r:id="rId35"/>
    <p:sldId id="732" r:id="rId36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60" y="37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FB64BC4-72AC-44EB-85D4-7DAB93B39D5E}"/>
    <pc:docChg chg="undo custSel delSld modSld">
      <pc:chgData name="Jenifer Prince Devaraj" userId="c3fb109c-09d1-42a6-93f4-69472d709861" providerId="ADAL" clId="{2FB64BC4-72AC-44EB-85D4-7DAB93B39D5E}" dt="2024-11-13T21:17:09.213" v="33" actId="47"/>
      <pc:docMkLst>
        <pc:docMk/>
      </pc:docMkLst>
      <pc:sldChg chg="modSp mod">
        <pc:chgData name="Jenifer Prince Devaraj" userId="c3fb109c-09d1-42a6-93f4-69472d709861" providerId="ADAL" clId="{2FB64BC4-72AC-44EB-85D4-7DAB93B39D5E}" dt="2024-11-13T20:57:52.791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FB64BC4-72AC-44EB-85D4-7DAB93B39D5E}" dt="2024-11-13T20:57:52.791" v="1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addSp delSp modSp mod">
        <pc:chgData name="Jenifer Prince Devaraj" userId="c3fb109c-09d1-42a6-93f4-69472d709861" providerId="ADAL" clId="{2FB64BC4-72AC-44EB-85D4-7DAB93B39D5E}" dt="2024-11-13T21:13:51.858" v="6" actId="1076"/>
        <pc:sldMkLst>
          <pc:docMk/>
          <pc:sldMk cId="34574601" sldId="760"/>
        </pc:sldMkLst>
        <pc:picChg chg="del">
          <ac:chgData name="Jenifer Prince Devaraj" userId="c3fb109c-09d1-42a6-93f4-69472d709861" providerId="ADAL" clId="{2FB64BC4-72AC-44EB-85D4-7DAB93B39D5E}" dt="2024-11-13T21:13:48.680" v="4" actId="478"/>
          <ac:picMkLst>
            <pc:docMk/>
            <pc:sldMk cId="34574601" sldId="760"/>
            <ac:picMk id="7" creationId="{946C5A8B-5EDC-F27D-A31C-12BF7C6C5729}"/>
          </ac:picMkLst>
        </pc:picChg>
        <pc:picChg chg="add mod">
          <ac:chgData name="Jenifer Prince Devaraj" userId="c3fb109c-09d1-42a6-93f4-69472d709861" providerId="ADAL" clId="{2FB64BC4-72AC-44EB-85D4-7DAB93B39D5E}" dt="2024-11-13T21:13:51.858" v="6" actId="1076"/>
          <ac:picMkLst>
            <pc:docMk/>
            <pc:sldMk cId="34574601" sldId="760"/>
            <ac:picMk id="8" creationId="{363E09A7-5145-4471-AF8A-CBC5396EE9F3}"/>
          </ac:picMkLst>
        </pc:picChg>
      </pc:sldChg>
      <pc:sldChg chg="addSp delSp modSp mod">
        <pc:chgData name="Jenifer Prince Devaraj" userId="c3fb109c-09d1-42a6-93f4-69472d709861" providerId="ADAL" clId="{2FB64BC4-72AC-44EB-85D4-7DAB93B39D5E}" dt="2024-11-13T21:15:15.888" v="14" actId="1076"/>
        <pc:sldMkLst>
          <pc:docMk/>
          <pc:sldMk cId="777801352" sldId="761"/>
        </pc:sldMkLst>
        <pc:spChg chg="mod">
          <ac:chgData name="Jenifer Prince Devaraj" userId="c3fb109c-09d1-42a6-93f4-69472d709861" providerId="ADAL" clId="{2FB64BC4-72AC-44EB-85D4-7DAB93B39D5E}" dt="2024-11-13T21:14:28.147" v="10" actId="1076"/>
          <ac:spMkLst>
            <pc:docMk/>
            <pc:sldMk cId="777801352" sldId="761"/>
            <ac:spMk id="9" creationId="{DECB50D3-4A71-1832-16E3-9E0C7226FEAE}"/>
          </ac:spMkLst>
        </pc:spChg>
        <pc:picChg chg="del">
          <ac:chgData name="Jenifer Prince Devaraj" userId="c3fb109c-09d1-42a6-93f4-69472d709861" providerId="ADAL" clId="{2FB64BC4-72AC-44EB-85D4-7DAB93B39D5E}" dt="2024-11-13T21:14:17.032" v="7" actId="478"/>
          <ac:picMkLst>
            <pc:docMk/>
            <pc:sldMk cId="777801352" sldId="761"/>
            <ac:picMk id="8" creationId="{DA079F8E-6C5D-E428-DAC1-EBC5053EF7E8}"/>
          </ac:picMkLst>
        </pc:picChg>
        <pc:picChg chg="add del mod">
          <ac:chgData name="Jenifer Prince Devaraj" userId="c3fb109c-09d1-42a6-93f4-69472d709861" providerId="ADAL" clId="{2FB64BC4-72AC-44EB-85D4-7DAB93B39D5E}" dt="2024-11-13T21:15:11.892" v="12" actId="478"/>
          <ac:picMkLst>
            <pc:docMk/>
            <pc:sldMk cId="777801352" sldId="761"/>
            <ac:picMk id="10" creationId="{9F7A0C9C-8775-4E89-8A40-2A9B34B0F977}"/>
          </ac:picMkLst>
        </pc:picChg>
        <pc:picChg chg="add mod">
          <ac:chgData name="Jenifer Prince Devaraj" userId="c3fb109c-09d1-42a6-93f4-69472d709861" providerId="ADAL" clId="{2FB64BC4-72AC-44EB-85D4-7DAB93B39D5E}" dt="2024-11-13T21:15:15.888" v="14" actId="1076"/>
          <ac:picMkLst>
            <pc:docMk/>
            <pc:sldMk cId="777801352" sldId="761"/>
            <ac:picMk id="12" creationId="{3FB255A0-2DD7-47F6-81B5-F4DCECB41F99}"/>
          </ac:picMkLst>
        </pc:picChg>
      </pc:sldChg>
      <pc:sldChg chg="addSp delSp modSp mod">
        <pc:chgData name="Jenifer Prince Devaraj" userId="c3fb109c-09d1-42a6-93f4-69472d709861" providerId="ADAL" clId="{2FB64BC4-72AC-44EB-85D4-7DAB93B39D5E}" dt="2024-11-13T21:15:37.163" v="19" actId="1076"/>
        <pc:sldMkLst>
          <pc:docMk/>
          <pc:sldMk cId="597180771" sldId="762"/>
        </pc:sldMkLst>
        <pc:picChg chg="add mod">
          <ac:chgData name="Jenifer Prince Devaraj" userId="c3fb109c-09d1-42a6-93f4-69472d709861" providerId="ADAL" clId="{2FB64BC4-72AC-44EB-85D4-7DAB93B39D5E}" dt="2024-11-13T21:15:37.163" v="19" actId="1076"/>
          <ac:picMkLst>
            <pc:docMk/>
            <pc:sldMk cId="597180771" sldId="762"/>
            <ac:picMk id="8" creationId="{254216A7-5306-4395-B080-F32320BD8B23}"/>
          </ac:picMkLst>
        </pc:picChg>
        <pc:picChg chg="add del">
          <ac:chgData name="Jenifer Prince Devaraj" userId="c3fb109c-09d1-42a6-93f4-69472d709861" providerId="ADAL" clId="{2FB64BC4-72AC-44EB-85D4-7DAB93B39D5E}" dt="2024-11-13T21:15:26.241" v="17" actId="478"/>
          <ac:picMkLst>
            <pc:docMk/>
            <pc:sldMk cId="597180771" sldId="762"/>
            <ac:picMk id="9" creationId="{44A5AB6B-097C-360A-8EC3-4A80D8DA0249}"/>
          </ac:picMkLst>
        </pc:picChg>
      </pc:sldChg>
      <pc:sldChg chg="modSp mod">
        <pc:chgData name="Jenifer Prince Devaraj" userId="c3fb109c-09d1-42a6-93f4-69472d709861" providerId="ADAL" clId="{2FB64BC4-72AC-44EB-85D4-7DAB93B39D5E}" dt="2024-11-13T20:58:32.011" v="3" actId="20577"/>
        <pc:sldMkLst>
          <pc:docMk/>
          <pc:sldMk cId="516702989" sldId="775"/>
        </pc:sldMkLst>
        <pc:spChg chg="mod">
          <ac:chgData name="Jenifer Prince Devaraj" userId="c3fb109c-09d1-42a6-93f4-69472d709861" providerId="ADAL" clId="{2FB64BC4-72AC-44EB-85D4-7DAB93B39D5E}" dt="2024-11-13T20:58:32.011" v="3" actId="20577"/>
          <ac:spMkLst>
            <pc:docMk/>
            <pc:sldMk cId="516702989" sldId="775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2FB64BC4-72AC-44EB-85D4-7DAB93B39D5E}" dt="2024-11-13T21:15:50.523" v="22" actId="1076"/>
        <pc:sldMkLst>
          <pc:docMk/>
          <pc:sldMk cId="3303267734" sldId="780"/>
        </pc:sldMkLst>
        <pc:picChg chg="del">
          <ac:chgData name="Jenifer Prince Devaraj" userId="c3fb109c-09d1-42a6-93f4-69472d709861" providerId="ADAL" clId="{2FB64BC4-72AC-44EB-85D4-7DAB93B39D5E}" dt="2024-11-13T21:15:39.862" v="20" actId="478"/>
          <ac:picMkLst>
            <pc:docMk/>
            <pc:sldMk cId="3303267734" sldId="780"/>
            <ac:picMk id="8" creationId="{8BB35794-88E3-8ECA-85CD-EAEE71F0082E}"/>
          </ac:picMkLst>
        </pc:picChg>
        <pc:picChg chg="add mod">
          <ac:chgData name="Jenifer Prince Devaraj" userId="c3fb109c-09d1-42a6-93f4-69472d709861" providerId="ADAL" clId="{2FB64BC4-72AC-44EB-85D4-7DAB93B39D5E}" dt="2024-11-13T21:15:50.523" v="22" actId="1076"/>
          <ac:picMkLst>
            <pc:docMk/>
            <pc:sldMk cId="3303267734" sldId="780"/>
            <ac:picMk id="9" creationId="{315F398D-402C-4902-8AEC-4D6D10D5D758}"/>
          </ac:picMkLst>
        </pc:picChg>
      </pc:sldChg>
      <pc:sldChg chg="addSp delSp modSp mod">
        <pc:chgData name="Jenifer Prince Devaraj" userId="c3fb109c-09d1-42a6-93f4-69472d709861" providerId="ADAL" clId="{2FB64BC4-72AC-44EB-85D4-7DAB93B39D5E}" dt="2024-11-13T21:16:11.501" v="25" actId="1076"/>
        <pc:sldMkLst>
          <pc:docMk/>
          <pc:sldMk cId="26688939" sldId="781"/>
        </pc:sldMkLst>
        <pc:picChg chg="add mod">
          <ac:chgData name="Jenifer Prince Devaraj" userId="c3fb109c-09d1-42a6-93f4-69472d709861" providerId="ADAL" clId="{2FB64BC4-72AC-44EB-85D4-7DAB93B39D5E}" dt="2024-11-13T21:16:11.501" v="25" actId="1076"/>
          <ac:picMkLst>
            <pc:docMk/>
            <pc:sldMk cId="26688939" sldId="781"/>
            <ac:picMk id="8" creationId="{4202D75E-0387-485B-8D6A-A9CC14E1E96D}"/>
          </ac:picMkLst>
        </pc:picChg>
        <pc:picChg chg="del">
          <ac:chgData name="Jenifer Prince Devaraj" userId="c3fb109c-09d1-42a6-93f4-69472d709861" providerId="ADAL" clId="{2FB64BC4-72AC-44EB-85D4-7DAB93B39D5E}" dt="2024-11-13T21:15:52.950" v="23" actId="478"/>
          <ac:picMkLst>
            <pc:docMk/>
            <pc:sldMk cId="26688939" sldId="781"/>
            <ac:picMk id="9" creationId="{550316B9-93A3-BAB2-8B90-08516ACA2D62}"/>
          </ac:picMkLst>
        </pc:picChg>
      </pc:sldChg>
      <pc:sldChg chg="addSp delSp modSp mod">
        <pc:chgData name="Jenifer Prince Devaraj" userId="c3fb109c-09d1-42a6-93f4-69472d709861" providerId="ADAL" clId="{2FB64BC4-72AC-44EB-85D4-7DAB93B39D5E}" dt="2024-11-13T21:16:35.457" v="28" actId="1076"/>
        <pc:sldMkLst>
          <pc:docMk/>
          <pc:sldMk cId="1043953624" sldId="782"/>
        </pc:sldMkLst>
        <pc:picChg chg="del">
          <ac:chgData name="Jenifer Prince Devaraj" userId="c3fb109c-09d1-42a6-93f4-69472d709861" providerId="ADAL" clId="{2FB64BC4-72AC-44EB-85D4-7DAB93B39D5E}" dt="2024-11-13T21:16:14.963" v="26" actId="478"/>
          <ac:picMkLst>
            <pc:docMk/>
            <pc:sldMk cId="1043953624" sldId="782"/>
            <ac:picMk id="8" creationId="{B2F9C494-547D-DA5F-2BA1-35DCD4A913FE}"/>
          </ac:picMkLst>
        </pc:picChg>
        <pc:picChg chg="add mod">
          <ac:chgData name="Jenifer Prince Devaraj" userId="c3fb109c-09d1-42a6-93f4-69472d709861" providerId="ADAL" clId="{2FB64BC4-72AC-44EB-85D4-7DAB93B39D5E}" dt="2024-11-13T21:16:35.457" v="28" actId="1076"/>
          <ac:picMkLst>
            <pc:docMk/>
            <pc:sldMk cId="1043953624" sldId="782"/>
            <ac:picMk id="9" creationId="{724FB8D0-319D-4E12-BF62-8B5A9D870D96}"/>
          </ac:picMkLst>
        </pc:picChg>
      </pc:sldChg>
      <pc:sldChg chg="addSp delSp modSp mod">
        <pc:chgData name="Jenifer Prince Devaraj" userId="c3fb109c-09d1-42a6-93f4-69472d709861" providerId="ADAL" clId="{2FB64BC4-72AC-44EB-85D4-7DAB93B39D5E}" dt="2024-11-13T21:16:51.990" v="31" actId="1076"/>
        <pc:sldMkLst>
          <pc:docMk/>
          <pc:sldMk cId="3583799862" sldId="783"/>
        </pc:sldMkLst>
        <pc:picChg chg="add mod">
          <ac:chgData name="Jenifer Prince Devaraj" userId="c3fb109c-09d1-42a6-93f4-69472d709861" providerId="ADAL" clId="{2FB64BC4-72AC-44EB-85D4-7DAB93B39D5E}" dt="2024-11-13T21:16:51.990" v="31" actId="1076"/>
          <ac:picMkLst>
            <pc:docMk/>
            <pc:sldMk cId="3583799862" sldId="783"/>
            <ac:picMk id="8" creationId="{902D245D-E234-4672-9FDE-12B2DD0A2E95}"/>
          </ac:picMkLst>
        </pc:picChg>
        <pc:picChg chg="del">
          <ac:chgData name="Jenifer Prince Devaraj" userId="c3fb109c-09d1-42a6-93f4-69472d709861" providerId="ADAL" clId="{2FB64BC4-72AC-44EB-85D4-7DAB93B39D5E}" dt="2024-11-13T21:16:41.392" v="29" actId="478"/>
          <ac:picMkLst>
            <pc:docMk/>
            <pc:sldMk cId="3583799862" sldId="783"/>
            <ac:picMk id="9" creationId="{663F4522-E0BF-D2D5-48D3-058E9D291C34}"/>
          </ac:picMkLst>
        </pc:picChg>
      </pc:sldChg>
      <pc:sldChg chg="del">
        <pc:chgData name="Jenifer Prince Devaraj" userId="c3fb109c-09d1-42a6-93f4-69472d709861" providerId="ADAL" clId="{2FB64BC4-72AC-44EB-85D4-7DAB93B39D5E}" dt="2024-11-13T21:16:57.964" v="32" actId="47"/>
        <pc:sldMkLst>
          <pc:docMk/>
          <pc:sldMk cId="806278037" sldId="786"/>
        </pc:sldMkLst>
      </pc:sldChg>
      <pc:sldChg chg="del">
        <pc:chgData name="Jenifer Prince Devaraj" userId="c3fb109c-09d1-42a6-93f4-69472d709861" providerId="ADAL" clId="{2FB64BC4-72AC-44EB-85D4-7DAB93B39D5E}" dt="2024-11-13T21:17:09.213" v="33" actId="47"/>
        <pc:sldMkLst>
          <pc:docMk/>
          <pc:sldMk cId="3439677403" sldId="78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7 – Segment Display as Timer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16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5387" y="25366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10540" y="2370157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Acquire the skill to design microcontroller-based circuits for specific timer objectives.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Develop proficiency in writing Embedded C codes to implement a timer  function using three 7-segment display.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40167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2986" y="366669"/>
            <a:ext cx="11594969" cy="1325563"/>
          </a:xfrm>
        </p:spPr>
        <p:txBody>
          <a:bodyPr>
            <a:no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33780" y="2760315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3X7-Segment Display that cycles value from 0 to 40 and repeats continuously. Set a delay of 300ms.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054" y="16603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895395" y="3514904"/>
            <a:ext cx="9342646" cy="2239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</a:t>
            </a:r>
            <a:r>
              <a:rPr lang="en-GB" sz="2400" b="1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[]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					 	 named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seg_display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and initializes it with 				  	  10 hexadecimal values.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3E09A7-5145-4471-AF8A-CBC5396EE9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2328" y="2245703"/>
            <a:ext cx="9107171" cy="1428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805" y="14769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06901" y="1259709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301750" y="1914181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CB50D3-4A71-1832-16E3-9E0C7226FEAE}"/>
              </a:ext>
            </a:extLst>
          </p:cNvPr>
          <p:cNvSpPr txBox="1"/>
          <p:nvPr/>
        </p:nvSpPr>
        <p:spPr>
          <a:xfrm>
            <a:off x="1798671" y="4373637"/>
            <a:ext cx="7525122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Declaring the Output Port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TRISC and TRISD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Initialize PORTC and PORTD to be ‘0’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Port D is used to display the first value and Port C is used to display the second value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B255A0-2DD7-47F6-81B5-F4DCECB41F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706" y="2477897"/>
            <a:ext cx="6677957" cy="189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9987" y="1428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‘0’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0xC0’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0xC0. (to display ‘0’)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4216A7-5306-4395-B080-F32320BD8B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3087" y="2590661"/>
            <a:ext cx="6382641" cy="1991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180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7147" y="18908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‘1’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0xF9’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0xF9. (to display ‘1’)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15F398D-402C-4902-8AEC-4D6D10D5D7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42" y="2845481"/>
            <a:ext cx="6335009" cy="1609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267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9367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‘2’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0xA4’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0xA4. (to display ‘2’)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02D75E-0387-485B-8D6A-A9CC14E1E9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351" y="2466313"/>
            <a:ext cx="6287377" cy="1667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8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821" y="12763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‘3’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0xB0’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0xB0. (to display ‘3’)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4FB8D0-319D-4E12-BF62-8B5A9D870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0442" y="2858990"/>
            <a:ext cx="6239746" cy="1581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953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266272" y="2091814"/>
            <a:ext cx="5424170" cy="44307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Conditions in do- while Loop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This condition is to make Port D to display ‘4’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‘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= 0x99’ sets the value of the variable </a:t>
            </a:r>
            <a:r>
              <a:rPr lang="en-GB" sz="2200" i="0" dirty="0" err="1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portd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 0x99. (to display ‘4’)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Also, ‘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portc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= display[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]’ suggests that there is an array called display containing at least 10 elements.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2D245D-E234-4672-9FDE-12B2DD0A2E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320" y="2371549"/>
            <a:ext cx="6878010" cy="251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799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73BE046D-1A72-1A98-4ED9-A1133DEECB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86903" y="1729515"/>
            <a:ext cx="8296275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58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80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2547" y="21129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  <a:b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</a:b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F375C8-B712-40F9-BF93-D440A5C62971}"/>
              </a:ext>
            </a:extLst>
          </p:cNvPr>
          <p:cNvSpPr txBox="1"/>
          <p:nvPr/>
        </p:nvSpPr>
        <p:spPr>
          <a:xfrm>
            <a:off x="1155506" y="3283256"/>
            <a:ext cx="10558780" cy="18185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Write a program and Showcase a timer design featuring a 7-Segment Display that cycles  values from 0 to 50 and repeats continuously.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Set a delay of 200ms.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DE0F8C-79E0-4E84-A412-39CFA2577C6F}"/>
              </a:ext>
            </a:extLst>
          </p:cNvPr>
          <p:cNvSpPr txBox="1"/>
          <p:nvPr/>
        </p:nvSpPr>
        <p:spPr>
          <a:xfrm>
            <a:off x="208307" y="1667681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Timer display- 7 segments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160350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03"/>
    </mc:Choice>
    <mc:Fallback xmlns="">
      <p:transition spd="slow" advTm="21803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758</Words>
  <Application>Microsoft Office PowerPoint</Application>
  <PresentationFormat>Widescreen</PresentationFormat>
  <Paragraphs>103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7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Timer display- 7 segments </vt:lpstr>
      <vt:lpstr>Timer display- 7 segments 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Timer display- 7 segments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2024-11-13T21:17:10Z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