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51" r:id="rId2"/>
    <p:sldMasterId id="2147483774" r:id="rId3"/>
    <p:sldMasterId id="2147483672" r:id="rId4"/>
  </p:sldMasterIdLst>
  <p:notesMasterIdLst>
    <p:notesMasterId r:id="rId42"/>
  </p:notesMasterIdLst>
  <p:sldIdLst>
    <p:sldId id="257" r:id="rId5"/>
    <p:sldId id="275" r:id="rId6"/>
    <p:sldId id="274" r:id="rId7"/>
    <p:sldId id="273" r:id="rId8"/>
    <p:sldId id="272" r:id="rId9"/>
    <p:sldId id="271" r:id="rId10"/>
    <p:sldId id="267" r:id="rId11"/>
    <p:sldId id="287" r:id="rId12"/>
    <p:sldId id="276" r:id="rId13"/>
    <p:sldId id="277" r:id="rId14"/>
    <p:sldId id="278" r:id="rId15"/>
    <p:sldId id="288" r:id="rId16"/>
    <p:sldId id="289" r:id="rId17"/>
    <p:sldId id="290" r:id="rId18"/>
    <p:sldId id="291" r:id="rId19"/>
    <p:sldId id="292" r:id="rId20"/>
    <p:sldId id="309" r:id="rId21"/>
    <p:sldId id="310" r:id="rId22"/>
    <p:sldId id="311" r:id="rId23"/>
    <p:sldId id="313" r:id="rId24"/>
    <p:sldId id="314" r:id="rId25"/>
    <p:sldId id="315" r:id="rId26"/>
    <p:sldId id="316" r:id="rId27"/>
    <p:sldId id="302" r:id="rId28"/>
    <p:sldId id="300" r:id="rId29"/>
    <p:sldId id="317" r:id="rId30"/>
    <p:sldId id="318" r:id="rId31"/>
    <p:sldId id="319" r:id="rId32"/>
    <p:sldId id="320" r:id="rId33"/>
    <p:sldId id="280" r:id="rId34"/>
    <p:sldId id="279" r:id="rId35"/>
    <p:sldId id="281" r:id="rId36"/>
    <p:sldId id="282" r:id="rId37"/>
    <p:sldId id="283" r:id="rId38"/>
    <p:sldId id="284" r:id="rId39"/>
    <p:sldId id="285" r:id="rId40"/>
    <p:sldId id="286" r:id="rId4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5D3912-9CF0-3F45-057A-97506036C36D}" v="19" dt="2023-06-27T14:16:37.993"/>
    <p1510:client id="{388ABD25-86C4-C38B-3C5E-49DBF8F37328}" v="4" dt="2023-08-10T12:52:30.125"/>
    <p1510:client id="{4F345A2B-D86A-4E15-A391-54315140D1D6}" v="5" dt="2023-06-23T12:44:48.791"/>
    <p1510:client id="{A73FFCB7-A91C-C9E9-9DE2-37DD26AF92F5}" v="366" dt="2023-10-23T08:36:32.962"/>
    <p1510:client id="{B85C085F-07FA-57DD-357B-3BDE8D699569}" v="10" dt="2023-08-16T11:13:47.157"/>
    <p1510:client id="{BC6612BF-8507-0AA1-184C-6F91295C415C}" v="17" dt="2023-06-23T12:46:30.114"/>
    <p1510:client id="{BFE62EB7-322F-AF02-10A2-6AF0BCC0F7D8}" v="4" dt="2023-10-23T08:38:39.955"/>
    <p1510:client id="{E15E80BC-1AD8-84B7-1AD7-B5EA9594A7EF}" v="15" dt="2023-08-10T14:17:29.492"/>
    <p1510:client id="{F2E376A4-EBE0-C47A-125F-439CA45AB4AB}" v="587" dt="2023-08-10T14:16:37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B85C085F-07FA-57DD-357B-3BDE8D699569}"/>
    <pc:docChg chg="delSld modSld">
      <pc:chgData name="Sadie France" userId="S::s.france@uwtsd.ac.uk::b7d6a976-0449-421d-8e4f-ccb524b7ca6e" providerId="AD" clId="Web-{B85C085F-07FA-57DD-357B-3BDE8D699569}" dt="2023-08-16T11:13:47.157" v="9" actId="20577"/>
      <pc:docMkLst>
        <pc:docMk/>
      </pc:docMkLst>
      <pc:sldChg chg="modSp">
        <pc:chgData name="Sadie France" userId="S::s.france@uwtsd.ac.uk::b7d6a976-0449-421d-8e4f-ccb524b7ca6e" providerId="AD" clId="Web-{B85C085F-07FA-57DD-357B-3BDE8D699569}" dt="2023-08-16T11:13:02.733" v="3" actId="20577"/>
        <pc:sldMkLst>
          <pc:docMk/>
          <pc:sldMk cId="3915978295" sldId="289"/>
        </pc:sldMkLst>
        <pc:spChg chg="mod">
          <ac:chgData name="Sadie France" userId="S::s.france@uwtsd.ac.uk::b7d6a976-0449-421d-8e4f-ccb524b7ca6e" providerId="AD" clId="Web-{B85C085F-07FA-57DD-357B-3BDE8D699569}" dt="2023-08-16T11:13:02.733" v="3" actId="20577"/>
          <ac:spMkLst>
            <pc:docMk/>
            <pc:sldMk cId="3915978295" sldId="289"/>
            <ac:spMk id="3" creationId="{87146FC3-2794-C0F5-AD26-C2A21F88E5AC}"/>
          </ac:spMkLst>
        </pc:spChg>
      </pc:sldChg>
      <pc:sldChg chg="modSp">
        <pc:chgData name="Sadie France" userId="S::s.france@uwtsd.ac.uk::b7d6a976-0449-421d-8e4f-ccb524b7ca6e" providerId="AD" clId="Web-{B85C085F-07FA-57DD-357B-3BDE8D699569}" dt="2023-08-16T11:13:20.890" v="6" actId="20577"/>
        <pc:sldMkLst>
          <pc:docMk/>
          <pc:sldMk cId="3252345516" sldId="290"/>
        </pc:sldMkLst>
        <pc:spChg chg="mod">
          <ac:chgData name="Sadie France" userId="S::s.france@uwtsd.ac.uk::b7d6a976-0449-421d-8e4f-ccb524b7ca6e" providerId="AD" clId="Web-{B85C085F-07FA-57DD-357B-3BDE8D699569}" dt="2023-08-16T11:13:20.890" v="6" actId="20577"/>
          <ac:spMkLst>
            <pc:docMk/>
            <pc:sldMk cId="3252345516" sldId="290"/>
            <ac:spMk id="3" creationId="{4DF5CC42-7ACB-D115-0746-CF861A1452F5}"/>
          </ac:spMkLst>
        </pc:spChg>
      </pc:sldChg>
      <pc:sldChg chg="modSp">
        <pc:chgData name="Sadie France" userId="S::s.france@uwtsd.ac.uk::b7d6a976-0449-421d-8e4f-ccb524b7ca6e" providerId="AD" clId="Web-{B85C085F-07FA-57DD-357B-3BDE8D699569}" dt="2023-08-16T11:13:47.157" v="9" actId="20577"/>
        <pc:sldMkLst>
          <pc:docMk/>
          <pc:sldMk cId="2759436495" sldId="291"/>
        </pc:sldMkLst>
        <pc:spChg chg="mod">
          <ac:chgData name="Sadie France" userId="S::s.france@uwtsd.ac.uk::b7d6a976-0449-421d-8e4f-ccb524b7ca6e" providerId="AD" clId="Web-{B85C085F-07FA-57DD-357B-3BDE8D699569}" dt="2023-08-16T11:13:47.157" v="9" actId="20577"/>
          <ac:spMkLst>
            <pc:docMk/>
            <pc:sldMk cId="2759436495" sldId="291"/>
            <ac:spMk id="3" creationId="{AD301112-03FE-D044-549A-5E8BF6CB5AC7}"/>
          </ac:spMkLst>
        </pc:spChg>
      </pc:sldChg>
      <pc:sldChg chg="del">
        <pc:chgData name="Sadie France" userId="S::s.france@uwtsd.ac.uk::b7d6a976-0449-421d-8e4f-ccb524b7ca6e" providerId="AD" clId="Web-{B85C085F-07FA-57DD-357B-3BDE8D699569}" dt="2023-08-16T11:12:44.764" v="0"/>
        <pc:sldMkLst>
          <pc:docMk/>
          <pc:sldMk cId="3490226688" sldId="292"/>
        </pc:sldMkLst>
      </pc:sldChg>
    </pc:docChg>
  </pc:docChgLst>
  <pc:docChgLst>
    <pc:chgData name="Sadie France" userId="S::s.france@uwtsd.ac.uk::b7d6a976-0449-421d-8e4f-ccb524b7ca6e" providerId="AD" clId="Web-{7CB45FDE-BB88-B573-5F23-E7F97F261FC5}"/>
    <pc:docChg chg="modSld">
      <pc:chgData name="Sadie France" userId="S::s.france@uwtsd.ac.uk::b7d6a976-0449-421d-8e4f-ccb524b7ca6e" providerId="AD" clId="Web-{7CB45FDE-BB88-B573-5F23-E7F97F261FC5}" dt="2023-08-11T10:39:56.101" v="45" actId="20577"/>
      <pc:docMkLst>
        <pc:docMk/>
      </pc:docMkLst>
      <pc:sldChg chg="modSp">
        <pc:chgData name="Sadie France" userId="S::s.france@uwtsd.ac.uk::b7d6a976-0449-421d-8e4f-ccb524b7ca6e" providerId="AD" clId="Web-{7CB45FDE-BB88-B573-5F23-E7F97F261FC5}" dt="2023-08-11T10:39:56.101" v="45" actId="20577"/>
        <pc:sldMkLst>
          <pc:docMk/>
          <pc:sldMk cId="2059536927" sldId="286"/>
        </pc:sldMkLst>
        <pc:graphicFrameChg chg="modGraphic">
          <ac:chgData name="Sadie France" userId="S::s.france@uwtsd.ac.uk::b7d6a976-0449-421d-8e4f-ccb524b7ca6e" providerId="AD" clId="Web-{7CB45FDE-BB88-B573-5F23-E7F97F261FC5}" dt="2023-08-11T10:39:56.101" v="45" actId="20577"/>
          <ac:graphicFrameMkLst>
            <pc:docMk/>
            <pc:sldMk cId="2059536927" sldId="286"/>
            <ac:graphicFrameMk id="5" creationId="{5627D189-9454-A343-22E5-5AF96779EF7C}"/>
          </ac:graphicFrameMkLst>
        </pc:graphicFrameChg>
      </pc:sldChg>
    </pc:docChg>
  </pc:docChgLst>
  <pc:docChgLst>
    <pc:chgData name="Sadie France" userId="S::s.france@uwtsd.ac.uk::b7d6a976-0449-421d-8e4f-ccb524b7ca6e" providerId="AD" clId="Web-{E15E80BC-1AD8-84B7-1AD7-B5EA9594A7EF}"/>
    <pc:docChg chg="modSld">
      <pc:chgData name="Sadie France" userId="S::s.france@uwtsd.ac.uk::b7d6a976-0449-421d-8e4f-ccb524b7ca6e" providerId="AD" clId="Web-{E15E80BC-1AD8-84B7-1AD7-B5EA9594A7EF}" dt="2023-08-10T14:17:29.492" v="14" actId="20577"/>
      <pc:docMkLst>
        <pc:docMk/>
      </pc:docMkLst>
      <pc:sldChg chg="modSp">
        <pc:chgData name="Sadie France" userId="S::s.france@uwtsd.ac.uk::b7d6a976-0449-421d-8e4f-ccb524b7ca6e" providerId="AD" clId="Web-{E15E80BC-1AD8-84B7-1AD7-B5EA9594A7EF}" dt="2023-08-10T14:17:29.492" v="14" actId="20577"/>
        <pc:sldMkLst>
          <pc:docMk/>
          <pc:sldMk cId="1868766586" sldId="257"/>
        </pc:sldMkLst>
        <pc:spChg chg="mod">
          <ac:chgData name="Sadie France" userId="S::s.france@uwtsd.ac.uk::b7d6a976-0449-421d-8e4f-ccb524b7ca6e" providerId="AD" clId="Web-{E15E80BC-1AD8-84B7-1AD7-B5EA9594A7EF}" dt="2023-08-10T14:17:29.492" v="14" actId="20577"/>
          <ac:spMkLst>
            <pc:docMk/>
            <pc:sldMk cId="1868766586" sldId="257"/>
            <ac:spMk id="2" creationId="{00000000-0000-0000-0000-000000000000}"/>
          </ac:spMkLst>
        </pc:spChg>
      </pc:sldChg>
    </pc:docChg>
  </pc:docChgLst>
  <pc:docChgLst>
    <pc:chgData name="Sadie France" userId="S::s.france@uwtsd.ac.uk::b7d6a976-0449-421d-8e4f-ccb524b7ca6e" providerId="AD" clId="Web-{BFE62EB7-322F-AF02-10A2-6AF0BCC0F7D8}"/>
    <pc:docChg chg="delSld modSld">
      <pc:chgData name="Sadie France" userId="S::s.france@uwtsd.ac.uk::b7d6a976-0449-421d-8e4f-ccb524b7ca6e" providerId="AD" clId="Web-{BFE62EB7-322F-AF02-10A2-6AF0BCC0F7D8}" dt="2023-10-23T08:38:39.955" v="4" actId="20577"/>
      <pc:docMkLst>
        <pc:docMk/>
      </pc:docMkLst>
      <pc:sldChg chg="modSp">
        <pc:chgData name="Sadie France" userId="S::s.france@uwtsd.ac.uk::b7d6a976-0449-421d-8e4f-ccb524b7ca6e" providerId="AD" clId="Web-{BFE62EB7-322F-AF02-10A2-6AF0BCC0F7D8}" dt="2023-10-23T08:38:39.955" v="4" actId="20577"/>
        <pc:sldMkLst>
          <pc:docMk/>
          <pc:sldMk cId="1868766586" sldId="257"/>
        </pc:sldMkLst>
        <pc:spChg chg="mod">
          <ac:chgData name="Sadie France" userId="S::s.france@uwtsd.ac.uk::b7d6a976-0449-421d-8e4f-ccb524b7ca6e" providerId="AD" clId="Web-{BFE62EB7-322F-AF02-10A2-6AF0BCC0F7D8}" dt="2023-10-23T08:38:39.955" v="4" actId="20577"/>
          <ac:spMkLst>
            <pc:docMk/>
            <pc:sldMk cId="1868766586" sldId="257"/>
            <ac:spMk id="3" creationId="{00000000-0000-0000-0000-000000000000}"/>
          </ac:spMkLst>
        </pc:spChg>
      </pc:sldChg>
      <pc:sldChg chg="del">
        <pc:chgData name="Sadie France" userId="S::s.france@uwtsd.ac.uk::b7d6a976-0449-421d-8e4f-ccb524b7ca6e" providerId="AD" clId="Web-{BFE62EB7-322F-AF02-10A2-6AF0BCC0F7D8}" dt="2023-10-23T08:38:03.407" v="0"/>
        <pc:sldMkLst>
          <pc:docMk/>
          <pc:sldMk cId="1874971481" sldId="294"/>
        </pc:sldMkLst>
      </pc:sldChg>
      <pc:sldChg chg="addSp modSp mod setBg">
        <pc:chgData name="Sadie France" userId="S::s.france@uwtsd.ac.uk::b7d6a976-0449-421d-8e4f-ccb524b7ca6e" providerId="AD" clId="Web-{BFE62EB7-322F-AF02-10A2-6AF0BCC0F7D8}" dt="2023-10-23T08:38:14.329" v="1"/>
        <pc:sldMkLst>
          <pc:docMk/>
          <pc:sldMk cId="926430735" sldId="314"/>
        </pc:sldMkLst>
        <pc:spChg chg="mod">
          <ac:chgData name="Sadie France" userId="S::s.france@uwtsd.ac.uk::b7d6a976-0449-421d-8e4f-ccb524b7ca6e" providerId="AD" clId="Web-{BFE62EB7-322F-AF02-10A2-6AF0BCC0F7D8}" dt="2023-10-23T08:38:14.329" v="1"/>
          <ac:spMkLst>
            <pc:docMk/>
            <pc:sldMk cId="926430735" sldId="314"/>
            <ac:spMk id="2" creationId="{F5DA055B-E351-0FC0-64F8-C60B6A7F530A}"/>
          </ac:spMkLst>
        </pc:spChg>
        <pc:spChg chg="mod">
          <ac:chgData name="Sadie France" userId="S::s.france@uwtsd.ac.uk::b7d6a976-0449-421d-8e4f-ccb524b7ca6e" providerId="AD" clId="Web-{BFE62EB7-322F-AF02-10A2-6AF0BCC0F7D8}" dt="2023-10-23T08:38:14.329" v="1"/>
          <ac:spMkLst>
            <pc:docMk/>
            <pc:sldMk cId="926430735" sldId="314"/>
            <ac:spMk id="3" creationId="{5F92F6E0-B03C-E018-D356-67A9122FAE97}"/>
          </ac:spMkLst>
        </pc:spChg>
        <pc:spChg chg="add">
          <ac:chgData name="Sadie France" userId="S::s.france@uwtsd.ac.uk::b7d6a976-0449-421d-8e4f-ccb524b7ca6e" providerId="AD" clId="Web-{BFE62EB7-322F-AF02-10A2-6AF0BCC0F7D8}" dt="2023-10-23T08:38:14.329" v="1"/>
          <ac:spMkLst>
            <pc:docMk/>
            <pc:sldMk cId="926430735" sldId="314"/>
            <ac:spMk id="9" creationId="{C0763A76-9F1C-4FC5-82B7-DD475DA461B2}"/>
          </ac:spMkLst>
        </pc:spChg>
        <pc:spChg chg="add">
          <ac:chgData name="Sadie France" userId="S::s.france@uwtsd.ac.uk::b7d6a976-0449-421d-8e4f-ccb524b7ca6e" providerId="AD" clId="Web-{BFE62EB7-322F-AF02-10A2-6AF0BCC0F7D8}" dt="2023-10-23T08:38:14.329" v="1"/>
          <ac:spMkLst>
            <pc:docMk/>
            <pc:sldMk cId="926430735" sldId="314"/>
            <ac:spMk id="11" creationId="{E81BF4F6-F2CF-4984-9D14-D6966D92F99F}"/>
          </ac:spMkLst>
        </pc:spChg>
        <pc:picChg chg="add">
          <ac:chgData name="Sadie France" userId="S::s.france@uwtsd.ac.uk::b7d6a976-0449-421d-8e4f-ccb524b7ca6e" providerId="AD" clId="Web-{BFE62EB7-322F-AF02-10A2-6AF0BCC0F7D8}" dt="2023-10-23T08:38:14.329" v="1"/>
          <ac:picMkLst>
            <pc:docMk/>
            <pc:sldMk cId="926430735" sldId="314"/>
            <ac:picMk id="5" creationId="{34C8D5A6-9749-28D0-0A11-6F9DF87399F9}"/>
          </ac:picMkLst>
        </pc:picChg>
      </pc:sldChg>
    </pc:docChg>
  </pc:docChgLst>
  <pc:docChgLst>
    <pc:chgData name="Sadie France" userId="S::s.france@uwtsd.ac.uk::b7d6a976-0449-421d-8e4f-ccb524b7ca6e" providerId="AD" clId="Web-{F2E376A4-EBE0-C47A-125F-439CA45AB4AB}"/>
    <pc:docChg chg="addSld delSld modSld sldOrd addMainMaster">
      <pc:chgData name="Sadie France" userId="S::s.france@uwtsd.ac.uk::b7d6a976-0449-421d-8e4f-ccb524b7ca6e" providerId="AD" clId="Web-{F2E376A4-EBE0-C47A-125F-439CA45AB4AB}" dt="2023-08-10T14:18:57.934" v="604"/>
      <pc:docMkLst>
        <pc:docMk/>
      </pc:docMkLst>
      <pc:sldChg chg="del">
        <pc:chgData name="Sadie France" userId="S::s.france@uwtsd.ac.uk::b7d6a976-0449-421d-8e4f-ccb524b7ca6e" providerId="AD" clId="Web-{F2E376A4-EBE0-C47A-125F-439CA45AB4AB}" dt="2023-08-10T14:03:41.345" v="489"/>
        <pc:sldMkLst>
          <pc:docMk/>
          <pc:sldMk cId="4242101174" sldId="258"/>
        </pc:sldMkLst>
      </pc:sldChg>
      <pc:sldChg chg="del">
        <pc:chgData name="Sadie France" userId="S::s.france@uwtsd.ac.uk::b7d6a976-0449-421d-8e4f-ccb524b7ca6e" providerId="AD" clId="Web-{F2E376A4-EBE0-C47A-125F-439CA45AB4AB}" dt="2023-08-10T13:43:50.747" v="360"/>
        <pc:sldMkLst>
          <pc:docMk/>
          <pc:sldMk cId="826320144" sldId="259"/>
        </pc:sldMkLst>
      </pc:sldChg>
      <pc:sldChg chg="del">
        <pc:chgData name="Sadie France" userId="S::s.france@uwtsd.ac.uk::b7d6a976-0449-421d-8e4f-ccb524b7ca6e" providerId="AD" clId="Web-{F2E376A4-EBE0-C47A-125F-439CA45AB4AB}" dt="2023-08-10T13:43:44.715" v="359"/>
        <pc:sldMkLst>
          <pc:docMk/>
          <pc:sldMk cId="2362075766" sldId="260"/>
        </pc:sldMkLst>
      </pc:sldChg>
      <pc:sldChg chg="del">
        <pc:chgData name="Sadie France" userId="S::s.france@uwtsd.ac.uk::b7d6a976-0449-421d-8e4f-ccb524b7ca6e" providerId="AD" clId="Web-{F2E376A4-EBE0-C47A-125F-439CA45AB4AB}" dt="2023-08-10T13:43:43.746" v="358"/>
        <pc:sldMkLst>
          <pc:docMk/>
          <pc:sldMk cId="2524566609" sldId="261"/>
        </pc:sldMkLst>
      </pc:sldChg>
      <pc:sldChg chg="del">
        <pc:chgData name="Sadie France" userId="S::s.france@uwtsd.ac.uk::b7d6a976-0449-421d-8e4f-ccb524b7ca6e" providerId="AD" clId="Web-{F2E376A4-EBE0-C47A-125F-439CA45AB4AB}" dt="2023-08-10T13:43:43.309" v="357"/>
        <pc:sldMkLst>
          <pc:docMk/>
          <pc:sldMk cId="826863557" sldId="262"/>
        </pc:sldMkLst>
      </pc:sldChg>
      <pc:sldChg chg="del">
        <pc:chgData name="Sadie France" userId="S::s.france@uwtsd.ac.uk::b7d6a976-0449-421d-8e4f-ccb524b7ca6e" providerId="AD" clId="Web-{F2E376A4-EBE0-C47A-125F-439CA45AB4AB}" dt="2023-08-10T13:43:42.762" v="356"/>
        <pc:sldMkLst>
          <pc:docMk/>
          <pc:sldMk cId="3670432843" sldId="263"/>
        </pc:sldMkLst>
      </pc:sldChg>
      <pc:sldChg chg="del">
        <pc:chgData name="Sadie France" userId="S::s.france@uwtsd.ac.uk::b7d6a976-0449-421d-8e4f-ccb524b7ca6e" providerId="AD" clId="Web-{F2E376A4-EBE0-C47A-125F-439CA45AB4AB}" dt="2023-08-10T13:43:41.528" v="355"/>
        <pc:sldMkLst>
          <pc:docMk/>
          <pc:sldMk cId="2305717451" sldId="264"/>
        </pc:sldMkLst>
      </pc:sldChg>
      <pc:sldChg chg="del">
        <pc:chgData name="Sadie France" userId="S::s.france@uwtsd.ac.uk::b7d6a976-0449-421d-8e4f-ccb524b7ca6e" providerId="AD" clId="Web-{F2E376A4-EBE0-C47A-125F-439CA45AB4AB}" dt="2023-08-10T13:43:40.340" v="354"/>
        <pc:sldMkLst>
          <pc:docMk/>
          <pc:sldMk cId="862429447" sldId="265"/>
        </pc:sldMkLst>
      </pc:sldChg>
      <pc:sldChg chg="del">
        <pc:chgData name="Sadie France" userId="S::s.france@uwtsd.ac.uk::b7d6a976-0449-421d-8e4f-ccb524b7ca6e" providerId="AD" clId="Web-{F2E376A4-EBE0-C47A-125F-439CA45AB4AB}" dt="2023-08-10T13:43:32.121" v="353"/>
        <pc:sldMkLst>
          <pc:docMk/>
          <pc:sldMk cId="4275570268" sldId="266"/>
        </pc:sldMkLst>
      </pc:sldChg>
      <pc:sldChg chg="addSp delSp modSp mod setBg addAnim delAnim">
        <pc:chgData name="Sadie France" userId="S::s.france@uwtsd.ac.uk::b7d6a976-0449-421d-8e4f-ccb524b7ca6e" providerId="AD" clId="Web-{F2E376A4-EBE0-C47A-125F-439CA45AB4AB}" dt="2023-08-10T12:58:52.463" v="8" actId="1076"/>
        <pc:sldMkLst>
          <pc:docMk/>
          <pc:sldMk cId="4087278480" sldId="267"/>
        </pc:sldMkLst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2" creationId="{85FB546F-FC08-1AF9-1E49-1A2049C0DACE}"/>
          </ac:spMkLst>
        </pc:spChg>
        <pc:spChg chg="del mod">
          <ac:chgData name="Sadie France" userId="S::s.france@uwtsd.ac.uk::b7d6a976-0449-421d-8e4f-ccb524b7ca6e" providerId="AD" clId="Web-{F2E376A4-EBE0-C47A-125F-439CA45AB4AB}" dt="2023-08-10T12:58:48.338" v="7"/>
          <ac:spMkLst>
            <pc:docMk/>
            <pc:sldMk cId="4087278480" sldId="267"/>
            <ac:spMk id="3" creationId="{12F5DB07-E469-11F7-27FA-431A0033DC67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4" creationId="{7388864D-F18D-C8D2-1A14-0CFCFBA88B34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5" creationId="{7FF016AA-0FDE-B63B-761C-E64A9DB82097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6" creationId="{88423D1D-1616-EECF-E3D6-4D2696B22768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7" creationId="{72987A2B-605B-18C3-5700-FB493D2A8B68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8" creationId="{CC17399B-BF7F-A8FD-78F6-7FD04C256599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9" creationId="{4BA59562-283C-7A68-1E72-F92056602D0B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10" creationId="{7CCC9BFF-76D0-01CF-C0D7-C26D4B9AECBE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11" creationId="{C0EC4937-AD7E-DBFF-94FD-BF50EEAD2AB2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12" creationId="{4CF29D05-0F1A-BA80-3BB5-DB2ED2453F6D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13" creationId="{9BA7DAB3-8B86-6B3C-324B-003CBD66C640}"/>
          </ac:spMkLst>
        </pc:spChg>
        <pc:spChg chg="mod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14" creationId="{461EB936-C7DE-30E1-EA3C-FBFA1036C2C2}"/>
          </ac:spMkLst>
        </pc:spChg>
        <pc:spChg chg="add del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20" creationId="{DBC6133C-0615-4CE4-9132-37E609A9BDFA}"/>
          </ac:spMkLst>
        </pc:spChg>
        <pc:spChg chg="add del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22" creationId="{169CC832-2974-4E8D-90ED-3E2941BA7336}"/>
          </ac:spMkLst>
        </pc:spChg>
        <pc:spChg chg="add del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24" creationId="{55222F96-971A-4F90-B841-6BAB416C7AC1}"/>
          </ac:spMkLst>
        </pc:spChg>
        <pc:spChg chg="add del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26" creationId="{08980754-6F4B-43C9-B9BE-127B6BED6586}"/>
          </ac:spMkLst>
        </pc:spChg>
        <pc:spChg chg="add del">
          <ac:chgData name="Sadie France" userId="S::s.france@uwtsd.ac.uk::b7d6a976-0449-421d-8e4f-ccb524b7ca6e" providerId="AD" clId="Web-{F2E376A4-EBE0-C47A-125F-439CA45AB4AB}" dt="2023-08-10T12:58:36.978" v="5"/>
          <ac:spMkLst>
            <pc:docMk/>
            <pc:sldMk cId="4087278480" sldId="267"/>
            <ac:spMk id="28" creationId="{2C1BBA94-3F40-40AA-8BB9-E69E25E537C1}"/>
          </ac:spMkLst>
        </pc:spChg>
        <pc:picChg chg="add mod ord">
          <ac:chgData name="Sadie France" userId="S::s.france@uwtsd.ac.uk::b7d6a976-0449-421d-8e4f-ccb524b7ca6e" providerId="AD" clId="Web-{F2E376A4-EBE0-C47A-125F-439CA45AB4AB}" dt="2023-08-10T12:58:52.463" v="8" actId="1076"/>
          <ac:picMkLst>
            <pc:docMk/>
            <pc:sldMk cId="4087278480" sldId="267"/>
            <ac:picMk id="15" creationId="{38678248-53AA-88FD-BB25-4D1F8EB818AA}"/>
          </ac:picMkLst>
        </pc:picChg>
      </pc:sldChg>
      <pc:sldChg chg="del">
        <pc:chgData name="Sadie France" userId="S::s.france@uwtsd.ac.uk::b7d6a976-0449-421d-8e4f-ccb524b7ca6e" providerId="AD" clId="Web-{F2E376A4-EBE0-C47A-125F-439CA45AB4AB}" dt="2023-08-10T13:43:27.261" v="352"/>
        <pc:sldMkLst>
          <pc:docMk/>
          <pc:sldMk cId="1791802260" sldId="268"/>
        </pc:sldMkLst>
      </pc:sldChg>
      <pc:sldChg chg="modSp del">
        <pc:chgData name="Sadie France" userId="S::s.france@uwtsd.ac.uk::b7d6a976-0449-421d-8e4f-ccb524b7ca6e" providerId="AD" clId="Web-{F2E376A4-EBE0-C47A-125F-439CA45AB4AB}" dt="2023-08-10T13:43:25.340" v="351"/>
        <pc:sldMkLst>
          <pc:docMk/>
          <pc:sldMk cId="2498306386" sldId="269"/>
        </pc:sldMkLst>
        <pc:picChg chg="mod">
          <ac:chgData name="Sadie France" userId="S::s.france@uwtsd.ac.uk::b7d6a976-0449-421d-8e4f-ccb524b7ca6e" providerId="AD" clId="Web-{F2E376A4-EBE0-C47A-125F-439CA45AB4AB}" dt="2023-08-10T12:59:01.838" v="9" actId="14100"/>
          <ac:picMkLst>
            <pc:docMk/>
            <pc:sldMk cId="2498306386" sldId="269"/>
            <ac:picMk id="4" creationId="{97139796-2DA7-13AD-36AC-B95014CFB25C}"/>
          </ac:picMkLst>
        </pc:picChg>
      </pc:sldChg>
      <pc:sldChg chg="del">
        <pc:chgData name="Sadie France" userId="S::s.france@uwtsd.ac.uk::b7d6a976-0449-421d-8e4f-ccb524b7ca6e" providerId="AD" clId="Web-{F2E376A4-EBE0-C47A-125F-439CA45AB4AB}" dt="2023-08-10T13:43:23.949" v="350"/>
        <pc:sldMkLst>
          <pc:docMk/>
          <pc:sldMk cId="3023244587" sldId="270"/>
        </pc:sldMkLst>
      </pc:sldChg>
      <pc:sldChg chg="modSp mod setBg">
        <pc:chgData name="Sadie France" userId="S::s.france@uwtsd.ac.uk::b7d6a976-0449-421d-8e4f-ccb524b7ca6e" providerId="AD" clId="Web-{F2E376A4-EBE0-C47A-125F-439CA45AB4AB}" dt="2023-08-10T14:18:57.934" v="604"/>
        <pc:sldMkLst>
          <pc:docMk/>
          <pc:sldMk cId="382619635" sldId="271"/>
        </pc:sldMkLst>
        <pc:spChg chg="mod">
          <ac:chgData name="Sadie France" userId="S::s.france@uwtsd.ac.uk::b7d6a976-0449-421d-8e4f-ccb524b7ca6e" providerId="AD" clId="Web-{F2E376A4-EBE0-C47A-125F-439CA45AB4AB}" dt="2023-08-10T14:18:57.934" v="604"/>
          <ac:spMkLst>
            <pc:docMk/>
            <pc:sldMk cId="382619635" sldId="271"/>
            <ac:spMk id="2" creationId="{130CC0B1-32A8-F49E-87C5-582CF24837E3}"/>
          </ac:spMkLst>
        </pc:spChg>
        <pc:spChg chg="mod">
          <ac:chgData name="Sadie France" userId="S::s.france@uwtsd.ac.uk::b7d6a976-0449-421d-8e4f-ccb524b7ca6e" providerId="AD" clId="Web-{F2E376A4-EBE0-C47A-125F-439CA45AB4AB}" dt="2023-08-10T14:18:57.934" v="604"/>
          <ac:spMkLst>
            <pc:docMk/>
            <pc:sldMk cId="382619635" sldId="271"/>
            <ac:spMk id="3" creationId="{CC08C0BE-AF45-EB0E-6039-485DB3A87211}"/>
          </ac:spMkLst>
        </pc:spChg>
        <pc:spChg chg="mod">
          <ac:chgData name="Sadie France" userId="S::s.france@uwtsd.ac.uk::b7d6a976-0449-421d-8e4f-ccb524b7ca6e" providerId="AD" clId="Web-{F2E376A4-EBE0-C47A-125F-439CA45AB4AB}" dt="2023-08-10T14:18:57.934" v="604"/>
          <ac:spMkLst>
            <pc:docMk/>
            <pc:sldMk cId="382619635" sldId="271"/>
            <ac:spMk id="5" creationId="{848E406F-31E0-1226-43BA-81C098F70ED2}"/>
          </ac:spMkLst>
        </pc:spChg>
        <pc:picChg chg="mod">
          <ac:chgData name="Sadie France" userId="S::s.france@uwtsd.ac.uk::b7d6a976-0449-421d-8e4f-ccb524b7ca6e" providerId="AD" clId="Web-{F2E376A4-EBE0-C47A-125F-439CA45AB4AB}" dt="2023-08-10T14:18:57.934" v="604"/>
          <ac:picMkLst>
            <pc:docMk/>
            <pc:sldMk cId="382619635" sldId="271"/>
            <ac:picMk id="4" creationId="{69C771B1-BF0F-C2DE-BC76-A996C001FB00}"/>
          </ac:picMkLst>
        </pc:picChg>
      </pc:sldChg>
      <pc:sldChg chg="addSp modSp mod setBg">
        <pc:chgData name="Sadie France" userId="S::s.france@uwtsd.ac.uk::b7d6a976-0449-421d-8e4f-ccb524b7ca6e" providerId="AD" clId="Web-{F2E376A4-EBE0-C47A-125F-439CA45AB4AB}" dt="2023-08-10T14:18:54.278" v="603"/>
        <pc:sldMkLst>
          <pc:docMk/>
          <pc:sldMk cId="1294301207" sldId="272"/>
        </pc:sldMkLst>
        <pc:spChg chg="mod">
          <ac:chgData name="Sadie France" userId="S::s.france@uwtsd.ac.uk::b7d6a976-0449-421d-8e4f-ccb524b7ca6e" providerId="AD" clId="Web-{F2E376A4-EBE0-C47A-125F-439CA45AB4AB}" dt="2023-08-10T14:18:54.278" v="603"/>
          <ac:spMkLst>
            <pc:docMk/>
            <pc:sldMk cId="1294301207" sldId="272"/>
            <ac:spMk id="2" creationId="{457DFE7C-4174-A285-44D5-07078C024437}"/>
          </ac:spMkLst>
        </pc:spChg>
        <pc:spChg chg="add">
          <ac:chgData name="Sadie France" userId="S::s.france@uwtsd.ac.uk::b7d6a976-0449-421d-8e4f-ccb524b7ca6e" providerId="AD" clId="Web-{F2E376A4-EBE0-C47A-125F-439CA45AB4AB}" dt="2023-08-10T14:18:54.278" v="603"/>
          <ac:spMkLst>
            <pc:docMk/>
            <pc:sldMk cId="1294301207" sldId="272"/>
            <ac:spMk id="10" creationId="{345A976A-8DE3-4B67-B94B-2044FDD12899}"/>
          </ac:spMkLst>
        </pc:spChg>
        <pc:spChg chg="add">
          <ac:chgData name="Sadie France" userId="S::s.france@uwtsd.ac.uk::b7d6a976-0449-421d-8e4f-ccb524b7ca6e" providerId="AD" clId="Web-{F2E376A4-EBE0-C47A-125F-439CA45AB4AB}" dt="2023-08-10T14:18:54.278" v="603"/>
          <ac:spMkLst>
            <pc:docMk/>
            <pc:sldMk cId="1294301207" sldId="272"/>
            <ac:spMk id="12" creationId="{6EAAA1B9-2DDB-49C9-A037-A523D2F13C15}"/>
          </ac:spMkLst>
        </pc:spChg>
        <pc:grpChg chg="add">
          <ac:chgData name="Sadie France" userId="S::s.france@uwtsd.ac.uk::b7d6a976-0449-421d-8e4f-ccb524b7ca6e" providerId="AD" clId="Web-{F2E376A4-EBE0-C47A-125F-439CA45AB4AB}" dt="2023-08-10T14:18:54.278" v="603"/>
          <ac:grpSpMkLst>
            <pc:docMk/>
            <pc:sldMk cId="1294301207" sldId="272"/>
            <ac:grpSpMk id="14" creationId="{B441F8D5-EBCE-4FB9-91A9-3425971C1F99}"/>
          </ac:grpSpMkLst>
        </pc:grpChg>
        <pc:grpChg chg="add">
          <ac:chgData name="Sadie France" userId="S::s.france@uwtsd.ac.uk::b7d6a976-0449-421d-8e4f-ccb524b7ca6e" providerId="AD" clId="Web-{F2E376A4-EBE0-C47A-125F-439CA45AB4AB}" dt="2023-08-10T14:18:54.278" v="603"/>
          <ac:grpSpMkLst>
            <pc:docMk/>
            <pc:sldMk cId="1294301207" sldId="272"/>
            <ac:grpSpMk id="20" creationId="{08701F99-7E4C-4B92-A4B5-307CDFB7A4DE}"/>
          </ac:grpSpMkLst>
        </pc:grpChg>
        <pc:graphicFrameChg chg="mod modGraphic">
          <ac:chgData name="Sadie France" userId="S::s.france@uwtsd.ac.uk::b7d6a976-0449-421d-8e4f-ccb524b7ca6e" providerId="AD" clId="Web-{F2E376A4-EBE0-C47A-125F-439CA45AB4AB}" dt="2023-08-10T14:18:54.278" v="603"/>
          <ac:graphicFrameMkLst>
            <pc:docMk/>
            <pc:sldMk cId="1294301207" sldId="272"/>
            <ac:graphicFrameMk id="5" creationId="{D0F43ACE-0453-C168-346B-B2BA625F32DE}"/>
          </ac:graphicFrameMkLst>
        </pc:graphicFrameChg>
      </pc:sldChg>
      <pc:sldChg chg="addSp delSp modSp">
        <pc:chgData name="Sadie France" userId="S::s.france@uwtsd.ac.uk::b7d6a976-0449-421d-8e4f-ccb524b7ca6e" providerId="AD" clId="Web-{F2E376A4-EBE0-C47A-125F-439CA45AB4AB}" dt="2023-08-10T13:43:08.823" v="349" actId="20577"/>
        <pc:sldMkLst>
          <pc:docMk/>
          <pc:sldMk cId="2069344754" sldId="275"/>
        </pc:sldMkLst>
        <pc:spChg chg="mod">
          <ac:chgData name="Sadie France" userId="S::s.france@uwtsd.ac.uk::b7d6a976-0449-421d-8e4f-ccb524b7ca6e" providerId="AD" clId="Web-{F2E376A4-EBE0-C47A-125F-439CA45AB4AB}" dt="2023-08-10T13:43:08.823" v="349" actId="20577"/>
          <ac:spMkLst>
            <pc:docMk/>
            <pc:sldMk cId="2069344754" sldId="275"/>
            <ac:spMk id="2" creationId="{BF07B9BC-EA01-93D9-7680-18047CF9E33D}"/>
          </ac:spMkLst>
        </pc:spChg>
        <pc:spChg chg="mod ord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3" creationId="{98B82255-FE16-7D87-E509-0968459930CE}"/>
          </ac:spMkLst>
        </pc:spChg>
        <pc:spChg chg="del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8" creationId="{907EF6B7-1338-4443-8C46-6A318D952DFD}"/>
          </ac:spMkLst>
        </pc:spChg>
        <pc:spChg chg="del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10" creationId="{DAAE4CDD-124C-4DCF-9584-B6033B545DD5}"/>
          </ac:spMkLst>
        </pc:spChg>
        <pc:spChg chg="del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12" creationId="{081E4A58-353D-44AE-B2FC-2A74E2E400F7}"/>
          </ac:spMkLst>
        </pc:spChg>
        <pc:spChg chg="add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17" creationId="{FFB60E8C-7224-44A4-87A0-46A1711DD2ED}"/>
          </ac:spMkLst>
        </pc:spChg>
        <pc:spChg chg="add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19" creationId="{5DA32751-37A2-45C0-BE94-63D375E27003}"/>
          </ac:spMkLst>
        </pc:spChg>
        <pc:spChg chg="add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21" creationId="{E659831F-0D9A-4C63-9EBB-8435B85A440F}"/>
          </ac:spMkLst>
        </pc:spChg>
        <pc:spChg chg="add">
          <ac:chgData name="Sadie France" userId="S::s.france@uwtsd.ac.uk::b7d6a976-0449-421d-8e4f-ccb524b7ca6e" providerId="AD" clId="Web-{F2E376A4-EBE0-C47A-125F-439CA45AB4AB}" dt="2023-08-10T12:56:59.678" v="2"/>
          <ac:spMkLst>
            <pc:docMk/>
            <pc:sldMk cId="2069344754" sldId="275"/>
            <ac:spMk id="23" creationId="{5A55FBCD-CD42-40F5-8A1B-3203F9CAEEAA}"/>
          </ac:spMkLst>
        </pc:spChg>
        <pc:picChg chg="add mod">
          <ac:chgData name="Sadie France" userId="S::s.france@uwtsd.ac.uk::b7d6a976-0449-421d-8e4f-ccb524b7ca6e" providerId="AD" clId="Web-{F2E376A4-EBE0-C47A-125F-439CA45AB4AB}" dt="2023-08-10T12:56:59.678" v="2"/>
          <ac:picMkLst>
            <pc:docMk/>
            <pc:sldMk cId="2069344754" sldId="275"/>
            <ac:picMk id="4" creationId="{D1C75A70-536E-C089-3BB6-2DBE0632FF67}"/>
          </ac:picMkLst>
        </pc:picChg>
      </pc:sldChg>
      <pc:sldChg chg="del">
        <pc:chgData name="Sadie France" userId="S::s.france@uwtsd.ac.uk::b7d6a976-0449-421d-8e4f-ccb524b7ca6e" providerId="AD" clId="Web-{F2E376A4-EBE0-C47A-125F-439CA45AB4AB}" dt="2023-08-10T12:57:10.554" v="3"/>
        <pc:sldMkLst>
          <pc:docMk/>
          <pc:sldMk cId="2970670943" sldId="276"/>
        </pc:sldMkLst>
      </pc:sldChg>
      <pc:sldChg chg="add">
        <pc:chgData name="Sadie France" userId="S::s.france@uwtsd.ac.uk::b7d6a976-0449-421d-8e4f-ccb524b7ca6e" providerId="AD" clId="Web-{F2E376A4-EBE0-C47A-125F-439CA45AB4AB}" dt="2023-08-10T13:14:20.772" v="10"/>
        <pc:sldMkLst>
          <pc:docMk/>
          <pc:sldMk cId="4043274592" sldId="276"/>
        </pc:sldMkLst>
      </pc:sldChg>
      <pc:sldChg chg="del">
        <pc:chgData name="Sadie France" userId="S::s.france@uwtsd.ac.uk::b7d6a976-0449-421d-8e4f-ccb524b7ca6e" providerId="AD" clId="Web-{F2E376A4-EBE0-C47A-125F-439CA45AB4AB}" dt="2023-08-10T12:55:33.910" v="0"/>
        <pc:sldMkLst>
          <pc:docMk/>
          <pc:sldMk cId="1490095573" sldId="277"/>
        </pc:sldMkLst>
      </pc:sldChg>
      <pc:sldChg chg="addSp delSp modSp new mod setBg addAnim">
        <pc:chgData name="Sadie France" userId="S::s.france@uwtsd.ac.uk::b7d6a976-0449-421d-8e4f-ccb524b7ca6e" providerId="AD" clId="Web-{F2E376A4-EBE0-C47A-125F-439CA45AB4AB}" dt="2023-08-10T13:44:05.950" v="361"/>
        <pc:sldMkLst>
          <pc:docMk/>
          <pc:sldMk cId="2378146435" sldId="277"/>
        </pc:sldMkLst>
        <pc:spChg chg="mod">
          <ac:chgData name="Sadie France" userId="S::s.france@uwtsd.ac.uk::b7d6a976-0449-421d-8e4f-ccb524b7ca6e" providerId="AD" clId="Web-{F2E376A4-EBE0-C47A-125F-439CA45AB4AB}" dt="2023-08-10T13:18:49.655" v="24"/>
          <ac:spMkLst>
            <pc:docMk/>
            <pc:sldMk cId="2378146435" sldId="277"/>
            <ac:spMk id="2" creationId="{36C45229-BF81-4120-AEE3-F566C6BBBDD2}"/>
          </ac:spMkLst>
        </pc:spChg>
        <pc:spChg chg="del">
          <ac:chgData name="Sadie France" userId="S::s.france@uwtsd.ac.uk::b7d6a976-0449-421d-8e4f-ccb524b7ca6e" providerId="AD" clId="Web-{F2E376A4-EBE0-C47A-125F-439CA45AB4AB}" dt="2023-08-10T13:18:42.936" v="22"/>
          <ac:spMkLst>
            <pc:docMk/>
            <pc:sldMk cId="2378146435" sldId="277"/>
            <ac:spMk id="3" creationId="{83931409-B328-FCBD-F1AE-32A1F159CB6C}"/>
          </ac:spMkLst>
        </pc:spChg>
        <pc:spChg chg="add mod">
          <ac:chgData name="Sadie France" userId="S::s.france@uwtsd.ac.uk::b7d6a976-0449-421d-8e4f-ccb524b7ca6e" providerId="AD" clId="Web-{F2E376A4-EBE0-C47A-125F-439CA45AB4AB}" dt="2023-08-10T13:22:14.974" v="103" actId="20577"/>
          <ac:spMkLst>
            <pc:docMk/>
            <pc:sldMk cId="2378146435" sldId="277"/>
            <ac:spMk id="8" creationId="{42B88A57-A24E-2111-04EA-4EF087998DCF}"/>
          </ac:spMkLst>
        </pc:spChg>
        <pc:spChg chg="add">
          <ac:chgData name="Sadie France" userId="S::s.france@uwtsd.ac.uk::b7d6a976-0449-421d-8e4f-ccb524b7ca6e" providerId="AD" clId="Web-{F2E376A4-EBE0-C47A-125F-439CA45AB4AB}" dt="2023-08-10T13:18:49.655" v="24"/>
          <ac:spMkLst>
            <pc:docMk/>
            <pc:sldMk cId="2378146435" sldId="277"/>
            <ac:spMk id="11" creationId="{058A14AF-9FB5-4CC7-BA35-E8E85D3EDF0E}"/>
          </ac:spMkLst>
        </pc:spChg>
        <pc:spChg chg="add">
          <ac:chgData name="Sadie France" userId="S::s.france@uwtsd.ac.uk::b7d6a976-0449-421d-8e4f-ccb524b7ca6e" providerId="AD" clId="Web-{F2E376A4-EBE0-C47A-125F-439CA45AB4AB}" dt="2023-08-10T13:18:49.655" v="24"/>
          <ac:spMkLst>
            <pc:docMk/>
            <pc:sldMk cId="2378146435" sldId="277"/>
            <ac:spMk id="13" creationId="{3A9A4357-BD1D-4622-A4FE-766E6AB8DE84}"/>
          </ac:spMkLst>
        </pc:spChg>
        <pc:spChg chg="add">
          <ac:chgData name="Sadie France" userId="S::s.france@uwtsd.ac.uk::b7d6a976-0449-421d-8e4f-ccb524b7ca6e" providerId="AD" clId="Web-{F2E376A4-EBE0-C47A-125F-439CA45AB4AB}" dt="2023-08-10T13:18:49.655" v="24"/>
          <ac:spMkLst>
            <pc:docMk/>
            <pc:sldMk cId="2378146435" sldId="277"/>
            <ac:spMk id="15" creationId="{E659831F-0D9A-4C63-9EBB-8435B85A440F}"/>
          </ac:spMkLst>
        </pc:spChg>
        <pc:spChg chg="add">
          <ac:chgData name="Sadie France" userId="S::s.france@uwtsd.ac.uk::b7d6a976-0449-421d-8e4f-ccb524b7ca6e" providerId="AD" clId="Web-{F2E376A4-EBE0-C47A-125F-439CA45AB4AB}" dt="2023-08-10T13:18:49.655" v="24"/>
          <ac:spMkLst>
            <pc:docMk/>
            <pc:sldMk cId="2378146435" sldId="277"/>
            <ac:spMk id="17" creationId="{E6995CE5-F890-4ABA-82A2-26507CE8D2A3}"/>
          </ac:spMkLst>
        </pc:spChg>
        <pc:picChg chg="add mod ord">
          <ac:chgData name="Sadie France" userId="S::s.france@uwtsd.ac.uk::b7d6a976-0449-421d-8e4f-ccb524b7ca6e" providerId="AD" clId="Web-{F2E376A4-EBE0-C47A-125F-439CA45AB4AB}" dt="2023-08-10T13:18:49.655" v="24"/>
          <ac:picMkLst>
            <pc:docMk/>
            <pc:sldMk cId="2378146435" sldId="277"/>
            <ac:picMk id="4" creationId="{D5CB5DC0-7F6D-D1B4-3E96-AEBCB115AD69}"/>
          </ac:picMkLst>
        </pc:picChg>
      </pc:sldChg>
      <pc:sldChg chg="addSp delSp modSp new">
        <pc:chgData name="Sadie France" userId="S::s.france@uwtsd.ac.uk::b7d6a976-0449-421d-8e4f-ccb524b7ca6e" providerId="AD" clId="Web-{F2E376A4-EBE0-C47A-125F-439CA45AB4AB}" dt="2023-08-10T14:02:05.217" v="472" actId="20577"/>
        <pc:sldMkLst>
          <pc:docMk/>
          <pc:sldMk cId="4272258851" sldId="278"/>
        </pc:sldMkLst>
        <pc:spChg chg="mod">
          <ac:chgData name="Sadie France" userId="S::s.france@uwtsd.ac.uk::b7d6a976-0449-421d-8e4f-ccb524b7ca6e" providerId="AD" clId="Web-{F2E376A4-EBE0-C47A-125F-439CA45AB4AB}" dt="2023-08-10T14:02:05.217" v="472" actId="20577"/>
          <ac:spMkLst>
            <pc:docMk/>
            <pc:sldMk cId="4272258851" sldId="278"/>
            <ac:spMk id="2" creationId="{AE8C62A7-DD18-B449-D061-0A007C1199E9}"/>
          </ac:spMkLst>
        </pc:spChg>
        <pc:spChg chg="del">
          <ac:chgData name="Sadie France" userId="S::s.france@uwtsd.ac.uk::b7d6a976-0449-421d-8e4f-ccb524b7ca6e" providerId="AD" clId="Web-{F2E376A4-EBE0-C47A-125F-439CA45AB4AB}" dt="2023-08-10T13:22:50.990" v="116"/>
          <ac:spMkLst>
            <pc:docMk/>
            <pc:sldMk cId="4272258851" sldId="278"/>
            <ac:spMk id="3" creationId="{7425B9A1-1AE5-54EF-7F3E-023B1FAE0057}"/>
          </ac:spMkLst>
        </pc:spChg>
        <pc:picChg chg="add mod ord">
          <ac:chgData name="Sadie France" userId="S::s.france@uwtsd.ac.uk::b7d6a976-0449-421d-8e4f-ccb524b7ca6e" providerId="AD" clId="Web-{F2E376A4-EBE0-C47A-125F-439CA45AB4AB}" dt="2023-08-10T13:22:50.990" v="116"/>
          <ac:picMkLst>
            <pc:docMk/>
            <pc:sldMk cId="4272258851" sldId="278"/>
            <ac:picMk id="4" creationId="{310BB253-D593-9F82-335C-C7A92FDC42DB}"/>
          </ac:picMkLst>
        </pc:picChg>
      </pc:sldChg>
      <pc:sldChg chg="addSp delSp modSp new mod setBg">
        <pc:chgData name="Sadie France" userId="S::s.france@uwtsd.ac.uk::b7d6a976-0449-421d-8e4f-ccb524b7ca6e" providerId="AD" clId="Web-{F2E376A4-EBE0-C47A-125F-439CA45AB4AB}" dt="2023-08-10T13:31:09.771" v="173" actId="20577"/>
        <pc:sldMkLst>
          <pc:docMk/>
          <pc:sldMk cId="2226245854" sldId="279"/>
        </pc:sldMkLst>
        <pc:spChg chg="mod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2" creationId="{0EF4C10C-2F06-89C8-1BD9-5C040D021F46}"/>
          </ac:spMkLst>
        </pc:spChg>
        <pc:spChg chg="add del mod">
          <ac:chgData name="Sadie France" userId="S::s.france@uwtsd.ac.uk::b7d6a976-0449-421d-8e4f-ccb524b7ca6e" providerId="AD" clId="Web-{F2E376A4-EBE0-C47A-125F-439CA45AB4AB}" dt="2023-08-10T13:31:09.771" v="173" actId="20577"/>
          <ac:spMkLst>
            <pc:docMk/>
            <pc:sldMk cId="2226245854" sldId="279"/>
            <ac:spMk id="3" creationId="{968B0908-3B0B-B4D7-F4A1-E4F8F04DC8F2}"/>
          </ac:spMkLst>
        </pc:spChg>
        <pc:spChg chg="add del mod">
          <ac:chgData name="Sadie France" userId="S::s.france@uwtsd.ac.uk::b7d6a976-0449-421d-8e4f-ccb524b7ca6e" providerId="AD" clId="Web-{F2E376A4-EBE0-C47A-125F-439CA45AB4AB}" dt="2023-08-10T13:30:06.894" v="138"/>
          <ac:spMkLst>
            <pc:docMk/>
            <pc:sldMk cId="2226245854" sldId="279"/>
            <ac:spMk id="6" creationId="{89B7B15F-4DDE-6A6B-230B-4B1ADE0389F5}"/>
          </ac:spMkLst>
        </pc:spChg>
        <pc:spChg chg="add del mod">
          <ac:chgData name="Sadie France" userId="S::s.france@uwtsd.ac.uk::b7d6a976-0449-421d-8e4f-ccb524b7ca6e" providerId="AD" clId="Web-{F2E376A4-EBE0-C47A-125F-439CA45AB4AB}" dt="2023-08-10T13:30:57.989" v="170"/>
          <ac:spMkLst>
            <pc:docMk/>
            <pc:sldMk cId="2226245854" sldId="279"/>
            <ac:spMk id="8" creationId="{6C4C4140-211A-9C3C-A24A-CDB7F46DFCD7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11" creationId="{9C3A50E9-9119-7BC3-083B-2D84CCC78E47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13" creationId="{DC39DE25-0E4E-0AA7-0932-1D78C2372786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15" creationId="{8D6EA299-0840-6DEA-E670-C49AEBC87E89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16" creationId="{AE3A741D-C19B-960A-5803-1C5887147820}"/>
          </ac:spMkLst>
        </pc:spChg>
        <pc:spChg chg="add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21" creationId="{F13C74B1-5B17-4795-BED0-7140497B445A}"/>
          </ac:spMkLst>
        </pc:spChg>
        <pc:spChg chg="add">
          <ac:chgData name="Sadie France" userId="S::s.france@uwtsd.ac.uk::b7d6a976-0449-421d-8e4f-ccb524b7ca6e" providerId="AD" clId="Web-{F2E376A4-EBE0-C47A-125F-439CA45AB4AB}" dt="2023-08-10T13:30:52.317" v="168"/>
          <ac:spMkLst>
            <pc:docMk/>
            <pc:sldMk cId="2226245854" sldId="279"/>
            <ac:spMk id="23" creationId="{D4974D33-8DC5-464E-8C6D-BE58F0669C17}"/>
          </ac:spMkLst>
        </pc:spChg>
        <pc:grpChg chg="add del">
          <ac:chgData name="Sadie France" userId="S::s.france@uwtsd.ac.uk::b7d6a976-0449-421d-8e4f-ccb524b7ca6e" providerId="AD" clId="Web-{F2E376A4-EBE0-C47A-125F-439CA45AB4AB}" dt="2023-08-10T13:30:00.347" v="135"/>
          <ac:grpSpMkLst>
            <pc:docMk/>
            <pc:sldMk cId="2226245854" sldId="279"/>
            <ac:grpSpMk id="9" creationId="{8CE57D37-C2D0-066B-1AE3-6F4244344F27}"/>
          </ac:grpSpMkLst>
        </pc:grpChg>
        <pc:picChg chg="add del">
          <ac:chgData name="Sadie France" userId="S::s.france@uwtsd.ac.uk::b7d6a976-0449-421d-8e4f-ccb524b7ca6e" providerId="AD" clId="Web-{F2E376A4-EBE0-C47A-125F-439CA45AB4AB}" dt="2023-08-10T13:30:00.347" v="135"/>
          <ac:picMkLst>
            <pc:docMk/>
            <pc:sldMk cId="2226245854" sldId="279"/>
            <ac:picMk id="5" creationId="{9007665E-4844-DF89-DCA6-682E3E566246}"/>
          </ac:picMkLst>
        </pc:picChg>
        <pc:picChg chg="add mod">
          <ac:chgData name="Sadie France" userId="S::s.france@uwtsd.ac.uk::b7d6a976-0449-421d-8e4f-ccb524b7ca6e" providerId="AD" clId="Web-{F2E376A4-EBE0-C47A-125F-439CA45AB4AB}" dt="2023-08-10T13:30:52.317" v="168"/>
          <ac:picMkLst>
            <pc:docMk/>
            <pc:sldMk cId="2226245854" sldId="279"/>
            <ac:picMk id="14" creationId="{EEAA804F-BF6A-DB24-DFBD-266B98C70D57}"/>
          </ac:picMkLst>
        </pc:picChg>
      </pc:sldChg>
      <pc:sldChg chg="addSp delSp add ord">
        <pc:chgData name="Sadie France" userId="S::s.france@uwtsd.ac.uk::b7d6a976-0449-421d-8e4f-ccb524b7ca6e" providerId="AD" clId="Web-{F2E376A4-EBE0-C47A-125F-439CA45AB4AB}" dt="2023-08-10T13:26:56.513" v="122"/>
        <pc:sldMkLst>
          <pc:docMk/>
          <pc:sldMk cId="2655272346" sldId="280"/>
        </pc:sldMkLst>
        <pc:inkChg chg="add">
          <ac:chgData name="Sadie France" userId="S::s.france@uwtsd.ac.uk::b7d6a976-0449-421d-8e4f-ccb524b7ca6e" providerId="AD" clId="Web-{F2E376A4-EBE0-C47A-125F-439CA45AB4AB}" dt="2023-08-10T13:26:40.169" v="119"/>
          <ac:inkMkLst>
            <pc:docMk/>
            <pc:sldMk cId="2655272346" sldId="280"/>
            <ac:inkMk id="46" creationId="{5ACAF380-5AFC-3AEF-97A4-BCCD6178E6E8}"/>
          </ac:inkMkLst>
        </pc:inkChg>
        <pc:inkChg chg="del">
          <ac:chgData name="Sadie France" userId="S::s.france@uwtsd.ac.uk::b7d6a976-0449-421d-8e4f-ccb524b7ca6e" providerId="AD" clId="Web-{F2E376A4-EBE0-C47A-125F-439CA45AB4AB}" dt="2023-08-10T13:26:50.794" v="121"/>
          <ac:inkMkLst>
            <pc:docMk/>
            <pc:sldMk cId="2655272346" sldId="280"/>
            <ac:inkMk id="47" creationId="{0DE504B4-2092-B582-F67A-139B8E7DBC3C}"/>
          </ac:inkMkLst>
        </pc:inkChg>
        <pc:inkChg chg="add">
          <ac:chgData name="Sadie France" userId="S::s.france@uwtsd.ac.uk::b7d6a976-0449-421d-8e4f-ccb524b7ca6e" providerId="AD" clId="Web-{F2E376A4-EBE0-C47A-125F-439CA45AB4AB}" dt="2023-08-10T13:26:46.278" v="120"/>
          <ac:inkMkLst>
            <pc:docMk/>
            <pc:sldMk cId="2655272346" sldId="280"/>
            <ac:inkMk id="48" creationId="{A283D9B0-70B6-EA80-8B9D-B1EE255FD91A}"/>
          </ac:inkMkLst>
        </pc:inkChg>
      </pc:sldChg>
      <pc:sldChg chg="addSp delSp modSp new mod setBg">
        <pc:chgData name="Sadie France" userId="S::s.france@uwtsd.ac.uk::b7d6a976-0449-421d-8e4f-ccb524b7ca6e" providerId="AD" clId="Web-{F2E376A4-EBE0-C47A-125F-439CA45AB4AB}" dt="2023-08-10T14:02:30.046" v="475" actId="20577"/>
        <pc:sldMkLst>
          <pc:docMk/>
          <pc:sldMk cId="3004251946" sldId="281"/>
        </pc:sldMkLst>
        <pc:spChg chg="mod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2" creationId="{3836E860-E18F-0E71-CF46-B96522F85DA9}"/>
          </ac:spMkLst>
        </pc:spChg>
        <pc:spChg chg="del">
          <ac:chgData name="Sadie France" userId="S::s.france@uwtsd.ac.uk::b7d6a976-0449-421d-8e4f-ccb524b7ca6e" providerId="AD" clId="Web-{F2E376A4-EBE0-C47A-125F-439CA45AB4AB}" dt="2023-08-10T13:39:20.129" v="209"/>
          <ac:spMkLst>
            <pc:docMk/>
            <pc:sldMk cId="3004251946" sldId="281"/>
            <ac:spMk id="3" creationId="{416F84D7-6138-7CEE-82FC-BE21D03E4026}"/>
          </ac:spMkLst>
        </pc:spChg>
        <pc:spChg chg="add mod ord">
          <ac:chgData name="Sadie France" userId="S::s.france@uwtsd.ac.uk::b7d6a976-0449-421d-8e4f-ccb524b7ca6e" providerId="AD" clId="Web-{F2E376A4-EBE0-C47A-125F-439CA45AB4AB}" dt="2023-08-10T14:02:30.046" v="475" actId="20577"/>
          <ac:spMkLst>
            <pc:docMk/>
            <pc:sldMk cId="3004251946" sldId="281"/>
            <ac:spMk id="8" creationId="{CBD935CF-6333-B86B-89DA-679313F65EAC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11" creationId="{201CC55D-ED54-4C5C-95E6-10947BD1103B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17" creationId="{3873B707-463F-40B0-8227-E8CC6C67EB25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19" creationId="{C13237C8-E62C-4F0D-A318-BD6FB6C2D138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21" creationId="{19C9EAEA-39D0-4B0E-A0EB-51E7B26740B1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26" creationId="{FFB60E8C-7224-44A4-87A0-46A1711DD2ED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28" creationId="{5DA32751-37A2-45C0-BE94-63D375E27003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30" creationId="{E659831F-0D9A-4C63-9EBB-8435B85A440F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2:20.889" v="474"/>
          <ac:spMkLst>
            <pc:docMk/>
            <pc:sldMk cId="3004251946" sldId="281"/>
            <ac:spMk id="32" creationId="{5A55FBCD-CD42-40F5-8A1B-3203F9CAEEAA}"/>
          </ac:spMkLst>
        </pc:spChg>
        <pc:grpChg chg="add del">
          <ac:chgData name="Sadie France" userId="S::s.france@uwtsd.ac.uk::b7d6a976-0449-421d-8e4f-ccb524b7ca6e" providerId="AD" clId="Web-{F2E376A4-EBE0-C47A-125F-439CA45AB4AB}" dt="2023-08-10T14:02:20.889" v="474"/>
          <ac:grpSpMkLst>
            <pc:docMk/>
            <pc:sldMk cId="3004251946" sldId="281"/>
            <ac:grpSpMk id="13" creationId="{1DE889C7-FAD6-4397-98E2-05D503484459}"/>
          </ac:grpSpMkLst>
        </pc:grpChg>
        <pc:picChg chg="add mod ord">
          <ac:chgData name="Sadie France" userId="S::s.france@uwtsd.ac.uk::b7d6a976-0449-421d-8e4f-ccb524b7ca6e" providerId="AD" clId="Web-{F2E376A4-EBE0-C47A-125F-439CA45AB4AB}" dt="2023-08-10T14:02:20.889" v="474"/>
          <ac:picMkLst>
            <pc:docMk/>
            <pc:sldMk cId="3004251946" sldId="281"/>
            <ac:picMk id="4" creationId="{5AF8B3BD-AC07-ABD0-593E-22F39647EF9D}"/>
          </ac:picMkLst>
        </pc:picChg>
      </pc:sldChg>
      <pc:sldChg chg="addSp delSp modSp new mod setBg">
        <pc:chgData name="Sadie France" userId="S::s.france@uwtsd.ac.uk::b7d6a976-0449-421d-8e4f-ccb524b7ca6e" providerId="AD" clId="Web-{F2E376A4-EBE0-C47A-125F-439CA45AB4AB}" dt="2023-08-10T13:34:30.058" v="203" actId="1076"/>
        <pc:sldMkLst>
          <pc:docMk/>
          <pc:sldMk cId="2089021780" sldId="282"/>
        </pc:sldMkLst>
        <pc:spChg chg="add del mod">
          <ac:chgData name="Sadie France" userId="S::s.france@uwtsd.ac.uk::b7d6a976-0449-421d-8e4f-ccb524b7ca6e" providerId="AD" clId="Web-{F2E376A4-EBE0-C47A-125F-439CA45AB4AB}" dt="2023-08-10T13:33:19.212" v="189"/>
          <ac:spMkLst>
            <pc:docMk/>
            <pc:sldMk cId="2089021780" sldId="282"/>
            <ac:spMk id="2" creationId="{E663017D-4DF7-C742-B414-2E5E3CD25FB0}"/>
          </ac:spMkLst>
        </pc:spChg>
        <pc:spChg chg="del">
          <ac:chgData name="Sadie France" userId="S::s.france@uwtsd.ac.uk::b7d6a976-0449-421d-8e4f-ccb524b7ca6e" providerId="AD" clId="Web-{F2E376A4-EBE0-C47A-125F-439CA45AB4AB}" dt="2023-08-10T13:33:11.681" v="184"/>
          <ac:spMkLst>
            <pc:docMk/>
            <pc:sldMk cId="2089021780" sldId="282"/>
            <ac:spMk id="3" creationId="{E4EB5526-5A60-5E01-5EE5-D915C9224392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6.915" v="186"/>
          <ac:spMkLst>
            <pc:docMk/>
            <pc:sldMk cId="2089021780" sldId="282"/>
            <ac:spMk id="8" creationId="{75903EBB-3D6C-DA0E-3FA8-342C22111063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9.212" v="188"/>
          <ac:spMkLst>
            <pc:docMk/>
            <pc:sldMk cId="2089021780" sldId="282"/>
            <ac:spMk id="9" creationId="{AB8C311F-7253-4AED-9701-7FC0708C41C7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6.915" v="186"/>
          <ac:spMkLst>
            <pc:docMk/>
            <pc:sldMk cId="2089021780" sldId="282"/>
            <ac:spMk id="11" creationId="{2B97F24A-32CE-4C1C-A50D-3016B394DCFB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6.915" v="186"/>
          <ac:spMkLst>
            <pc:docMk/>
            <pc:sldMk cId="2089021780" sldId="282"/>
            <ac:spMk id="13" creationId="{CD8B4F24-440B-49E9-B85D-733523DC064B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9.212" v="188"/>
          <ac:spMkLst>
            <pc:docMk/>
            <pc:sldMk cId="2089021780" sldId="282"/>
            <ac:spMk id="15" creationId="{A8D57A06-A426-446D-B02C-A2DC6B62E45E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9.212" v="188"/>
          <ac:spMkLst>
            <pc:docMk/>
            <pc:sldMk cId="2089021780" sldId="282"/>
            <ac:spMk id="16" creationId="{E2384209-CB15-4CDF-9D31-C44FD9A3F20D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3:19.212" v="188"/>
          <ac:spMkLst>
            <pc:docMk/>
            <pc:sldMk cId="2089021780" sldId="282"/>
            <ac:spMk id="17" creationId="{2633B3B5-CC90-43F0-8714-D31D1F3F0209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4:11.432" v="198"/>
          <ac:spMkLst>
            <pc:docMk/>
            <pc:sldMk cId="2089021780" sldId="282"/>
            <ac:spMk id="19" creationId="{2B97F24A-32CE-4C1C-A50D-3016B394DCFB}"/>
          </ac:spMkLst>
        </pc:spChg>
        <pc:spChg chg="add mod">
          <ac:chgData name="Sadie France" userId="S::s.france@uwtsd.ac.uk::b7d6a976-0449-421d-8e4f-ccb524b7ca6e" providerId="AD" clId="Web-{F2E376A4-EBE0-C47A-125F-439CA45AB4AB}" dt="2023-08-10T13:34:11.432" v="198"/>
          <ac:spMkLst>
            <pc:docMk/>
            <pc:sldMk cId="2089021780" sldId="282"/>
            <ac:spMk id="20" creationId="{E663017D-4DF7-C742-B414-2E5E3CD25FB0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4:11.432" v="198"/>
          <ac:spMkLst>
            <pc:docMk/>
            <pc:sldMk cId="2089021780" sldId="282"/>
            <ac:spMk id="21" creationId="{CD8B4F24-440B-49E9-B85D-733523DC064B}"/>
          </ac:spMkLst>
        </pc:spChg>
        <pc:spChg chg="add del">
          <ac:chgData name="Sadie France" userId="S::s.france@uwtsd.ac.uk::b7d6a976-0449-421d-8e4f-ccb524b7ca6e" providerId="AD" clId="Web-{F2E376A4-EBE0-C47A-125F-439CA45AB4AB}" dt="2023-08-10T13:34:11.432" v="198"/>
          <ac:spMkLst>
            <pc:docMk/>
            <pc:sldMk cId="2089021780" sldId="282"/>
            <ac:spMk id="22" creationId="{75903EBB-3D6C-DA0E-3FA8-342C22111063}"/>
          </ac:spMkLst>
        </pc:spChg>
        <pc:spChg chg="add">
          <ac:chgData name="Sadie France" userId="S::s.france@uwtsd.ac.uk::b7d6a976-0449-421d-8e4f-ccb524b7ca6e" providerId="AD" clId="Web-{F2E376A4-EBE0-C47A-125F-439CA45AB4AB}" dt="2023-08-10T13:34:11.432" v="198"/>
          <ac:spMkLst>
            <pc:docMk/>
            <pc:sldMk cId="2089021780" sldId="282"/>
            <ac:spMk id="27" creationId="{D4771268-CB57-404A-9271-370EB28F6090}"/>
          </ac:spMkLst>
        </pc:spChg>
        <pc:picChg chg="add mod ord">
          <ac:chgData name="Sadie France" userId="S::s.france@uwtsd.ac.uk::b7d6a976-0449-421d-8e4f-ccb524b7ca6e" providerId="AD" clId="Web-{F2E376A4-EBE0-C47A-125F-439CA45AB4AB}" dt="2023-08-10T13:34:30.058" v="203" actId="1076"/>
          <ac:picMkLst>
            <pc:docMk/>
            <pc:sldMk cId="2089021780" sldId="282"/>
            <ac:picMk id="4" creationId="{AEC68B58-9654-B685-3C68-1F1A21F5456B}"/>
          </ac:picMkLst>
        </pc:picChg>
      </pc:sldChg>
      <pc:sldChg chg="addSp delSp modSp new mod setBg">
        <pc:chgData name="Sadie France" userId="S::s.france@uwtsd.ac.uk::b7d6a976-0449-421d-8e4f-ccb524b7ca6e" providerId="AD" clId="Web-{F2E376A4-EBE0-C47A-125F-439CA45AB4AB}" dt="2023-08-10T13:44:45.561" v="364" actId="1076"/>
        <pc:sldMkLst>
          <pc:docMk/>
          <pc:sldMk cId="1120211536" sldId="283"/>
        </pc:sldMkLst>
        <pc:spChg chg="mod">
          <ac:chgData name="Sadie France" userId="S::s.france@uwtsd.ac.uk::b7d6a976-0449-421d-8e4f-ccb524b7ca6e" providerId="AD" clId="Web-{F2E376A4-EBE0-C47A-125F-439CA45AB4AB}" dt="2023-08-10T13:37:05.094" v="206"/>
          <ac:spMkLst>
            <pc:docMk/>
            <pc:sldMk cId="1120211536" sldId="283"/>
            <ac:spMk id="2" creationId="{78EDCE62-0C0C-ACA0-C8AD-23D971C049AA}"/>
          </ac:spMkLst>
        </pc:spChg>
        <pc:spChg chg="del">
          <ac:chgData name="Sadie France" userId="S::s.france@uwtsd.ac.uk::b7d6a976-0449-421d-8e4f-ccb524b7ca6e" providerId="AD" clId="Web-{F2E376A4-EBE0-C47A-125F-439CA45AB4AB}" dt="2023-08-10T13:37:02.203" v="205"/>
          <ac:spMkLst>
            <pc:docMk/>
            <pc:sldMk cId="1120211536" sldId="283"/>
            <ac:spMk id="3" creationId="{F477E587-7598-BB93-C090-0924363CD2C3}"/>
          </ac:spMkLst>
        </pc:spChg>
        <pc:spChg chg="add">
          <ac:chgData name="Sadie France" userId="S::s.france@uwtsd.ac.uk::b7d6a976-0449-421d-8e4f-ccb524b7ca6e" providerId="AD" clId="Web-{F2E376A4-EBE0-C47A-125F-439CA45AB4AB}" dt="2023-08-10T13:37:05.094" v="206"/>
          <ac:spMkLst>
            <pc:docMk/>
            <pc:sldMk cId="1120211536" sldId="283"/>
            <ac:spMk id="8" creationId="{0938F0C0-0AD7-2AFF-D315-923A9AD8A55C}"/>
          </ac:spMkLst>
        </pc:spChg>
        <pc:spChg chg="add">
          <ac:chgData name="Sadie France" userId="S::s.france@uwtsd.ac.uk::b7d6a976-0449-421d-8e4f-ccb524b7ca6e" providerId="AD" clId="Web-{F2E376A4-EBE0-C47A-125F-439CA45AB4AB}" dt="2023-08-10T13:37:05.094" v="206"/>
          <ac:spMkLst>
            <pc:docMk/>
            <pc:sldMk cId="1120211536" sldId="283"/>
            <ac:spMk id="11" creationId="{2B97F24A-32CE-4C1C-A50D-3016B394DCFB}"/>
          </ac:spMkLst>
        </pc:spChg>
        <pc:spChg chg="add">
          <ac:chgData name="Sadie France" userId="S::s.france@uwtsd.ac.uk::b7d6a976-0449-421d-8e4f-ccb524b7ca6e" providerId="AD" clId="Web-{F2E376A4-EBE0-C47A-125F-439CA45AB4AB}" dt="2023-08-10T13:37:05.094" v="206"/>
          <ac:spMkLst>
            <pc:docMk/>
            <pc:sldMk cId="1120211536" sldId="283"/>
            <ac:spMk id="13" creationId="{CD8B4F24-440B-49E9-B85D-733523DC064B}"/>
          </ac:spMkLst>
        </pc:spChg>
        <pc:picChg chg="add mod ord">
          <ac:chgData name="Sadie France" userId="S::s.france@uwtsd.ac.uk::b7d6a976-0449-421d-8e4f-ccb524b7ca6e" providerId="AD" clId="Web-{F2E376A4-EBE0-C47A-125F-439CA45AB4AB}" dt="2023-08-10T13:44:45.561" v="364" actId="1076"/>
          <ac:picMkLst>
            <pc:docMk/>
            <pc:sldMk cId="1120211536" sldId="283"/>
            <ac:picMk id="4" creationId="{751BFC7E-354E-EDB8-094E-81CD1824CB6A}"/>
          </ac:picMkLst>
        </pc:picChg>
      </pc:sldChg>
      <pc:sldChg chg="addSp modSp new mod setBg">
        <pc:chgData name="Sadie France" userId="S::s.france@uwtsd.ac.uk::b7d6a976-0449-421d-8e4f-ccb524b7ca6e" providerId="AD" clId="Web-{F2E376A4-EBE0-C47A-125F-439CA45AB4AB}" dt="2023-08-10T14:16:34.665" v="602" actId="20577"/>
        <pc:sldMkLst>
          <pc:docMk/>
          <pc:sldMk cId="2283596532" sldId="284"/>
        </pc:sldMkLst>
        <pc:spChg chg="mod">
          <ac:chgData name="Sadie France" userId="S::s.france@uwtsd.ac.uk::b7d6a976-0449-421d-8e4f-ccb524b7ca6e" providerId="AD" clId="Web-{F2E376A4-EBE0-C47A-125F-439CA45AB4AB}" dt="2023-08-10T14:16:34.665" v="602" actId="20577"/>
          <ac:spMkLst>
            <pc:docMk/>
            <pc:sldMk cId="2283596532" sldId="284"/>
            <ac:spMk id="2" creationId="{260DAA70-5D65-568E-1A97-FDBF15CEE406}"/>
          </ac:spMkLst>
        </pc:spChg>
        <pc:spChg chg="mod">
          <ac:chgData name="Sadie France" userId="S::s.france@uwtsd.ac.uk::b7d6a976-0449-421d-8e4f-ccb524b7ca6e" providerId="AD" clId="Web-{F2E376A4-EBE0-C47A-125F-439CA45AB4AB}" dt="2023-08-10T14:11:12.624" v="573" actId="20577"/>
          <ac:spMkLst>
            <pc:docMk/>
            <pc:sldMk cId="2283596532" sldId="284"/>
            <ac:spMk id="3" creationId="{4620C4A8-29E8-1F66-1F4D-E319F7FF9E92}"/>
          </ac:spMkLst>
        </pc:spChg>
        <pc:picChg chg="add">
          <ac:chgData name="Sadie France" userId="S::s.france@uwtsd.ac.uk::b7d6a976-0449-421d-8e4f-ccb524b7ca6e" providerId="AD" clId="Web-{F2E376A4-EBE0-C47A-125F-439CA45AB4AB}" dt="2023-08-10T13:42:25.572" v="340"/>
          <ac:picMkLst>
            <pc:docMk/>
            <pc:sldMk cId="2283596532" sldId="284"/>
            <ac:picMk id="5" creationId="{75352564-B462-4AF9-A095-07ED01831887}"/>
          </ac:picMkLst>
        </pc:picChg>
        <pc:cxnChg chg="add">
          <ac:chgData name="Sadie France" userId="S::s.france@uwtsd.ac.uk::b7d6a976-0449-421d-8e4f-ccb524b7ca6e" providerId="AD" clId="Web-{F2E376A4-EBE0-C47A-125F-439CA45AB4AB}" dt="2023-08-10T13:42:25.572" v="340"/>
          <ac:cxnSpMkLst>
            <pc:docMk/>
            <pc:sldMk cId="2283596532" sldId="284"/>
            <ac:cxnSpMk id="9" creationId="{1503BFE4-729B-D9D0-C17B-501E6AF1127A}"/>
          </ac:cxnSpMkLst>
        </pc:cxnChg>
      </pc:sldChg>
      <pc:sldChg chg="addSp modSp new mod setBg">
        <pc:chgData name="Sadie France" userId="S::s.france@uwtsd.ac.uk::b7d6a976-0449-421d-8e4f-ccb524b7ca6e" providerId="AD" clId="Web-{F2E376A4-EBE0-C47A-125F-439CA45AB4AB}" dt="2023-08-10T13:42:30.432" v="341"/>
        <pc:sldMkLst>
          <pc:docMk/>
          <pc:sldMk cId="3370282367" sldId="285"/>
        </pc:sldMkLst>
        <pc:spChg chg="mod">
          <ac:chgData name="Sadie France" userId="S::s.france@uwtsd.ac.uk::b7d6a976-0449-421d-8e4f-ccb524b7ca6e" providerId="AD" clId="Web-{F2E376A4-EBE0-C47A-125F-439CA45AB4AB}" dt="2023-08-10T13:42:30.432" v="341"/>
          <ac:spMkLst>
            <pc:docMk/>
            <pc:sldMk cId="3370282367" sldId="285"/>
            <ac:spMk id="2" creationId="{678D8D84-00E2-6A22-0707-C5B5F3AF1B62}"/>
          </ac:spMkLst>
        </pc:spChg>
        <pc:spChg chg="mod">
          <ac:chgData name="Sadie France" userId="S::s.france@uwtsd.ac.uk::b7d6a976-0449-421d-8e4f-ccb524b7ca6e" providerId="AD" clId="Web-{F2E376A4-EBE0-C47A-125F-439CA45AB4AB}" dt="2023-08-10T13:42:30.432" v="341"/>
          <ac:spMkLst>
            <pc:docMk/>
            <pc:sldMk cId="3370282367" sldId="285"/>
            <ac:spMk id="3" creationId="{EA0FFA0A-F910-DFD5-8B08-3D49A252FE07}"/>
          </ac:spMkLst>
        </pc:spChg>
        <pc:picChg chg="add">
          <ac:chgData name="Sadie France" userId="S::s.france@uwtsd.ac.uk::b7d6a976-0449-421d-8e4f-ccb524b7ca6e" providerId="AD" clId="Web-{F2E376A4-EBE0-C47A-125F-439CA45AB4AB}" dt="2023-08-10T13:42:30.432" v="341"/>
          <ac:picMkLst>
            <pc:docMk/>
            <pc:sldMk cId="3370282367" sldId="285"/>
            <ac:picMk id="5" creationId="{18221574-8094-0B59-25CE-31DD176F8D90}"/>
          </ac:picMkLst>
        </pc:picChg>
        <pc:cxnChg chg="add">
          <ac:chgData name="Sadie France" userId="S::s.france@uwtsd.ac.uk::b7d6a976-0449-421d-8e4f-ccb524b7ca6e" providerId="AD" clId="Web-{F2E376A4-EBE0-C47A-125F-439CA45AB4AB}" dt="2023-08-10T13:42:30.432" v="341"/>
          <ac:cxnSpMkLst>
            <pc:docMk/>
            <pc:sldMk cId="3370282367" sldId="285"/>
            <ac:cxnSpMk id="9" creationId="{1503BFE4-729B-D9D0-C17B-501E6AF1127A}"/>
          </ac:cxnSpMkLst>
        </pc:cxnChg>
      </pc:sldChg>
      <pc:sldChg chg="addSp delSp modSp new mod setBg">
        <pc:chgData name="Sadie France" userId="S::s.france@uwtsd.ac.uk::b7d6a976-0449-421d-8e4f-ccb524b7ca6e" providerId="AD" clId="Web-{F2E376A4-EBE0-C47A-125F-439CA45AB4AB}" dt="2023-08-10T14:11:39.874" v="600" actId="20577"/>
        <pc:sldMkLst>
          <pc:docMk/>
          <pc:sldMk cId="2059536927" sldId="286"/>
        </pc:sldMkLst>
        <pc:spChg chg="mod">
          <ac:chgData name="Sadie France" userId="S::s.france@uwtsd.ac.uk::b7d6a976-0449-421d-8e4f-ccb524b7ca6e" providerId="AD" clId="Web-{F2E376A4-EBE0-C47A-125F-439CA45AB4AB}" dt="2023-08-10T14:03:14.688" v="485"/>
          <ac:spMkLst>
            <pc:docMk/>
            <pc:sldMk cId="2059536927" sldId="286"/>
            <ac:spMk id="2" creationId="{CE5C934C-8A17-C6EC-5D14-D823B22A25A0}"/>
          </ac:spMkLst>
        </pc:spChg>
        <pc:spChg chg="del mod">
          <ac:chgData name="Sadie France" userId="S::s.france@uwtsd.ac.uk::b7d6a976-0449-421d-8e4f-ccb524b7ca6e" providerId="AD" clId="Web-{F2E376A4-EBE0-C47A-125F-439CA45AB4AB}" dt="2023-08-10T14:03:14.688" v="485"/>
          <ac:spMkLst>
            <pc:docMk/>
            <pc:sldMk cId="2059536927" sldId="286"/>
            <ac:spMk id="3" creationId="{C751FB44-A3A2-10DF-5D67-D64206B85C3E}"/>
          </ac:spMkLst>
        </pc:spChg>
        <pc:spChg chg="add">
          <ac:chgData name="Sadie France" userId="S::s.france@uwtsd.ac.uk::b7d6a976-0449-421d-8e4f-ccb524b7ca6e" providerId="AD" clId="Web-{F2E376A4-EBE0-C47A-125F-439CA45AB4AB}" dt="2023-08-10T14:03:14.688" v="485"/>
          <ac:spMkLst>
            <pc:docMk/>
            <pc:sldMk cId="2059536927" sldId="286"/>
            <ac:spMk id="9" creationId="{2E442304-DDBD-4F7B-8017-36BCC863FB40}"/>
          </ac:spMkLst>
        </pc:spChg>
        <pc:spChg chg="add">
          <ac:chgData name="Sadie France" userId="S::s.france@uwtsd.ac.uk::b7d6a976-0449-421d-8e4f-ccb524b7ca6e" providerId="AD" clId="Web-{F2E376A4-EBE0-C47A-125F-439CA45AB4AB}" dt="2023-08-10T14:03:14.688" v="485"/>
          <ac:spMkLst>
            <pc:docMk/>
            <pc:sldMk cId="2059536927" sldId="286"/>
            <ac:spMk id="11" creationId="{5E107275-3853-46FD-A241-DE4355A42675}"/>
          </ac:spMkLst>
        </pc:spChg>
        <pc:graphicFrameChg chg="add modGraphic">
          <ac:chgData name="Sadie France" userId="S::s.france@uwtsd.ac.uk::b7d6a976-0449-421d-8e4f-ccb524b7ca6e" providerId="AD" clId="Web-{F2E376A4-EBE0-C47A-125F-439CA45AB4AB}" dt="2023-08-10T14:11:39.874" v="600" actId="20577"/>
          <ac:graphicFrameMkLst>
            <pc:docMk/>
            <pc:sldMk cId="2059536927" sldId="286"/>
            <ac:graphicFrameMk id="5" creationId="{5627D189-9454-A343-22E5-5AF96779EF7C}"/>
          </ac:graphicFrameMkLst>
        </pc:graphicFrameChg>
      </pc:sldChg>
      <pc:sldChg chg="addSp modSp new mod setBg addAnim">
        <pc:chgData name="Sadie France" userId="S::s.france@uwtsd.ac.uk::b7d6a976-0449-421d-8e4f-ccb524b7ca6e" providerId="AD" clId="Web-{F2E376A4-EBE0-C47A-125F-439CA45AB4AB}" dt="2023-08-10T14:00:24.214" v="468"/>
        <pc:sldMkLst>
          <pc:docMk/>
          <pc:sldMk cId="1460860121" sldId="287"/>
        </pc:sldMkLst>
        <pc:spChg chg="mod">
          <ac:chgData name="Sadie France" userId="S::s.france@uwtsd.ac.uk::b7d6a976-0449-421d-8e4f-ccb524b7ca6e" providerId="AD" clId="Web-{F2E376A4-EBE0-C47A-125F-439CA45AB4AB}" dt="2023-08-10T13:58:43.898" v="412"/>
          <ac:spMkLst>
            <pc:docMk/>
            <pc:sldMk cId="1460860121" sldId="287"/>
            <ac:spMk id="2" creationId="{535ECC82-0784-E920-848C-02E3EB0BADBF}"/>
          </ac:spMkLst>
        </pc:spChg>
        <pc:spChg chg="mod">
          <ac:chgData name="Sadie France" userId="S::s.france@uwtsd.ac.uk::b7d6a976-0449-421d-8e4f-ccb524b7ca6e" providerId="AD" clId="Web-{F2E376A4-EBE0-C47A-125F-439CA45AB4AB}" dt="2023-08-10T14:00:21.870" v="467" actId="1076"/>
          <ac:spMkLst>
            <pc:docMk/>
            <pc:sldMk cId="1460860121" sldId="287"/>
            <ac:spMk id="3" creationId="{6A6E6C6F-B355-792D-ED77-C464A56EEA6E}"/>
          </ac:spMkLst>
        </pc:spChg>
        <pc:spChg chg="add">
          <ac:chgData name="Sadie France" userId="S::s.france@uwtsd.ac.uk::b7d6a976-0449-421d-8e4f-ccb524b7ca6e" providerId="AD" clId="Web-{F2E376A4-EBE0-C47A-125F-439CA45AB4AB}" dt="2023-08-10T13:58:43.898" v="412"/>
          <ac:spMkLst>
            <pc:docMk/>
            <pc:sldMk cId="1460860121" sldId="287"/>
            <ac:spMk id="10" creationId="{058A14AF-9FB5-4CC7-BA35-E8E85D3EDF0E}"/>
          </ac:spMkLst>
        </pc:spChg>
        <pc:spChg chg="add">
          <ac:chgData name="Sadie France" userId="S::s.france@uwtsd.ac.uk::b7d6a976-0449-421d-8e4f-ccb524b7ca6e" providerId="AD" clId="Web-{F2E376A4-EBE0-C47A-125F-439CA45AB4AB}" dt="2023-08-10T13:58:43.898" v="412"/>
          <ac:spMkLst>
            <pc:docMk/>
            <pc:sldMk cId="1460860121" sldId="287"/>
            <ac:spMk id="12" creationId="{3A9A4357-BD1D-4622-A4FE-766E6AB8DE84}"/>
          </ac:spMkLst>
        </pc:spChg>
        <pc:spChg chg="add">
          <ac:chgData name="Sadie France" userId="S::s.france@uwtsd.ac.uk::b7d6a976-0449-421d-8e4f-ccb524b7ca6e" providerId="AD" clId="Web-{F2E376A4-EBE0-C47A-125F-439CA45AB4AB}" dt="2023-08-10T13:58:43.898" v="412"/>
          <ac:spMkLst>
            <pc:docMk/>
            <pc:sldMk cId="1460860121" sldId="287"/>
            <ac:spMk id="14" creationId="{E659831F-0D9A-4C63-9EBB-8435B85A440F}"/>
          </ac:spMkLst>
        </pc:spChg>
        <pc:spChg chg="add">
          <ac:chgData name="Sadie France" userId="S::s.france@uwtsd.ac.uk::b7d6a976-0449-421d-8e4f-ccb524b7ca6e" providerId="AD" clId="Web-{F2E376A4-EBE0-C47A-125F-439CA45AB4AB}" dt="2023-08-10T13:58:43.898" v="412"/>
          <ac:spMkLst>
            <pc:docMk/>
            <pc:sldMk cId="1460860121" sldId="287"/>
            <ac:spMk id="16" creationId="{E6995CE5-F890-4ABA-82A2-26507CE8D2A3}"/>
          </ac:spMkLst>
        </pc:spChg>
        <pc:picChg chg="add">
          <ac:chgData name="Sadie France" userId="S::s.france@uwtsd.ac.uk::b7d6a976-0449-421d-8e4f-ccb524b7ca6e" providerId="AD" clId="Web-{F2E376A4-EBE0-C47A-125F-439CA45AB4AB}" dt="2023-08-10T13:58:41.726" v="411"/>
          <ac:picMkLst>
            <pc:docMk/>
            <pc:sldMk cId="1460860121" sldId="287"/>
            <ac:picMk id="5" creationId="{DE461081-EF3A-403D-55F6-137FE6EA3064}"/>
          </ac:picMkLst>
        </pc:picChg>
      </pc:sldChg>
      <pc:sldChg chg="addSp delSp modSp new mod setBg addAnim">
        <pc:chgData name="Sadie France" userId="S::s.france@uwtsd.ac.uk::b7d6a976-0449-421d-8e4f-ccb524b7ca6e" providerId="AD" clId="Web-{F2E376A4-EBE0-C47A-125F-439CA45AB4AB}" dt="2023-08-10T14:09:31.558" v="563" actId="20577"/>
        <pc:sldMkLst>
          <pc:docMk/>
          <pc:sldMk cId="760548980" sldId="288"/>
        </pc:sldMkLst>
        <pc:spChg chg="mod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2" creationId="{78B017EA-683F-18C1-4ECC-22A3287E325A}"/>
          </ac:spMkLst>
        </pc:spChg>
        <pc:spChg chg="del mod">
          <ac:chgData name="Sadie France" userId="S::s.france@uwtsd.ac.uk::b7d6a976-0449-421d-8e4f-ccb524b7ca6e" providerId="AD" clId="Web-{F2E376A4-EBE0-C47A-125F-439CA45AB4AB}" dt="2023-08-10T14:09:03.495" v="553"/>
          <ac:spMkLst>
            <pc:docMk/>
            <pc:sldMk cId="760548980" sldId="288"/>
            <ac:spMk id="3" creationId="{790A3FB2-820B-3EA9-9486-958EB06B2E48}"/>
          </ac:spMkLst>
        </pc:spChg>
        <pc:spChg chg="add mod">
          <ac:chgData name="Sadie France" userId="S::s.france@uwtsd.ac.uk::b7d6a976-0449-421d-8e4f-ccb524b7ca6e" providerId="AD" clId="Web-{F2E376A4-EBE0-C47A-125F-439CA45AB4AB}" dt="2023-08-10T14:09:31.558" v="563" actId="20577"/>
          <ac:spMkLst>
            <pc:docMk/>
            <pc:sldMk cId="760548980" sldId="288"/>
            <ac:spMk id="6" creationId="{67B07BBF-F3BB-089D-48D8-ECD74D680B3C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9" creationId="{B210AC1D-4063-4C6E-9528-FA9C4C0C18E6}"/>
          </ac:spMkLst>
        </pc:spChg>
        <pc:spChg chg="add del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11" creationId="{02F8C595-E68C-4306-AED8-DC7826A0A506}"/>
          </ac:spMkLst>
        </pc:spChg>
        <pc:spChg chg="add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16" creationId="{FFB60E8C-7224-44A4-87A0-46A1711DD2ED}"/>
          </ac:spMkLst>
        </pc:spChg>
        <pc:spChg chg="add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18" creationId="{5DA32751-37A2-45C0-BE94-63D375E27003}"/>
          </ac:spMkLst>
        </pc:spChg>
        <pc:spChg chg="add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20" creationId="{E659831F-0D9A-4C63-9EBB-8435B85A440F}"/>
          </ac:spMkLst>
        </pc:spChg>
        <pc:spChg chg="add">
          <ac:chgData name="Sadie France" userId="S::s.france@uwtsd.ac.uk::b7d6a976-0449-421d-8e4f-ccb524b7ca6e" providerId="AD" clId="Web-{F2E376A4-EBE0-C47A-125F-439CA45AB4AB}" dt="2023-08-10T14:09:11.261" v="554"/>
          <ac:spMkLst>
            <pc:docMk/>
            <pc:sldMk cId="760548980" sldId="288"/>
            <ac:spMk id="22" creationId="{5A55FBCD-CD42-40F5-8A1B-3203F9CAEEAA}"/>
          </ac:spMkLst>
        </pc:spChg>
        <pc:picChg chg="add mod">
          <ac:chgData name="Sadie France" userId="S::s.france@uwtsd.ac.uk::b7d6a976-0449-421d-8e4f-ccb524b7ca6e" providerId="AD" clId="Web-{F2E376A4-EBE0-C47A-125F-439CA45AB4AB}" dt="2023-08-10T14:09:11.261" v="554"/>
          <ac:picMkLst>
            <pc:docMk/>
            <pc:sldMk cId="760548980" sldId="288"/>
            <ac:picMk id="5" creationId="{27CC669F-1D1B-0BF5-1F38-CF569FB1D772}"/>
          </ac:picMkLst>
        </pc:picChg>
      </pc:sldChg>
      <pc:sldChg chg="addSp modSp new mod setBg">
        <pc:chgData name="Sadie France" userId="S::s.france@uwtsd.ac.uk::b7d6a976-0449-421d-8e4f-ccb524b7ca6e" providerId="AD" clId="Web-{F2E376A4-EBE0-C47A-125F-439CA45AB4AB}" dt="2023-08-10T14:07:26.117" v="535"/>
        <pc:sldMkLst>
          <pc:docMk/>
          <pc:sldMk cId="3915978295" sldId="289"/>
        </pc:sldMkLst>
        <pc:spChg chg="mod">
          <ac:chgData name="Sadie France" userId="S::s.france@uwtsd.ac.uk::b7d6a976-0449-421d-8e4f-ccb524b7ca6e" providerId="AD" clId="Web-{F2E376A4-EBE0-C47A-125F-439CA45AB4AB}" dt="2023-08-10T14:07:26.117" v="535"/>
          <ac:spMkLst>
            <pc:docMk/>
            <pc:sldMk cId="3915978295" sldId="289"/>
            <ac:spMk id="2" creationId="{EBF009EA-CDBD-D58F-237D-7CC93D158EEE}"/>
          </ac:spMkLst>
        </pc:spChg>
        <pc:spChg chg="mod">
          <ac:chgData name="Sadie France" userId="S::s.france@uwtsd.ac.uk::b7d6a976-0449-421d-8e4f-ccb524b7ca6e" providerId="AD" clId="Web-{F2E376A4-EBE0-C47A-125F-439CA45AB4AB}" dt="2023-08-10T14:07:26.117" v="535"/>
          <ac:spMkLst>
            <pc:docMk/>
            <pc:sldMk cId="3915978295" sldId="289"/>
            <ac:spMk id="3" creationId="{87146FC3-2794-C0F5-AD26-C2A21F88E5AC}"/>
          </ac:spMkLst>
        </pc:spChg>
        <pc:spChg chg="add">
          <ac:chgData name="Sadie France" userId="S::s.france@uwtsd.ac.uk::b7d6a976-0449-421d-8e4f-ccb524b7ca6e" providerId="AD" clId="Web-{F2E376A4-EBE0-C47A-125F-439CA45AB4AB}" dt="2023-08-10T14:07:26.117" v="535"/>
          <ac:spMkLst>
            <pc:docMk/>
            <pc:sldMk cId="3915978295" sldId="289"/>
            <ac:spMk id="8" creationId="{B6CDA21F-E7AF-4C75-8395-33F58D5B0E45}"/>
          </ac:spMkLst>
        </pc:spChg>
        <pc:spChg chg="add">
          <ac:chgData name="Sadie France" userId="S::s.france@uwtsd.ac.uk::b7d6a976-0449-421d-8e4f-ccb524b7ca6e" providerId="AD" clId="Web-{F2E376A4-EBE0-C47A-125F-439CA45AB4AB}" dt="2023-08-10T14:07:26.117" v="535"/>
          <ac:spMkLst>
            <pc:docMk/>
            <pc:sldMk cId="3915978295" sldId="289"/>
            <ac:spMk id="15" creationId="{D5B0017B-2ECA-49AF-B397-DC140825DF8D}"/>
          </ac:spMkLst>
        </pc:spChg>
        <pc:grpChg chg="add">
          <ac:chgData name="Sadie France" userId="S::s.france@uwtsd.ac.uk::b7d6a976-0449-421d-8e4f-ccb524b7ca6e" providerId="AD" clId="Web-{F2E376A4-EBE0-C47A-125F-439CA45AB4AB}" dt="2023-08-10T14:07:26.117" v="535"/>
          <ac:grpSpMkLst>
            <pc:docMk/>
            <pc:sldMk cId="3915978295" sldId="289"/>
            <ac:grpSpMk id="10" creationId="{AE1C45F0-260A-458C-96ED-C1F6D2151219}"/>
          </ac:grpSpMkLst>
        </pc:grpChg>
        <pc:cxnChg chg="add">
          <ac:chgData name="Sadie France" userId="S::s.france@uwtsd.ac.uk::b7d6a976-0449-421d-8e4f-ccb524b7ca6e" providerId="AD" clId="Web-{F2E376A4-EBE0-C47A-125F-439CA45AB4AB}" dt="2023-08-10T14:07:26.117" v="535"/>
          <ac:cxnSpMkLst>
            <pc:docMk/>
            <pc:sldMk cId="3915978295" sldId="289"/>
            <ac:cxnSpMk id="17" creationId="{6CF1BAF6-AD41-4082-B212-8A1F9A2E8779}"/>
          </ac:cxnSpMkLst>
        </pc:cxnChg>
      </pc:sldChg>
      <pc:sldChg chg="addSp modSp new mod setBg">
        <pc:chgData name="Sadie France" userId="S::s.france@uwtsd.ac.uk::b7d6a976-0449-421d-8e4f-ccb524b7ca6e" providerId="AD" clId="Web-{F2E376A4-EBE0-C47A-125F-439CA45AB4AB}" dt="2023-08-10T14:07:53.977" v="539"/>
        <pc:sldMkLst>
          <pc:docMk/>
          <pc:sldMk cId="3252345516" sldId="290"/>
        </pc:sldMkLst>
        <pc:spChg chg="mod">
          <ac:chgData name="Sadie France" userId="S::s.france@uwtsd.ac.uk::b7d6a976-0449-421d-8e4f-ccb524b7ca6e" providerId="AD" clId="Web-{F2E376A4-EBE0-C47A-125F-439CA45AB4AB}" dt="2023-08-10T14:07:53.977" v="539"/>
          <ac:spMkLst>
            <pc:docMk/>
            <pc:sldMk cId="3252345516" sldId="290"/>
            <ac:spMk id="2" creationId="{3A6146C8-F068-96BF-2D91-911B5896229A}"/>
          </ac:spMkLst>
        </pc:spChg>
        <pc:spChg chg="mod">
          <ac:chgData name="Sadie France" userId="S::s.france@uwtsd.ac.uk::b7d6a976-0449-421d-8e4f-ccb524b7ca6e" providerId="AD" clId="Web-{F2E376A4-EBE0-C47A-125F-439CA45AB4AB}" dt="2023-08-10T14:07:53.977" v="539"/>
          <ac:spMkLst>
            <pc:docMk/>
            <pc:sldMk cId="3252345516" sldId="290"/>
            <ac:spMk id="3" creationId="{4DF5CC42-7ACB-D115-0746-CF861A1452F5}"/>
          </ac:spMkLst>
        </pc:spChg>
        <pc:spChg chg="add">
          <ac:chgData name="Sadie France" userId="S::s.france@uwtsd.ac.uk::b7d6a976-0449-421d-8e4f-ccb524b7ca6e" providerId="AD" clId="Web-{F2E376A4-EBE0-C47A-125F-439CA45AB4AB}" dt="2023-08-10T14:07:53.977" v="539"/>
          <ac:spMkLst>
            <pc:docMk/>
            <pc:sldMk cId="3252345516" sldId="290"/>
            <ac:spMk id="8" creationId="{DBF61EA3-B236-439E-9C0B-340980D56BEE}"/>
          </ac:spMkLst>
        </pc:spChg>
        <pc:spChg chg="add">
          <ac:chgData name="Sadie France" userId="S::s.france@uwtsd.ac.uk::b7d6a976-0449-421d-8e4f-ccb524b7ca6e" providerId="AD" clId="Web-{F2E376A4-EBE0-C47A-125F-439CA45AB4AB}" dt="2023-08-10T14:07:53.977" v="539"/>
          <ac:spMkLst>
            <pc:docMk/>
            <pc:sldMk cId="3252345516" sldId="290"/>
            <ac:spMk id="14" creationId="{E659831F-0D9A-4C63-9EBB-8435B85A440F}"/>
          </ac:spMkLst>
        </pc:spChg>
        <pc:grpChg chg="add">
          <ac:chgData name="Sadie France" userId="S::s.france@uwtsd.ac.uk::b7d6a976-0449-421d-8e4f-ccb524b7ca6e" providerId="AD" clId="Web-{F2E376A4-EBE0-C47A-125F-439CA45AB4AB}" dt="2023-08-10T14:07:53.977" v="539"/>
          <ac:grpSpMkLst>
            <pc:docMk/>
            <pc:sldMk cId="3252345516" sldId="290"/>
            <ac:grpSpMk id="10" creationId="{28FAF094-D087-493F-8DF9-A486C2D6BBAA}"/>
          </ac:grpSpMkLst>
        </pc:grpChg>
      </pc:sldChg>
      <pc:sldChg chg="addSp delSp modSp new mod setBg">
        <pc:chgData name="Sadie France" userId="S::s.france@uwtsd.ac.uk::b7d6a976-0449-421d-8e4f-ccb524b7ca6e" providerId="AD" clId="Web-{F2E376A4-EBE0-C47A-125F-439CA45AB4AB}" dt="2023-08-10T14:08:56.495" v="552" actId="20577"/>
        <pc:sldMkLst>
          <pc:docMk/>
          <pc:sldMk cId="2759436495" sldId="291"/>
        </pc:sldMkLst>
        <pc:spChg chg="mod">
          <ac:chgData name="Sadie France" userId="S::s.france@uwtsd.ac.uk::b7d6a976-0449-421d-8e4f-ccb524b7ca6e" providerId="AD" clId="Web-{F2E376A4-EBE0-C47A-125F-439CA45AB4AB}" dt="2023-08-10T14:08:15.400" v="542"/>
          <ac:spMkLst>
            <pc:docMk/>
            <pc:sldMk cId="2759436495" sldId="291"/>
            <ac:spMk id="2" creationId="{453BE42E-A1AB-7C93-A5BD-6EB58969F515}"/>
          </ac:spMkLst>
        </pc:spChg>
        <pc:spChg chg="add del mod">
          <ac:chgData name="Sadie France" userId="S::s.france@uwtsd.ac.uk::b7d6a976-0449-421d-8e4f-ccb524b7ca6e" providerId="AD" clId="Web-{F2E376A4-EBE0-C47A-125F-439CA45AB4AB}" dt="2023-08-10T14:08:56.495" v="552" actId="20577"/>
          <ac:spMkLst>
            <pc:docMk/>
            <pc:sldMk cId="2759436495" sldId="291"/>
            <ac:spMk id="3" creationId="{AD301112-03FE-D044-549A-5E8BF6CB5AC7}"/>
          </ac:spMkLst>
        </pc:spChg>
        <pc:spChg chg="add del mod">
          <ac:chgData name="Sadie France" userId="S::s.france@uwtsd.ac.uk::b7d6a976-0449-421d-8e4f-ccb524b7ca6e" providerId="AD" clId="Web-{F2E376A4-EBE0-C47A-125F-439CA45AB4AB}" dt="2023-08-10T14:08:22.806" v="544"/>
          <ac:spMkLst>
            <pc:docMk/>
            <pc:sldMk cId="2759436495" sldId="291"/>
            <ac:spMk id="5" creationId="{41CDE3A5-04E2-8DAB-94D5-C4DD60165811}"/>
          </ac:spMkLst>
        </pc:spChg>
        <pc:spChg chg="add">
          <ac:chgData name="Sadie France" userId="S::s.france@uwtsd.ac.uk::b7d6a976-0449-421d-8e4f-ccb524b7ca6e" providerId="AD" clId="Web-{F2E376A4-EBE0-C47A-125F-439CA45AB4AB}" dt="2023-08-10T14:08:15.400" v="542"/>
          <ac:spMkLst>
            <pc:docMk/>
            <pc:sldMk cId="2759436495" sldId="291"/>
            <ac:spMk id="8" creationId="{DBF61EA3-B236-439E-9C0B-340980D56BEE}"/>
          </ac:spMkLst>
        </pc:spChg>
        <pc:spChg chg="add">
          <ac:chgData name="Sadie France" userId="S::s.france@uwtsd.ac.uk::b7d6a976-0449-421d-8e4f-ccb524b7ca6e" providerId="AD" clId="Web-{F2E376A4-EBE0-C47A-125F-439CA45AB4AB}" dt="2023-08-10T14:08:15.400" v="542"/>
          <ac:spMkLst>
            <pc:docMk/>
            <pc:sldMk cId="2759436495" sldId="291"/>
            <ac:spMk id="14" creationId="{E659831F-0D9A-4C63-9EBB-8435B85A440F}"/>
          </ac:spMkLst>
        </pc:spChg>
        <pc:grpChg chg="add">
          <ac:chgData name="Sadie France" userId="S::s.france@uwtsd.ac.uk::b7d6a976-0449-421d-8e4f-ccb524b7ca6e" providerId="AD" clId="Web-{F2E376A4-EBE0-C47A-125F-439CA45AB4AB}" dt="2023-08-10T14:08:15.400" v="542"/>
          <ac:grpSpMkLst>
            <pc:docMk/>
            <pc:sldMk cId="2759436495" sldId="291"/>
            <ac:grpSpMk id="10" creationId="{28FAF094-D087-493F-8DF9-A486C2D6BBAA}"/>
          </ac:grpSpMkLst>
        </pc:grpChg>
      </pc:sldChg>
      <pc:sldChg chg="addSp delSp modSp new mod setBg">
        <pc:chgData name="Sadie France" userId="S::s.france@uwtsd.ac.uk::b7d6a976-0449-421d-8e4f-ccb524b7ca6e" providerId="AD" clId="Web-{F2E376A4-EBE0-C47A-125F-439CA45AB4AB}" dt="2023-08-10T14:10:17.059" v="571" actId="20577"/>
        <pc:sldMkLst>
          <pc:docMk/>
          <pc:sldMk cId="3490226688" sldId="292"/>
        </pc:sldMkLst>
        <pc:spChg chg="mod">
          <ac:chgData name="Sadie France" userId="S::s.france@uwtsd.ac.uk::b7d6a976-0449-421d-8e4f-ccb524b7ca6e" providerId="AD" clId="Web-{F2E376A4-EBE0-C47A-125F-439CA45AB4AB}" dt="2023-08-10T14:10:17.059" v="571" actId="20577"/>
          <ac:spMkLst>
            <pc:docMk/>
            <pc:sldMk cId="3490226688" sldId="292"/>
            <ac:spMk id="2" creationId="{9BC04C35-1E9D-5BD0-C2F2-5CF54969D230}"/>
          </ac:spMkLst>
        </pc:spChg>
        <pc:spChg chg="del">
          <ac:chgData name="Sadie France" userId="S::s.france@uwtsd.ac.uk::b7d6a976-0449-421d-8e4f-ccb524b7ca6e" providerId="AD" clId="Web-{F2E376A4-EBE0-C47A-125F-439CA45AB4AB}" dt="2023-08-10T14:10:11.247" v="567"/>
          <ac:spMkLst>
            <pc:docMk/>
            <pc:sldMk cId="3490226688" sldId="292"/>
            <ac:spMk id="3" creationId="{BBB30FB3-1D39-5547-9E68-983AD9CCC4F2}"/>
          </ac:spMkLst>
        </pc:spChg>
        <pc:spChg chg="add">
          <ac:chgData name="Sadie France" userId="S::s.france@uwtsd.ac.uk::b7d6a976-0449-421d-8e4f-ccb524b7ca6e" providerId="AD" clId="Web-{F2E376A4-EBE0-C47A-125F-439CA45AB4AB}" dt="2023-08-10T14:10:11.247" v="567"/>
          <ac:spMkLst>
            <pc:docMk/>
            <pc:sldMk cId="3490226688" sldId="292"/>
            <ac:spMk id="9" creationId="{C1DD1A8A-57D5-4A81-AD04-532B043C5611}"/>
          </ac:spMkLst>
        </pc:spChg>
        <pc:spChg chg="add">
          <ac:chgData name="Sadie France" userId="S::s.france@uwtsd.ac.uk::b7d6a976-0449-421d-8e4f-ccb524b7ca6e" providerId="AD" clId="Web-{F2E376A4-EBE0-C47A-125F-439CA45AB4AB}" dt="2023-08-10T14:10:11.247" v="567"/>
          <ac:spMkLst>
            <pc:docMk/>
            <pc:sldMk cId="3490226688" sldId="292"/>
            <ac:spMk id="11" creationId="{007891EC-4501-44ED-A8C8-B11B6DB767AB}"/>
          </ac:spMkLst>
        </pc:spChg>
        <pc:picChg chg="add">
          <ac:chgData name="Sadie France" userId="S::s.france@uwtsd.ac.uk::b7d6a976-0449-421d-8e4f-ccb524b7ca6e" providerId="AD" clId="Web-{F2E376A4-EBE0-C47A-125F-439CA45AB4AB}" dt="2023-08-10T14:10:11.247" v="567"/>
          <ac:picMkLst>
            <pc:docMk/>
            <pc:sldMk cId="3490226688" sldId="292"/>
            <ac:picMk id="5" creationId="{99FCEECE-5E14-0598-29A0-03D15E1CBF4A}"/>
          </ac:picMkLst>
        </pc:picChg>
      </pc:sldChg>
      <pc:sldMasterChg chg="add addSldLayout">
        <pc:chgData name="Sadie France" userId="S::s.france@uwtsd.ac.uk::b7d6a976-0449-421d-8e4f-ccb524b7ca6e" providerId="AD" clId="Web-{F2E376A4-EBE0-C47A-125F-439CA45AB4AB}" dt="2023-08-10T13:26:21.200" v="118"/>
        <pc:sldMasterMkLst>
          <pc:docMk/>
          <pc:sldMasterMk cId="1182215619" sldId="2147483774"/>
        </pc:sldMasterMkLst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1384181299" sldId="2147483763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826431443" sldId="2147483764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2518967648" sldId="2147483765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1116310245" sldId="2147483766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1555459867" sldId="2147483767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2374501252" sldId="2147483768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2865077434" sldId="2147483769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4176246825" sldId="2147483770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3242179860" sldId="2147483771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1106021529" sldId="2147483772"/>
          </pc:sldLayoutMkLst>
        </pc:sldLayoutChg>
        <pc:sldLayoutChg chg="add">
          <pc:chgData name="Sadie France" userId="S::s.france@uwtsd.ac.uk::b7d6a976-0449-421d-8e4f-ccb524b7ca6e" providerId="AD" clId="Web-{F2E376A4-EBE0-C47A-125F-439CA45AB4AB}" dt="2023-08-10T13:26:21.200" v="118"/>
          <pc:sldLayoutMkLst>
            <pc:docMk/>
            <pc:sldMasterMk cId="1182215619" sldId="2147483774"/>
            <pc:sldLayoutMk cId="777203776" sldId="2147483773"/>
          </pc:sldLayoutMkLst>
        </pc:sldLayoutChg>
      </pc:sldMasterChg>
    </pc:docChg>
  </pc:docChgLst>
  <pc:docChgLst>
    <pc:chgData name="Sadie France" userId="S::s.france@uwtsd.ac.uk::b7d6a976-0449-421d-8e4f-ccb524b7ca6e" providerId="AD" clId="Web-{A73FFCB7-A91C-C9E9-9DE2-37DD26AF92F5}"/>
    <pc:docChg chg="addSld delSld modSld sldOrd addMainMaster modMainMaster">
      <pc:chgData name="Sadie France" userId="S::s.france@uwtsd.ac.uk::b7d6a976-0449-421d-8e4f-ccb524b7ca6e" providerId="AD" clId="Web-{A73FFCB7-A91C-C9E9-9DE2-37DD26AF92F5}" dt="2023-10-23T08:36:49.368" v="341"/>
      <pc:docMkLst>
        <pc:docMk/>
      </pc:docMkLst>
      <pc:sldChg chg="addSp modSp new mod setBg">
        <pc:chgData name="Sadie France" userId="S::s.france@uwtsd.ac.uk::b7d6a976-0449-421d-8e4f-ccb524b7ca6e" providerId="AD" clId="Web-{A73FFCB7-A91C-C9E9-9DE2-37DD26AF92F5}" dt="2023-10-23T08:28:30.826" v="112"/>
        <pc:sldMkLst>
          <pc:docMk/>
          <pc:sldMk cId="667446659" sldId="292"/>
        </pc:sldMkLst>
        <pc:spChg chg="mod">
          <ac:chgData name="Sadie France" userId="S::s.france@uwtsd.ac.uk::b7d6a976-0449-421d-8e4f-ccb524b7ca6e" providerId="AD" clId="Web-{A73FFCB7-A91C-C9E9-9DE2-37DD26AF92F5}" dt="2023-10-23T08:28:30.826" v="112"/>
          <ac:spMkLst>
            <pc:docMk/>
            <pc:sldMk cId="667446659" sldId="292"/>
            <ac:spMk id="2" creationId="{C6B859FE-6DBB-910D-29B6-5BA9078190B4}"/>
          </ac:spMkLst>
        </pc:spChg>
        <pc:spChg chg="mod">
          <ac:chgData name="Sadie France" userId="S::s.france@uwtsd.ac.uk::b7d6a976-0449-421d-8e4f-ccb524b7ca6e" providerId="AD" clId="Web-{A73FFCB7-A91C-C9E9-9DE2-37DD26AF92F5}" dt="2023-10-23T08:28:30.826" v="112"/>
          <ac:spMkLst>
            <pc:docMk/>
            <pc:sldMk cId="667446659" sldId="292"/>
            <ac:spMk id="3" creationId="{A024073B-BC6E-D7B8-C031-51E4FC389C75}"/>
          </ac:spMkLst>
        </pc:spChg>
        <pc:spChg chg="add">
          <ac:chgData name="Sadie France" userId="S::s.france@uwtsd.ac.uk::b7d6a976-0449-421d-8e4f-ccb524b7ca6e" providerId="AD" clId="Web-{A73FFCB7-A91C-C9E9-9DE2-37DD26AF92F5}" dt="2023-10-23T08:28:30.826" v="112"/>
          <ac:spMkLst>
            <pc:docMk/>
            <pc:sldMk cId="667446659" sldId="292"/>
            <ac:spMk id="9" creationId="{F13C74B1-5B17-4795-BED0-7140497B445A}"/>
          </ac:spMkLst>
        </pc:spChg>
        <pc:spChg chg="add">
          <ac:chgData name="Sadie France" userId="S::s.france@uwtsd.ac.uk::b7d6a976-0449-421d-8e4f-ccb524b7ca6e" providerId="AD" clId="Web-{A73FFCB7-A91C-C9E9-9DE2-37DD26AF92F5}" dt="2023-10-23T08:28:30.826" v="112"/>
          <ac:spMkLst>
            <pc:docMk/>
            <pc:sldMk cId="667446659" sldId="292"/>
            <ac:spMk id="11" creationId="{D4974D33-8DC5-464E-8C6D-BE58F0669C17}"/>
          </ac:spMkLst>
        </pc:spChg>
        <pc:picChg chg="add mod">
          <ac:chgData name="Sadie France" userId="S::s.france@uwtsd.ac.uk::b7d6a976-0449-421d-8e4f-ccb524b7ca6e" providerId="AD" clId="Web-{A73FFCB7-A91C-C9E9-9DE2-37DD26AF92F5}" dt="2023-10-23T08:28:30.826" v="112"/>
          <ac:picMkLst>
            <pc:docMk/>
            <pc:sldMk cId="667446659" sldId="292"/>
            <ac:picMk id="4" creationId="{4749D6A7-F05A-6DCF-E8F9-984452D9F63A}"/>
          </ac:picMkLst>
        </pc:picChg>
      </pc:sldChg>
      <pc:sldChg chg="add del">
        <pc:chgData name="Sadie France" userId="S::s.france@uwtsd.ac.uk::b7d6a976-0449-421d-8e4f-ccb524b7ca6e" providerId="AD" clId="Web-{A73FFCB7-A91C-C9E9-9DE2-37DD26AF92F5}" dt="2023-10-23T08:27:29.902" v="94"/>
        <pc:sldMkLst>
          <pc:docMk/>
          <pc:sldMk cId="3293998389" sldId="293"/>
        </pc:sldMkLst>
      </pc:sldChg>
      <pc:sldChg chg="add">
        <pc:chgData name="Sadie France" userId="S::s.france@uwtsd.ac.uk::b7d6a976-0449-421d-8e4f-ccb524b7ca6e" providerId="AD" clId="Web-{A73FFCB7-A91C-C9E9-9DE2-37DD26AF92F5}" dt="2023-10-23T08:24:49.743" v="38"/>
        <pc:sldMkLst>
          <pc:docMk/>
          <pc:sldMk cId="1874971481" sldId="294"/>
        </pc:sldMkLst>
      </pc:sldChg>
      <pc:sldChg chg="add del">
        <pc:chgData name="Sadie France" userId="S::s.france@uwtsd.ac.uk::b7d6a976-0449-421d-8e4f-ccb524b7ca6e" providerId="AD" clId="Web-{A73FFCB7-A91C-C9E9-9DE2-37DD26AF92F5}" dt="2023-10-23T08:35:20.288" v="304"/>
        <pc:sldMkLst>
          <pc:docMk/>
          <pc:sldMk cId="2028395010" sldId="295"/>
        </pc:sldMkLst>
      </pc:sldChg>
      <pc:sldChg chg="modSp add del">
        <pc:chgData name="Sadie France" userId="S::s.france@uwtsd.ac.uk::b7d6a976-0449-421d-8e4f-ccb524b7ca6e" providerId="AD" clId="Web-{A73FFCB7-A91C-C9E9-9DE2-37DD26AF92F5}" dt="2023-10-23T08:34:13.146" v="254"/>
        <pc:sldMkLst>
          <pc:docMk/>
          <pc:sldMk cId="2521432360" sldId="296"/>
        </pc:sldMkLst>
        <pc:spChg chg="mod">
          <ac:chgData name="Sadie France" userId="S::s.france@uwtsd.ac.uk::b7d6a976-0449-421d-8e4f-ccb524b7ca6e" providerId="AD" clId="Web-{A73FFCB7-A91C-C9E9-9DE2-37DD26AF92F5}" dt="2023-10-23T08:33:28.832" v="240" actId="20577"/>
          <ac:spMkLst>
            <pc:docMk/>
            <pc:sldMk cId="2521432360" sldId="296"/>
            <ac:spMk id="9219" creationId="{8E190DB6-FC1C-0265-B50E-E52C43B46147}"/>
          </ac:spMkLst>
        </pc:spChg>
      </pc:sldChg>
      <pc:sldChg chg="modSp add del">
        <pc:chgData name="Sadie France" userId="S::s.france@uwtsd.ac.uk::b7d6a976-0449-421d-8e4f-ccb524b7ca6e" providerId="AD" clId="Web-{A73FFCB7-A91C-C9E9-9DE2-37DD26AF92F5}" dt="2023-10-23T08:33:22.785" v="238"/>
        <pc:sldMkLst>
          <pc:docMk/>
          <pc:sldMk cId="3701203664" sldId="297"/>
        </pc:sldMkLst>
        <pc:spChg chg="mod">
          <ac:chgData name="Sadie France" userId="S::s.france@uwtsd.ac.uk::b7d6a976-0449-421d-8e4f-ccb524b7ca6e" providerId="AD" clId="Web-{A73FFCB7-A91C-C9E9-9DE2-37DD26AF92F5}" dt="2023-10-23T08:26:39.776" v="79" actId="20577"/>
          <ac:spMkLst>
            <pc:docMk/>
            <pc:sldMk cId="3701203664" sldId="297"/>
            <ac:spMk id="8194" creationId="{B19911E1-5225-3A38-8B68-2FF29C55B418}"/>
          </ac:spMkLst>
        </pc:spChg>
        <pc:spChg chg="mod">
          <ac:chgData name="Sadie France" userId="S::s.france@uwtsd.ac.uk::b7d6a976-0449-421d-8e4f-ccb524b7ca6e" providerId="AD" clId="Web-{A73FFCB7-A91C-C9E9-9DE2-37DD26AF92F5}" dt="2023-10-23T08:26:58.042" v="84" actId="20577"/>
          <ac:spMkLst>
            <pc:docMk/>
            <pc:sldMk cId="3701203664" sldId="297"/>
            <ac:spMk id="8195" creationId="{FA2D3893-2B5A-AE11-10DF-D9DB69DDCC22}"/>
          </ac:spMkLst>
        </pc:spChg>
      </pc:sldChg>
      <pc:sldChg chg="modSp add del">
        <pc:chgData name="Sadie France" userId="S::s.france@uwtsd.ac.uk::b7d6a976-0449-421d-8e4f-ccb524b7ca6e" providerId="AD" clId="Web-{A73FFCB7-A91C-C9E9-9DE2-37DD26AF92F5}" dt="2023-10-23T08:26:08.291" v="67"/>
        <pc:sldMkLst>
          <pc:docMk/>
          <pc:sldMk cId="2865974651" sldId="298"/>
        </pc:sldMkLst>
        <pc:spChg chg="mod">
          <ac:chgData name="Sadie France" userId="S::s.france@uwtsd.ac.uk::b7d6a976-0449-421d-8e4f-ccb524b7ca6e" providerId="AD" clId="Web-{A73FFCB7-A91C-C9E9-9DE2-37DD26AF92F5}" dt="2023-10-23T08:26:07.588" v="66" actId="20577"/>
          <ac:spMkLst>
            <pc:docMk/>
            <pc:sldMk cId="2865974651" sldId="298"/>
            <ac:spMk id="7171" creationId="{0B22EBA0-71EB-B61F-CEFF-C5253B1F3532}"/>
          </ac:spMkLst>
        </pc:spChg>
      </pc:sldChg>
      <pc:sldChg chg="add del">
        <pc:chgData name="Sadie France" userId="S::s.france@uwtsd.ac.uk::b7d6a976-0449-421d-8e4f-ccb524b7ca6e" providerId="AD" clId="Web-{A73FFCB7-A91C-C9E9-9DE2-37DD26AF92F5}" dt="2023-10-23T08:32:55.285" v="234"/>
        <pc:sldMkLst>
          <pc:docMk/>
          <pc:sldMk cId="3379938058" sldId="299"/>
        </pc:sldMkLst>
      </pc:sldChg>
      <pc:sldChg chg="add">
        <pc:chgData name="Sadie France" userId="S::s.france@uwtsd.ac.uk::b7d6a976-0449-421d-8e4f-ccb524b7ca6e" providerId="AD" clId="Web-{A73FFCB7-A91C-C9E9-9DE2-37DD26AF92F5}" dt="2023-10-23T08:24:50.852" v="44"/>
        <pc:sldMkLst>
          <pc:docMk/>
          <pc:sldMk cId="1936671441" sldId="300"/>
        </pc:sldMkLst>
      </pc:sldChg>
      <pc:sldChg chg="add del">
        <pc:chgData name="Sadie France" userId="S::s.france@uwtsd.ac.uk::b7d6a976-0449-421d-8e4f-ccb524b7ca6e" providerId="AD" clId="Web-{A73FFCB7-A91C-C9E9-9DE2-37DD26AF92F5}" dt="2023-10-23T08:32:10.143" v="212"/>
        <pc:sldMkLst>
          <pc:docMk/>
          <pc:sldMk cId="1306866743" sldId="301"/>
        </pc:sldMkLst>
      </pc:sldChg>
      <pc:sldChg chg="add">
        <pc:chgData name="Sadie France" userId="S::s.france@uwtsd.ac.uk::b7d6a976-0449-421d-8e4f-ccb524b7ca6e" providerId="AD" clId="Web-{A73FFCB7-A91C-C9E9-9DE2-37DD26AF92F5}" dt="2023-10-23T08:24:51.430" v="46"/>
        <pc:sldMkLst>
          <pc:docMk/>
          <pc:sldMk cId="4271581585" sldId="302"/>
        </pc:sldMkLst>
      </pc:sldChg>
      <pc:sldChg chg="add del">
        <pc:chgData name="Sadie France" userId="S::s.france@uwtsd.ac.uk::b7d6a976-0449-421d-8e4f-ccb524b7ca6e" providerId="AD" clId="Web-{A73FFCB7-A91C-C9E9-9DE2-37DD26AF92F5}" dt="2023-10-23T08:25:32.884" v="59"/>
        <pc:sldMkLst>
          <pc:docMk/>
          <pc:sldMk cId="2834133959" sldId="303"/>
        </pc:sldMkLst>
      </pc:sldChg>
      <pc:sldChg chg="add del">
        <pc:chgData name="Sadie France" userId="S::s.france@uwtsd.ac.uk::b7d6a976-0449-421d-8e4f-ccb524b7ca6e" providerId="AD" clId="Web-{A73FFCB7-A91C-C9E9-9DE2-37DD26AF92F5}" dt="2023-10-23T08:31:43.643" v="209"/>
        <pc:sldMkLst>
          <pc:docMk/>
          <pc:sldMk cId="1290293545" sldId="304"/>
        </pc:sldMkLst>
      </pc:sldChg>
      <pc:sldChg chg="add del">
        <pc:chgData name="Sadie France" userId="S::s.france@uwtsd.ac.uk::b7d6a976-0449-421d-8e4f-ccb524b7ca6e" providerId="AD" clId="Web-{A73FFCB7-A91C-C9E9-9DE2-37DD26AF92F5}" dt="2023-10-23T08:31:23.830" v="200"/>
        <pc:sldMkLst>
          <pc:docMk/>
          <pc:sldMk cId="2305755341" sldId="305"/>
        </pc:sldMkLst>
      </pc:sldChg>
      <pc:sldChg chg="add del">
        <pc:chgData name="Sadie France" userId="S::s.france@uwtsd.ac.uk::b7d6a976-0449-421d-8e4f-ccb524b7ca6e" providerId="AD" clId="Web-{A73FFCB7-A91C-C9E9-9DE2-37DD26AF92F5}" dt="2023-10-23T08:30:52.938" v="186"/>
        <pc:sldMkLst>
          <pc:docMk/>
          <pc:sldMk cId="432010407" sldId="306"/>
        </pc:sldMkLst>
      </pc:sldChg>
      <pc:sldChg chg="modSp add del">
        <pc:chgData name="Sadie France" userId="S::s.france@uwtsd.ac.uk::b7d6a976-0449-421d-8e4f-ccb524b7ca6e" providerId="AD" clId="Web-{A73FFCB7-A91C-C9E9-9DE2-37DD26AF92F5}" dt="2023-10-23T08:30:17.187" v="163"/>
        <pc:sldMkLst>
          <pc:docMk/>
          <pc:sldMk cId="1886349282" sldId="307"/>
        </pc:sldMkLst>
        <pc:spChg chg="mod">
          <ac:chgData name="Sadie France" userId="S::s.france@uwtsd.ac.uk::b7d6a976-0449-421d-8e4f-ccb524b7ca6e" providerId="AD" clId="Web-{A73FFCB7-A91C-C9E9-9DE2-37DD26AF92F5}" dt="2023-10-23T08:25:18.649" v="58" actId="20577"/>
          <ac:spMkLst>
            <pc:docMk/>
            <pc:sldMk cId="1886349282" sldId="307"/>
            <ac:spMk id="4099" creationId="{D4645471-3C4D-8B41-4DBC-5E46DA87D906}"/>
          </ac:spMkLst>
        </pc:spChg>
      </pc:sldChg>
      <pc:sldChg chg="modSp add del addAnim delAnim">
        <pc:chgData name="Sadie France" userId="S::s.france@uwtsd.ac.uk::b7d6a976-0449-421d-8e4f-ccb524b7ca6e" providerId="AD" clId="Web-{A73FFCB7-A91C-C9E9-9DE2-37DD26AF92F5}" dt="2023-10-23T08:29:41.218" v="151"/>
        <pc:sldMkLst>
          <pc:docMk/>
          <pc:sldMk cId="3610164788" sldId="308"/>
        </pc:sldMkLst>
        <pc:spChg chg="mod">
          <ac:chgData name="Sadie France" userId="S::s.france@uwtsd.ac.uk::b7d6a976-0449-421d-8e4f-ccb524b7ca6e" providerId="AD" clId="Web-{A73FFCB7-A91C-C9E9-9DE2-37DD26AF92F5}" dt="2023-10-23T08:25:09.899" v="54" actId="20577"/>
          <ac:spMkLst>
            <pc:docMk/>
            <pc:sldMk cId="3610164788" sldId="308"/>
            <ac:spMk id="3074" creationId="{EC514583-9AE8-7599-EA93-2F27CFC50489}"/>
          </ac:spMkLst>
        </pc:spChg>
        <pc:spChg chg="mod">
          <ac:chgData name="Sadie France" userId="S::s.france@uwtsd.ac.uk::b7d6a976-0449-421d-8e4f-ccb524b7ca6e" providerId="AD" clId="Web-{A73FFCB7-A91C-C9E9-9DE2-37DD26AF92F5}" dt="2023-10-23T08:28:56.170" v="121" actId="20577"/>
          <ac:spMkLst>
            <pc:docMk/>
            <pc:sldMk cId="3610164788" sldId="308"/>
            <ac:spMk id="3075" creationId="{6BC0AAE6-17D6-4964-C7B6-C7698514164D}"/>
          </ac:spMkLst>
        </pc:spChg>
      </pc:sldChg>
      <pc:sldChg chg="addSp modSp new mod setBg">
        <pc:chgData name="Sadie France" userId="S::s.france@uwtsd.ac.uk::b7d6a976-0449-421d-8e4f-ccb524b7ca6e" providerId="AD" clId="Web-{A73FFCB7-A91C-C9E9-9DE2-37DD26AF92F5}" dt="2023-10-23T08:29:49.906" v="152"/>
        <pc:sldMkLst>
          <pc:docMk/>
          <pc:sldMk cId="3776891964" sldId="309"/>
        </pc:sldMkLst>
        <pc:spChg chg="mod">
          <ac:chgData name="Sadie France" userId="S::s.france@uwtsd.ac.uk::b7d6a976-0449-421d-8e4f-ccb524b7ca6e" providerId="AD" clId="Web-{A73FFCB7-A91C-C9E9-9DE2-37DD26AF92F5}" dt="2023-10-23T08:29:49.906" v="152"/>
          <ac:spMkLst>
            <pc:docMk/>
            <pc:sldMk cId="3776891964" sldId="309"/>
            <ac:spMk id="2" creationId="{172E7BCB-F28D-DDE2-21B0-80F85E2DE507}"/>
          </ac:spMkLst>
        </pc:spChg>
        <pc:spChg chg="mod">
          <ac:chgData name="Sadie France" userId="S::s.france@uwtsd.ac.uk::b7d6a976-0449-421d-8e4f-ccb524b7ca6e" providerId="AD" clId="Web-{A73FFCB7-A91C-C9E9-9DE2-37DD26AF92F5}" dt="2023-10-23T08:29:49.906" v="152"/>
          <ac:spMkLst>
            <pc:docMk/>
            <pc:sldMk cId="3776891964" sldId="309"/>
            <ac:spMk id="3" creationId="{D3423F88-536F-3F04-C73F-79AF6C4CB11B}"/>
          </ac:spMkLst>
        </pc:spChg>
        <pc:spChg chg="add">
          <ac:chgData name="Sadie France" userId="S::s.france@uwtsd.ac.uk::b7d6a976-0449-421d-8e4f-ccb524b7ca6e" providerId="AD" clId="Web-{A73FFCB7-A91C-C9E9-9DE2-37DD26AF92F5}" dt="2023-10-23T08:29:49.906" v="152"/>
          <ac:spMkLst>
            <pc:docMk/>
            <pc:sldMk cId="3776891964" sldId="309"/>
            <ac:spMk id="9" creationId="{9F7D5CDA-D291-4307-BF55-1381FED29634}"/>
          </ac:spMkLst>
        </pc:spChg>
        <pc:picChg chg="add">
          <ac:chgData name="Sadie France" userId="S::s.france@uwtsd.ac.uk::b7d6a976-0449-421d-8e4f-ccb524b7ca6e" providerId="AD" clId="Web-{A73FFCB7-A91C-C9E9-9DE2-37DD26AF92F5}" dt="2023-10-23T08:29:49.906" v="152"/>
          <ac:picMkLst>
            <pc:docMk/>
            <pc:sldMk cId="3776891964" sldId="309"/>
            <ac:picMk id="5" creationId="{C40B673F-475D-BCC6-333F-C77800EBAB8E}"/>
          </ac:picMkLst>
        </pc:picChg>
      </pc:sldChg>
      <pc:sldChg chg="addSp modSp new mod setBg">
        <pc:chgData name="Sadie France" userId="S::s.france@uwtsd.ac.uk::b7d6a976-0449-421d-8e4f-ccb524b7ca6e" providerId="AD" clId="Web-{A73FFCB7-A91C-C9E9-9DE2-37DD26AF92F5}" dt="2023-10-23T08:36:04.086" v="332"/>
        <pc:sldMkLst>
          <pc:docMk/>
          <pc:sldMk cId="1238011476" sldId="310"/>
        </pc:sldMkLst>
        <pc:spChg chg="mod">
          <ac:chgData name="Sadie France" userId="S::s.france@uwtsd.ac.uk::b7d6a976-0449-421d-8e4f-ccb524b7ca6e" providerId="AD" clId="Web-{A73FFCB7-A91C-C9E9-9DE2-37DD26AF92F5}" dt="2023-10-23T08:36:04.086" v="332"/>
          <ac:spMkLst>
            <pc:docMk/>
            <pc:sldMk cId="1238011476" sldId="310"/>
            <ac:spMk id="2" creationId="{194C0168-9101-9988-89D0-1B0D6BD9C61A}"/>
          </ac:spMkLst>
        </pc:spChg>
        <pc:spChg chg="mod">
          <ac:chgData name="Sadie France" userId="S::s.france@uwtsd.ac.uk::b7d6a976-0449-421d-8e4f-ccb524b7ca6e" providerId="AD" clId="Web-{A73FFCB7-A91C-C9E9-9DE2-37DD26AF92F5}" dt="2023-10-23T08:36:04.086" v="332"/>
          <ac:spMkLst>
            <pc:docMk/>
            <pc:sldMk cId="1238011476" sldId="310"/>
            <ac:spMk id="3" creationId="{7ED228B0-15DC-4D35-9C2E-B0EBF1B83BEE}"/>
          </ac:spMkLst>
        </pc:spChg>
        <pc:spChg chg="add">
          <ac:chgData name="Sadie France" userId="S::s.france@uwtsd.ac.uk::b7d6a976-0449-421d-8e4f-ccb524b7ca6e" providerId="AD" clId="Web-{A73FFCB7-A91C-C9E9-9DE2-37DD26AF92F5}" dt="2023-10-23T08:36:04.086" v="332"/>
          <ac:spMkLst>
            <pc:docMk/>
            <pc:sldMk cId="1238011476" sldId="310"/>
            <ac:spMk id="9" creationId="{9F7D5CDA-D291-4307-BF55-1381FED29634}"/>
          </ac:spMkLst>
        </pc:spChg>
        <pc:picChg chg="add">
          <ac:chgData name="Sadie France" userId="S::s.france@uwtsd.ac.uk::b7d6a976-0449-421d-8e4f-ccb524b7ca6e" providerId="AD" clId="Web-{A73FFCB7-A91C-C9E9-9DE2-37DD26AF92F5}" dt="2023-10-23T08:36:04.086" v="332"/>
          <ac:picMkLst>
            <pc:docMk/>
            <pc:sldMk cId="1238011476" sldId="310"/>
            <ac:picMk id="5" creationId="{30CA10D3-4C34-8EF0-78AF-456B515CFDE0}"/>
          </ac:picMkLst>
        </pc:picChg>
      </pc:sldChg>
      <pc:sldChg chg="addSp modSp new mod setBg addAnim">
        <pc:chgData name="Sadie France" userId="S::s.france@uwtsd.ac.uk::b7d6a976-0449-421d-8e4f-ccb524b7ca6e" providerId="AD" clId="Web-{A73FFCB7-A91C-C9E9-9DE2-37DD26AF92F5}" dt="2023-10-23T08:36:06.820" v="333"/>
        <pc:sldMkLst>
          <pc:docMk/>
          <pc:sldMk cId="1095408244" sldId="311"/>
        </pc:sldMkLst>
        <pc:spChg chg="mod">
          <ac:chgData name="Sadie France" userId="S::s.france@uwtsd.ac.uk::b7d6a976-0449-421d-8e4f-ccb524b7ca6e" providerId="AD" clId="Web-{A73FFCB7-A91C-C9E9-9DE2-37DD26AF92F5}" dt="2023-10-23T08:36:06.820" v="333"/>
          <ac:spMkLst>
            <pc:docMk/>
            <pc:sldMk cId="1095408244" sldId="311"/>
            <ac:spMk id="2" creationId="{4F86475B-C0D7-7985-BC2A-B911E2A3523C}"/>
          </ac:spMkLst>
        </pc:spChg>
        <pc:spChg chg="mod">
          <ac:chgData name="Sadie France" userId="S::s.france@uwtsd.ac.uk::b7d6a976-0449-421d-8e4f-ccb524b7ca6e" providerId="AD" clId="Web-{A73FFCB7-A91C-C9E9-9DE2-37DD26AF92F5}" dt="2023-10-23T08:36:06.820" v="333"/>
          <ac:spMkLst>
            <pc:docMk/>
            <pc:sldMk cId="1095408244" sldId="311"/>
            <ac:spMk id="3" creationId="{D9A43582-FEB1-78A7-9F46-56DD9D30D07C}"/>
          </ac:spMkLst>
        </pc:spChg>
        <pc:spChg chg="add">
          <ac:chgData name="Sadie France" userId="S::s.france@uwtsd.ac.uk::b7d6a976-0449-421d-8e4f-ccb524b7ca6e" providerId="AD" clId="Web-{A73FFCB7-A91C-C9E9-9DE2-37DD26AF92F5}" dt="2023-10-23T08:36:06.820" v="333"/>
          <ac:spMkLst>
            <pc:docMk/>
            <pc:sldMk cId="1095408244" sldId="311"/>
            <ac:spMk id="10" creationId="{89A320C9-9735-4D13-8279-C1C674841392}"/>
          </ac:spMkLst>
        </pc:spChg>
        <pc:spChg chg="add">
          <ac:chgData name="Sadie France" userId="S::s.france@uwtsd.ac.uk::b7d6a976-0449-421d-8e4f-ccb524b7ca6e" providerId="AD" clId="Web-{A73FFCB7-A91C-C9E9-9DE2-37DD26AF92F5}" dt="2023-10-23T08:36:06.820" v="333"/>
          <ac:spMkLst>
            <pc:docMk/>
            <pc:sldMk cId="1095408244" sldId="311"/>
            <ac:spMk id="12" creationId="{92544CF4-9B52-4A7B-A4B3-88C72729B77D}"/>
          </ac:spMkLst>
        </pc:spChg>
        <pc:spChg chg="add">
          <ac:chgData name="Sadie France" userId="S::s.france@uwtsd.ac.uk::b7d6a976-0449-421d-8e4f-ccb524b7ca6e" providerId="AD" clId="Web-{A73FFCB7-A91C-C9E9-9DE2-37DD26AF92F5}" dt="2023-10-23T08:36:06.820" v="333"/>
          <ac:spMkLst>
            <pc:docMk/>
            <pc:sldMk cId="1095408244" sldId="311"/>
            <ac:spMk id="14" creationId="{E75862C5-5C00-4421-BC7B-9B7B86DBC80D}"/>
          </ac:spMkLst>
        </pc:spChg>
        <pc:spChg chg="add">
          <ac:chgData name="Sadie France" userId="S::s.france@uwtsd.ac.uk::b7d6a976-0449-421d-8e4f-ccb524b7ca6e" providerId="AD" clId="Web-{A73FFCB7-A91C-C9E9-9DE2-37DD26AF92F5}" dt="2023-10-23T08:36:06.820" v="333"/>
          <ac:spMkLst>
            <pc:docMk/>
            <pc:sldMk cId="1095408244" sldId="311"/>
            <ac:spMk id="16" creationId="{089440EF-9BE9-4AE9-8C28-00B02296CDB6}"/>
          </ac:spMkLst>
        </pc:spChg>
        <pc:picChg chg="add mod">
          <ac:chgData name="Sadie France" userId="S::s.france@uwtsd.ac.uk::b7d6a976-0449-421d-8e4f-ccb524b7ca6e" providerId="AD" clId="Web-{A73FFCB7-A91C-C9E9-9DE2-37DD26AF92F5}" dt="2023-10-23T08:36:06.820" v="333"/>
          <ac:picMkLst>
            <pc:docMk/>
            <pc:sldMk cId="1095408244" sldId="311"/>
            <ac:picMk id="5" creationId="{58892F49-EBAB-87CE-C5CA-75A5D5A93F89}"/>
          </ac:picMkLst>
        </pc:picChg>
      </pc:sldChg>
      <pc:sldChg chg="modSp new del">
        <pc:chgData name="Sadie France" userId="S::s.france@uwtsd.ac.uk::b7d6a976-0449-421d-8e4f-ccb524b7ca6e" providerId="AD" clId="Web-{A73FFCB7-A91C-C9E9-9DE2-37DD26AF92F5}" dt="2023-10-23T08:31:25.376" v="201"/>
        <pc:sldMkLst>
          <pc:docMk/>
          <pc:sldMk cId="287237743" sldId="312"/>
        </pc:sldMkLst>
        <pc:spChg chg="mod">
          <ac:chgData name="Sadie France" userId="S::s.france@uwtsd.ac.uk::b7d6a976-0449-421d-8e4f-ccb524b7ca6e" providerId="AD" clId="Web-{A73FFCB7-A91C-C9E9-9DE2-37DD26AF92F5}" dt="2023-10-23T08:31:05.814" v="189" actId="20577"/>
          <ac:spMkLst>
            <pc:docMk/>
            <pc:sldMk cId="287237743" sldId="312"/>
            <ac:spMk id="3" creationId="{A175086D-9A51-9AC8-3137-32C6E941E691}"/>
          </ac:spMkLst>
        </pc:spChg>
      </pc:sldChg>
      <pc:sldChg chg="addSp modSp new">
        <pc:chgData name="Sadie France" userId="S::s.france@uwtsd.ac.uk::b7d6a976-0449-421d-8e4f-ccb524b7ca6e" providerId="AD" clId="Web-{A73FFCB7-A91C-C9E9-9DE2-37DD26AF92F5}" dt="2023-10-23T08:36:18.961" v="335" actId="20577"/>
        <pc:sldMkLst>
          <pc:docMk/>
          <pc:sldMk cId="640689314" sldId="313"/>
        </pc:sldMkLst>
        <pc:spChg chg="mod">
          <ac:chgData name="Sadie France" userId="S::s.france@uwtsd.ac.uk::b7d6a976-0449-421d-8e4f-ccb524b7ca6e" providerId="AD" clId="Web-{A73FFCB7-A91C-C9E9-9DE2-37DD26AF92F5}" dt="2023-10-23T08:36:18.961" v="335" actId="20577"/>
          <ac:spMkLst>
            <pc:docMk/>
            <pc:sldMk cId="640689314" sldId="313"/>
            <ac:spMk id="2" creationId="{F146B7E4-8845-FF6A-1263-922A408760A4}"/>
          </ac:spMkLst>
        </pc:spChg>
        <pc:picChg chg="add mod">
          <ac:chgData name="Sadie France" userId="S::s.france@uwtsd.ac.uk::b7d6a976-0449-421d-8e4f-ccb524b7ca6e" providerId="AD" clId="Web-{A73FFCB7-A91C-C9E9-9DE2-37DD26AF92F5}" dt="2023-10-23T08:31:15.923" v="192" actId="1076"/>
          <ac:picMkLst>
            <pc:docMk/>
            <pc:sldMk cId="640689314" sldId="313"/>
            <ac:picMk id="5" creationId="{91F6302C-56A2-E92A-0168-033CF424B512}"/>
          </ac:picMkLst>
        </pc:picChg>
      </pc:sldChg>
      <pc:sldChg chg="modSp new">
        <pc:chgData name="Sadie France" userId="S::s.france@uwtsd.ac.uk::b7d6a976-0449-421d-8e4f-ccb524b7ca6e" providerId="AD" clId="Web-{A73FFCB7-A91C-C9E9-9DE2-37DD26AF92F5}" dt="2023-10-23T08:31:40.377" v="208" actId="20577"/>
        <pc:sldMkLst>
          <pc:docMk/>
          <pc:sldMk cId="926430735" sldId="314"/>
        </pc:sldMkLst>
        <pc:spChg chg="mod">
          <ac:chgData name="Sadie France" userId="S::s.france@uwtsd.ac.uk::b7d6a976-0449-421d-8e4f-ccb524b7ca6e" providerId="AD" clId="Web-{A73FFCB7-A91C-C9E9-9DE2-37DD26AF92F5}" dt="2023-10-23T08:31:40.377" v="208" actId="20577"/>
          <ac:spMkLst>
            <pc:docMk/>
            <pc:sldMk cId="926430735" sldId="314"/>
            <ac:spMk id="2" creationId="{F5DA055B-E351-0FC0-64F8-C60B6A7F530A}"/>
          </ac:spMkLst>
        </pc:spChg>
        <pc:spChg chg="mod">
          <ac:chgData name="Sadie France" userId="S::s.france@uwtsd.ac.uk::b7d6a976-0449-421d-8e4f-ccb524b7ca6e" providerId="AD" clId="Web-{A73FFCB7-A91C-C9E9-9DE2-37DD26AF92F5}" dt="2023-10-23T08:31:34.267" v="204" actId="20577"/>
          <ac:spMkLst>
            <pc:docMk/>
            <pc:sldMk cId="926430735" sldId="314"/>
            <ac:spMk id="3" creationId="{5F92F6E0-B03C-E018-D356-67A9122FAE97}"/>
          </ac:spMkLst>
        </pc:spChg>
      </pc:sldChg>
      <pc:sldChg chg="addSp new">
        <pc:chgData name="Sadie France" userId="S::s.france@uwtsd.ac.uk::b7d6a976-0449-421d-8e4f-ccb524b7ca6e" providerId="AD" clId="Web-{A73FFCB7-A91C-C9E9-9DE2-37DD26AF92F5}" dt="2023-10-23T08:31:55.612" v="211"/>
        <pc:sldMkLst>
          <pc:docMk/>
          <pc:sldMk cId="1638872602" sldId="315"/>
        </pc:sldMkLst>
        <pc:picChg chg="add">
          <ac:chgData name="Sadie France" userId="S::s.france@uwtsd.ac.uk::b7d6a976-0449-421d-8e4f-ccb524b7ca6e" providerId="AD" clId="Web-{A73FFCB7-A91C-C9E9-9DE2-37DD26AF92F5}" dt="2023-10-23T08:31:55.612" v="211"/>
          <ac:picMkLst>
            <pc:docMk/>
            <pc:sldMk cId="1638872602" sldId="315"/>
            <ac:picMk id="5" creationId="{EF3F7217-3287-3C50-6A1B-2FB72C5C242E}"/>
          </ac:picMkLst>
        </pc:picChg>
      </pc:sldChg>
      <pc:sldChg chg="addSp delSp modSp new mod setBg">
        <pc:chgData name="Sadie France" userId="S::s.france@uwtsd.ac.uk::b7d6a976-0449-421d-8e4f-ccb524b7ca6e" providerId="AD" clId="Web-{A73FFCB7-A91C-C9E9-9DE2-37DD26AF92F5}" dt="2023-10-23T08:36:21.727" v="336"/>
        <pc:sldMkLst>
          <pc:docMk/>
          <pc:sldMk cId="2390250224" sldId="316"/>
        </pc:sldMkLst>
        <pc:spChg chg="mod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2" creationId="{B75BE3D4-43FB-27CF-0B8B-FAD0BC24BD1B}"/>
          </ac:spMkLst>
        </pc:spChg>
        <pc:spChg chg="mod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3" creationId="{5FBF7FEF-FA82-8EC1-835D-E2C5437C06C2}"/>
          </ac:spMkLst>
        </pc:spChg>
        <pc:spChg chg="add del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7" creationId="{C29800BA-EB0B-F113-2C20-F89D681A433C}"/>
          </ac:spMkLst>
        </pc:spChg>
        <pc:spChg chg="add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12" creationId="{201CC55D-ED54-4C5C-95E6-10947BD1103B}"/>
          </ac:spMkLst>
        </pc:spChg>
        <pc:spChg chg="add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18" creationId="{3873B707-463F-40B0-8227-E8CC6C67EB25}"/>
          </ac:spMkLst>
        </pc:spChg>
        <pc:spChg chg="add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20" creationId="{C13237C8-E62C-4F0D-A318-BD6FB6C2D138}"/>
          </ac:spMkLst>
        </pc:spChg>
        <pc:spChg chg="add">
          <ac:chgData name="Sadie France" userId="S::s.france@uwtsd.ac.uk::b7d6a976-0449-421d-8e4f-ccb524b7ca6e" providerId="AD" clId="Web-{A73FFCB7-A91C-C9E9-9DE2-37DD26AF92F5}" dt="2023-10-23T08:36:21.727" v="336"/>
          <ac:spMkLst>
            <pc:docMk/>
            <pc:sldMk cId="2390250224" sldId="316"/>
            <ac:spMk id="22" creationId="{19C9EAEA-39D0-4B0E-A0EB-51E7B26740B1}"/>
          </ac:spMkLst>
        </pc:spChg>
        <pc:grpChg chg="add">
          <ac:chgData name="Sadie France" userId="S::s.france@uwtsd.ac.uk::b7d6a976-0449-421d-8e4f-ccb524b7ca6e" providerId="AD" clId="Web-{A73FFCB7-A91C-C9E9-9DE2-37DD26AF92F5}" dt="2023-10-23T08:36:21.727" v="336"/>
          <ac:grpSpMkLst>
            <pc:docMk/>
            <pc:sldMk cId="2390250224" sldId="316"/>
            <ac:grpSpMk id="14" creationId="{1DE889C7-FAD6-4397-98E2-05D503484459}"/>
          </ac:grpSpMkLst>
        </pc:grpChg>
        <pc:picChg chg="add mod">
          <ac:chgData name="Sadie France" userId="S::s.france@uwtsd.ac.uk::b7d6a976-0449-421d-8e4f-ccb524b7ca6e" providerId="AD" clId="Web-{A73FFCB7-A91C-C9E9-9DE2-37DD26AF92F5}" dt="2023-10-23T08:36:21.727" v="336"/>
          <ac:picMkLst>
            <pc:docMk/>
            <pc:sldMk cId="2390250224" sldId="316"/>
            <ac:picMk id="5" creationId="{443228B2-E262-D5EE-0316-DDAFE52039E1}"/>
          </ac:picMkLst>
        </pc:picChg>
      </pc:sldChg>
      <pc:sldChg chg="addSp modSp new mod ord setBg">
        <pc:chgData name="Sadie France" userId="S::s.france@uwtsd.ac.uk::b7d6a976-0449-421d-8e4f-ccb524b7ca6e" providerId="AD" clId="Web-{A73FFCB7-A91C-C9E9-9DE2-37DD26AF92F5}" dt="2023-10-23T08:36:32.962" v="338"/>
        <pc:sldMkLst>
          <pc:docMk/>
          <pc:sldMk cId="55679217" sldId="317"/>
        </pc:sldMkLst>
        <pc:spChg chg="mod">
          <ac:chgData name="Sadie France" userId="S::s.france@uwtsd.ac.uk::b7d6a976-0449-421d-8e4f-ccb524b7ca6e" providerId="AD" clId="Web-{A73FFCB7-A91C-C9E9-9DE2-37DD26AF92F5}" dt="2023-10-23T08:36:28.368" v="337"/>
          <ac:spMkLst>
            <pc:docMk/>
            <pc:sldMk cId="55679217" sldId="317"/>
            <ac:spMk id="2" creationId="{1C90D9F3-0A1B-13B9-CA19-B032AF065C16}"/>
          </ac:spMkLst>
        </pc:spChg>
        <pc:spChg chg="mod">
          <ac:chgData name="Sadie France" userId="S::s.france@uwtsd.ac.uk::b7d6a976-0449-421d-8e4f-ccb524b7ca6e" providerId="AD" clId="Web-{A73FFCB7-A91C-C9E9-9DE2-37DD26AF92F5}" dt="2023-10-23T08:36:28.368" v="337"/>
          <ac:spMkLst>
            <pc:docMk/>
            <pc:sldMk cId="55679217" sldId="317"/>
            <ac:spMk id="3" creationId="{0322F563-BEA9-15AD-8C6F-6130A6979617}"/>
          </ac:spMkLst>
        </pc:spChg>
        <pc:spChg chg="add">
          <ac:chgData name="Sadie France" userId="S::s.france@uwtsd.ac.uk::b7d6a976-0449-421d-8e4f-ccb524b7ca6e" providerId="AD" clId="Web-{A73FFCB7-A91C-C9E9-9DE2-37DD26AF92F5}" dt="2023-10-23T08:36:28.368" v="337"/>
          <ac:spMkLst>
            <pc:docMk/>
            <pc:sldMk cId="55679217" sldId="317"/>
            <ac:spMk id="8" creationId="{DBF61EA3-B236-439E-9C0B-340980D56BEE}"/>
          </ac:spMkLst>
        </pc:spChg>
        <pc:spChg chg="add">
          <ac:chgData name="Sadie France" userId="S::s.france@uwtsd.ac.uk::b7d6a976-0449-421d-8e4f-ccb524b7ca6e" providerId="AD" clId="Web-{A73FFCB7-A91C-C9E9-9DE2-37DD26AF92F5}" dt="2023-10-23T08:36:28.368" v="337"/>
          <ac:spMkLst>
            <pc:docMk/>
            <pc:sldMk cId="55679217" sldId="317"/>
            <ac:spMk id="14" creationId="{E659831F-0D9A-4C63-9EBB-8435B85A440F}"/>
          </ac:spMkLst>
        </pc:spChg>
        <pc:grpChg chg="add">
          <ac:chgData name="Sadie France" userId="S::s.france@uwtsd.ac.uk::b7d6a976-0449-421d-8e4f-ccb524b7ca6e" providerId="AD" clId="Web-{A73FFCB7-A91C-C9E9-9DE2-37DD26AF92F5}" dt="2023-10-23T08:36:28.368" v="337"/>
          <ac:grpSpMkLst>
            <pc:docMk/>
            <pc:sldMk cId="55679217" sldId="317"/>
            <ac:grpSpMk id="10" creationId="{28FAF094-D087-493F-8DF9-A486C2D6BBAA}"/>
          </ac:grpSpMkLst>
        </pc:grpChg>
      </pc:sldChg>
      <pc:sldChg chg="addSp modSp new mod setBg">
        <pc:chgData name="Sadie France" userId="S::s.france@uwtsd.ac.uk::b7d6a976-0449-421d-8e4f-ccb524b7ca6e" providerId="AD" clId="Web-{A73FFCB7-A91C-C9E9-9DE2-37DD26AF92F5}" dt="2023-10-23T08:36:41.274" v="339"/>
        <pc:sldMkLst>
          <pc:docMk/>
          <pc:sldMk cId="154272129" sldId="318"/>
        </pc:sldMkLst>
        <pc:spChg chg="mod">
          <ac:chgData name="Sadie France" userId="S::s.france@uwtsd.ac.uk::b7d6a976-0449-421d-8e4f-ccb524b7ca6e" providerId="AD" clId="Web-{A73FFCB7-A91C-C9E9-9DE2-37DD26AF92F5}" dt="2023-10-23T08:36:41.274" v="339"/>
          <ac:spMkLst>
            <pc:docMk/>
            <pc:sldMk cId="154272129" sldId="318"/>
            <ac:spMk id="2" creationId="{0D35820D-9E42-9F43-A90F-9862BDF4D071}"/>
          </ac:spMkLst>
        </pc:spChg>
        <pc:spChg chg="mod">
          <ac:chgData name="Sadie France" userId="S::s.france@uwtsd.ac.uk::b7d6a976-0449-421d-8e4f-ccb524b7ca6e" providerId="AD" clId="Web-{A73FFCB7-A91C-C9E9-9DE2-37DD26AF92F5}" dt="2023-10-23T08:36:41.274" v="339"/>
          <ac:spMkLst>
            <pc:docMk/>
            <pc:sldMk cId="154272129" sldId="318"/>
            <ac:spMk id="3" creationId="{C866FFF9-A894-08D1-F112-9D3BBEA6B0CA}"/>
          </ac:spMkLst>
        </pc:spChg>
        <pc:spChg chg="add">
          <ac:chgData name="Sadie France" userId="S::s.france@uwtsd.ac.uk::b7d6a976-0449-421d-8e4f-ccb524b7ca6e" providerId="AD" clId="Web-{A73FFCB7-A91C-C9E9-9DE2-37DD26AF92F5}" dt="2023-10-23T08:36:41.274" v="339"/>
          <ac:spMkLst>
            <pc:docMk/>
            <pc:sldMk cId="154272129" sldId="318"/>
            <ac:spMk id="9" creationId="{F13C74B1-5B17-4795-BED0-7140497B445A}"/>
          </ac:spMkLst>
        </pc:spChg>
        <pc:spChg chg="add">
          <ac:chgData name="Sadie France" userId="S::s.france@uwtsd.ac.uk::b7d6a976-0449-421d-8e4f-ccb524b7ca6e" providerId="AD" clId="Web-{A73FFCB7-A91C-C9E9-9DE2-37DD26AF92F5}" dt="2023-10-23T08:36:41.274" v="339"/>
          <ac:spMkLst>
            <pc:docMk/>
            <pc:sldMk cId="154272129" sldId="318"/>
            <ac:spMk id="11" creationId="{D4974D33-8DC5-464E-8C6D-BE58F0669C17}"/>
          </ac:spMkLst>
        </pc:spChg>
        <pc:picChg chg="add">
          <ac:chgData name="Sadie France" userId="S::s.france@uwtsd.ac.uk::b7d6a976-0449-421d-8e4f-ccb524b7ca6e" providerId="AD" clId="Web-{A73FFCB7-A91C-C9E9-9DE2-37DD26AF92F5}" dt="2023-10-23T08:36:41.274" v="339"/>
          <ac:picMkLst>
            <pc:docMk/>
            <pc:sldMk cId="154272129" sldId="318"/>
            <ac:picMk id="5" creationId="{4ACFA72F-B87C-141C-B80F-4B683247B067}"/>
          </ac:picMkLst>
        </pc:picChg>
      </pc:sldChg>
      <pc:sldChg chg="addSp modSp new mod setBg">
        <pc:chgData name="Sadie France" userId="S::s.france@uwtsd.ac.uk::b7d6a976-0449-421d-8e4f-ccb524b7ca6e" providerId="AD" clId="Web-{A73FFCB7-A91C-C9E9-9DE2-37DD26AF92F5}" dt="2023-10-23T08:36:45.290" v="340"/>
        <pc:sldMkLst>
          <pc:docMk/>
          <pc:sldMk cId="2980924805" sldId="319"/>
        </pc:sldMkLst>
        <pc:spChg chg="mod">
          <ac:chgData name="Sadie France" userId="S::s.france@uwtsd.ac.uk::b7d6a976-0449-421d-8e4f-ccb524b7ca6e" providerId="AD" clId="Web-{A73FFCB7-A91C-C9E9-9DE2-37DD26AF92F5}" dt="2023-10-23T08:36:45.290" v="340"/>
          <ac:spMkLst>
            <pc:docMk/>
            <pc:sldMk cId="2980924805" sldId="319"/>
            <ac:spMk id="2" creationId="{DD8D4813-8F74-7ED4-31DB-B0C69C5375D4}"/>
          </ac:spMkLst>
        </pc:spChg>
        <pc:spChg chg="mod">
          <ac:chgData name="Sadie France" userId="S::s.france@uwtsd.ac.uk::b7d6a976-0449-421d-8e4f-ccb524b7ca6e" providerId="AD" clId="Web-{A73FFCB7-A91C-C9E9-9DE2-37DD26AF92F5}" dt="2023-10-23T08:36:45.290" v="340"/>
          <ac:spMkLst>
            <pc:docMk/>
            <pc:sldMk cId="2980924805" sldId="319"/>
            <ac:spMk id="3" creationId="{3D956EBE-B511-1C7D-CDB5-4D2337F92DEA}"/>
          </ac:spMkLst>
        </pc:spChg>
        <pc:spChg chg="add">
          <ac:chgData name="Sadie France" userId="S::s.france@uwtsd.ac.uk::b7d6a976-0449-421d-8e4f-ccb524b7ca6e" providerId="AD" clId="Web-{A73FFCB7-A91C-C9E9-9DE2-37DD26AF92F5}" dt="2023-10-23T08:36:45.290" v="340"/>
          <ac:spMkLst>
            <pc:docMk/>
            <pc:sldMk cId="2980924805" sldId="319"/>
            <ac:spMk id="8" creationId="{DBF61EA3-B236-439E-9C0B-340980D56BEE}"/>
          </ac:spMkLst>
        </pc:spChg>
        <pc:spChg chg="add">
          <ac:chgData name="Sadie France" userId="S::s.france@uwtsd.ac.uk::b7d6a976-0449-421d-8e4f-ccb524b7ca6e" providerId="AD" clId="Web-{A73FFCB7-A91C-C9E9-9DE2-37DD26AF92F5}" dt="2023-10-23T08:36:45.290" v="340"/>
          <ac:spMkLst>
            <pc:docMk/>
            <pc:sldMk cId="2980924805" sldId="319"/>
            <ac:spMk id="14" creationId="{E659831F-0D9A-4C63-9EBB-8435B85A440F}"/>
          </ac:spMkLst>
        </pc:spChg>
        <pc:grpChg chg="add">
          <ac:chgData name="Sadie France" userId="S::s.france@uwtsd.ac.uk::b7d6a976-0449-421d-8e4f-ccb524b7ca6e" providerId="AD" clId="Web-{A73FFCB7-A91C-C9E9-9DE2-37DD26AF92F5}" dt="2023-10-23T08:36:45.290" v="340"/>
          <ac:grpSpMkLst>
            <pc:docMk/>
            <pc:sldMk cId="2980924805" sldId="319"/>
            <ac:grpSpMk id="10" creationId="{28FAF094-D087-493F-8DF9-A486C2D6BBAA}"/>
          </ac:grpSpMkLst>
        </pc:grpChg>
      </pc:sldChg>
      <pc:sldChg chg="addSp modSp new mod setBg">
        <pc:chgData name="Sadie France" userId="S::s.france@uwtsd.ac.uk::b7d6a976-0449-421d-8e4f-ccb524b7ca6e" providerId="AD" clId="Web-{A73FFCB7-A91C-C9E9-9DE2-37DD26AF92F5}" dt="2023-10-23T08:36:49.368" v="341"/>
        <pc:sldMkLst>
          <pc:docMk/>
          <pc:sldMk cId="2964615092" sldId="320"/>
        </pc:sldMkLst>
        <pc:spChg chg="mod">
          <ac:chgData name="Sadie France" userId="S::s.france@uwtsd.ac.uk::b7d6a976-0449-421d-8e4f-ccb524b7ca6e" providerId="AD" clId="Web-{A73FFCB7-A91C-C9E9-9DE2-37DD26AF92F5}" dt="2023-10-23T08:36:49.368" v="341"/>
          <ac:spMkLst>
            <pc:docMk/>
            <pc:sldMk cId="2964615092" sldId="320"/>
            <ac:spMk id="2" creationId="{11FEA719-8DE6-8438-DADC-0A7D90703DF7}"/>
          </ac:spMkLst>
        </pc:spChg>
        <pc:spChg chg="mod">
          <ac:chgData name="Sadie France" userId="S::s.france@uwtsd.ac.uk::b7d6a976-0449-421d-8e4f-ccb524b7ca6e" providerId="AD" clId="Web-{A73FFCB7-A91C-C9E9-9DE2-37DD26AF92F5}" dt="2023-10-23T08:36:49.368" v="341"/>
          <ac:spMkLst>
            <pc:docMk/>
            <pc:sldMk cId="2964615092" sldId="320"/>
            <ac:spMk id="3" creationId="{D94257D0-204B-456D-7C90-C1248BFD0414}"/>
          </ac:spMkLst>
        </pc:spChg>
        <pc:spChg chg="add">
          <ac:chgData name="Sadie France" userId="S::s.france@uwtsd.ac.uk::b7d6a976-0449-421d-8e4f-ccb524b7ca6e" providerId="AD" clId="Web-{A73FFCB7-A91C-C9E9-9DE2-37DD26AF92F5}" dt="2023-10-23T08:36:49.368" v="341"/>
          <ac:spMkLst>
            <pc:docMk/>
            <pc:sldMk cId="2964615092" sldId="320"/>
            <ac:spMk id="8" creationId="{DBF61EA3-B236-439E-9C0B-340980D56BEE}"/>
          </ac:spMkLst>
        </pc:spChg>
        <pc:spChg chg="add">
          <ac:chgData name="Sadie France" userId="S::s.france@uwtsd.ac.uk::b7d6a976-0449-421d-8e4f-ccb524b7ca6e" providerId="AD" clId="Web-{A73FFCB7-A91C-C9E9-9DE2-37DD26AF92F5}" dt="2023-10-23T08:36:49.368" v="341"/>
          <ac:spMkLst>
            <pc:docMk/>
            <pc:sldMk cId="2964615092" sldId="320"/>
            <ac:spMk id="14" creationId="{E659831F-0D9A-4C63-9EBB-8435B85A440F}"/>
          </ac:spMkLst>
        </pc:spChg>
        <pc:grpChg chg="add">
          <ac:chgData name="Sadie France" userId="S::s.france@uwtsd.ac.uk::b7d6a976-0449-421d-8e4f-ccb524b7ca6e" providerId="AD" clId="Web-{A73FFCB7-A91C-C9E9-9DE2-37DD26AF92F5}" dt="2023-10-23T08:36:49.368" v="341"/>
          <ac:grpSpMkLst>
            <pc:docMk/>
            <pc:sldMk cId="2964615092" sldId="320"/>
            <ac:grpSpMk id="10" creationId="{28FAF094-D087-493F-8DF9-A486C2D6BBAA}"/>
          </ac:grpSpMkLst>
        </pc:grpChg>
      </pc:sldChg>
      <pc:sldMasterChg chg="add addSldLayout">
        <pc:chgData name="Sadie France" userId="S::s.france@uwtsd.ac.uk::b7d6a976-0449-421d-8e4f-ccb524b7ca6e" providerId="AD" clId="Web-{A73FFCB7-A91C-C9E9-9DE2-37DD26AF92F5}" dt="2023-10-23T08:24:49.602" v="37"/>
        <pc:sldMasterMkLst>
          <pc:docMk/>
          <pc:sldMasterMk cId="3968656322" sldId="2147483672"/>
        </pc:sldMasterMkLst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756638039" sldId="2147483673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3655768780" sldId="2147483674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4274934753" sldId="2147483675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583826348" sldId="2147483676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95575121" sldId="2147483677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479050614" sldId="2147483678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3900095895" sldId="2147483679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2333030828" sldId="2147483680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3199411925" sldId="2147483681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2662445592" sldId="2147483682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975143821" sldId="2147483683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842190952" sldId="2147483684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3797324073" sldId="2147483685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592184879" sldId="2147483686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3592346208" sldId="2147483687"/>
          </pc:sldLayoutMkLst>
        </pc:sldLayoutChg>
        <pc:sldLayoutChg chg="ad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3968656322" sldId="2147483672"/>
            <pc:sldLayoutMk cId="1786001047" sldId="2147483688"/>
          </pc:sldLayoutMkLst>
        </pc:sldLayoutChg>
      </pc:sldMasterChg>
      <pc:sldMasterChg chg="replId modSldLayout">
        <pc:chgData name="Sadie France" userId="S::s.france@uwtsd.ac.uk::b7d6a976-0449-421d-8e4f-ccb524b7ca6e" providerId="AD" clId="Web-{A73FFCB7-A91C-C9E9-9DE2-37DD26AF92F5}" dt="2023-10-23T08:24:49.602" v="37"/>
        <pc:sldMasterMkLst>
          <pc:docMk/>
          <pc:sldMasterMk cId="1182215619" sldId="2147483774"/>
        </pc:sldMasterMkLst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1384181299" sldId="2147483763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826431443" sldId="2147483764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2518967648" sldId="2147483765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1116310245" sldId="2147483766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1555459867" sldId="2147483767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2374501252" sldId="2147483768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2865077434" sldId="2147483769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4176246825" sldId="2147483770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3242179860" sldId="2147483771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1106021529" sldId="2147483772"/>
          </pc:sldLayoutMkLst>
        </pc:sldLayoutChg>
        <pc:sldLayoutChg chg="replId">
          <pc:chgData name="Sadie France" userId="S::s.france@uwtsd.ac.uk::b7d6a976-0449-421d-8e4f-ccb524b7ca6e" providerId="AD" clId="Web-{A73FFCB7-A91C-C9E9-9DE2-37DD26AF92F5}" dt="2023-10-23T08:24:49.602" v="37"/>
          <pc:sldLayoutMkLst>
            <pc:docMk/>
            <pc:sldMasterMk cId="1182215619" sldId="2147483774"/>
            <pc:sldLayoutMk cId="777203776" sldId="214748377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FB1F69-1337-4B4B-8D56-97D901D8B5A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F959DE7-A225-4933-A6F6-9BC641868382}">
      <dgm:prSet/>
      <dgm:spPr/>
      <dgm:t>
        <a:bodyPr/>
        <a:lstStyle/>
        <a:p>
          <a:pPr>
            <a:defRPr cap="all"/>
          </a:pPr>
          <a:r>
            <a:rPr lang="en-GB" b="1"/>
            <a:t>Leisure-</a:t>
          </a:r>
          <a:r>
            <a:rPr lang="en-GB"/>
            <a:t> Physical activity performed by an individual that is not required as an essential activity of daily living and is performed at their discretion.</a:t>
          </a:r>
          <a:endParaRPr lang="en-US"/>
        </a:p>
      </dgm:t>
    </dgm:pt>
    <dgm:pt modelId="{570C2ACD-86E2-4F30-BBDB-CE225A2D4F66}" type="parTrans" cxnId="{A50D6139-858B-48F6-BCA2-D09F5E6762A9}">
      <dgm:prSet/>
      <dgm:spPr/>
      <dgm:t>
        <a:bodyPr/>
        <a:lstStyle/>
        <a:p>
          <a:endParaRPr lang="en-US"/>
        </a:p>
      </dgm:t>
    </dgm:pt>
    <dgm:pt modelId="{E3CB422D-A021-4CD0-84E6-56D08913495E}" type="sibTrans" cxnId="{A50D6139-858B-48F6-BCA2-D09F5E6762A9}">
      <dgm:prSet/>
      <dgm:spPr/>
      <dgm:t>
        <a:bodyPr/>
        <a:lstStyle/>
        <a:p>
          <a:endParaRPr lang="en-US"/>
        </a:p>
      </dgm:t>
    </dgm:pt>
    <dgm:pt modelId="{B3EE22FD-EE3A-4C20-9DD3-467782CB3044}">
      <dgm:prSet/>
      <dgm:spPr/>
      <dgm:t>
        <a:bodyPr/>
        <a:lstStyle/>
        <a:p>
          <a:pPr>
            <a:defRPr cap="all"/>
          </a:pPr>
          <a:r>
            <a:rPr lang="en-GB" b="1"/>
            <a:t>Occupation-</a:t>
          </a:r>
          <a:r>
            <a:rPr lang="en-GB"/>
            <a:t> Physical activity undertaken during paid or voluntary work.</a:t>
          </a:r>
          <a:endParaRPr lang="en-US"/>
        </a:p>
      </dgm:t>
    </dgm:pt>
    <dgm:pt modelId="{C9687BFC-61C3-44CD-B979-4D05CCC1B37F}" type="parTrans" cxnId="{38877CD7-3923-407E-B28B-142B8798B40D}">
      <dgm:prSet/>
      <dgm:spPr/>
      <dgm:t>
        <a:bodyPr/>
        <a:lstStyle/>
        <a:p>
          <a:endParaRPr lang="en-US"/>
        </a:p>
      </dgm:t>
    </dgm:pt>
    <dgm:pt modelId="{58B232CC-586B-492E-AE40-9B8D61472798}" type="sibTrans" cxnId="{38877CD7-3923-407E-B28B-142B8798B40D}">
      <dgm:prSet/>
      <dgm:spPr/>
      <dgm:t>
        <a:bodyPr/>
        <a:lstStyle/>
        <a:p>
          <a:endParaRPr lang="en-US"/>
        </a:p>
      </dgm:t>
    </dgm:pt>
    <dgm:pt modelId="{E7240811-00A8-4510-92A7-5711291D4F47}">
      <dgm:prSet/>
      <dgm:spPr/>
      <dgm:t>
        <a:bodyPr/>
        <a:lstStyle/>
        <a:p>
          <a:pPr>
            <a:defRPr cap="all"/>
          </a:pPr>
          <a:r>
            <a:rPr lang="en-GB" b="1"/>
            <a:t>Transport-</a:t>
          </a:r>
          <a:r>
            <a:rPr lang="en-GB"/>
            <a:t> Physical activity performed for the purpose of getting to and from places.</a:t>
          </a:r>
          <a:endParaRPr lang="en-US"/>
        </a:p>
      </dgm:t>
    </dgm:pt>
    <dgm:pt modelId="{4F823157-3334-4516-9BFD-6DBE796F0112}" type="parTrans" cxnId="{968360D3-3718-4EC8-894E-6C370091F823}">
      <dgm:prSet/>
      <dgm:spPr/>
      <dgm:t>
        <a:bodyPr/>
        <a:lstStyle/>
        <a:p>
          <a:endParaRPr lang="en-US"/>
        </a:p>
      </dgm:t>
    </dgm:pt>
    <dgm:pt modelId="{E98AB902-C307-49B6-9A23-2AD91640600C}" type="sibTrans" cxnId="{968360D3-3718-4EC8-894E-6C370091F823}">
      <dgm:prSet/>
      <dgm:spPr/>
      <dgm:t>
        <a:bodyPr/>
        <a:lstStyle/>
        <a:p>
          <a:endParaRPr lang="en-US"/>
        </a:p>
      </dgm:t>
    </dgm:pt>
    <dgm:pt modelId="{EF5C0142-76BF-439F-AC8F-AED29A43DF2D}">
      <dgm:prSet/>
      <dgm:spPr/>
      <dgm:t>
        <a:bodyPr/>
        <a:lstStyle/>
        <a:p>
          <a:pPr>
            <a:defRPr cap="all"/>
          </a:pPr>
          <a:r>
            <a:rPr lang="en-GB" b="1"/>
            <a:t>Education-</a:t>
          </a:r>
          <a:r>
            <a:rPr lang="en-GB"/>
            <a:t> Physical activity undertaken in educational contexts</a:t>
          </a:r>
          <a:endParaRPr lang="en-US"/>
        </a:p>
      </dgm:t>
    </dgm:pt>
    <dgm:pt modelId="{50BA72E1-D40E-4BB7-A222-927BB14700E6}" type="parTrans" cxnId="{DAA52EC8-C61B-45C1-BDBC-94555AB3D24B}">
      <dgm:prSet/>
      <dgm:spPr/>
      <dgm:t>
        <a:bodyPr/>
        <a:lstStyle/>
        <a:p>
          <a:endParaRPr lang="en-US"/>
        </a:p>
      </dgm:t>
    </dgm:pt>
    <dgm:pt modelId="{AA1F169B-62EB-4538-94D2-D2AD85B96746}" type="sibTrans" cxnId="{DAA52EC8-C61B-45C1-BDBC-94555AB3D24B}">
      <dgm:prSet/>
      <dgm:spPr/>
      <dgm:t>
        <a:bodyPr/>
        <a:lstStyle/>
        <a:p>
          <a:endParaRPr lang="en-US"/>
        </a:p>
      </dgm:t>
    </dgm:pt>
    <dgm:pt modelId="{6E3ED7BA-A6CC-42C6-862C-E25C50F7295A}">
      <dgm:prSet/>
      <dgm:spPr/>
      <dgm:t>
        <a:bodyPr/>
        <a:lstStyle/>
        <a:p>
          <a:pPr>
            <a:defRPr cap="all"/>
          </a:pPr>
          <a:r>
            <a:rPr lang="en-GB" b="1"/>
            <a:t>Home-</a:t>
          </a:r>
          <a:r>
            <a:rPr lang="en-GB"/>
            <a:t> Physical activity undertaken in the home for domestic duties</a:t>
          </a:r>
          <a:endParaRPr lang="en-US"/>
        </a:p>
      </dgm:t>
    </dgm:pt>
    <dgm:pt modelId="{D4587C6B-85AD-430D-8DF5-451238C0EEF2}" type="parTrans" cxnId="{406BC8A8-E5E5-41B7-8F93-793DE93CFDFE}">
      <dgm:prSet/>
      <dgm:spPr/>
      <dgm:t>
        <a:bodyPr/>
        <a:lstStyle/>
        <a:p>
          <a:endParaRPr lang="en-US"/>
        </a:p>
      </dgm:t>
    </dgm:pt>
    <dgm:pt modelId="{05DAC32E-4885-4AB3-9931-E44475D7BBB6}" type="sibTrans" cxnId="{406BC8A8-E5E5-41B7-8F93-793DE93CFDFE}">
      <dgm:prSet/>
      <dgm:spPr/>
      <dgm:t>
        <a:bodyPr/>
        <a:lstStyle/>
        <a:p>
          <a:endParaRPr lang="en-US"/>
        </a:p>
      </dgm:t>
    </dgm:pt>
    <dgm:pt modelId="{37818145-7560-4952-95AA-9AC90B5D7D68}" type="pres">
      <dgm:prSet presAssocID="{9FFB1F69-1337-4B4B-8D56-97D901D8B5A3}" presName="diagram" presStyleCnt="0">
        <dgm:presLayoutVars>
          <dgm:dir/>
          <dgm:resizeHandles val="exact"/>
        </dgm:presLayoutVars>
      </dgm:prSet>
      <dgm:spPr/>
    </dgm:pt>
    <dgm:pt modelId="{8AC805C1-DE9A-46AA-90EE-E6B11F45218F}" type="pres">
      <dgm:prSet presAssocID="{8F959DE7-A225-4933-A6F6-9BC641868382}" presName="node" presStyleLbl="node1" presStyleIdx="0" presStyleCnt="5">
        <dgm:presLayoutVars>
          <dgm:bulletEnabled val="1"/>
        </dgm:presLayoutVars>
      </dgm:prSet>
      <dgm:spPr/>
    </dgm:pt>
    <dgm:pt modelId="{F39914B4-98B7-4EE3-991E-B901E63C683F}" type="pres">
      <dgm:prSet presAssocID="{E3CB422D-A021-4CD0-84E6-56D08913495E}" presName="sibTrans" presStyleCnt="0"/>
      <dgm:spPr/>
    </dgm:pt>
    <dgm:pt modelId="{3A67DDC9-4E7E-4DC3-BF35-34FA41351376}" type="pres">
      <dgm:prSet presAssocID="{B3EE22FD-EE3A-4C20-9DD3-467782CB3044}" presName="node" presStyleLbl="node1" presStyleIdx="1" presStyleCnt="5">
        <dgm:presLayoutVars>
          <dgm:bulletEnabled val="1"/>
        </dgm:presLayoutVars>
      </dgm:prSet>
      <dgm:spPr/>
    </dgm:pt>
    <dgm:pt modelId="{0C631305-000D-4AFF-87D8-9D9A7163773E}" type="pres">
      <dgm:prSet presAssocID="{58B232CC-586B-492E-AE40-9B8D61472798}" presName="sibTrans" presStyleCnt="0"/>
      <dgm:spPr/>
    </dgm:pt>
    <dgm:pt modelId="{4E9C269B-9A1E-4254-B560-454C86D9DDAE}" type="pres">
      <dgm:prSet presAssocID="{E7240811-00A8-4510-92A7-5711291D4F47}" presName="node" presStyleLbl="node1" presStyleIdx="2" presStyleCnt="5">
        <dgm:presLayoutVars>
          <dgm:bulletEnabled val="1"/>
        </dgm:presLayoutVars>
      </dgm:prSet>
      <dgm:spPr/>
    </dgm:pt>
    <dgm:pt modelId="{6C868F0B-AFCE-4840-AD1D-E9ADA6785B3A}" type="pres">
      <dgm:prSet presAssocID="{E98AB902-C307-49B6-9A23-2AD91640600C}" presName="sibTrans" presStyleCnt="0"/>
      <dgm:spPr/>
    </dgm:pt>
    <dgm:pt modelId="{55662FE3-E58B-4168-A332-ABA8A0D08134}" type="pres">
      <dgm:prSet presAssocID="{EF5C0142-76BF-439F-AC8F-AED29A43DF2D}" presName="node" presStyleLbl="node1" presStyleIdx="3" presStyleCnt="5">
        <dgm:presLayoutVars>
          <dgm:bulletEnabled val="1"/>
        </dgm:presLayoutVars>
      </dgm:prSet>
      <dgm:spPr/>
    </dgm:pt>
    <dgm:pt modelId="{431A9C3B-4114-493B-86BA-5BFF88FF0FC6}" type="pres">
      <dgm:prSet presAssocID="{AA1F169B-62EB-4538-94D2-D2AD85B96746}" presName="sibTrans" presStyleCnt="0"/>
      <dgm:spPr/>
    </dgm:pt>
    <dgm:pt modelId="{6D19FE51-6A10-4ABD-A119-FA20FDF1184C}" type="pres">
      <dgm:prSet presAssocID="{6E3ED7BA-A6CC-42C6-862C-E25C50F7295A}" presName="node" presStyleLbl="node1" presStyleIdx="4" presStyleCnt="5">
        <dgm:presLayoutVars>
          <dgm:bulletEnabled val="1"/>
        </dgm:presLayoutVars>
      </dgm:prSet>
      <dgm:spPr/>
    </dgm:pt>
  </dgm:ptLst>
  <dgm:cxnLst>
    <dgm:cxn modelId="{F884B105-6400-4761-9E22-16A6E125C81B}" type="presOf" srcId="{E7240811-00A8-4510-92A7-5711291D4F47}" destId="{4E9C269B-9A1E-4254-B560-454C86D9DDAE}" srcOrd="0" destOrd="0" presId="urn:microsoft.com/office/officeart/2005/8/layout/default"/>
    <dgm:cxn modelId="{A50D6139-858B-48F6-BCA2-D09F5E6762A9}" srcId="{9FFB1F69-1337-4B4B-8D56-97D901D8B5A3}" destId="{8F959DE7-A225-4933-A6F6-9BC641868382}" srcOrd="0" destOrd="0" parTransId="{570C2ACD-86E2-4F30-BBDB-CE225A2D4F66}" sibTransId="{E3CB422D-A021-4CD0-84E6-56D08913495E}"/>
    <dgm:cxn modelId="{F22F696B-22D7-4B43-AD0D-33C479481BB9}" type="presOf" srcId="{6E3ED7BA-A6CC-42C6-862C-E25C50F7295A}" destId="{6D19FE51-6A10-4ABD-A119-FA20FDF1184C}" srcOrd="0" destOrd="0" presId="urn:microsoft.com/office/officeart/2005/8/layout/default"/>
    <dgm:cxn modelId="{CE81AA7E-6BEF-46E7-AC13-0A3473DE7D7A}" type="presOf" srcId="{EF5C0142-76BF-439F-AC8F-AED29A43DF2D}" destId="{55662FE3-E58B-4168-A332-ABA8A0D08134}" srcOrd="0" destOrd="0" presId="urn:microsoft.com/office/officeart/2005/8/layout/default"/>
    <dgm:cxn modelId="{406BC8A8-E5E5-41B7-8F93-793DE93CFDFE}" srcId="{9FFB1F69-1337-4B4B-8D56-97D901D8B5A3}" destId="{6E3ED7BA-A6CC-42C6-862C-E25C50F7295A}" srcOrd="4" destOrd="0" parTransId="{D4587C6B-85AD-430D-8DF5-451238C0EEF2}" sibTransId="{05DAC32E-4885-4AB3-9931-E44475D7BBB6}"/>
    <dgm:cxn modelId="{DAA52EC8-C61B-45C1-BDBC-94555AB3D24B}" srcId="{9FFB1F69-1337-4B4B-8D56-97D901D8B5A3}" destId="{EF5C0142-76BF-439F-AC8F-AED29A43DF2D}" srcOrd="3" destOrd="0" parTransId="{50BA72E1-D40E-4BB7-A222-927BB14700E6}" sibTransId="{AA1F169B-62EB-4538-94D2-D2AD85B96746}"/>
    <dgm:cxn modelId="{4D5985D2-5FE4-4000-B871-F22601CEA450}" type="presOf" srcId="{8F959DE7-A225-4933-A6F6-9BC641868382}" destId="{8AC805C1-DE9A-46AA-90EE-E6B11F45218F}" srcOrd="0" destOrd="0" presId="urn:microsoft.com/office/officeart/2005/8/layout/default"/>
    <dgm:cxn modelId="{968360D3-3718-4EC8-894E-6C370091F823}" srcId="{9FFB1F69-1337-4B4B-8D56-97D901D8B5A3}" destId="{E7240811-00A8-4510-92A7-5711291D4F47}" srcOrd="2" destOrd="0" parTransId="{4F823157-3334-4516-9BFD-6DBE796F0112}" sibTransId="{E98AB902-C307-49B6-9A23-2AD91640600C}"/>
    <dgm:cxn modelId="{38877CD7-3923-407E-B28B-142B8798B40D}" srcId="{9FFB1F69-1337-4B4B-8D56-97D901D8B5A3}" destId="{B3EE22FD-EE3A-4C20-9DD3-467782CB3044}" srcOrd="1" destOrd="0" parTransId="{C9687BFC-61C3-44CD-B979-4D05CCC1B37F}" sibTransId="{58B232CC-586B-492E-AE40-9B8D61472798}"/>
    <dgm:cxn modelId="{BD18DDD9-A4E8-41A6-A13D-F02D4F8F6356}" type="presOf" srcId="{B3EE22FD-EE3A-4C20-9DD3-467782CB3044}" destId="{3A67DDC9-4E7E-4DC3-BF35-34FA41351376}" srcOrd="0" destOrd="0" presId="urn:microsoft.com/office/officeart/2005/8/layout/default"/>
    <dgm:cxn modelId="{F2DF80F4-40AA-4596-A326-E3D2ADDAC273}" type="presOf" srcId="{9FFB1F69-1337-4B4B-8D56-97D901D8B5A3}" destId="{37818145-7560-4952-95AA-9AC90B5D7D68}" srcOrd="0" destOrd="0" presId="urn:microsoft.com/office/officeart/2005/8/layout/default"/>
    <dgm:cxn modelId="{B86F991E-019B-446F-9877-7ADF0E44C891}" type="presParOf" srcId="{37818145-7560-4952-95AA-9AC90B5D7D68}" destId="{8AC805C1-DE9A-46AA-90EE-E6B11F45218F}" srcOrd="0" destOrd="0" presId="urn:microsoft.com/office/officeart/2005/8/layout/default"/>
    <dgm:cxn modelId="{749600E5-47FD-46B6-95DF-6A328594FF67}" type="presParOf" srcId="{37818145-7560-4952-95AA-9AC90B5D7D68}" destId="{F39914B4-98B7-4EE3-991E-B901E63C683F}" srcOrd="1" destOrd="0" presId="urn:microsoft.com/office/officeart/2005/8/layout/default"/>
    <dgm:cxn modelId="{8CAE223B-6C96-47BE-8A92-F2809DF8CA11}" type="presParOf" srcId="{37818145-7560-4952-95AA-9AC90B5D7D68}" destId="{3A67DDC9-4E7E-4DC3-BF35-34FA41351376}" srcOrd="2" destOrd="0" presId="urn:microsoft.com/office/officeart/2005/8/layout/default"/>
    <dgm:cxn modelId="{9BEDD9BB-C94E-4A5D-AB69-CCE26AAF08B3}" type="presParOf" srcId="{37818145-7560-4952-95AA-9AC90B5D7D68}" destId="{0C631305-000D-4AFF-87D8-9D9A7163773E}" srcOrd="3" destOrd="0" presId="urn:microsoft.com/office/officeart/2005/8/layout/default"/>
    <dgm:cxn modelId="{9CB8B23E-E17B-4E76-BAE3-ED6BE38818E2}" type="presParOf" srcId="{37818145-7560-4952-95AA-9AC90B5D7D68}" destId="{4E9C269B-9A1E-4254-B560-454C86D9DDAE}" srcOrd="4" destOrd="0" presId="urn:microsoft.com/office/officeart/2005/8/layout/default"/>
    <dgm:cxn modelId="{3546CA76-384A-48F3-93A7-595A8993E5E8}" type="presParOf" srcId="{37818145-7560-4952-95AA-9AC90B5D7D68}" destId="{6C868F0B-AFCE-4840-AD1D-E9ADA6785B3A}" srcOrd="5" destOrd="0" presId="urn:microsoft.com/office/officeart/2005/8/layout/default"/>
    <dgm:cxn modelId="{9412E6C4-DC62-461D-A6CD-FA09E0053097}" type="presParOf" srcId="{37818145-7560-4952-95AA-9AC90B5D7D68}" destId="{55662FE3-E58B-4168-A332-ABA8A0D08134}" srcOrd="6" destOrd="0" presId="urn:microsoft.com/office/officeart/2005/8/layout/default"/>
    <dgm:cxn modelId="{EC8239AA-C8A8-4441-8C5D-A0B329B116D6}" type="presParOf" srcId="{37818145-7560-4952-95AA-9AC90B5D7D68}" destId="{431A9C3B-4114-493B-86BA-5BFF88FF0FC6}" srcOrd="7" destOrd="0" presId="urn:microsoft.com/office/officeart/2005/8/layout/default"/>
    <dgm:cxn modelId="{53A5B231-5E87-402F-9A4D-286EEE07394B}" type="presParOf" srcId="{37818145-7560-4952-95AA-9AC90B5D7D68}" destId="{6D19FE51-6A10-4ABD-A119-FA20FDF1184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7B6A006-B8AA-434F-BE0D-183A7B553603}" type="presOf" srcId="{15052A3A-DE81-4F38-BD37-41B347CC5DF6}" destId="{2645EA9B-7ED8-453B-93B2-C9A615B3E219}" srcOrd="0" destOrd="0" presId="urn:microsoft.com/office/officeart/2018/2/layout/IconVerticalSolidList"/>
    <dgm:cxn modelId="{CC85C50C-6A16-4A46-8045-232DCBAEC6FD}" type="presOf" srcId="{54495F67-FF0A-4183-B36F-0AF4CFBEE829}" destId="{FEA71D56-10CE-46A1-AC61-4C8D64721564}" srcOrd="0" destOrd="0" presId="urn:microsoft.com/office/officeart/2018/2/layout/IconVerticalSolidList"/>
    <dgm:cxn modelId="{C09BA80E-A3D3-478E-BC1A-2E1D1A976748}" type="presOf" srcId="{F6909382-47CB-4BCB-988A-BB2120876D0E}" destId="{E8EB0ACA-901A-4570-B586-3CB9FB456ABF}" srcOrd="0" destOrd="0" presId="urn:microsoft.com/office/officeart/2018/2/layout/IconVerticalSolidList"/>
    <dgm:cxn modelId="{AB9FB10E-FD76-48E8-8EB4-C20F5F1658C1}" type="presOf" srcId="{173387A2-0F3E-4595-B91A-8BBB687D6245}" destId="{D0E4A522-7DB1-4A37-9BB0-C4B341719072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2238B95B-2BD2-4663-A295-F25CC05CE3B5}" type="presOf" srcId="{BB8FAA97-019F-480B-AA48-49415115B548}" destId="{C9AA40FD-B21E-4D66-BAAA-6E79982839B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C84E1EEA-E603-41A3-A6F0-E8D4CE259CD1}" type="presOf" srcId="{E522D7B5-0A56-4DA1-93E3-97CA05C71B42}" destId="{B9127ED4-269E-45FF-AAF4-3957E307CD9A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F1240AD3-B210-49DB-A92D-784B21F57DDF}" type="presParOf" srcId="{2472F98D-2F38-48FF-9828-B8A5C435035E}" destId="{334BDCC0-8251-4440-8C19-EE9750186C20}" srcOrd="0" destOrd="0" presId="urn:microsoft.com/office/officeart/2018/2/layout/IconVerticalSolidList"/>
    <dgm:cxn modelId="{37F1750C-D725-428B-B9F9-4692F2CD1393}" type="presParOf" srcId="{2472F98D-2F38-48FF-9828-B8A5C435035E}" destId="{505E118F-1C5B-42D1-8070-17F5832B23D7}" srcOrd="1" destOrd="0" presId="urn:microsoft.com/office/officeart/2018/2/layout/IconVerticalSolidList"/>
    <dgm:cxn modelId="{F41DAA13-2EB0-4A63-82E3-C04DEC1526C8}" type="presParOf" srcId="{2472F98D-2F38-48FF-9828-B8A5C435035E}" destId="{1C1E04A6-A741-420F-8B4E-C7135A106B8F}" srcOrd="2" destOrd="0" presId="urn:microsoft.com/office/officeart/2018/2/layout/IconVerticalSolidList"/>
    <dgm:cxn modelId="{9771F247-6A05-43C1-A122-7C907FA3E0AB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8B5EEB28-6068-4D4B-8EBD-8E9BF119A1E2}" type="presParOf" srcId="{95D3BA14-36BF-447E-B1D6-A40F0E0B8014}" destId="{25FA522E-1B01-44D9-95A1-7C3DAAA4030C}" srcOrd="0" destOrd="0" presId="urn:microsoft.com/office/officeart/2018/2/layout/IconVerticalSolidList"/>
    <dgm:cxn modelId="{11277D3D-5ED7-4741-810C-79EE27236F0E}" type="presParOf" srcId="{95D3BA14-36BF-447E-B1D6-A40F0E0B8014}" destId="{A0EB5AA9-137F-426D-8AFB-DFD22755A88E}" srcOrd="1" destOrd="0" presId="urn:microsoft.com/office/officeart/2018/2/layout/IconVerticalSolidList"/>
    <dgm:cxn modelId="{A6DCE8B6-659B-4234-9CC2-BE549F592784}" type="presParOf" srcId="{95D3BA14-36BF-447E-B1D6-A40F0E0B8014}" destId="{64EC1825-2722-4EF7-8F15-DCCB40361A13}" srcOrd="2" destOrd="0" presId="urn:microsoft.com/office/officeart/2018/2/layout/IconVerticalSolidList"/>
    <dgm:cxn modelId="{3F67A7FD-7E56-4BB8-91DA-D1067D18F526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77D40F8F-E3A9-4E3A-90B3-7E06046069E4}" type="presParOf" srcId="{E8D5482E-CBBC-46F4-9907-E92C83DA4B4F}" destId="{CBCBC648-F413-4723-A416-1AF3084BDA05}" srcOrd="0" destOrd="0" presId="urn:microsoft.com/office/officeart/2018/2/layout/IconVerticalSolidList"/>
    <dgm:cxn modelId="{056941E1-5783-4746-AFA9-DD0D3B259E02}" type="presParOf" srcId="{E8D5482E-CBBC-46F4-9907-E92C83DA4B4F}" destId="{A3D4AA77-E628-455A-8742-1F4571065C88}" srcOrd="1" destOrd="0" presId="urn:microsoft.com/office/officeart/2018/2/layout/IconVerticalSolidList"/>
    <dgm:cxn modelId="{0E9CAA2A-885D-4907-9A45-987C673629B3}" type="presParOf" srcId="{E8D5482E-CBBC-46F4-9907-E92C83DA4B4F}" destId="{10AAF6F7-4137-4806-A7D6-3234A07AE0D4}" srcOrd="2" destOrd="0" presId="urn:microsoft.com/office/officeart/2018/2/layout/IconVerticalSolidList"/>
    <dgm:cxn modelId="{A36765ED-7C8B-45F9-B2D4-9659C461674E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C1000D1C-C30B-4821-8D30-2C2CF65B1503}" type="presParOf" srcId="{AF99BB9B-62FC-4874-A810-6CF6772D8D4C}" destId="{ADF0F314-C368-4B3E-BE8D-6992AB134C46}" srcOrd="0" destOrd="0" presId="urn:microsoft.com/office/officeart/2018/2/layout/IconVerticalSolidList"/>
    <dgm:cxn modelId="{D3356F45-24AD-4B9F-8734-FC98132C8E3F}" type="presParOf" srcId="{AF99BB9B-62FC-4874-A810-6CF6772D8D4C}" destId="{ADC6FF37-B721-492B-A290-608FE7B389AE}" srcOrd="1" destOrd="0" presId="urn:microsoft.com/office/officeart/2018/2/layout/IconVerticalSolidList"/>
    <dgm:cxn modelId="{D0616560-524F-453B-AFE9-38AB96C67238}" type="presParOf" srcId="{AF99BB9B-62FC-4874-A810-6CF6772D8D4C}" destId="{B47E0CC2-D34C-455B-8B0B-98C518112AD9}" srcOrd="2" destOrd="0" presId="urn:microsoft.com/office/officeart/2018/2/layout/IconVerticalSolidList"/>
    <dgm:cxn modelId="{9737FE34-DCCD-4E55-AF7D-F5C599C8658C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E5AE01C7-78DB-4F72-A737-9B141F4975B0}" type="presParOf" srcId="{5454EF32-D1BD-4706-8D41-0D046A028B0C}" destId="{2717F96B-5F40-4006-9B39-EC67E254219A}" srcOrd="0" destOrd="0" presId="urn:microsoft.com/office/officeart/2018/2/layout/IconVerticalSolidList"/>
    <dgm:cxn modelId="{5A2E983D-B821-43EF-9A4C-40E9778DF18B}" type="presParOf" srcId="{5454EF32-D1BD-4706-8D41-0D046A028B0C}" destId="{A8745387-C31B-4EF2-B20A-D1B9800219C5}" srcOrd="1" destOrd="0" presId="urn:microsoft.com/office/officeart/2018/2/layout/IconVerticalSolidList"/>
    <dgm:cxn modelId="{BBADBA64-3069-4F05-BD34-8A0630A438A6}" type="presParOf" srcId="{5454EF32-D1BD-4706-8D41-0D046A028B0C}" destId="{C3245A07-BCE6-4378-AEF9-8C29825B6F69}" srcOrd="2" destOrd="0" presId="urn:microsoft.com/office/officeart/2018/2/layout/IconVerticalSolidList"/>
    <dgm:cxn modelId="{5107B8A2-3752-4218-B2FF-E3758A571386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F3BF9955-5953-4A0B-A31A-9316445D4563}" type="presParOf" srcId="{A4A2234D-158F-4013-AD12-3A02D95AAB2B}" destId="{44EC4AB1-CC82-43EC-ABCC-FB44211385A5}" srcOrd="0" destOrd="0" presId="urn:microsoft.com/office/officeart/2018/2/layout/IconVerticalSolidList"/>
    <dgm:cxn modelId="{A482FFB3-7000-464C-9A30-F0B31F5E560F}" type="presParOf" srcId="{A4A2234D-158F-4013-AD12-3A02D95AAB2B}" destId="{09015AB4-D10C-4F2A-B00C-2D6BFE771178}" srcOrd="1" destOrd="0" presId="urn:microsoft.com/office/officeart/2018/2/layout/IconVerticalSolidList"/>
    <dgm:cxn modelId="{5677C39D-501E-4BA7-B072-E5AEACF5CDFD}" type="presParOf" srcId="{A4A2234D-158F-4013-AD12-3A02D95AAB2B}" destId="{618BA4DE-DEE3-487E-85B9-0CD5B399881D}" srcOrd="2" destOrd="0" presId="urn:microsoft.com/office/officeart/2018/2/layout/IconVerticalSolidList"/>
    <dgm:cxn modelId="{AE8FA06D-7333-461D-A5BA-59E7520046CF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B0CBFA-7B3A-464D-9074-461EF57F514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F6366A-9044-4E4E-ADCB-F410F136BC35}">
      <dgm:prSet/>
      <dgm:spPr/>
      <dgm:t>
        <a:bodyPr/>
        <a:lstStyle/>
        <a:p>
          <a:r>
            <a:rPr lang="en-GB" dirty="0"/>
            <a:t>No taught session</a:t>
          </a:r>
          <a:endParaRPr lang="en-US" dirty="0"/>
        </a:p>
      </dgm:t>
    </dgm:pt>
    <dgm:pt modelId="{930E309B-6E20-408C-A399-A998B2FFCFE0}" type="parTrans" cxnId="{A4F30294-C27E-40E1-93FD-2222B6714316}">
      <dgm:prSet/>
      <dgm:spPr/>
      <dgm:t>
        <a:bodyPr/>
        <a:lstStyle/>
        <a:p>
          <a:endParaRPr lang="en-US"/>
        </a:p>
      </dgm:t>
    </dgm:pt>
    <dgm:pt modelId="{0912C502-2479-4E88-B8B8-831BDF8AD78C}" type="sibTrans" cxnId="{A4F30294-C27E-40E1-93FD-2222B6714316}">
      <dgm:prSet/>
      <dgm:spPr/>
      <dgm:t>
        <a:bodyPr/>
        <a:lstStyle/>
        <a:p>
          <a:endParaRPr lang="en-US"/>
        </a:p>
      </dgm:t>
    </dgm:pt>
    <dgm:pt modelId="{B48C45D3-44F4-4300-8CEF-A88D3992DD66}">
      <dgm:prSet/>
      <dgm:spPr/>
      <dgm:t>
        <a:bodyPr/>
        <a:lstStyle/>
        <a:p>
          <a:pPr rtl="0"/>
          <a:r>
            <a:rPr lang="en-GB" dirty="0"/>
            <a:t>Draft sessions</a:t>
          </a:r>
          <a:r>
            <a:rPr lang="en-GB" dirty="0">
              <a:latin typeface="Calibri Light" panose="020F0302020204030204"/>
            </a:rPr>
            <a:t> for those who have booked in only!</a:t>
          </a:r>
          <a:endParaRPr lang="en-US" dirty="0"/>
        </a:p>
      </dgm:t>
    </dgm:pt>
    <dgm:pt modelId="{2BECBFB5-D040-4368-B7B0-FC97BE9DBA29}" type="parTrans" cxnId="{D61CF924-C767-448D-9C01-36875C9EA278}">
      <dgm:prSet/>
      <dgm:spPr/>
      <dgm:t>
        <a:bodyPr/>
        <a:lstStyle/>
        <a:p>
          <a:endParaRPr lang="en-US"/>
        </a:p>
      </dgm:t>
    </dgm:pt>
    <dgm:pt modelId="{B9378D02-2ABC-4DAC-845E-A44BE71718C3}" type="sibTrans" cxnId="{D61CF924-C767-448D-9C01-36875C9EA278}">
      <dgm:prSet/>
      <dgm:spPr/>
      <dgm:t>
        <a:bodyPr/>
        <a:lstStyle/>
        <a:p>
          <a:endParaRPr lang="en-US"/>
        </a:p>
      </dgm:t>
    </dgm:pt>
    <dgm:pt modelId="{D5551673-F8EC-46F2-A285-5207562A4071}">
      <dgm:prSet/>
      <dgm:spPr/>
      <dgm:t>
        <a:bodyPr/>
        <a:lstStyle/>
        <a:p>
          <a:pPr rtl="0"/>
          <a:r>
            <a:rPr lang="en-GB" dirty="0"/>
            <a:t>Next</a:t>
          </a:r>
          <a:r>
            <a:rPr lang="en-GB" dirty="0">
              <a:latin typeface="Calibri Light" panose="020F0302020204030204"/>
            </a:rPr>
            <a:t> taught</a:t>
          </a:r>
          <a:r>
            <a:rPr lang="en-GB" dirty="0"/>
            <a:t> session is week commencing 6th November </a:t>
          </a:r>
          <a:r>
            <a:rPr lang="en-GB" dirty="0">
              <a:latin typeface="Calibri Light" panose="020F0302020204030204"/>
            </a:rPr>
            <a:t>- </a:t>
          </a:r>
          <a:r>
            <a:rPr lang="en-GB" dirty="0">
              <a:solidFill>
                <a:srgbClr val="FF0000"/>
              </a:solidFill>
              <a:latin typeface="Calibri Light" panose="020F0302020204030204"/>
            </a:rPr>
            <a:t>Guest speaker Lisa Ellis- Referencing: the mechanics</a:t>
          </a:r>
          <a:endParaRPr lang="en-US" dirty="0">
            <a:solidFill>
              <a:srgbClr val="FF0000"/>
            </a:solidFill>
          </a:endParaRPr>
        </a:p>
      </dgm:t>
    </dgm:pt>
    <dgm:pt modelId="{FC6A08EB-4A62-4821-941C-0685088EF28C}" type="parTrans" cxnId="{3CFA9289-64DC-464F-AE24-76216E014F0D}">
      <dgm:prSet/>
      <dgm:spPr/>
      <dgm:t>
        <a:bodyPr/>
        <a:lstStyle/>
        <a:p>
          <a:endParaRPr lang="en-US"/>
        </a:p>
      </dgm:t>
    </dgm:pt>
    <dgm:pt modelId="{6D6FC44D-D186-42BD-BADB-83058CB36A07}" type="sibTrans" cxnId="{3CFA9289-64DC-464F-AE24-76216E014F0D}">
      <dgm:prSet/>
      <dgm:spPr/>
      <dgm:t>
        <a:bodyPr/>
        <a:lstStyle/>
        <a:p>
          <a:endParaRPr lang="en-US"/>
        </a:p>
      </dgm:t>
    </dgm:pt>
    <dgm:pt modelId="{75283156-AD98-426B-AAC8-D2F2E9B78E19}" type="pres">
      <dgm:prSet presAssocID="{2DB0CBFA-7B3A-464D-9074-461EF57F5149}" presName="vert0" presStyleCnt="0">
        <dgm:presLayoutVars>
          <dgm:dir/>
          <dgm:animOne val="branch"/>
          <dgm:animLvl val="lvl"/>
        </dgm:presLayoutVars>
      </dgm:prSet>
      <dgm:spPr/>
    </dgm:pt>
    <dgm:pt modelId="{B47DFC51-6447-4A67-9C56-960A21F7B721}" type="pres">
      <dgm:prSet presAssocID="{E7F6366A-9044-4E4E-ADCB-F410F136BC35}" presName="thickLine" presStyleLbl="alignNode1" presStyleIdx="0" presStyleCnt="3"/>
      <dgm:spPr/>
    </dgm:pt>
    <dgm:pt modelId="{696AA079-FB75-41B9-B174-A30B46606484}" type="pres">
      <dgm:prSet presAssocID="{E7F6366A-9044-4E4E-ADCB-F410F136BC35}" presName="horz1" presStyleCnt="0"/>
      <dgm:spPr/>
    </dgm:pt>
    <dgm:pt modelId="{5489B20A-4280-4720-9D89-8B96AD2E626A}" type="pres">
      <dgm:prSet presAssocID="{E7F6366A-9044-4E4E-ADCB-F410F136BC35}" presName="tx1" presStyleLbl="revTx" presStyleIdx="0" presStyleCnt="3"/>
      <dgm:spPr/>
    </dgm:pt>
    <dgm:pt modelId="{AD64E7FE-55C8-4957-A2BE-5DED03DB93AE}" type="pres">
      <dgm:prSet presAssocID="{E7F6366A-9044-4E4E-ADCB-F410F136BC35}" presName="vert1" presStyleCnt="0"/>
      <dgm:spPr/>
    </dgm:pt>
    <dgm:pt modelId="{21922803-EB84-471E-A823-8AD553E18135}" type="pres">
      <dgm:prSet presAssocID="{B48C45D3-44F4-4300-8CEF-A88D3992DD66}" presName="thickLine" presStyleLbl="alignNode1" presStyleIdx="1" presStyleCnt="3"/>
      <dgm:spPr/>
    </dgm:pt>
    <dgm:pt modelId="{D5F8E3A0-985A-4638-9209-083B7E479F24}" type="pres">
      <dgm:prSet presAssocID="{B48C45D3-44F4-4300-8CEF-A88D3992DD66}" presName="horz1" presStyleCnt="0"/>
      <dgm:spPr/>
    </dgm:pt>
    <dgm:pt modelId="{FDB7EE3D-99FE-42DA-B92E-6117A0572825}" type="pres">
      <dgm:prSet presAssocID="{B48C45D3-44F4-4300-8CEF-A88D3992DD66}" presName="tx1" presStyleLbl="revTx" presStyleIdx="1" presStyleCnt="3"/>
      <dgm:spPr/>
    </dgm:pt>
    <dgm:pt modelId="{31F49220-C207-4177-9E02-33A41D627A76}" type="pres">
      <dgm:prSet presAssocID="{B48C45D3-44F4-4300-8CEF-A88D3992DD66}" presName="vert1" presStyleCnt="0"/>
      <dgm:spPr/>
    </dgm:pt>
    <dgm:pt modelId="{BF7D1118-CF53-4174-A59C-94FB94D45DA2}" type="pres">
      <dgm:prSet presAssocID="{D5551673-F8EC-46F2-A285-5207562A4071}" presName="thickLine" presStyleLbl="alignNode1" presStyleIdx="2" presStyleCnt="3"/>
      <dgm:spPr/>
    </dgm:pt>
    <dgm:pt modelId="{1E97DB32-0899-4A8B-AC83-F30C77F91685}" type="pres">
      <dgm:prSet presAssocID="{D5551673-F8EC-46F2-A285-5207562A4071}" presName="horz1" presStyleCnt="0"/>
      <dgm:spPr/>
    </dgm:pt>
    <dgm:pt modelId="{C599C27E-3622-4A05-A855-49116A2E4287}" type="pres">
      <dgm:prSet presAssocID="{D5551673-F8EC-46F2-A285-5207562A4071}" presName="tx1" presStyleLbl="revTx" presStyleIdx="2" presStyleCnt="3"/>
      <dgm:spPr/>
    </dgm:pt>
    <dgm:pt modelId="{39B9F7A0-FE99-4D1D-80CD-8A6FFF924DDF}" type="pres">
      <dgm:prSet presAssocID="{D5551673-F8EC-46F2-A285-5207562A4071}" presName="vert1" presStyleCnt="0"/>
      <dgm:spPr/>
    </dgm:pt>
  </dgm:ptLst>
  <dgm:cxnLst>
    <dgm:cxn modelId="{D61CF924-C767-448D-9C01-36875C9EA278}" srcId="{2DB0CBFA-7B3A-464D-9074-461EF57F5149}" destId="{B48C45D3-44F4-4300-8CEF-A88D3992DD66}" srcOrd="1" destOrd="0" parTransId="{2BECBFB5-D040-4368-B7B0-FC97BE9DBA29}" sibTransId="{B9378D02-2ABC-4DAC-845E-A44BE71718C3}"/>
    <dgm:cxn modelId="{5165EF49-D5DB-49B2-BF84-D3AAA889DF23}" type="presOf" srcId="{E7F6366A-9044-4E4E-ADCB-F410F136BC35}" destId="{5489B20A-4280-4720-9D89-8B96AD2E626A}" srcOrd="0" destOrd="0" presId="urn:microsoft.com/office/officeart/2008/layout/LinedList"/>
    <dgm:cxn modelId="{3EF6D74C-23E8-4785-98E0-A003455944D2}" type="presOf" srcId="{B48C45D3-44F4-4300-8CEF-A88D3992DD66}" destId="{FDB7EE3D-99FE-42DA-B92E-6117A0572825}" srcOrd="0" destOrd="0" presId="urn:microsoft.com/office/officeart/2008/layout/LinedList"/>
    <dgm:cxn modelId="{3CFA9289-64DC-464F-AE24-76216E014F0D}" srcId="{2DB0CBFA-7B3A-464D-9074-461EF57F5149}" destId="{D5551673-F8EC-46F2-A285-5207562A4071}" srcOrd="2" destOrd="0" parTransId="{FC6A08EB-4A62-4821-941C-0685088EF28C}" sibTransId="{6D6FC44D-D186-42BD-BADB-83058CB36A07}"/>
    <dgm:cxn modelId="{A4F30294-C27E-40E1-93FD-2222B6714316}" srcId="{2DB0CBFA-7B3A-464D-9074-461EF57F5149}" destId="{E7F6366A-9044-4E4E-ADCB-F410F136BC35}" srcOrd="0" destOrd="0" parTransId="{930E309B-6E20-408C-A399-A998B2FFCFE0}" sibTransId="{0912C502-2479-4E88-B8B8-831BDF8AD78C}"/>
    <dgm:cxn modelId="{0AEBB198-76AB-4E08-9E82-3367660915D5}" type="presOf" srcId="{D5551673-F8EC-46F2-A285-5207562A4071}" destId="{C599C27E-3622-4A05-A855-49116A2E4287}" srcOrd="0" destOrd="0" presId="urn:microsoft.com/office/officeart/2008/layout/LinedList"/>
    <dgm:cxn modelId="{3355419A-3055-4B34-8B58-11D33AEA8FDB}" type="presOf" srcId="{2DB0CBFA-7B3A-464D-9074-461EF57F5149}" destId="{75283156-AD98-426B-AAC8-D2F2E9B78E19}" srcOrd="0" destOrd="0" presId="urn:microsoft.com/office/officeart/2008/layout/LinedList"/>
    <dgm:cxn modelId="{E581CD89-8AE8-49C4-99F8-545BC7B8D8D5}" type="presParOf" srcId="{75283156-AD98-426B-AAC8-D2F2E9B78E19}" destId="{B47DFC51-6447-4A67-9C56-960A21F7B721}" srcOrd="0" destOrd="0" presId="urn:microsoft.com/office/officeart/2008/layout/LinedList"/>
    <dgm:cxn modelId="{92CD3B00-7535-47EA-B007-9541989190F7}" type="presParOf" srcId="{75283156-AD98-426B-AAC8-D2F2E9B78E19}" destId="{696AA079-FB75-41B9-B174-A30B46606484}" srcOrd="1" destOrd="0" presId="urn:microsoft.com/office/officeart/2008/layout/LinedList"/>
    <dgm:cxn modelId="{683584C9-7024-4712-AD2D-CA92FA204C3A}" type="presParOf" srcId="{696AA079-FB75-41B9-B174-A30B46606484}" destId="{5489B20A-4280-4720-9D89-8B96AD2E626A}" srcOrd="0" destOrd="0" presId="urn:microsoft.com/office/officeart/2008/layout/LinedList"/>
    <dgm:cxn modelId="{B727377D-8234-41E5-88B4-034A94D5B26E}" type="presParOf" srcId="{696AA079-FB75-41B9-B174-A30B46606484}" destId="{AD64E7FE-55C8-4957-A2BE-5DED03DB93AE}" srcOrd="1" destOrd="0" presId="urn:microsoft.com/office/officeart/2008/layout/LinedList"/>
    <dgm:cxn modelId="{791985BC-404F-47D7-AF9B-ACB5953DD44A}" type="presParOf" srcId="{75283156-AD98-426B-AAC8-D2F2E9B78E19}" destId="{21922803-EB84-471E-A823-8AD553E18135}" srcOrd="2" destOrd="0" presId="urn:microsoft.com/office/officeart/2008/layout/LinedList"/>
    <dgm:cxn modelId="{931045A1-F375-4F44-AAEE-1F6E253AFC24}" type="presParOf" srcId="{75283156-AD98-426B-AAC8-D2F2E9B78E19}" destId="{D5F8E3A0-985A-4638-9209-083B7E479F24}" srcOrd="3" destOrd="0" presId="urn:microsoft.com/office/officeart/2008/layout/LinedList"/>
    <dgm:cxn modelId="{85248B11-0B5F-444D-9DF5-8FBB6E96FF73}" type="presParOf" srcId="{D5F8E3A0-985A-4638-9209-083B7E479F24}" destId="{FDB7EE3D-99FE-42DA-B92E-6117A0572825}" srcOrd="0" destOrd="0" presId="urn:microsoft.com/office/officeart/2008/layout/LinedList"/>
    <dgm:cxn modelId="{452BC1D8-4CF8-4AA3-8C07-26963609196F}" type="presParOf" srcId="{D5F8E3A0-985A-4638-9209-083B7E479F24}" destId="{31F49220-C207-4177-9E02-33A41D627A76}" srcOrd="1" destOrd="0" presId="urn:microsoft.com/office/officeart/2008/layout/LinedList"/>
    <dgm:cxn modelId="{586DAD88-EB83-4C14-B217-433928C3D759}" type="presParOf" srcId="{75283156-AD98-426B-AAC8-D2F2E9B78E19}" destId="{BF7D1118-CF53-4174-A59C-94FB94D45DA2}" srcOrd="4" destOrd="0" presId="urn:microsoft.com/office/officeart/2008/layout/LinedList"/>
    <dgm:cxn modelId="{856C47A0-2CE8-4389-BAFC-7E05C86C4575}" type="presParOf" srcId="{75283156-AD98-426B-AAC8-D2F2E9B78E19}" destId="{1E97DB32-0899-4A8B-AC83-F30C77F91685}" srcOrd="5" destOrd="0" presId="urn:microsoft.com/office/officeart/2008/layout/LinedList"/>
    <dgm:cxn modelId="{B1A825FC-4F14-4919-92FD-20632B63752F}" type="presParOf" srcId="{1E97DB32-0899-4A8B-AC83-F30C77F91685}" destId="{C599C27E-3622-4A05-A855-49116A2E4287}" srcOrd="0" destOrd="0" presId="urn:microsoft.com/office/officeart/2008/layout/LinedList"/>
    <dgm:cxn modelId="{6DAAA130-0317-4EB7-B292-807C1937F3B9}" type="presParOf" srcId="{1E97DB32-0899-4A8B-AC83-F30C77F91685}" destId="{39B9F7A0-FE99-4D1D-80CD-8A6FFF924D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805C1-DE9A-46AA-90EE-E6B11F45218F}">
      <dsp:nvSpPr>
        <dsp:cNvPr id="0" name=""/>
        <dsp:cNvSpPr/>
      </dsp:nvSpPr>
      <dsp:spPr>
        <a:xfrm>
          <a:off x="671988" y="580"/>
          <a:ext cx="2742307" cy="16453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Leisure-</a:t>
          </a:r>
          <a:r>
            <a:rPr lang="en-GB" sz="1600" kern="1200"/>
            <a:t> Physical activity performed by an individual that is not required as an essential activity of daily living and is performed at their discretion.</a:t>
          </a:r>
          <a:endParaRPr lang="en-US" sz="1600" kern="1200"/>
        </a:p>
      </dsp:txBody>
      <dsp:txXfrm>
        <a:off x="671988" y="580"/>
        <a:ext cx="2742307" cy="1645384"/>
      </dsp:txXfrm>
    </dsp:sp>
    <dsp:sp modelId="{3A67DDC9-4E7E-4DC3-BF35-34FA41351376}">
      <dsp:nvSpPr>
        <dsp:cNvPr id="0" name=""/>
        <dsp:cNvSpPr/>
      </dsp:nvSpPr>
      <dsp:spPr>
        <a:xfrm>
          <a:off x="3688526" y="580"/>
          <a:ext cx="2742307" cy="1645384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Occupation-</a:t>
          </a:r>
          <a:r>
            <a:rPr lang="en-GB" sz="1600" kern="1200"/>
            <a:t> Physical activity undertaken during paid or voluntary work.</a:t>
          </a:r>
          <a:endParaRPr lang="en-US" sz="1600" kern="1200"/>
        </a:p>
      </dsp:txBody>
      <dsp:txXfrm>
        <a:off x="3688526" y="580"/>
        <a:ext cx="2742307" cy="1645384"/>
      </dsp:txXfrm>
    </dsp:sp>
    <dsp:sp modelId="{4E9C269B-9A1E-4254-B560-454C86D9DDAE}">
      <dsp:nvSpPr>
        <dsp:cNvPr id="0" name=""/>
        <dsp:cNvSpPr/>
      </dsp:nvSpPr>
      <dsp:spPr>
        <a:xfrm>
          <a:off x="6705064" y="580"/>
          <a:ext cx="2742307" cy="1645384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Transport-</a:t>
          </a:r>
          <a:r>
            <a:rPr lang="en-GB" sz="1600" kern="1200"/>
            <a:t> Physical activity performed for the purpose of getting to and from places.</a:t>
          </a:r>
          <a:endParaRPr lang="en-US" sz="1600" kern="1200"/>
        </a:p>
      </dsp:txBody>
      <dsp:txXfrm>
        <a:off x="6705064" y="580"/>
        <a:ext cx="2742307" cy="1645384"/>
      </dsp:txXfrm>
    </dsp:sp>
    <dsp:sp modelId="{55662FE3-E58B-4168-A332-ABA8A0D08134}">
      <dsp:nvSpPr>
        <dsp:cNvPr id="0" name=""/>
        <dsp:cNvSpPr/>
      </dsp:nvSpPr>
      <dsp:spPr>
        <a:xfrm>
          <a:off x="2180257" y="1920195"/>
          <a:ext cx="2742307" cy="1645384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Education-</a:t>
          </a:r>
          <a:r>
            <a:rPr lang="en-GB" sz="1600" kern="1200"/>
            <a:t> Physical activity undertaken in educational contexts</a:t>
          </a:r>
          <a:endParaRPr lang="en-US" sz="1600" kern="1200"/>
        </a:p>
      </dsp:txBody>
      <dsp:txXfrm>
        <a:off x="2180257" y="1920195"/>
        <a:ext cx="2742307" cy="1645384"/>
      </dsp:txXfrm>
    </dsp:sp>
    <dsp:sp modelId="{6D19FE51-6A10-4ABD-A119-FA20FDF1184C}">
      <dsp:nvSpPr>
        <dsp:cNvPr id="0" name=""/>
        <dsp:cNvSpPr/>
      </dsp:nvSpPr>
      <dsp:spPr>
        <a:xfrm>
          <a:off x="5196795" y="1920195"/>
          <a:ext cx="2742307" cy="1645384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Home-</a:t>
          </a:r>
          <a:r>
            <a:rPr lang="en-GB" sz="1600" kern="1200"/>
            <a:t> Physical activity undertaken in the home for domestic duties</a:t>
          </a:r>
          <a:endParaRPr lang="en-US" sz="1600" kern="1200"/>
        </a:p>
      </dsp:txBody>
      <dsp:txXfrm>
        <a:off x="5196795" y="1920195"/>
        <a:ext cx="2742307" cy="1645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DFC51-6447-4A67-9C56-960A21F7B721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9B20A-4280-4720-9D89-8B96AD2E626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No taught session</a:t>
          </a:r>
          <a:endParaRPr lang="en-US" sz="3100" kern="1200" dirty="0"/>
        </a:p>
      </dsp:txBody>
      <dsp:txXfrm>
        <a:off x="0" y="2703"/>
        <a:ext cx="6900512" cy="1843578"/>
      </dsp:txXfrm>
    </dsp:sp>
    <dsp:sp modelId="{21922803-EB84-471E-A823-8AD553E181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7EE3D-99FE-42DA-B92E-6117A0572825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Draft sessions</a:t>
          </a:r>
          <a:r>
            <a:rPr lang="en-GB" sz="3100" kern="1200" dirty="0">
              <a:latin typeface="Calibri Light" panose="020F0302020204030204"/>
            </a:rPr>
            <a:t> for those who have booked in only!</a:t>
          </a:r>
          <a:endParaRPr lang="en-US" sz="3100" kern="1200" dirty="0"/>
        </a:p>
      </dsp:txBody>
      <dsp:txXfrm>
        <a:off x="0" y="1846281"/>
        <a:ext cx="6900512" cy="1843578"/>
      </dsp:txXfrm>
    </dsp:sp>
    <dsp:sp modelId="{BF7D1118-CF53-4174-A59C-94FB94D45DA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9C27E-3622-4A05-A855-49116A2E4287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Next</a:t>
          </a:r>
          <a:r>
            <a:rPr lang="en-GB" sz="3100" kern="1200" dirty="0">
              <a:latin typeface="Calibri Light" panose="020F0302020204030204"/>
            </a:rPr>
            <a:t> taught</a:t>
          </a:r>
          <a:r>
            <a:rPr lang="en-GB" sz="3100" kern="1200" dirty="0"/>
            <a:t> session is week commencing 6th November </a:t>
          </a:r>
          <a:r>
            <a:rPr lang="en-GB" sz="3100" kern="1200" dirty="0">
              <a:latin typeface="Calibri Light" panose="020F0302020204030204"/>
            </a:rPr>
            <a:t>- </a:t>
          </a:r>
          <a:r>
            <a:rPr lang="en-GB" sz="3100" kern="1200" dirty="0">
              <a:solidFill>
                <a:srgbClr val="FF0000"/>
              </a:solidFill>
              <a:latin typeface="Calibri Light" panose="020F0302020204030204"/>
            </a:rPr>
            <a:t>Guest speaker Lisa Ellis- Referencing: the mechanics</a:t>
          </a:r>
          <a:endParaRPr lang="en-US" sz="3100" kern="1200" dirty="0">
            <a:solidFill>
              <a:srgbClr val="FF0000"/>
            </a:solidFill>
          </a:endParaRPr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8-10T14:19:15.23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16656 15134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8-10T14:19:15.25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18990 13103 16383 0 0,'-11'0'0'0'0,"-15"0"0"0"0,-15 0 0 0 0,-14-3 0 0 0,-10-1 0 0 0,-10-5 0 0 0,-4-4 0 0 0,-2 0 0 0 0,0 2 0 0 0,4 4 0 0 0,5 2 0 0 0,-1 2 0 0 0,-5 2 0 0 0,-7 1 0 0 0,-6 0 0 0 0,-4 1 0 0 0,-9-1 0 0 0,2 1 0 0 0,1-7 0 0 0,7-1 0 0 0,5 0 0 0 0,1 1 0 0 0,9 2 0 0 0,2-1 0 0 0,-1 0 0 0 0,-4-5 0 0 0,-5-1 0 0 0,-10 2 0 0 0,-6-3 0 0 0,-3 0 0 0 0,1-1 0 0 0,0-3 0 0 0,7 0 0 0 0,6 4 0 0 0,7 3 0 0 0,7 1 0 0 0,-3-5 0 0 0,-16 1 0 0 0,-9 2 0 0 0,-9 3 0 0 0,-10 2 0 0 0,-1 3 0 0 0,-2 0 0 0 0,10 2 0 0 0,7 1 0 0 0,12-1 0 0 0,11 1 0 0 0,4-4 0 0 0,2 0 0 0 0,3-1 0 0 0,-2 2 0 0 0,2 0 0 0 0,0 0 0 0 0,8 2 0 0 0,4-1 0 0 0,0 1 0 0 0,6-5 0 0 0,4-3 0 0 0,6 1 0 0 0,-2 2 0 0 0,2 1 0 0 0,-4 1 0 0 0,1 2 0 0 0,2-3 0 0 0,4 1 0 0 0,1-1 0 0 0,-2 2 0 0 0,-2 0 0 0 0,2 1 0 0 0,2 0 0 0 0,2 1 0 0 0,-5 0 0 0 0,1 1 0 0 0,-1-1 0 0 0,-2 0 0 0 0,-5 0 0 0 0,-5 0 0 0 0,-5 0 0 0 0,-8 3 0 0 0,1 1 0 0 0,-4 2 0 0 0,0 6 0 0 0,-2 10 0 0 0,-3 4 0 0 0,-5 2 0 0 0,-5 1 0 0 0,0 0 0 0 0,4-5 0 0 0,0-3 0 0 0,7 0 0 0 0,6-4 0 0 0,8-1 0 0 0,9-1 0 0 0,9-3 0 0 0,10-3 0 0 0,10-1 0 0 0,9 4 0 0 0,6 0 0 0 0,2-1 0 0 0,1-1 0 0 0,-1 1 0 0 0,-3 2 0 0 0,-2 1 0 0 0,-1 1 0 0 0,0 1 0 0 0,0 7 0 0 0,1-2 0 0 0,3 3 0 0 0,2-4 0 0 0,3-2 0 0 0,2 1 0 0 0,4 1 0 0 0,2-1 0 0 0,1 3 0 0 0,1 2 0 0 0,7 1 0 0 0,4-1 0 0 0,6-2 0 0 0,6-5 0 0 0,-1-3 0 0 0,4 0 0 0 0,4 3 0 0 0,-4 1 0 0 0,-3-2 0 0 0,0-1 0 0 0,-4-1 0 0 0,-2-2 0 0 0,-1 0 0 0 0,-1 3 0 0 0,0 2 0 0 0,-2 1 0 0 0,-1 0 0 0 0,0-3 0 0 0,-1-1 0 0 0,-3 0 0 0 0,0 0 0 0 0,4 1 0 0 0,1 6 0 0 0,0 3 0 0 0,1 5 0 0 0,-2 1 0 0 0,-3 1 0 0 0,0 3 0 0 0,-1 3 0 0 0,-3 2 0 0 0,4 4 0 0 0,0 0 0 0 0,-1 1 0 0 0,-2-1 0 0 0,1 0 0 0 0,-1-4 0 0 0,-2-5 0 0 0,-1-1 0 0 0,-1-3 0 0 0,-1-3 0 0 0,2-7 0 0 0,1-4 0 0 0,-1-1 0 0 0,3-1 0 0 0,5 3 0 0 0,4-2 0 0 0,2-3 0 0 0,-1 0 0 0 0,-2-3 0 0 0,1 0 0 0 0,3-2 0 0 0,4 2 0 0 0,1-2 0 0 0,3 2 0 0 0,5-2 0 0 0,8 5 0 0 0,13 2 0 0 0,2 5 0 0 0,1 2 0 0 0,-1-3 0 0 0,-3-1 0 0 0,-3 2 0 0 0,-6-3 0 0 0,-7 0 0 0 0,-1-1 0 0 0,-2-3 0 0 0,1 0 0 0 0,0 0 0 0 0,2 7 0 0 0,8 6 0 0 0,4 1 0 0 0,8 5 0 0 0,7 6 0 0 0,15 5 0 0 0,14 1 0 0 0,15-2 0 0 0,8 2 0 0 0,-2-7 0 0 0,-8-1 0 0 0,-15-7 0 0 0,-8-2 0 0 0,-13-3 0 0 0,-9-5 0 0 0,-12-3 0 0 0,-6-1 0 0 0,-3-3 0 0 0,-6 0 0 0 0,0-3 0 0 0,1 4 0 0 0,8-1 0 0 0,3 1 0 0 0,20 4 0 0 0,16-1 0 0 0,11 0 0 0 0,13 4 0 0 0,3 3 0 0 0,0 1 0 0 0,-6-3 0 0 0,-13-2 0 0 0,-12-5 0 0 0,-13 2 0 0 0,-16-2 0 0 0,-8-3 0 0 0,-10-4 0 0 0,-6-2 0 0 0,-1-2 0 0 0,-2-1 0 0 0,2-2 0 0 0,5 1 0 0 0,12-1 0 0 0,17 1 0 0 0,21-1 0 0 0,21 1 0 0 0,10 0 0 0 0,15 0 0 0 0,4 0 0 0 0,-8 0 0 0 0,-14 0 0 0 0,-7 0 0 0 0,-6 0 0 0 0,-7 0 0 0 0,-11-3 0 0 0,-5-1 0 0 0,-6 1 0 0 0,-9 0 0 0 0,-4 1 0 0 0,-9 0 0 0 0,-5 2 0 0 0,-5-1 0 0 0,-4 1 0 0 0,1 0 0 0 0,-3 1 0 0 0,4-4 0 0 0,2-1 0 0 0,4 1 0 0 0,3 0 0 0 0,2 1 0 0 0,6 1 0 0 0,4 0 0 0 0,-1 1 0 0 0,0-3 0 0 0,-3-1 0 0 0,-1 1 0 0 0,1 0 0 0 0,-3-5 0 0 0,-4 0 0 0 0,-5 0 0 0 0,-1 2 0 0 0,-4 2 0 0 0,-4 1 0 0 0,2 2 0 0 0,3 1 0 0 0,4-3 0 0 0,5-3 0 0 0,1-1 0 0 0,3 1 0 0 0,2-5 0 0 0,0 1 0 0 0,0-2 0 0 0,-2 1 0 0 0,1 3 0 0 0,0 0 0 0 0,6-5 0 0 0,1 1 0 0 0,-1 1 0 0 0,-2 1 0 0 0,-5-2 0 0 0,-8 2 0 0 0,0 2 0 0 0,-2 3 0 0 0,3-3 0 0 0,-5-4 0 0 0,-2 0 0 0 0,0 0 0 0 0,0-1 0 0 0,4-4 0 0 0,5-2 0 0 0,2-6 0 0 0,2-2 0 0 0,2-2 0 0 0,6-4 0 0 0,3-3 0 0 0,5 0 0 0 0,6 2 0 0 0,-1-1 0 0 0,-1 0 0 0 0,-7 3 0 0 0,-4-2 0 0 0,-1 5 0 0 0,-8 5 0 0 0,-7 3 0 0 0,-7 6 0 0 0,-5 2 0 0 0,-7 1 0 0 0,-3 2 0 0 0,-1 3 0 0 0,-3-1 0 0 0,3-3 0 0 0,3-1 0 0 0,-2-1 0 0 0,3-1 0 0 0,7-7 0 0 0,8-3 0 0 0,7-2 0 0 0,3-3 0 0 0,1-2 0 0 0,-5 1 0 0 0,-3 1 0 0 0,-4 4 0 0 0,-1 4 0 0 0,-7 1 0 0 0,-3-1 0 0 0,-2 2 0 0 0,-4 1 0 0 0,-2 0 0 0 0,-2 1 0 0 0,-3 0 0 0 0,-3-5 0 0 0,-1-5 0 0 0,-1-1 0 0 0,-2-3 0 0 0,1 0 0 0 0,-1-1 0 0 0,1 1 0 0 0,-1 1 0 0 0,1 2 0 0 0,0 1 0 0 0,0 3 0 0 0,-3 0 0 0 0,-3 2 0 0 0,-2 0 0 0 0,2 3 0 0 0,-5 3 0 0 0,-3 3 0 0 0,1 0 0 0 0,0 2 0 0 0,-1 0 0 0 0,3 0 0 0 0,2-5 0 0 0,0-2 0 0 0,-1 2 0 0 0,1 1 0 0 0,2 0 0 0 0,3 0 0 0 0,-2 2 0 0 0,-5 1 0 0 0,0-1 0 0 0,-2 3 0 0 0,-1-4 0 0 0,-1 1 0 0 0,-1 3 0 0 0,2 0 0 0 0,1 2 0 0 0,0 2 0 0 0,2 0 0 0 0,2-3 0 0 0,-2 1 0 0 0,1-2 0 0 0,-2 2 0 0 0,3-1 0 0 0,-2 0 0 0 0,0 3 0 0 0,-2-1 0 0 0,1-5 0 0 0,1 0 0 0 0,1-1 0 0 0,0-2 0 0 0,-2 0 0 0 0,3-1 0 0 0,1 0 0 0 0,-3 2 0 0 0,-2 1 0 0 0,-3 2 0 0 0,0 4 0 0 0,2-3 0 0 0,0 0 0 0 0,1 2 0 0 0,-2 2 0 0 0,-3 2 0 0 0,-1 2 0 0 0,-1 1 0 0 0,1 1 0 0 0,3-2 0 0 0,2-1 0 0 0,0-1 0 0 0,0 2 0 0 0,-4 0 0 0 0,-1 1 0 0 0,2-3 0 0 0,2 1 0 0 0,0-4 0 0 0,0 1 0 0 0,0 0 0 0 0,-1 2 0 0 0,-3 1 0 0 0,2-1 0 0 0,3-3 0 0 0,2-1 0 0 0,-1-1 0 0 0,3-2 0 0 0,3-5 0 0 0,2-3 0 0 0,2 0 0 0 0,-1 2 0 0 0,-3 5 0 0 0,0 1 0 0 0,-1 2 0 0 0,-3 3 0 0 0,0 0 0 0 0,0 1 0 0 0,-4 1 0 0 0,-2 1 0 0 0,1-1 0 0 0,1-1 0 0 0,0 1 0 0 0,0 2 0 0 0,0 0 0 0 0,-1-2 0 0 0,-3 0 0 0 0,-2-6 0 0 0,1 0 0 0 0,1 1 0 0 0,0 2 0 0 0,4 2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FB92F-EA4E-4227-8F65-C60CDF616849}" type="datetimeFigureOut">
              <a:t>10/23/2023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52289-97A3-4664-8828-84690B3F5F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0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What happened in Covid? Lots of research done to show how the pandemic has impacted on our physical activity. Lots of people now WFH, no </a:t>
            </a:r>
            <a:r>
              <a:rPr lang="en-US" err="1">
                <a:cs typeface="Calibri"/>
              </a:rPr>
              <a:t>wlaking</a:t>
            </a:r>
            <a:r>
              <a:rPr lang="en-US">
                <a:cs typeface="Calibri"/>
              </a:rPr>
              <a:t> to work, walking on lunch, sat at a desk all day. UNI- done on teams, no walking to the bus, into </a:t>
            </a:r>
            <a:r>
              <a:rPr lang="en-US" err="1">
                <a:cs typeface="Calibri"/>
              </a:rPr>
              <a:t>uni</a:t>
            </a:r>
            <a:r>
              <a:rPr lang="en-US">
                <a:cs typeface="Calibri"/>
              </a:rPr>
              <a:t> and around the building etc.</a:t>
            </a:r>
          </a:p>
          <a:p>
            <a:r>
              <a:rPr lang="en-US">
                <a:cs typeface="Calibri"/>
              </a:rPr>
              <a:t>COST OF LIVING CRISIS- What impact will this have? Can people afford a gym membership? Will people be doing overtime more and therefore, less time being active especially if the job is a desk job? Flip side, people could work in physically demanding jobs and therefore their physical activity will increase?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F8E0E-9F1B-4DE6-B44D-4E66579F5BE2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19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Take a moment to think of a time where you have proven resilience. - What does this mean to you? What did you do which showed resilience? Would you do it differently next time? This thought process is called self- reflection and will be required throughout your career be it a police officer, a lawyer, probation officer, call handler... this toll is very important in keeping us resilient and for personal development.</a:t>
            </a: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52289-97A3-4664-8828-84690B3F5F98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00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402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71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232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5363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98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460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6632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8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7647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7742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97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10/23/2023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10/23/2023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10/23/2023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386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bionicteaching.com/wp-content/uploads/2008/01/whispers-070918k002.jpg" TargetMode="Externa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gi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Layout" Target="../diagrams/layout2.xml"/><Relationship Id="rId7" Type="http://schemas.openxmlformats.org/officeDocument/2006/relationships/image" Target="../media/image4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11" Type="http://schemas.openxmlformats.org/officeDocument/2006/relationships/image" Target="../media/image310.png"/><Relationship Id="rId5" Type="http://schemas.openxmlformats.org/officeDocument/2006/relationships/diagramColors" Target="../diagrams/colors2.xml"/><Relationship Id="rId10" Type="http://schemas.openxmlformats.org/officeDocument/2006/relationships/customXml" Target="../ink/ink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30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>
                <a:ea typeface="Calibri Light"/>
                <a:cs typeface="Calibri Light"/>
              </a:rPr>
              <a:t>Study Skills- Workshop</a:t>
            </a:r>
            <a:br>
              <a:rPr lang="en-GB">
                <a:ea typeface="Calibri Light"/>
                <a:cs typeface="Calibri Light"/>
              </a:rPr>
            </a:br>
            <a:r>
              <a:rPr lang="en-GB">
                <a:ea typeface="Calibri Light"/>
                <a:cs typeface="Calibri Light"/>
              </a:rPr>
              <a:t>Week 4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876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7B9BC-EA01-93D9-7680-18047CF9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>
                <a:ea typeface="Meiryo"/>
                <a:cs typeface="Calibri Light"/>
              </a:rPr>
              <a:t>Recap from the lecture....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1C75A70-536E-C089-3BB6-2DBE0632FF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295" y="2939759"/>
            <a:ext cx="5150277" cy="28841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82255-FE16-7D87-E509-09684599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GB" sz="2000">
                <a:ea typeface="Meiryo"/>
              </a:rPr>
              <a:t>How can we define what physical activity is?</a:t>
            </a:r>
          </a:p>
          <a:p>
            <a:r>
              <a:rPr lang="en-GB" sz="2000">
                <a:ea typeface="Meiryo"/>
              </a:rPr>
              <a:t>How can we measure the amount of physical activity?</a:t>
            </a:r>
          </a:p>
          <a:p>
            <a:r>
              <a:rPr lang="en-GB" sz="2000">
                <a:ea typeface="Meiryo"/>
              </a:rPr>
              <a:t>What different intensities of physical activity are there?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44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arrow&#10;&#10;Description automatically generated">
            <a:extLst>
              <a:ext uri="{FF2B5EF4-FFF2-40B4-BE49-F238E27FC236}">
                <a16:creationId xmlns:a16="http://schemas.microsoft.com/office/drawing/2014/main" id="{D32AC68E-FCB4-A59D-6859-BC39CDBA1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0556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A04499-D728-748F-2397-2E9FAB82B433}"/>
              </a:ext>
            </a:extLst>
          </p:cNvPr>
          <p:cNvSpPr txBox="1"/>
          <p:nvPr/>
        </p:nvSpPr>
        <p:spPr>
          <a:xfrm>
            <a:off x="478692" y="2549769"/>
            <a:ext cx="5480538" cy="6252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EEFC-441B-F8E5-1ED2-CA925A0B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ea typeface="Meiryo"/>
              </a:rPr>
              <a:t>What are the different types of activity?</a:t>
            </a:r>
            <a:endParaRPr lang="en-GB"/>
          </a:p>
        </p:txBody>
      </p:sp>
      <p:pic>
        <p:nvPicPr>
          <p:cNvPr id="8" name="Picture 8" descr="Logo&#10;&#10;Description automatically generated">
            <a:extLst>
              <a:ext uri="{FF2B5EF4-FFF2-40B4-BE49-F238E27FC236}">
                <a16:creationId xmlns:a16="http://schemas.microsoft.com/office/drawing/2014/main" id="{EF546F38-D9D2-E877-2D00-067D485573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018" y="2032706"/>
            <a:ext cx="2463068" cy="63231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A6259D-6E92-97E5-A1DC-EBE0190F7BB6}"/>
              </a:ext>
            </a:extLst>
          </p:cNvPr>
          <p:cNvSpPr txBox="1"/>
          <p:nvPr/>
        </p:nvSpPr>
        <p:spPr>
          <a:xfrm>
            <a:off x="2090615" y="2461845"/>
            <a:ext cx="6193692" cy="10746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7D5BB990-36A7-BF5A-E63F-F41102ECE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92" y="2899714"/>
            <a:ext cx="3632200" cy="1290710"/>
          </a:xfrm>
          <a:prstGeom prst="rect">
            <a:avLst/>
          </a:prstGeom>
        </p:spPr>
      </p:pic>
      <p:pic>
        <p:nvPicPr>
          <p:cNvPr id="10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2618FC78-6FCA-0F76-1A12-524062D0A3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4796" y="2032148"/>
            <a:ext cx="2215661" cy="568181"/>
          </a:xfrm>
          <a:prstGeom prst="rect">
            <a:avLst/>
          </a:prstGeom>
        </p:spPr>
      </p:pic>
      <p:pic>
        <p:nvPicPr>
          <p:cNvPr id="11" name="Picture 11" descr="Text&#10;&#10;Description automatically generated">
            <a:extLst>
              <a:ext uri="{FF2B5EF4-FFF2-40B4-BE49-F238E27FC236}">
                <a16:creationId xmlns:a16="http://schemas.microsoft.com/office/drawing/2014/main" id="{9D043E13-1944-658C-E34A-194D2284E2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7795" y="2655212"/>
            <a:ext cx="3106057" cy="1496402"/>
          </a:xfrm>
          <a:prstGeom prst="rect">
            <a:avLst/>
          </a:prstGeom>
        </p:spPr>
      </p:pic>
      <p:pic>
        <p:nvPicPr>
          <p:cNvPr id="12" name="Picture 12" descr="Logo&#10;&#10;Description automatically generated">
            <a:extLst>
              <a:ext uri="{FF2B5EF4-FFF2-40B4-BE49-F238E27FC236}">
                <a16:creationId xmlns:a16="http://schemas.microsoft.com/office/drawing/2014/main" id="{1178932C-41C9-39FF-024E-9F7BE1ED6C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1330" y="4367792"/>
            <a:ext cx="2743200" cy="596358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78E8DFFF-523F-4E3B-3CB4-4E280709AB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6663" y="5175554"/>
            <a:ext cx="3033485" cy="1362200"/>
          </a:xfrm>
          <a:prstGeom prst="rect">
            <a:avLst/>
          </a:prstGeom>
        </p:spPr>
      </p:pic>
      <p:pic>
        <p:nvPicPr>
          <p:cNvPr id="14" name="Picture 14" descr="Logo&#10;&#10;Description automatically generated">
            <a:extLst>
              <a:ext uri="{FF2B5EF4-FFF2-40B4-BE49-F238E27FC236}">
                <a16:creationId xmlns:a16="http://schemas.microsoft.com/office/drawing/2014/main" id="{127A2014-8DBF-CF06-E25D-9FDEFC6714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1385" y="4489998"/>
            <a:ext cx="2743200" cy="587335"/>
          </a:xfrm>
          <a:prstGeom prst="rect">
            <a:avLst/>
          </a:prstGeom>
        </p:spPr>
      </p:pic>
      <p:pic>
        <p:nvPicPr>
          <p:cNvPr id="15" name="Picture 15" descr="Text&#10;&#10;Description automatically generated">
            <a:extLst>
              <a:ext uri="{FF2B5EF4-FFF2-40B4-BE49-F238E27FC236}">
                <a16:creationId xmlns:a16="http://schemas.microsoft.com/office/drawing/2014/main" id="{D21B4E50-55C5-6AAB-EF67-C264CEFBE8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7859" y="5349594"/>
            <a:ext cx="3473565" cy="1365347"/>
          </a:xfrm>
          <a:prstGeom prst="rect">
            <a:avLst/>
          </a:prstGeom>
        </p:spPr>
      </p:pic>
      <p:pic>
        <p:nvPicPr>
          <p:cNvPr id="16" name="Picture 16" descr="Logo&#10;&#10;Description automatically generated">
            <a:extLst>
              <a:ext uri="{FF2B5EF4-FFF2-40B4-BE49-F238E27FC236}">
                <a16:creationId xmlns:a16="http://schemas.microsoft.com/office/drawing/2014/main" id="{0A561490-5110-41F7-6114-8F139B3774A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3117" y="1961093"/>
            <a:ext cx="2743200" cy="498160"/>
          </a:xfrm>
          <a:prstGeom prst="rect">
            <a:avLst/>
          </a:prstGeom>
        </p:spPr>
      </p:pic>
      <p:pic>
        <p:nvPicPr>
          <p:cNvPr id="17" name="Picture 17" descr="Text&#10;&#10;Description automatically generated">
            <a:extLst>
              <a:ext uri="{FF2B5EF4-FFF2-40B4-BE49-F238E27FC236}">
                <a16:creationId xmlns:a16="http://schemas.microsoft.com/office/drawing/2014/main" id="{E0F57CD3-B93C-A3C1-F3A2-81329A4BCE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83117" y="2657241"/>
            <a:ext cx="2743200" cy="1090875"/>
          </a:xfrm>
          <a:prstGeom prst="rect">
            <a:avLst/>
          </a:prstGeom>
        </p:spPr>
      </p:pic>
      <p:pic>
        <p:nvPicPr>
          <p:cNvPr id="3" name="Picture 4" descr="Man working out">
            <a:extLst>
              <a:ext uri="{FF2B5EF4-FFF2-40B4-BE49-F238E27FC236}">
                <a16:creationId xmlns:a16="http://schemas.microsoft.com/office/drawing/2014/main" id="{119285AB-26C2-5A83-A4AD-3A96DE1AC4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4400" y="4582886"/>
            <a:ext cx="27432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24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DFE7C-4174-A285-44D5-07078C024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  <a:ea typeface="Meiryo"/>
              </a:rPr>
              <a:t>Domains of physical activity</a:t>
            </a: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F43ACE-0453-C168-346B-B2BA625F3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1869080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30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CC0B1-32A8-F49E-87C5-582CF2483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621" y="1712631"/>
            <a:ext cx="3918107" cy="219598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 defTabSz="841248">
              <a:lnSpc>
                <a:spcPct val="110000"/>
              </a:lnSpc>
            </a:pPr>
            <a:r>
              <a:rPr lang="en-US" sz="3772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physical activity</a:t>
            </a:r>
            <a:endParaRPr lang="en-US" sz="4100"/>
          </a:p>
        </p:txBody>
      </p:sp>
      <p:pic>
        <p:nvPicPr>
          <p:cNvPr id="4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69C771B1-BF0F-C2DE-BC76-A996C001F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98935" y="643466"/>
            <a:ext cx="4250216" cy="52155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8E406F-31E0-1226-43BA-81C098F70ED2}"/>
              </a:ext>
            </a:extLst>
          </p:cNvPr>
          <p:cNvSpPr txBox="1"/>
          <p:nvPr/>
        </p:nvSpPr>
        <p:spPr>
          <a:xfrm>
            <a:off x="6940250" y="5957077"/>
            <a:ext cx="4285756" cy="2622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41248">
              <a:spcAft>
                <a:spcPts val="600"/>
              </a:spcAft>
            </a:pPr>
            <a:r>
              <a:rPr lang="en-GB" sz="1104" kern="1200">
                <a:solidFill>
                  <a:schemeClr val="tx1"/>
                </a:solidFill>
                <a:latin typeface="+mn-lt"/>
                <a:ea typeface="Meiryo"/>
                <a:cs typeface="+mn-cs"/>
              </a:rPr>
              <a:t>(Centre for Disease Control and Prevention, 2020)</a:t>
            </a:r>
            <a:endParaRPr lang="en-GB" sz="1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08C0BE-AF45-EB0E-6039-485DB3A87211}"/>
              </a:ext>
            </a:extLst>
          </p:cNvPr>
          <p:cNvSpPr txBox="1"/>
          <p:nvPr/>
        </p:nvSpPr>
        <p:spPr>
          <a:xfrm>
            <a:off x="965993" y="4812904"/>
            <a:ext cx="3589026" cy="3471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41248">
              <a:spcAft>
                <a:spcPts val="600"/>
              </a:spcAft>
            </a:pPr>
            <a:r>
              <a:rPr lang="en-US" sz="165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https://youtu.be/yTL_bNvXJ9s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19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546F-FC08-1AF9-1E49-1A2049C0D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Why is this happening?</a:t>
            </a:r>
            <a:endParaRPr lang="en-US"/>
          </a:p>
        </p:txBody>
      </p:sp>
      <p:pic>
        <p:nvPicPr>
          <p:cNvPr id="15" name="Picture 1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38678248-53AA-88FD-BB25-4D1F8EB81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10147" y="450987"/>
            <a:ext cx="2857500" cy="16002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88864D-F18D-C8D2-1A14-0CFCFBA88B34}"/>
              </a:ext>
            </a:extLst>
          </p:cNvPr>
          <p:cNvSpPr txBox="1"/>
          <p:nvPr/>
        </p:nvSpPr>
        <p:spPr>
          <a:xfrm>
            <a:off x="7242024" y="2603499"/>
            <a:ext cx="390071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cs typeface="Calibri"/>
              </a:rPr>
              <a:t>COVID?</a:t>
            </a:r>
            <a:endParaRPr lang="en-US" sz="4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F016AA-0FDE-B63B-761C-E64A9DB82097}"/>
              </a:ext>
            </a:extLst>
          </p:cNvPr>
          <p:cNvSpPr txBox="1"/>
          <p:nvPr/>
        </p:nvSpPr>
        <p:spPr>
          <a:xfrm>
            <a:off x="1209524" y="4726214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5">
                    <a:lumMod val="75000"/>
                  </a:schemeClr>
                </a:solidFill>
                <a:cs typeface="Calibri"/>
              </a:rPr>
              <a:t>Air pollution</a:t>
            </a:r>
            <a:endParaRPr lang="en-US" sz="2400">
              <a:solidFill>
                <a:schemeClr val="accent5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423D1D-1616-EECF-E3D6-4D2696B22768}"/>
              </a:ext>
            </a:extLst>
          </p:cNvPr>
          <p:cNvSpPr txBox="1"/>
          <p:nvPr/>
        </p:nvSpPr>
        <p:spPr>
          <a:xfrm>
            <a:off x="4317998" y="2101546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B050"/>
                </a:solidFill>
                <a:cs typeface="Calibri"/>
              </a:rPr>
              <a:t>Lack of parks</a:t>
            </a:r>
            <a:endParaRPr lang="en-US" sz="2400">
              <a:solidFill>
                <a:srgbClr val="00B050"/>
              </a:solidFill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987A2B-605B-18C3-5700-FB493D2A8B68}"/>
              </a:ext>
            </a:extLst>
          </p:cNvPr>
          <p:cNvSpPr txBox="1"/>
          <p:nvPr/>
        </p:nvSpPr>
        <p:spPr>
          <a:xfrm>
            <a:off x="991809" y="2512785"/>
            <a:ext cx="40337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FF0000"/>
                </a:solidFill>
                <a:cs typeface="Calibri"/>
              </a:rPr>
              <a:t>Shortage of pedestrian walkways</a:t>
            </a:r>
            <a:endParaRPr lang="en-US" sz="2400" b="1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17399B-BF7F-A8FD-78F6-7FD04C256599}"/>
              </a:ext>
            </a:extLst>
          </p:cNvPr>
          <p:cNvSpPr txBox="1"/>
          <p:nvPr/>
        </p:nvSpPr>
        <p:spPr>
          <a:xfrm>
            <a:off x="4317998" y="4593165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4"/>
                </a:solidFill>
                <a:cs typeface="Calibri"/>
              </a:rPr>
              <a:t>Shortage of leisure facilities </a:t>
            </a:r>
            <a:endParaRPr lang="en-US" sz="2400">
              <a:solidFill>
                <a:schemeClr val="accent4"/>
              </a:solidFill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A59562-283C-7A68-1E72-F92056602D0B}"/>
              </a:ext>
            </a:extLst>
          </p:cNvPr>
          <p:cNvSpPr txBox="1"/>
          <p:nvPr/>
        </p:nvSpPr>
        <p:spPr>
          <a:xfrm>
            <a:off x="4281713" y="3637641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>
                    <a:lumMod val="75000"/>
                  </a:schemeClr>
                </a:solidFill>
                <a:cs typeface="Calibri"/>
              </a:rPr>
              <a:t>Lack of time</a:t>
            </a:r>
            <a:endParaRPr lang="en-US" sz="2400">
              <a:solidFill>
                <a:schemeClr val="accent2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CC9BFF-76D0-01CF-C0D7-C26D4B9AECBE}"/>
              </a:ext>
            </a:extLst>
          </p:cNvPr>
          <p:cNvSpPr txBox="1"/>
          <p:nvPr/>
        </p:nvSpPr>
        <p:spPr>
          <a:xfrm>
            <a:off x="1112761" y="3589261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6">
                    <a:lumMod val="75000"/>
                  </a:schemeClr>
                </a:solidFill>
                <a:cs typeface="Calibri"/>
              </a:rPr>
              <a:t>Lack of motivation/ energy</a:t>
            </a:r>
            <a:endParaRPr lang="en-US" sz="2400">
              <a:solidFill>
                <a:schemeClr val="accent6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EC4937-AD7E-DBFF-94FD-BF50EEAD2AB2}"/>
              </a:ext>
            </a:extLst>
          </p:cNvPr>
          <p:cNvSpPr txBox="1"/>
          <p:nvPr/>
        </p:nvSpPr>
        <p:spPr>
          <a:xfrm>
            <a:off x="4281715" y="2742594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3">
                    <a:lumMod val="75000"/>
                  </a:schemeClr>
                </a:solidFill>
                <a:cs typeface="Calibri"/>
              </a:rPr>
              <a:t>Frequent work commitments </a:t>
            </a:r>
            <a:endParaRPr lang="en-US" sz="2400">
              <a:solidFill>
                <a:schemeClr val="accent3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F29D05-0F1A-BA80-3BB5-DB2ED2453F6D}"/>
              </a:ext>
            </a:extLst>
          </p:cNvPr>
          <p:cNvSpPr txBox="1"/>
          <p:nvPr/>
        </p:nvSpPr>
        <p:spPr>
          <a:xfrm>
            <a:off x="7163404" y="3519714"/>
            <a:ext cx="4051904" cy="14344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cs typeface="Calibri"/>
              </a:rPr>
              <a:t>Cost of living crisis?</a:t>
            </a:r>
            <a:endParaRPr lang="en-US" sz="4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A7DAB3-8B86-6B3C-324B-003CBD66C640}"/>
              </a:ext>
            </a:extLst>
          </p:cNvPr>
          <p:cNvSpPr txBox="1"/>
          <p:nvPr/>
        </p:nvSpPr>
        <p:spPr>
          <a:xfrm>
            <a:off x="1112761" y="5415643"/>
            <a:ext cx="408214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5">
                    <a:lumMod val="75000"/>
                  </a:schemeClr>
                </a:solidFill>
                <a:cs typeface="Calibri"/>
              </a:rPr>
              <a:t>Increase in technology/ social media- How much screentime do you use?</a:t>
            </a:r>
            <a:endParaRPr lang="en-US" sz="2400">
              <a:solidFill>
                <a:schemeClr val="accent5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1EB936-C7DE-30E1-EA3C-FBFA1036C2C2}"/>
              </a:ext>
            </a:extLst>
          </p:cNvPr>
          <p:cNvSpPr txBox="1"/>
          <p:nvPr/>
        </p:nvSpPr>
        <p:spPr>
          <a:xfrm>
            <a:off x="991809" y="2053166"/>
            <a:ext cx="34169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solidFill>
                  <a:srgbClr val="7030A0"/>
                </a:solidFill>
                <a:cs typeface="Calibri"/>
              </a:rPr>
              <a:t>Cost</a:t>
            </a:r>
            <a:endParaRPr lang="en-US" sz="2400" b="1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27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ECC82-0784-E920-848C-02E3EB0BA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What is meant by the term wellbeing?</a:t>
            </a:r>
            <a:endParaRPr lang="en-GB" sz="4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E6C6F-B355-792D-ED77-C464A56EE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902" y="2634543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cs typeface="Calibri"/>
              </a:rPr>
              <a:t>Different types of wellbeing:-</a:t>
            </a:r>
            <a:endParaRPr lang="en-US"/>
          </a:p>
          <a:p>
            <a:pPr marL="0" indent="0">
              <a:buNone/>
            </a:pPr>
            <a:r>
              <a:rPr lang="en-GB" sz="2000">
                <a:cs typeface="Calibri"/>
              </a:rPr>
              <a:t>Physical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Mental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Social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Emotional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Spiritual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Enviornmental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Occupational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Financial</a:t>
            </a: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E461081-EF3A-403D-55F6-137FE6EA3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9299"/>
            <a:ext cx="5150277" cy="288415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6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F6E2F-C20A-01EF-66B8-EB36A93CC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What is resilience?</a:t>
            </a:r>
            <a:endParaRPr lang="en-GB" sz="5400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0A140134-5B1C-1480-2236-8F2BEA449D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70" r="36465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931D4-7430-5647-9921-F5C09F87B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Resilience is the capacity to adapt, recover, and bounce back from adversity, challenges, and setbacks.</a:t>
            </a:r>
          </a:p>
          <a:p>
            <a:endParaRPr lang="en-GB" sz="2200">
              <a:cs typeface="Calibri" panose="020F0502020204030204"/>
            </a:endParaRPr>
          </a:p>
          <a:p>
            <a:endParaRPr lang="en-GB" sz="2200">
              <a:cs typeface="Calibri" panose="020F0502020204030204"/>
            </a:endParaRPr>
          </a:p>
          <a:p>
            <a:r>
              <a:rPr lang="en-GB" sz="2200">
                <a:cs typeface="Calibri" panose="020F0502020204030204"/>
              </a:rPr>
              <a:t>Take a moment to think of a time where you have proven resilience. </a:t>
            </a:r>
          </a:p>
        </p:txBody>
      </p:sp>
    </p:spTree>
    <p:extLst>
      <p:ext uri="{BB962C8B-B14F-4D97-AF65-F5344CB8AC3E}">
        <p14:creationId xmlns:p14="http://schemas.microsoft.com/office/powerpoint/2010/main" val="4043274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45229-BF81-4120-AEE3-F566C6BBB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What is the importance of resilience?</a:t>
            </a:r>
            <a:endParaRPr lang="en-GB" sz="4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2B88A57-A24E-2111-04EA-4EF087998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>
                <a:cs typeface="Calibri"/>
              </a:rPr>
              <a:t>Positive outlook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Community and social impact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Coping with challenges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Mental health 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Personal growth 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Adaptability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Enhanced relationships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Professional success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Improved decision making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Stress reduction</a:t>
            </a:r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5CB5DC0-7F6D-D1B4-3E96-AEBCB115A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9299"/>
            <a:ext cx="5150277" cy="288415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14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C62A7-DD18-B449-D061-0A007C119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How does resilience/ wellbeing relate to your chosen discipline?</a:t>
            </a:r>
            <a:endParaRPr lang="en-GB"/>
          </a:p>
        </p:txBody>
      </p:sp>
      <p:pic>
        <p:nvPicPr>
          <p:cNvPr id="4" name="Picture 4" descr="A group of hands with a yellow background&#10;&#10;Description automatically generated">
            <a:extLst>
              <a:ext uri="{FF2B5EF4-FFF2-40B4-BE49-F238E27FC236}">
                <a16:creationId xmlns:a16="http://schemas.microsoft.com/office/drawing/2014/main" id="{310BB253-D593-9F82-335C-C7A92FDC4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4272258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017EA-683F-18C1-4ECC-22A3287E3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Task....15 mins</a:t>
            </a:r>
            <a:endParaRPr lang="en-GB" sz="48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pen shading number on a sheet">
            <a:extLst>
              <a:ext uri="{FF2B5EF4-FFF2-40B4-BE49-F238E27FC236}">
                <a16:creationId xmlns:a16="http://schemas.microsoft.com/office/drawing/2014/main" id="{27CC669F-1D1B-0BF5-1F38-CF569FB1D7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98" r="7173" b="3"/>
          <a:stretch/>
        </p:blipFill>
        <p:spPr>
          <a:xfrm>
            <a:off x="1559729" y="2524715"/>
            <a:ext cx="3301409" cy="371424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B07BBF-F3BB-089D-48D8-ECD74D68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>
                <a:cs typeface="Calibri"/>
              </a:rPr>
              <a:t>Research how to develop skills for resilience</a:t>
            </a:r>
            <a:endParaRPr lang="en-GB" sz="24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54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009EA-CDBD-D58F-237D-7CC93D15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Developing skills for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46FC3-2794-C0F5-AD26-C2A21F88E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b="1" dirty="0">
                <a:ea typeface="+mn-lt"/>
                <a:cs typeface="+mn-lt"/>
              </a:rPr>
              <a:t>Cultivate Self-Awareness:</a:t>
            </a:r>
            <a:r>
              <a:rPr lang="en-GB" sz="1900" dirty="0">
                <a:ea typeface="+mn-lt"/>
                <a:cs typeface="+mn-lt"/>
              </a:rPr>
              <a:t> Understand your strengths, weaknesses, emotions, and triggers. Recognise your patterns of response to stress and adversity.</a:t>
            </a:r>
            <a:endParaRPr lang="en-GB" sz="1900" dirty="0">
              <a:cs typeface="Calibri" panose="020F0502020204030204"/>
            </a:endParaRPr>
          </a:p>
          <a:p>
            <a:r>
              <a:rPr lang="en-GB" sz="1900" b="1" dirty="0">
                <a:ea typeface="+mn-lt"/>
                <a:cs typeface="+mn-lt"/>
              </a:rPr>
              <a:t>Practice Positive Thinking:</a:t>
            </a:r>
            <a:r>
              <a:rPr lang="en-GB" sz="1900" dirty="0">
                <a:ea typeface="+mn-lt"/>
                <a:cs typeface="+mn-lt"/>
              </a:rPr>
              <a:t> Foster an optimistic outlook by focusing on the positive aspects of situations. Challenge negative thoughts and replace them with more balanced perspectives.</a:t>
            </a:r>
            <a:endParaRPr lang="en-GB" sz="1900" dirty="0"/>
          </a:p>
          <a:p>
            <a:r>
              <a:rPr lang="en-GB" sz="1900" b="1" dirty="0">
                <a:ea typeface="+mn-lt"/>
                <a:cs typeface="+mn-lt"/>
              </a:rPr>
              <a:t>Build Social Connections:</a:t>
            </a:r>
            <a:r>
              <a:rPr lang="en-GB" sz="1900" dirty="0">
                <a:ea typeface="+mn-lt"/>
                <a:cs typeface="+mn-lt"/>
              </a:rPr>
              <a:t> Cultivate supportive relationships with family, friends, mentors, and colleagues. Connect with people who offer encouragement, empathy, and a listening ear.</a:t>
            </a:r>
            <a:endParaRPr lang="en-GB" sz="1900" dirty="0"/>
          </a:p>
          <a:p>
            <a:r>
              <a:rPr lang="en-GB" sz="1900" b="1" dirty="0">
                <a:ea typeface="+mn-lt"/>
                <a:cs typeface="+mn-lt"/>
              </a:rPr>
              <a:t>Enhance Problem-Solving Skills:</a:t>
            </a:r>
            <a:r>
              <a:rPr lang="en-GB" sz="1900" dirty="0">
                <a:ea typeface="+mn-lt"/>
                <a:cs typeface="+mn-lt"/>
              </a:rPr>
              <a:t> Develop effective problem-solving abilities by breaking down challenges into manageable steps. Approach problems with a solution-oriented mindset.</a:t>
            </a:r>
            <a:endParaRPr lang="en-GB" sz="1900" dirty="0"/>
          </a:p>
          <a:p>
            <a:endParaRPr lang="en-GB" sz="1900">
              <a:cs typeface="Calibri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5978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146C8-F068-96BF-2D91-911B58962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5CC42-7ACB-D115-0746-CF861A145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>
                <a:ea typeface="+mn-lt"/>
                <a:cs typeface="+mn-lt"/>
              </a:rPr>
              <a:t>Practice Adaptability:</a:t>
            </a:r>
            <a:r>
              <a:rPr lang="en-GB" sz="2000" dirty="0">
                <a:ea typeface="+mn-lt"/>
                <a:cs typeface="+mn-lt"/>
              </a:rPr>
              <a:t> Embrace change as a part of life and develop the flexibility to adjust to new circumstances. Adaptability helps you bounce back from unexpected situations.</a:t>
            </a:r>
            <a:endParaRPr lang="en-GB" sz="2000" dirty="0">
              <a:cs typeface="Calibri" panose="020F0502020204030204"/>
            </a:endParaRPr>
          </a:p>
          <a:p>
            <a:r>
              <a:rPr lang="en-GB" sz="2000" b="1" dirty="0">
                <a:ea typeface="+mn-lt"/>
                <a:cs typeface="+mn-lt"/>
              </a:rPr>
              <a:t>Develop Emotional Regulation:</a:t>
            </a:r>
            <a:r>
              <a:rPr lang="en-GB" sz="2000" dirty="0">
                <a:ea typeface="+mn-lt"/>
                <a:cs typeface="+mn-lt"/>
              </a:rPr>
              <a:t> Learn to manage and express emotions in healthy ways. Practice techniques like deep breathing, mindfulness, or journaling to regulate your emotional responses.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Set Realistic Goals:</a:t>
            </a:r>
            <a:r>
              <a:rPr lang="en-GB" sz="2000" dirty="0">
                <a:ea typeface="+mn-lt"/>
                <a:cs typeface="+mn-lt"/>
              </a:rPr>
              <a:t> Establish achievable goals that give you a sense of purpose and direction. Accomplishing smaller goals contributes to a feeling of accomplishment and motivation.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Maintain a Healthy Lifestyle:</a:t>
            </a:r>
            <a:r>
              <a:rPr lang="en-GB" sz="2000" dirty="0">
                <a:ea typeface="+mn-lt"/>
                <a:cs typeface="+mn-lt"/>
              </a:rPr>
              <a:t> Prioritise regular exercise, nutritious eating, and adequate sleep. Physical well-being contributes to emotional and mental resilience.</a:t>
            </a:r>
            <a:endParaRPr lang="en-GB" sz="2000" dirty="0"/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2345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BE42E-A1AB-7C93-A5BD-6EB58969F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01112-03FE-D044-549A-5E8BF6CB5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latin typeface="Calibri"/>
                <a:ea typeface="Söhne"/>
                <a:cs typeface="Söhne"/>
              </a:rPr>
              <a:t>Practice Self-Care:</a:t>
            </a:r>
            <a:r>
              <a:rPr lang="en-GB" sz="2200" dirty="0">
                <a:latin typeface="Calibri"/>
                <a:ea typeface="Söhne"/>
                <a:cs typeface="Söhne"/>
              </a:rPr>
              <a:t> Dedicate time to activities that bring you joy and relaxation. Engage in hobbies, creative outlets, or mindfulness practices to recharge.</a:t>
            </a:r>
            <a:endParaRPr lang="en-US" dirty="0">
              <a:latin typeface="Calibri"/>
              <a:cs typeface="Calibri" panose="020F0502020204030204"/>
            </a:endParaRP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Seek Support:</a:t>
            </a:r>
            <a:r>
              <a:rPr lang="en-GB" sz="2200" dirty="0">
                <a:latin typeface="Calibri"/>
                <a:ea typeface="Söhne"/>
                <a:cs typeface="Söhne"/>
              </a:rPr>
              <a:t> Don't hesitate to ask for help when needed. Reach out to friends, family, counsellors, or therapists for guidance and support.</a:t>
            </a: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Learn from Failure:</a:t>
            </a:r>
            <a:r>
              <a:rPr lang="en-GB" sz="2200" dirty="0">
                <a:latin typeface="Calibri"/>
                <a:ea typeface="Söhne"/>
                <a:cs typeface="Söhne"/>
              </a:rPr>
              <a:t> Instead of viewing failure as defeat, see it as an opportunity for growth and learning. Analyse what went wrong, extract lessons, and use them to improve.</a:t>
            </a: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Cultivate a Sense of Purpose:</a:t>
            </a:r>
            <a:r>
              <a:rPr lang="en-GB" sz="2200" dirty="0">
                <a:latin typeface="Calibri"/>
                <a:ea typeface="Söhne"/>
                <a:cs typeface="Söhne"/>
              </a:rPr>
              <a:t> Connect with your values and beliefs. Having a clear sense of purpose can provide motivation and guide decision-making.</a:t>
            </a:r>
            <a:endParaRPr lang="en-GB" sz="2200" dirty="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59436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859FE-6DBB-910D-29B6-5BA907819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>
                <a:cs typeface="Calibri Light"/>
              </a:rPr>
              <a:t>Thinking back to your assignment...</a:t>
            </a:r>
            <a:endParaRPr lang="en-GB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073B-BC6E-D7B8-C031-51E4FC389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Here are some top tips for your video presentation....</a:t>
            </a:r>
          </a:p>
          <a:p>
            <a:endParaRPr lang="en-GB" sz="2200">
              <a:ea typeface="+mn-lt"/>
              <a:cs typeface="+mn-lt"/>
            </a:endParaRPr>
          </a:p>
          <a:p>
            <a:endParaRPr lang="en-GB" sz="2200">
              <a:ea typeface="+mn-lt"/>
              <a:cs typeface="+mn-lt"/>
            </a:endParaRPr>
          </a:p>
        </p:txBody>
      </p:sp>
      <p:pic>
        <p:nvPicPr>
          <p:cNvPr id="4" name="Picture 3" descr="Closeup of adult holding books">
            <a:extLst>
              <a:ext uri="{FF2B5EF4-FFF2-40B4-BE49-F238E27FC236}">
                <a16:creationId xmlns:a16="http://schemas.microsoft.com/office/drawing/2014/main" id="{4749D6A7-F05A-6DCF-E8F9-984452D9F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7446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E7BCB-F28D-DDE2-21B0-80F85E2DE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3 parts to your video presentation....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3F88-536F-3F04-C73F-79AF6C4CB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latin typeface="Trebuchet MS"/>
                <a:cs typeface="Calibri"/>
              </a:rPr>
              <a:t>Beginning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ideal to grab the attention of the audience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 b="1">
                <a:latin typeface="Trebuchet MS"/>
                <a:cs typeface="Calibri"/>
              </a:rPr>
              <a:t>Middle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main part of the presentation – to get your message across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 b="1">
                <a:latin typeface="Trebuchet MS"/>
                <a:cs typeface="Calibri"/>
              </a:rPr>
              <a:t>End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to wrap things up or to end with a finale  </a:t>
            </a:r>
            <a:endParaRPr lang="en-GB" sz="2000"/>
          </a:p>
        </p:txBody>
      </p:sp>
      <p:pic>
        <p:nvPicPr>
          <p:cNvPr id="5" name="Picture 4" descr="One glowing cube among white dim cubes">
            <a:extLst>
              <a:ext uri="{FF2B5EF4-FFF2-40B4-BE49-F238E27FC236}">
                <a16:creationId xmlns:a16="http://schemas.microsoft.com/office/drawing/2014/main" id="{C40B673F-475D-BCC6-333F-C77800EBAB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30" r="10028" b="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76891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C0168-9101-9988-89D0-1B0D6BD9C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Make sure you plan and rehearse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228B0-15DC-4D35-9C2E-B0EBF1B83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Trebuchet MS"/>
              </a:rPr>
              <a:t>What are your key messages?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How are you going to illustrate?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Remember ‘less is more’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Use visual aids wherever possible and avoid too much text</a:t>
            </a:r>
            <a:endParaRPr lang="en-GB" sz="2000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30CA10D3-4C34-8EF0-78AF-456B515CFD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52" r="18287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8011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6475B-C0D7-7985-BC2A-B911E2A35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Rehearse, rehearse, rehearse!</a:t>
            </a:r>
            <a:endParaRPr lang="en-GB" sz="4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43582-FEB1-78A7-9F46-56DD9D30D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708" y="2269730"/>
            <a:ext cx="9519848" cy="39392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r>
              <a:rPr lang="en-GB" sz="2520" kern="1200">
                <a:solidFill>
                  <a:srgbClr val="404040"/>
                </a:solidFill>
                <a:latin typeface="Trebuchet MS"/>
                <a:ea typeface="+mn-ea"/>
                <a:cs typeface="+mn-cs"/>
              </a:rPr>
              <a:t>This could make the difference between a good and an average presentation</a:t>
            </a:r>
            <a:endParaRPr lang="en-US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r>
              <a:rPr lang="en-GB" sz="2520" kern="1200">
                <a:solidFill>
                  <a:srgbClr val="404040"/>
                </a:solidFill>
                <a:latin typeface="Trebuchet MS"/>
                <a:ea typeface="+mn-ea"/>
                <a:cs typeface="+mn-cs"/>
              </a:rPr>
              <a:t>Do you want your audience like this??!!</a:t>
            </a:r>
            <a:endParaRPr lang="en-US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endParaRPr lang="en-GB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endParaRPr lang="en-GB" sz="1620" kern="1200">
              <a:solidFill>
                <a:srgbClr val="404040"/>
              </a:solidFill>
              <a:latin typeface="Book Antiqua"/>
              <a:ea typeface="+mn-ea"/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4" descr="bored_people3">
            <a:extLst>
              <a:ext uri="{FF2B5EF4-FFF2-40B4-BE49-F238E27FC236}">
                <a16:creationId xmlns:a16="http://schemas.microsoft.com/office/drawing/2014/main" id="{58892F49-EBAB-87CE-C5CA-75A5D5A93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964" y="3721277"/>
            <a:ext cx="4236792" cy="254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540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B7E4-8845-FF6A-1263-922A40876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How do we take things in?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BA5EB-5503-1EF1-04C1-9BA55FB5E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ake_in_information">
            <a:extLst>
              <a:ext uri="{FF2B5EF4-FFF2-40B4-BE49-F238E27FC236}">
                <a16:creationId xmlns:a16="http://schemas.microsoft.com/office/drawing/2014/main" id="{91F6302C-56A2-E92A-0168-033CF424B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0224" y="2145580"/>
            <a:ext cx="6697663" cy="46307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6893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A055B-E351-0FC0-64F8-C60B6A7F5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Visual aids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F6E0-B03C-E018-D356-67A9122FA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Trebuchet MS"/>
              </a:rPr>
              <a:t>Professor Albert Mehrabian did a lot of research into how we take in information during a presentation. He concluded that 55% of the information we take in is visual and only 7% is text.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If you want your audience to remember then use VISUAL aids........ </a:t>
            </a:r>
            <a:endParaRPr lang="en-GB" sz="20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34C8D5A6-9749-28D0-0A11-6F9DF87399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9" r="30977" b="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30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3DA74-7886-9228-6EEE-4A64ECF0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B3897-BD41-DC63-E940-9AD9CA507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3" descr="Sherman v1">
            <a:hlinkClick r:id="rId2" tooltip="Sherman v1"/>
            <a:extLst>
              <a:ext uri="{FF2B5EF4-FFF2-40B4-BE49-F238E27FC236}">
                <a16:creationId xmlns:a16="http://schemas.microsoft.com/office/drawing/2014/main" id="{EF3F7217-3287-3C50-6A1B-2FB72C5C2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88726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BE3D4-43FB-27CF-0B8B-FAD0BC24B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The results are staggering...</a:t>
            </a:r>
            <a:endParaRPr lang="en-GB" sz="37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F7FEF-FA82-8EC1-835D-E2C5437C0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</a:rPr>
              <a:t>Study at the Wharton research Centre showed the effects of visual slides on message retention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r Chart  Bullet points 10% Visuals 55%">
            <a:extLst>
              <a:ext uri="{FF2B5EF4-FFF2-40B4-BE49-F238E27FC236}">
                <a16:creationId xmlns:a16="http://schemas.microsoft.com/office/drawing/2014/main" id="{443228B2-E262-D5EE-0316-DDAFE52039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" r="-2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0250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2">
            <a:extLst>
              <a:ext uri="{FF2B5EF4-FFF2-40B4-BE49-F238E27FC236}">
                <a16:creationId xmlns:a16="http://schemas.microsoft.com/office/drawing/2014/main" id="{A9046C72-99E3-9CCA-0303-CDB69E876A7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24000" y="1"/>
          <a:ext cx="9144000" cy="6856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9752381" imgH="7314286" progId="MSPhotoEd.3">
                  <p:embed/>
                </p:oleObj>
              </mc:Choice>
              <mc:Fallback>
                <p:oleObj name="Photo Editor Photo" r:id="rId2" imgW="9752381" imgH="7314286" progId="MSPhotoEd.3">
                  <p:embed/>
                  <p:pic>
                    <p:nvPicPr>
                      <p:cNvPr id="16386" name="Object 2">
                        <a:extLst>
                          <a:ext uri="{FF2B5EF4-FFF2-40B4-BE49-F238E27FC236}">
                            <a16:creationId xmlns:a16="http://schemas.microsoft.com/office/drawing/2014/main" id="{A9046C72-99E3-9CCA-0303-CDB69E876A7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"/>
                        <a:ext cx="9144000" cy="6856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9971" name="Rectangle 3">
            <a:extLst>
              <a:ext uri="{FF2B5EF4-FFF2-40B4-BE49-F238E27FC236}">
                <a16:creationId xmlns:a16="http://schemas.microsoft.com/office/drawing/2014/main" id="{3108A78A-AA1F-264A-FE81-79AE603A5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0800" y="1676400"/>
            <a:ext cx="77724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Slides need to be colourful to keep people’s attention in case the talking gets a little boring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Speling miztakes?  Wot speling miztakes?!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What do you mean ‘some people might struggle to read certain colour combinations’? 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I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think they’re attractive…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Being creative with my slides has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 got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to get me more marks –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hasn’t it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?! 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Oh come on,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everyone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loves animated characters!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Gosh these lines are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whizzing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in quickly…!</a:t>
            </a:r>
          </a:p>
        </p:txBody>
      </p:sp>
      <p:pic>
        <p:nvPicPr>
          <p:cNvPr id="16388" name="Picture 4" descr="j0283962">
            <a:extLst>
              <a:ext uri="{FF2B5EF4-FFF2-40B4-BE49-F238E27FC236}">
                <a16:creationId xmlns:a16="http://schemas.microsoft.com/office/drawing/2014/main" id="{68861A9A-840D-08D9-513C-2F485D9939A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4908550"/>
            <a:ext cx="2133600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158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971" grpId="0" build="p" bldLvl="2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msfy08roadmap">
            <a:extLst>
              <a:ext uri="{FF2B5EF4-FFF2-40B4-BE49-F238E27FC236}">
                <a16:creationId xmlns:a16="http://schemas.microsoft.com/office/drawing/2014/main" id="{6E75E5E0-31DA-3F98-BC1A-7B157FFA6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6671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0D9F3-0A1B-13B9-CA19-B032AF065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Presentation rules</a:t>
            </a:r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2F563-BEA9-15AD-8C6F-6130A6979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latin typeface="Book Antiqua"/>
              </a:rPr>
              <a:t>DO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MAKE SURE YOUR VISUAL AIDS ARE CLEAR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KEEP TO YOUR ALLOCATED TIME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KEEP YOUR PRESENTATION FACTUAL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ALWAYS KNOW YOUR SUBJECT </a:t>
            </a:r>
          </a:p>
          <a:p>
            <a:r>
              <a:rPr lang="en-GB" sz="2400">
                <a:latin typeface="Book Antiqua"/>
              </a:rPr>
              <a:t>SPEAK CLEARLY</a:t>
            </a:r>
          </a:p>
          <a:p>
            <a:r>
              <a:rPr lang="en-GB" sz="2400">
                <a:latin typeface="Book Antiqua"/>
              </a:rPr>
              <a:t>KNOW YOUR AUDIENCE (IF POSSIBLE)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56792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5820D-9E42-9F43-A90F-9862BDF4D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Presentation rules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FFF9-A894-08D1-F112-9D3BBEA6B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latin typeface="Trebuchet MS"/>
                <a:cs typeface="Calibri"/>
              </a:rPr>
              <a:t>DON’T</a:t>
            </a:r>
            <a:endParaRPr lang="en-US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RUSH THROUGH IT</a:t>
            </a:r>
          </a:p>
          <a:p>
            <a:r>
              <a:rPr lang="en-GB" sz="2200">
                <a:latin typeface="Trebuchet MS"/>
                <a:cs typeface="Calibri"/>
              </a:rPr>
              <a:t>LEAVE VISUAL AIDS ON WHEN NOT IN USE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BE AGGRESSIVE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WORRY ABOUT YOUR PRESENTATION (IT IS NOT LIFE OR DEATH)!</a:t>
            </a:r>
            <a:endParaRPr lang="en-GB" sz="2200">
              <a:cs typeface="Calibri" panose="020F0502020204030204"/>
            </a:endParaRPr>
          </a:p>
          <a:p>
            <a:endParaRPr lang="en-GB" sz="2200">
              <a:cs typeface="Calibri" panose="020F0502020204030204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4ACFA72F-B87C-141C-B80F-4B683247B0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2721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D4813-8F74-7ED4-31DB-B0C69C537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>
                <a:cs typeface="Calibri Light"/>
              </a:rPr>
              <a:t>Group presentations (for future reference)</a:t>
            </a: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56EBE-B511-1C7D-CDB5-4D2337F9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latin typeface="Trebuchet MS"/>
              </a:rPr>
              <a:t>Your participation will have an impact on others in the group and may result in others under achieving.</a:t>
            </a:r>
            <a:endParaRPr lang="en-US" sz="2400">
              <a:latin typeface="Trebuchet MS"/>
            </a:endParaRPr>
          </a:p>
          <a:p>
            <a:r>
              <a:rPr lang="en-GB" sz="2400">
                <a:latin typeface="Trebuchet MS"/>
              </a:rPr>
              <a:t>It is therefore important that all group members ‘pull their weight’, take part in all aspects (including planning) and TURN UP for the presentation</a:t>
            </a:r>
            <a:endParaRPr lang="en-US" sz="2400">
              <a:latin typeface="Trebuchet MS"/>
            </a:endParaRPr>
          </a:p>
          <a:p>
            <a:r>
              <a:rPr lang="en-GB" sz="2400">
                <a:latin typeface="Trebuchet MS"/>
              </a:rPr>
              <a:t>A good presentation will NOT have gaps..  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809248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EA719-8DE6-8438-DADC-0A7D90703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Some things to remember</a:t>
            </a:r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257D0-204B-456D-7C90-C1248BFD0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latin typeface="Trebuchet MS"/>
              </a:rPr>
              <a:t>Odds are that people will only remember three things from your presentation – what three things do you want them to remember?</a:t>
            </a:r>
            <a:endParaRPr lang="en-US" sz="2400">
              <a:latin typeface="Trebuchet MS"/>
            </a:endParaRPr>
          </a:p>
          <a:p>
            <a:endParaRPr lang="en-GB" sz="2400">
              <a:latin typeface="Trebuchet MS"/>
            </a:endParaRPr>
          </a:p>
          <a:p>
            <a:r>
              <a:rPr lang="en-GB" sz="2400" b="1">
                <a:latin typeface="Trebuchet MS"/>
              </a:rPr>
              <a:t>Make your presentation memorable!</a:t>
            </a:r>
            <a:endParaRPr lang="en-US" sz="2400">
              <a:latin typeface="Trebuchet MS"/>
            </a:endParaRPr>
          </a:p>
          <a:p>
            <a:endParaRPr lang="en-GB" sz="2400">
              <a:latin typeface="Trebuchet MS"/>
            </a:endParaRPr>
          </a:p>
          <a:p>
            <a:r>
              <a:rPr lang="en-GB" sz="2400" b="1">
                <a:latin typeface="Trebuchet MS"/>
              </a:rPr>
              <a:t>Good luck!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646150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AED999-C9CE-F62F-E946-081E1C0FB1F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829" r="1311" b="2"/>
          <a:stretch/>
        </p:blipFill>
        <p:spPr>
          <a:xfrm>
            <a:off x="1040718" y="4135830"/>
            <a:ext cx="2650006" cy="16225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5ACAF380-5AFC-3AEF-97A4-BCCD6178E6E8}"/>
                  </a:ext>
                </a:extLst>
              </p14:cNvPr>
              <p14:cNvContentPartPr/>
              <p14:nvPr/>
            </p14:nvContentPartPr>
            <p14:xfrm>
              <a:off x="7218000" y="6545999"/>
              <a:ext cx="11999" cy="11999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5ACAF380-5AFC-3AEF-97A4-BCCD6178E6E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618050" y="5946049"/>
                <a:ext cx="1199900" cy="1199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283D9B0-70B6-EA80-8B9D-B1EE255FD91A}"/>
                  </a:ext>
                </a:extLst>
              </p14:cNvPr>
              <p14:cNvContentPartPr/>
              <p14:nvPr/>
            </p14:nvContentPartPr>
            <p14:xfrm>
              <a:off x="4960976" y="5465733"/>
              <a:ext cx="3061907" cy="997315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283D9B0-70B6-EA80-8B9D-B1EE255FD91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942980" y="5447744"/>
                <a:ext cx="3097540" cy="103293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552723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C10C-2F06-89C8-1BD9-5C040D021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>
                <a:cs typeface="Calibri Light"/>
              </a:rPr>
              <a:t>What is an academic poster?</a:t>
            </a:r>
            <a:endParaRPr lang="en-GB" sz="4600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B0908-3B0B-B4D7-F4A1-E4F8F04DC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A visual presentation of research findings, ideas, or concepts displayed on a large poster board.</a:t>
            </a:r>
          </a:p>
          <a:p>
            <a:r>
              <a:rPr lang="en-GB" sz="1900">
                <a:ea typeface="+mn-lt"/>
                <a:cs typeface="+mn-lt"/>
              </a:rPr>
              <a:t> A common method for sharing information at academic conferences and other events. </a:t>
            </a:r>
          </a:p>
          <a:p>
            <a:r>
              <a:rPr lang="en-GB" sz="1900">
                <a:ea typeface="+mn-lt"/>
                <a:cs typeface="+mn-lt"/>
              </a:rPr>
              <a:t>Combine text, images, graphs, charts, and other visual elements to convey the key points of a research project or study in a concise and engaging manner.</a:t>
            </a:r>
            <a:endParaRPr lang="en-GB" sz="1900">
              <a:cs typeface="Calibri"/>
            </a:endParaRPr>
          </a:p>
        </p:txBody>
      </p:sp>
      <p:pic>
        <p:nvPicPr>
          <p:cNvPr id="14" name="Picture 4" descr="Sticky notes on a wall">
            <a:extLst>
              <a:ext uri="{FF2B5EF4-FFF2-40B4-BE49-F238E27FC236}">
                <a16:creationId xmlns:a16="http://schemas.microsoft.com/office/drawing/2014/main" id="{EEAA804F-BF6A-DB24-DFBD-266B98C70D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22" r="15918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262458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6E860-E18F-0E71-CF46-B96522F85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Example of an academic poster </a:t>
            </a:r>
            <a:endParaRPr lang="en-GB" sz="37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BD935CF-6333-B86B-89DA-679313F65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400">
                <a:cs typeface="Calibri"/>
              </a:rPr>
              <a:t>Clear headings</a:t>
            </a:r>
          </a:p>
          <a:p>
            <a:r>
              <a:rPr lang="en-US" sz="2400">
                <a:cs typeface="Calibri"/>
              </a:rPr>
              <a:t>Well spaced text</a:t>
            </a:r>
          </a:p>
          <a:p>
            <a:r>
              <a:rPr lang="en-US" sz="2400">
                <a:cs typeface="Calibri"/>
              </a:rPr>
              <a:t>Good visuals (graphs)</a:t>
            </a:r>
          </a:p>
          <a:p>
            <a:r>
              <a:rPr lang="en-US" sz="2400">
                <a:cs typeface="Calibri"/>
              </a:rPr>
              <a:t>Supported information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AF8B3BD-AC07-ABD0-593E-22F39647EF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480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2519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663017D-4DF7-C742-B414-2E5E3CD25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DON’T!!</a:t>
            </a:r>
          </a:p>
        </p:txBody>
      </p:sp>
      <p:pic>
        <p:nvPicPr>
          <p:cNvPr id="4" name="Picture 4" descr="A close-up of a newspaper&#10;&#10;Description automatically generated">
            <a:extLst>
              <a:ext uri="{FF2B5EF4-FFF2-40B4-BE49-F238E27FC236}">
                <a16:creationId xmlns:a16="http://schemas.microsoft.com/office/drawing/2014/main" id="{AEC68B58-9654-B685-3C68-1F1A21F54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6766" y="53853"/>
            <a:ext cx="7971871" cy="655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0217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EDCE62-0C0C-ACA0-C8AD-23D971C04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38F0C0-0AD7-2AFF-D315-923A9AD8A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endParaRPr lang="en-US" sz="2200"/>
          </a:p>
        </p:txBody>
      </p:sp>
      <p:pic>
        <p:nvPicPr>
          <p:cNvPr id="4" name="Picture 4" descr="A person wearing a red hat&#10;&#10;Description automatically generated">
            <a:extLst>
              <a:ext uri="{FF2B5EF4-FFF2-40B4-BE49-F238E27FC236}">
                <a16:creationId xmlns:a16="http://schemas.microsoft.com/office/drawing/2014/main" id="{751BFC7E-354E-EDB8-094E-81CD1824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29" y="250312"/>
            <a:ext cx="11537028" cy="609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2115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AA70-5D65-568E-1A97-FDBF15CEE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Task...1 hour </a:t>
            </a:r>
            <a:endParaRPr lang="en-GB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0C4A8-29E8-1F66-1F4D-E319F7FF9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cs typeface="Calibri"/>
              </a:rPr>
              <a:t>Create an A4 academic poster to include the following headings:-</a:t>
            </a:r>
          </a:p>
          <a:p>
            <a:r>
              <a:rPr lang="en-GB" sz="2000">
                <a:cs typeface="Calibri"/>
              </a:rPr>
              <a:t>What is resilience/ wellbeing?</a:t>
            </a:r>
          </a:p>
          <a:p>
            <a:r>
              <a:rPr lang="en-GB" sz="2000">
                <a:cs typeface="Calibri"/>
              </a:rPr>
              <a:t>Why is it important within your chosen field?</a:t>
            </a:r>
          </a:p>
          <a:p>
            <a:r>
              <a:rPr lang="en-GB" sz="2000">
                <a:cs typeface="Calibri"/>
              </a:rPr>
              <a:t>Facts on the impact resilience/ wellbeing plays within chosen field (Graph/ stats etc)</a:t>
            </a:r>
          </a:p>
          <a:p>
            <a:r>
              <a:rPr lang="en-GB" sz="2000">
                <a:cs typeface="Calibri"/>
              </a:rPr>
              <a:t>Conclusion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75352564-B462-4AF9-A095-07ED018318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9" r="21364" b="-9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5965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D8D84-00E2-6A22-0707-C5B5F3AF1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Any questions</a:t>
            </a:r>
            <a:endParaRPr lang="en-GB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FFA0A-F910-DFD5-8B08-3D49A252F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18221574-8094-0B59-25CE-31DD176F8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943" r="20220" b="-5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2823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C934C-8A17-C6EC-5D14-D823B22A2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cs typeface="Calibri Light"/>
              </a:rPr>
              <a:t>Next week...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27D189-9454-A343-22E5-5AF96779EF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1303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536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4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37</Slides>
  <Notes>2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office theme</vt:lpstr>
      <vt:lpstr>Office Theme</vt:lpstr>
      <vt:lpstr>BevelVTI</vt:lpstr>
      <vt:lpstr>Facet</vt:lpstr>
      <vt:lpstr>Study Skills- Workshop Week 4</vt:lpstr>
      <vt:lpstr>Recap from the lecture....</vt:lpstr>
      <vt:lpstr>PowerPoint Presentation</vt:lpstr>
      <vt:lpstr>What are the different types of activity?</vt:lpstr>
      <vt:lpstr>Domains of physical activity</vt:lpstr>
      <vt:lpstr>Benefits of physical activity</vt:lpstr>
      <vt:lpstr>Why is this happening?</vt:lpstr>
      <vt:lpstr>What is meant by the term wellbeing?</vt:lpstr>
      <vt:lpstr>What is resilience?</vt:lpstr>
      <vt:lpstr>What is the importance of resilience?</vt:lpstr>
      <vt:lpstr>How does resilience/ wellbeing relate to your chosen discipline?</vt:lpstr>
      <vt:lpstr>Task....15 mins</vt:lpstr>
      <vt:lpstr>Developing skills for resilience</vt:lpstr>
      <vt:lpstr>PowerPoint Presentation</vt:lpstr>
      <vt:lpstr>PowerPoint Presentation</vt:lpstr>
      <vt:lpstr>Thinking back to your assignment...</vt:lpstr>
      <vt:lpstr>3 parts to your video presentation....</vt:lpstr>
      <vt:lpstr>Make sure you plan and rehearse</vt:lpstr>
      <vt:lpstr>Rehearse, rehearse, rehearse!</vt:lpstr>
      <vt:lpstr>How do we take things in?</vt:lpstr>
      <vt:lpstr>Visual aids</vt:lpstr>
      <vt:lpstr>PowerPoint Presentation</vt:lpstr>
      <vt:lpstr>The results are staggering...</vt:lpstr>
      <vt:lpstr>PowerPoint Presentation</vt:lpstr>
      <vt:lpstr>PowerPoint Presentation</vt:lpstr>
      <vt:lpstr>Presentation rules</vt:lpstr>
      <vt:lpstr>Presentation rules</vt:lpstr>
      <vt:lpstr>Group presentations (for future reference)</vt:lpstr>
      <vt:lpstr>Some things to remember</vt:lpstr>
      <vt:lpstr>Types of assessments </vt:lpstr>
      <vt:lpstr>What is an academic poster?</vt:lpstr>
      <vt:lpstr>Example of an academic poster </vt:lpstr>
      <vt:lpstr>DON’T!!</vt:lpstr>
      <vt:lpstr>PowerPoint Presentation</vt:lpstr>
      <vt:lpstr>Task...1 hour </vt:lpstr>
      <vt:lpstr>Any questions</vt:lpstr>
      <vt:lpstr>Next week...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114</cp:revision>
  <dcterms:created xsi:type="dcterms:W3CDTF">2023-06-23T12:44:25Z</dcterms:created>
  <dcterms:modified xsi:type="dcterms:W3CDTF">2023-10-23T08:38:43Z</dcterms:modified>
</cp:coreProperties>
</file>