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747AFD-8808-706C-D961-B94D002DCB88}" v="1455" dt="2025-03-18T12:57:30.847"/>
    <p1510:client id="{6C7E5550-FF37-5B4C-82BC-E20B5B756A7F}" v="991" dt="2025-03-18T15:29:36.705"/>
    <p1510:client id="{C18D7D40-C3B5-BDF6-EAF8-F6CCB7197543}" v="28" dt="2025-03-18T15:36:20.9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orida Yeasmin (1912559)" userId="S::1912559@student.uwtsd.ac.uk::3df7fde7-eac8-433d-9f4e-e9f7eb469b42" providerId="AD" clId="Web-{6C7E5550-FF37-5B4C-82BC-E20B5B756A7F}"/>
    <pc:docChg chg="addSld delSld modSld">
      <pc:chgData name="Forida Yeasmin (1912559)" userId="S::1912559@student.uwtsd.ac.uk::3df7fde7-eac8-433d-9f4e-e9f7eb469b42" providerId="AD" clId="Web-{6C7E5550-FF37-5B4C-82BC-E20B5B756A7F}" dt="2025-03-18T15:29:36.705" v="965"/>
      <pc:docMkLst>
        <pc:docMk/>
      </pc:docMkLst>
      <pc:sldChg chg="modSp">
        <pc:chgData name="Forida Yeasmin (1912559)" userId="S::1912559@student.uwtsd.ac.uk::3df7fde7-eac8-433d-9f4e-e9f7eb469b42" providerId="AD" clId="Web-{6C7E5550-FF37-5B4C-82BC-E20B5B756A7F}" dt="2025-03-18T14:03:40.545" v="428" actId="20577"/>
        <pc:sldMkLst>
          <pc:docMk/>
          <pc:sldMk cId="109857222" sldId="256"/>
        </pc:sldMkLst>
        <pc:spChg chg="mod">
          <ac:chgData name="Forida Yeasmin (1912559)" userId="S::1912559@student.uwtsd.ac.uk::3df7fde7-eac8-433d-9f4e-e9f7eb469b42" providerId="AD" clId="Web-{6C7E5550-FF37-5B4C-82BC-E20B5B756A7F}" dt="2025-03-18T14:03:21.310" v="427" actId="20577"/>
          <ac:spMkLst>
            <pc:docMk/>
            <pc:sldMk cId="109857222" sldId="256"/>
            <ac:spMk id="2" creationId="{00000000-0000-0000-0000-000000000000}"/>
          </ac:spMkLst>
        </pc:spChg>
        <pc:spChg chg="mod">
          <ac:chgData name="Forida Yeasmin (1912559)" userId="S::1912559@student.uwtsd.ac.uk::3df7fde7-eac8-433d-9f4e-e9f7eb469b42" providerId="AD" clId="Web-{6C7E5550-FF37-5B4C-82BC-E20B5B756A7F}" dt="2025-03-18T14:03:40.545" v="428" actId="20577"/>
          <ac:spMkLst>
            <pc:docMk/>
            <pc:sldMk cId="109857222" sldId="256"/>
            <ac:spMk id="3" creationId="{00000000-0000-0000-0000-000000000000}"/>
          </ac:spMkLst>
        </pc:spChg>
      </pc:sldChg>
      <pc:sldChg chg="modSp del">
        <pc:chgData name="Forida Yeasmin (1912559)" userId="S::1912559@student.uwtsd.ac.uk::3df7fde7-eac8-433d-9f4e-e9f7eb469b42" providerId="AD" clId="Web-{6C7E5550-FF37-5B4C-82BC-E20B5B756A7F}" dt="2025-03-18T13:13:13.956" v="252"/>
        <pc:sldMkLst>
          <pc:docMk/>
          <pc:sldMk cId="2861378842" sldId="257"/>
        </pc:sldMkLst>
        <pc:spChg chg="mod">
          <ac:chgData name="Forida Yeasmin (1912559)" userId="S::1912559@student.uwtsd.ac.uk::3df7fde7-eac8-433d-9f4e-e9f7eb469b42" providerId="AD" clId="Web-{6C7E5550-FF37-5B4C-82BC-E20B5B756A7F}" dt="2025-03-18T13:12:49.361" v="251" actId="20577"/>
          <ac:spMkLst>
            <pc:docMk/>
            <pc:sldMk cId="2861378842" sldId="257"/>
            <ac:spMk id="2" creationId="{EAB403F9-6F1E-E8F4-9116-40AEDAC03BFC}"/>
          </ac:spMkLst>
        </pc:spChg>
      </pc:sldChg>
      <pc:sldChg chg="modSp">
        <pc:chgData name="Forida Yeasmin (1912559)" userId="S::1912559@student.uwtsd.ac.uk::3df7fde7-eac8-433d-9f4e-e9f7eb469b42" providerId="AD" clId="Web-{6C7E5550-FF37-5B4C-82BC-E20B5B756A7F}" dt="2025-03-18T13:57:35.171" v="396" actId="20577"/>
        <pc:sldMkLst>
          <pc:docMk/>
          <pc:sldMk cId="4106964024" sldId="258"/>
        </pc:sldMkLst>
        <pc:spChg chg="mod">
          <ac:chgData name="Forida Yeasmin (1912559)" userId="S::1912559@student.uwtsd.ac.uk::3df7fde7-eac8-433d-9f4e-e9f7eb469b42" providerId="AD" clId="Web-{6C7E5550-FF37-5B4C-82BC-E20B5B756A7F}" dt="2025-03-18T13:57:35.171" v="396" actId="20577"/>
          <ac:spMkLst>
            <pc:docMk/>
            <pc:sldMk cId="4106964024" sldId="258"/>
            <ac:spMk id="2" creationId="{ABBBA613-2D9D-A56F-6E62-1AC91CFCDE6F}"/>
          </ac:spMkLst>
        </pc:spChg>
        <pc:spChg chg="mod">
          <ac:chgData name="Forida Yeasmin (1912559)" userId="S::1912559@student.uwtsd.ac.uk::3df7fde7-eac8-433d-9f4e-e9f7eb469b42" providerId="AD" clId="Web-{6C7E5550-FF37-5B4C-82BC-E20B5B756A7F}" dt="2025-03-18T13:57:23.186" v="395" actId="20577"/>
          <ac:spMkLst>
            <pc:docMk/>
            <pc:sldMk cId="4106964024" sldId="258"/>
            <ac:spMk id="3" creationId="{C05A8EDF-EA8B-1C24-A598-C6D056E5F029}"/>
          </ac:spMkLst>
        </pc:spChg>
      </pc:sldChg>
      <pc:sldChg chg="modSp">
        <pc:chgData name="Forida Yeasmin (1912559)" userId="S::1912559@student.uwtsd.ac.uk::3df7fde7-eac8-433d-9f4e-e9f7eb469b42" providerId="AD" clId="Web-{6C7E5550-FF37-5B4C-82BC-E20B5B756A7F}" dt="2025-03-18T14:50:08.638" v="561" actId="20577"/>
        <pc:sldMkLst>
          <pc:docMk/>
          <pc:sldMk cId="4186170793" sldId="259"/>
        </pc:sldMkLst>
        <pc:spChg chg="mod">
          <ac:chgData name="Forida Yeasmin (1912559)" userId="S::1912559@student.uwtsd.ac.uk::3df7fde7-eac8-433d-9f4e-e9f7eb469b42" providerId="AD" clId="Web-{6C7E5550-FF37-5B4C-82BC-E20B5B756A7F}" dt="2025-03-18T13:57:48.265" v="397" actId="20577"/>
          <ac:spMkLst>
            <pc:docMk/>
            <pc:sldMk cId="4186170793" sldId="259"/>
            <ac:spMk id="2" creationId="{F6C56742-54E4-90FA-0CF6-20D12C9A0E10}"/>
          </ac:spMkLst>
        </pc:spChg>
        <pc:spChg chg="mod">
          <ac:chgData name="Forida Yeasmin (1912559)" userId="S::1912559@student.uwtsd.ac.uk::3df7fde7-eac8-433d-9f4e-e9f7eb469b42" providerId="AD" clId="Web-{6C7E5550-FF37-5B4C-82BC-E20B5B756A7F}" dt="2025-03-18T14:50:08.638" v="561" actId="20577"/>
          <ac:spMkLst>
            <pc:docMk/>
            <pc:sldMk cId="4186170793" sldId="259"/>
            <ac:spMk id="3" creationId="{6934A5A5-8562-DF02-8CE0-39F152EDC8E1}"/>
          </ac:spMkLst>
        </pc:spChg>
      </pc:sldChg>
      <pc:sldChg chg="modSp">
        <pc:chgData name="Forida Yeasmin (1912559)" userId="S::1912559@student.uwtsd.ac.uk::3df7fde7-eac8-433d-9f4e-e9f7eb469b42" providerId="AD" clId="Web-{6C7E5550-FF37-5B4C-82BC-E20B5B756A7F}" dt="2025-03-18T14:21:22.489" v="457" actId="20577"/>
        <pc:sldMkLst>
          <pc:docMk/>
          <pc:sldMk cId="4211038508" sldId="260"/>
        </pc:sldMkLst>
        <pc:spChg chg="mod">
          <ac:chgData name="Forida Yeasmin (1912559)" userId="S::1912559@student.uwtsd.ac.uk::3df7fde7-eac8-433d-9f4e-e9f7eb469b42" providerId="AD" clId="Web-{6C7E5550-FF37-5B4C-82BC-E20B5B756A7F}" dt="2025-03-18T13:58:14.266" v="398" actId="20577"/>
          <ac:spMkLst>
            <pc:docMk/>
            <pc:sldMk cId="4211038508" sldId="260"/>
            <ac:spMk id="2" creationId="{8E009747-8EA6-0722-CE23-8C99DBBB0C02}"/>
          </ac:spMkLst>
        </pc:spChg>
        <pc:spChg chg="mod">
          <ac:chgData name="Forida Yeasmin (1912559)" userId="S::1912559@student.uwtsd.ac.uk::3df7fde7-eac8-433d-9f4e-e9f7eb469b42" providerId="AD" clId="Web-{6C7E5550-FF37-5B4C-82BC-E20B5B756A7F}" dt="2025-03-18T14:21:22.489" v="457" actId="20577"/>
          <ac:spMkLst>
            <pc:docMk/>
            <pc:sldMk cId="4211038508" sldId="260"/>
            <ac:spMk id="3" creationId="{3A1763AD-79B7-2592-6A39-EDA374AE4414}"/>
          </ac:spMkLst>
        </pc:spChg>
      </pc:sldChg>
      <pc:sldChg chg="modSp">
        <pc:chgData name="Forida Yeasmin (1912559)" userId="S::1912559@student.uwtsd.ac.uk::3df7fde7-eac8-433d-9f4e-e9f7eb469b42" providerId="AD" clId="Web-{6C7E5550-FF37-5B4C-82BC-E20B5B756A7F}" dt="2025-03-18T15:05:40.927" v="677" actId="20577"/>
        <pc:sldMkLst>
          <pc:docMk/>
          <pc:sldMk cId="1575652184" sldId="261"/>
        </pc:sldMkLst>
        <pc:spChg chg="mod">
          <ac:chgData name="Forida Yeasmin (1912559)" userId="S::1912559@student.uwtsd.ac.uk::3df7fde7-eac8-433d-9f4e-e9f7eb469b42" providerId="AD" clId="Web-{6C7E5550-FF37-5B4C-82BC-E20B5B756A7F}" dt="2025-03-18T13:58:46.564" v="400" actId="20577"/>
          <ac:spMkLst>
            <pc:docMk/>
            <pc:sldMk cId="1575652184" sldId="261"/>
            <ac:spMk id="2" creationId="{2C003019-839F-E802-6D16-5892A2A6B48F}"/>
          </ac:spMkLst>
        </pc:spChg>
        <pc:spChg chg="mod">
          <ac:chgData name="Forida Yeasmin (1912559)" userId="S::1912559@student.uwtsd.ac.uk::3df7fde7-eac8-433d-9f4e-e9f7eb469b42" providerId="AD" clId="Web-{6C7E5550-FF37-5B4C-82BC-E20B5B756A7F}" dt="2025-03-18T15:05:40.927" v="677" actId="20577"/>
          <ac:spMkLst>
            <pc:docMk/>
            <pc:sldMk cId="1575652184" sldId="261"/>
            <ac:spMk id="3" creationId="{01085211-D974-317C-6B8B-AB4E11F14F1A}"/>
          </ac:spMkLst>
        </pc:spChg>
      </pc:sldChg>
      <pc:sldChg chg="modSp">
        <pc:chgData name="Forida Yeasmin (1912559)" userId="S::1912559@student.uwtsd.ac.uk::3df7fde7-eac8-433d-9f4e-e9f7eb469b42" providerId="AD" clId="Web-{6C7E5550-FF37-5B4C-82BC-E20B5B756A7F}" dt="2025-03-18T15:05:51.271" v="678" actId="20577"/>
        <pc:sldMkLst>
          <pc:docMk/>
          <pc:sldMk cId="169293413" sldId="262"/>
        </pc:sldMkLst>
        <pc:spChg chg="mod">
          <ac:chgData name="Forida Yeasmin (1912559)" userId="S::1912559@student.uwtsd.ac.uk::3df7fde7-eac8-433d-9f4e-e9f7eb469b42" providerId="AD" clId="Web-{6C7E5550-FF37-5B4C-82BC-E20B5B756A7F}" dt="2025-03-18T13:59:13.831" v="403" actId="20577"/>
          <ac:spMkLst>
            <pc:docMk/>
            <pc:sldMk cId="169293413" sldId="262"/>
            <ac:spMk id="2" creationId="{B25AFE76-387A-65B8-C8E0-70D1ABBFEB8D}"/>
          </ac:spMkLst>
        </pc:spChg>
        <pc:spChg chg="mod">
          <ac:chgData name="Forida Yeasmin (1912559)" userId="S::1912559@student.uwtsd.ac.uk::3df7fde7-eac8-433d-9f4e-e9f7eb469b42" providerId="AD" clId="Web-{6C7E5550-FF37-5B4C-82BC-E20B5B756A7F}" dt="2025-03-18T15:05:51.271" v="678" actId="20577"/>
          <ac:spMkLst>
            <pc:docMk/>
            <pc:sldMk cId="169293413" sldId="262"/>
            <ac:spMk id="3" creationId="{EF452C86-B13F-BB7E-E28F-6ADAF4A9808B}"/>
          </ac:spMkLst>
        </pc:spChg>
      </pc:sldChg>
      <pc:sldChg chg="modSp">
        <pc:chgData name="Forida Yeasmin (1912559)" userId="S::1912559@student.uwtsd.ac.uk::3df7fde7-eac8-433d-9f4e-e9f7eb469b42" providerId="AD" clId="Web-{6C7E5550-FF37-5B4C-82BC-E20B5B756A7F}" dt="2025-03-18T14:39:43.987" v="517" actId="14100"/>
        <pc:sldMkLst>
          <pc:docMk/>
          <pc:sldMk cId="3922768220" sldId="263"/>
        </pc:sldMkLst>
        <pc:spChg chg="mod">
          <ac:chgData name="Forida Yeasmin (1912559)" userId="S::1912559@student.uwtsd.ac.uk::3df7fde7-eac8-433d-9f4e-e9f7eb469b42" providerId="AD" clId="Web-{6C7E5550-FF37-5B4C-82BC-E20B5B756A7F}" dt="2025-03-18T13:59:48.332" v="406" actId="20577"/>
          <ac:spMkLst>
            <pc:docMk/>
            <pc:sldMk cId="3922768220" sldId="263"/>
            <ac:spMk id="2" creationId="{1A6284A0-91B1-047D-728F-61BF2B649BB1}"/>
          </ac:spMkLst>
        </pc:spChg>
        <pc:spChg chg="mod">
          <ac:chgData name="Forida Yeasmin (1912559)" userId="S::1912559@student.uwtsd.ac.uk::3df7fde7-eac8-433d-9f4e-e9f7eb469b42" providerId="AD" clId="Web-{6C7E5550-FF37-5B4C-82BC-E20B5B756A7F}" dt="2025-03-18T14:39:43.987" v="517" actId="14100"/>
          <ac:spMkLst>
            <pc:docMk/>
            <pc:sldMk cId="3922768220" sldId="263"/>
            <ac:spMk id="3" creationId="{01D4CE7D-E040-D2AB-0DF0-7EA6B1F27290}"/>
          </ac:spMkLst>
        </pc:spChg>
      </pc:sldChg>
      <pc:sldChg chg="modSp">
        <pc:chgData name="Forida Yeasmin (1912559)" userId="S::1912559@student.uwtsd.ac.uk::3df7fde7-eac8-433d-9f4e-e9f7eb469b42" providerId="AD" clId="Web-{6C7E5550-FF37-5B4C-82BC-E20B5B756A7F}" dt="2025-03-18T14:44:43.453" v="534" actId="20577"/>
        <pc:sldMkLst>
          <pc:docMk/>
          <pc:sldMk cId="580537296" sldId="264"/>
        </pc:sldMkLst>
        <pc:spChg chg="mod">
          <ac:chgData name="Forida Yeasmin (1912559)" userId="S::1912559@student.uwtsd.ac.uk::3df7fde7-eac8-433d-9f4e-e9f7eb469b42" providerId="AD" clId="Web-{6C7E5550-FF37-5B4C-82BC-E20B5B756A7F}" dt="2025-03-18T14:04:09.983" v="431" actId="20577"/>
          <ac:spMkLst>
            <pc:docMk/>
            <pc:sldMk cId="580537296" sldId="264"/>
            <ac:spMk id="2" creationId="{462276B7-CAB6-CC12-515D-837AE26DAFCF}"/>
          </ac:spMkLst>
        </pc:spChg>
        <pc:spChg chg="mod">
          <ac:chgData name="Forida Yeasmin (1912559)" userId="S::1912559@student.uwtsd.ac.uk::3df7fde7-eac8-433d-9f4e-e9f7eb469b42" providerId="AD" clId="Web-{6C7E5550-FF37-5B4C-82BC-E20B5B756A7F}" dt="2025-03-18T14:44:43.453" v="534" actId="20577"/>
          <ac:spMkLst>
            <pc:docMk/>
            <pc:sldMk cId="580537296" sldId="264"/>
            <ac:spMk id="3" creationId="{5E43E2FD-3C2B-7A60-EAAA-28AB0AB2F7A1}"/>
          </ac:spMkLst>
        </pc:spChg>
      </pc:sldChg>
      <pc:sldChg chg="modSp">
        <pc:chgData name="Forida Yeasmin (1912559)" userId="S::1912559@student.uwtsd.ac.uk::3df7fde7-eac8-433d-9f4e-e9f7eb469b42" providerId="AD" clId="Web-{6C7E5550-FF37-5B4C-82BC-E20B5B756A7F}" dt="2025-03-18T15:01:35.526" v="612" actId="20577"/>
        <pc:sldMkLst>
          <pc:docMk/>
          <pc:sldMk cId="3573674839" sldId="265"/>
        </pc:sldMkLst>
        <pc:spChg chg="mod">
          <ac:chgData name="Forida Yeasmin (1912559)" userId="S::1912559@student.uwtsd.ac.uk::3df7fde7-eac8-433d-9f4e-e9f7eb469b42" providerId="AD" clId="Web-{6C7E5550-FF37-5B4C-82BC-E20B5B756A7F}" dt="2025-03-18T14:00:49.054" v="412" actId="20577"/>
          <ac:spMkLst>
            <pc:docMk/>
            <pc:sldMk cId="3573674839" sldId="265"/>
            <ac:spMk id="2" creationId="{127285C7-0B86-E500-ADBC-293C0BD3BDB1}"/>
          </ac:spMkLst>
        </pc:spChg>
        <pc:spChg chg="mod">
          <ac:chgData name="Forida Yeasmin (1912559)" userId="S::1912559@student.uwtsd.ac.uk::3df7fde7-eac8-433d-9f4e-e9f7eb469b42" providerId="AD" clId="Web-{6C7E5550-FF37-5B4C-82BC-E20B5B756A7F}" dt="2025-03-18T15:01:35.526" v="612" actId="20577"/>
          <ac:spMkLst>
            <pc:docMk/>
            <pc:sldMk cId="3573674839" sldId="265"/>
            <ac:spMk id="3" creationId="{D2238B61-8E44-309E-68B8-F36785D54F46}"/>
          </ac:spMkLst>
        </pc:spChg>
      </pc:sldChg>
      <pc:sldChg chg="modSp">
        <pc:chgData name="Forida Yeasmin (1912559)" userId="S::1912559@student.uwtsd.ac.uk::3df7fde7-eac8-433d-9f4e-e9f7eb469b42" providerId="AD" clId="Web-{6C7E5550-FF37-5B4C-82BC-E20B5B756A7F}" dt="2025-03-18T15:15:23.654" v="787" actId="20577"/>
        <pc:sldMkLst>
          <pc:docMk/>
          <pc:sldMk cId="1131156388" sldId="266"/>
        </pc:sldMkLst>
        <pc:spChg chg="mod">
          <ac:chgData name="Forida Yeasmin (1912559)" userId="S::1912559@student.uwtsd.ac.uk::3df7fde7-eac8-433d-9f4e-e9f7eb469b42" providerId="AD" clId="Web-{6C7E5550-FF37-5B4C-82BC-E20B5B756A7F}" dt="2025-03-18T14:01:27.430" v="415" actId="20577"/>
          <ac:spMkLst>
            <pc:docMk/>
            <pc:sldMk cId="1131156388" sldId="266"/>
            <ac:spMk id="2" creationId="{105CBB79-3053-847E-269E-07CFF2A60B09}"/>
          </ac:spMkLst>
        </pc:spChg>
        <pc:spChg chg="mod">
          <ac:chgData name="Forida Yeasmin (1912559)" userId="S::1912559@student.uwtsd.ac.uk::3df7fde7-eac8-433d-9f4e-e9f7eb469b42" providerId="AD" clId="Web-{6C7E5550-FF37-5B4C-82BC-E20B5B756A7F}" dt="2025-03-18T15:15:23.654" v="787" actId="20577"/>
          <ac:spMkLst>
            <pc:docMk/>
            <pc:sldMk cId="1131156388" sldId="266"/>
            <ac:spMk id="3" creationId="{BE076E93-1177-67CC-6E22-270889C71AED}"/>
          </ac:spMkLst>
        </pc:spChg>
      </pc:sldChg>
      <pc:sldChg chg="modSp new">
        <pc:chgData name="Forida Yeasmin (1912559)" userId="S::1912559@student.uwtsd.ac.uk::3df7fde7-eac8-433d-9f4e-e9f7eb469b42" providerId="AD" clId="Web-{6C7E5550-FF37-5B4C-82BC-E20B5B756A7F}" dt="2025-03-18T15:18:31.803" v="851" actId="20577"/>
        <pc:sldMkLst>
          <pc:docMk/>
          <pc:sldMk cId="2648672511" sldId="267"/>
        </pc:sldMkLst>
        <pc:spChg chg="mod">
          <ac:chgData name="Forida Yeasmin (1912559)" userId="S::1912559@student.uwtsd.ac.uk::3df7fde7-eac8-433d-9f4e-e9f7eb469b42" providerId="AD" clId="Web-{6C7E5550-FF37-5B4C-82BC-E20B5B756A7F}" dt="2025-03-18T14:01:51.275" v="418" actId="20577"/>
          <ac:spMkLst>
            <pc:docMk/>
            <pc:sldMk cId="2648672511" sldId="267"/>
            <ac:spMk id="2" creationId="{2780ACDF-54C3-EF0D-9A58-126D8872E91F}"/>
          </ac:spMkLst>
        </pc:spChg>
        <pc:spChg chg="mod">
          <ac:chgData name="Forida Yeasmin (1912559)" userId="S::1912559@student.uwtsd.ac.uk::3df7fde7-eac8-433d-9f4e-e9f7eb469b42" providerId="AD" clId="Web-{6C7E5550-FF37-5B4C-82BC-E20B5B756A7F}" dt="2025-03-18T15:18:31.803" v="851" actId="20577"/>
          <ac:spMkLst>
            <pc:docMk/>
            <pc:sldMk cId="2648672511" sldId="267"/>
            <ac:spMk id="3" creationId="{7A9A0EF7-FBF5-2533-4416-22738831CA03}"/>
          </ac:spMkLst>
        </pc:spChg>
      </pc:sldChg>
      <pc:sldChg chg="modSp new">
        <pc:chgData name="Forida Yeasmin (1912559)" userId="S::1912559@student.uwtsd.ac.uk::3df7fde7-eac8-433d-9f4e-e9f7eb469b42" providerId="AD" clId="Web-{6C7E5550-FF37-5B4C-82BC-E20B5B756A7F}" dt="2025-03-18T15:28:06.748" v="950" actId="20577"/>
        <pc:sldMkLst>
          <pc:docMk/>
          <pc:sldMk cId="3256302918" sldId="268"/>
        </pc:sldMkLst>
        <pc:spChg chg="mod">
          <ac:chgData name="Forida Yeasmin (1912559)" userId="S::1912559@student.uwtsd.ac.uk::3df7fde7-eac8-433d-9f4e-e9f7eb469b42" providerId="AD" clId="Web-{6C7E5550-FF37-5B4C-82BC-E20B5B756A7F}" dt="2025-03-18T14:02:19.604" v="421" actId="20577"/>
          <ac:spMkLst>
            <pc:docMk/>
            <pc:sldMk cId="3256302918" sldId="268"/>
            <ac:spMk id="2" creationId="{27B91CC5-1F16-34B2-D10B-905405E7C20A}"/>
          </ac:spMkLst>
        </pc:spChg>
        <pc:spChg chg="mod">
          <ac:chgData name="Forida Yeasmin (1912559)" userId="S::1912559@student.uwtsd.ac.uk::3df7fde7-eac8-433d-9f4e-e9f7eb469b42" providerId="AD" clId="Web-{6C7E5550-FF37-5B4C-82BC-E20B5B756A7F}" dt="2025-03-18T15:28:06.748" v="950" actId="20577"/>
          <ac:spMkLst>
            <pc:docMk/>
            <pc:sldMk cId="3256302918" sldId="268"/>
            <ac:spMk id="3" creationId="{06ABF36B-7548-DAD4-3F0D-EFE37D19C21A}"/>
          </ac:spMkLst>
        </pc:spChg>
      </pc:sldChg>
      <pc:sldChg chg="modSp new">
        <pc:chgData name="Forida Yeasmin (1912559)" userId="S::1912559@student.uwtsd.ac.uk::3df7fde7-eac8-433d-9f4e-e9f7eb469b42" providerId="AD" clId="Web-{6C7E5550-FF37-5B4C-82BC-E20B5B756A7F}" dt="2025-03-18T14:03:03.543" v="426" actId="20577"/>
        <pc:sldMkLst>
          <pc:docMk/>
          <pc:sldMk cId="1958207113" sldId="269"/>
        </pc:sldMkLst>
        <pc:spChg chg="mod">
          <ac:chgData name="Forida Yeasmin (1912559)" userId="S::1912559@student.uwtsd.ac.uk::3df7fde7-eac8-433d-9f4e-e9f7eb469b42" providerId="AD" clId="Web-{6C7E5550-FF37-5B4C-82BC-E20B5B756A7F}" dt="2025-03-18T14:02:44.433" v="424" actId="20577"/>
          <ac:spMkLst>
            <pc:docMk/>
            <pc:sldMk cId="1958207113" sldId="269"/>
            <ac:spMk id="2" creationId="{CBD3325A-AB48-2D88-D27F-F2A80F3BE048}"/>
          </ac:spMkLst>
        </pc:spChg>
        <pc:spChg chg="mod">
          <ac:chgData name="Forida Yeasmin (1912559)" userId="S::1912559@student.uwtsd.ac.uk::3df7fde7-eac8-433d-9f4e-e9f7eb469b42" providerId="AD" clId="Web-{6C7E5550-FF37-5B4C-82BC-E20B5B756A7F}" dt="2025-03-18T14:03:03.543" v="426" actId="20577"/>
          <ac:spMkLst>
            <pc:docMk/>
            <pc:sldMk cId="1958207113" sldId="269"/>
            <ac:spMk id="3" creationId="{A2DAAFC2-43E9-D579-2298-712EBCF14C84}"/>
          </ac:spMkLst>
        </pc:spChg>
      </pc:sldChg>
      <pc:sldChg chg="modSp new">
        <pc:chgData name="Forida Yeasmin (1912559)" userId="S::1912559@student.uwtsd.ac.uk::3df7fde7-eac8-433d-9f4e-e9f7eb469b42" providerId="AD" clId="Web-{6C7E5550-FF37-5B4C-82BC-E20B5B756A7F}" dt="2025-03-18T15:28:58.766" v="963" actId="20577"/>
        <pc:sldMkLst>
          <pc:docMk/>
          <pc:sldMk cId="4274832555" sldId="270"/>
        </pc:sldMkLst>
        <pc:spChg chg="mod">
          <ac:chgData name="Forida Yeasmin (1912559)" userId="S::1912559@student.uwtsd.ac.uk::3df7fde7-eac8-433d-9f4e-e9f7eb469b42" providerId="AD" clId="Web-{6C7E5550-FF37-5B4C-82BC-E20B5B756A7F}" dt="2025-03-18T14:07:41.695" v="439" actId="20577"/>
          <ac:spMkLst>
            <pc:docMk/>
            <pc:sldMk cId="4274832555" sldId="270"/>
            <ac:spMk id="2" creationId="{CA4FBFFC-D675-7D3F-8120-D7EA430EC280}"/>
          </ac:spMkLst>
        </pc:spChg>
        <pc:spChg chg="mod">
          <ac:chgData name="Forida Yeasmin (1912559)" userId="S::1912559@student.uwtsd.ac.uk::3df7fde7-eac8-433d-9f4e-e9f7eb469b42" providerId="AD" clId="Web-{6C7E5550-FF37-5B4C-82BC-E20B5B756A7F}" dt="2025-03-18T15:28:58.766" v="963" actId="20577"/>
          <ac:spMkLst>
            <pc:docMk/>
            <pc:sldMk cId="4274832555" sldId="270"/>
            <ac:spMk id="3" creationId="{18B78117-F3CB-695F-F63B-2C0946FB9B07}"/>
          </ac:spMkLst>
        </pc:spChg>
      </pc:sldChg>
      <pc:sldChg chg="modSp new del">
        <pc:chgData name="Forida Yeasmin (1912559)" userId="S::1912559@student.uwtsd.ac.uk::3df7fde7-eac8-433d-9f4e-e9f7eb469b42" providerId="AD" clId="Web-{6C7E5550-FF37-5B4C-82BC-E20B5B756A7F}" dt="2025-03-18T15:29:36.705" v="965"/>
        <pc:sldMkLst>
          <pc:docMk/>
          <pc:sldMk cId="3393351825" sldId="271"/>
        </pc:sldMkLst>
        <pc:spChg chg="mod">
          <ac:chgData name="Forida Yeasmin (1912559)" userId="S::1912559@student.uwtsd.ac.uk::3df7fde7-eac8-433d-9f4e-e9f7eb469b42" providerId="AD" clId="Web-{6C7E5550-FF37-5B4C-82BC-E20B5B756A7F}" dt="2025-03-18T15:29:12.642" v="964" actId="20577"/>
          <ac:spMkLst>
            <pc:docMk/>
            <pc:sldMk cId="3393351825" sldId="271"/>
            <ac:spMk id="3" creationId="{F23D3A3E-A881-C027-0AD0-009FD529E386}"/>
          </ac:spMkLst>
        </pc:spChg>
      </pc:sldChg>
      <pc:sldChg chg="modSp new">
        <pc:chgData name="Forida Yeasmin (1912559)" userId="S::1912559@student.uwtsd.ac.uk::3df7fde7-eac8-433d-9f4e-e9f7eb469b42" providerId="AD" clId="Web-{6C7E5550-FF37-5B4C-82BC-E20B5B756A7F}" dt="2025-03-18T15:02:44.576" v="619" actId="20577"/>
        <pc:sldMkLst>
          <pc:docMk/>
          <pc:sldMk cId="1749392179" sldId="272"/>
        </pc:sldMkLst>
        <pc:spChg chg="mod">
          <ac:chgData name="Forida Yeasmin (1912559)" userId="S::1912559@student.uwtsd.ac.uk::3df7fde7-eac8-433d-9f4e-e9f7eb469b42" providerId="AD" clId="Web-{6C7E5550-FF37-5B4C-82BC-E20B5B756A7F}" dt="2025-03-18T15:02:44.576" v="619" actId="20577"/>
          <ac:spMkLst>
            <pc:docMk/>
            <pc:sldMk cId="1749392179" sldId="272"/>
            <ac:spMk id="3" creationId="{0ABCB138-FAF3-BDB0-1036-5DC2953F764B}"/>
          </ac:spMkLst>
        </pc:spChg>
      </pc:sldChg>
    </pc:docChg>
  </pc:docChgLst>
  <pc:docChgLst>
    <pc:chgData name="Forida Yeasmin (1912559)" userId="S::1912559@student.uwtsd.ac.uk::3df7fde7-eac8-433d-9f4e-e9f7eb469b42" providerId="AD" clId="Web-{C18D7D40-C3B5-BDF6-EAF8-F6CCB7197543}"/>
    <pc:docChg chg="modSld">
      <pc:chgData name="Forida Yeasmin (1912559)" userId="S::1912559@student.uwtsd.ac.uk::3df7fde7-eac8-433d-9f4e-e9f7eb469b42" providerId="AD" clId="Web-{C18D7D40-C3B5-BDF6-EAF8-F6CCB7197543}" dt="2025-03-18T15:36:20.909" v="27" actId="20577"/>
      <pc:docMkLst>
        <pc:docMk/>
      </pc:docMkLst>
      <pc:sldChg chg="modSp">
        <pc:chgData name="Forida Yeasmin (1912559)" userId="S::1912559@student.uwtsd.ac.uk::3df7fde7-eac8-433d-9f4e-e9f7eb469b42" providerId="AD" clId="Web-{C18D7D40-C3B5-BDF6-EAF8-F6CCB7197543}" dt="2025-03-18T15:36:20.909" v="27" actId="20577"/>
        <pc:sldMkLst>
          <pc:docMk/>
          <pc:sldMk cId="1958207113" sldId="269"/>
        </pc:sldMkLst>
        <pc:spChg chg="mod">
          <ac:chgData name="Forida Yeasmin (1912559)" userId="S::1912559@student.uwtsd.ac.uk::3df7fde7-eac8-433d-9f4e-e9f7eb469b42" providerId="AD" clId="Web-{C18D7D40-C3B5-BDF6-EAF8-F6CCB7197543}" dt="2025-03-18T15:36:20.909" v="27" actId="20577"/>
          <ac:spMkLst>
            <pc:docMk/>
            <pc:sldMk cId="1958207113" sldId="269"/>
            <ac:spMk id="3" creationId="{A2DAAFC2-43E9-D579-2298-712EBCF14C84}"/>
          </ac:spMkLst>
        </pc:spChg>
      </pc:sldChg>
    </pc:docChg>
  </pc:docChgLst>
  <pc:docChgLst>
    <pc:chgData name="Forida Yeasmin (1912559)" userId="S::1912559@student.uwtsd.ac.uk::3df7fde7-eac8-433d-9f4e-e9f7eb469b42" providerId="AD" clId="Web-{13747AFD-8808-706C-D961-B94D002DCB88}"/>
    <pc:docChg chg="addSld delSld modSld addMainMaster delMainMaster">
      <pc:chgData name="Forida Yeasmin (1912559)" userId="S::1912559@student.uwtsd.ac.uk::3df7fde7-eac8-433d-9f4e-e9f7eb469b42" providerId="AD" clId="Web-{13747AFD-8808-706C-D961-B94D002DCB88}" dt="2025-03-18T12:56:51.344" v="1451"/>
      <pc:docMkLst>
        <pc:docMk/>
      </pc:docMkLst>
      <pc:sldChg chg="addSp delSp modSp mod setBg modClrScheme setClrOvrMap chgLayout">
        <pc:chgData name="Forida Yeasmin (1912559)" userId="S::1912559@student.uwtsd.ac.uk::3df7fde7-eac8-433d-9f4e-e9f7eb469b42" providerId="AD" clId="Web-{13747AFD-8808-706C-D961-B94D002DCB88}" dt="2025-03-18T10:05:01.610" v="97"/>
        <pc:sldMkLst>
          <pc:docMk/>
          <pc:sldMk cId="109857222" sldId="256"/>
        </pc:sldMkLst>
        <pc:spChg chg="mod">
          <ac:chgData name="Forida Yeasmin (1912559)" userId="S::1912559@student.uwtsd.ac.uk::3df7fde7-eac8-433d-9f4e-e9f7eb469b42" providerId="AD" clId="Web-{13747AFD-8808-706C-D961-B94D002DCB88}" dt="2025-03-18T10:05:01.610" v="97"/>
          <ac:spMkLst>
            <pc:docMk/>
            <pc:sldMk cId="109857222" sldId="256"/>
            <ac:spMk id="2" creationId="{00000000-0000-0000-0000-000000000000}"/>
          </ac:spMkLst>
        </pc:spChg>
        <pc:spChg chg="mod">
          <ac:chgData name="Forida Yeasmin (1912559)" userId="S::1912559@student.uwtsd.ac.uk::3df7fde7-eac8-433d-9f4e-e9f7eb469b42" providerId="AD" clId="Web-{13747AFD-8808-706C-D961-B94D002DCB88}" dt="2025-03-18T10:05:01.610" v="97"/>
          <ac:spMkLst>
            <pc:docMk/>
            <pc:sldMk cId="109857222" sldId="256"/>
            <ac:spMk id="3" creationId="{00000000-0000-0000-0000-000000000000}"/>
          </ac:spMkLst>
        </pc:spChg>
        <pc:spChg chg="add del">
          <ac:chgData name="Forida Yeasmin (1912559)" userId="S::1912559@student.uwtsd.ac.uk::3df7fde7-eac8-433d-9f4e-e9f7eb469b42" providerId="AD" clId="Web-{13747AFD-8808-706C-D961-B94D002DCB88}" dt="2025-03-18T10:05:01.610" v="97"/>
          <ac:spMkLst>
            <pc:docMk/>
            <pc:sldMk cId="109857222" sldId="256"/>
            <ac:spMk id="9" creationId="{5E5473D2-DD46-DFAF-84EC-264D6CE58B94}"/>
          </ac:spMkLst>
        </pc:spChg>
        <pc:spChg chg="add">
          <ac:chgData name="Forida Yeasmin (1912559)" userId="S::1912559@student.uwtsd.ac.uk::3df7fde7-eac8-433d-9f4e-e9f7eb469b42" providerId="AD" clId="Web-{13747AFD-8808-706C-D961-B94D002DCB88}" dt="2025-03-18T10:05:01.610" v="97"/>
          <ac:spMkLst>
            <pc:docMk/>
            <pc:sldMk cId="109857222" sldId="256"/>
            <ac:spMk id="14" creationId="{7A875D55-4A80-43E9-38F6-27E3664939B0}"/>
          </ac:spMkLst>
        </pc:spChg>
        <pc:spChg chg="add">
          <ac:chgData name="Forida Yeasmin (1912559)" userId="S::1912559@student.uwtsd.ac.uk::3df7fde7-eac8-433d-9f4e-e9f7eb469b42" providerId="AD" clId="Web-{13747AFD-8808-706C-D961-B94D002DCB88}" dt="2025-03-18T10:05:01.610" v="97"/>
          <ac:spMkLst>
            <pc:docMk/>
            <pc:sldMk cId="109857222" sldId="256"/>
            <ac:spMk id="16" creationId="{3D572980-FB84-8C29-1FAC-FAC5ECE29A39}"/>
          </ac:spMkLst>
        </pc:spChg>
        <pc:picChg chg="add mod">
          <ac:chgData name="Forida Yeasmin (1912559)" userId="S::1912559@student.uwtsd.ac.uk::3df7fde7-eac8-433d-9f4e-e9f7eb469b42" providerId="AD" clId="Web-{13747AFD-8808-706C-D961-B94D002DCB88}" dt="2025-03-18T10:05:01.610" v="97"/>
          <ac:picMkLst>
            <pc:docMk/>
            <pc:sldMk cId="109857222" sldId="256"/>
            <ac:picMk id="4" creationId="{E1C3FACC-0139-75DD-B3F0-2D02AC88BEB3}"/>
          </ac:picMkLst>
        </pc:picChg>
      </pc:sldChg>
      <pc:sldChg chg="addSp delSp modSp new mod setBg">
        <pc:chgData name="Forida Yeasmin (1912559)" userId="S::1912559@student.uwtsd.ac.uk::3df7fde7-eac8-433d-9f4e-e9f7eb469b42" providerId="AD" clId="Web-{13747AFD-8808-706C-D961-B94D002DCB88}" dt="2025-03-18T10:06:16.955" v="148"/>
        <pc:sldMkLst>
          <pc:docMk/>
          <pc:sldMk cId="2861378842" sldId="257"/>
        </pc:sldMkLst>
        <pc:spChg chg="mod">
          <ac:chgData name="Forida Yeasmin (1912559)" userId="S::1912559@student.uwtsd.ac.uk::3df7fde7-eac8-433d-9f4e-e9f7eb469b42" providerId="AD" clId="Web-{13747AFD-8808-706C-D961-B94D002DCB88}" dt="2025-03-18T10:06:16.955" v="148"/>
          <ac:spMkLst>
            <pc:docMk/>
            <pc:sldMk cId="2861378842" sldId="257"/>
            <ac:spMk id="2" creationId="{EAB403F9-6F1E-E8F4-9116-40AEDAC03BFC}"/>
          </ac:spMkLst>
        </pc:spChg>
        <pc:spChg chg="del">
          <ac:chgData name="Forida Yeasmin (1912559)" userId="S::1912559@student.uwtsd.ac.uk::3df7fde7-eac8-433d-9f4e-e9f7eb469b42" providerId="AD" clId="Web-{13747AFD-8808-706C-D961-B94D002DCB88}" dt="2025-03-18T10:06:16.955" v="148"/>
          <ac:spMkLst>
            <pc:docMk/>
            <pc:sldMk cId="2861378842" sldId="257"/>
            <ac:spMk id="3" creationId="{F1442096-7060-DA5F-9735-04C2A60CDB30}"/>
          </ac:spMkLst>
        </pc:spChg>
        <pc:spChg chg="add">
          <ac:chgData name="Forida Yeasmin (1912559)" userId="S::1912559@student.uwtsd.ac.uk::3df7fde7-eac8-433d-9f4e-e9f7eb469b42" providerId="AD" clId="Web-{13747AFD-8808-706C-D961-B94D002DCB88}" dt="2025-03-18T10:06:16.955" v="148"/>
          <ac:spMkLst>
            <pc:docMk/>
            <pc:sldMk cId="2861378842" sldId="257"/>
            <ac:spMk id="9" creationId="{21E0DC6F-DB0E-DBE1-8178-AE81BC6B96EA}"/>
          </ac:spMkLst>
        </pc:spChg>
        <pc:spChg chg="add">
          <ac:chgData name="Forida Yeasmin (1912559)" userId="S::1912559@student.uwtsd.ac.uk::3df7fde7-eac8-433d-9f4e-e9f7eb469b42" providerId="AD" clId="Web-{13747AFD-8808-706C-D961-B94D002DCB88}" dt="2025-03-18T10:06:16.955" v="148"/>
          <ac:spMkLst>
            <pc:docMk/>
            <pc:sldMk cId="2861378842" sldId="257"/>
            <ac:spMk id="11" creationId="{84D07BF5-D29E-918E-55FE-747AF2A0E23F}"/>
          </ac:spMkLst>
        </pc:spChg>
        <pc:picChg chg="add">
          <ac:chgData name="Forida Yeasmin (1912559)" userId="S::1912559@student.uwtsd.ac.uk::3df7fde7-eac8-433d-9f4e-e9f7eb469b42" providerId="AD" clId="Web-{13747AFD-8808-706C-D961-B94D002DCB88}" dt="2025-03-18T10:06:16.955" v="148"/>
          <ac:picMkLst>
            <pc:docMk/>
            <pc:sldMk cId="2861378842" sldId="257"/>
            <ac:picMk id="5" creationId="{54011BA9-F4A3-C49B-CA95-7AE02D8AE4ED}"/>
          </ac:picMkLst>
        </pc:picChg>
      </pc:sldChg>
      <pc:sldChg chg="modSp new">
        <pc:chgData name="Forida Yeasmin (1912559)" userId="S::1912559@student.uwtsd.ac.uk::3df7fde7-eac8-433d-9f4e-e9f7eb469b42" providerId="AD" clId="Web-{13747AFD-8808-706C-D961-B94D002DCB88}" dt="2025-03-18T10:13:55.372" v="183" actId="20577"/>
        <pc:sldMkLst>
          <pc:docMk/>
          <pc:sldMk cId="4106964024" sldId="258"/>
        </pc:sldMkLst>
        <pc:spChg chg="mod">
          <ac:chgData name="Forida Yeasmin (1912559)" userId="S::1912559@student.uwtsd.ac.uk::3df7fde7-eac8-433d-9f4e-e9f7eb469b42" providerId="AD" clId="Web-{13747AFD-8808-706C-D961-B94D002DCB88}" dt="2025-03-18T10:07:11.113" v="169" actId="20577"/>
          <ac:spMkLst>
            <pc:docMk/>
            <pc:sldMk cId="4106964024" sldId="258"/>
            <ac:spMk id="2" creationId="{ABBBA613-2D9D-A56F-6E62-1AC91CFCDE6F}"/>
          </ac:spMkLst>
        </pc:spChg>
        <pc:spChg chg="mod">
          <ac:chgData name="Forida Yeasmin (1912559)" userId="S::1912559@student.uwtsd.ac.uk::3df7fde7-eac8-433d-9f4e-e9f7eb469b42" providerId="AD" clId="Web-{13747AFD-8808-706C-D961-B94D002DCB88}" dt="2025-03-18T10:13:55.372" v="183" actId="20577"/>
          <ac:spMkLst>
            <pc:docMk/>
            <pc:sldMk cId="4106964024" sldId="258"/>
            <ac:spMk id="3" creationId="{C05A8EDF-EA8B-1C24-A598-C6D056E5F029}"/>
          </ac:spMkLst>
        </pc:spChg>
      </pc:sldChg>
      <pc:sldChg chg="modSp new">
        <pc:chgData name="Forida Yeasmin (1912559)" userId="S::1912559@student.uwtsd.ac.uk::3df7fde7-eac8-433d-9f4e-e9f7eb469b42" providerId="AD" clId="Web-{13747AFD-8808-706C-D961-B94D002DCB88}" dt="2025-03-18T10:20:01.147" v="257" actId="14100"/>
        <pc:sldMkLst>
          <pc:docMk/>
          <pc:sldMk cId="4186170793" sldId="259"/>
        </pc:sldMkLst>
        <pc:spChg chg="mod">
          <ac:chgData name="Forida Yeasmin (1912559)" userId="S::1912559@student.uwtsd.ac.uk::3df7fde7-eac8-433d-9f4e-e9f7eb469b42" providerId="AD" clId="Web-{13747AFD-8808-706C-D961-B94D002DCB88}" dt="2025-03-18T10:20:01.147" v="257" actId="14100"/>
          <ac:spMkLst>
            <pc:docMk/>
            <pc:sldMk cId="4186170793" sldId="259"/>
            <ac:spMk id="2" creationId="{F6C56742-54E4-90FA-0CF6-20D12C9A0E10}"/>
          </ac:spMkLst>
        </pc:spChg>
        <pc:spChg chg="mod">
          <ac:chgData name="Forida Yeasmin (1912559)" userId="S::1912559@student.uwtsd.ac.uk::3df7fde7-eac8-433d-9f4e-e9f7eb469b42" providerId="AD" clId="Web-{13747AFD-8808-706C-D961-B94D002DCB88}" dt="2025-03-18T10:19:52.084" v="256" actId="20577"/>
          <ac:spMkLst>
            <pc:docMk/>
            <pc:sldMk cId="4186170793" sldId="259"/>
            <ac:spMk id="3" creationId="{6934A5A5-8562-DF02-8CE0-39F152EDC8E1}"/>
          </ac:spMkLst>
        </pc:spChg>
      </pc:sldChg>
      <pc:sldChg chg="modSp new">
        <pc:chgData name="Forida Yeasmin (1912559)" userId="S::1912559@student.uwtsd.ac.uk::3df7fde7-eac8-433d-9f4e-e9f7eb469b42" providerId="AD" clId="Web-{13747AFD-8808-706C-D961-B94D002DCB88}" dt="2025-03-18T10:21:00.351" v="287" actId="20577"/>
        <pc:sldMkLst>
          <pc:docMk/>
          <pc:sldMk cId="4211038508" sldId="260"/>
        </pc:sldMkLst>
        <pc:spChg chg="mod">
          <ac:chgData name="Forida Yeasmin (1912559)" userId="S::1912559@student.uwtsd.ac.uk::3df7fde7-eac8-433d-9f4e-e9f7eb469b42" providerId="AD" clId="Web-{13747AFD-8808-706C-D961-B94D002DCB88}" dt="2025-03-18T10:20:19.600" v="262" actId="20577"/>
          <ac:spMkLst>
            <pc:docMk/>
            <pc:sldMk cId="4211038508" sldId="260"/>
            <ac:spMk id="2" creationId="{8E009747-8EA6-0722-CE23-8C99DBBB0C02}"/>
          </ac:spMkLst>
        </pc:spChg>
        <pc:spChg chg="mod">
          <ac:chgData name="Forida Yeasmin (1912559)" userId="S::1912559@student.uwtsd.ac.uk::3df7fde7-eac8-433d-9f4e-e9f7eb469b42" providerId="AD" clId="Web-{13747AFD-8808-706C-D961-B94D002DCB88}" dt="2025-03-18T10:21:00.351" v="287" actId="20577"/>
          <ac:spMkLst>
            <pc:docMk/>
            <pc:sldMk cId="4211038508" sldId="260"/>
            <ac:spMk id="3" creationId="{3A1763AD-79B7-2592-6A39-EDA374AE4414}"/>
          </ac:spMkLst>
        </pc:spChg>
      </pc:sldChg>
      <pc:sldChg chg="modSp new">
        <pc:chgData name="Forida Yeasmin (1912559)" userId="S::1912559@student.uwtsd.ac.uk::3df7fde7-eac8-433d-9f4e-e9f7eb469b42" providerId="AD" clId="Web-{13747AFD-8808-706C-D961-B94D002DCB88}" dt="2025-03-18T10:25:09.279" v="319" actId="20577"/>
        <pc:sldMkLst>
          <pc:docMk/>
          <pc:sldMk cId="1575652184" sldId="261"/>
        </pc:sldMkLst>
        <pc:spChg chg="mod">
          <ac:chgData name="Forida Yeasmin (1912559)" userId="S::1912559@student.uwtsd.ac.uk::3df7fde7-eac8-433d-9f4e-e9f7eb469b42" providerId="AD" clId="Web-{13747AFD-8808-706C-D961-B94D002DCB88}" dt="2025-03-18T10:25:09.279" v="319" actId="20577"/>
          <ac:spMkLst>
            <pc:docMk/>
            <pc:sldMk cId="1575652184" sldId="261"/>
            <ac:spMk id="2" creationId="{2C003019-839F-E802-6D16-5892A2A6B48F}"/>
          </ac:spMkLst>
        </pc:spChg>
        <pc:spChg chg="mod">
          <ac:chgData name="Forida Yeasmin (1912559)" userId="S::1912559@student.uwtsd.ac.uk::3df7fde7-eac8-433d-9f4e-e9f7eb469b42" providerId="AD" clId="Web-{13747AFD-8808-706C-D961-B94D002DCB88}" dt="2025-03-18T10:24:05.543" v="309" actId="20577"/>
          <ac:spMkLst>
            <pc:docMk/>
            <pc:sldMk cId="1575652184" sldId="261"/>
            <ac:spMk id="3" creationId="{01085211-D974-317C-6B8B-AB4E11F14F1A}"/>
          </ac:spMkLst>
        </pc:spChg>
      </pc:sldChg>
      <pc:sldChg chg="modSp new">
        <pc:chgData name="Forida Yeasmin (1912559)" userId="S::1912559@student.uwtsd.ac.uk::3df7fde7-eac8-433d-9f4e-e9f7eb469b42" providerId="AD" clId="Web-{13747AFD-8808-706C-D961-B94D002DCB88}" dt="2025-03-18T10:28:07.674" v="393" actId="20577"/>
        <pc:sldMkLst>
          <pc:docMk/>
          <pc:sldMk cId="169293413" sldId="262"/>
        </pc:sldMkLst>
        <pc:spChg chg="mod">
          <ac:chgData name="Forida Yeasmin (1912559)" userId="S::1912559@student.uwtsd.ac.uk::3df7fde7-eac8-433d-9f4e-e9f7eb469b42" providerId="AD" clId="Web-{13747AFD-8808-706C-D961-B94D002DCB88}" dt="2025-03-18T10:25:36.873" v="329" actId="20577"/>
          <ac:spMkLst>
            <pc:docMk/>
            <pc:sldMk cId="169293413" sldId="262"/>
            <ac:spMk id="2" creationId="{B25AFE76-387A-65B8-C8E0-70D1ABBFEB8D}"/>
          </ac:spMkLst>
        </pc:spChg>
        <pc:spChg chg="mod">
          <ac:chgData name="Forida Yeasmin (1912559)" userId="S::1912559@student.uwtsd.ac.uk::3df7fde7-eac8-433d-9f4e-e9f7eb469b42" providerId="AD" clId="Web-{13747AFD-8808-706C-D961-B94D002DCB88}" dt="2025-03-18T10:28:07.674" v="393" actId="20577"/>
          <ac:spMkLst>
            <pc:docMk/>
            <pc:sldMk cId="169293413" sldId="262"/>
            <ac:spMk id="3" creationId="{EF452C86-B13F-BB7E-E28F-6ADAF4A9808B}"/>
          </ac:spMkLst>
        </pc:spChg>
      </pc:sldChg>
      <pc:sldChg chg="modSp new">
        <pc:chgData name="Forida Yeasmin (1912559)" userId="S::1912559@student.uwtsd.ac.uk::3df7fde7-eac8-433d-9f4e-e9f7eb469b42" providerId="AD" clId="Web-{13747AFD-8808-706C-D961-B94D002DCB88}" dt="2025-03-18T11:29:35.600" v="828" actId="20577"/>
        <pc:sldMkLst>
          <pc:docMk/>
          <pc:sldMk cId="3922768220" sldId="263"/>
        </pc:sldMkLst>
        <pc:spChg chg="mod">
          <ac:chgData name="Forida Yeasmin (1912559)" userId="S::1912559@student.uwtsd.ac.uk::3df7fde7-eac8-433d-9f4e-e9f7eb469b42" providerId="AD" clId="Web-{13747AFD-8808-706C-D961-B94D002DCB88}" dt="2025-03-18T10:36:51.796" v="492" actId="20577"/>
          <ac:spMkLst>
            <pc:docMk/>
            <pc:sldMk cId="3922768220" sldId="263"/>
            <ac:spMk id="2" creationId="{1A6284A0-91B1-047D-728F-61BF2B649BB1}"/>
          </ac:spMkLst>
        </pc:spChg>
        <pc:spChg chg="mod">
          <ac:chgData name="Forida Yeasmin (1912559)" userId="S::1912559@student.uwtsd.ac.uk::3df7fde7-eac8-433d-9f4e-e9f7eb469b42" providerId="AD" clId="Web-{13747AFD-8808-706C-D961-B94D002DCB88}" dt="2025-03-18T11:29:35.600" v="828" actId="20577"/>
          <ac:spMkLst>
            <pc:docMk/>
            <pc:sldMk cId="3922768220" sldId="263"/>
            <ac:spMk id="3" creationId="{01D4CE7D-E040-D2AB-0DF0-7EA6B1F27290}"/>
          </ac:spMkLst>
        </pc:spChg>
      </pc:sldChg>
      <pc:sldChg chg="modSp new">
        <pc:chgData name="Forida Yeasmin (1912559)" userId="S::1912559@student.uwtsd.ac.uk::3df7fde7-eac8-433d-9f4e-e9f7eb469b42" providerId="AD" clId="Web-{13747AFD-8808-706C-D961-B94D002DCB88}" dt="2025-03-18T12:33:46.626" v="1253" actId="20577"/>
        <pc:sldMkLst>
          <pc:docMk/>
          <pc:sldMk cId="580537296" sldId="264"/>
        </pc:sldMkLst>
        <pc:spChg chg="mod">
          <ac:chgData name="Forida Yeasmin (1912559)" userId="S::1912559@student.uwtsd.ac.uk::3df7fde7-eac8-433d-9f4e-e9f7eb469b42" providerId="AD" clId="Web-{13747AFD-8808-706C-D961-B94D002DCB88}" dt="2025-03-18T12:33:46.626" v="1253" actId="20577"/>
          <ac:spMkLst>
            <pc:docMk/>
            <pc:sldMk cId="580537296" sldId="264"/>
            <ac:spMk id="2" creationId="{462276B7-CAB6-CC12-515D-837AE26DAFCF}"/>
          </ac:spMkLst>
        </pc:spChg>
        <pc:spChg chg="mod">
          <ac:chgData name="Forida Yeasmin (1912559)" userId="S::1912559@student.uwtsd.ac.uk::3df7fde7-eac8-433d-9f4e-e9f7eb469b42" providerId="AD" clId="Web-{13747AFD-8808-706C-D961-B94D002DCB88}" dt="2025-03-18T11:34:18.607" v="933" actId="20577"/>
          <ac:spMkLst>
            <pc:docMk/>
            <pc:sldMk cId="580537296" sldId="264"/>
            <ac:spMk id="3" creationId="{5E43E2FD-3C2B-7A60-EAAA-28AB0AB2F7A1}"/>
          </ac:spMkLst>
        </pc:spChg>
      </pc:sldChg>
      <pc:sldChg chg="modSp new">
        <pc:chgData name="Forida Yeasmin (1912559)" userId="S::1912559@student.uwtsd.ac.uk::3df7fde7-eac8-433d-9f4e-e9f7eb469b42" providerId="AD" clId="Web-{13747AFD-8808-706C-D961-B94D002DCB88}" dt="2025-03-18T12:36:11.933" v="1264"/>
        <pc:sldMkLst>
          <pc:docMk/>
          <pc:sldMk cId="3573674839" sldId="265"/>
        </pc:sldMkLst>
        <pc:spChg chg="mod">
          <ac:chgData name="Forida Yeasmin (1912559)" userId="S::1912559@student.uwtsd.ac.uk::3df7fde7-eac8-433d-9f4e-e9f7eb469b42" providerId="AD" clId="Web-{13747AFD-8808-706C-D961-B94D002DCB88}" dt="2025-03-18T12:36:11.933" v="1264"/>
          <ac:spMkLst>
            <pc:docMk/>
            <pc:sldMk cId="3573674839" sldId="265"/>
            <ac:spMk id="2" creationId="{127285C7-0B86-E500-ADBC-293C0BD3BDB1}"/>
          </ac:spMkLst>
        </pc:spChg>
        <pc:spChg chg="mod">
          <ac:chgData name="Forida Yeasmin (1912559)" userId="S::1912559@student.uwtsd.ac.uk::3df7fde7-eac8-433d-9f4e-e9f7eb469b42" providerId="AD" clId="Web-{13747AFD-8808-706C-D961-B94D002DCB88}" dt="2025-03-18T12:34:13.050" v="1254" actId="14100"/>
          <ac:spMkLst>
            <pc:docMk/>
            <pc:sldMk cId="3573674839" sldId="265"/>
            <ac:spMk id="3" creationId="{D2238B61-8E44-309E-68B8-F36785D54F46}"/>
          </ac:spMkLst>
        </pc:spChg>
      </pc:sldChg>
      <pc:sldChg chg="modSp new">
        <pc:chgData name="Forida Yeasmin (1912559)" userId="S::1912559@student.uwtsd.ac.uk::3df7fde7-eac8-433d-9f4e-e9f7eb469b42" providerId="AD" clId="Web-{13747AFD-8808-706C-D961-B94D002DCB88}" dt="2025-03-18T12:49:03.578" v="1397" actId="20577"/>
        <pc:sldMkLst>
          <pc:docMk/>
          <pc:sldMk cId="1131156388" sldId="266"/>
        </pc:sldMkLst>
        <pc:spChg chg="mod">
          <ac:chgData name="Forida Yeasmin (1912559)" userId="S::1912559@student.uwtsd.ac.uk::3df7fde7-eac8-433d-9f4e-e9f7eb469b42" providerId="AD" clId="Web-{13747AFD-8808-706C-D961-B94D002DCB88}" dt="2025-03-18T12:49:03.578" v="1397" actId="20577"/>
          <ac:spMkLst>
            <pc:docMk/>
            <pc:sldMk cId="1131156388" sldId="266"/>
            <ac:spMk id="2" creationId="{105CBB79-3053-847E-269E-07CFF2A60B09}"/>
          </ac:spMkLst>
        </pc:spChg>
        <pc:spChg chg="mod">
          <ac:chgData name="Forida Yeasmin (1912559)" userId="S::1912559@student.uwtsd.ac.uk::3df7fde7-eac8-433d-9f4e-e9f7eb469b42" providerId="AD" clId="Web-{13747AFD-8808-706C-D961-B94D002DCB88}" dt="2025-03-18T12:48:33.889" v="1395" actId="20577"/>
          <ac:spMkLst>
            <pc:docMk/>
            <pc:sldMk cId="1131156388" sldId="266"/>
            <ac:spMk id="3" creationId="{BE076E93-1177-67CC-6E22-270889C71AED}"/>
          </ac:spMkLst>
        </pc:spChg>
      </pc:sldChg>
      <pc:sldChg chg="modSp new del">
        <pc:chgData name="Forida Yeasmin (1912559)" userId="S::1912559@student.uwtsd.ac.uk::3df7fde7-eac8-433d-9f4e-e9f7eb469b42" providerId="AD" clId="Web-{13747AFD-8808-706C-D961-B94D002DCB88}" dt="2025-03-18T12:56:51.344" v="1451"/>
        <pc:sldMkLst>
          <pc:docMk/>
          <pc:sldMk cId="834743167" sldId="267"/>
        </pc:sldMkLst>
        <pc:spChg chg="mod">
          <ac:chgData name="Forida Yeasmin (1912559)" userId="S::1912559@student.uwtsd.ac.uk::3df7fde7-eac8-433d-9f4e-e9f7eb469b42" providerId="AD" clId="Web-{13747AFD-8808-706C-D961-B94D002DCB88}" dt="2025-03-18T12:49:13.126" v="1413" actId="20577"/>
          <ac:spMkLst>
            <pc:docMk/>
            <pc:sldMk cId="834743167" sldId="267"/>
            <ac:spMk id="2" creationId="{9061BA47-863E-4A32-24F1-F119DC7374EC}"/>
          </ac:spMkLst>
        </pc:spChg>
        <pc:spChg chg="mod">
          <ac:chgData name="Forida Yeasmin (1912559)" userId="S::1912559@student.uwtsd.ac.uk::3df7fde7-eac8-433d-9f4e-e9f7eb469b42" providerId="AD" clId="Web-{13747AFD-8808-706C-D961-B94D002DCB88}" dt="2025-03-18T12:56:46.469" v="1450" actId="20577"/>
          <ac:spMkLst>
            <pc:docMk/>
            <pc:sldMk cId="834743167" sldId="267"/>
            <ac:spMk id="3" creationId="{DB27CE35-2C77-3203-FB93-C523D0151E30}"/>
          </ac:spMkLst>
        </pc:spChg>
      </pc:sldChg>
      <pc:sldMasterChg chg="del delSldLayout">
        <pc:chgData name="Forida Yeasmin (1912559)" userId="S::1912559@student.uwtsd.ac.uk::3df7fde7-eac8-433d-9f4e-e9f7eb469b42" providerId="AD" clId="Web-{13747AFD-8808-706C-D961-B94D002DCB88}" dt="2025-03-18T10:01:01.573" v="59"/>
        <pc:sldMasterMkLst>
          <pc:docMk/>
          <pc:sldMasterMk cId="2460954070" sldId="2147483660"/>
        </pc:sldMasterMkLst>
        <pc:sldLayoutChg chg="del">
          <pc:chgData name="Forida Yeasmin (1912559)" userId="S::1912559@student.uwtsd.ac.uk::3df7fde7-eac8-433d-9f4e-e9f7eb469b42" providerId="AD" clId="Web-{13747AFD-8808-706C-D961-B94D002DCB88}" dt="2025-03-18T10:01:01.573" v="59"/>
          <pc:sldLayoutMkLst>
            <pc:docMk/>
            <pc:sldMasterMk cId="2460954070" sldId="2147483660"/>
            <pc:sldLayoutMk cId="2385387890" sldId="2147483661"/>
          </pc:sldLayoutMkLst>
        </pc:sldLayoutChg>
        <pc:sldLayoutChg chg="del">
          <pc:chgData name="Forida Yeasmin (1912559)" userId="S::1912559@student.uwtsd.ac.uk::3df7fde7-eac8-433d-9f4e-e9f7eb469b42" providerId="AD" clId="Web-{13747AFD-8808-706C-D961-B94D002DCB88}" dt="2025-03-18T10:01:01.573" v="59"/>
          <pc:sldLayoutMkLst>
            <pc:docMk/>
            <pc:sldMasterMk cId="2460954070" sldId="2147483660"/>
            <pc:sldLayoutMk cId="949138452" sldId="2147483662"/>
          </pc:sldLayoutMkLst>
        </pc:sldLayoutChg>
        <pc:sldLayoutChg chg="del">
          <pc:chgData name="Forida Yeasmin (1912559)" userId="S::1912559@student.uwtsd.ac.uk::3df7fde7-eac8-433d-9f4e-e9f7eb469b42" providerId="AD" clId="Web-{13747AFD-8808-706C-D961-B94D002DCB88}" dt="2025-03-18T10:01:01.573" v="59"/>
          <pc:sldLayoutMkLst>
            <pc:docMk/>
            <pc:sldMasterMk cId="2460954070" sldId="2147483660"/>
            <pc:sldLayoutMk cId="2591524520" sldId="2147483663"/>
          </pc:sldLayoutMkLst>
        </pc:sldLayoutChg>
        <pc:sldLayoutChg chg="del">
          <pc:chgData name="Forida Yeasmin (1912559)" userId="S::1912559@student.uwtsd.ac.uk::3df7fde7-eac8-433d-9f4e-e9f7eb469b42" providerId="AD" clId="Web-{13747AFD-8808-706C-D961-B94D002DCB88}" dt="2025-03-18T10:01:01.573" v="59"/>
          <pc:sldLayoutMkLst>
            <pc:docMk/>
            <pc:sldMasterMk cId="2460954070" sldId="2147483660"/>
            <pc:sldLayoutMk cId="1203092039" sldId="2147483664"/>
          </pc:sldLayoutMkLst>
        </pc:sldLayoutChg>
        <pc:sldLayoutChg chg="del">
          <pc:chgData name="Forida Yeasmin (1912559)" userId="S::1912559@student.uwtsd.ac.uk::3df7fde7-eac8-433d-9f4e-e9f7eb469b42" providerId="AD" clId="Web-{13747AFD-8808-706C-D961-B94D002DCB88}" dt="2025-03-18T10:01:01.573" v="59"/>
          <pc:sldLayoutMkLst>
            <pc:docMk/>
            <pc:sldMasterMk cId="2460954070" sldId="2147483660"/>
            <pc:sldLayoutMk cId="3733172339" sldId="2147483665"/>
          </pc:sldLayoutMkLst>
        </pc:sldLayoutChg>
        <pc:sldLayoutChg chg="del">
          <pc:chgData name="Forida Yeasmin (1912559)" userId="S::1912559@student.uwtsd.ac.uk::3df7fde7-eac8-433d-9f4e-e9f7eb469b42" providerId="AD" clId="Web-{13747AFD-8808-706C-D961-B94D002DCB88}" dt="2025-03-18T10:01:01.573" v="59"/>
          <pc:sldLayoutMkLst>
            <pc:docMk/>
            <pc:sldMasterMk cId="2460954070" sldId="2147483660"/>
            <pc:sldLayoutMk cId="3210312558" sldId="2147483666"/>
          </pc:sldLayoutMkLst>
        </pc:sldLayoutChg>
        <pc:sldLayoutChg chg="del">
          <pc:chgData name="Forida Yeasmin (1912559)" userId="S::1912559@student.uwtsd.ac.uk::3df7fde7-eac8-433d-9f4e-e9f7eb469b42" providerId="AD" clId="Web-{13747AFD-8808-706C-D961-B94D002DCB88}" dt="2025-03-18T10:01:01.573" v="59"/>
          <pc:sldLayoutMkLst>
            <pc:docMk/>
            <pc:sldMasterMk cId="2460954070" sldId="2147483660"/>
            <pc:sldLayoutMk cId="3146388984" sldId="2147483667"/>
          </pc:sldLayoutMkLst>
        </pc:sldLayoutChg>
        <pc:sldLayoutChg chg="del">
          <pc:chgData name="Forida Yeasmin (1912559)" userId="S::1912559@student.uwtsd.ac.uk::3df7fde7-eac8-433d-9f4e-e9f7eb469b42" providerId="AD" clId="Web-{13747AFD-8808-706C-D961-B94D002DCB88}" dt="2025-03-18T10:01:01.573" v="59"/>
          <pc:sldLayoutMkLst>
            <pc:docMk/>
            <pc:sldMasterMk cId="2460954070" sldId="2147483660"/>
            <pc:sldLayoutMk cId="3171841454" sldId="2147483668"/>
          </pc:sldLayoutMkLst>
        </pc:sldLayoutChg>
        <pc:sldLayoutChg chg="del">
          <pc:chgData name="Forida Yeasmin (1912559)" userId="S::1912559@student.uwtsd.ac.uk::3df7fde7-eac8-433d-9f4e-e9f7eb469b42" providerId="AD" clId="Web-{13747AFD-8808-706C-D961-B94D002DCB88}" dt="2025-03-18T10:01:01.573" v="59"/>
          <pc:sldLayoutMkLst>
            <pc:docMk/>
            <pc:sldMasterMk cId="2460954070" sldId="2147483660"/>
            <pc:sldLayoutMk cId="1718958274" sldId="2147483669"/>
          </pc:sldLayoutMkLst>
        </pc:sldLayoutChg>
        <pc:sldLayoutChg chg="del">
          <pc:chgData name="Forida Yeasmin (1912559)" userId="S::1912559@student.uwtsd.ac.uk::3df7fde7-eac8-433d-9f4e-e9f7eb469b42" providerId="AD" clId="Web-{13747AFD-8808-706C-D961-B94D002DCB88}" dt="2025-03-18T10:01:01.573" v="59"/>
          <pc:sldLayoutMkLst>
            <pc:docMk/>
            <pc:sldMasterMk cId="2460954070" sldId="2147483660"/>
            <pc:sldLayoutMk cId="2202905451" sldId="2147483670"/>
          </pc:sldLayoutMkLst>
        </pc:sldLayoutChg>
        <pc:sldLayoutChg chg="del">
          <pc:chgData name="Forida Yeasmin (1912559)" userId="S::1912559@student.uwtsd.ac.uk::3df7fde7-eac8-433d-9f4e-e9f7eb469b42" providerId="AD" clId="Web-{13747AFD-8808-706C-D961-B94D002DCB88}" dt="2025-03-18T10:01:01.573" v="59"/>
          <pc:sldLayoutMkLst>
            <pc:docMk/>
            <pc:sldMasterMk cId="2460954070" sldId="2147483660"/>
            <pc:sldLayoutMk cId="3479445657" sldId="2147483671"/>
          </pc:sldLayoutMkLst>
        </pc:sldLayoutChg>
      </pc:sldMasterChg>
      <pc:sldMasterChg chg="add addSldLayout">
        <pc:chgData name="Forida Yeasmin (1912559)" userId="S::1912559@student.uwtsd.ac.uk::3df7fde7-eac8-433d-9f4e-e9f7eb469b42" providerId="AD" clId="Web-{13747AFD-8808-706C-D961-B94D002DCB88}" dt="2025-03-18T10:01:01.573" v="59"/>
        <pc:sldMasterMkLst>
          <pc:docMk/>
          <pc:sldMasterMk cId="3669967309" sldId="2147483672"/>
        </pc:sldMasterMkLst>
        <pc:sldLayoutChg chg="add">
          <pc:chgData name="Forida Yeasmin (1912559)" userId="S::1912559@student.uwtsd.ac.uk::3df7fde7-eac8-433d-9f4e-e9f7eb469b42" providerId="AD" clId="Web-{13747AFD-8808-706C-D961-B94D002DCB88}" dt="2025-03-18T10:01:01.573" v="59"/>
          <pc:sldLayoutMkLst>
            <pc:docMk/>
            <pc:sldMasterMk cId="3669967309" sldId="2147483672"/>
            <pc:sldLayoutMk cId="240677557" sldId="2147483673"/>
          </pc:sldLayoutMkLst>
        </pc:sldLayoutChg>
        <pc:sldLayoutChg chg="add">
          <pc:chgData name="Forida Yeasmin (1912559)" userId="S::1912559@student.uwtsd.ac.uk::3df7fde7-eac8-433d-9f4e-e9f7eb469b42" providerId="AD" clId="Web-{13747AFD-8808-706C-D961-B94D002DCB88}" dt="2025-03-18T10:01:01.573" v="59"/>
          <pc:sldLayoutMkLst>
            <pc:docMk/>
            <pc:sldMasterMk cId="3669967309" sldId="2147483672"/>
            <pc:sldLayoutMk cId="3331312856" sldId="2147483674"/>
          </pc:sldLayoutMkLst>
        </pc:sldLayoutChg>
        <pc:sldLayoutChg chg="add">
          <pc:chgData name="Forida Yeasmin (1912559)" userId="S::1912559@student.uwtsd.ac.uk::3df7fde7-eac8-433d-9f4e-e9f7eb469b42" providerId="AD" clId="Web-{13747AFD-8808-706C-D961-B94D002DCB88}" dt="2025-03-18T10:01:01.573" v="59"/>
          <pc:sldLayoutMkLst>
            <pc:docMk/>
            <pc:sldMasterMk cId="3669967309" sldId="2147483672"/>
            <pc:sldLayoutMk cId="3367213482" sldId="2147483675"/>
          </pc:sldLayoutMkLst>
        </pc:sldLayoutChg>
        <pc:sldLayoutChg chg="add">
          <pc:chgData name="Forida Yeasmin (1912559)" userId="S::1912559@student.uwtsd.ac.uk::3df7fde7-eac8-433d-9f4e-e9f7eb469b42" providerId="AD" clId="Web-{13747AFD-8808-706C-D961-B94D002DCB88}" dt="2025-03-18T10:01:01.573" v="59"/>
          <pc:sldLayoutMkLst>
            <pc:docMk/>
            <pc:sldMasterMk cId="3669967309" sldId="2147483672"/>
            <pc:sldLayoutMk cId="3474891035" sldId="2147483676"/>
          </pc:sldLayoutMkLst>
        </pc:sldLayoutChg>
        <pc:sldLayoutChg chg="add">
          <pc:chgData name="Forida Yeasmin (1912559)" userId="S::1912559@student.uwtsd.ac.uk::3df7fde7-eac8-433d-9f4e-e9f7eb469b42" providerId="AD" clId="Web-{13747AFD-8808-706C-D961-B94D002DCB88}" dt="2025-03-18T10:01:01.573" v="59"/>
          <pc:sldLayoutMkLst>
            <pc:docMk/>
            <pc:sldMasterMk cId="3669967309" sldId="2147483672"/>
            <pc:sldLayoutMk cId="3932034751" sldId="2147483677"/>
          </pc:sldLayoutMkLst>
        </pc:sldLayoutChg>
        <pc:sldLayoutChg chg="add">
          <pc:chgData name="Forida Yeasmin (1912559)" userId="S::1912559@student.uwtsd.ac.uk::3df7fde7-eac8-433d-9f4e-e9f7eb469b42" providerId="AD" clId="Web-{13747AFD-8808-706C-D961-B94D002DCB88}" dt="2025-03-18T10:01:01.573" v="59"/>
          <pc:sldLayoutMkLst>
            <pc:docMk/>
            <pc:sldMasterMk cId="3669967309" sldId="2147483672"/>
            <pc:sldLayoutMk cId="2823747380" sldId="2147483678"/>
          </pc:sldLayoutMkLst>
        </pc:sldLayoutChg>
        <pc:sldLayoutChg chg="add">
          <pc:chgData name="Forida Yeasmin (1912559)" userId="S::1912559@student.uwtsd.ac.uk::3df7fde7-eac8-433d-9f4e-e9f7eb469b42" providerId="AD" clId="Web-{13747AFD-8808-706C-D961-B94D002DCB88}" dt="2025-03-18T10:01:01.573" v="59"/>
          <pc:sldLayoutMkLst>
            <pc:docMk/>
            <pc:sldMasterMk cId="3669967309" sldId="2147483672"/>
            <pc:sldLayoutMk cId="267381250" sldId="2147483679"/>
          </pc:sldLayoutMkLst>
        </pc:sldLayoutChg>
        <pc:sldLayoutChg chg="add">
          <pc:chgData name="Forida Yeasmin (1912559)" userId="S::1912559@student.uwtsd.ac.uk::3df7fde7-eac8-433d-9f4e-e9f7eb469b42" providerId="AD" clId="Web-{13747AFD-8808-706C-D961-B94D002DCB88}" dt="2025-03-18T10:01:01.573" v="59"/>
          <pc:sldLayoutMkLst>
            <pc:docMk/>
            <pc:sldMasterMk cId="3669967309" sldId="2147483672"/>
            <pc:sldLayoutMk cId="1325245570" sldId="2147483680"/>
          </pc:sldLayoutMkLst>
        </pc:sldLayoutChg>
        <pc:sldLayoutChg chg="add">
          <pc:chgData name="Forida Yeasmin (1912559)" userId="S::1912559@student.uwtsd.ac.uk::3df7fde7-eac8-433d-9f4e-e9f7eb469b42" providerId="AD" clId="Web-{13747AFD-8808-706C-D961-B94D002DCB88}" dt="2025-03-18T10:01:01.573" v="59"/>
          <pc:sldLayoutMkLst>
            <pc:docMk/>
            <pc:sldMasterMk cId="3669967309" sldId="2147483672"/>
            <pc:sldLayoutMk cId="3472939923" sldId="2147483681"/>
          </pc:sldLayoutMkLst>
        </pc:sldLayoutChg>
        <pc:sldLayoutChg chg="add">
          <pc:chgData name="Forida Yeasmin (1912559)" userId="S::1912559@student.uwtsd.ac.uk::3df7fde7-eac8-433d-9f4e-e9f7eb469b42" providerId="AD" clId="Web-{13747AFD-8808-706C-D961-B94D002DCB88}" dt="2025-03-18T10:01:01.573" v="59"/>
          <pc:sldLayoutMkLst>
            <pc:docMk/>
            <pc:sldMasterMk cId="3669967309" sldId="2147483672"/>
            <pc:sldLayoutMk cId="906821471" sldId="2147483682"/>
          </pc:sldLayoutMkLst>
        </pc:sldLayoutChg>
        <pc:sldLayoutChg chg="add">
          <pc:chgData name="Forida Yeasmin (1912559)" userId="S::1912559@student.uwtsd.ac.uk::3df7fde7-eac8-433d-9f4e-e9f7eb469b42" providerId="AD" clId="Web-{13747AFD-8808-706C-D961-B94D002DCB88}" dt="2025-03-18T10:01:01.573" v="59"/>
          <pc:sldLayoutMkLst>
            <pc:docMk/>
            <pc:sldMasterMk cId="3669967309" sldId="2147483672"/>
            <pc:sldLayoutMk cId="4287654091" sldId="2147483683"/>
          </pc:sldLayoutMkLst>
        </pc:sldLayoutChg>
      </pc:sldMasterChg>
    </pc:docChg>
  </pc:docChgLst>
  <pc:docChgLst>
    <pc:chgData clId="Web-{13747AFD-8808-706C-D961-B94D002DCB88}"/>
    <pc:docChg chg="modSld">
      <pc:chgData name="" userId="" providerId="" clId="Web-{13747AFD-8808-706C-D961-B94D002DCB88}" dt="2025-03-18T09:59:59.009" v="4" actId="20577"/>
      <pc:docMkLst>
        <pc:docMk/>
      </pc:docMkLst>
      <pc:sldChg chg="modSp">
        <pc:chgData name="" userId="" providerId="" clId="Web-{13747AFD-8808-706C-D961-B94D002DCB88}" dt="2025-03-18T09:59:59.009" v="4" actId="20577"/>
        <pc:sldMkLst>
          <pc:docMk/>
          <pc:sldMk cId="109857222" sldId="256"/>
        </pc:sldMkLst>
        <pc:spChg chg="mod">
          <ac:chgData name="" userId="" providerId="" clId="Web-{13747AFD-8808-706C-D961-B94D002DCB88}" dt="2025-03-18T09:59:59.009" v="4" actId="20577"/>
          <ac:spMkLst>
            <pc:docMk/>
            <pc:sldMk cId="109857222" sldId="256"/>
            <ac:spMk id="2"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3/18/2025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06775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3/18/2025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313128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3/18/2025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672134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3/18/2025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748910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3/18/2025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320347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3/18/2025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237473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3/18/2025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73812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3/18/2025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252455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3/18/2025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729399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3/18/2025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06821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3/18/2025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876540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3/18/2025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366996730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legislation.gov.uk/"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corporatefinanceinstitute.com/resources/valuation/general-partnership/" TargetMode="External"/><Relationship Id="rId2" Type="http://schemas.openxmlformats.org/officeDocument/2006/relationships/hyperlink" Target="https://www.business4beginners.co.uk/disadvantages-of-a-sole-trader/" TargetMode="External"/><Relationship Id="rId1" Type="http://schemas.openxmlformats.org/officeDocument/2006/relationships/slideLayout" Target="../slideLayouts/slideLayout2.xml"/><Relationship Id="rId4" Type="http://schemas.openxmlformats.org/officeDocument/2006/relationships/hyperlink" Target="https://www.informdirect.co.uk/business-management/what-is-a-sole-trad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3D572980-FB84-8C29-1FAC-FAC5ECE29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vintage weighing scales">
            <a:extLst>
              <a:ext uri="{FF2B5EF4-FFF2-40B4-BE49-F238E27FC236}">
                <a16:creationId xmlns:a16="http://schemas.microsoft.com/office/drawing/2014/main" id="{E1C3FACC-0139-75DD-B3F0-2D02AC88BEB3}"/>
              </a:ext>
            </a:extLst>
          </p:cNvPr>
          <p:cNvPicPr>
            <a:picLocks noChangeAspect="1"/>
          </p:cNvPicPr>
          <p:nvPr/>
        </p:nvPicPr>
        <p:blipFill>
          <a:blip r:embed="rId2">
            <a:alphaModFix amt="60000"/>
          </a:blip>
          <a:srcRect t="18091" b="44362"/>
          <a:stretch/>
        </p:blipFill>
        <p:spPr>
          <a:xfrm>
            <a:off x="1" y="1"/>
            <a:ext cx="12192000" cy="6857999"/>
          </a:xfrm>
          <a:prstGeom prst="rect">
            <a:avLst/>
          </a:prstGeom>
        </p:spPr>
      </p:pic>
      <p:sp>
        <p:nvSpPr>
          <p:cNvPr id="2" name="Title 1"/>
          <p:cNvSpPr>
            <a:spLocks noGrp="1"/>
          </p:cNvSpPr>
          <p:nvPr>
            <p:ph type="ctrTitle"/>
          </p:nvPr>
        </p:nvSpPr>
        <p:spPr>
          <a:xfrm>
            <a:off x="2301923" y="1482602"/>
            <a:ext cx="7588155" cy="2236264"/>
          </a:xfrm>
        </p:spPr>
        <p:txBody>
          <a:bodyPr>
            <a:normAutofit/>
          </a:bodyPr>
          <a:lstStyle/>
          <a:p>
            <a:r>
              <a:rPr lang="en-US" sz="5400" dirty="0">
                <a:solidFill>
                  <a:srgbClr val="FFFFFF"/>
                </a:solidFill>
                <a:latin typeface="Arial"/>
                <a:cs typeface="Arial"/>
              </a:rPr>
              <a:t>Types of business structure</a:t>
            </a:r>
            <a:r>
              <a:rPr lang="en-US" sz="5400" dirty="0">
                <a:solidFill>
                  <a:srgbClr val="FFFFFF"/>
                </a:solidFill>
              </a:rPr>
              <a:t> </a:t>
            </a:r>
          </a:p>
        </p:txBody>
      </p:sp>
      <p:sp>
        <p:nvSpPr>
          <p:cNvPr id="3" name="Subtitle 2"/>
          <p:cNvSpPr>
            <a:spLocks noGrp="1"/>
          </p:cNvSpPr>
          <p:nvPr>
            <p:ph type="subTitle" idx="1"/>
          </p:nvPr>
        </p:nvSpPr>
        <p:spPr>
          <a:xfrm>
            <a:off x="2301923" y="3793937"/>
            <a:ext cx="7588155" cy="1414091"/>
          </a:xfrm>
        </p:spPr>
        <p:txBody>
          <a:bodyPr vert="horz" lIns="91440" tIns="45720" rIns="91440" bIns="45720" rtlCol="0" anchor="t">
            <a:normAutofit/>
          </a:bodyPr>
          <a:lstStyle/>
          <a:p>
            <a:r>
              <a:rPr lang="en-US" sz="2200" dirty="0">
                <a:solidFill>
                  <a:srgbClr val="FFFFFF"/>
                </a:solidFill>
                <a:latin typeface="Arial"/>
                <a:cs typeface="Arial"/>
              </a:rPr>
              <a:t>Student: By Forida Yeasmin </a:t>
            </a:r>
          </a:p>
          <a:p>
            <a:endParaRPr lang="en-US" sz="2200">
              <a:solidFill>
                <a:srgbClr val="FFFFFF"/>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BA613-2D9D-A56F-6E62-1AC91CFCDE6F}"/>
              </a:ext>
            </a:extLst>
          </p:cNvPr>
          <p:cNvSpPr>
            <a:spLocks noGrp="1"/>
          </p:cNvSpPr>
          <p:nvPr>
            <p:ph type="title"/>
          </p:nvPr>
        </p:nvSpPr>
        <p:spPr/>
        <p:txBody>
          <a:bodyPr/>
          <a:lstStyle/>
          <a:p>
            <a:r>
              <a:rPr lang="en-US" dirty="0">
                <a:latin typeface="Arial"/>
                <a:cs typeface="Arial"/>
              </a:rPr>
              <a:t>Introduction</a:t>
            </a:r>
            <a:r>
              <a:rPr lang="en-US" dirty="0"/>
              <a:t> </a:t>
            </a:r>
          </a:p>
        </p:txBody>
      </p:sp>
      <p:sp>
        <p:nvSpPr>
          <p:cNvPr id="3" name="Content Placeholder 2">
            <a:extLst>
              <a:ext uri="{FF2B5EF4-FFF2-40B4-BE49-F238E27FC236}">
                <a16:creationId xmlns:a16="http://schemas.microsoft.com/office/drawing/2014/main" id="{C05A8EDF-EA8B-1C24-A598-C6D056E5F029}"/>
              </a:ext>
            </a:extLst>
          </p:cNvPr>
          <p:cNvSpPr>
            <a:spLocks noGrp="1"/>
          </p:cNvSpPr>
          <p:nvPr>
            <p:ph idx="1"/>
          </p:nvPr>
        </p:nvSpPr>
        <p:spPr/>
        <p:txBody>
          <a:bodyPr vert="horz" lIns="91440" tIns="45720" rIns="91440" bIns="45720" rtlCol="0" anchor="t">
            <a:normAutofit/>
          </a:bodyPr>
          <a:lstStyle/>
          <a:p>
            <a:pPr marL="0" indent="0">
              <a:buNone/>
            </a:pPr>
            <a:r>
              <a:rPr lang="en-US" dirty="0">
                <a:latin typeface="Arial"/>
                <a:ea typeface="+mn-lt"/>
                <a:cs typeface="+mn-lt"/>
              </a:rPr>
              <a:t>In the ever-evolving landscape of business, the structure of an organization plays a pivotal role in determining its efficiency, effectiveness, and ability to adapt to market demands. Business strategy refers to the way a company organizes its workforce, resources, and management systems to achieve its objectives. Various types of business structures ranging from sole proprietorships to partnerships to limited offer different advantages and challenges depending on the business’s size, industry, and goals.</a:t>
            </a:r>
            <a:endParaRPr lang="en-US" dirty="0">
              <a:latin typeface="Arial"/>
              <a:cs typeface="Arial"/>
            </a:endParaRPr>
          </a:p>
        </p:txBody>
      </p:sp>
    </p:spTree>
    <p:extLst>
      <p:ext uri="{BB962C8B-B14F-4D97-AF65-F5344CB8AC3E}">
        <p14:creationId xmlns:p14="http://schemas.microsoft.com/office/powerpoint/2010/main" val="41069640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56742-54E4-90FA-0CF6-20D12C9A0E10}"/>
              </a:ext>
            </a:extLst>
          </p:cNvPr>
          <p:cNvSpPr>
            <a:spLocks noGrp="1"/>
          </p:cNvSpPr>
          <p:nvPr>
            <p:ph type="title"/>
          </p:nvPr>
        </p:nvSpPr>
        <p:spPr>
          <a:xfrm>
            <a:off x="612648" y="548640"/>
            <a:ext cx="10653578" cy="4410863"/>
          </a:xfrm>
        </p:spPr>
        <p:txBody>
          <a:bodyPr/>
          <a:lstStyle/>
          <a:p>
            <a:r>
              <a:rPr lang="en-US" dirty="0">
                <a:latin typeface="Arial"/>
                <a:cs typeface="Arial"/>
              </a:rPr>
              <a:t>Different types of business structure </a:t>
            </a:r>
          </a:p>
        </p:txBody>
      </p:sp>
      <p:sp>
        <p:nvSpPr>
          <p:cNvPr id="3" name="Content Placeholder 2">
            <a:extLst>
              <a:ext uri="{FF2B5EF4-FFF2-40B4-BE49-F238E27FC236}">
                <a16:creationId xmlns:a16="http://schemas.microsoft.com/office/drawing/2014/main" id="{6934A5A5-8562-DF02-8CE0-39F152EDC8E1}"/>
              </a:ext>
            </a:extLst>
          </p:cNvPr>
          <p:cNvSpPr>
            <a:spLocks noGrp="1"/>
          </p:cNvSpPr>
          <p:nvPr>
            <p:ph idx="1"/>
          </p:nvPr>
        </p:nvSpPr>
        <p:spPr/>
        <p:txBody>
          <a:bodyPr vert="horz" lIns="91440" tIns="45720" rIns="91440" bIns="45720" rtlCol="0" anchor="t">
            <a:normAutofit/>
          </a:bodyPr>
          <a:lstStyle/>
          <a:p>
            <a:r>
              <a:rPr lang="en-US" dirty="0">
                <a:latin typeface="Arial"/>
                <a:cs typeface="Arial"/>
              </a:rPr>
              <a:t>a business structure refers to the way a business is organized or legally set up. It determines the legal responsibilities of the business owner(s), their tax obligations, and the level of personal liability. Different business structures are governed by various laws and regulations (Gov.uk)</a:t>
            </a:r>
            <a:endParaRPr lang="en-US" b="1" dirty="0"/>
          </a:p>
        </p:txBody>
      </p:sp>
    </p:spTree>
    <p:extLst>
      <p:ext uri="{BB962C8B-B14F-4D97-AF65-F5344CB8AC3E}">
        <p14:creationId xmlns:p14="http://schemas.microsoft.com/office/powerpoint/2010/main" val="41861707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09747-8EA6-0722-CE23-8C99DBBB0C02}"/>
              </a:ext>
            </a:extLst>
          </p:cNvPr>
          <p:cNvSpPr>
            <a:spLocks noGrp="1"/>
          </p:cNvSpPr>
          <p:nvPr>
            <p:ph type="title"/>
          </p:nvPr>
        </p:nvSpPr>
        <p:spPr/>
        <p:txBody>
          <a:bodyPr/>
          <a:lstStyle/>
          <a:p>
            <a:r>
              <a:rPr lang="en-US" dirty="0">
                <a:latin typeface="Arial"/>
                <a:cs typeface="Arial"/>
              </a:rPr>
              <a:t>Sole Trader </a:t>
            </a:r>
          </a:p>
        </p:txBody>
      </p:sp>
      <p:sp>
        <p:nvSpPr>
          <p:cNvPr id="3" name="Content Placeholder 2">
            <a:extLst>
              <a:ext uri="{FF2B5EF4-FFF2-40B4-BE49-F238E27FC236}">
                <a16:creationId xmlns:a16="http://schemas.microsoft.com/office/drawing/2014/main" id="{3A1763AD-79B7-2592-6A39-EDA374AE4414}"/>
              </a:ext>
            </a:extLst>
          </p:cNvPr>
          <p:cNvSpPr>
            <a:spLocks noGrp="1"/>
          </p:cNvSpPr>
          <p:nvPr>
            <p:ph idx="1"/>
          </p:nvPr>
        </p:nvSpPr>
        <p:spPr/>
        <p:txBody>
          <a:bodyPr vert="horz" lIns="91440" tIns="45720" rIns="91440" bIns="45720" rtlCol="0" anchor="t">
            <a:normAutofit/>
          </a:bodyPr>
          <a:lstStyle/>
          <a:p>
            <a:pPr marL="0" indent="0">
              <a:buNone/>
            </a:pPr>
            <a:r>
              <a:rPr lang="en-US" b="1" dirty="0">
                <a:latin typeface="Arial"/>
                <a:ea typeface="+mn-lt"/>
                <a:cs typeface="+mn-lt"/>
              </a:rPr>
              <a:t>Description</a:t>
            </a:r>
            <a:r>
              <a:rPr lang="en-US" dirty="0">
                <a:latin typeface="Arial"/>
                <a:ea typeface="+mn-lt"/>
                <a:cs typeface="+mn-lt"/>
              </a:rPr>
              <a:t>: A sole trader is a person who owns and runs their own business as an individual. It's the simplest and most common business structure in the UK. </a:t>
            </a:r>
            <a:r>
              <a:rPr lang="en-US" dirty="0">
                <a:solidFill>
                  <a:srgbClr val="2C3E50"/>
                </a:solidFill>
                <a:latin typeface="Arial"/>
                <a:ea typeface="Roboto"/>
                <a:cs typeface="Roboto"/>
              </a:rPr>
              <a:t>(Bennett et al., 2022)</a:t>
            </a:r>
            <a:endParaRPr lang="en-US">
              <a:latin typeface="Arial"/>
              <a:cs typeface="Arial"/>
            </a:endParaRPr>
          </a:p>
          <a:p>
            <a:pPr lvl="1"/>
            <a:r>
              <a:rPr lang="en-US" sz="2000" b="1" dirty="0">
                <a:latin typeface="Arial"/>
                <a:ea typeface="+mn-lt"/>
                <a:cs typeface="+mn-lt"/>
              </a:rPr>
              <a:t>Liability</a:t>
            </a:r>
            <a:r>
              <a:rPr lang="en-US" sz="2000" dirty="0">
                <a:latin typeface="Arial"/>
                <a:ea typeface="+mn-lt"/>
                <a:cs typeface="+mn-lt"/>
              </a:rPr>
              <a:t>: The owner has unlimited liability, meaning they are personally responsible for any debts or legal actions.</a:t>
            </a:r>
            <a:endParaRPr lang="en-US" sz="2000">
              <a:latin typeface="Arial"/>
              <a:cs typeface="Arial"/>
            </a:endParaRPr>
          </a:p>
          <a:p>
            <a:pPr lvl="1"/>
            <a:r>
              <a:rPr lang="en-US" sz="2000" b="1" dirty="0">
                <a:latin typeface="Arial"/>
                <a:ea typeface="+mn-lt"/>
                <a:cs typeface="+mn-lt"/>
              </a:rPr>
              <a:t>Taxation</a:t>
            </a:r>
            <a:r>
              <a:rPr lang="en-US" sz="2000" dirty="0">
                <a:latin typeface="Arial"/>
                <a:ea typeface="+mn-lt"/>
                <a:cs typeface="+mn-lt"/>
              </a:rPr>
              <a:t>: Sole traders pay income tax on profits via the Self Assessment system and National Insurance contributions (NICs) based on their income.</a:t>
            </a:r>
            <a:endParaRPr lang="en-US" sz="2000">
              <a:latin typeface="Arial"/>
              <a:cs typeface="Arial"/>
            </a:endParaRPr>
          </a:p>
          <a:p>
            <a:pPr lvl="1"/>
            <a:r>
              <a:rPr lang="en-US" sz="2000" b="1" dirty="0">
                <a:latin typeface="Arial"/>
                <a:ea typeface="+mn-lt"/>
                <a:cs typeface="+mn-lt"/>
              </a:rPr>
              <a:t>Regulations</a:t>
            </a:r>
            <a:r>
              <a:rPr lang="en-US" sz="2000" dirty="0">
                <a:latin typeface="Arial"/>
                <a:ea typeface="+mn-lt"/>
                <a:cs typeface="+mn-lt"/>
              </a:rPr>
              <a:t>: Governed by the Income Tax (Trading and Other Income) Act 2005 for tax purposes and relevant business licensing laws depending on the type of business.</a:t>
            </a:r>
            <a:endParaRPr lang="en-US" sz="2000" dirty="0">
              <a:latin typeface="Arial"/>
            </a:endParaRPr>
          </a:p>
          <a:p>
            <a:endParaRPr lang="en-US" dirty="0"/>
          </a:p>
        </p:txBody>
      </p:sp>
    </p:spTree>
    <p:extLst>
      <p:ext uri="{BB962C8B-B14F-4D97-AF65-F5344CB8AC3E}">
        <p14:creationId xmlns:p14="http://schemas.microsoft.com/office/powerpoint/2010/main" val="42110385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03019-839F-E802-6D16-5892A2A6B48F}"/>
              </a:ext>
            </a:extLst>
          </p:cNvPr>
          <p:cNvSpPr>
            <a:spLocks noGrp="1"/>
          </p:cNvSpPr>
          <p:nvPr>
            <p:ph type="title"/>
          </p:nvPr>
        </p:nvSpPr>
        <p:spPr/>
        <p:txBody>
          <a:bodyPr/>
          <a:lstStyle/>
          <a:p>
            <a:r>
              <a:rPr lang="en-US" dirty="0">
                <a:latin typeface="Arial"/>
                <a:cs typeface="Arial"/>
              </a:rPr>
              <a:t>Private Limited Company</a:t>
            </a:r>
            <a:r>
              <a:rPr lang="en-US" dirty="0"/>
              <a:t> </a:t>
            </a:r>
          </a:p>
        </p:txBody>
      </p:sp>
      <p:sp>
        <p:nvSpPr>
          <p:cNvPr id="3" name="Content Placeholder 2">
            <a:extLst>
              <a:ext uri="{FF2B5EF4-FFF2-40B4-BE49-F238E27FC236}">
                <a16:creationId xmlns:a16="http://schemas.microsoft.com/office/drawing/2014/main" id="{01085211-D974-317C-6B8B-AB4E11F14F1A}"/>
              </a:ext>
            </a:extLst>
          </p:cNvPr>
          <p:cNvSpPr>
            <a:spLocks noGrp="1"/>
          </p:cNvSpPr>
          <p:nvPr>
            <p:ph idx="1"/>
          </p:nvPr>
        </p:nvSpPr>
        <p:spPr/>
        <p:txBody>
          <a:bodyPr vert="horz" lIns="91440" tIns="45720" rIns="91440" bIns="45720" rtlCol="0" anchor="t">
            <a:normAutofit/>
          </a:bodyPr>
          <a:lstStyle/>
          <a:p>
            <a:pPr marL="0" indent="0">
              <a:buNone/>
            </a:pPr>
            <a:r>
              <a:rPr lang="en-US" b="1" dirty="0">
                <a:latin typeface="Arial"/>
                <a:ea typeface="+mn-lt"/>
                <a:cs typeface="+mn-lt"/>
              </a:rPr>
              <a:t>Description</a:t>
            </a:r>
            <a:r>
              <a:rPr lang="en-US" dirty="0">
                <a:latin typeface="Arial"/>
                <a:ea typeface="+mn-lt"/>
                <a:cs typeface="+mn-lt"/>
              </a:rPr>
              <a:t>: </a:t>
            </a:r>
            <a:r>
              <a:rPr lang="en-US" dirty="0">
                <a:latin typeface="Arial"/>
                <a:ea typeface="+mn-lt"/>
                <a:cs typeface="Arial"/>
              </a:rPr>
              <a:t>According to Companies Act 2006 a </a:t>
            </a:r>
            <a:r>
              <a:rPr lang="en-US" dirty="0">
                <a:latin typeface="Arial"/>
                <a:ea typeface="+mn-lt"/>
                <a:cs typeface="+mn-lt"/>
              </a:rPr>
              <a:t>private limited company (Ltd) is a separate legal entity from its owners shareholders. It is the most common type of company in the UK for small and medium businesses.(Legislation, 20204)</a:t>
            </a:r>
            <a:endParaRPr lang="en-US" dirty="0">
              <a:latin typeface="Arial"/>
              <a:ea typeface="+mn-lt"/>
              <a:cs typeface="Arial"/>
            </a:endParaRPr>
          </a:p>
          <a:p>
            <a:pPr marL="0" indent="0">
              <a:buNone/>
            </a:pPr>
            <a:r>
              <a:rPr lang="en-US" b="1" dirty="0">
                <a:latin typeface="Arial"/>
                <a:ea typeface="+mn-lt"/>
                <a:cs typeface="+mn-lt"/>
              </a:rPr>
              <a:t>  </a:t>
            </a:r>
            <a:r>
              <a:rPr lang="en-US" sz="2000" b="1" dirty="0">
                <a:latin typeface="Arial"/>
                <a:ea typeface="+mn-lt"/>
                <a:cs typeface="+mn-lt"/>
              </a:rPr>
              <a:t>Liability</a:t>
            </a:r>
            <a:r>
              <a:rPr lang="en-US" sz="2000" dirty="0">
                <a:latin typeface="Arial"/>
                <a:ea typeface="+mn-lt"/>
                <a:cs typeface="+mn-lt"/>
              </a:rPr>
              <a:t>: Shareholders have limited liability, meaning they are only liable for the </a:t>
            </a:r>
            <a:r>
              <a:rPr lang="en-US" dirty="0">
                <a:latin typeface="Arial"/>
                <a:ea typeface="+mn-lt"/>
                <a:cs typeface="+mn-lt"/>
              </a:rPr>
              <a:t>                    </a:t>
            </a:r>
            <a:r>
              <a:rPr lang="en-US" sz="2000" dirty="0">
                <a:latin typeface="Arial"/>
                <a:ea typeface="+mn-lt"/>
                <a:cs typeface="+mn-lt"/>
              </a:rPr>
              <a:t>company's debts up to the amount of their unpaid shares.</a:t>
            </a:r>
            <a:endParaRPr lang="en-US" sz="2000" dirty="0">
              <a:latin typeface="Arial"/>
              <a:cs typeface="Arial"/>
            </a:endParaRPr>
          </a:p>
          <a:p>
            <a:pPr lvl="1"/>
            <a:r>
              <a:rPr lang="en-US" sz="2000" b="1" dirty="0">
                <a:latin typeface="Arial"/>
                <a:ea typeface="+mn-lt"/>
                <a:cs typeface="+mn-lt"/>
              </a:rPr>
              <a:t>Taxation</a:t>
            </a:r>
            <a:r>
              <a:rPr lang="en-US" sz="2000" dirty="0">
                <a:latin typeface="Arial"/>
                <a:ea typeface="+mn-lt"/>
                <a:cs typeface="+mn-lt"/>
              </a:rPr>
              <a:t>: Ltd companies are taxed on their profits at the Corporation Tax rate, which is set by the government.</a:t>
            </a:r>
            <a:endParaRPr lang="en-US" sz="2000">
              <a:latin typeface="Arial"/>
              <a:cs typeface="Arial"/>
            </a:endParaRPr>
          </a:p>
          <a:p>
            <a:pPr lvl="1"/>
            <a:r>
              <a:rPr lang="en-US" sz="2000" b="1" dirty="0">
                <a:latin typeface="Arial"/>
                <a:ea typeface="+mn-lt"/>
                <a:cs typeface="+mn-lt"/>
              </a:rPr>
              <a:t>Regulations</a:t>
            </a:r>
            <a:r>
              <a:rPr lang="en-US" sz="2000" dirty="0">
                <a:latin typeface="Arial"/>
                <a:ea typeface="+mn-lt"/>
                <a:cs typeface="+mn-lt"/>
              </a:rPr>
              <a:t>: Governed by the Companies Act 2006. Ltd companies must register with Companies House and comply with annual filing obligations, including financial statements and tax filings</a:t>
            </a:r>
            <a:endParaRPr lang="en-US" sz="2000" dirty="0">
              <a:latin typeface="Arial"/>
              <a:ea typeface="+mn-lt"/>
              <a:cs typeface="Arial"/>
            </a:endParaRPr>
          </a:p>
          <a:p>
            <a:pPr marL="228600" lvl="1" indent="0">
              <a:buNone/>
            </a:pPr>
            <a:endParaRPr lang="en-US" sz="1600" dirty="0">
              <a:latin typeface="Arial"/>
              <a:cs typeface="Arial"/>
            </a:endParaRPr>
          </a:p>
          <a:p>
            <a:endParaRPr lang="en-US" dirty="0"/>
          </a:p>
        </p:txBody>
      </p:sp>
    </p:spTree>
    <p:extLst>
      <p:ext uri="{BB962C8B-B14F-4D97-AF65-F5344CB8AC3E}">
        <p14:creationId xmlns:p14="http://schemas.microsoft.com/office/powerpoint/2010/main" val="15756521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AFE76-387A-65B8-C8E0-70D1ABBFEB8D}"/>
              </a:ext>
            </a:extLst>
          </p:cNvPr>
          <p:cNvSpPr>
            <a:spLocks noGrp="1"/>
          </p:cNvSpPr>
          <p:nvPr>
            <p:ph type="title"/>
          </p:nvPr>
        </p:nvSpPr>
        <p:spPr/>
        <p:txBody>
          <a:bodyPr/>
          <a:lstStyle/>
          <a:p>
            <a:r>
              <a:rPr lang="en-US" dirty="0">
                <a:latin typeface="Arial"/>
                <a:cs typeface="Arial"/>
              </a:rPr>
              <a:t>Partnership</a:t>
            </a:r>
          </a:p>
        </p:txBody>
      </p:sp>
      <p:sp>
        <p:nvSpPr>
          <p:cNvPr id="3" name="Content Placeholder 2">
            <a:extLst>
              <a:ext uri="{FF2B5EF4-FFF2-40B4-BE49-F238E27FC236}">
                <a16:creationId xmlns:a16="http://schemas.microsoft.com/office/drawing/2014/main" id="{EF452C86-B13F-BB7E-E28F-6ADAF4A9808B}"/>
              </a:ext>
            </a:extLst>
          </p:cNvPr>
          <p:cNvSpPr>
            <a:spLocks noGrp="1"/>
          </p:cNvSpPr>
          <p:nvPr>
            <p:ph idx="1"/>
          </p:nvPr>
        </p:nvSpPr>
        <p:spPr/>
        <p:txBody>
          <a:bodyPr vert="horz" lIns="91440" tIns="45720" rIns="91440" bIns="45720" rtlCol="0" anchor="t">
            <a:normAutofit/>
          </a:bodyPr>
          <a:lstStyle/>
          <a:p>
            <a:pPr marL="0" indent="0">
              <a:buNone/>
            </a:pPr>
            <a:r>
              <a:rPr lang="en-US" b="1" dirty="0">
                <a:latin typeface="Arial"/>
                <a:ea typeface="+mn-lt"/>
                <a:cs typeface="+mn-lt"/>
              </a:rPr>
              <a:t>Description</a:t>
            </a:r>
            <a:r>
              <a:rPr lang="en-US" dirty="0">
                <a:latin typeface="Arial"/>
                <a:ea typeface="+mn-lt"/>
                <a:cs typeface="+mn-lt"/>
              </a:rPr>
              <a:t>: A partnership is a business where two or more individuals or entities share ownership, control, and profits.</a:t>
            </a:r>
            <a:r>
              <a:rPr lang="en-US" sz="1800" dirty="0">
                <a:latin typeface="Arial"/>
                <a:ea typeface="+mn-lt"/>
                <a:cs typeface="+mn-lt"/>
              </a:rPr>
              <a:t> </a:t>
            </a:r>
            <a:r>
              <a:rPr lang="en-US" sz="1800" dirty="0">
                <a:latin typeface="Arial"/>
                <a:ea typeface="Roboto"/>
                <a:cs typeface="Roboto"/>
              </a:rPr>
              <a:t>(CFI Team, n.d.)</a:t>
            </a:r>
            <a:endParaRPr lang="en-US" sz="1800" dirty="0">
              <a:latin typeface="Arial"/>
              <a:cs typeface="Arial"/>
            </a:endParaRPr>
          </a:p>
          <a:p>
            <a:pPr lvl="1"/>
            <a:r>
              <a:rPr lang="en-US" sz="2000" b="1" dirty="0">
                <a:latin typeface="Arial"/>
                <a:ea typeface="+mn-lt"/>
                <a:cs typeface="+mn-lt"/>
              </a:rPr>
              <a:t>Liability</a:t>
            </a:r>
            <a:r>
              <a:rPr lang="en-US" sz="2000" dirty="0">
                <a:latin typeface="Arial"/>
                <a:ea typeface="+mn-lt"/>
                <a:cs typeface="+mn-lt"/>
              </a:rPr>
              <a:t>: In a general partnership, partners have unlimited liability. </a:t>
            </a:r>
            <a:endParaRPr lang="en-US" sz="2000" b="1">
              <a:latin typeface="Arial"/>
              <a:cs typeface="Arial"/>
            </a:endParaRPr>
          </a:p>
          <a:p>
            <a:pPr lvl="1"/>
            <a:r>
              <a:rPr lang="en-US" sz="2000" b="1" dirty="0">
                <a:latin typeface="Arial"/>
                <a:ea typeface="+mn-lt"/>
                <a:cs typeface="+mn-lt"/>
              </a:rPr>
              <a:t>Taxation</a:t>
            </a:r>
            <a:r>
              <a:rPr lang="en-US" sz="2000" dirty="0">
                <a:latin typeface="Arial"/>
                <a:ea typeface="+mn-lt"/>
                <a:cs typeface="+mn-lt"/>
              </a:rPr>
              <a:t>: Partnerships are tax-transparent (pass-through taxation) meaning the profits are taxed on the individual partners’ tax returns.</a:t>
            </a:r>
            <a:endParaRPr lang="en-US" sz="2000">
              <a:latin typeface="Arial"/>
              <a:cs typeface="Arial"/>
            </a:endParaRPr>
          </a:p>
          <a:p>
            <a:pPr lvl="1"/>
            <a:r>
              <a:rPr lang="en-US" sz="2000" b="1" dirty="0">
                <a:latin typeface="Arial"/>
                <a:ea typeface="+mn-lt"/>
                <a:cs typeface="+mn-lt"/>
              </a:rPr>
              <a:t>Regulations</a:t>
            </a:r>
            <a:r>
              <a:rPr lang="en-US" sz="2000" dirty="0">
                <a:latin typeface="Arial"/>
                <a:ea typeface="+mn-lt"/>
                <a:cs typeface="+mn-lt"/>
              </a:rPr>
              <a:t>: Governed by the Partnership Act 1890 for general partnerships, this outlines the </a:t>
            </a:r>
            <a:r>
              <a:rPr lang="en-US" sz="2000" dirty="0" err="1">
                <a:solidFill>
                  <a:srgbClr val="1F1F1F"/>
                </a:solidFill>
                <a:latin typeface="Arial"/>
                <a:ea typeface="+mn-lt"/>
                <a:cs typeface="+mn-lt"/>
              </a:rPr>
              <a:t>the</a:t>
            </a:r>
            <a:r>
              <a:rPr lang="en-US" sz="2000" dirty="0">
                <a:solidFill>
                  <a:srgbClr val="1F1F1F"/>
                </a:solidFill>
                <a:latin typeface="Arial"/>
                <a:ea typeface="+mn-lt"/>
                <a:cs typeface="+mn-lt"/>
              </a:rPr>
              <a:t> rights and duties of people or corporate entities conducting business in partnership</a:t>
            </a:r>
            <a:endParaRPr lang="en-US" sz="2000" dirty="0">
              <a:latin typeface="Arial"/>
            </a:endParaRPr>
          </a:p>
          <a:p>
            <a:endParaRPr lang="en-US" dirty="0"/>
          </a:p>
        </p:txBody>
      </p:sp>
    </p:spTree>
    <p:extLst>
      <p:ext uri="{BB962C8B-B14F-4D97-AF65-F5344CB8AC3E}">
        <p14:creationId xmlns:p14="http://schemas.microsoft.com/office/powerpoint/2010/main" val="1692934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284A0-91B1-047D-728F-61BF2B649BB1}"/>
              </a:ext>
            </a:extLst>
          </p:cNvPr>
          <p:cNvSpPr>
            <a:spLocks noGrp="1"/>
          </p:cNvSpPr>
          <p:nvPr>
            <p:ph type="title"/>
          </p:nvPr>
        </p:nvSpPr>
        <p:spPr/>
        <p:txBody>
          <a:bodyPr/>
          <a:lstStyle/>
          <a:p>
            <a:r>
              <a:rPr lang="en-US" dirty="0">
                <a:latin typeface="Arial"/>
                <a:cs typeface="Arial"/>
              </a:rPr>
              <a:t>Advantage of </a:t>
            </a:r>
            <a:r>
              <a:rPr lang="en-US" dirty="0" err="1">
                <a:latin typeface="Arial"/>
                <a:cs typeface="Arial"/>
              </a:rPr>
              <a:t>Soletrader</a:t>
            </a:r>
            <a:endParaRPr lang="en-US" dirty="0">
              <a:latin typeface="Arial"/>
              <a:cs typeface="Arial"/>
            </a:endParaRPr>
          </a:p>
        </p:txBody>
      </p:sp>
      <p:sp>
        <p:nvSpPr>
          <p:cNvPr id="3" name="Content Placeholder 2">
            <a:extLst>
              <a:ext uri="{FF2B5EF4-FFF2-40B4-BE49-F238E27FC236}">
                <a16:creationId xmlns:a16="http://schemas.microsoft.com/office/drawing/2014/main" id="{01D4CE7D-E040-D2AB-0DF0-7EA6B1F27290}"/>
              </a:ext>
            </a:extLst>
          </p:cNvPr>
          <p:cNvSpPr>
            <a:spLocks noGrp="1"/>
          </p:cNvSpPr>
          <p:nvPr>
            <p:ph idx="1"/>
          </p:nvPr>
        </p:nvSpPr>
        <p:spPr>
          <a:xfrm>
            <a:off x="612647" y="1695480"/>
            <a:ext cx="10763868" cy="4944748"/>
          </a:xfrm>
        </p:spPr>
        <p:txBody>
          <a:bodyPr vert="horz" lIns="91440" tIns="45720" rIns="91440" bIns="45720" rtlCol="0" anchor="t">
            <a:noAutofit/>
          </a:bodyPr>
          <a:lstStyle/>
          <a:p>
            <a:pPr marL="0" indent="0">
              <a:buNone/>
            </a:pPr>
            <a:r>
              <a:rPr lang="en-US" sz="1800" b="1" u="sng" dirty="0">
                <a:latin typeface="Arial"/>
                <a:ea typeface="+mn-lt"/>
                <a:cs typeface="+mn-lt"/>
              </a:rPr>
              <a:t>1.Complete Control and Decision-Making  </a:t>
            </a:r>
            <a:r>
              <a:rPr lang="en-US" sz="1800" dirty="0">
                <a:latin typeface="Arial"/>
                <a:ea typeface="+mn-lt"/>
                <a:cs typeface="+mn-lt"/>
              </a:rPr>
              <a:t>                                                                                                                                                             As the sole owner, the trader can make decisions quickly without the need for consultation or approval from partners or shareholders (Gibson, 2020). In Essence this ability to act independently allows for greater flexibility in managing the business and adapting to changing circumstances.</a:t>
            </a:r>
            <a:r>
              <a:rPr lang="en-US" sz="1800" dirty="0">
                <a:ea typeface="+mn-lt"/>
                <a:cs typeface="+mn-lt"/>
              </a:rPr>
              <a:t>(HM Revenue &amp; Customs, "Income Tax for Sole Traders").</a:t>
            </a:r>
            <a:endParaRPr lang="en-US" sz="1800">
              <a:latin typeface="Arial"/>
              <a:cs typeface="Arial"/>
            </a:endParaRPr>
          </a:p>
          <a:p>
            <a:pPr marL="0" indent="0">
              <a:buNone/>
            </a:pPr>
            <a:r>
              <a:rPr lang="en-US" sz="1800" b="1" u="sng" dirty="0">
                <a:latin typeface="Arial"/>
                <a:cs typeface="Arial"/>
              </a:rPr>
              <a:t>2.</a:t>
            </a:r>
            <a:r>
              <a:rPr lang="en-US" sz="1800" b="1" u="sng" dirty="0">
                <a:latin typeface="Arial"/>
                <a:ea typeface="+mn-lt"/>
                <a:cs typeface="+mn-lt"/>
              </a:rPr>
              <a:t>Minimal Regulation and Simple Setup   </a:t>
            </a:r>
            <a:r>
              <a:rPr lang="en-US" sz="1800" dirty="0">
                <a:latin typeface="Arial"/>
                <a:ea typeface="+mn-lt"/>
                <a:cs typeface="+mn-lt"/>
              </a:rPr>
              <a:t>                                                                                                                                             Sole traders benefit from fewer regulatory requirements compared to other business structures, such as corporations. The process to establish a sole trader business is generally straightforward and involves less paperwork (Robinson, 2019). In addition this simplicity makes it an attractive option for individuals looking to start a business with minimal legal complications.</a:t>
            </a:r>
            <a:endParaRPr lang="en-US" sz="1800">
              <a:latin typeface="Arial"/>
              <a:cs typeface="Arial"/>
            </a:endParaRPr>
          </a:p>
          <a:p>
            <a:pPr marL="0" indent="0">
              <a:buNone/>
            </a:pPr>
            <a:r>
              <a:rPr lang="en-US" sz="1800" b="1" u="sng" dirty="0">
                <a:latin typeface="Arial"/>
                <a:ea typeface="+mn-lt"/>
                <a:cs typeface="+mn-lt"/>
              </a:rPr>
              <a:t>3.Tax Advantages</a:t>
            </a:r>
            <a:br>
              <a:rPr lang="en-US" sz="1800" dirty="0">
                <a:latin typeface="Arial"/>
                <a:ea typeface="+mn-lt"/>
                <a:cs typeface="+mn-lt"/>
              </a:rPr>
            </a:br>
            <a:r>
              <a:rPr lang="en-US" sz="1800" dirty="0">
                <a:latin typeface="Arial"/>
                <a:ea typeface="+mn-lt"/>
                <a:cs typeface="+mn-lt"/>
              </a:rPr>
              <a:t> Sole traders are often taxed at a personal income tax rate rather than a corporate tax rate, which can be beneficial in certain situations. In addition this they may be able to deduct business expenses more easily from their personal income, potentially lowering their overall tax burden (Harrison, 2021). </a:t>
            </a:r>
            <a:endParaRPr lang="en-US" sz="1800" dirty="0">
              <a:latin typeface="Arial"/>
            </a:endParaRPr>
          </a:p>
          <a:p>
            <a:pPr marL="0" indent="0">
              <a:buNone/>
            </a:pPr>
            <a:endParaRPr lang="en-US" dirty="0"/>
          </a:p>
        </p:txBody>
      </p:sp>
    </p:spTree>
    <p:extLst>
      <p:ext uri="{BB962C8B-B14F-4D97-AF65-F5344CB8AC3E}">
        <p14:creationId xmlns:p14="http://schemas.microsoft.com/office/powerpoint/2010/main" val="39227682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276B7-CAB6-CC12-515D-837AE26DAFCF}"/>
              </a:ext>
            </a:extLst>
          </p:cNvPr>
          <p:cNvSpPr>
            <a:spLocks noGrp="1"/>
          </p:cNvSpPr>
          <p:nvPr>
            <p:ph type="title"/>
          </p:nvPr>
        </p:nvSpPr>
        <p:spPr/>
        <p:txBody>
          <a:bodyPr/>
          <a:lstStyle/>
          <a:p>
            <a:r>
              <a:rPr lang="en-US" dirty="0">
                <a:latin typeface="Arial"/>
                <a:cs typeface="Arial"/>
              </a:rPr>
              <a:t>Disadvantage of </a:t>
            </a:r>
            <a:r>
              <a:rPr lang="en-US" dirty="0" err="1">
                <a:latin typeface="Arial"/>
                <a:cs typeface="Arial"/>
              </a:rPr>
              <a:t>Soletrader</a:t>
            </a:r>
            <a:r>
              <a:rPr lang="en-US" dirty="0">
                <a:latin typeface="Arial"/>
                <a:cs typeface="Arial"/>
              </a:rPr>
              <a:t> </a:t>
            </a:r>
          </a:p>
        </p:txBody>
      </p:sp>
      <p:sp>
        <p:nvSpPr>
          <p:cNvPr id="3" name="Content Placeholder 2">
            <a:extLst>
              <a:ext uri="{FF2B5EF4-FFF2-40B4-BE49-F238E27FC236}">
                <a16:creationId xmlns:a16="http://schemas.microsoft.com/office/drawing/2014/main" id="{5E43E2FD-3C2B-7A60-EAAA-28AB0AB2F7A1}"/>
              </a:ext>
            </a:extLst>
          </p:cNvPr>
          <p:cNvSpPr>
            <a:spLocks noGrp="1"/>
          </p:cNvSpPr>
          <p:nvPr>
            <p:ph idx="1"/>
          </p:nvPr>
        </p:nvSpPr>
        <p:spPr>
          <a:xfrm>
            <a:off x="612647" y="1692786"/>
            <a:ext cx="11040265" cy="4980514"/>
          </a:xfrm>
        </p:spPr>
        <p:txBody>
          <a:bodyPr vert="horz" lIns="91440" tIns="45720" rIns="91440" bIns="45720" rtlCol="0" anchor="t">
            <a:normAutofit lnSpcReduction="10000"/>
          </a:bodyPr>
          <a:lstStyle/>
          <a:p>
            <a:pPr marL="0" indent="0">
              <a:buNone/>
            </a:pPr>
            <a:r>
              <a:rPr lang="en-US" sz="1800" b="1" u="sng" dirty="0">
                <a:latin typeface="Arial"/>
                <a:ea typeface="+mn-lt"/>
                <a:cs typeface="+mn-lt"/>
              </a:rPr>
              <a:t>1.Unlimited Liability</a:t>
            </a:r>
            <a:br>
              <a:rPr lang="en-US" sz="1800" dirty="0">
                <a:latin typeface="Arial"/>
                <a:ea typeface="+mn-lt"/>
                <a:cs typeface="+mn-lt"/>
              </a:rPr>
            </a:br>
            <a:r>
              <a:rPr lang="en-US" sz="1800" dirty="0">
                <a:latin typeface="Arial"/>
                <a:ea typeface="+mn-lt"/>
                <a:cs typeface="+mn-lt"/>
              </a:rPr>
              <a:t> One of the most significant disadvantages is unlimited liability. The individual owner is personally responsible for all the debts and financial obligations of the business. In addition this factor of the business incurs debt or face legal action, the sole trader’s personal assets, such as their home or savings, could be at risk. </a:t>
            </a:r>
            <a:r>
              <a:rPr lang="en-US" sz="1800" dirty="0">
                <a:latin typeface="Arial"/>
                <a:ea typeface="Roboto"/>
                <a:cs typeface="Roboto"/>
              </a:rPr>
              <a:t>(UK Legislation, 2024)</a:t>
            </a:r>
            <a:endParaRPr lang="en-US" sz="1800" dirty="0">
              <a:latin typeface="Arial"/>
              <a:ea typeface="+mn-lt"/>
              <a:cs typeface="+mn-lt"/>
            </a:endParaRPr>
          </a:p>
          <a:p>
            <a:pPr marL="0" indent="0">
              <a:buNone/>
            </a:pPr>
            <a:r>
              <a:rPr lang="en-US" sz="1800" b="1" u="sng" dirty="0">
                <a:latin typeface="Arial"/>
                <a:ea typeface="+mn-lt"/>
                <a:cs typeface="+mn-lt"/>
              </a:rPr>
              <a:t>2.Limited Capital and Resources</a:t>
            </a:r>
            <a:br>
              <a:rPr lang="en-US" sz="1800" dirty="0">
                <a:latin typeface="Arial"/>
                <a:ea typeface="+mn-lt"/>
                <a:cs typeface="+mn-lt"/>
              </a:rPr>
            </a:br>
            <a:r>
              <a:rPr lang="en-US" sz="1800" dirty="0">
                <a:latin typeface="Arial"/>
                <a:ea typeface="+mn-lt"/>
                <a:cs typeface="+mn-lt"/>
              </a:rPr>
              <a:t> Sole traders often struggle with raising capital, as they do not have the ability to issue shares or attract large-scale investments. </a:t>
            </a:r>
            <a:r>
              <a:rPr lang="en-US" sz="1800" dirty="0">
                <a:latin typeface="Arial"/>
                <a:ea typeface="Roboto"/>
                <a:cs typeface="Roboto"/>
              </a:rPr>
              <a:t>(Anon, 2022)</a:t>
            </a:r>
            <a:r>
              <a:rPr lang="en-US" sz="1600" dirty="0">
                <a:latin typeface="Arial"/>
                <a:ea typeface="Roboto"/>
                <a:cs typeface="Roboto"/>
              </a:rPr>
              <a:t> </a:t>
            </a:r>
            <a:r>
              <a:rPr lang="en-US" sz="1800" dirty="0">
                <a:latin typeface="Arial"/>
                <a:ea typeface="+mn-lt"/>
                <a:cs typeface="+mn-lt"/>
              </a:rPr>
              <a:t>In essence their funding options are typically limited to personal savings, bank loans, or reinvested profits, which may not be enough to support growth or cover unexpected expenses. </a:t>
            </a:r>
          </a:p>
          <a:p>
            <a:pPr marL="0" indent="0">
              <a:buNone/>
            </a:pPr>
            <a:r>
              <a:rPr lang="en-US" sz="1800" b="1" u="sng" dirty="0">
                <a:latin typeface="Arial"/>
                <a:ea typeface="+mn-lt"/>
                <a:cs typeface="+mn-lt"/>
              </a:rPr>
              <a:t>3.Workload and Time Pressure</a:t>
            </a:r>
            <a:br>
              <a:rPr lang="en-US" sz="1800" dirty="0">
                <a:latin typeface="Arial"/>
                <a:ea typeface="+mn-lt"/>
                <a:cs typeface="+mn-lt"/>
              </a:rPr>
            </a:br>
            <a:r>
              <a:rPr lang="en-US" sz="1800" dirty="0">
                <a:latin typeface="Arial"/>
                <a:ea typeface="+mn-lt"/>
                <a:cs typeface="+mn-lt"/>
              </a:rPr>
              <a:t> Running a business as a sole trader often means shouldering every responsibility, from operations and marketing to accounting and customer service. Additionally this can lead to significant stress and time pressures, as the owner may struggle to manage all aspects of the business effectively (Harrison, 2021). The lack of delegation can lead to burnout and a reduction in the quality of service or products offered.</a:t>
            </a:r>
            <a:endParaRPr lang="en-US" sz="1800" dirty="0">
              <a:latin typeface="Arial"/>
            </a:endParaRPr>
          </a:p>
          <a:p>
            <a:pPr marL="0" indent="0">
              <a:buNone/>
            </a:pPr>
            <a:endParaRPr lang="en-US" dirty="0"/>
          </a:p>
          <a:p>
            <a:pPr marL="0" indent="0">
              <a:buNone/>
            </a:pPr>
            <a:endParaRPr lang="en-US" dirty="0"/>
          </a:p>
        </p:txBody>
      </p:sp>
    </p:spTree>
    <p:extLst>
      <p:ext uri="{BB962C8B-B14F-4D97-AF65-F5344CB8AC3E}">
        <p14:creationId xmlns:p14="http://schemas.microsoft.com/office/powerpoint/2010/main" val="5805372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285C7-0B86-E500-ADBC-293C0BD3BDB1}"/>
              </a:ext>
            </a:extLst>
          </p:cNvPr>
          <p:cNvSpPr>
            <a:spLocks noGrp="1"/>
          </p:cNvSpPr>
          <p:nvPr>
            <p:ph type="title"/>
          </p:nvPr>
        </p:nvSpPr>
        <p:spPr>
          <a:ln>
            <a:noFill/>
          </a:ln>
        </p:spPr>
        <p:txBody>
          <a:bodyPr/>
          <a:lstStyle/>
          <a:p>
            <a:r>
              <a:rPr lang="en-US" dirty="0">
                <a:latin typeface="Arial"/>
                <a:cs typeface="Arial"/>
              </a:rPr>
              <a:t>Continued  </a:t>
            </a:r>
          </a:p>
        </p:txBody>
      </p:sp>
      <p:sp>
        <p:nvSpPr>
          <p:cNvPr id="3" name="Content Placeholder 2">
            <a:extLst>
              <a:ext uri="{FF2B5EF4-FFF2-40B4-BE49-F238E27FC236}">
                <a16:creationId xmlns:a16="http://schemas.microsoft.com/office/drawing/2014/main" id="{D2238B61-8E44-309E-68B8-F36785D54F46}"/>
              </a:ext>
            </a:extLst>
          </p:cNvPr>
          <p:cNvSpPr>
            <a:spLocks noGrp="1"/>
          </p:cNvSpPr>
          <p:nvPr>
            <p:ph idx="1"/>
          </p:nvPr>
        </p:nvSpPr>
        <p:spPr>
          <a:xfrm>
            <a:off x="612647" y="1692786"/>
            <a:ext cx="10335132" cy="3956933"/>
          </a:xfrm>
        </p:spPr>
        <p:txBody>
          <a:bodyPr vert="horz" lIns="91440" tIns="45720" rIns="91440" bIns="45720" rtlCol="0" anchor="t">
            <a:normAutofit/>
          </a:bodyPr>
          <a:lstStyle/>
          <a:p>
            <a:pPr marL="0" indent="0">
              <a:buNone/>
            </a:pPr>
            <a:r>
              <a:rPr lang="en-US" dirty="0">
                <a:latin typeface="Arial"/>
                <a:ea typeface="+mn-lt"/>
                <a:cs typeface="+mn-lt"/>
              </a:rPr>
              <a:t>The support for a being a sole trader was all the profits from the business belong to the individual, meaning they do not have to be shared with partners or shareholders. This can be very appealing if the business is successful.</a:t>
            </a:r>
            <a:r>
              <a:rPr lang="en-US" sz="1800" dirty="0">
                <a:latin typeface="Arial"/>
                <a:ea typeface="Roboto"/>
                <a:cs typeface="Roboto"/>
              </a:rPr>
              <a:t>(Korchak, 2024).</a:t>
            </a:r>
            <a:r>
              <a:rPr lang="en-US" dirty="0">
                <a:latin typeface="Arial"/>
                <a:ea typeface="+mn-lt"/>
                <a:cs typeface="+mn-lt"/>
              </a:rPr>
              <a:t> However on the other hand sole trader was criticized for often struggling to raise capital for their business, as they cannot issue shares like limited </a:t>
            </a:r>
            <a:r>
              <a:rPr lang="en-US" dirty="0" err="1">
                <a:latin typeface="Arial"/>
                <a:ea typeface="+mn-lt"/>
                <a:cs typeface="+mn-lt"/>
              </a:rPr>
              <a:t>companies.This</a:t>
            </a:r>
            <a:r>
              <a:rPr lang="en-US" dirty="0">
                <a:latin typeface="Arial"/>
                <a:ea typeface="+mn-lt"/>
                <a:cs typeface="+mn-lt"/>
              </a:rPr>
              <a:t> could limit business growth and access to funding as financial institutions may also view sole traders as higher-risk borrowers, making it harder to secure loans </a:t>
            </a:r>
            <a:r>
              <a:rPr lang="en-US" sz="1800" dirty="0">
                <a:latin typeface="Arial"/>
                <a:ea typeface="Roboto"/>
                <a:cs typeface="Roboto"/>
              </a:rPr>
              <a:t>(Green, 2022)</a:t>
            </a:r>
            <a:endParaRPr lang="en-US" sz="1800" dirty="0">
              <a:latin typeface="Arial"/>
              <a:cs typeface="Arial"/>
            </a:endParaRPr>
          </a:p>
          <a:p>
            <a:pPr>
              <a:buFont typeface="Arial"/>
              <a:buChar char="•"/>
            </a:pPr>
            <a:endParaRPr lang="en-US"/>
          </a:p>
          <a:p>
            <a:pPr marL="0" indent="0">
              <a:buNone/>
            </a:pPr>
            <a:endParaRPr lang="en-US" sz="1600" dirty="0">
              <a:latin typeface="Arial"/>
              <a:cs typeface="Arial"/>
            </a:endParaRPr>
          </a:p>
          <a:p>
            <a:pPr marL="0" indent="0">
              <a:buNone/>
            </a:pPr>
            <a:endParaRPr lang="en-US" dirty="0"/>
          </a:p>
          <a:p>
            <a:endParaRPr lang="en-US" dirty="0"/>
          </a:p>
        </p:txBody>
      </p:sp>
    </p:spTree>
    <p:extLst>
      <p:ext uri="{BB962C8B-B14F-4D97-AF65-F5344CB8AC3E}">
        <p14:creationId xmlns:p14="http://schemas.microsoft.com/office/powerpoint/2010/main" val="35736748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CBB79-3053-847E-269E-07CFF2A60B09}"/>
              </a:ext>
            </a:extLst>
          </p:cNvPr>
          <p:cNvSpPr>
            <a:spLocks noGrp="1"/>
          </p:cNvSpPr>
          <p:nvPr>
            <p:ph type="title"/>
          </p:nvPr>
        </p:nvSpPr>
        <p:spPr/>
        <p:txBody>
          <a:bodyPr/>
          <a:lstStyle/>
          <a:p>
            <a:r>
              <a:rPr lang="en-US" dirty="0">
                <a:latin typeface="Arial"/>
                <a:cs typeface="Arial"/>
              </a:rPr>
              <a:t>Advantage of Partnership</a:t>
            </a:r>
            <a:r>
              <a:rPr lang="en-US" dirty="0"/>
              <a:t> </a:t>
            </a:r>
          </a:p>
        </p:txBody>
      </p:sp>
      <p:sp>
        <p:nvSpPr>
          <p:cNvPr id="3" name="Content Placeholder 2">
            <a:extLst>
              <a:ext uri="{FF2B5EF4-FFF2-40B4-BE49-F238E27FC236}">
                <a16:creationId xmlns:a16="http://schemas.microsoft.com/office/drawing/2014/main" id="{BE076E93-1177-67CC-6E22-270889C71AED}"/>
              </a:ext>
            </a:extLst>
          </p:cNvPr>
          <p:cNvSpPr>
            <a:spLocks noGrp="1"/>
          </p:cNvSpPr>
          <p:nvPr>
            <p:ph idx="1"/>
          </p:nvPr>
        </p:nvSpPr>
        <p:spPr/>
        <p:txBody>
          <a:bodyPr vert="horz" lIns="91440" tIns="45720" rIns="91440" bIns="45720" rtlCol="0" anchor="t">
            <a:normAutofit/>
          </a:bodyPr>
          <a:lstStyle/>
          <a:p>
            <a:pPr marL="0" indent="0">
              <a:buNone/>
            </a:pPr>
            <a:r>
              <a:rPr lang="en-US" u="sng" dirty="0">
                <a:latin typeface="Arial"/>
                <a:cs typeface="Arial"/>
              </a:rPr>
              <a:t>1. </a:t>
            </a:r>
            <a:r>
              <a:rPr lang="en-US" b="1" u="sng" dirty="0">
                <a:latin typeface="Arial"/>
                <a:cs typeface="Arial"/>
              </a:rPr>
              <a:t>Flexibility in Management and Structure</a:t>
            </a:r>
            <a:r>
              <a:rPr lang="en-US" dirty="0">
                <a:latin typeface="Arial"/>
                <a:ea typeface="+mn-lt"/>
                <a:cs typeface="+mn-lt"/>
              </a:rPr>
              <a:t>                                                             under </a:t>
            </a:r>
            <a:r>
              <a:rPr lang="en-US" dirty="0" err="1">
                <a:latin typeface="Arial"/>
                <a:ea typeface="+mn-lt"/>
                <a:cs typeface="+mn-lt"/>
              </a:rPr>
              <a:t>Under</a:t>
            </a:r>
            <a:r>
              <a:rPr lang="en-US" dirty="0">
                <a:latin typeface="Arial"/>
                <a:ea typeface="+mn-lt"/>
                <a:cs typeface="+mn-lt"/>
              </a:rPr>
              <a:t> the S.24 PA 1890 the default rules for partnerships are outlined, but partners can create their own agreement to set terms regarding the management, profit-sharing, and responsibilities </a:t>
            </a:r>
            <a:r>
              <a:rPr lang="en-US" sz="1800" dirty="0">
                <a:latin typeface="Arial"/>
                <a:ea typeface="Roboto"/>
                <a:cs typeface="Roboto"/>
              </a:rPr>
              <a:t>(Green, 2022).</a:t>
            </a:r>
            <a:endParaRPr lang="en-US" sz="1800" dirty="0">
              <a:latin typeface="Arial"/>
              <a:ea typeface="+mn-lt"/>
              <a:cs typeface="+mn-lt"/>
            </a:endParaRPr>
          </a:p>
          <a:p>
            <a:pPr marL="0" indent="0">
              <a:buNone/>
            </a:pPr>
            <a:r>
              <a:rPr lang="en-US" u="sng" dirty="0">
                <a:latin typeface="Arial"/>
                <a:ea typeface="+mn-lt"/>
                <a:cs typeface="+mn-lt"/>
              </a:rPr>
              <a:t>2. </a:t>
            </a:r>
            <a:r>
              <a:rPr lang="en-US" b="1" u="sng" dirty="0">
                <a:latin typeface="Arial"/>
                <a:ea typeface="+mn-lt"/>
                <a:cs typeface="+mn-lt"/>
              </a:rPr>
              <a:t>Shared Risk</a:t>
            </a:r>
            <a:r>
              <a:rPr lang="en-US" b="1" dirty="0">
                <a:latin typeface="Arial"/>
                <a:ea typeface="+mn-lt"/>
                <a:cs typeface="+mn-lt"/>
              </a:rPr>
              <a:t>                                                                                                                                               </a:t>
            </a:r>
            <a:r>
              <a:rPr lang="en-US" dirty="0">
                <a:latin typeface="Arial"/>
                <a:ea typeface="+mn-lt"/>
                <a:cs typeface="+mn-lt"/>
              </a:rPr>
              <a:t>Under the S.9 PA 1890 partners are jointly and severally liable for the debts and obligations of the partnership. However, this shared risk allows partners to potentially support each other more effectively.</a:t>
            </a:r>
            <a:endParaRPr lang="en-US">
              <a:latin typeface="Arial"/>
              <a:cs typeface="Arial"/>
            </a:endParaRPr>
          </a:p>
          <a:p>
            <a:pPr marL="0" indent="0">
              <a:buNone/>
            </a:pPr>
            <a:r>
              <a:rPr lang="en-US" u="sng" dirty="0">
                <a:latin typeface="Arial"/>
                <a:ea typeface="+mn-lt"/>
                <a:cs typeface="+mn-lt"/>
              </a:rPr>
              <a:t>3. </a:t>
            </a:r>
            <a:r>
              <a:rPr lang="en-US" b="1" u="sng" dirty="0">
                <a:latin typeface="Arial"/>
                <a:ea typeface="+mn-lt"/>
                <a:cs typeface="+mn-lt"/>
              </a:rPr>
              <a:t>Taxation Benefits </a:t>
            </a:r>
            <a:r>
              <a:rPr lang="en-US" b="1" dirty="0">
                <a:latin typeface="Arial"/>
                <a:ea typeface="+mn-lt"/>
                <a:cs typeface="+mn-lt"/>
              </a:rPr>
              <a:t>                                                                                                                                   </a:t>
            </a:r>
            <a:r>
              <a:rPr lang="en-US" dirty="0">
                <a:latin typeface="Arial"/>
                <a:ea typeface="+mn-lt"/>
                <a:cs typeface="+mn-lt"/>
              </a:rPr>
              <a:t>According to HMRC guidelines </a:t>
            </a:r>
            <a:r>
              <a:rPr lang="en-US" dirty="0">
                <a:solidFill>
                  <a:srgbClr val="000000"/>
                </a:solidFill>
                <a:latin typeface="Arial"/>
                <a:ea typeface="+mn-lt"/>
                <a:cs typeface="+mn-lt"/>
              </a:rPr>
              <a:t>partners must </a:t>
            </a:r>
            <a:r>
              <a:rPr lang="en-US" sz="1800" dirty="0">
                <a:latin typeface="Arial"/>
                <a:ea typeface="+mn-lt"/>
                <a:cs typeface="+mn-lt"/>
              </a:rPr>
              <a:t>submit their own Self Assessment return and pay income tax and National Insurance on their share of the profits</a:t>
            </a:r>
            <a:endParaRPr lang="en-US" sz="1800">
              <a:latin typeface="Arial"/>
              <a:cs typeface="Arial"/>
            </a:endParaRPr>
          </a:p>
          <a:p>
            <a:pPr marL="0" indent="0">
              <a:buNone/>
            </a:pPr>
            <a:endParaRPr lang="en-US" dirty="0"/>
          </a:p>
          <a:p>
            <a:endParaRPr lang="en-US"/>
          </a:p>
          <a:p>
            <a:endParaRPr lang="en-US" dirty="0"/>
          </a:p>
        </p:txBody>
      </p:sp>
    </p:spTree>
    <p:extLst>
      <p:ext uri="{BB962C8B-B14F-4D97-AF65-F5344CB8AC3E}">
        <p14:creationId xmlns:p14="http://schemas.microsoft.com/office/powerpoint/2010/main" val="11311563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0ACDF-54C3-EF0D-9A58-126D8872E91F}"/>
              </a:ext>
            </a:extLst>
          </p:cNvPr>
          <p:cNvSpPr>
            <a:spLocks noGrp="1"/>
          </p:cNvSpPr>
          <p:nvPr>
            <p:ph type="title"/>
          </p:nvPr>
        </p:nvSpPr>
        <p:spPr/>
        <p:txBody>
          <a:bodyPr/>
          <a:lstStyle/>
          <a:p>
            <a:r>
              <a:rPr lang="en-US" dirty="0">
                <a:latin typeface="Arial"/>
                <a:cs typeface="Arial"/>
              </a:rPr>
              <a:t>Disadvantage of partnership</a:t>
            </a:r>
          </a:p>
        </p:txBody>
      </p:sp>
      <p:sp>
        <p:nvSpPr>
          <p:cNvPr id="3" name="Content Placeholder 2">
            <a:extLst>
              <a:ext uri="{FF2B5EF4-FFF2-40B4-BE49-F238E27FC236}">
                <a16:creationId xmlns:a16="http://schemas.microsoft.com/office/drawing/2014/main" id="{7A9A0EF7-FBF5-2533-4416-22738831CA03}"/>
              </a:ext>
            </a:extLst>
          </p:cNvPr>
          <p:cNvSpPr>
            <a:spLocks noGrp="1"/>
          </p:cNvSpPr>
          <p:nvPr>
            <p:ph idx="1"/>
          </p:nvPr>
        </p:nvSpPr>
        <p:spPr/>
        <p:txBody>
          <a:bodyPr vert="horz" lIns="91440" tIns="45720" rIns="91440" bIns="45720" rtlCol="0" anchor="t">
            <a:normAutofit/>
          </a:bodyPr>
          <a:lstStyle/>
          <a:p>
            <a:r>
              <a:rPr lang="en-US" u="sng" dirty="0">
                <a:latin typeface="Arial"/>
                <a:cs typeface="Arial"/>
              </a:rPr>
              <a:t>1. </a:t>
            </a:r>
            <a:r>
              <a:rPr lang="en-US" b="1" u="sng" dirty="0">
                <a:latin typeface="Arial"/>
                <a:cs typeface="Arial"/>
              </a:rPr>
              <a:t>Unlimited Liability </a:t>
            </a:r>
            <a:r>
              <a:rPr lang="en-US" dirty="0">
                <a:latin typeface="Arial"/>
                <a:cs typeface="Arial"/>
              </a:rPr>
              <a:t>Under the S.9 PA Act 1890 it states that “Every partner is liable, jointly with the other partners, and also severally, for all debts and obligations of the firm.” This provision emphasizes the unlimited personal liability of partners.</a:t>
            </a:r>
            <a:r>
              <a:rPr lang="en-US" sz="1800" dirty="0">
                <a:latin typeface="Arial"/>
                <a:cs typeface="Arial"/>
              </a:rPr>
              <a:t>(Gibson, 2020)</a:t>
            </a:r>
            <a:endParaRPr lang="en-US" dirty="0">
              <a:latin typeface="Arial"/>
              <a:cs typeface="Arial"/>
            </a:endParaRPr>
          </a:p>
          <a:p>
            <a:r>
              <a:rPr lang="en-US" b="1" u="sng" dirty="0">
                <a:latin typeface="Arial"/>
                <a:cs typeface="Arial"/>
              </a:rPr>
              <a:t>2. Limited Ability to Raise Capital</a:t>
            </a:r>
            <a:r>
              <a:rPr lang="en-US" dirty="0">
                <a:latin typeface="Arial"/>
                <a:cs typeface="Arial"/>
              </a:rPr>
              <a:t> There is no explicit legal provision in the Partnership Act 1890 relating directly to capital raising. However, the partnership structure typically limits the ability to attract external investors because it lacks the corporate structure that allows for the issuance of shares or other forms of equity funding.</a:t>
            </a:r>
          </a:p>
          <a:p>
            <a:r>
              <a:rPr lang="en-US" b="1" dirty="0">
                <a:latin typeface="Arial"/>
                <a:cs typeface="Arial"/>
              </a:rPr>
              <a:t>3. </a:t>
            </a:r>
            <a:r>
              <a:rPr lang="en-US" b="1" u="sng" dirty="0">
                <a:latin typeface="Arial"/>
                <a:cs typeface="Arial"/>
              </a:rPr>
              <a:t>Potential for Vicarious Liability</a:t>
            </a:r>
            <a:r>
              <a:rPr lang="en-US" b="1" dirty="0">
                <a:latin typeface="Arial"/>
                <a:cs typeface="Arial"/>
              </a:rPr>
              <a:t>  </a:t>
            </a:r>
            <a:r>
              <a:rPr lang="en-US" dirty="0">
                <a:latin typeface="Arial"/>
                <a:cs typeface="Arial"/>
              </a:rPr>
              <a:t>S.10</a:t>
            </a:r>
            <a:r>
              <a:rPr lang="en-US" b="1" dirty="0">
                <a:latin typeface="Arial"/>
                <a:cs typeface="Arial"/>
              </a:rPr>
              <a:t> </a:t>
            </a:r>
            <a:r>
              <a:rPr lang="en-US" dirty="0">
                <a:latin typeface="Arial"/>
                <a:cs typeface="Arial"/>
              </a:rPr>
              <a:t>PA1890 provides that "every partner is liable for the acts of the firm in the course of the business." This can expose a partner to significant risks due to the actions of others.</a:t>
            </a:r>
          </a:p>
        </p:txBody>
      </p:sp>
    </p:spTree>
    <p:extLst>
      <p:ext uri="{BB962C8B-B14F-4D97-AF65-F5344CB8AC3E}">
        <p14:creationId xmlns:p14="http://schemas.microsoft.com/office/powerpoint/2010/main" val="26486725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91CC5-1F16-34B2-D10B-905405E7C20A}"/>
              </a:ext>
            </a:extLst>
          </p:cNvPr>
          <p:cNvSpPr>
            <a:spLocks noGrp="1"/>
          </p:cNvSpPr>
          <p:nvPr>
            <p:ph type="title"/>
          </p:nvPr>
        </p:nvSpPr>
        <p:spPr/>
        <p:txBody>
          <a:bodyPr/>
          <a:lstStyle/>
          <a:p>
            <a:r>
              <a:rPr lang="en-US" dirty="0">
                <a:latin typeface="Arial"/>
                <a:cs typeface="Arial"/>
              </a:rPr>
              <a:t>Continued </a:t>
            </a:r>
          </a:p>
        </p:txBody>
      </p:sp>
      <p:sp>
        <p:nvSpPr>
          <p:cNvPr id="3" name="Content Placeholder 2">
            <a:extLst>
              <a:ext uri="{FF2B5EF4-FFF2-40B4-BE49-F238E27FC236}">
                <a16:creationId xmlns:a16="http://schemas.microsoft.com/office/drawing/2014/main" id="{06ABF36B-7548-DAD4-3F0D-EFE37D19C21A}"/>
              </a:ext>
            </a:extLst>
          </p:cNvPr>
          <p:cNvSpPr>
            <a:spLocks noGrp="1"/>
          </p:cNvSpPr>
          <p:nvPr>
            <p:ph idx="1"/>
          </p:nvPr>
        </p:nvSpPr>
        <p:spPr>
          <a:xfrm>
            <a:off x="763042" y="1715532"/>
            <a:ext cx="10653579" cy="4593828"/>
          </a:xfrm>
        </p:spPr>
        <p:txBody>
          <a:bodyPr vert="horz" lIns="91440" tIns="45720" rIns="91440" bIns="45720" rtlCol="0" anchor="t">
            <a:normAutofit/>
          </a:bodyPr>
          <a:lstStyle/>
          <a:p>
            <a:pPr marL="0" indent="0">
              <a:buNone/>
            </a:pPr>
            <a:r>
              <a:rPr lang="en-US" dirty="0">
                <a:latin typeface="Arial"/>
                <a:cs typeface="Arial"/>
              </a:rPr>
              <a:t>The argument in </a:t>
            </a:r>
            <a:r>
              <a:rPr lang="en-US" dirty="0" err="1">
                <a:latin typeface="Arial"/>
                <a:cs typeface="Arial"/>
              </a:rPr>
              <a:t>favour</a:t>
            </a:r>
            <a:r>
              <a:rPr lang="en-US" dirty="0">
                <a:latin typeface="Arial"/>
                <a:cs typeface="Arial"/>
              </a:rPr>
              <a:t> of partnership was </a:t>
            </a:r>
            <a:r>
              <a:rPr lang="en-US" dirty="0">
                <a:latin typeface="Arial"/>
                <a:ea typeface="+mn-lt"/>
                <a:cs typeface="+mn-lt"/>
              </a:rPr>
              <a:t>offer flexibility in the structure and management of the business. The partners can define how the business is managed and how profits are shared. This allows for a more personalized approach compared to corporations. </a:t>
            </a:r>
            <a:r>
              <a:rPr lang="en-US" dirty="0">
                <a:latin typeface="Arial"/>
                <a:ea typeface="+mn-lt"/>
                <a:cs typeface="Arial"/>
              </a:rPr>
              <a:t>(</a:t>
            </a:r>
            <a:r>
              <a:rPr lang="en-US" sz="1800" dirty="0">
                <a:latin typeface="Arial"/>
                <a:ea typeface="+mn-lt"/>
                <a:cs typeface="Arial"/>
              </a:rPr>
              <a:t>Clark, P. 2022) </a:t>
            </a:r>
            <a:endParaRPr lang="en-US" dirty="0">
              <a:latin typeface="Arial"/>
              <a:ea typeface="+mn-lt"/>
              <a:cs typeface="+mn-lt"/>
            </a:endParaRPr>
          </a:p>
          <a:p>
            <a:pPr marL="0" indent="0">
              <a:buNone/>
            </a:pPr>
            <a:r>
              <a:rPr lang="en-US" dirty="0">
                <a:latin typeface="Arial"/>
                <a:ea typeface="+mn-lt"/>
                <a:cs typeface="+mn-lt"/>
              </a:rPr>
              <a:t>However on the other had it was argued partnership arrangements can lead to conflicts, especially if there is no clear agreement regarding management responsibilities, profit distribution, or dispute resolution. Disputes between partners can lead to business disruption In the key case of 'Cox v. Hickman' (1860) the principle that partnerships are based on mutual agreements. </a:t>
            </a:r>
            <a:r>
              <a:rPr lang="en-US" dirty="0">
                <a:latin typeface="Arial"/>
                <a:ea typeface="+mn-lt"/>
                <a:cs typeface="Arial"/>
              </a:rPr>
              <a:t>(</a:t>
            </a:r>
            <a:r>
              <a:rPr lang="en-US" sz="1800" dirty="0">
                <a:latin typeface="Arial"/>
                <a:ea typeface="+mn-lt"/>
                <a:cs typeface="Arial"/>
              </a:rPr>
              <a:t>Harrison, J. 2021)</a:t>
            </a:r>
            <a:endParaRPr lang="en-US" dirty="0">
              <a:latin typeface="Arial"/>
              <a:cs typeface="Arial"/>
            </a:endParaRPr>
          </a:p>
          <a:p>
            <a:pPr marL="0" indent="0">
              <a:buNone/>
            </a:pPr>
            <a:endParaRPr lang="en-US" dirty="0"/>
          </a:p>
          <a:p>
            <a:endParaRPr lang="en-US" dirty="0"/>
          </a:p>
        </p:txBody>
      </p:sp>
    </p:spTree>
    <p:extLst>
      <p:ext uri="{BB962C8B-B14F-4D97-AF65-F5344CB8AC3E}">
        <p14:creationId xmlns:p14="http://schemas.microsoft.com/office/powerpoint/2010/main" val="32563029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3325A-AB48-2D88-D27F-F2A80F3BE048}"/>
              </a:ext>
            </a:extLst>
          </p:cNvPr>
          <p:cNvSpPr>
            <a:spLocks noGrp="1"/>
          </p:cNvSpPr>
          <p:nvPr>
            <p:ph type="title"/>
          </p:nvPr>
        </p:nvSpPr>
        <p:spPr/>
        <p:txBody>
          <a:bodyPr/>
          <a:lstStyle/>
          <a:p>
            <a:r>
              <a:rPr lang="en-US" dirty="0">
                <a:latin typeface="Arial"/>
                <a:cs typeface="Arial"/>
              </a:rPr>
              <a:t>Conclusion</a:t>
            </a:r>
          </a:p>
        </p:txBody>
      </p:sp>
      <p:sp>
        <p:nvSpPr>
          <p:cNvPr id="3" name="Content Placeholder 2">
            <a:extLst>
              <a:ext uri="{FF2B5EF4-FFF2-40B4-BE49-F238E27FC236}">
                <a16:creationId xmlns:a16="http://schemas.microsoft.com/office/drawing/2014/main" id="{A2DAAFC2-43E9-D579-2298-712EBCF14C84}"/>
              </a:ext>
            </a:extLst>
          </p:cNvPr>
          <p:cNvSpPr>
            <a:spLocks noGrp="1"/>
          </p:cNvSpPr>
          <p:nvPr>
            <p:ph idx="1"/>
          </p:nvPr>
        </p:nvSpPr>
        <p:spPr/>
        <p:txBody>
          <a:bodyPr vert="horz" lIns="91440" tIns="45720" rIns="91440" bIns="45720" rtlCol="0" anchor="t">
            <a:normAutofit/>
          </a:bodyPr>
          <a:lstStyle/>
          <a:p>
            <a:pPr marL="0" indent="0">
              <a:buNone/>
            </a:pPr>
            <a:r>
              <a:rPr lang="en-US" dirty="0">
                <a:latin typeface="Arial"/>
                <a:ea typeface="+mn-lt"/>
                <a:cs typeface="+mn-lt"/>
              </a:rPr>
              <a:t>Each business structure in the UK has its own pros and cons. The choice of structure depends on various factors, including the size of the business, the desired level of control, risk tolerance, and long-term </a:t>
            </a:r>
            <a:r>
              <a:rPr lang="en-US" err="1">
                <a:latin typeface="Arial"/>
                <a:ea typeface="+mn-lt"/>
                <a:cs typeface="+mn-lt"/>
              </a:rPr>
              <a:t>goals.It's</a:t>
            </a:r>
            <a:r>
              <a:rPr lang="en-US" dirty="0">
                <a:latin typeface="Arial"/>
                <a:ea typeface="+mn-lt"/>
                <a:cs typeface="+mn-lt"/>
              </a:rPr>
              <a:t> crucial to consider factors like liability, tax implications, and operational complexity when selecting a business structure.</a:t>
            </a:r>
            <a:endParaRPr lang="en-US">
              <a:latin typeface="Arial"/>
              <a:ea typeface="+mn-lt"/>
              <a:cs typeface="Arial"/>
            </a:endParaRPr>
          </a:p>
          <a:p>
            <a:pPr marL="0" indent="0">
              <a:buNone/>
            </a:pPr>
            <a:endParaRPr lang="en-US" dirty="0">
              <a:latin typeface="Arial"/>
              <a:cs typeface="Arial"/>
            </a:endParaRPr>
          </a:p>
          <a:p>
            <a:pPr marL="0" indent="0">
              <a:buNone/>
            </a:pPr>
            <a:endParaRPr lang="en-US" dirty="0">
              <a:latin typeface="Arial"/>
              <a:cs typeface="Arial"/>
            </a:endParaRPr>
          </a:p>
          <a:p>
            <a:pPr marL="0" indent="0">
              <a:buNone/>
            </a:pPr>
            <a:endParaRPr lang="en-US" dirty="0">
              <a:latin typeface="Arial"/>
              <a:cs typeface="Arial"/>
            </a:endParaRPr>
          </a:p>
          <a:p>
            <a:pPr marL="0" indent="0">
              <a:buNone/>
            </a:pPr>
            <a:endParaRPr lang="en-US" dirty="0">
              <a:latin typeface="Arial"/>
              <a:cs typeface="Arial"/>
            </a:endParaRPr>
          </a:p>
          <a:p>
            <a:pPr marL="0" indent="0">
              <a:buNone/>
            </a:pPr>
            <a:r>
              <a:rPr lang="en-US">
                <a:latin typeface="Arial"/>
                <a:cs typeface="Arial"/>
              </a:rPr>
              <a:t>Thank You Forida </a:t>
            </a:r>
            <a:endParaRPr lang="en-US" dirty="0">
              <a:latin typeface="Arial"/>
              <a:cs typeface="Arial"/>
            </a:endParaRPr>
          </a:p>
        </p:txBody>
      </p:sp>
    </p:spTree>
    <p:extLst>
      <p:ext uri="{BB962C8B-B14F-4D97-AF65-F5344CB8AC3E}">
        <p14:creationId xmlns:p14="http://schemas.microsoft.com/office/powerpoint/2010/main" val="19582071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FBFFC-D675-7D3F-8120-D7EA430EC280}"/>
              </a:ext>
            </a:extLst>
          </p:cNvPr>
          <p:cNvSpPr>
            <a:spLocks noGrp="1"/>
          </p:cNvSpPr>
          <p:nvPr>
            <p:ph type="title"/>
          </p:nvPr>
        </p:nvSpPr>
        <p:spPr/>
        <p:txBody>
          <a:bodyPr/>
          <a:lstStyle/>
          <a:p>
            <a:r>
              <a:rPr lang="en-US" dirty="0">
                <a:latin typeface="Arial"/>
                <a:cs typeface="Arial"/>
              </a:rPr>
              <a:t>Reference List</a:t>
            </a:r>
          </a:p>
        </p:txBody>
      </p:sp>
      <p:sp>
        <p:nvSpPr>
          <p:cNvPr id="3" name="Content Placeholder 2">
            <a:extLst>
              <a:ext uri="{FF2B5EF4-FFF2-40B4-BE49-F238E27FC236}">
                <a16:creationId xmlns:a16="http://schemas.microsoft.com/office/drawing/2014/main" id="{18B78117-F3CB-695F-F63B-2C0946FB9B07}"/>
              </a:ext>
            </a:extLst>
          </p:cNvPr>
          <p:cNvSpPr>
            <a:spLocks noGrp="1"/>
          </p:cNvSpPr>
          <p:nvPr>
            <p:ph idx="1"/>
          </p:nvPr>
        </p:nvSpPr>
        <p:spPr/>
        <p:txBody>
          <a:bodyPr vert="horz" lIns="91440" tIns="45720" rIns="91440" bIns="45720" rtlCol="0" anchor="t">
            <a:normAutofit fontScale="92500" lnSpcReduction="10000"/>
          </a:bodyPr>
          <a:lstStyle/>
          <a:p>
            <a:pPr marL="0" indent="0">
              <a:buNone/>
            </a:pPr>
            <a:endParaRPr lang="en-US" dirty="0"/>
          </a:p>
          <a:p>
            <a:r>
              <a:rPr lang="en-US" sz="1800" dirty="0">
                <a:latin typeface="Arial"/>
                <a:cs typeface="Arial"/>
              </a:rPr>
              <a:t>Clark, P. (2022) Small Business Management: An Entrepreneur's Guide. 3rd ed. London: Business Press.</a:t>
            </a:r>
          </a:p>
          <a:p>
            <a:r>
              <a:rPr lang="en-US" sz="1800" dirty="0">
                <a:latin typeface="Arial"/>
                <a:cs typeface="Arial"/>
              </a:rPr>
              <a:t>Gibson, T. (2020) Entrepreneurship in Practice. 4th ed. Oxford: Oxford University Press.</a:t>
            </a:r>
          </a:p>
          <a:p>
            <a:r>
              <a:rPr lang="en-US" sz="1800" dirty="0">
                <a:latin typeface="Arial"/>
                <a:cs typeface="Arial"/>
              </a:rPr>
              <a:t>Harrison, J. (2021) Business Structures and Taxation: A Guide for Sole Traders. Cambridge: Cambridge</a:t>
            </a:r>
          </a:p>
          <a:p>
            <a:r>
              <a:rPr lang="en-US" sz="1800" dirty="0">
                <a:latin typeface="Arial"/>
                <a:cs typeface="Arial"/>
              </a:rPr>
              <a:t>Robinson, M. (2019) The Legal and Financial Aspects of Starting a Business. London: Legal Press.</a:t>
            </a:r>
          </a:p>
          <a:p>
            <a:r>
              <a:rPr lang="en-US" sz="1800" dirty="0">
                <a:latin typeface="Arial"/>
                <a:cs typeface="Arial"/>
              </a:rPr>
              <a:t>UK Legislation (2024). Legislation.gov.uk. [online] Legislation.gov.uk. Available at: </a:t>
            </a:r>
            <a:r>
              <a:rPr lang="en-US" sz="1800" dirty="0">
                <a:latin typeface="Arial"/>
                <a:cs typeface="Arial"/>
                <a:hlinkClick r:id="rId2">
                  <a:extLst>
                    <a:ext uri="{A12FA001-AC4F-418D-AE19-62706E023703}">
                      <ahyp:hlinkClr xmlns:ahyp="http://schemas.microsoft.com/office/drawing/2018/hyperlinkcolor" val="tx"/>
                    </a:ext>
                  </a:extLst>
                </a:hlinkClick>
              </a:rPr>
              <a:t>https://www.legislation.gov.uk/</a:t>
            </a:r>
            <a:r>
              <a:rPr lang="en-US" sz="1800" dirty="0">
                <a:latin typeface="Arial"/>
                <a:cs typeface="Arial"/>
              </a:rPr>
              <a:t>..</a:t>
            </a:r>
          </a:p>
          <a:p>
            <a:r>
              <a:rPr lang="en-US" sz="1800" dirty="0">
                <a:latin typeface="Arial"/>
                <a:cs typeface="Arial"/>
              </a:rPr>
              <a:t>Bennett, R.J., </a:t>
            </a:r>
            <a:r>
              <a:rPr lang="en-US" sz="1800" err="1">
                <a:latin typeface="Arial"/>
                <a:cs typeface="Arial"/>
              </a:rPr>
              <a:t>Montebruno</a:t>
            </a:r>
            <a:r>
              <a:rPr lang="en-US" sz="1800" dirty="0">
                <a:latin typeface="Arial"/>
                <a:cs typeface="Arial"/>
              </a:rPr>
              <a:t>, P., van Lieshout, C. and Smith, H. (2022). Business Entry and Exit: Career Changes of Proprietors in England and Wales (1851–81) Using Record-Linkage. Social Science History, pp.1–35. </a:t>
            </a:r>
            <a:r>
              <a:rPr lang="en-US" sz="1800" err="1">
                <a:latin typeface="Arial"/>
                <a:cs typeface="Arial"/>
              </a:rPr>
              <a:t>doi:https</a:t>
            </a:r>
            <a:r>
              <a:rPr lang="en-US" sz="1800" dirty="0">
                <a:latin typeface="Arial"/>
                <a:cs typeface="Arial"/>
              </a:rPr>
              <a:t>://doi.org/10.1017/ssh.2021.48.</a:t>
            </a:r>
            <a:endParaRPr lang="en-US" dirty="0"/>
          </a:p>
          <a:p>
            <a:pPr marL="0" indent="0">
              <a:buNone/>
            </a:pPr>
            <a:br>
              <a:rPr lang="en-US" i="1" dirty="0"/>
            </a:br>
            <a:endParaRPr lang="en-US" i="1"/>
          </a:p>
          <a:p>
            <a:endParaRPr lang="en-US" i="1" dirty="0"/>
          </a:p>
          <a:p>
            <a:endParaRPr lang="en-US" dirty="0"/>
          </a:p>
        </p:txBody>
      </p:sp>
    </p:spTree>
    <p:extLst>
      <p:ext uri="{BB962C8B-B14F-4D97-AF65-F5344CB8AC3E}">
        <p14:creationId xmlns:p14="http://schemas.microsoft.com/office/powerpoint/2010/main" val="42748325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DE693-0BC9-B76D-9F47-512AD07F542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ABCB138-FAF3-BDB0-1036-5DC2953F764B}"/>
              </a:ext>
            </a:extLst>
          </p:cNvPr>
          <p:cNvSpPr>
            <a:spLocks noGrp="1"/>
          </p:cNvSpPr>
          <p:nvPr>
            <p:ph idx="1"/>
          </p:nvPr>
        </p:nvSpPr>
        <p:spPr/>
        <p:txBody>
          <a:bodyPr vert="horz" lIns="91440" tIns="45720" rIns="91440" bIns="45720" rtlCol="0" anchor="t">
            <a:normAutofit/>
          </a:bodyPr>
          <a:lstStyle/>
          <a:p>
            <a:r>
              <a:rPr lang="en-US" sz="1800" dirty="0">
                <a:latin typeface="Arial"/>
                <a:cs typeface="Arial"/>
              </a:rPr>
              <a:t>Anon, (2022). </a:t>
            </a:r>
            <a:r>
              <a:rPr lang="en-US" sz="1800" i="1" dirty="0">
                <a:latin typeface="Arial"/>
                <a:cs typeface="Arial"/>
              </a:rPr>
              <a:t>The Biggest Disadvantages Of A Sole Trader</a:t>
            </a:r>
            <a:r>
              <a:rPr lang="en-US" sz="1800" dirty="0">
                <a:latin typeface="Arial"/>
                <a:cs typeface="Arial"/>
              </a:rPr>
              <a:t>. [online] Available at: </a:t>
            </a:r>
            <a:r>
              <a:rPr lang="en-US" sz="1800" dirty="0">
                <a:latin typeface="Arial"/>
                <a:cs typeface="Arial"/>
                <a:hlinkClick r:id="rId2">
                  <a:extLst>
                    <a:ext uri="{A12FA001-AC4F-418D-AE19-62706E023703}">
                      <ahyp:hlinkClr xmlns:ahyp="http://schemas.microsoft.com/office/drawing/2018/hyperlinkcolor" val="tx"/>
                    </a:ext>
                  </a:extLst>
                </a:hlinkClick>
              </a:rPr>
              <a:t>https://www.business4beginners.co.uk/disadvantages-of-a-sole-trader/</a:t>
            </a:r>
            <a:r>
              <a:rPr lang="en-US" sz="1800" dirty="0">
                <a:latin typeface="Arial"/>
                <a:cs typeface="Arial"/>
              </a:rPr>
              <a:t>.</a:t>
            </a:r>
            <a:endParaRPr lang="en-US" sz="1800">
              <a:latin typeface="Arial"/>
              <a:cs typeface="Arial"/>
            </a:endParaRPr>
          </a:p>
          <a:p>
            <a:r>
              <a:rPr lang="en-US" sz="1800" dirty="0">
                <a:latin typeface="Arial"/>
                <a:cs typeface="Arial"/>
              </a:rPr>
              <a:t>CFI Team (n.d.). </a:t>
            </a:r>
            <a:r>
              <a:rPr lang="en-US" sz="1800" i="1" dirty="0">
                <a:latin typeface="Arial"/>
                <a:cs typeface="Arial"/>
              </a:rPr>
              <a:t>General Partnership</a:t>
            </a:r>
            <a:r>
              <a:rPr lang="en-US" sz="1800" dirty="0">
                <a:latin typeface="Arial"/>
                <a:cs typeface="Arial"/>
              </a:rPr>
              <a:t>. [online] Corporate Finance Institute. Available at: </a:t>
            </a:r>
            <a:r>
              <a:rPr lang="en-US" sz="1800" dirty="0">
                <a:latin typeface="Arial"/>
                <a:cs typeface="Arial"/>
                <a:hlinkClick r:id="rId3">
                  <a:extLst>
                    <a:ext uri="{A12FA001-AC4F-418D-AE19-62706E023703}">
                      <ahyp:hlinkClr xmlns:ahyp="http://schemas.microsoft.com/office/drawing/2018/hyperlinkcolor" val="tx"/>
                    </a:ext>
                  </a:extLst>
                </a:hlinkClick>
              </a:rPr>
              <a:t>https://corporatefinanceinstitute.com/resources/valuation/general-partnership/</a:t>
            </a:r>
            <a:r>
              <a:rPr lang="en-US" sz="1800" dirty="0">
                <a:latin typeface="Arial"/>
                <a:cs typeface="Arial"/>
              </a:rPr>
              <a:t>.</a:t>
            </a:r>
            <a:endParaRPr lang="en-US" sz="1800">
              <a:latin typeface="Arial"/>
              <a:cs typeface="Arial"/>
            </a:endParaRPr>
          </a:p>
          <a:p>
            <a:r>
              <a:rPr lang="en-US" sz="1800" dirty="0">
                <a:latin typeface="Arial"/>
                <a:cs typeface="Arial"/>
              </a:rPr>
              <a:t>Korchak, J. (2024). </a:t>
            </a:r>
            <a:r>
              <a:rPr lang="en-US" sz="1800" i="1" dirty="0">
                <a:latin typeface="Arial"/>
                <a:cs typeface="Arial"/>
              </a:rPr>
              <a:t>What Is a Sole trader? - Inform Direct</a:t>
            </a:r>
            <a:r>
              <a:rPr lang="en-US" sz="1800" dirty="0">
                <a:latin typeface="Arial"/>
                <a:cs typeface="Arial"/>
              </a:rPr>
              <a:t>. [online] Inform Direct. Available at: </a:t>
            </a:r>
            <a:r>
              <a:rPr lang="en-US" sz="1800" dirty="0">
                <a:latin typeface="Arial"/>
                <a:cs typeface="Arial"/>
                <a:hlinkClick r:id="rId4">
                  <a:extLst>
                    <a:ext uri="{A12FA001-AC4F-418D-AE19-62706E023703}">
                      <ahyp:hlinkClr xmlns:ahyp="http://schemas.microsoft.com/office/drawing/2018/hyperlinkcolor" val="tx"/>
                    </a:ext>
                  </a:extLst>
                </a:hlinkClick>
              </a:rPr>
              <a:t>https://www.informdirect.co.uk/business-management/what-is-a-sole-trader/</a:t>
            </a:r>
            <a:r>
              <a:rPr lang="en-US" sz="1800" dirty="0">
                <a:latin typeface="Arial"/>
                <a:cs typeface="Arial"/>
              </a:rPr>
              <a:t>.</a:t>
            </a:r>
            <a:endParaRPr lang="en-US" sz="1800">
              <a:latin typeface="Neue Haas Grotesk Text Pro"/>
              <a:cs typeface="Arial"/>
            </a:endParaRPr>
          </a:p>
          <a:p>
            <a:r>
              <a:rPr lang="en-US" sz="1800" dirty="0">
                <a:latin typeface="Arial"/>
                <a:ea typeface="Calibri"/>
                <a:cs typeface="Calibri"/>
              </a:rPr>
              <a:t>Green, N. (2022). </a:t>
            </a:r>
            <a:r>
              <a:rPr lang="en-US" sz="1800" i="1" dirty="0">
                <a:latin typeface="Arial"/>
                <a:ea typeface="Calibri"/>
                <a:cs typeface="Calibri"/>
              </a:rPr>
              <a:t>What is a sole trader and how do I register as one?</a:t>
            </a:r>
            <a:r>
              <a:rPr lang="en-US" sz="1800" dirty="0">
                <a:latin typeface="Arial"/>
                <a:ea typeface="Calibri"/>
                <a:cs typeface="Calibri"/>
              </a:rPr>
              <a:t> [online] unbiased.co.uk. Available at: https://www.unbiased.co.uk/discover/tax-business/self-assessment/what-is-a-sole-trader-and-how-do-i-register-as-one.</a:t>
            </a:r>
            <a:endParaRPr lang="en-US" sz="1800" dirty="0">
              <a:latin typeface="Arial"/>
              <a:cs typeface="Arial"/>
            </a:endParaRPr>
          </a:p>
        </p:txBody>
      </p:sp>
    </p:spTree>
    <p:extLst>
      <p:ext uri="{BB962C8B-B14F-4D97-AF65-F5344CB8AC3E}">
        <p14:creationId xmlns:p14="http://schemas.microsoft.com/office/powerpoint/2010/main" val="1749392179"/>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VanillaVTI</vt:lpstr>
      <vt:lpstr>Types of business structure </vt:lpstr>
      <vt:lpstr>Introduction </vt:lpstr>
      <vt:lpstr>Different types of business structure </vt:lpstr>
      <vt:lpstr>Sole Trader </vt:lpstr>
      <vt:lpstr>Private Limited Company </vt:lpstr>
      <vt:lpstr>Partnership</vt:lpstr>
      <vt:lpstr>Advantage of Soletrader</vt:lpstr>
      <vt:lpstr>Disadvantage of Soletrader </vt:lpstr>
      <vt:lpstr>Continued  </vt:lpstr>
      <vt:lpstr>Advantage of Partnership </vt:lpstr>
      <vt:lpstr>Disadvantage of partnership</vt:lpstr>
      <vt:lpstr>Continued </vt:lpstr>
      <vt:lpstr>Conclusion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727</cp:revision>
  <dcterms:created xsi:type="dcterms:W3CDTF">2025-03-18T09:59:44Z</dcterms:created>
  <dcterms:modified xsi:type="dcterms:W3CDTF">2025-03-18T15:36:26Z</dcterms:modified>
</cp:coreProperties>
</file>