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315" r:id="rId32"/>
    <p:sldId id="314" r:id="rId33"/>
    <p:sldId id="313" r:id="rId34"/>
    <p:sldId id="312" r:id="rId35"/>
    <p:sldId id="311" r:id="rId36"/>
    <p:sldId id="310" r:id="rId37"/>
    <p:sldId id="309" r:id="rId38"/>
    <p:sldId id="308" r:id="rId39"/>
    <p:sldId id="307" r:id="rId40"/>
    <p:sldId id="306" r:id="rId41"/>
    <p:sldId id="305" r:id="rId42"/>
    <p:sldId id="304" r:id="rId43"/>
    <p:sldId id="303" r:id="rId44"/>
    <p:sldId id="302" r:id="rId45"/>
    <p:sldId id="301" r:id="rId46"/>
    <p:sldId id="300" r:id="rId47"/>
    <p:sldId id="299" r:id="rId48"/>
    <p:sldId id="298" r:id="rId49"/>
    <p:sldId id="297" r:id="rId50"/>
    <p:sldId id="296" r:id="rId51"/>
    <p:sldId id="295" r:id="rId52"/>
    <p:sldId id="294" r:id="rId53"/>
    <p:sldId id="293" r:id="rId54"/>
    <p:sldId id="292" r:id="rId55"/>
    <p:sldId id="291" r:id="rId56"/>
    <p:sldId id="290" r:id="rId57"/>
    <p:sldId id="289" r:id="rId58"/>
    <p:sldId id="288" r:id="rId59"/>
    <p:sldId id="286" r:id="rId60"/>
    <p:sldId id="287" r:id="rId61"/>
    <p:sldId id="355" r:id="rId62"/>
    <p:sldId id="354" r:id="rId63"/>
    <p:sldId id="353" r:id="rId64"/>
    <p:sldId id="333" r:id="rId65"/>
    <p:sldId id="352" r:id="rId66"/>
    <p:sldId id="351" r:id="rId67"/>
    <p:sldId id="350" r:id="rId68"/>
    <p:sldId id="349" r:id="rId69"/>
    <p:sldId id="348" r:id="rId70"/>
    <p:sldId id="347" r:id="rId71"/>
    <p:sldId id="346" r:id="rId72"/>
    <p:sldId id="345" r:id="rId73"/>
    <p:sldId id="344" r:id="rId74"/>
    <p:sldId id="343" r:id="rId75"/>
    <p:sldId id="342" r:id="rId76"/>
    <p:sldId id="341" r:id="rId77"/>
    <p:sldId id="340" r:id="rId78"/>
    <p:sldId id="339" r:id="rId79"/>
    <p:sldId id="338" r:id="rId80"/>
    <p:sldId id="337" r:id="rId81"/>
    <p:sldId id="336" r:id="rId82"/>
    <p:sldId id="335" r:id="rId83"/>
    <p:sldId id="334" r:id="rId84"/>
    <p:sldId id="332" r:id="rId85"/>
    <p:sldId id="331" r:id="rId86"/>
    <p:sldId id="330" r:id="rId87"/>
    <p:sldId id="329" r:id="rId88"/>
    <p:sldId id="328" r:id="rId89"/>
    <p:sldId id="327" r:id="rId90"/>
    <p:sldId id="326" r:id="rId91"/>
    <p:sldId id="325" r:id="rId92"/>
    <p:sldId id="324" r:id="rId93"/>
    <p:sldId id="323" r:id="rId94"/>
    <p:sldId id="322" r:id="rId95"/>
    <p:sldId id="321" r:id="rId96"/>
    <p:sldId id="320" r:id="rId97"/>
    <p:sldId id="319" r:id="rId98"/>
    <p:sldId id="318" r:id="rId99"/>
    <p:sldId id="317" r:id="rId100"/>
    <p:sldId id="316" r:id="rId101"/>
    <p:sldId id="356" r:id="rId10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48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6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8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8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8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8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8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8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8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8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8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8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8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8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8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8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8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8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8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8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8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gif"/><Relationship Id="rId1" Type="http://schemas.openxmlformats.org/officeDocument/2006/relationships/slideLayout" Target="../slideLayouts/slideLayout8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8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8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8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8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8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8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8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8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8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8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8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8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8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8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8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8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8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8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8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8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8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8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8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8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8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8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8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8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8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8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8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8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8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8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8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8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8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8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8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8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62493" y="670560"/>
            <a:ext cx="8915399" cy="3387493"/>
          </a:xfrm>
        </p:spPr>
        <p:txBody>
          <a:bodyPr>
            <a:normAutofit/>
          </a:bodyPr>
          <a:lstStyle/>
          <a:p>
            <a:r>
              <a:rPr lang="en-GB" dirty="0" smtClean="0"/>
              <a:t>Taboo</a:t>
            </a:r>
            <a:br>
              <a:rPr lang="en-GB" dirty="0" smtClean="0"/>
            </a:br>
            <a:r>
              <a:rPr lang="en-GB" sz="4400" dirty="0" smtClean="0"/>
              <a:t>- Don’t say the taboo words or the title of the image.</a:t>
            </a:r>
            <a:br>
              <a:rPr lang="en-GB" sz="4400" dirty="0" smtClean="0"/>
            </a:br>
            <a:r>
              <a:rPr lang="en-GB" sz="4400" dirty="0" smtClean="0"/>
              <a:t>- No rhyming words.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058335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3928727" cy="976312"/>
          </a:xfrm>
        </p:spPr>
        <p:txBody>
          <a:bodyPr>
            <a:noAutofit/>
          </a:bodyPr>
          <a:lstStyle/>
          <a:p>
            <a:r>
              <a:rPr lang="en-GB" sz="4800" dirty="0" err="1" smtClean="0"/>
              <a:t>Spongebob</a:t>
            </a:r>
            <a:endParaRPr lang="en-GB" sz="48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6511" y="728172"/>
            <a:ext cx="3174603" cy="4850793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5684" y="1999665"/>
            <a:ext cx="3505199" cy="4262436"/>
          </a:xfrm>
        </p:spPr>
        <p:txBody>
          <a:bodyPr/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err="1" smtClean="0"/>
              <a:t>Spongebob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Sponge</a:t>
            </a:r>
          </a:p>
          <a:p>
            <a:pPr marL="285750" indent="-285750">
              <a:buFontTx/>
              <a:buChar char="-"/>
            </a:pPr>
            <a:r>
              <a:rPr lang="en-GB" sz="4000" b="1" dirty="0" err="1" smtClean="0"/>
              <a:t>Jellyfishing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i="1" dirty="0" smtClean="0"/>
              <a:t>Mimic laugh</a:t>
            </a:r>
          </a:p>
          <a:p>
            <a:pPr marL="285750" indent="-285750">
              <a:buFontTx/>
              <a:buChar char="-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73195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3928727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Gollum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5684" y="1999665"/>
            <a:ext cx="3505199" cy="4262436"/>
          </a:xfrm>
        </p:spPr>
        <p:txBody>
          <a:bodyPr/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err="1" smtClean="0"/>
              <a:t>Smeagol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Lord of the Rings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My precious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One ring</a:t>
            </a:r>
          </a:p>
        </p:txBody>
      </p:sp>
      <p:pic>
        <p:nvPicPr>
          <p:cNvPr id="8" name="Content Placeholder 7" descr="http://images.mylot.com/userImages/images/postphotos/189360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3813" y="531019"/>
            <a:ext cx="5080000" cy="52451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05563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3928727" cy="976312"/>
          </a:xfrm>
        </p:spPr>
        <p:txBody>
          <a:bodyPr>
            <a:noAutofit/>
          </a:bodyPr>
          <a:lstStyle/>
          <a:p>
            <a:r>
              <a:rPr lang="en-GB" sz="4800" dirty="0" err="1" smtClean="0"/>
              <a:t>Millhouse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5684" y="1999665"/>
            <a:ext cx="3505199" cy="4262436"/>
          </a:xfrm>
        </p:spPr>
        <p:txBody>
          <a:bodyPr/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Simpsons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Bart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Lisa</a:t>
            </a:r>
          </a:p>
        </p:txBody>
      </p:sp>
      <p:pic>
        <p:nvPicPr>
          <p:cNvPr id="7" name="Content Placeholder 6" descr="millhouse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643162" y="446088"/>
            <a:ext cx="4541301" cy="5414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34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3928727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Cherry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5684" y="1999665"/>
            <a:ext cx="3505199" cy="4262436"/>
          </a:xfrm>
        </p:spPr>
        <p:txBody>
          <a:bodyPr/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Fruit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Red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Stalk</a:t>
            </a:r>
          </a:p>
        </p:txBody>
      </p:sp>
      <p:pic>
        <p:nvPicPr>
          <p:cNvPr id="8" name="Picture 2" descr="http://www.redfoxexecutive.com/news/wp-content/uploads/2011/03/cherry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4376" y="1422400"/>
            <a:ext cx="3534747" cy="31188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9524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3928727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Shed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5684" y="1999665"/>
            <a:ext cx="3505199" cy="4262436"/>
          </a:xfrm>
        </p:spPr>
        <p:txBody>
          <a:bodyPr/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Wood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Storage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Garden</a:t>
            </a:r>
          </a:p>
        </p:txBody>
      </p:sp>
      <p:pic>
        <p:nvPicPr>
          <p:cNvPr id="6" name="Picture 4" descr="http://t1.gstatic.com/images?q=tbn:ANd9GcT0gfTEkj3dpFFqpa5lrlJXlHAFB-kax3JukmWHdt1uW9jy-nPr&amp;t=1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70705" y="934244"/>
            <a:ext cx="4660240" cy="47767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39514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3928727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Lamp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5684" y="1999665"/>
            <a:ext cx="3505199" cy="4262436"/>
          </a:xfrm>
        </p:spPr>
        <p:txBody>
          <a:bodyPr/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Light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Shade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Bulb</a:t>
            </a:r>
          </a:p>
          <a:p>
            <a:endParaRPr lang="en-GB" sz="4000" b="1" dirty="0" smtClean="0"/>
          </a:p>
        </p:txBody>
      </p:sp>
      <p:pic>
        <p:nvPicPr>
          <p:cNvPr id="7" name="Picture 2" descr="http://www.homefurniturespace.co.uk/wp-content/uploads/2008/10/coin-lamp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0188" y="1591469"/>
            <a:ext cx="4667250" cy="3124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90431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3928727" cy="976312"/>
          </a:xfrm>
        </p:spPr>
        <p:txBody>
          <a:bodyPr>
            <a:noAutofit/>
          </a:bodyPr>
          <a:lstStyle/>
          <a:p>
            <a:r>
              <a:rPr lang="en-GB" sz="4800" dirty="0" err="1" smtClean="0"/>
              <a:t>Haribo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5684" y="1678823"/>
            <a:ext cx="3505199" cy="4262436"/>
          </a:xfrm>
        </p:spPr>
        <p:txBody>
          <a:bodyPr>
            <a:normAutofit fontScale="77500" lnSpcReduction="20000"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Sweets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Jelly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Eat</a:t>
            </a:r>
          </a:p>
          <a:p>
            <a:pPr marL="285750" indent="-285750">
              <a:buFontTx/>
              <a:buChar char="-"/>
            </a:pPr>
            <a:r>
              <a:rPr lang="en-GB" sz="4000" b="1" dirty="0" err="1" smtClean="0"/>
              <a:t>Starmix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i="1" dirty="0" smtClean="0"/>
              <a:t>Kids and grown-up love it so. The happy world of </a:t>
            </a:r>
            <a:r>
              <a:rPr lang="en-GB" sz="4000" b="1" i="1" dirty="0" err="1" smtClean="0"/>
              <a:t>Haribo</a:t>
            </a:r>
            <a:r>
              <a:rPr lang="en-GB" sz="4000" b="1" i="1" dirty="0" smtClean="0"/>
              <a:t>.</a:t>
            </a:r>
          </a:p>
        </p:txBody>
      </p:sp>
      <p:pic>
        <p:nvPicPr>
          <p:cNvPr id="6" name="Picture 2" descr="http://t1.gstatic.com/images?q=tbn:ANd9GcRUELDnye63KTA90QzMnKIAN3p07FUJ16ulC4xzvIT1YUYGJ2kE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9114" y="619668"/>
            <a:ext cx="4507664" cy="510583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82008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3928727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Eiffel Tower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5684" y="1678823"/>
            <a:ext cx="3505199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Paris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France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Landmark</a:t>
            </a:r>
          </a:p>
        </p:txBody>
      </p:sp>
      <p:pic>
        <p:nvPicPr>
          <p:cNvPr id="8" name="Picture 2" descr="http://media.weirdworm.com/img/life/how-to-sell-the-eiffel-tower/eiffel-tower0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1170" y="446088"/>
            <a:ext cx="4065286" cy="54149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75920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3928727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Egg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5684" y="1678823"/>
            <a:ext cx="3505199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Shell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Yolk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Easter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Chicken</a:t>
            </a:r>
          </a:p>
        </p:txBody>
      </p:sp>
      <p:pic>
        <p:nvPicPr>
          <p:cNvPr id="6" name="Picture 2" descr="http://upload.wikimedia.org/wikipedia/commons/0/02/Fried_egg,_sunny_side_up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4396" y="1422400"/>
            <a:ext cx="4523932" cy="39154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761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3928727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King Kong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5684" y="1678823"/>
            <a:ext cx="3505199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Gorilla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New York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Monkey</a:t>
            </a:r>
          </a:p>
        </p:txBody>
      </p:sp>
      <p:pic>
        <p:nvPicPr>
          <p:cNvPr id="7" name="Picture 2" descr="http://www.moviemobsters.com/wp-content/uploads/2010/01/kingkiobg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l="38654" t="2032" r="-310" b="1416"/>
          <a:stretch/>
        </p:blipFill>
        <p:spPr bwMode="auto">
          <a:xfrm>
            <a:off x="6978316" y="446088"/>
            <a:ext cx="4782970" cy="491059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22719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3928727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Pyramids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5684" y="1678823"/>
            <a:ext cx="3505199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Triangle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Egypt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Pharaohs</a:t>
            </a:r>
          </a:p>
          <a:p>
            <a:endParaRPr lang="en-GB" sz="4000" b="1" dirty="0" smtClean="0"/>
          </a:p>
        </p:txBody>
      </p:sp>
      <p:pic>
        <p:nvPicPr>
          <p:cNvPr id="8" name="Picture 2" descr="http://www.traveladventures.org/continents/africa/images/pyramids3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l="12028" r="6239"/>
          <a:stretch/>
        </p:blipFill>
        <p:spPr bwMode="auto">
          <a:xfrm>
            <a:off x="6137740" y="934244"/>
            <a:ext cx="5364449" cy="434360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07963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213558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The Very Hungry Caterpillar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5684" y="1678823"/>
            <a:ext cx="3505199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Eat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Book</a:t>
            </a:r>
          </a:p>
          <a:p>
            <a:endParaRPr lang="en-GB" sz="4000" b="1" dirty="0" smtClean="0"/>
          </a:p>
        </p:txBody>
      </p:sp>
      <p:pic>
        <p:nvPicPr>
          <p:cNvPr id="6" name="Picture 2" descr="http://t0.gstatic.com/images?q=tbn:ANd9GcTyUEwa4kTVX_zDtKXrnqb8SoAt2DU_6NdTmwInkfXLv4rFdbIG&amp;t=1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48775" y="1678823"/>
            <a:ext cx="5343606" cy="38312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15807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213558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The Titanic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5684" y="1678823"/>
            <a:ext cx="3505199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Ship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Sank / sunk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Iceberg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Film</a:t>
            </a:r>
          </a:p>
          <a:p>
            <a:endParaRPr lang="en-GB" sz="4000" b="1" dirty="0" smtClean="0"/>
          </a:p>
        </p:txBody>
      </p:sp>
      <p:pic>
        <p:nvPicPr>
          <p:cNvPr id="7" name="Picture 2" descr="http://blog.tvguide.co.uk/wp-content/uploads/titanic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r="5001" b="19031"/>
          <a:stretch/>
        </p:blipFill>
        <p:spPr bwMode="auto">
          <a:xfrm>
            <a:off x="5670883" y="1954005"/>
            <a:ext cx="6189362" cy="32917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1457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213558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Snowman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5684" y="1678823"/>
            <a:ext cx="3505199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Carrot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Stick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Scarf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Snow</a:t>
            </a:r>
          </a:p>
          <a:p>
            <a:endParaRPr lang="en-GB" sz="4000" b="1" dirty="0" smtClean="0"/>
          </a:p>
          <a:p>
            <a:endParaRPr lang="en-GB" sz="4000" b="1" dirty="0" smtClean="0"/>
          </a:p>
        </p:txBody>
      </p:sp>
      <p:pic>
        <p:nvPicPr>
          <p:cNvPr id="6" name="Picture 2" descr="http://funchristmas.co.uk/clipart/snowman.gi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42213" y="905669"/>
            <a:ext cx="2743200" cy="4495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38430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213558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Water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5684" y="1678823"/>
            <a:ext cx="3505199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Drink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Clear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Tap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H2O</a:t>
            </a:r>
          </a:p>
          <a:p>
            <a:endParaRPr lang="en-GB" sz="4000" b="1" dirty="0" smtClean="0"/>
          </a:p>
          <a:p>
            <a:endParaRPr lang="en-GB" sz="4000" b="1" dirty="0" smtClean="0"/>
          </a:p>
        </p:txBody>
      </p:sp>
      <p:pic>
        <p:nvPicPr>
          <p:cNvPr id="8" name="Picture 2" descr="http://www.citizensadvice.co.uk/PageFiles/4354/Water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72463" y="1564839"/>
            <a:ext cx="5306898" cy="35365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9637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213558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Fire Engine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5684" y="1678823"/>
            <a:ext cx="3505199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Red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Firefighters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Burn</a:t>
            </a:r>
          </a:p>
          <a:p>
            <a:endParaRPr lang="en-GB" sz="4000" b="1" dirty="0" smtClean="0"/>
          </a:p>
          <a:p>
            <a:endParaRPr lang="en-GB" sz="4000" b="1" dirty="0" smtClean="0"/>
          </a:p>
        </p:txBody>
      </p:sp>
      <p:pic>
        <p:nvPicPr>
          <p:cNvPr id="6" name="Picture 2" descr="http://t2.gstatic.com/images?q=tbn:ANd9GcSvrSVDTH_JxF4u46w5xicaVC4YxW3zM4FfcFv7IedUKeTcdGr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3795" y="1678823"/>
            <a:ext cx="4997810" cy="31324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29981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213558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Sunflower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5684" y="1678823"/>
            <a:ext cx="3505199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Yellow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Tall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Plant</a:t>
            </a:r>
          </a:p>
          <a:p>
            <a:endParaRPr lang="en-GB" sz="4000" b="1" dirty="0" smtClean="0"/>
          </a:p>
        </p:txBody>
      </p:sp>
      <p:pic>
        <p:nvPicPr>
          <p:cNvPr id="8" name="Picture 2" descr="http://t0.gstatic.com/images?q=tbn:ANd9GcTZwgZyk2Z8MJ7hHW482F6gyk6mCWD1xVW7jFyUMIJ_BwFSqvZEYA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l="38786" t="-543" r="-680" b="543"/>
          <a:stretch/>
        </p:blipFill>
        <p:spPr bwMode="auto">
          <a:xfrm>
            <a:off x="6689558" y="1678823"/>
            <a:ext cx="3895592" cy="39448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73468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213558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Marshmallow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Sweet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Pink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White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Hot chocolate</a:t>
            </a:r>
          </a:p>
          <a:p>
            <a:endParaRPr lang="en-GB" sz="4000" b="1" dirty="0" smtClean="0"/>
          </a:p>
        </p:txBody>
      </p:sp>
      <p:pic>
        <p:nvPicPr>
          <p:cNvPr id="7" name="Picture 2" descr="http://shop.poshbrats.com/ekmps/shops/poshbrats/images/marshmallow-scrub-1220-p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984" y="1770020"/>
            <a:ext cx="6163468" cy="40800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2485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213558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Bart Simpson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 fontScale="92500" lnSpcReduction="20000"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err="1" smtClean="0"/>
              <a:t>Millhouse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Lisa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Homer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Marge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Maggie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Skateboard </a:t>
            </a:r>
          </a:p>
          <a:p>
            <a:endParaRPr lang="en-GB" sz="4000" b="1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1032" y="753018"/>
            <a:ext cx="3561766" cy="4897428"/>
          </a:xfrm>
        </p:spPr>
      </p:pic>
    </p:spTree>
    <p:extLst>
      <p:ext uri="{BB962C8B-B14F-4D97-AF65-F5344CB8AC3E}">
        <p14:creationId xmlns:p14="http://schemas.microsoft.com/office/powerpoint/2010/main" val="3416286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213558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Rain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Water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Wet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Umbrella </a:t>
            </a:r>
          </a:p>
          <a:p>
            <a:endParaRPr lang="en-GB" sz="4000" b="1" dirty="0" smtClean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0883" y="1422400"/>
            <a:ext cx="6348997" cy="3968123"/>
          </a:xfrm>
        </p:spPr>
      </p:pic>
    </p:spTree>
    <p:extLst>
      <p:ext uri="{BB962C8B-B14F-4D97-AF65-F5344CB8AC3E}">
        <p14:creationId xmlns:p14="http://schemas.microsoft.com/office/powerpoint/2010/main" val="2804799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213558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Watermelon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Eat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Red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Seeds</a:t>
            </a:r>
          </a:p>
          <a:p>
            <a:endParaRPr lang="en-GB" sz="4000" b="1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946" y="446088"/>
            <a:ext cx="5081733" cy="5414962"/>
          </a:xfrm>
        </p:spPr>
      </p:pic>
    </p:spTree>
    <p:extLst>
      <p:ext uri="{BB962C8B-B14F-4D97-AF65-F5344CB8AC3E}">
        <p14:creationId xmlns:p14="http://schemas.microsoft.com/office/powerpoint/2010/main" val="3237628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213558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Simba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The Lion King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Disney</a:t>
            </a:r>
          </a:p>
          <a:p>
            <a:pPr marL="285750" indent="-285750">
              <a:buFontTx/>
              <a:buChar char="-"/>
            </a:pPr>
            <a:r>
              <a:rPr lang="en-GB" sz="4000" b="1" dirty="0" err="1" smtClean="0"/>
              <a:t>Hakuna</a:t>
            </a:r>
            <a:r>
              <a:rPr lang="en-GB" sz="4000" b="1" dirty="0" smtClean="0"/>
              <a:t> </a:t>
            </a:r>
            <a:r>
              <a:rPr lang="en-GB" sz="4000" b="1" dirty="0" err="1" smtClean="0"/>
              <a:t>Matata</a:t>
            </a:r>
            <a:r>
              <a:rPr lang="en-GB" sz="4000" b="1" dirty="0" smtClean="0"/>
              <a:t> </a:t>
            </a:r>
          </a:p>
          <a:p>
            <a:endParaRPr lang="en-GB" sz="4000" b="1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3495" y="1280309"/>
            <a:ext cx="4471134" cy="4596347"/>
          </a:xfrm>
        </p:spPr>
      </p:pic>
    </p:spTree>
    <p:extLst>
      <p:ext uri="{BB962C8B-B14F-4D97-AF65-F5344CB8AC3E}">
        <p14:creationId xmlns:p14="http://schemas.microsoft.com/office/powerpoint/2010/main" val="1172633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213558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Harry Potter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Wizard</a:t>
            </a:r>
          </a:p>
          <a:p>
            <a:pPr marL="285750" indent="-285750">
              <a:buFontTx/>
              <a:buChar char="-"/>
            </a:pPr>
            <a:r>
              <a:rPr lang="en-GB" sz="4000" b="1" dirty="0" err="1" smtClean="0"/>
              <a:t>Veldemorte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Scar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Daniel Radcliff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2463" y="1422400"/>
            <a:ext cx="5252343" cy="4371515"/>
          </a:xfrm>
        </p:spPr>
      </p:pic>
    </p:spTree>
    <p:extLst>
      <p:ext uri="{BB962C8B-B14F-4D97-AF65-F5344CB8AC3E}">
        <p14:creationId xmlns:p14="http://schemas.microsoft.com/office/powerpoint/2010/main" val="221283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213558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Zombies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Walking Dead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Brains</a:t>
            </a:r>
          </a:p>
          <a:p>
            <a:pPr marL="285750" indent="-285750">
              <a:buFontTx/>
              <a:buChar char="-"/>
            </a:pPr>
            <a:r>
              <a:rPr lang="en-GB" sz="4000" b="1" i="1" dirty="0" smtClean="0"/>
              <a:t>Zombie Sounds</a:t>
            </a:r>
            <a:r>
              <a:rPr lang="en-GB" sz="4000" b="1" dirty="0" smtClean="0"/>
              <a:t> </a:t>
            </a:r>
          </a:p>
          <a:p>
            <a:endParaRPr lang="en-GB" sz="4000" b="1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6232" y="829468"/>
            <a:ext cx="3367756" cy="5590017"/>
          </a:xfrm>
        </p:spPr>
      </p:pic>
    </p:spTree>
    <p:extLst>
      <p:ext uri="{BB962C8B-B14F-4D97-AF65-F5344CB8AC3E}">
        <p14:creationId xmlns:p14="http://schemas.microsoft.com/office/powerpoint/2010/main" val="362645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213558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Disco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Dance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School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70s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3372" y="1210468"/>
            <a:ext cx="5701241" cy="4275931"/>
          </a:xfrm>
        </p:spPr>
      </p:pic>
    </p:spTree>
    <p:extLst>
      <p:ext uri="{BB962C8B-B14F-4D97-AF65-F5344CB8AC3E}">
        <p14:creationId xmlns:p14="http://schemas.microsoft.com/office/powerpoint/2010/main" val="161011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213558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The Hulk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Anger / angry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Green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Avengers </a:t>
            </a:r>
          </a:p>
          <a:p>
            <a:endParaRPr lang="en-GB" sz="4000" b="1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013" y="713899"/>
            <a:ext cx="5181600" cy="4879340"/>
          </a:xfrm>
        </p:spPr>
      </p:pic>
    </p:spTree>
    <p:extLst>
      <p:ext uri="{BB962C8B-B14F-4D97-AF65-F5344CB8AC3E}">
        <p14:creationId xmlns:p14="http://schemas.microsoft.com/office/powerpoint/2010/main" val="1608302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213558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Ireland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Guinness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Leprechauns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Potato famine </a:t>
            </a:r>
          </a:p>
        </p:txBody>
      </p:sp>
      <p:sp>
        <p:nvSpPr>
          <p:cNvPr id="8" name="Shape 354"/>
          <p:cNvSpPr>
            <a:spLocks noGrp="1"/>
          </p:cNvSpPr>
          <p:nvPr>
            <p:ph idx="1"/>
          </p:nvPr>
        </p:nvSpPr>
        <p:spPr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663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213558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Sloth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Hairy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Lazy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Rainforest</a:t>
            </a:r>
          </a:p>
        </p:txBody>
      </p:sp>
      <p:sp>
        <p:nvSpPr>
          <p:cNvPr id="7" name="Shape 305"/>
          <p:cNvSpPr/>
          <p:nvPr/>
        </p:nvSpPr>
        <p:spPr>
          <a:xfrm>
            <a:off x="5670883" y="1304425"/>
            <a:ext cx="5471750" cy="36382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2859033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Name of the person guessing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Their name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You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This class</a:t>
            </a:r>
          </a:p>
          <a:p>
            <a:pPr marL="285750" indent="-285750">
              <a:buFontTx/>
              <a:buChar char="-"/>
            </a:pPr>
            <a:r>
              <a:rPr lang="en-GB" sz="4000" b="1" i="1" smtClean="0"/>
              <a:t>Point </a:t>
            </a:r>
            <a:endParaRPr lang="en-GB" sz="4000" b="1" i="1" dirty="0" smtClean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31937" y="2074235"/>
            <a:ext cx="5635027" cy="2979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1376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Coke Cola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Can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Fizzy drink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Red </a:t>
            </a:r>
          </a:p>
        </p:txBody>
      </p:sp>
      <p:pic>
        <p:nvPicPr>
          <p:cNvPr id="1026" name="Picture 2" descr="http://www.pizzasorento.ru/image/upload/2014/05/c9/c944bcef592ac329d2c17c8ac3ae670ee0d08069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3" y="562769"/>
            <a:ext cx="5181600" cy="518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187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Hamster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Pet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Small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Furry</a:t>
            </a:r>
          </a:p>
          <a:p>
            <a:endParaRPr lang="en-GB" sz="4000" b="1" dirty="0" smtClean="0"/>
          </a:p>
        </p:txBody>
      </p:sp>
      <p:pic>
        <p:nvPicPr>
          <p:cNvPr id="2050" name="Picture 2" descr="http://www.petscorner.co.uk/petopedia/wp-content/uploads/syrian-hamster-4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213" y="1324769"/>
            <a:ext cx="42672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5657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Fire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Red 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Yellow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Burn</a:t>
            </a:r>
          </a:p>
        </p:txBody>
      </p:sp>
      <p:pic>
        <p:nvPicPr>
          <p:cNvPr id="3082" name="Picture 10" descr="http://clipart.printcolorcraft.com/wp-content/uploads/fire/fire%20clipart%2016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1281" y="602172"/>
            <a:ext cx="3225064" cy="5102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4418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Blackpool Tower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Blackpool</a:t>
            </a:r>
          </a:p>
          <a:p>
            <a:pPr marL="285750" indent="-285750">
              <a:buFontTx/>
              <a:buChar char="-"/>
            </a:pPr>
            <a:r>
              <a:rPr lang="en-GB" sz="4000" b="1" i="1" dirty="0" smtClean="0"/>
              <a:t>Tower</a:t>
            </a:r>
          </a:p>
          <a:p>
            <a:pPr marL="285750" indent="-285750">
              <a:buFontTx/>
              <a:buChar char="-"/>
            </a:pPr>
            <a:r>
              <a:rPr lang="en-GB" sz="4000" b="1" i="1" dirty="0" smtClean="0"/>
              <a:t>Ballroom </a:t>
            </a:r>
          </a:p>
        </p:txBody>
      </p:sp>
      <p:pic>
        <p:nvPicPr>
          <p:cNvPr id="4098" name="Picture 2" descr="http://karnaphuli.typepad.com/.a/6a0120a610525c970c01538e501ef2970b-800wi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1876" y="1825157"/>
            <a:ext cx="6180728" cy="4116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4922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Hotdogs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Sausage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Bun</a:t>
            </a:r>
          </a:p>
          <a:p>
            <a:endParaRPr lang="en-GB" sz="4000" b="1" dirty="0" smtClean="0"/>
          </a:p>
        </p:txBody>
      </p:sp>
      <p:pic>
        <p:nvPicPr>
          <p:cNvPr id="5122" name="Picture 2" descr="http://pngimg.com/upload/small/hot_dog_PNG10212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3" y="562769"/>
            <a:ext cx="5181600" cy="518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4222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Teacher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Name of a teacher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Teaches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Point to the teacher</a:t>
            </a:r>
          </a:p>
        </p:txBody>
      </p:sp>
      <p:pic>
        <p:nvPicPr>
          <p:cNvPr id="6146" name="Picture 2" descr="http://images.clipartpanda.com/teacher-clipart-teacher-clipart-new-images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836" y="771986"/>
            <a:ext cx="3781953" cy="4763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0854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Orange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Orange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Fruit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Juice</a:t>
            </a:r>
          </a:p>
        </p:txBody>
      </p:sp>
      <p:pic>
        <p:nvPicPr>
          <p:cNvPr id="7170" name="Picture 2" descr="http://www.clipartlord.com/wp-content/uploads/2014/09/orange10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5327" y="446088"/>
            <a:ext cx="4296971" cy="5414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6839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Darth Vader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Dark side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Force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Star wars</a:t>
            </a:r>
          </a:p>
          <a:p>
            <a:pPr marL="285750" indent="-285750">
              <a:buFontTx/>
              <a:buChar char="-"/>
            </a:pPr>
            <a:r>
              <a:rPr lang="en-GB" sz="4000" b="1" dirty="0" err="1" smtClean="0"/>
              <a:t>lightsaber</a:t>
            </a:r>
            <a:endParaRPr lang="en-GB" sz="4000" b="1" dirty="0" smtClean="0"/>
          </a:p>
        </p:txBody>
      </p:sp>
      <p:pic>
        <p:nvPicPr>
          <p:cNvPr id="8194" name="Picture 2" descr="http://cdn.bgr.com/2015/08/darth-vader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901" y="2083263"/>
            <a:ext cx="5181600" cy="3453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559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err="1" smtClean="0"/>
              <a:t>Christiano</a:t>
            </a:r>
            <a:r>
              <a:rPr lang="en-GB" sz="4800" dirty="0" smtClean="0"/>
              <a:t> Ronaldo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Real Madrid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Footballer 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Forward</a:t>
            </a:r>
          </a:p>
        </p:txBody>
      </p:sp>
      <p:pic>
        <p:nvPicPr>
          <p:cNvPr id="9218" name="Picture 2" descr="http://media.guim.co.uk/241a19060092c906a0ee8fb1c28c844dd8d59c7a/0_0_750_750/500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9691" y="1816607"/>
            <a:ext cx="4584233" cy="4584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0715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Adele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 fontScale="92500" lnSpcReduction="10000"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Singer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Hello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Rolling in the Deep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I Set Fire to the Rain</a:t>
            </a:r>
          </a:p>
        </p:txBody>
      </p:sp>
      <p:pic>
        <p:nvPicPr>
          <p:cNvPr id="10242" name="Picture 2" descr="http://www.billboard.com/files/styles/article_main_image/public/media/Adele-2015-Alasdair-McLellan-billboard-650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0009" y="1930558"/>
            <a:ext cx="5482279" cy="3628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2746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Table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Legs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Flat surface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Desk</a:t>
            </a:r>
          </a:p>
          <a:p>
            <a:pPr marL="285750" indent="-285750">
              <a:buFontTx/>
              <a:buChar char="-"/>
            </a:pPr>
            <a:r>
              <a:rPr lang="en-GB" sz="4000" b="1" i="1" dirty="0" smtClean="0"/>
              <a:t>Point to table</a:t>
            </a:r>
          </a:p>
        </p:txBody>
      </p:sp>
      <p:pic>
        <p:nvPicPr>
          <p:cNvPr id="11266" name="Picture 2" descr="http://images.clipartpanda.com/table-and-chairs-clipart-top-view-table-clip-art-anonymous_wooden_table-1331px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902" y="2092828"/>
            <a:ext cx="6421695" cy="3970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3142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Coffee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Beans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Caffeine 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Brown</a:t>
            </a:r>
          </a:p>
        </p:txBody>
      </p:sp>
      <p:pic>
        <p:nvPicPr>
          <p:cNvPr id="12290" name="Picture 2" descr="http://pngimg.com/upload/coffee_beans_PNG9276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3" y="1426986"/>
            <a:ext cx="5181600" cy="3453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4279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Burger King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The Whopper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Fast food</a:t>
            </a:r>
          </a:p>
        </p:txBody>
      </p:sp>
      <p:pic>
        <p:nvPicPr>
          <p:cNvPr id="13314" name="Picture 2" descr="https://upload.wikimedia.org/wikipedia/en/thumb/3/3a/Burger_King_Logo.svg/1024px-Burger_King_Logo.svg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2228" y="1678823"/>
            <a:ext cx="4145239" cy="4145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372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Spider-Man 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Red 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Blue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Web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Peter Parker</a:t>
            </a:r>
          </a:p>
          <a:p>
            <a:pPr marL="285750" indent="-285750">
              <a:buFontTx/>
              <a:buChar char="-"/>
            </a:pPr>
            <a:endParaRPr lang="en-GB" sz="4000" b="1" dirty="0" smtClean="0"/>
          </a:p>
        </p:txBody>
      </p:sp>
      <p:pic>
        <p:nvPicPr>
          <p:cNvPr id="14338" name="Picture 2" descr="http://i.annihil.us/u/prod/marvel/i/mg/2/00/53710b14a320b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8968" y="1655009"/>
            <a:ext cx="3857625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0101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Lightning 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Thunder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Light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Scary</a:t>
            </a:r>
          </a:p>
        </p:txBody>
      </p:sp>
      <p:pic>
        <p:nvPicPr>
          <p:cNvPr id="15362" name="Picture 2" descr="http://2.bp.blogspot.com/-J-8srEGaj9s/URd1WhS21zI/AAAAAAAAKvU/HLeGu_euTDo/s1600/rainbow+monsoon+beautiful+natural+hd+images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21"/>
          <a:stretch/>
        </p:blipFill>
        <p:spPr bwMode="auto">
          <a:xfrm>
            <a:off x="5864352" y="1768659"/>
            <a:ext cx="6327648" cy="4082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6849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Fruit Pastilles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Rowntree’s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Fruity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Sugar</a:t>
            </a:r>
          </a:p>
          <a:p>
            <a:pPr marL="285750" indent="-285750">
              <a:buFontTx/>
              <a:buChar char="-"/>
            </a:pPr>
            <a:endParaRPr lang="en-GB" sz="4000" b="1" dirty="0" smtClean="0"/>
          </a:p>
        </p:txBody>
      </p:sp>
      <p:pic>
        <p:nvPicPr>
          <p:cNvPr id="16386" name="Picture 2" descr="http://sweetsinabag.com/wp-content/uploads/2015/08/Fruit-Pastilles-Sweets-in-a-Bag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1093" y="2083532"/>
            <a:ext cx="5181600" cy="3453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1404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Queen Elizabeth II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Monarch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Royal Family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Crown</a:t>
            </a:r>
          </a:p>
          <a:p>
            <a:pPr marL="285750" indent="-285750">
              <a:buFontTx/>
              <a:buChar char="-"/>
            </a:pPr>
            <a:endParaRPr lang="en-GB" sz="4000" b="1" dirty="0" smtClean="0"/>
          </a:p>
        </p:txBody>
      </p:sp>
      <p:pic>
        <p:nvPicPr>
          <p:cNvPr id="17410" name="Picture 2" descr="http://imperor.net/wp-content/uploads/2015/05/Queen-NZ-copyright-owned-by-Royal-Household4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472" y="1579087"/>
            <a:ext cx="3569525" cy="4461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5972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Window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Glass 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Frame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Open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Close</a:t>
            </a:r>
          </a:p>
        </p:txBody>
      </p:sp>
      <p:pic>
        <p:nvPicPr>
          <p:cNvPr id="18434" name="Picture 2" descr="http://images.clipartpanda.com/window-clipart-window4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243" y="1601172"/>
            <a:ext cx="3687262" cy="491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5265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Zebra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Black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White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Stripes</a:t>
            </a:r>
          </a:p>
        </p:txBody>
      </p:sp>
      <p:pic>
        <p:nvPicPr>
          <p:cNvPr id="19458" name="Picture 2" descr="http://www.zebrapen.com/wp-content/themes/zebra/images/zen/zebra--steel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9688" y="910431"/>
            <a:ext cx="5048250" cy="448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023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Flowers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Types of flowers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Smells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Bees 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Insects </a:t>
            </a:r>
          </a:p>
        </p:txBody>
      </p:sp>
      <p:pic>
        <p:nvPicPr>
          <p:cNvPr id="20482" name="Picture 2" descr="http://f.tqn.com/y/webclipart/1/S/l/3/6/bouquet-of-summer-flowers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398" y="1224344"/>
            <a:ext cx="4195297" cy="4716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548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The White House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President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Barack Obama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Washington</a:t>
            </a:r>
          </a:p>
        </p:txBody>
      </p:sp>
      <p:pic>
        <p:nvPicPr>
          <p:cNvPr id="21506" name="Picture 2" descr="https://pbs.twimg.com/profile_images/686775860012150784/YI4gl12-_400x400.pn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827"/>
          <a:stretch/>
        </p:blipFill>
        <p:spPr bwMode="auto">
          <a:xfrm>
            <a:off x="5807703" y="1806949"/>
            <a:ext cx="5259261" cy="4006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4025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Mirror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Glass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Reflection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Yourself</a:t>
            </a:r>
            <a:r>
              <a:rPr lang="en-GB" sz="4000" b="1" dirty="0"/>
              <a:t> </a:t>
            </a:r>
            <a:r>
              <a:rPr lang="en-GB" sz="4000" b="1" dirty="0" smtClean="0"/>
              <a:t>/ you</a:t>
            </a:r>
          </a:p>
        </p:txBody>
      </p:sp>
      <p:pic>
        <p:nvPicPr>
          <p:cNvPr id="22530" name="Picture 2" descr="http://www.managersdigest.co.uk/wp-content/uploads/2014/10/Self-Reflect-762x360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37" r="30734"/>
          <a:stretch/>
        </p:blipFill>
        <p:spPr bwMode="auto">
          <a:xfrm>
            <a:off x="6486143" y="1627487"/>
            <a:ext cx="3974593" cy="4313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3458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Maths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 fontScale="92500" lnSpcReduction="20000"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Numbers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Add 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Subtract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Divide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Multiply </a:t>
            </a:r>
          </a:p>
          <a:p>
            <a:pPr marL="285750" indent="-285750">
              <a:buFontTx/>
              <a:buChar char="-"/>
            </a:pPr>
            <a:r>
              <a:rPr lang="en-GB" sz="2800" b="1" dirty="0"/>
              <a:t>o</a:t>
            </a:r>
            <a:r>
              <a:rPr lang="en-GB" sz="2800" b="1" dirty="0" smtClean="0"/>
              <a:t>r alternative words for the above.</a:t>
            </a:r>
          </a:p>
        </p:txBody>
      </p:sp>
      <p:pic>
        <p:nvPicPr>
          <p:cNvPr id="23554" name="Picture 2" descr="http://smartfuse.s3.amazonaws.com/b63ea08c96547fb41402fc8bb448b63a/uploads/2014/12/Math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1093" y="1936761"/>
            <a:ext cx="5181600" cy="4004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396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Basketball 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Net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Bounce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Orange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Black stripes</a:t>
            </a:r>
          </a:p>
        </p:txBody>
      </p:sp>
      <p:pic>
        <p:nvPicPr>
          <p:cNvPr id="24578" name="Picture 2" descr="https://upload.wikimedia.org/wikipedia/commons/7/7a/Basketball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5795" y="2190791"/>
            <a:ext cx="3238500" cy="323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4299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Crisps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8240" y="1678823"/>
            <a:ext cx="4512643" cy="4262436"/>
          </a:xfrm>
        </p:spPr>
        <p:txBody>
          <a:bodyPr>
            <a:normAutofit lnSpcReduction="10000"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Salt &amp; Vinegar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Cheese &amp; Onion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Ready Salted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Prawn Cocktail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Potatoes</a:t>
            </a:r>
          </a:p>
        </p:txBody>
      </p:sp>
      <p:pic>
        <p:nvPicPr>
          <p:cNvPr id="25602" name="Picture 2" descr="http://tasteofgame.org.uk/wp-content/uploads/2015/06/crisps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0883" y="2123370"/>
            <a:ext cx="6180169" cy="3373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9557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Penguin 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 lnSpcReduction="10000"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Bird 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Black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White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Atlantic</a:t>
            </a:r>
          </a:p>
          <a:p>
            <a:pPr marL="285750" indent="-285750">
              <a:buFontTx/>
              <a:buChar char="-"/>
            </a:pPr>
            <a:r>
              <a:rPr lang="en-GB" sz="4000" b="1" dirty="0" err="1" smtClean="0"/>
              <a:t>Pingu</a:t>
            </a:r>
            <a:endParaRPr lang="en-GB" sz="4000" b="1" dirty="0" smtClean="0"/>
          </a:p>
        </p:txBody>
      </p:sp>
      <p:pic>
        <p:nvPicPr>
          <p:cNvPr id="26626" name="Picture 2" descr="http://static.ddmcdn.com/gif/penguin-slideshow-141121-78754162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25" b="76"/>
          <a:stretch/>
        </p:blipFill>
        <p:spPr bwMode="auto">
          <a:xfrm>
            <a:off x="6472341" y="1452148"/>
            <a:ext cx="5032272" cy="4607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337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Watch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Time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Wrist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clock</a:t>
            </a:r>
          </a:p>
        </p:txBody>
      </p:sp>
      <p:pic>
        <p:nvPicPr>
          <p:cNvPr id="27650" name="Picture 2" descr="http://clipartfreefor.com/download_file.php?filename=/cliparts/watch-clipart/cliparti1_watch-clipart_10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3547" y="2147696"/>
            <a:ext cx="1714739" cy="3324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619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Shorts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Swimming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Trousers</a:t>
            </a:r>
          </a:p>
          <a:p>
            <a:pPr marL="285750" indent="-285750">
              <a:buFontTx/>
              <a:buChar char="-"/>
            </a:pPr>
            <a:endParaRPr lang="en-GB" sz="4000" b="1" dirty="0" smtClean="0"/>
          </a:p>
        </p:txBody>
      </p:sp>
      <p:pic>
        <p:nvPicPr>
          <p:cNvPr id="28680" name="Picture 8" descr="http://images.clipartpanda.com/shorts-clipart-colorful_beach_shorts_Vector_Clipart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1093" y="1678823"/>
            <a:ext cx="5181600" cy="4427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6831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Chopsticks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Wood</a:t>
            </a:r>
          </a:p>
          <a:p>
            <a:pPr marL="285750" indent="-285750">
              <a:buFontTx/>
              <a:buChar char="-"/>
            </a:pPr>
            <a:r>
              <a:rPr lang="en-GB" sz="4000" b="1" i="1" dirty="0" smtClean="0"/>
              <a:t>China</a:t>
            </a:r>
          </a:p>
          <a:p>
            <a:pPr marL="285750" indent="-285750">
              <a:buFontTx/>
              <a:buChar char="-"/>
            </a:pPr>
            <a:r>
              <a:rPr lang="en-GB" sz="4000" b="1" i="1" dirty="0" smtClean="0"/>
              <a:t>Eat food </a:t>
            </a:r>
          </a:p>
        </p:txBody>
      </p:sp>
      <p:pic>
        <p:nvPicPr>
          <p:cNvPr id="29698" name="Picture 2" descr="http://worldartsme.com/images/chopstick-fork-clipart-1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60" t="3093" r="18780" b="1341"/>
          <a:stretch/>
        </p:blipFill>
        <p:spPr bwMode="auto">
          <a:xfrm>
            <a:off x="6254496" y="1678823"/>
            <a:ext cx="3364992" cy="4544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5422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Panda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Black 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White</a:t>
            </a:r>
          </a:p>
          <a:p>
            <a:pPr marL="285750" indent="-285750">
              <a:buFontTx/>
              <a:buChar char="-"/>
            </a:pPr>
            <a:r>
              <a:rPr lang="en-GB" sz="4000" b="1" i="1" dirty="0" smtClean="0"/>
              <a:t>Fur</a:t>
            </a:r>
          </a:p>
          <a:p>
            <a:pPr marL="285750" indent="-285750">
              <a:buFontTx/>
              <a:buChar char="-"/>
            </a:pPr>
            <a:r>
              <a:rPr lang="en-GB" sz="4000" b="1" i="1" dirty="0" smtClean="0"/>
              <a:t>Bear</a:t>
            </a:r>
          </a:p>
        </p:txBody>
      </p:sp>
      <p:pic>
        <p:nvPicPr>
          <p:cNvPr id="30722" name="Picture 2" descr="https://encrypted-tbn3.gstatic.com/images?q=tbn:ANd9GcSrscSZ5n7yQ-BgZ3TDGgK9TkJoOcZwMDfUqeCfktrTe7oED2u9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5398" y="2470816"/>
            <a:ext cx="4248110" cy="3113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0183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I-phone 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Apple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1, 2, 3, 4, 5, 6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 </a:t>
            </a:r>
            <a:endParaRPr lang="en-GB" sz="4000" b="1" dirty="0"/>
          </a:p>
          <a:p>
            <a:pPr marL="285750" indent="-285750">
              <a:buFontTx/>
              <a:buChar char="-"/>
            </a:pPr>
            <a:r>
              <a:rPr lang="en-GB" sz="4000" b="1" dirty="0"/>
              <a:t>I</a:t>
            </a:r>
            <a:r>
              <a:rPr lang="en-GB" sz="4000" b="1" dirty="0" smtClean="0"/>
              <a:t>-pad </a:t>
            </a:r>
          </a:p>
        </p:txBody>
      </p:sp>
      <p:pic>
        <p:nvPicPr>
          <p:cNvPr id="31746" name="Picture 2" descr="http://images.apple.com/euro/support/products/i/generic/images/iphone-hero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763" y="1262856"/>
            <a:ext cx="4610100" cy="3781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0784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Lipstick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Girls / women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Lips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Make-up</a:t>
            </a:r>
          </a:p>
        </p:txBody>
      </p:sp>
      <p:pic>
        <p:nvPicPr>
          <p:cNvPr id="32770" name="Picture 2" descr="http://hbz.h-cdn.co/assets/15/34/480x720/hbz-fall-lipstick-07_1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1018" y="446088"/>
            <a:ext cx="3609974" cy="5414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3081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Toast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Bread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Toaster</a:t>
            </a:r>
          </a:p>
        </p:txBody>
      </p:sp>
      <p:pic>
        <p:nvPicPr>
          <p:cNvPr id="33794" name="Picture 2" descr="http://www.clker.com/cliparts/1/2/0/e/12986123281922077915toast1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599" y="2393474"/>
            <a:ext cx="4257675" cy="310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549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Pencil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Wood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Lead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Drawing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colours</a:t>
            </a:r>
          </a:p>
        </p:txBody>
      </p:sp>
      <p:pic>
        <p:nvPicPr>
          <p:cNvPr id="54274" name="Picture 2" descr="http://www.clipartbest.com/cliparts/yTo/a7M/yToa7M8TE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357" y="765455"/>
            <a:ext cx="5181600" cy="5175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9358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Woody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Cowboy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Toy Story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“Reach for the skies.”</a:t>
            </a:r>
          </a:p>
        </p:txBody>
      </p:sp>
      <p:pic>
        <p:nvPicPr>
          <p:cNvPr id="34818" name="Picture 2" descr="http://vignette2.wikia.nocookie.net/disney/images/a/a5/Woody_Promational_Art.jpg/revision/latest?cb=20131121214608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0688" y="1010444"/>
            <a:ext cx="4286250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989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James Bond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Spy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007</a:t>
            </a:r>
          </a:p>
          <a:p>
            <a:pPr marL="285750" indent="-285750">
              <a:buFontTx/>
              <a:buChar char="-"/>
            </a:pPr>
            <a:r>
              <a:rPr lang="en-GB" sz="4000" b="1" i="1" dirty="0" smtClean="0"/>
              <a:t>Hum Theme tune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i="1" dirty="0" smtClean="0"/>
              <a:t>Spectre</a:t>
            </a:r>
          </a:p>
        </p:txBody>
      </p:sp>
      <p:pic>
        <p:nvPicPr>
          <p:cNvPr id="35842" name="Picture 2" descr="http://vignette2.wikia.nocookie.net/jamesbond/images/8/81/James_Bond_(Daniel_Craig)_-_Profile.jpg/revision/latest/scale-to-width-down/270?cb=2015040521095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875" y="1794161"/>
            <a:ext cx="3610650" cy="361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1113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Facebook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Like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Comment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Blue </a:t>
            </a:r>
          </a:p>
        </p:txBody>
      </p:sp>
      <p:pic>
        <p:nvPicPr>
          <p:cNvPr id="36866" name="Picture 2" descr="http://blog.storyful.com/wp-content/uploads/sites/5/2016/04/Facebook-create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0883" y="2641029"/>
            <a:ext cx="5181600" cy="1829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4751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One Direction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 fontScale="92500" lnSpcReduction="20000"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Zayne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Niall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Harry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Liam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Louis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Best Song Ever</a:t>
            </a:r>
          </a:p>
        </p:txBody>
      </p:sp>
      <p:pic>
        <p:nvPicPr>
          <p:cNvPr id="37892" name="Picture 4" descr="http://www.billboard.com/files/styles/article_main_image/public/media/one-direction-press-2013-650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749" y="2365182"/>
            <a:ext cx="5181600" cy="3429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012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Tango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Fizzy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Fruit / fruity</a:t>
            </a:r>
          </a:p>
        </p:txBody>
      </p:sp>
      <p:pic>
        <p:nvPicPr>
          <p:cNvPr id="38914" name="Picture 2" descr="http://www.bigpicture.co.uk/assets/Tango_cans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5" t="8458" r="4381" b="10650"/>
          <a:stretch/>
        </p:blipFill>
        <p:spPr bwMode="auto">
          <a:xfrm>
            <a:off x="5486399" y="1678823"/>
            <a:ext cx="6093704" cy="4262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6728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Swimming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Water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Pool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Sea</a:t>
            </a:r>
          </a:p>
        </p:txBody>
      </p:sp>
      <p:pic>
        <p:nvPicPr>
          <p:cNvPr id="39938" name="Picture 2" descr="http://classroomclipart.com/images/gallery/Clipart/Sports/Swimming_Clipart/TN_boy-swimming-clipart-6224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403" y="2186844"/>
            <a:ext cx="4531326" cy="3409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8398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Spellings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 lnSpcReduction="10000"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Letters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Prefix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Suffix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Plurals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Phonics </a:t>
            </a:r>
          </a:p>
        </p:txBody>
      </p:sp>
      <p:pic>
        <p:nvPicPr>
          <p:cNvPr id="40962" name="Picture 2" descr="http://4.bp.blogspot.com/-seHNHp1ltHc/VAhEyXYUC6I/AAAAAAAAJxw/1jxvOnHXtzU/s1600/spelling_2_1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3" y="821849"/>
            <a:ext cx="5181600" cy="466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0764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Postcard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Letter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Writing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stamp</a:t>
            </a:r>
          </a:p>
        </p:txBody>
      </p:sp>
      <p:pic>
        <p:nvPicPr>
          <p:cNvPr id="41986" name="Picture 2" descr="http://auspost.com.au/media/images/postcardsapp-preview-both-sides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061" y="2072036"/>
            <a:ext cx="7089424" cy="3426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5115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Gecko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Green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Brown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Yellow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Lizard </a:t>
            </a:r>
          </a:p>
        </p:txBody>
      </p:sp>
      <p:pic>
        <p:nvPicPr>
          <p:cNvPr id="43010" name="Picture 2" descr="https://s-media-cache-ak0.pinimg.com/236x/f0/a6/dc/f0a6dc22684d0afdfbf519e2a1b4c140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3552" y="1315129"/>
            <a:ext cx="3280347" cy="4626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0254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Elsa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Frozen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Ice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“Let it go”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Disney </a:t>
            </a:r>
          </a:p>
        </p:txBody>
      </p:sp>
      <p:pic>
        <p:nvPicPr>
          <p:cNvPr id="44034" name="Picture 2" descr="https://upload.wikimedia.org/wikipedia/en/5/5e/Elsa_from_Disney's_Frozen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8210" y="934244"/>
            <a:ext cx="2725733" cy="5414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4681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Glasses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Glass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Eyes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Sight / see</a:t>
            </a:r>
          </a:p>
        </p:txBody>
      </p:sp>
      <p:pic>
        <p:nvPicPr>
          <p:cNvPr id="45058" name="Picture 2" descr="https://assets.glassesdirect.co.uk/products/small/glasses-direct/andi/andi-glasses-black-front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3457" y="2153444"/>
            <a:ext cx="5605356" cy="2942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7682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Justin Bieber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Canadian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“Baby”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Singer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“Sorry”</a:t>
            </a:r>
          </a:p>
        </p:txBody>
      </p:sp>
      <p:pic>
        <p:nvPicPr>
          <p:cNvPr id="46082" name="Picture 2" descr="http://a5.files.biography.com/image/upload/c_fit,cs_srgb,dpr_1.0,q_80,w_620/MTM2OTI2NTkwNzE3MTQyNjIz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614" y="1992281"/>
            <a:ext cx="3213079" cy="3948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394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Stonehenge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Wiltshire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Stones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Big</a:t>
            </a:r>
          </a:p>
        </p:txBody>
      </p:sp>
      <p:pic>
        <p:nvPicPr>
          <p:cNvPr id="47106" name="Picture 2" descr="http://www.english-heritage.org.uk/remote/www.english-heritage.org.uk/content/properties/stonehenge/hero-carousel/stonehenge-circle-pink-sky?w=1440&amp;h=612&amp;mode=crop&amp;scale=both&amp;cache=always&amp;quality=60&amp;anchor=bottomcente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1877" y="2332894"/>
            <a:ext cx="7276576" cy="3092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9925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err="1" smtClean="0"/>
              <a:t>Postbox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Red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Black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Letter</a:t>
            </a:r>
          </a:p>
          <a:p>
            <a:endParaRPr lang="en-GB" sz="4000" b="1" dirty="0" smtClean="0"/>
          </a:p>
        </p:txBody>
      </p:sp>
      <p:pic>
        <p:nvPicPr>
          <p:cNvPr id="48130" name="Picture 2" descr="http://www.eventprophire.com/_images/products/large/red_postbox_prop_01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864" y="1206468"/>
            <a:ext cx="3651441" cy="4864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711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Cake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Chocolate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Christmas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Birthday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Icing</a:t>
            </a:r>
          </a:p>
        </p:txBody>
      </p:sp>
      <p:pic>
        <p:nvPicPr>
          <p:cNvPr id="49154" name="Picture 2" descr="http://www.localcelebrationcakes.co.uk/nicedeb1-5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0883" y="1678823"/>
            <a:ext cx="5181600" cy="431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0711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Rose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Flower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Red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Thorn</a:t>
            </a:r>
          </a:p>
          <a:p>
            <a:pPr marL="285750" indent="-285750">
              <a:buFontTx/>
              <a:buChar char="-"/>
            </a:pPr>
            <a:endParaRPr lang="en-GB" sz="4000" b="1" dirty="0" smtClean="0"/>
          </a:p>
        </p:txBody>
      </p:sp>
      <p:pic>
        <p:nvPicPr>
          <p:cNvPr id="50178" name="Picture 2" descr="https://upload.wikimedia.org/wikipedia/commons/5/51/Small_Red_Rose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1093" y="2055059"/>
            <a:ext cx="5181600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3995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Helicopter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Pilot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Fly / flying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blades</a:t>
            </a:r>
          </a:p>
        </p:txBody>
      </p:sp>
      <p:pic>
        <p:nvPicPr>
          <p:cNvPr id="51202" name="Picture 2" descr="http://images.clipartpanda.com/helicopter-clipart-ncX8zrpcB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3" y="1413731"/>
            <a:ext cx="5181600" cy="3479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8534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DVD Player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DVD</a:t>
            </a:r>
            <a:endParaRPr lang="en-GB" sz="4000" b="1" dirty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Disc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Movie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Film</a:t>
            </a:r>
          </a:p>
        </p:txBody>
      </p:sp>
      <p:pic>
        <p:nvPicPr>
          <p:cNvPr id="52226" name="Picture 2" descr="http://epiceventsandrentalsja.com/html/wp-content/uploads/2014/10/DVD-Player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9428" y="2828796"/>
            <a:ext cx="8222865" cy="2462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5200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Door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Wood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Plastic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Glass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Handle</a:t>
            </a:r>
          </a:p>
        </p:txBody>
      </p:sp>
      <p:pic>
        <p:nvPicPr>
          <p:cNvPr id="53250" name="Picture 2" descr="http://images.clipartpanda.com/classroom-door-clipart-doors-clipart-bmbsqw4l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1596" y="726504"/>
            <a:ext cx="3593201" cy="5414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0539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Rubber / Eraser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Soft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Mistakes</a:t>
            </a:r>
          </a:p>
          <a:p>
            <a:pPr marL="285750" indent="-285750">
              <a:buFontTx/>
              <a:buChar char="-"/>
            </a:pPr>
            <a:endParaRPr lang="en-GB" sz="4000" b="1" dirty="0" smtClean="0"/>
          </a:p>
        </p:txBody>
      </p:sp>
      <p:pic>
        <p:nvPicPr>
          <p:cNvPr id="55298" name="Picture 2" descr="http://images.clipartpanda.com/pink-eraser-clipart-eraser-md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136" y="2357464"/>
            <a:ext cx="3541498" cy="299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1307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Square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Four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Equal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Sides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Vertices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7424928" y="1828800"/>
            <a:ext cx="3325044" cy="31394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052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Rabbit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Carrot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Small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Fur / furry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Bunny</a:t>
            </a:r>
          </a:p>
        </p:txBody>
      </p:sp>
      <p:pic>
        <p:nvPicPr>
          <p:cNvPr id="57352" name="Picture 8" descr="http://www.polyvore.com/cgi/img-thing?.out=jpg&amp;size=l&amp;tid=84175011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23" r="10486"/>
          <a:stretch/>
        </p:blipFill>
        <p:spPr bwMode="auto">
          <a:xfrm>
            <a:off x="6839713" y="1200562"/>
            <a:ext cx="3486912" cy="445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8165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Gnome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Garden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Plastic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Fishing Rod</a:t>
            </a:r>
          </a:p>
        </p:txBody>
      </p:sp>
      <p:pic>
        <p:nvPicPr>
          <p:cNvPr id="58370" name="Picture 2" descr="http://i468.photobucket.com/albums/rr42/vale_bc/GnomeoandJuliet52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25" r="25358"/>
          <a:stretch/>
        </p:blipFill>
        <p:spPr bwMode="auto">
          <a:xfrm>
            <a:off x="7522464" y="446088"/>
            <a:ext cx="2621280" cy="5414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3485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Crab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Sticks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Side-walk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Red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Claws </a:t>
            </a:r>
          </a:p>
        </p:txBody>
      </p:sp>
      <p:pic>
        <p:nvPicPr>
          <p:cNvPr id="59394" name="Picture 2" descr="http://images.clipartpanda.com/crab-clip-art-crab-clipart-3-300x226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0488" y="2443004"/>
            <a:ext cx="4250299" cy="3201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470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0196" y="348552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Steering Wheel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Circle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Wheels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Car</a:t>
            </a:r>
          </a:p>
          <a:p>
            <a:pPr marL="285750" indent="-285750">
              <a:buFontTx/>
              <a:buChar char="-"/>
            </a:pPr>
            <a:endParaRPr lang="en-GB" sz="4000" b="1" dirty="0" smtClean="0"/>
          </a:p>
        </p:txBody>
      </p:sp>
      <p:pic>
        <p:nvPicPr>
          <p:cNvPr id="60418" name="Picture 2" descr="http://images.clipartpanda.com/steering-wheel-clipart-168739_ts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3" y="1219241"/>
            <a:ext cx="5181600" cy="518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1734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China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Chinese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Rice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Silk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Chopsticks</a:t>
            </a:r>
          </a:p>
        </p:txBody>
      </p:sp>
      <p:pic>
        <p:nvPicPr>
          <p:cNvPr id="61442" name="Picture 2" descr="http://3dprint.com/wp-content/uploads/2015/12/3dp_china3dp_map_flag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3" y="1551845"/>
            <a:ext cx="5181600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724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Frying Pan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Metal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Eggs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Bacon</a:t>
            </a:r>
          </a:p>
        </p:txBody>
      </p:sp>
      <p:pic>
        <p:nvPicPr>
          <p:cNvPr id="62466" name="Picture 2" descr="http://www.kitchenkapers.co.uk/media/catalog/product/cache/1/image/9df78eab33525d08d6e5fb8d27136e95/9/6/9620-23200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3" y="1340009"/>
            <a:ext cx="5181600" cy="3627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4503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Apple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Red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Green</a:t>
            </a:r>
          </a:p>
          <a:p>
            <a:pPr marL="285750" indent="-285750">
              <a:buFontTx/>
              <a:buChar char="-"/>
            </a:pPr>
            <a:r>
              <a:rPr lang="en-GB" sz="4000" b="1" dirty="0" err="1" smtClean="0"/>
              <a:t>Issac</a:t>
            </a:r>
            <a:r>
              <a:rPr lang="en-GB" sz="4000" b="1" dirty="0" smtClean="0"/>
              <a:t> Newton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Adam &amp; Eve</a:t>
            </a:r>
          </a:p>
        </p:txBody>
      </p:sp>
      <p:pic>
        <p:nvPicPr>
          <p:cNvPr id="63490" name="Picture 2" descr="http://www.clipartlord.com/wp-content/uploads/2015/02/apple16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3" y="700160"/>
            <a:ext cx="5181600" cy="4906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60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Bike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Pedal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Tyres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Gears</a:t>
            </a:r>
          </a:p>
          <a:p>
            <a:pPr marL="285750" indent="-285750">
              <a:buFontTx/>
              <a:buChar char="-"/>
            </a:pPr>
            <a:endParaRPr lang="en-GB" sz="4000" b="1" dirty="0" smtClean="0"/>
          </a:p>
        </p:txBody>
      </p:sp>
      <p:pic>
        <p:nvPicPr>
          <p:cNvPr id="64514" name="Picture 2" descr="http://images.all-free-download.com/images/graphiclarge/lescinqailes_bicycle_clip_art_18110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0883" y="2255170"/>
            <a:ext cx="5298159" cy="3340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8987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Spider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Web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Eight legs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Eight eyes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Tarantula </a:t>
            </a:r>
          </a:p>
        </p:txBody>
      </p:sp>
      <p:pic>
        <p:nvPicPr>
          <p:cNvPr id="65538" name="Picture 2" descr="http://classroomclipart.com/images/gallery/Clipart/Animals/Spider_Clipart/TN_spiders_tarantula_crca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0479" y="2353722"/>
            <a:ext cx="4093742" cy="3388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2681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Panda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Black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White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Keys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Grand</a:t>
            </a:r>
          </a:p>
          <a:p>
            <a:pPr marL="285750" indent="-285750">
              <a:buFontTx/>
              <a:buChar char="-"/>
            </a:pPr>
            <a:endParaRPr lang="en-GB" sz="4000" b="1" dirty="0" smtClean="0"/>
          </a:p>
        </p:txBody>
      </p:sp>
      <p:pic>
        <p:nvPicPr>
          <p:cNvPr id="66562" name="Picture 2" descr="https://s3-eu-west-1.amazonaws.com/omnibuilder/8de5cc81-f885-492e-b47e-a83b8ed03029/539040fc-793c-4da0-b3dd-18ccc610ad85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3" y="491788"/>
            <a:ext cx="5181600" cy="5323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094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Monkey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Fur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Primate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Tails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Swing</a:t>
            </a:r>
          </a:p>
          <a:p>
            <a:pPr marL="285750" indent="-285750">
              <a:buFontTx/>
              <a:buChar char="-"/>
            </a:pPr>
            <a:endParaRPr lang="en-GB" sz="4000" b="1" dirty="0" smtClean="0"/>
          </a:p>
        </p:txBody>
      </p:sp>
      <p:pic>
        <p:nvPicPr>
          <p:cNvPr id="67586" name="Picture 2" descr="https://s-media-cache-ak0.pinimg.com/236x/6e/ff/12/6eff12fb3222b2a097bef408280eaa90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904" y="1667668"/>
            <a:ext cx="3109859" cy="4111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9117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Dart board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Disc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Numbers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Circle </a:t>
            </a:r>
          </a:p>
          <a:p>
            <a:pPr marL="285750" indent="-285750">
              <a:buFontTx/>
              <a:buChar char="-"/>
            </a:pPr>
            <a:endParaRPr lang="en-GB" sz="4000" b="1" dirty="0" smtClean="0"/>
          </a:p>
        </p:txBody>
      </p:sp>
      <p:pic>
        <p:nvPicPr>
          <p:cNvPr id="68610" name="Picture 2" descr="http://images.all-free-download.com/images/graphiclarge/dartboard_clip_art_15680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7360" y="1129506"/>
            <a:ext cx="5390515" cy="539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0912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Chocolate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 lnSpcReduction="10000"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Dairy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Galaxy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Dark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Milk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White</a:t>
            </a:r>
          </a:p>
        </p:txBody>
      </p:sp>
      <p:pic>
        <p:nvPicPr>
          <p:cNvPr id="69634" name="Picture 2" descr="https://upload.wikimedia.org/wikipedia/commons/9/9f/Chocolate(bgFFF)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3" y="1137063"/>
            <a:ext cx="5181600" cy="4033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9924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Teeth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 lnSpcReduction="10000"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Smile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Mouth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White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Bone 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Dentist </a:t>
            </a:r>
          </a:p>
        </p:txBody>
      </p:sp>
      <p:pic>
        <p:nvPicPr>
          <p:cNvPr id="70658" name="Picture 2" descr="https://i.ytimg.com/vi/IG8OfG4U0vE/maxresdefault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9" r="5468"/>
          <a:stretch/>
        </p:blipFill>
        <p:spPr bwMode="auto">
          <a:xfrm>
            <a:off x="5900927" y="1964468"/>
            <a:ext cx="5279137" cy="3339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1455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Moon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White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Sphere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Cheese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Orbit</a:t>
            </a:r>
          </a:p>
        </p:txBody>
      </p:sp>
      <p:pic>
        <p:nvPicPr>
          <p:cNvPr id="71682" name="Picture 2" descr="http://blog.nurturedchild.ca/wp-content/uploads/2011/11/3104766775_03238d7626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053" y="1553368"/>
            <a:ext cx="5889010" cy="3957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1657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84" y="446088"/>
            <a:ext cx="8901280" cy="976312"/>
          </a:xfrm>
        </p:spPr>
        <p:txBody>
          <a:bodyPr>
            <a:noAutofit/>
          </a:bodyPr>
          <a:lstStyle/>
          <a:p>
            <a:r>
              <a:rPr lang="en-GB" sz="4800" dirty="0" smtClean="0"/>
              <a:t>Minions</a:t>
            </a:r>
            <a:endParaRPr lang="en-GB" sz="4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91916" y="1678823"/>
            <a:ext cx="4178967" cy="4262436"/>
          </a:xfrm>
        </p:spPr>
        <p:txBody>
          <a:bodyPr>
            <a:normAutofit lnSpcReduction="10000"/>
          </a:bodyPr>
          <a:lstStyle/>
          <a:p>
            <a:r>
              <a:rPr lang="en-GB" sz="4000" b="1" u="sng" dirty="0" smtClean="0"/>
              <a:t>Don’t say: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err="1" smtClean="0"/>
              <a:t>Gru</a:t>
            </a:r>
            <a:endParaRPr lang="en-GB" sz="4000" b="1" dirty="0" smtClean="0"/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Dave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Kevin </a:t>
            </a:r>
          </a:p>
          <a:p>
            <a:pPr marL="285750" indent="-285750">
              <a:buFontTx/>
              <a:buChar char="-"/>
            </a:pPr>
            <a:r>
              <a:rPr lang="en-GB" sz="4000" b="1" dirty="0" smtClean="0"/>
              <a:t>Stuart</a:t>
            </a:r>
          </a:p>
          <a:p>
            <a:pPr marL="285750" indent="-285750">
              <a:buFontTx/>
              <a:buChar char="-"/>
            </a:pPr>
            <a:r>
              <a:rPr lang="en-GB" sz="4000" b="1" i="1" dirty="0" smtClean="0"/>
              <a:t>Minion sounds</a:t>
            </a:r>
          </a:p>
        </p:txBody>
      </p:sp>
      <p:pic>
        <p:nvPicPr>
          <p:cNvPr id="72706" name="Picture 2" descr="http://fsb.zedge.net/crop.php?r=CD6BOKLXCMpo7c7z0Mnt4DABF7wdFoSzhkXS2Pw5iIug8JbpmVq4MAWO0fp5LoMM6buXPuthOb9o2CwETNUIEuzP1uNi62AqZGMY-GaX_dwoul-RID3qinK-zPlO2wMGyGNSrpXqXQfzmP_Nl06AdBC1oA-TDLCE6bNMSw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3" y="850995"/>
            <a:ext cx="5181600" cy="4605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0511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171</TotalTime>
  <Words>907</Words>
  <Application>Microsoft Office PowerPoint</Application>
  <PresentationFormat>Widescreen</PresentationFormat>
  <Paragraphs>552</Paragraphs>
  <Slides>101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101</vt:i4>
      </vt:variant>
    </vt:vector>
  </HeadingPairs>
  <TitlesOfParts>
    <vt:vector size="105" baseType="lpstr">
      <vt:lpstr>Arial</vt:lpstr>
      <vt:lpstr>Century Gothic</vt:lpstr>
      <vt:lpstr>Wingdings 3</vt:lpstr>
      <vt:lpstr>Wisp</vt:lpstr>
      <vt:lpstr>Taboo - Don’t say the taboo words or the title of the image. - No rhyming words.</vt:lpstr>
      <vt:lpstr>Spongebob</vt:lpstr>
      <vt:lpstr>Gollum</vt:lpstr>
      <vt:lpstr>Millhouse</vt:lpstr>
      <vt:lpstr>Cherry</vt:lpstr>
      <vt:lpstr>Shed</vt:lpstr>
      <vt:lpstr>Lamp</vt:lpstr>
      <vt:lpstr>Haribo</vt:lpstr>
      <vt:lpstr>Eiffel Tower</vt:lpstr>
      <vt:lpstr>Egg</vt:lpstr>
      <vt:lpstr>King Kong</vt:lpstr>
      <vt:lpstr>Pyramids</vt:lpstr>
      <vt:lpstr>The Very Hungry Caterpillar</vt:lpstr>
      <vt:lpstr>The Titanic</vt:lpstr>
      <vt:lpstr>Snowman</vt:lpstr>
      <vt:lpstr>Water</vt:lpstr>
      <vt:lpstr>Fire Engine</vt:lpstr>
      <vt:lpstr>Sunflower</vt:lpstr>
      <vt:lpstr>Marshmallow</vt:lpstr>
      <vt:lpstr>Bart Simpson</vt:lpstr>
      <vt:lpstr>Rain</vt:lpstr>
      <vt:lpstr>Watermelon</vt:lpstr>
      <vt:lpstr>Simba</vt:lpstr>
      <vt:lpstr>Harry Potter</vt:lpstr>
      <vt:lpstr>Zombies</vt:lpstr>
      <vt:lpstr>Disco</vt:lpstr>
      <vt:lpstr>The Hulk</vt:lpstr>
      <vt:lpstr>Ireland</vt:lpstr>
      <vt:lpstr>Sloth</vt:lpstr>
      <vt:lpstr>Name of the person guessing</vt:lpstr>
      <vt:lpstr>Coke Cola</vt:lpstr>
      <vt:lpstr>Hamster</vt:lpstr>
      <vt:lpstr>Fire</vt:lpstr>
      <vt:lpstr>Blackpool Tower</vt:lpstr>
      <vt:lpstr>Hotdogs</vt:lpstr>
      <vt:lpstr>Teacher</vt:lpstr>
      <vt:lpstr>Orange</vt:lpstr>
      <vt:lpstr>Darth Vader</vt:lpstr>
      <vt:lpstr>Christiano Ronaldo</vt:lpstr>
      <vt:lpstr>Adele</vt:lpstr>
      <vt:lpstr>Table</vt:lpstr>
      <vt:lpstr>Coffee</vt:lpstr>
      <vt:lpstr>Burger King</vt:lpstr>
      <vt:lpstr>Spider-Man </vt:lpstr>
      <vt:lpstr>Lightning </vt:lpstr>
      <vt:lpstr>Fruit Pastilles</vt:lpstr>
      <vt:lpstr>Queen Elizabeth II</vt:lpstr>
      <vt:lpstr>Window</vt:lpstr>
      <vt:lpstr>Zebra</vt:lpstr>
      <vt:lpstr>Flowers</vt:lpstr>
      <vt:lpstr>The White House</vt:lpstr>
      <vt:lpstr>Mirror</vt:lpstr>
      <vt:lpstr>Maths</vt:lpstr>
      <vt:lpstr>Basketball </vt:lpstr>
      <vt:lpstr>Crisps</vt:lpstr>
      <vt:lpstr>Penguin </vt:lpstr>
      <vt:lpstr>Watch</vt:lpstr>
      <vt:lpstr>Shorts</vt:lpstr>
      <vt:lpstr>Chopsticks</vt:lpstr>
      <vt:lpstr>Panda</vt:lpstr>
      <vt:lpstr>I-phone </vt:lpstr>
      <vt:lpstr>Lipstick</vt:lpstr>
      <vt:lpstr>Toast</vt:lpstr>
      <vt:lpstr>Pencil</vt:lpstr>
      <vt:lpstr>Woody</vt:lpstr>
      <vt:lpstr>James Bond</vt:lpstr>
      <vt:lpstr>Facebook</vt:lpstr>
      <vt:lpstr>One Direction</vt:lpstr>
      <vt:lpstr>Tango</vt:lpstr>
      <vt:lpstr>Swimming</vt:lpstr>
      <vt:lpstr>Spellings</vt:lpstr>
      <vt:lpstr>Postcard</vt:lpstr>
      <vt:lpstr>Gecko</vt:lpstr>
      <vt:lpstr>Elsa</vt:lpstr>
      <vt:lpstr>Glasses</vt:lpstr>
      <vt:lpstr>Justin Bieber</vt:lpstr>
      <vt:lpstr>Stonehenge</vt:lpstr>
      <vt:lpstr>Postbox</vt:lpstr>
      <vt:lpstr>Cake</vt:lpstr>
      <vt:lpstr>Rose</vt:lpstr>
      <vt:lpstr>Helicopter</vt:lpstr>
      <vt:lpstr>DVD Player</vt:lpstr>
      <vt:lpstr>Door</vt:lpstr>
      <vt:lpstr>Rubber / Eraser</vt:lpstr>
      <vt:lpstr>Square</vt:lpstr>
      <vt:lpstr>Rabbit</vt:lpstr>
      <vt:lpstr>Gnome</vt:lpstr>
      <vt:lpstr>Crab</vt:lpstr>
      <vt:lpstr>Steering Wheel</vt:lpstr>
      <vt:lpstr>China</vt:lpstr>
      <vt:lpstr>Frying Pan</vt:lpstr>
      <vt:lpstr>Apple</vt:lpstr>
      <vt:lpstr>Bike</vt:lpstr>
      <vt:lpstr>Spider</vt:lpstr>
      <vt:lpstr>Panda</vt:lpstr>
      <vt:lpstr>Monkey</vt:lpstr>
      <vt:lpstr>Dart board</vt:lpstr>
      <vt:lpstr>Chocolate</vt:lpstr>
      <vt:lpstr>Teeth</vt:lpstr>
      <vt:lpstr>Moon</vt:lpstr>
      <vt:lpstr>Minions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Taboo - Don’t say the taboo words</dc:title>
  <dc:creator>Default User</dc:creator>
  <cp:lastModifiedBy>Sarah Stewart</cp:lastModifiedBy>
  <cp:revision>20</cp:revision>
  <dcterms:created xsi:type="dcterms:W3CDTF">2016-05-09T15:14:46Z</dcterms:created>
  <dcterms:modified xsi:type="dcterms:W3CDTF">2019-02-18T13:11:46Z</dcterms:modified>
</cp:coreProperties>
</file>