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D9406-DFF4-1D16-F9BB-496C8764D0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8AAE30-C8F6-4076-6B43-70CB4D8101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77C40-55DF-2F60-362D-1A7875612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E95DD0-DDBF-EE6C-9BBF-4634370FB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ECB6F-CF69-BD07-CC94-CD093B1E4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996994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2F875-02B8-ABE3-B93C-03A8B8F4B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02C4A-2231-56B7-284E-6DCCA5EC84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65D1D6-13CA-EEDD-06ED-02B4376B9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CB17B8-65E7-8989-59E6-6B1A2228D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85AEF8-90A0-3378-52BC-DF14BDEF6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637245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CDAA4-DBB2-88BB-D673-5FB9ED418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40F65D-4D43-0673-8925-4A914069EE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8A670-9B86-523D-EA1D-2875BD7DE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630968-5370-C0F8-FC7E-FBBEFACE1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D0DAF-2ECE-A797-B6DF-51402CCE5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444362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EE89B-7167-01DD-99C0-FBB9F22FF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C98DF-ADB8-4F9B-2670-95BCECBDE6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7802F3-6C9F-764C-0918-8880653D56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240548-12BB-677C-71F2-49386305C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3787B9-3505-15AB-9EBC-CCA736C84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98438-6D4A-F84B-DA11-CB18C555B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250727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FFDF6-6A6E-33A7-7AF3-CAC91CC1C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0FAD24-F637-89B8-B69E-BD1928B984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89911D-089C-EA23-337C-2082849C49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F36BBA-AE0D-5AE6-EA06-56547438A4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AE85FA-1A5B-AF3C-D8C1-47753D5189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389CB6-C309-59D6-68B8-3F89AEC38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9792D7-72DE-DB17-0590-725667D01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B1CBC7-4EDD-1CD1-1FD4-9CD248884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035153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913E9-235A-C60D-79AB-FEB52B3E6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487ED6-9649-0718-61C2-74AD5662A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4345CD-627A-638F-237A-F19CEB2A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FC2A5-9914-3B3B-3C0C-0D0D1BB3A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788634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A2B104-88A7-DA56-9B01-81BC540F9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DBD12F-C820-23B5-BD45-42B8A5CCB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8DA8EC-C211-C762-BEB5-EFDEDDBA7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085775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C0B47-7FD8-1159-3B62-2C5AD639C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5B20F-9465-F2D9-EEDA-828C02B53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17679C-F534-0AC5-EA81-EDBE0F7DB8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F9D788-D808-F89D-DD4E-F0B509D99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94D0F2-84D4-4996-4F99-7D2BE7D17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80F278-BA9F-F41A-8850-8249D9846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06422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F9B35-DE58-8AC2-DA38-C11E92257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5B435-8BCE-593A-EF49-87085670A1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DE6E-3ADB-F7AA-7BF7-6C5295386D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C1EE04-0096-D13B-B96C-D5598EC6B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FF94BF-FF28-D528-F4C9-10BAE50BB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3ECE3C-7D17-441D-70CA-31058EC30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659024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A63EE-16A8-104D-B4E5-D81020049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55791C-BEA6-3251-1E2A-B1EE669B0D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02044C-AD88-25E6-08A3-6967CAB85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CA5531-B2B0-C1D6-9B3A-41535710B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42B1BB-4279-99B2-C6E1-6BE55F12C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502179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299450-BD9B-59C1-BDBC-E1D349C940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8C1895-0AE9-859C-3E29-D61DE301AB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4D48B9-C8F1-F999-CF81-7C6734ED1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C9DD8-BD4F-0DA0-6FBB-C1EEC63E6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8FF532-19BD-3B32-B0CD-4A1957DE9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659652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69A713-D0C4-3520-4A87-9F01044CE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BEB2A2-3907-814B-B6A5-F9CD54B099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D19B7-78DD-56D0-12F9-AFEEC29DE3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08A5A0-2C8D-46A3-8D2D-2405E125291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E1142-C00A-0BC8-9EB1-BFF8D4334C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535D-00EA-9756-B7BB-DA695A2885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863D1-55B6-4326-80AD-2A9DEFE718DB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563754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 /><Relationship Id="rId3" Type="http://schemas.openxmlformats.org/officeDocument/2006/relationships/image" Target="../media/image2.png" /><Relationship Id="rId7" Type="http://schemas.openxmlformats.org/officeDocument/2006/relationships/image" Target="../media/image6.png" /><Relationship Id="rId12" Type="http://schemas.openxmlformats.org/officeDocument/2006/relationships/image" Target="../media/image11.jpe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5.jpeg" /><Relationship Id="rId11" Type="http://schemas.openxmlformats.org/officeDocument/2006/relationships/image" Target="../media/image10.jpeg" /><Relationship Id="rId5" Type="http://schemas.openxmlformats.org/officeDocument/2006/relationships/image" Target="../media/image4.png" /><Relationship Id="rId10" Type="http://schemas.openxmlformats.org/officeDocument/2006/relationships/image" Target="../media/image9.jpeg" /><Relationship Id="rId4" Type="http://schemas.openxmlformats.org/officeDocument/2006/relationships/image" Target="../media/image3.png" /><Relationship Id="rId9" Type="http://schemas.openxmlformats.org/officeDocument/2006/relationships/image" Target="../media/image8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4A719B1-28E8-30A1-F55D-FD6D389A96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1583" y="1086991"/>
            <a:ext cx="1243823" cy="19924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10E7D7-C7A2-3E39-1C45-1CBE8E9C65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920" y="3435488"/>
            <a:ext cx="2549085" cy="15382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965B37-8C64-8CD2-ACDE-C8ED851D20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91041" y="10063"/>
            <a:ext cx="1700959" cy="30646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41FC97B-AD0B-C28D-C159-5837058297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53537" cy="916961"/>
          </a:xfrm>
          <a:prstGeom prst="rect">
            <a:avLst/>
          </a:prstGeom>
        </p:spPr>
      </p:pic>
      <p:pic>
        <p:nvPicPr>
          <p:cNvPr id="12" name="Picture 2" descr="HOLIDAY INN LONDON - WEMBLEY, AN IHG HOTEL - Updated 2023">
            <a:extLst>
              <a:ext uri="{FF2B5EF4-FFF2-40B4-BE49-F238E27FC236}">
                <a16:creationId xmlns:a16="http://schemas.microsoft.com/office/drawing/2014/main" id="{2D3CE2CE-8BC8-535B-6CC2-2FBA552091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487" y="0"/>
            <a:ext cx="2521755" cy="14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D1EBE4A-0FD7-C051-589A-24BD5545EC6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53568" y="717949"/>
            <a:ext cx="1328840" cy="2339228"/>
          </a:xfrm>
          <a:prstGeom prst="rect">
            <a:avLst/>
          </a:prstGeom>
        </p:spPr>
      </p:pic>
      <p:pic>
        <p:nvPicPr>
          <p:cNvPr id="1028" name="Picture 4" descr="The best London hotels with live music | Telegraph Travel">
            <a:extLst>
              <a:ext uri="{FF2B5EF4-FFF2-40B4-BE49-F238E27FC236}">
                <a16:creationId xmlns:a16="http://schemas.microsoft.com/office/drawing/2014/main" id="{ECF74A2B-7157-195E-E6EB-CC7746B486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18" y="1568754"/>
            <a:ext cx="2549085" cy="1538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oliday Inn Brighton - Seafront Hotel | Best Price Guaranteed">
            <a:extLst>
              <a:ext uri="{FF2B5EF4-FFF2-40B4-BE49-F238E27FC236}">
                <a16:creationId xmlns:a16="http://schemas.microsoft.com/office/drawing/2014/main" id="{B855D7E1-ADAE-EE2E-2DD3-E9D68205B4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583" y="4133037"/>
            <a:ext cx="4539196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ommunicating Across Cultures | UK Human Resources">
            <a:extLst>
              <a:ext uri="{FF2B5EF4-FFF2-40B4-BE49-F238E27FC236}">
                <a16:creationId xmlns:a16="http://schemas.microsoft.com/office/drawing/2014/main" id="{8FBA589A-7A32-5F28-6FFD-C433C0B55C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320" y="866657"/>
            <a:ext cx="3181350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Language learning is at the heart of internationalisation | Times Higher  Education (THE)">
            <a:extLst>
              <a:ext uri="{FF2B5EF4-FFF2-40B4-BE49-F238E27FC236}">
                <a16:creationId xmlns:a16="http://schemas.microsoft.com/office/drawing/2014/main" id="{B374FA1A-8685-497D-4F14-DF010DFFB5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4965" y="3174053"/>
            <a:ext cx="3181350" cy="179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4B7763D-9584-F25B-1DD7-52733DCC408B}"/>
              </a:ext>
            </a:extLst>
          </p:cNvPr>
          <p:cNvSpPr txBox="1"/>
          <p:nvPr/>
        </p:nvSpPr>
        <p:spPr>
          <a:xfrm>
            <a:off x="3864463" y="10063"/>
            <a:ext cx="5112895" cy="707886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/>
            <a:r>
              <a:rPr lang="es-ES" sz="20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Una cultura del cuidado en los hoteles – Evento </a:t>
            </a:r>
            <a:r>
              <a:rPr lang="es-ES" sz="2000" b="1" u="sng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Conference</a:t>
            </a:r>
            <a:endParaRPr lang="en-US" sz="2000" b="0" i="0" u="sng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E51FB35-CA99-E1F1-7144-034472C7C426}"/>
              </a:ext>
            </a:extLst>
          </p:cNvPr>
          <p:cNvSpPr txBox="1"/>
          <p:nvPr/>
        </p:nvSpPr>
        <p:spPr>
          <a:xfrm>
            <a:off x="4126774" y="2268836"/>
            <a:ext cx="318135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i="1" dirty="0">
                <a:solidFill>
                  <a:srgbClr val="7030A0"/>
                </a:solidFill>
                <a:latin typeface="Algerian" panose="04020705040A02060702" pitchFamily="82" charset="0"/>
              </a:rPr>
              <a:t>CULTURA</a:t>
            </a:r>
            <a:endParaRPr lang="es-ES" sz="1200" b="1" i="1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s-ES" sz="1200" b="1" i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 inclusión, la equidad y la diversidad son los tres componentes principales discutidos en este evento y atraen a más internacionales y locales.</a:t>
            </a:r>
            <a:endParaRPr lang="en-PK" sz="1200" b="1" i="1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3C844E8-B079-846D-9E7B-AF2A28D00B0C}"/>
              </a:ext>
            </a:extLst>
          </p:cNvPr>
          <p:cNvSpPr txBox="1"/>
          <p:nvPr/>
        </p:nvSpPr>
        <p:spPr>
          <a:xfrm>
            <a:off x="196155" y="4886100"/>
            <a:ext cx="290715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i="1" dirty="0">
                <a:solidFill>
                  <a:schemeClr val="accent3">
                    <a:lumMod val="75000"/>
                  </a:schemeClr>
                </a:solidFill>
                <a:latin typeface="Algerian" panose="04020705040A02060702" pitchFamily="82" charset="0"/>
              </a:rPr>
              <a:t>HABITACIÓN INDIVIDUAL</a:t>
            </a:r>
            <a:endParaRPr lang="en-PK" sz="1400" b="1" i="1" dirty="0">
              <a:solidFill>
                <a:schemeClr val="accent3">
                  <a:lumMod val="75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937F9C9-1EF2-892A-0705-563F27106B7E}"/>
              </a:ext>
            </a:extLst>
          </p:cNvPr>
          <p:cNvSpPr txBox="1"/>
          <p:nvPr/>
        </p:nvSpPr>
        <p:spPr>
          <a:xfrm>
            <a:off x="4213074" y="4946948"/>
            <a:ext cx="3181350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i="1" dirty="0">
                <a:solidFill>
                  <a:srgbClr val="00B0F0"/>
                </a:solidFill>
                <a:latin typeface="Algerian" panose="04020705040A02060702" pitchFamily="82" charset="0"/>
              </a:rPr>
              <a:t>IDIOMAS</a:t>
            </a:r>
            <a:endParaRPr lang="en-US" sz="1600" b="1" i="1" dirty="0">
              <a:solidFill>
                <a:srgbClr val="00B0F0"/>
              </a:solidFill>
              <a:latin typeface="Algerian" panose="04020705040A02060702" pitchFamily="82" charset="0"/>
            </a:endParaRPr>
          </a:p>
          <a:p>
            <a:pPr algn="just"/>
            <a:r>
              <a:rPr lang="es-ES" sz="12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 ese evento se utilizaron los idiomas francés, español, mandarín, italiano o alemán.</a:t>
            </a:r>
            <a:endParaRPr lang="en-PK" sz="1200" b="1" i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132EF22-27DE-B266-A6E0-86D17419B311}"/>
              </a:ext>
            </a:extLst>
          </p:cNvPr>
          <p:cNvSpPr txBox="1"/>
          <p:nvPr/>
        </p:nvSpPr>
        <p:spPr>
          <a:xfrm>
            <a:off x="371341" y="3061454"/>
            <a:ext cx="206192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i="1" dirty="0">
                <a:solidFill>
                  <a:schemeClr val="accent2">
                    <a:lumMod val="50000"/>
                  </a:schemeClr>
                </a:solidFill>
                <a:latin typeface="Algerian" panose="04020705040A02060702" pitchFamily="82" charset="0"/>
              </a:rPr>
              <a:t>MÚSICA Y TEMAS</a:t>
            </a:r>
            <a:endParaRPr lang="en-PK" sz="1400" b="1" i="1" dirty="0">
              <a:solidFill>
                <a:schemeClr val="accent2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087DCCD-C7B8-BF98-4FC6-43E4C7244268}"/>
              </a:ext>
            </a:extLst>
          </p:cNvPr>
          <p:cNvSpPr txBox="1"/>
          <p:nvPr/>
        </p:nvSpPr>
        <p:spPr>
          <a:xfrm>
            <a:off x="1010099" y="112272"/>
            <a:ext cx="87266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i="1" dirty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HOTEL</a:t>
            </a:r>
            <a:endParaRPr lang="en-PK" sz="1600" b="1" i="1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004A3F2-5D1C-8196-161A-ADAD8F9371E0}"/>
              </a:ext>
            </a:extLst>
          </p:cNvPr>
          <p:cNvSpPr txBox="1"/>
          <p:nvPr/>
        </p:nvSpPr>
        <p:spPr>
          <a:xfrm>
            <a:off x="7556386" y="3085692"/>
            <a:ext cx="4640293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i="1" dirty="0">
                <a:solidFill>
                  <a:srgbClr val="002060"/>
                </a:solidFill>
                <a:latin typeface="Algerian" panose="04020705040A02060702" pitchFamily="82" charset="0"/>
              </a:rPr>
              <a:t>DESAYUNO</a:t>
            </a:r>
            <a:endParaRPr lang="en-US" b="1" i="1" dirty="0">
              <a:solidFill>
                <a:srgbClr val="002060"/>
              </a:solidFill>
              <a:latin typeface="Algerian" panose="04020705040A02060702" pitchFamily="82" charset="0"/>
            </a:endParaRPr>
          </a:p>
          <a:p>
            <a:pPr algn="just"/>
            <a:r>
              <a:rPr lang="es-ES" sz="12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 brindan desayunos especiales y tradicionales (huevos, pan, tostadas, café, bebidas y otros artículos varios) a los asistentes de acuerdo con la cultura que asistieron al evento TEDx.</a:t>
            </a:r>
            <a:endParaRPr lang="en-PK" sz="1200" b="1" i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DD19DAA-AFEA-09E6-8754-73271430EE33}"/>
              </a:ext>
            </a:extLst>
          </p:cNvPr>
          <p:cNvSpPr txBox="1"/>
          <p:nvPr/>
        </p:nvSpPr>
        <p:spPr>
          <a:xfrm>
            <a:off x="7551707" y="5694877"/>
            <a:ext cx="464029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i="1" dirty="0">
                <a:solidFill>
                  <a:schemeClr val="accent4">
                    <a:lumMod val="50000"/>
                  </a:schemeClr>
                </a:solidFill>
                <a:latin typeface="Algerian" panose="04020705040A02060702" pitchFamily="82" charset="0"/>
              </a:rPr>
              <a:t>CENA</a:t>
            </a:r>
            <a:endParaRPr lang="en-US" b="1" i="1" dirty="0">
              <a:solidFill>
                <a:schemeClr val="accent4">
                  <a:lumMod val="50000"/>
                </a:schemeClr>
              </a:solidFill>
              <a:latin typeface="Algerian" panose="04020705040A02060702" pitchFamily="82" charset="0"/>
            </a:endParaRPr>
          </a:p>
          <a:p>
            <a:pPr algn="just"/>
            <a:r>
              <a:rPr lang="es-ES" sz="1200" b="1" i="1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 puede servir una sopa y una ensalada simples como entrante y, después del evento, se ofrece a los asistentes una merienda inglesa o una cena que incluye bebidas, pasteles, pudín, atún, sushi, pasta, macarrones y varios otros.</a:t>
            </a:r>
            <a:endParaRPr lang="en-PK" sz="1200" b="1" i="1" dirty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66D7164-5B96-9A85-F69D-C8F38E773946}"/>
              </a:ext>
            </a:extLst>
          </p:cNvPr>
          <p:cNvSpPr txBox="1"/>
          <p:nvPr/>
        </p:nvSpPr>
        <p:spPr>
          <a:xfrm>
            <a:off x="2572256" y="1761004"/>
            <a:ext cx="1292207" cy="101566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algn="just"/>
            <a:r>
              <a:rPr lang="es-ES" sz="1200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 música en vivo fue parte de aquel evento que llamó la atención de los asistentes.</a:t>
            </a:r>
            <a:endParaRPr lang="en-PK" sz="1200" b="1" i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C315D00-394B-477C-4F87-16F1E87CFCF5}"/>
              </a:ext>
            </a:extLst>
          </p:cNvPr>
          <p:cNvSpPr txBox="1"/>
          <p:nvPr/>
        </p:nvSpPr>
        <p:spPr>
          <a:xfrm>
            <a:off x="2550582" y="3360663"/>
            <a:ext cx="1442869" cy="156966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algn="just"/>
            <a:r>
              <a:rPr lang="es-ES" sz="1200" b="1" i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Para la gestión de eventos se dispuso de una sala individual de entre 3000 y 13 000 pies cuadrados para aproximadamente 500 invitados.</a:t>
            </a:r>
            <a:endParaRPr lang="en-PK" sz="1200" b="1" i="1" dirty="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3320E5DF-77D6-8994-CC47-1C9383FADA18}"/>
              </a:ext>
            </a:extLst>
          </p:cNvPr>
          <p:cNvSpPr txBox="1"/>
          <p:nvPr/>
        </p:nvSpPr>
        <p:spPr>
          <a:xfrm>
            <a:off x="-51557" y="911847"/>
            <a:ext cx="93220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Nombre:</a:t>
            </a:r>
          </a:p>
          <a:p>
            <a:r>
              <a:rPr lang="en-US" sz="1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Identificación: </a:t>
            </a:r>
            <a:endParaRPr lang="en-PK" sz="10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D9D3A4-13C3-3A0A-4BC8-C2283665C6F5}"/>
              </a:ext>
            </a:extLst>
          </p:cNvPr>
          <p:cNvSpPr txBox="1"/>
          <p:nvPr/>
        </p:nvSpPr>
        <p:spPr>
          <a:xfrm>
            <a:off x="2550582" y="5174267"/>
            <a:ext cx="1436903" cy="161582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algn="just"/>
            <a:r>
              <a:rPr lang="es-ES" sz="1100" b="1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 invirtieron alrededor de £8100 para organizar este evento. Alrededor de £30 a £40 fue el costo del billete, que es más factible y está por debajo del presupuesto.</a:t>
            </a:r>
            <a:endParaRPr lang="en-PK" sz="1100" b="1" i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University of Western Macedonia to Host its 1st TEDx Event | GTP Headlines">
            <a:extLst>
              <a:ext uri="{FF2B5EF4-FFF2-40B4-BE49-F238E27FC236}">
                <a16:creationId xmlns:a16="http://schemas.microsoft.com/office/drawing/2014/main" id="{9E19DED2-F290-4940-BE37-D3D079CE3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42175"/>
            <a:ext cx="2538165" cy="161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FF004A9-B12B-4209-EC99-6054E38C7F71}"/>
              </a:ext>
            </a:extLst>
          </p:cNvPr>
          <p:cNvSpPr/>
          <p:nvPr/>
        </p:nvSpPr>
        <p:spPr>
          <a:xfrm>
            <a:off x="4551597" y="5887844"/>
            <a:ext cx="2685544" cy="915029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1200" u="sng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Ubicación</a:t>
            </a:r>
            <a:r>
              <a:rPr lang="en-US" sz="12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del </a:t>
            </a:r>
            <a:r>
              <a:rPr lang="en-US" sz="1200" u="sng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evento</a:t>
            </a:r>
            <a:r>
              <a:rPr lang="en-US" sz="12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1.er </a:t>
            </a:r>
            <a:r>
              <a:rPr lang="en-US" sz="1200" u="sng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piso</a:t>
            </a:r>
            <a:r>
              <a:rPr lang="en-US" sz="12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 Sackville House, 143-149 Fenchurch Street, </a:t>
            </a:r>
            <a:r>
              <a:rPr lang="en-US" sz="1200" u="sng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Londres</a:t>
            </a:r>
            <a:r>
              <a:rPr lang="en-US" sz="12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200" u="sng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Inglaterra</a:t>
            </a:r>
            <a:r>
              <a:rPr lang="en-US" sz="12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EC3M 6BL.</a:t>
            </a:r>
          </a:p>
          <a:p>
            <a:pPr algn="just"/>
            <a:r>
              <a:rPr lang="en-US" sz="1200" u="sng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Contacto</a:t>
            </a:r>
            <a:r>
              <a:rPr lang="en-US" sz="12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+44 20 8902 8839</a:t>
            </a:r>
            <a:endParaRPr lang="en-PK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8770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252</Words>
  <Application>Microsoft Office PowerPoint</Application>
  <PresentationFormat>Ecran lat</PresentationFormat>
  <Paragraphs>19</Paragraphs>
  <Slides>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Office Theme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liviu zaharia</cp:lastModifiedBy>
  <cp:revision>7</cp:revision>
  <dcterms:created xsi:type="dcterms:W3CDTF">2023-09-20T10:34:23Z</dcterms:created>
  <dcterms:modified xsi:type="dcterms:W3CDTF">2023-10-20T19:20:55Z</dcterms:modified>
</cp:coreProperties>
</file>