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56" r:id="rId2"/>
    <p:sldId id="257" r:id="rId3"/>
    <p:sldId id="258" r:id="rId4"/>
    <p:sldId id="285" r:id="rId5"/>
    <p:sldId id="262" r:id="rId6"/>
    <p:sldId id="274" r:id="rId7"/>
    <p:sldId id="261" r:id="rId8"/>
    <p:sldId id="263" r:id="rId9"/>
    <p:sldId id="260" r:id="rId10"/>
    <p:sldId id="264" r:id="rId11"/>
    <p:sldId id="265" r:id="rId12"/>
    <p:sldId id="266" r:id="rId13"/>
    <p:sldId id="267" r:id="rId14"/>
    <p:sldId id="268" r:id="rId15"/>
    <p:sldId id="269" r:id="rId16"/>
    <p:sldId id="270" r:id="rId17"/>
    <p:sldId id="287" r:id="rId18"/>
    <p:sldId id="286" r:id="rId19"/>
    <p:sldId id="273" r:id="rId20"/>
    <p:sldId id="275" r:id="rId21"/>
    <p:sldId id="289"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5" clrIdx="0">
    <p:extLst>
      <p:ext uri="{19B8F6BF-5375-455C-9EA6-DF929625EA0E}">
        <p15:presenceInfo xmlns:p15="http://schemas.microsoft.com/office/powerpoint/2012/main" userId="Molly Jack"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134699-69EA-4D4C-9706-893330FE04CF}" v="23" dt="2024-11-29T16:30:54.2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49" autoAdjust="0"/>
    <p:restoredTop sz="93372" autoAdjust="0"/>
  </p:normalViewPr>
  <p:slideViewPr>
    <p:cSldViewPr>
      <p:cViewPr varScale="1">
        <p:scale>
          <a:sx n="112" d="100"/>
          <a:sy n="112" d="100"/>
        </p:scale>
        <p:origin x="1332"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d Usman" userId="2be69f11-f7c0-4ef2-b3f5-4496cccf096e" providerId="ADAL" clId="{BE134699-69EA-4D4C-9706-893330FE04CF}"/>
    <pc:docChg chg="custSel addSld delSld modSld sldOrd">
      <pc:chgData name="Said Usman" userId="2be69f11-f7c0-4ef2-b3f5-4496cccf096e" providerId="ADAL" clId="{BE134699-69EA-4D4C-9706-893330FE04CF}" dt="2024-12-03T11:25:55.754" v="40"/>
      <pc:docMkLst>
        <pc:docMk/>
      </pc:docMkLst>
      <pc:sldChg chg="modAnim">
        <pc:chgData name="Said Usman" userId="2be69f11-f7c0-4ef2-b3f5-4496cccf096e" providerId="ADAL" clId="{BE134699-69EA-4D4C-9706-893330FE04CF}" dt="2024-11-29T16:12:55.194" v="4"/>
        <pc:sldMkLst>
          <pc:docMk/>
          <pc:sldMk cId="0" sldId="256"/>
        </pc:sldMkLst>
      </pc:sldChg>
      <pc:sldChg chg="modAnim">
        <pc:chgData name="Said Usman" userId="2be69f11-f7c0-4ef2-b3f5-4496cccf096e" providerId="ADAL" clId="{BE134699-69EA-4D4C-9706-893330FE04CF}" dt="2024-11-29T16:12:50.912" v="3"/>
        <pc:sldMkLst>
          <pc:docMk/>
          <pc:sldMk cId="3873197782" sldId="257"/>
        </pc:sldMkLst>
      </pc:sldChg>
      <pc:sldChg chg="modSp ord modAnim">
        <pc:chgData name="Said Usman" userId="2be69f11-f7c0-4ef2-b3f5-4496cccf096e" providerId="ADAL" clId="{BE134699-69EA-4D4C-9706-893330FE04CF}" dt="2024-11-29T16:30:54.209" v="29" actId="1076"/>
        <pc:sldMkLst>
          <pc:docMk/>
          <pc:sldMk cId="729729894" sldId="258"/>
        </pc:sldMkLst>
        <pc:spChg chg="mod">
          <ac:chgData name="Said Usman" userId="2be69f11-f7c0-4ef2-b3f5-4496cccf096e" providerId="ADAL" clId="{BE134699-69EA-4D4C-9706-893330FE04CF}" dt="2024-11-29T16:30:54.209" v="29" actId="1076"/>
          <ac:spMkLst>
            <pc:docMk/>
            <pc:sldMk cId="729729894" sldId="258"/>
            <ac:spMk id="3" creationId="{153EE33E-5404-4789-A67B-8C9F190C7410}"/>
          </ac:spMkLst>
        </pc:spChg>
      </pc:sldChg>
      <pc:sldChg chg="modAnim">
        <pc:chgData name="Said Usman" userId="2be69f11-f7c0-4ef2-b3f5-4496cccf096e" providerId="ADAL" clId="{BE134699-69EA-4D4C-9706-893330FE04CF}" dt="2024-11-29T16:14:01.603" v="10"/>
        <pc:sldMkLst>
          <pc:docMk/>
          <pc:sldMk cId="1044363142" sldId="260"/>
        </pc:sldMkLst>
      </pc:sldChg>
      <pc:sldChg chg="modAnim">
        <pc:chgData name="Said Usman" userId="2be69f11-f7c0-4ef2-b3f5-4496cccf096e" providerId="ADAL" clId="{BE134699-69EA-4D4C-9706-893330FE04CF}" dt="2024-11-29T16:13:46.545" v="8"/>
        <pc:sldMkLst>
          <pc:docMk/>
          <pc:sldMk cId="2786559612" sldId="261"/>
        </pc:sldMkLst>
      </pc:sldChg>
      <pc:sldChg chg="modAnim">
        <pc:chgData name="Said Usman" userId="2be69f11-f7c0-4ef2-b3f5-4496cccf096e" providerId="ADAL" clId="{BE134699-69EA-4D4C-9706-893330FE04CF}" dt="2024-11-29T16:13:09.004" v="6"/>
        <pc:sldMkLst>
          <pc:docMk/>
          <pc:sldMk cId="4012686707" sldId="262"/>
        </pc:sldMkLst>
      </pc:sldChg>
      <pc:sldChg chg="modAnim">
        <pc:chgData name="Said Usman" userId="2be69f11-f7c0-4ef2-b3f5-4496cccf096e" providerId="ADAL" clId="{BE134699-69EA-4D4C-9706-893330FE04CF}" dt="2024-11-29T16:13:55.240" v="9"/>
        <pc:sldMkLst>
          <pc:docMk/>
          <pc:sldMk cId="1771274034" sldId="263"/>
        </pc:sldMkLst>
      </pc:sldChg>
      <pc:sldChg chg="modAnim">
        <pc:chgData name="Said Usman" userId="2be69f11-f7c0-4ef2-b3f5-4496cccf096e" providerId="ADAL" clId="{BE134699-69EA-4D4C-9706-893330FE04CF}" dt="2024-11-29T16:14:14.931" v="11"/>
        <pc:sldMkLst>
          <pc:docMk/>
          <pc:sldMk cId="3670993024" sldId="264"/>
        </pc:sldMkLst>
      </pc:sldChg>
      <pc:sldChg chg="modAnim">
        <pc:chgData name="Said Usman" userId="2be69f11-f7c0-4ef2-b3f5-4496cccf096e" providerId="ADAL" clId="{BE134699-69EA-4D4C-9706-893330FE04CF}" dt="2024-11-29T16:14:19.526" v="12"/>
        <pc:sldMkLst>
          <pc:docMk/>
          <pc:sldMk cId="866840891" sldId="265"/>
        </pc:sldMkLst>
      </pc:sldChg>
      <pc:sldChg chg="modAnim">
        <pc:chgData name="Said Usman" userId="2be69f11-f7c0-4ef2-b3f5-4496cccf096e" providerId="ADAL" clId="{BE134699-69EA-4D4C-9706-893330FE04CF}" dt="2024-11-29T16:14:24.347" v="13"/>
        <pc:sldMkLst>
          <pc:docMk/>
          <pc:sldMk cId="2435445256" sldId="266"/>
        </pc:sldMkLst>
      </pc:sldChg>
      <pc:sldChg chg="modAnim">
        <pc:chgData name="Said Usman" userId="2be69f11-f7c0-4ef2-b3f5-4496cccf096e" providerId="ADAL" clId="{BE134699-69EA-4D4C-9706-893330FE04CF}" dt="2024-11-29T16:14:30.090" v="14"/>
        <pc:sldMkLst>
          <pc:docMk/>
          <pc:sldMk cId="1361020500" sldId="267"/>
        </pc:sldMkLst>
      </pc:sldChg>
      <pc:sldChg chg="modAnim">
        <pc:chgData name="Said Usman" userId="2be69f11-f7c0-4ef2-b3f5-4496cccf096e" providerId="ADAL" clId="{BE134699-69EA-4D4C-9706-893330FE04CF}" dt="2024-11-29T16:14:39.594" v="15"/>
        <pc:sldMkLst>
          <pc:docMk/>
          <pc:sldMk cId="2660988949" sldId="268"/>
        </pc:sldMkLst>
      </pc:sldChg>
      <pc:sldChg chg="modAnim">
        <pc:chgData name="Said Usman" userId="2be69f11-f7c0-4ef2-b3f5-4496cccf096e" providerId="ADAL" clId="{BE134699-69EA-4D4C-9706-893330FE04CF}" dt="2024-11-29T16:14:45.562" v="16"/>
        <pc:sldMkLst>
          <pc:docMk/>
          <pc:sldMk cId="3688063403" sldId="269"/>
        </pc:sldMkLst>
      </pc:sldChg>
      <pc:sldChg chg="modAnim">
        <pc:chgData name="Said Usman" userId="2be69f11-f7c0-4ef2-b3f5-4496cccf096e" providerId="ADAL" clId="{BE134699-69EA-4D4C-9706-893330FE04CF}" dt="2024-11-29T16:14:57.962" v="17"/>
        <pc:sldMkLst>
          <pc:docMk/>
          <pc:sldMk cId="2074109137" sldId="270"/>
        </pc:sldMkLst>
      </pc:sldChg>
      <pc:sldChg chg="modAnim">
        <pc:chgData name="Said Usman" userId="2be69f11-f7c0-4ef2-b3f5-4496cccf096e" providerId="ADAL" clId="{BE134699-69EA-4D4C-9706-893330FE04CF}" dt="2024-11-29T16:15:11.035" v="18"/>
        <pc:sldMkLst>
          <pc:docMk/>
          <pc:sldMk cId="2625443077" sldId="273"/>
        </pc:sldMkLst>
      </pc:sldChg>
      <pc:sldChg chg="modAnim">
        <pc:chgData name="Said Usman" userId="2be69f11-f7c0-4ef2-b3f5-4496cccf096e" providerId="ADAL" clId="{BE134699-69EA-4D4C-9706-893330FE04CF}" dt="2024-11-29T16:13:19.808" v="7"/>
        <pc:sldMkLst>
          <pc:docMk/>
          <pc:sldMk cId="440367319" sldId="274"/>
        </pc:sldMkLst>
      </pc:sldChg>
      <pc:sldChg chg="add">
        <pc:chgData name="Said Usman" userId="2be69f11-f7c0-4ef2-b3f5-4496cccf096e" providerId="ADAL" clId="{BE134699-69EA-4D4C-9706-893330FE04CF}" dt="2024-11-29T12:27:19.312" v="0"/>
        <pc:sldMkLst>
          <pc:docMk/>
          <pc:sldMk cId="4221277020" sldId="285"/>
        </pc:sldMkLst>
      </pc:sldChg>
      <pc:sldChg chg="addSp delSp modSp new mod modClrScheme chgLayout">
        <pc:chgData name="Said Usman" userId="2be69f11-f7c0-4ef2-b3f5-4496cccf096e" providerId="ADAL" clId="{BE134699-69EA-4D4C-9706-893330FE04CF}" dt="2024-11-29T16:20:32.529" v="28" actId="20577"/>
        <pc:sldMkLst>
          <pc:docMk/>
          <pc:sldMk cId="3306389327" sldId="286"/>
        </pc:sldMkLst>
        <pc:spChg chg="del mod ord">
          <ac:chgData name="Said Usman" userId="2be69f11-f7c0-4ef2-b3f5-4496cccf096e" providerId="ADAL" clId="{BE134699-69EA-4D4C-9706-893330FE04CF}" dt="2024-11-29T16:20:06.910" v="20" actId="700"/>
          <ac:spMkLst>
            <pc:docMk/>
            <pc:sldMk cId="3306389327" sldId="286"/>
            <ac:spMk id="2" creationId="{B702F787-2073-F143-8840-CBB5E281E4CE}"/>
          </ac:spMkLst>
        </pc:spChg>
        <pc:spChg chg="del">
          <ac:chgData name="Said Usman" userId="2be69f11-f7c0-4ef2-b3f5-4496cccf096e" providerId="ADAL" clId="{BE134699-69EA-4D4C-9706-893330FE04CF}" dt="2024-11-29T16:20:06.910" v="20" actId="700"/>
          <ac:spMkLst>
            <pc:docMk/>
            <pc:sldMk cId="3306389327" sldId="286"/>
            <ac:spMk id="3" creationId="{11B965E7-8351-20D3-25B5-8633A90684BF}"/>
          </ac:spMkLst>
        </pc:spChg>
        <pc:spChg chg="del">
          <ac:chgData name="Said Usman" userId="2be69f11-f7c0-4ef2-b3f5-4496cccf096e" providerId="ADAL" clId="{BE134699-69EA-4D4C-9706-893330FE04CF}" dt="2024-11-29T16:20:06.910" v="20" actId="700"/>
          <ac:spMkLst>
            <pc:docMk/>
            <pc:sldMk cId="3306389327" sldId="286"/>
            <ac:spMk id="4" creationId="{6EC05CC0-926D-08AC-D249-ACF0E1D7F59A}"/>
          </ac:spMkLst>
        </pc:spChg>
        <pc:spChg chg="mod ord">
          <ac:chgData name="Said Usman" userId="2be69f11-f7c0-4ef2-b3f5-4496cccf096e" providerId="ADAL" clId="{BE134699-69EA-4D4C-9706-893330FE04CF}" dt="2024-11-29T16:20:15.208" v="21" actId="700"/>
          <ac:spMkLst>
            <pc:docMk/>
            <pc:sldMk cId="3306389327" sldId="286"/>
            <ac:spMk id="5" creationId="{A8BC52D5-9395-9AC6-19AC-A5739BB32397}"/>
          </ac:spMkLst>
        </pc:spChg>
        <pc:spChg chg="mod ord">
          <ac:chgData name="Said Usman" userId="2be69f11-f7c0-4ef2-b3f5-4496cccf096e" providerId="ADAL" clId="{BE134699-69EA-4D4C-9706-893330FE04CF}" dt="2024-11-29T16:20:15.208" v="21" actId="700"/>
          <ac:spMkLst>
            <pc:docMk/>
            <pc:sldMk cId="3306389327" sldId="286"/>
            <ac:spMk id="6" creationId="{45398452-E6F1-EE5D-C35F-1870C91D8759}"/>
          </ac:spMkLst>
        </pc:spChg>
        <pc:spChg chg="add del mod ord">
          <ac:chgData name="Said Usman" userId="2be69f11-f7c0-4ef2-b3f5-4496cccf096e" providerId="ADAL" clId="{BE134699-69EA-4D4C-9706-893330FE04CF}" dt="2024-11-29T16:20:15.208" v="21" actId="700"/>
          <ac:spMkLst>
            <pc:docMk/>
            <pc:sldMk cId="3306389327" sldId="286"/>
            <ac:spMk id="7" creationId="{868AEA92-88FF-0510-EB6F-484EC100111D}"/>
          </ac:spMkLst>
        </pc:spChg>
        <pc:spChg chg="add mod ord">
          <ac:chgData name="Said Usman" userId="2be69f11-f7c0-4ef2-b3f5-4496cccf096e" providerId="ADAL" clId="{BE134699-69EA-4D4C-9706-893330FE04CF}" dt="2024-11-29T16:20:15.208" v="21" actId="700"/>
          <ac:spMkLst>
            <pc:docMk/>
            <pc:sldMk cId="3306389327" sldId="286"/>
            <ac:spMk id="8" creationId="{FB1769DC-35CA-8C6A-4434-B9FFEE651359}"/>
          </ac:spMkLst>
        </pc:spChg>
        <pc:spChg chg="add del mod ord">
          <ac:chgData name="Said Usman" userId="2be69f11-f7c0-4ef2-b3f5-4496cccf096e" providerId="ADAL" clId="{BE134699-69EA-4D4C-9706-893330FE04CF}" dt="2024-11-29T16:20:32.529" v="28" actId="20577"/>
          <ac:spMkLst>
            <pc:docMk/>
            <pc:sldMk cId="3306389327" sldId="286"/>
            <ac:spMk id="9" creationId="{BA783E43-1B7E-C540-9232-53B1E2C68DF5}"/>
          </ac:spMkLst>
        </pc:spChg>
        <pc:spChg chg="add mod">
          <ac:chgData name="Said Usman" userId="2be69f11-f7c0-4ef2-b3f5-4496cccf096e" providerId="ADAL" clId="{BE134699-69EA-4D4C-9706-893330FE04CF}" dt="2024-11-29T16:20:30.332" v="25"/>
          <ac:spMkLst>
            <pc:docMk/>
            <pc:sldMk cId="3306389327" sldId="286"/>
            <ac:spMk id="10" creationId="{26A3D56D-93F7-35F4-A97F-DC49735E9551}"/>
          </ac:spMkLst>
        </pc:spChg>
      </pc:sldChg>
      <pc:sldChg chg="addSp delSp modSp new mod ord modClrScheme chgLayout">
        <pc:chgData name="Said Usman" userId="2be69f11-f7c0-4ef2-b3f5-4496cccf096e" providerId="ADAL" clId="{BE134699-69EA-4D4C-9706-893330FE04CF}" dt="2024-12-03T11:25:55.754" v="40"/>
        <pc:sldMkLst>
          <pc:docMk/>
          <pc:sldMk cId="1077774448" sldId="287"/>
        </pc:sldMkLst>
        <pc:spChg chg="del mod ord">
          <ac:chgData name="Said Usman" userId="2be69f11-f7c0-4ef2-b3f5-4496cccf096e" providerId="ADAL" clId="{BE134699-69EA-4D4C-9706-893330FE04CF}" dt="2024-11-29T16:31:55.923" v="31" actId="700"/>
          <ac:spMkLst>
            <pc:docMk/>
            <pc:sldMk cId="1077774448" sldId="287"/>
            <ac:spMk id="2" creationId="{82011C6B-1543-BE29-9EBF-1003F156CDD4}"/>
          </ac:spMkLst>
        </pc:spChg>
        <pc:spChg chg="del mod ord">
          <ac:chgData name="Said Usman" userId="2be69f11-f7c0-4ef2-b3f5-4496cccf096e" providerId="ADAL" clId="{BE134699-69EA-4D4C-9706-893330FE04CF}" dt="2024-11-29T16:31:55.923" v="31" actId="700"/>
          <ac:spMkLst>
            <pc:docMk/>
            <pc:sldMk cId="1077774448" sldId="287"/>
            <ac:spMk id="3" creationId="{8A0EC7FF-B1EC-C9FC-BD66-3709453173D6}"/>
          </ac:spMkLst>
        </pc:spChg>
        <pc:spChg chg="del">
          <ac:chgData name="Said Usman" userId="2be69f11-f7c0-4ef2-b3f5-4496cccf096e" providerId="ADAL" clId="{BE134699-69EA-4D4C-9706-893330FE04CF}" dt="2024-11-29T16:31:55.923" v="31" actId="700"/>
          <ac:spMkLst>
            <pc:docMk/>
            <pc:sldMk cId="1077774448" sldId="287"/>
            <ac:spMk id="4" creationId="{5D3A61FC-1B65-1456-CF8C-F27DAC822FBA}"/>
          </ac:spMkLst>
        </pc:spChg>
        <pc:spChg chg="mod ord">
          <ac:chgData name="Said Usman" userId="2be69f11-f7c0-4ef2-b3f5-4496cccf096e" providerId="ADAL" clId="{BE134699-69EA-4D4C-9706-893330FE04CF}" dt="2024-11-29T16:31:55.923" v="31" actId="700"/>
          <ac:spMkLst>
            <pc:docMk/>
            <pc:sldMk cId="1077774448" sldId="287"/>
            <ac:spMk id="5" creationId="{406B4437-C324-75F0-D694-AD3AC72FC170}"/>
          </ac:spMkLst>
        </pc:spChg>
        <pc:spChg chg="mod ord">
          <ac:chgData name="Said Usman" userId="2be69f11-f7c0-4ef2-b3f5-4496cccf096e" providerId="ADAL" clId="{BE134699-69EA-4D4C-9706-893330FE04CF}" dt="2024-11-29T16:31:55.923" v="31" actId="700"/>
          <ac:spMkLst>
            <pc:docMk/>
            <pc:sldMk cId="1077774448" sldId="287"/>
            <ac:spMk id="6" creationId="{65BE7DA2-78CE-17AF-4ADE-B2B7AAA8007C}"/>
          </ac:spMkLst>
        </pc:spChg>
        <pc:spChg chg="add mod ord">
          <ac:chgData name="Said Usman" userId="2be69f11-f7c0-4ef2-b3f5-4496cccf096e" providerId="ADAL" clId="{BE134699-69EA-4D4C-9706-893330FE04CF}" dt="2024-11-29T16:31:55.923" v="31" actId="700"/>
          <ac:spMkLst>
            <pc:docMk/>
            <pc:sldMk cId="1077774448" sldId="287"/>
            <ac:spMk id="7" creationId="{1605CF46-822A-C781-BEAD-144164898563}"/>
          </ac:spMkLst>
        </pc:spChg>
        <pc:spChg chg="add mod ord">
          <ac:chgData name="Said Usman" userId="2be69f11-f7c0-4ef2-b3f5-4496cccf096e" providerId="ADAL" clId="{BE134699-69EA-4D4C-9706-893330FE04CF}" dt="2024-11-29T16:31:58.356" v="32"/>
          <ac:spMkLst>
            <pc:docMk/>
            <pc:sldMk cId="1077774448" sldId="287"/>
            <ac:spMk id="8" creationId="{695BC3F1-2A76-8EC2-13C8-A424BE174EFF}"/>
          </ac:spMkLst>
        </pc:spChg>
      </pc:sldChg>
      <pc:sldChg chg="new del">
        <pc:chgData name="Said Usman" userId="2be69f11-f7c0-4ef2-b3f5-4496cccf096e" providerId="ADAL" clId="{BE134699-69EA-4D4C-9706-893330FE04CF}" dt="2024-12-03T11:25:34.048" v="37" actId="2696"/>
        <pc:sldMkLst>
          <pc:docMk/>
          <pc:sldMk cId="3672008709" sldId="288"/>
        </pc:sldMkLst>
      </pc:sldChg>
      <pc:sldChg chg="modSp new mod">
        <pc:chgData name="Said Usman" userId="2be69f11-f7c0-4ef2-b3f5-4496cccf096e" providerId="ADAL" clId="{BE134699-69EA-4D4C-9706-893330FE04CF}" dt="2024-12-03T11:25:36.388" v="38"/>
        <pc:sldMkLst>
          <pc:docMk/>
          <pc:sldMk cId="3829542221" sldId="289"/>
        </pc:sldMkLst>
        <pc:spChg chg="mod">
          <ac:chgData name="Said Usman" userId="2be69f11-f7c0-4ef2-b3f5-4496cccf096e" providerId="ADAL" clId="{BE134699-69EA-4D4C-9706-893330FE04CF}" dt="2024-12-03T11:25:36.388" v="38"/>
          <ac:spMkLst>
            <pc:docMk/>
            <pc:sldMk cId="3829542221" sldId="289"/>
            <ac:spMk id="3" creationId="{F92B386C-01AE-9CBD-158A-4F5C7108D14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01/10/2025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01/10/2025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01/10/2025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01/10/2025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01/10/2025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01/10/2025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01/10/2025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01/10/2025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01/10/2025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01/10/2025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01/10/2025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01/10/2025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MdcNeQD54bQ"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r-q5V6LDxE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179512" y="1340768"/>
            <a:ext cx="9144000" cy="1224137"/>
          </a:xfrm>
        </p:spPr>
        <p:txBody>
          <a:bodyPr/>
          <a:lstStyle/>
          <a:p>
            <a:pPr eaLnBrk="1" fontAlgn="auto" hangingPunct="1">
              <a:spcAft>
                <a:spcPts val="0"/>
              </a:spcAft>
              <a:defRPr/>
            </a:pPr>
            <a:r>
              <a:rPr lang="en-US" sz="3200" b="1" dirty="0"/>
              <a:t>Project Evaluation and Project Sustainability</a:t>
            </a:r>
            <a:br>
              <a:rPr lang="en-GB" dirty="0">
                <a:solidFill>
                  <a:srgbClr val="FFFF00"/>
                </a:solidFill>
              </a:rPr>
            </a:br>
            <a:endParaRPr lang="en-US" sz="2400" dirty="0">
              <a:solidFill>
                <a:srgbClr val="FFFF00"/>
              </a:solidFill>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6D55-8314-4042-975E-5AA16FCC476F}"/>
              </a:ext>
            </a:extLst>
          </p:cNvPr>
          <p:cNvSpPr>
            <a:spLocks noGrp="1"/>
          </p:cNvSpPr>
          <p:nvPr>
            <p:ph type="title"/>
          </p:nvPr>
        </p:nvSpPr>
        <p:spPr/>
        <p:txBody>
          <a:bodyPr/>
          <a:lstStyle/>
          <a:p>
            <a:r>
              <a:rPr lang="en-GB" sz="3200" b="1" dirty="0"/>
              <a:t>Recap</a:t>
            </a:r>
            <a:r>
              <a:rPr lang="en-GB" dirty="0"/>
              <a:t> </a:t>
            </a:r>
          </a:p>
        </p:txBody>
      </p:sp>
      <p:sp>
        <p:nvSpPr>
          <p:cNvPr id="3" name="Content Placeholder 2">
            <a:extLst>
              <a:ext uri="{FF2B5EF4-FFF2-40B4-BE49-F238E27FC236}">
                <a16:creationId xmlns:a16="http://schemas.microsoft.com/office/drawing/2014/main" id="{36C958FA-3BBC-44BF-8DE9-949C5E8F8233}"/>
              </a:ext>
            </a:extLst>
          </p:cNvPr>
          <p:cNvSpPr>
            <a:spLocks noGrp="1"/>
          </p:cNvSpPr>
          <p:nvPr>
            <p:ph idx="1"/>
          </p:nvPr>
        </p:nvSpPr>
        <p:spPr>
          <a:xfrm>
            <a:off x="457200" y="1600201"/>
            <a:ext cx="8435280" cy="3196951"/>
          </a:xfrm>
        </p:spPr>
        <p:txBody>
          <a:bodyPr/>
          <a:lstStyle/>
          <a:p>
            <a:pPr marL="0" indent="0">
              <a:spcBef>
                <a:spcPct val="25000"/>
              </a:spcBef>
              <a:spcAft>
                <a:spcPct val="25000"/>
              </a:spcAft>
              <a:buNone/>
            </a:pPr>
            <a:r>
              <a:rPr lang="en-GB" sz="2800" dirty="0"/>
              <a:t>Last week we looked at Project Control and Monitoring; and Project Closure. </a:t>
            </a:r>
          </a:p>
          <a:p>
            <a:pPr marL="0" indent="0">
              <a:spcBef>
                <a:spcPct val="25000"/>
              </a:spcBef>
              <a:spcAft>
                <a:spcPct val="25000"/>
              </a:spcAft>
              <a:buNone/>
            </a:pPr>
            <a:r>
              <a:rPr lang="en-GB" sz="2800" dirty="0"/>
              <a:t>We established that it involves assessing, reviewing and monitoring the parameters of the agreed project plan- time, cost, performance; </a:t>
            </a:r>
          </a:p>
          <a:p>
            <a:pPr marL="0" indent="0">
              <a:spcBef>
                <a:spcPct val="25000"/>
              </a:spcBef>
              <a:spcAft>
                <a:spcPct val="25000"/>
              </a:spcAft>
              <a:buNone/>
            </a:pPr>
            <a:r>
              <a:rPr lang="en-GB" sz="2800" dirty="0"/>
              <a:t>The closure involves, handing over the project to the client, developing all project reports and creating the lesson learned.</a:t>
            </a:r>
          </a:p>
        </p:txBody>
      </p:sp>
      <p:sp>
        <p:nvSpPr>
          <p:cNvPr id="4" name="Date Placeholder 3">
            <a:extLst>
              <a:ext uri="{FF2B5EF4-FFF2-40B4-BE49-F238E27FC236}">
                <a16:creationId xmlns:a16="http://schemas.microsoft.com/office/drawing/2014/main" id="{6E5375E0-5103-4A4D-894F-03E072505982}"/>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D0D41884-E887-4F2A-A7F1-AECB208ECF0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73197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4D0BE-2D75-47FF-8DDF-DAD1460EC347}"/>
              </a:ext>
            </a:extLst>
          </p:cNvPr>
          <p:cNvSpPr>
            <a:spLocks noGrp="1"/>
          </p:cNvSpPr>
          <p:nvPr>
            <p:ph type="title"/>
          </p:nvPr>
        </p:nvSpPr>
        <p:spPr>
          <a:xfrm>
            <a:off x="457200" y="274638"/>
            <a:ext cx="8229600" cy="706090"/>
          </a:xfrm>
        </p:spPr>
        <p:txBody>
          <a:bodyPr/>
          <a:lstStyle/>
          <a:p>
            <a:r>
              <a:rPr lang="en-GB" sz="3200" b="1" dirty="0"/>
              <a:t>Introduction</a:t>
            </a:r>
          </a:p>
        </p:txBody>
      </p:sp>
      <p:sp>
        <p:nvSpPr>
          <p:cNvPr id="3" name="Content Placeholder 2">
            <a:extLst>
              <a:ext uri="{FF2B5EF4-FFF2-40B4-BE49-F238E27FC236}">
                <a16:creationId xmlns:a16="http://schemas.microsoft.com/office/drawing/2014/main" id="{153EE33E-5404-4789-A67B-8C9F190C7410}"/>
              </a:ext>
            </a:extLst>
          </p:cNvPr>
          <p:cNvSpPr>
            <a:spLocks noGrp="1"/>
          </p:cNvSpPr>
          <p:nvPr>
            <p:ph idx="1"/>
          </p:nvPr>
        </p:nvSpPr>
        <p:spPr>
          <a:xfrm>
            <a:off x="283749" y="1124744"/>
            <a:ext cx="8713663" cy="4243610"/>
          </a:xfrm>
        </p:spPr>
        <p:txBody>
          <a:bodyPr/>
          <a:lstStyle/>
          <a:p>
            <a:pPr marL="0" indent="0">
              <a:buNone/>
            </a:pPr>
            <a:r>
              <a:rPr lang="en-GB" sz="2800" dirty="0"/>
              <a:t>Project evaluation creates an opportunity for project practitioners to learn from the project, either from its successes or shortcomings.</a:t>
            </a:r>
          </a:p>
          <a:p>
            <a:pPr marL="0" indent="0">
              <a:buNone/>
            </a:pPr>
            <a:r>
              <a:rPr lang="en-GB" sz="2800" dirty="0"/>
              <a:t>It allows open discussions on everything around the project: feedbacks from project teams, stakeholders, and on the benefits realisation.</a:t>
            </a:r>
          </a:p>
          <a:p>
            <a:pPr marL="0" indent="0">
              <a:buNone/>
            </a:pPr>
            <a:r>
              <a:rPr lang="en-GB" sz="2800" dirty="0"/>
              <a:t>On the other hand, project sustainability is the process of evaluating projects through the concept of the environmental lens (Maltzman and Shirley, 2011). </a:t>
            </a:r>
          </a:p>
        </p:txBody>
      </p:sp>
      <p:sp>
        <p:nvSpPr>
          <p:cNvPr id="4" name="Date Placeholder 3">
            <a:extLst>
              <a:ext uri="{FF2B5EF4-FFF2-40B4-BE49-F238E27FC236}">
                <a16:creationId xmlns:a16="http://schemas.microsoft.com/office/drawing/2014/main" id="{C9D518C4-17B3-4689-A456-42E898572840}"/>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922498C8-E243-4EF1-BE49-7272ED005381}"/>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729729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3CB95-12C4-44D8-B7D3-2CBD5F826BD6}"/>
              </a:ext>
            </a:extLst>
          </p:cNvPr>
          <p:cNvSpPr>
            <a:spLocks noGrp="1"/>
          </p:cNvSpPr>
          <p:nvPr>
            <p:ph type="title"/>
          </p:nvPr>
        </p:nvSpPr>
        <p:spPr>
          <a:xfrm>
            <a:off x="457200" y="63267"/>
            <a:ext cx="8229600" cy="778098"/>
          </a:xfrm>
        </p:spPr>
        <p:txBody>
          <a:bodyPr/>
          <a:lstStyle/>
          <a:p>
            <a:r>
              <a:rPr lang="en-GB" sz="3200" b="1" dirty="0"/>
              <a:t>Conduct Procurements </a:t>
            </a:r>
          </a:p>
        </p:txBody>
      </p:sp>
      <p:sp>
        <p:nvSpPr>
          <p:cNvPr id="3" name="Content Placeholder 2">
            <a:extLst>
              <a:ext uri="{FF2B5EF4-FFF2-40B4-BE49-F238E27FC236}">
                <a16:creationId xmlns:a16="http://schemas.microsoft.com/office/drawing/2014/main" id="{011747DB-55CB-4335-96E5-A6586EC4998A}"/>
              </a:ext>
            </a:extLst>
          </p:cNvPr>
          <p:cNvSpPr>
            <a:spLocks noGrp="1"/>
          </p:cNvSpPr>
          <p:nvPr>
            <p:ph idx="1"/>
          </p:nvPr>
        </p:nvSpPr>
        <p:spPr>
          <a:xfrm>
            <a:off x="250825" y="841365"/>
            <a:ext cx="8641655" cy="4387836"/>
          </a:xfrm>
        </p:spPr>
        <p:txBody>
          <a:bodyPr/>
          <a:lstStyle/>
          <a:p>
            <a:r>
              <a:rPr lang="en-GB" sz="2400" dirty="0"/>
              <a:t>Review and manage purchase process and define then procurement route: direct to vendor or Request for Formal Proposal process (RFP).</a:t>
            </a:r>
          </a:p>
          <a:p>
            <a:endParaRPr lang="en-GB" sz="2400" dirty="0"/>
          </a:p>
          <a:p>
            <a:r>
              <a:rPr lang="en-GB" sz="2400" dirty="0"/>
              <a:t>Evaluate responses and select solutions.</a:t>
            </a:r>
          </a:p>
          <a:p>
            <a:endParaRPr lang="en-GB" sz="2400" dirty="0"/>
          </a:p>
          <a:p>
            <a:r>
              <a:rPr lang="en-GB" sz="2400" dirty="0"/>
              <a:t>Define and agree on the logistical plan and any after-service agreements.</a:t>
            </a:r>
          </a:p>
          <a:p>
            <a:endParaRPr lang="en-GB" sz="2400" dirty="0"/>
          </a:p>
          <a:p>
            <a:r>
              <a:rPr lang="en-GB" sz="2400" dirty="0"/>
              <a:t>Select a successful bidder and agree on a procurement contract.</a:t>
            </a:r>
          </a:p>
        </p:txBody>
      </p:sp>
      <p:sp>
        <p:nvSpPr>
          <p:cNvPr id="4" name="Date Placeholder 3">
            <a:extLst>
              <a:ext uri="{FF2B5EF4-FFF2-40B4-BE49-F238E27FC236}">
                <a16:creationId xmlns:a16="http://schemas.microsoft.com/office/drawing/2014/main" id="{C9CE068C-F67E-45B3-9DB1-DEA93ED7A6F0}"/>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753F9635-91D1-4851-8B60-0F47AECFF0F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4221277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CFBFCC4-8ECA-4309-B0A2-C6B70D3C59A7}"/>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C1B99F97-03DE-4AF9-9DB4-9D12BE789F51}"/>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1026" name="Picture 2">
            <a:extLst>
              <a:ext uri="{FF2B5EF4-FFF2-40B4-BE49-F238E27FC236}">
                <a16:creationId xmlns:a16="http://schemas.microsoft.com/office/drawing/2014/main" id="{7CD89F6C-C182-476A-99E6-8F8EFFCC333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66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2686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C761A-249C-4652-973E-FEA6F50BD425}"/>
              </a:ext>
            </a:extLst>
          </p:cNvPr>
          <p:cNvSpPr>
            <a:spLocks noGrp="1"/>
          </p:cNvSpPr>
          <p:nvPr>
            <p:ph type="title"/>
          </p:nvPr>
        </p:nvSpPr>
        <p:spPr>
          <a:xfrm>
            <a:off x="457200" y="274638"/>
            <a:ext cx="8229600" cy="922114"/>
          </a:xfrm>
        </p:spPr>
        <p:txBody>
          <a:bodyPr/>
          <a:lstStyle/>
          <a:p>
            <a:r>
              <a:rPr lang="en-GB" sz="2800" b="1" dirty="0"/>
              <a:t>What is Project Evaluation?</a:t>
            </a:r>
          </a:p>
        </p:txBody>
      </p:sp>
      <p:sp>
        <p:nvSpPr>
          <p:cNvPr id="3" name="Content Placeholder 2">
            <a:extLst>
              <a:ext uri="{FF2B5EF4-FFF2-40B4-BE49-F238E27FC236}">
                <a16:creationId xmlns:a16="http://schemas.microsoft.com/office/drawing/2014/main" id="{4BF8AB73-6038-42B6-A2A1-22A376813449}"/>
              </a:ext>
            </a:extLst>
          </p:cNvPr>
          <p:cNvSpPr>
            <a:spLocks noGrp="1"/>
          </p:cNvSpPr>
          <p:nvPr>
            <p:ph idx="1"/>
          </p:nvPr>
        </p:nvSpPr>
        <p:spPr>
          <a:xfrm>
            <a:off x="457200" y="1196752"/>
            <a:ext cx="8229600" cy="4320481"/>
          </a:xfrm>
        </p:spPr>
        <p:txBody>
          <a:bodyPr/>
          <a:lstStyle/>
          <a:p>
            <a:r>
              <a:rPr lang="en-GB" sz="2800" dirty="0"/>
              <a:t>Is an in-depth assessment conducted to determine if a project has achieved its goal or not?</a:t>
            </a:r>
          </a:p>
          <a:p>
            <a:r>
              <a:rPr lang="en-GB" sz="2800" dirty="0"/>
              <a:t>The assessment involves an analysis of efficiency, effectiveness, and sustainability. </a:t>
            </a:r>
          </a:p>
          <a:p>
            <a:r>
              <a:rPr lang="en-GB" sz="2800" dirty="0"/>
              <a:t>It is also considered as a process that assesses the impact and value of a project and determines what are the most efficient and effective strategies.</a:t>
            </a:r>
          </a:p>
        </p:txBody>
      </p:sp>
      <p:sp>
        <p:nvSpPr>
          <p:cNvPr id="4" name="Date Placeholder 3">
            <a:extLst>
              <a:ext uri="{FF2B5EF4-FFF2-40B4-BE49-F238E27FC236}">
                <a16:creationId xmlns:a16="http://schemas.microsoft.com/office/drawing/2014/main" id="{9A7125E5-423B-463E-82CF-221B02C4840E}"/>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5C30A288-DF26-49A2-A44D-041C5F29ED8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40367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627BF-610D-48B4-8E74-4E49F5D2269B}"/>
              </a:ext>
            </a:extLst>
          </p:cNvPr>
          <p:cNvSpPr>
            <a:spLocks noGrp="1"/>
          </p:cNvSpPr>
          <p:nvPr>
            <p:ph type="title"/>
          </p:nvPr>
        </p:nvSpPr>
        <p:spPr>
          <a:xfrm>
            <a:off x="457200" y="136525"/>
            <a:ext cx="8229600" cy="706090"/>
          </a:xfrm>
        </p:spPr>
        <p:txBody>
          <a:bodyPr/>
          <a:lstStyle/>
          <a:p>
            <a:r>
              <a:rPr lang="en-GB" sz="3200" b="1" dirty="0"/>
              <a:t>Why is Evaluation Important</a:t>
            </a:r>
          </a:p>
        </p:txBody>
      </p:sp>
      <p:sp>
        <p:nvSpPr>
          <p:cNvPr id="3" name="Content Placeholder 2">
            <a:extLst>
              <a:ext uri="{FF2B5EF4-FFF2-40B4-BE49-F238E27FC236}">
                <a16:creationId xmlns:a16="http://schemas.microsoft.com/office/drawing/2014/main" id="{B19F0FB6-43EC-473C-A37C-5F2819D9A264}"/>
              </a:ext>
            </a:extLst>
          </p:cNvPr>
          <p:cNvSpPr>
            <a:spLocks noGrp="1"/>
          </p:cNvSpPr>
          <p:nvPr>
            <p:ph idx="1"/>
          </p:nvPr>
        </p:nvSpPr>
        <p:spPr>
          <a:xfrm>
            <a:off x="179512" y="980728"/>
            <a:ext cx="8784976" cy="4608512"/>
          </a:xfrm>
        </p:spPr>
        <p:txBody>
          <a:bodyPr/>
          <a:lstStyle/>
          <a:p>
            <a:r>
              <a:rPr lang="en-GB" sz="2800" dirty="0"/>
              <a:t>Relevant to measure the triple constraints of the project “time, cost and quality”.</a:t>
            </a:r>
          </a:p>
          <a:p>
            <a:r>
              <a:rPr lang="en-GB" sz="2800" dirty="0"/>
              <a:t>It is also vital to take other dimensions into considerations, these further dimensions are the strategic objective of the organisation, the relevance to the users, and the sustainability.</a:t>
            </a:r>
          </a:p>
          <a:p>
            <a:r>
              <a:rPr lang="en-GB" sz="2800" dirty="0"/>
              <a:t>Evaluation answers the “WHY” of the project outcomes and it involves a lot of learning processes.</a:t>
            </a:r>
          </a:p>
          <a:p>
            <a:r>
              <a:rPr lang="en-GB" sz="2800" dirty="0"/>
              <a:t>It assesses if the materials are sustainable or if the solutions are durable, and in what timeframe?</a:t>
            </a:r>
          </a:p>
        </p:txBody>
      </p:sp>
      <p:sp>
        <p:nvSpPr>
          <p:cNvPr id="4" name="Date Placeholder 3">
            <a:extLst>
              <a:ext uri="{FF2B5EF4-FFF2-40B4-BE49-F238E27FC236}">
                <a16:creationId xmlns:a16="http://schemas.microsoft.com/office/drawing/2014/main" id="{4DA6AF82-3D4F-4FB3-BF58-050C970A6B7E}"/>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8EB24533-7F3F-4F78-BAA0-EDD9FC7162A4}"/>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786559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69A05C8-CB9A-4745-911F-D999D0AC663C}"/>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2C4F8359-C526-45EC-9328-22DB903720F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3074" name="Picture 2">
            <a:extLst>
              <a:ext uri="{FF2B5EF4-FFF2-40B4-BE49-F238E27FC236}">
                <a16:creationId xmlns:a16="http://schemas.microsoft.com/office/drawing/2014/main" id="{038A6E9D-C94E-40C2-BFB5-4885CB16E3C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06016" y="88948"/>
            <a:ext cx="7416998" cy="557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1274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C15D2-3D28-4A89-AA43-BDFBA6C5C6EE}"/>
              </a:ext>
            </a:extLst>
          </p:cNvPr>
          <p:cNvSpPr>
            <a:spLocks noGrp="1"/>
          </p:cNvSpPr>
          <p:nvPr>
            <p:ph type="title"/>
          </p:nvPr>
        </p:nvSpPr>
        <p:spPr>
          <a:xfrm>
            <a:off x="457200" y="114299"/>
            <a:ext cx="8229600" cy="794421"/>
          </a:xfrm>
        </p:spPr>
        <p:txBody>
          <a:bodyPr/>
          <a:lstStyle/>
          <a:p>
            <a:r>
              <a:rPr lang="en-GB" sz="3200" b="1" dirty="0"/>
              <a:t>What is the Purpose of Evaluation?</a:t>
            </a:r>
          </a:p>
        </p:txBody>
      </p:sp>
      <p:sp>
        <p:nvSpPr>
          <p:cNvPr id="3" name="Content Placeholder 2">
            <a:extLst>
              <a:ext uri="{FF2B5EF4-FFF2-40B4-BE49-F238E27FC236}">
                <a16:creationId xmlns:a16="http://schemas.microsoft.com/office/drawing/2014/main" id="{A74E78BC-C7C2-41D5-B04E-B8CF99C32591}"/>
              </a:ext>
            </a:extLst>
          </p:cNvPr>
          <p:cNvSpPr>
            <a:spLocks noGrp="1"/>
          </p:cNvSpPr>
          <p:nvPr>
            <p:ph idx="1"/>
          </p:nvPr>
        </p:nvSpPr>
        <p:spPr>
          <a:xfrm>
            <a:off x="442710" y="1124744"/>
            <a:ext cx="8521778" cy="4392488"/>
          </a:xfrm>
        </p:spPr>
        <p:txBody>
          <a:bodyPr/>
          <a:lstStyle/>
          <a:p>
            <a:r>
              <a:rPr lang="en-GB" sz="2800" dirty="0"/>
              <a:t>It is important to confirm the what is the purpose of the evaluation. </a:t>
            </a:r>
          </a:p>
          <a:p>
            <a:endParaRPr lang="en-GB" sz="2800" dirty="0"/>
          </a:p>
          <a:p>
            <a:r>
              <a:rPr lang="en-GB" sz="2800" b="1" dirty="0"/>
              <a:t>Is it for process improvement or to learn about shortcomings?</a:t>
            </a:r>
          </a:p>
          <a:p>
            <a:endParaRPr lang="en-GB" sz="2800" dirty="0"/>
          </a:p>
          <a:p>
            <a:r>
              <a:rPr lang="en-GB" sz="2800" dirty="0"/>
              <a:t>It is also relevant to identify who the potential users or beneficiaries are and know how it will change the situation.</a:t>
            </a:r>
          </a:p>
          <a:p>
            <a:endParaRPr lang="en-GB" dirty="0"/>
          </a:p>
        </p:txBody>
      </p:sp>
      <p:sp>
        <p:nvSpPr>
          <p:cNvPr id="4" name="Date Placeholder 3">
            <a:extLst>
              <a:ext uri="{FF2B5EF4-FFF2-40B4-BE49-F238E27FC236}">
                <a16:creationId xmlns:a16="http://schemas.microsoft.com/office/drawing/2014/main" id="{D743481A-E273-45FB-B006-490B3B806155}"/>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CFCD63F3-990A-44F4-B459-6A93379E42E0}"/>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044363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A6D4D-06DA-4CDA-B22C-98E3896AC76E}"/>
              </a:ext>
            </a:extLst>
          </p:cNvPr>
          <p:cNvSpPr>
            <a:spLocks noGrp="1"/>
          </p:cNvSpPr>
          <p:nvPr>
            <p:ph type="title"/>
          </p:nvPr>
        </p:nvSpPr>
        <p:spPr/>
        <p:txBody>
          <a:bodyPr/>
          <a:lstStyle/>
          <a:p>
            <a:r>
              <a:rPr lang="en-GB" sz="3200" b="1" dirty="0"/>
              <a:t>Gather the information for Evaluation</a:t>
            </a:r>
          </a:p>
        </p:txBody>
      </p:sp>
      <p:sp>
        <p:nvSpPr>
          <p:cNvPr id="3" name="Content Placeholder 2">
            <a:extLst>
              <a:ext uri="{FF2B5EF4-FFF2-40B4-BE49-F238E27FC236}">
                <a16:creationId xmlns:a16="http://schemas.microsoft.com/office/drawing/2014/main" id="{B44443E4-EB4A-4ABC-9485-829D6CE9451D}"/>
              </a:ext>
            </a:extLst>
          </p:cNvPr>
          <p:cNvSpPr>
            <a:spLocks noGrp="1"/>
          </p:cNvSpPr>
          <p:nvPr>
            <p:ph idx="1"/>
          </p:nvPr>
        </p:nvSpPr>
        <p:spPr>
          <a:xfrm>
            <a:off x="395536" y="1556792"/>
            <a:ext cx="8229600" cy="2808313"/>
          </a:xfrm>
        </p:spPr>
        <p:txBody>
          <a:bodyPr/>
          <a:lstStyle/>
          <a:p>
            <a:pPr marL="0" indent="0">
              <a:buNone/>
            </a:pPr>
            <a:r>
              <a:rPr lang="en-GB" sz="2800" dirty="0"/>
              <a:t>It is essential to gather all relevant information and content of the project plan, including the scope statement, methodological, change management, and risks.</a:t>
            </a:r>
          </a:p>
        </p:txBody>
      </p:sp>
      <p:sp>
        <p:nvSpPr>
          <p:cNvPr id="4" name="Date Placeholder 3">
            <a:extLst>
              <a:ext uri="{FF2B5EF4-FFF2-40B4-BE49-F238E27FC236}">
                <a16:creationId xmlns:a16="http://schemas.microsoft.com/office/drawing/2014/main" id="{6E75DAFB-D37A-4BBF-BD96-EBC880B8900D}"/>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B9C9BAD2-C078-479B-8A5A-30B5350885F1}"/>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670993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F82A3-1313-4FFF-B1F8-432EF0E61494}"/>
              </a:ext>
            </a:extLst>
          </p:cNvPr>
          <p:cNvSpPr>
            <a:spLocks noGrp="1"/>
          </p:cNvSpPr>
          <p:nvPr>
            <p:ph type="title"/>
          </p:nvPr>
        </p:nvSpPr>
        <p:spPr/>
        <p:txBody>
          <a:bodyPr/>
          <a:lstStyle/>
          <a:p>
            <a:r>
              <a:rPr lang="en-GB" sz="3200" b="1" dirty="0"/>
              <a:t>Evaluation Plan</a:t>
            </a:r>
          </a:p>
        </p:txBody>
      </p:sp>
      <p:sp>
        <p:nvSpPr>
          <p:cNvPr id="3" name="Content Placeholder 2">
            <a:extLst>
              <a:ext uri="{FF2B5EF4-FFF2-40B4-BE49-F238E27FC236}">
                <a16:creationId xmlns:a16="http://schemas.microsoft.com/office/drawing/2014/main" id="{C3779524-67CC-4A9C-82D3-03018917CFEF}"/>
              </a:ext>
            </a:extLst>
          </p:cNvPr>
          <p:cNvSpPr>
            <a:spLocks noGrp="1"/>
          </p:cNvSpPr>
          <p:nvPr>
            <p:ph idx="1"/>
          </p:nvPr>
        </p:nvSpPr>
        <p:spPr>
          <a:xfrm>
            <a:off x="457200" y="1600201"/>
            <a:ext cx="8229600" cy="2836911"/>
          </a:xfrm>
        </p:spPr>
        <p:txBody>
          <a:bodyPr/>
          <a:lstStyle/>
          <a:p>
            <a:pPr marL="0" indent="0">
              <a:buNone/>
            </a:pPr>
            <a:r>
              <a:rPr lang="en-GB" sz="2800" dirty="0"/>
              <a:t>The evaluation plan highlights the methodology (interviews or data from monitoring reports).</a:t>
            </a:r>
          </a:p>
          <a:p>
            <a:pPr marL="0" indent="0">
              <a:buNone/>
            </a:pPr>
            <a:endParaRPr lang="en-GB" sz="2800" dirty="0"/>
          </a:p>
          <a:p>
            <a:pPr marL="0" indent="0">
              <a:buNone/>
            </a:pPr>
            <a:r>
              <a:rPr lang="en-GB" sz="2800" dirty="0"/>
              <a:t>It specifies the evaluation questions to be asked, the basis for judgement , the data collection method and the quantity of data required.</a:t>
            </a:r>
          </a:p>
        </p:txBody>
      </p:sp>
      <p:sp>
        <p:nvSpPr>
          <p:cNvPr id="4" name="Date Placeholder 3">
            <a:extLst>
              <a:ext uri="{FF2B5EF4-FFF2-40B4-BE49-F238E27FC236}">
                <a16:creationId xmlns:a16="http://schemas.microsoft.com/office/drawing/2014/main" id="{BB14483B-B0B1-4631-9ABA-D12C5DFBDFBD}"/>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EBAE6DCB-97CF-444C-AB43-E156BE52D5ED}"/>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8668408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B28A-CCA5-4FB3-BFF4-4847AAB445B1}"/>
              </a:ext>
            </a:extLst>
          </p:cNvPr>
          <p:cNvSpPr>
            <a:spLocks noGrp="1"/>
          </p:cNvSpPr>
          <p:nvPr>
            <p:ph type="title"/>
          </p:nvPr>
        </p:nvSpPr>
        <p:spPr/>
        <p:txBody>
          <a:bodyPr/>
          <a:lstStyle/>
          <a:p>
            <a:r>
              <a:rPr lang="en-GB" sz="3200" b="1" dirty="0"/>
              <a:t>Data collection</a:t>
            </a:r>
          </a:p>
        </p:txBody>
      </p:sp>
      <p:sp>
        <p:nvSpPr>
          <p:cNvPr id="3" name="Content Placeholder 2">
            <a:extLst>
              <a:ext uri="{FF2B5EF4-FFF2-40B4-BE49-F238E27FC236}">
                <a16:creationId xmlns:a16="http://schemas.microsoft.com/office/drawing/2014/main" id="{2266EE02-640E-48A1-B3AE-D8217F13614D}"/>
              </a:ext>
            </a:extLst>
          </p:cNvPr>
          <p:cNvSpPr>
            <a:spLocks noGrp="1"/>
          </p:cNvSpPr>
          <p:nvPr>
            <p:ph idx="1"/>
          </p:nvPr>
        </p:nvSpPr>
        <p:spPr>
          <a:xfrm>
            <a:off x="457200" y="1600201"/>
            <a:ext cx="8229600" cy="2044823"/>
          </a:xfrm>
        </p:spPr>
        <p:txBody>
          <a:bodyPr/>
          <a:lstStyle/>
          <a:p>
            <a:pPr marL="0" indent="0">
              <a:buNone/>
            </a:pPr>
            <a:r>
              <a:rPr lang="en-GB" sz="2800" dirty="0"/>
              <a:t>Most project evaluation data are collected from project site, where evaluators are can see evidence of the data by themselves and conduct the evaluation with related personnel.</a:t>
            </a:r>
          </a:p>
        </p:txBody>
      </p:sp>
      <p:sp>
        <p:nvSpPr>
          <p:cNvPr id="4" name="Date Placeholder 3">
            <a:extLst>
              <a:ext uri="{FF2B5EF4-FFF2-40B4-BE49-F238E27FC236}">
                <a16:creationId xmlns:a16="http://schemas.microsoft.com/office/drawing/2014/main" id="{253EFD93-95CF-43D4-9E5A-3294272FE285}"/>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66E32C87-2336-4795-B3A3-E387250EA58A}"/>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435445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ACB4-72D3-41CA-84FB-CE17552B4714}"/>
              </a:ext>
            </a:extLst>
          </p:cNvPr>
          <p:cNvSpPr>
            <a:spLocks noGrp="1"/>
          </p:cNvSpPr>
          <p:nvPr>
            <p:ph type="title"/>
          </p:nvPr>
        </p:nvSpPr>
        <p:spPr>
          <a:xfrm>
            <a:off x="457200" y="274638"/>
            <a:ext cx="8229600" cy="634082"/>
          </a:xfrm>
        </p:spPr>
        <p:txBody>
          <a:bodyPr/>
          <a:lstStyle/>
          <a:p>
            <a:r>
              <a:rPr lang="en-GB" sz="3200" b="1" dirty="0"/>
              <a:t>Analyse the Data</a:t>
            </a:r>
          </a:p>
        </p:txBody>
      </p:sp>
      <p:sp>
        <p:nvSpPr>
          <p:cNvPr id="3" name="Content Placeholder 2">
            <a:extLst>
              <a:ext uri="{FF2B5EF4-FFF2-40B4-BE49-F238E27FC236}">
                <a16:creationId xmlns:a16="http://schemas.microsoft.com/office/drawing/2014/main" id="{9E9212F9-70A8-48D6-AC87-6BE6D177E473}"/>
              </a:ext>
            </a:extLst>
          </p:cNvPr>
          <p:cNvSpPr>
            <a:spLocks noGrp="1"/>
          </p:cNvSpPr>
          <p:nvPr>
            <p:ph idx="1"/>
          </p:nvPr>
        </p:nvSpPr>
        <p:spPr>
          <a:xfrm>
            <a:off x="457200" y="1268761"/>
            <a:ext cx="8229600" cy="3240360"/>
          </a:xfrm>
        </p:spPr>
        <p:txBody>
          <a:bodyPr/>
          <a:lstStyle/>
          <a:p>
            <a:r>
              <a:rPr lang="en-GB" sz="2800" dirty="0"/>
              <a:t>After gathering relevant data set, it is important to analyse and interpret the data and make a valued judgement. </a:t>
            </a:r>
          </a:p>
          <a:p>
            <a:endParaRPr lang="en-GB" sz="2800" dirty="0"/>
          </a:p>
          <a:p>
            <a:r>
              <a:rPr lang="en-GB" sz="2800" dirty="0"/>
              <a:t>Make recommendations, draw up lesson learned and prepare a robust action plan to feed into the next project.</a:t>
            </a:r>
          </a:p>
        </p:txBody>
      </p:sp>
      <p:sp>
        <p:nvSpPr>
          <p:cNvPr id="4" name="Date Placeholder 3">
            <a:extLst>
              <a:ext uri="{FF2B5EF4-FFF2-40B4-BE49-F238E27FC236}">
                <a16:creationId xmlns:a16="http://schemas.microsoft.com/office/drawing/2014/main" id="{F5E5145E-B50A-4F38-9CBE-5D48F7633368}"/>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E5B79366-3A93-489F-9730-DB79D8F4ADE3}"/>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3610205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5E8B0-7837-4DC4-A169-718B8299E5CB}"/>
              </a:ext>
            </a:extLst>
          </p:cNvPr>
          <p:cNvSpPr>
            <a:spLocks noGrp="1"/>
          </p:cNvSpPr>
          <p:nvPr>
            <p:ph type="title"/>
          </p:nvPr>
        </p:nvSpPr>
        <p:spPr/>
        <p:txBody>
          <a:bodyPr/>
          <a:lstStyle/>
          <a:p>
            <a:r>
              <a:rPr lang="en-GB" sz="3200" b="1" dirty="0"/>
              <a:t>Reporting Evaluation Result</a:t>
            </a:r>
          </a:p>
        </p:txBody>
      </p:sp>
      <p:sp>
        <p:nvSpPr>
          <p:cNvPr id="3" name="Content Placeholder 2">
            <a:extLst>
              <a:ext uri="{FF2B5EF4-FFF2-40B4-BE49-F238E27FC236}">
                <a16:creationId xmlns:a16="http://schemas.microsoft.com/office/drawing/2014/main" id="{867C883E-795E-40E9-9ADE-BC9005C19DC6}"/>
              </a:ext>
            </a:extLst>
          </p:cNvPr>
          <p:cNvSpPr>
            <a:spLocks noGrp="1"/>
          </p:cNvSpPr>
          <p:nvPr>
            <p:ph idx="1"/>
          </p:nvPr>
        </p:nvSpPr>
        <p:spPr>
          <a:xfrm>
            <a:off x="457200" y="1600201"/>
            <a:ext cx="8229600" cy="2548879"/>
          </a:xfrm>
        </p:spPr>
        <p:txBody>
          <a:bodyPr/>
          <a:lstStyle/>
          <a:p>
            <a:pPr marL="0" indent="0">
              <a:buNone/>
            </a:pPr>
            <a:r>
              <a:rPr lang="en-GB" sz="2800" dirty="0"/>
              <a:t>The entire process is concluded by drafting the evaluation report  and conveying the results to relevant stakeholders, who will deduce the information and make valuable feedback on either to progress or terminate the project.</a:t>
            </a:r>
          </a:p>
        </p:txBody>
      </p:sp>
      <p:sp>
        <p:nvSpPr>
          <p:cNvPr id="4" name="Date Placeholder 3">
            <a:extLst>
              <a:ext uri="{FF2B5EF4-FFF2-40B4-BE49-F238E27FC236}">
                <a16:creationId xmlns:a16="http://schemas.microsoft.com/office/drawing/2014/main" id="{DA9DD0C6-597C-49B7-99ED-15A53B7A6097}"/>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5FC4762E-D9F9-4A48-9BD8-39506D30825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660988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DEBC5-9B10-4741-A3BD-E3CA59B79EC7}"/>
              </a:ext>
            </a:extLst>
          </p:cNvPr>
          <p:cNvSpPr>
            <a:spLocks noGrp="1"/>
          </p:cNvSpPr>
          <p:nvPr>
            <p:ph type="title"/>
          </p:nvPr>
        </p:nvSpPr>
        <p:spPr>
          <a:xfrm>
            <a:off x="0" y="274638"/>
            <a:ext cx="9144000" cy="1143000"/>
          </a:xfrm>
        </p:spPr>
        <p:txBody>
          <a:bodyPr/>
          <a:lstStyle/>
          <a:p>
            <a:r>
              <a:rPr lang="en-GB" sz="3200" b="1" dirty="0"/>
              <a:t>Stakeholders in Evaluation and Sustainability </a:t>
            </a:r>
          </a:p>
        </p:txBody>
      </p:sp>
      <p:sp>
        <p:nvSpPr>
          <p:cNvPr id="3" name="Content Placeholder 2">
            <a:extLst>
              <a:ext uri="{FF2B5EF4-FFF2-40B4-BE49-F238E27FC236}">
                <a16:creationId xmlns:a16="http://schemas.microsoft.com/office/drawing/2014/main" id="{C8C0BDAD-3AF9-4899-B054-FE14253523A2}"/>
              </a:ext>
            </a:extLst>
          </p:cNvPr>
          <p:cNvSpPr>
            <a:spLocks noGrp="1"/>
          </p:cNvSpPr>
          <p:nvPr>
            <p:ph idx="1"/>
          </p:nvPr>
        </p:nvSpPr>
        <p:spPr/>
        <p:txBody>
          <a:bodyPr/>
          <a:lstStyle/>
          <a:p>
            <a:r>
              <a:rPr lang="en-GB" sz="2800" dirty="0"/>
              <a:t>Stakeholder check for reliability, validity, credibility, transferability, and practicality of the project and compare them with the evaluation result to ensure project sustainability.</a:t>
            </a:r>
          </a:p>
          <a:p>
            <a:endParaRPr lang="en-GB" sz="2800" dirty="0"/>
          </a:p>
          <a:p>
            <a:r>
              <a:rPr lang="en-GB" sz="2800" dirty="0"/>
              <a:t>In their perspective, project sustainability accounts for the longevity and durability of the project.</a:t>
            </a:r>
          </a:p>
        </p:txBody>
      </p:sp>
      <p:sp>
        <p:nvSpPr>
          <p:cNvPr id="4" name="Date Placeholder 3">
            <a:extLst>
              <a:ext uri="{FF2B5EF4-FFF2-40B4-BE49-F238E27FC236}">
                <a16:creationId xmlns:a16="http://schemas.microsoft.com/office/drawing/2014/main" id="{A690C777-C526-4D67-A49B-24EDF64E403B}"/>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A2D07992-20FA-49C7-BE6E-146548283FCC}"/>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688063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271E2-0095-43E8-9121-EE722CB5EEC0}"/>
              </a:ext>
            </a:extLst>
          </p:cNvPr>
          <p:cNvSpPr>
            <a:spLocks noGrp="1"/>
          </p:cNvSpPr>
          <p:nvPr>
            <p:ph type="title"/>
          </p:nvPr>
        </p:nvSpPr>
        <p:spPr>
          <a:xfrm>
            <a:off x="381000" y="136525"/>
            <a:ext cx="8229600" cy="706090"/>
          </a:xfrm>
        </p:spPr>
        <p:txBody>
          <a:bodyPr wrap="square" anchor="ctr">
            <a:normAutofit/>
          </a:bodyPr>
          <a:lstStyle/>
          <a:p>
            <a:r>
              <a:rPr lang="en-GB" sz="3200" b="1" dirty="0"/>
              <a:t>Project Sustainability </a:t>
            </a:r>
          </a:p>
        </p:txBody>
      </p:sp>
      <p:sp>
        <p:nvSpPr>
          <p:cNvPr id="3" name="Content Placeholder 2">
            <a:extLst>
              <a:ext uri="{FF2B5EF4-FFF2-40B4-BE49-F238E27FC236}">
                <a16:creationId xmlns:a16="http://schemas.microsoft.com/office/drawing/2014/main" id="{C28B6DFD-701C-48AD-BEB6-A491ED22C322}"/>
              </a:ext>
            </a:extLst>
          </p:cNvPr>
          <p:cNvSpPr>
            <a:spLocks noGrp="1"/>
          </p:cNvSpPr>
          <p:nvPr>
            <p:ph sz="half" idx="1"/>
          </p:nvPr>
        </p:nvSpPr>
        <p:spPr>
          <a:xfrm>
            <a:off x="250825" y="1600201"/>
            <a:ext cx="4244975" cy="3989040"/>
          </a:xfrm>
        </p:spPr>
        <p:txBody>
          <a:bodyPr wrap="square" anchor="t">
            <a:normAutofit/>
          </a:bodyPr>
          <a:lstStyle/>
          <a:p>
            <a:pPr marL="0" indent="0">
              <a:lnSpc>
                <a:spcPct val="90000"/>
              </a:lnSpc>
              <a:buNone/>
            </a:pPr>
            <a:r>
              <a:rPr lang="en-GB" sz="2200" dirty="0"/>
              <a:t>Project sustainability advocate that projects must be sustainable by meeting the objectives of the triple bottom-line.</a:t>
            </a:r>
          </a:p>
          <a:p>
            <a:pPr marL="0" indent="0">
              <a:lnSpc>
                <a:spcPct val="90000"/>
              </a:lnSpc>
              <a:buNone/>
            </a:pPr>
            <a:r>
              <a:rPr lang="en-GB" sz="2200" dirty="0"/>
              <a:t>They should be delivered in consideration of the Planet/ environment, People/social  and Profit/Economy.</a:t>
            </a:r>
          </a:p>
          <a:p>
            <a:pPr marL="0" indent="0">
              <a:lnSpc>
                <a:spcPct val="90000"/>
              </a:lnSpc>
              <a:buNone/>
            </a:pPr>
            <a:r>
              <a:rPr lang="en-GB" sz="2200" dirty="0"/>
              <a:t>None of them should be more advantageous than the other.</a:t>
            </a:r>
          </a:p>
        </p:txBody>
      </p:sp>
      <p:sp>
        <p:nvSpPr>
          <p:cNvPr id="4" name="Date Placeholder 3">
            <a:extLst>
              <a:ext uri="{FF2B5EF4-FFF2-40B4-BE49-F238E27FC236}">
                <a16:creationId xmlns:a16="http://schemas.microsoft.com/office/drawing/2014/main" id="{6DD336DC-886C-4A1D-AE76-EEDBBAE96A9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01/10/2025</a:t>
            </a:fld>
            <a:endParaRPr lang="en-GB" altLang="en-US" sz="900"/>
          </a:p>
        </p:txBody>
      </p:sp>
      <p:sp>
        <p:nvSpPr>
          <p:cNvPr id="5" name="Slide Number Placeholder 4">
            <a:extLst>
              <a:ext uri="{FF2B5EF4-FFF2-40B4-BE49-F238E27FC236}">
                <a16:creationId xmlns:a16="http://schemas.microsoft.com/office/drawing/2014/main" id="{5439A8B9-3CB6-4A1E-96D3-98F22D17A2E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pic>
        <p:nvPicPr>
          <p:cNvPr id="4102" name="Picture 6" descr="See the source image">
            <a:extLst>
              <a:ext uri="{FF2B5EF4-FFF2-40B4-BE49-F238E27FC236}">
                <a16:creationId xmlns:a16="http://schemas.microsoft.com/office/drawing/2014/main" id="{BF33B90A-A867-48A8-BE53-4451AEBACE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60235" y="1484933"/>
            <a:ext cx="4410075" cy="4219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4109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605CF46-822A-C781-BEAD-144164898563}"/>
              </a:ext>
            </a:extLst>
          </p:cNvPr>
          <p:cNvSpPr>
            <a:spLocks noGrp="1"/>
          </p:cNvSpPr>
          <p:nvPr>
            <p:ph type="title"/>
          </p:nvPr>
        </p:nvSpPr>
        <p:spPr/>
        <p:txBody>
          <a:bodyPr/>
          <a:lstStyle/>
          <a:p>
            <a:endParaRPr lang="en-GB"/>
          </a:p>
        </p:txBody>
      </p:sp>
      <p:sp>
        <p:nvSpPr>
          <p:cNvPr id="8" name="Content Placeholder 7">
            <a:extLst>
              <a:ext uri="{FF2B5EF4-FFF2-40B4-BE49-F238E27FC236}">
                <a16:creationId xmlns:a16="http://schemas.microsoft.com/office/drawing/2014/main" id="{695BC3F1-2A76-8EC2-13C8-A424BE174EFF}"/>
              </a:ext>
            </a:extLst>
          </p:cNvPr>
          <p:cNvSpPr>
            <a:spLocks noGrp="1"/>
          </p:cNvSpPr>
          <p:nvPr>
            <p:ph idx="1"/>
          </p:nvPr>
        </p:nvSpPr>
        <p:spPr/>
        <p:txBody>
          <a:bodyPr/>
          <a:lstStyle/>
          <a:p>
            <a:r>
              <a:rPr lang="en-GB" dirty="0">
                <a:hlinkClick r:id="rId2"/>
              </a:rPr>
              <a:t>Triple Bottom Line (Profit, People, Planet) | From A Business Professor</a:t>
            </a:r>
            <a:endParaRPr lang="en-GB" dirty="0"/>
          </a:p>
        </p:txBody>
      </p:sp>
      <p:sp>
        <p:nvSpPr>
          <p:cNvPr id="5" name="Date Placeholder 4">
            <a:extLst>
              <a:ext uri="{FF2B5EF4-FFF2-40B4-BE49-F238E27FC236}">
                <a16:creationId xmlns:a16="http://schemas.microsoft.com/office/drawing/2014/main" id="{406B4437-C324-75F0-D694-AD3AC72FC170}"/>
              </a:ext>
            </a:extLst>
          </p:cNvPr>
          <p:cNvSpPr>
            <a:spLocks noGrp="1"/>
          </p:cNvSpPr>
          <p:nvPr>
            <p:ph type="dt" sz="half" idx="10"/>
          </p:nvPr>
        </p:nvSpPr>
        <p:spPr/>
        <p:txBody>
          <a:bodyPr/>
          <a:lstStyle/>
          <a:p>
            <a:pPr>
              <a:defRPr/>
            </a:pPr>
            <a:fld id="{F7614AD2-EBEE-4B9C-B8EB-7B45076136C4}" type="datetime1">
              <a:rPr lang="en-GB" altLang="en-US" smtClean="0"/>
              <a:pPr>
                <a:defRPr/>
              </a:pPr>
              <a:t>01/10/2025</a:t>
            </a:fld>
            <a:endParaRPr lang="en-GB" altLang="en-US"/>
          </a:p>
        </p:txBody>
      </p:sp>
      <p:sp>
        <p:nvSpPr>
          <p:cNvPr id="6" name="Slide Number Placeholder 5">
            <a:extLst>
              <a:ext uri="{FF2B5EF4-FFF2-40B4-BE49-F238E27FC236}">
                <a16:creationId xmlns:a16="http://schemas.microsoft.com/office/drawing/2014/main" id="{65BE7DA2-78CE-17AF-4ADE-B2B7AAA8007C}"/>
              </a:ext>
            </a:extLst>
          </p:cNvPr>
          <p:cNvSpPr>
            <a:spLocks noGrp="1"/>
          </p:cNvSpPr>
          <p:nvPr>
            <p:ph type="sldNum" sz="quarter" idx="12"/>
          </p:nvPr>
        </p:nvSpPr>
        <p:spPr/>
        <p:txBody>
          <a:bodyPr/>
          <a:lstStyle/>
          <a:p>
            <a:pPr>
              <a:defRPr/>
            </a:pPr>
            <a:fld id="{386495F9-B3F5-4DDF-9323-6CEC80C52C17}" type="slidenum">
              <a:rPr lang="en-GB" altLang="en-US" smtClean="0"/>
              <a:pPr>
                <a:defRPr/>
              </a:pPr>
              <a:t>17</a:t>
            </a:fld>
            <a:endParaRPr lang="en-GB" altLang="en-US"/>
          </a:p>
        </p:txBody>
      </p:sp>
    </p:spTree>
    <p:extLst>
      <p:ext uri="{BB962C8B-B14F-4D97-AF65-F5344CB8AC3E}">
        <p14:creationId xmlns:p14="http://schemas.microsoft.com/office/powerpoint/2010/main" val="1077774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B1769DC-35CA-8C6A-4434-B9FFEE651359}"/>
              </a:ext>
            </a:extLst>
          </p:cNvPr>
          <p:cNvSpPr>
            <a:spLocks noGrp="1"/>
          </p:cNvSpPr>
          <p:nvPr>
            <p:ph type="title"/>
          </p:nvPr>
        </p:nvSpPr>
        <p:spPr/>
        <p:txBody>
          <a:bodyPr/>
          <a:lstStyle/>
          <a:p>
            <a:endParaRPr lang="en-GB" dirty="0"/>
          </a:p>
        </p:txBody>
      </p:sp>
      <p:sp>
        <p:nvSpPr>
          <p:cNvPr id="9" name="Content Placeholder 8">
            <a:extLst>
              <a:ext uri="{FF2B5EF4-FFF2-40B4-BE49-F238E27FC236}">
                <a16:creationId xmlns:a16="http://schemas.microsoft.com/office/drawing/2014/main" id="{BA783E43-1B7E-C540-9232-53B1E2C68DF5}"/>
              </a:ext>
            </a:extLst>
          </p:cNvPr>
          <p:cNvSpPr>
            <a:spLocks noGrp="1"/>
          </p:cNvSpPr>
          <p:nvPr>
            <p:ph idx="1"/>
          </p:nvPr>
        </p:nvSpPr>
        <p:spPr/>
        <p:txBody>
          <a:bodyPr/>
          <a:lstStyle/>
          <a:p>
            <a:r>
              <a:rPr lang="en-GB" dirty="0"/>
              <a:t>Provide one real-world example of a company that effectively addresses each element (People, Planet, and Profit).</a:t>
            </a:r>
          </a:p>
          <a:p>
            <a:r>
              <a:rPr lang="en-GB" dirty="0"/>
              <a:t>Why is it important for companies to balance all three elements instead of focusing on just one?</a:t>
            </a:r>
          </a:p>
        </p:txBody>
      </p:sp>
      <p:sp>
        <p:nvSpPr>
          <p:cNvPr id="5" name="Date Placeholder 4">
            <a:extLst>
              <a:ext uri="{FF2B5EF4-FFF2-40B4-BE49-F238E27FC236}">
                <a16:creationId xmlns:a16="http://schemas.microsoft.com/office/drawing/2014/main" id="{A8BC52D5-9395-9AC6-19AC-A5739BB32397}"/>
              </a:ext>
            </a:extLst>
          </p:cNvPr>
          <p:cNvSpPr>
            <a:spLocks noGrp="1"/>
          </p:cNvSpPr>
          <p:nvPr>
            <p:ph type="dt" sz="half" idx="10"/>
          </p:nvPr>
        </p:nvSpPr>
        <p:spPr/>
        <p:txBody>
          <a:bodyPr/>
          <a:lstStyle/>
          <a:p>
            <a:pPr>
              <a:defRPr/>
            </a:pPr>
            <a:fld id="{F7614AD2-EBEE-4B9C-B8EB-7B45076136C4}" type="datetime1">
              <a:rPr lang="en-GB" altLang="en-US" smtClean="0"/>
              <a:pPr>
                <a:defRPr/>
              </a:pPr>
              <a:t>01/10/2025</a:t>
            </a:fld>
            <a:endParaRPr lang="en-GB" altLang="en-US"/>
          </a:p>
        </p:txBody>
      </p:sp>
      <p:sp>
        <p:nvSpPr>
          <p:cNvPr id="6" name="Slide Number Placeholder 5">
            <a:extLst>
              <a:ext uri="{FF2B5EF4-FFF2-40B4-BE49-F238E27FC236}">
                <a16:creationId xmlns:a16="http://schemas.microsoft.com/office/drawing/2014/main" id="{45398452-E6F1-EE5D-C35F-1870C91D8759}"/>
              </a:ext>
            </a:extLst>
          </p:cNvPr>
          <p:cNvSpPr>
            <a:spLocks noGrp="1"/>
          </p:cNvSpPr>
          <p:nvPr>
            <p:ph type="sldNum" sz="quarter" idx="12"/>
          </p:nvPr>
        </p:nvSpPr>
        <p:spPr/>
        <p:txBody>
          <a:bodyPr/>
          <a:lstStyle/>
          <a:p>
            <a:pPr>
              <a:defRPr/>
            </a:pPr>
            <a:fld id="{386495F9-B3F5-4DDF-9323-6CEC80C52C17}" type="slidenum">
              <a:rPr lang="en-GB" altLang="en-US" smtClean="0"/>
              <a:pPr>
                <a:defRPr/>
              </a:pPr>
              <a:t>18</a:t>
            </a:fld>
            <a:endParaRPr lang="en-GB" altLang="en-US"/>
          </a:p>
        </p:txBody>
      </p:sp>
    </p:spTree>
    <p:extLst>
      <p:ext uri="{BB962C8B-B14F-4D97-AF65-F5344CB8AC3E}">
        <p14:creationId xmlns:p14="http://schemas.microsoft.com/office/powerpoint/2010/main" val="33063893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4AE0-21C1-4663-9DDA-EA04E404D1E3}"/>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031C84DF-0EF8-43EC-99DE-481C7C25AAF0}"/>
              </a:ext>
            </a:extLst>
          </p:cNvPr>
          <p:cNvSpPr>
            <a:spLocks noGrp="1"/>
          </p:cNvSpPr>
          <p:nvPr>
            <p:ph sz="half" idx="1"/>
          </p:nvPr>
        </p:nvSpPr>
        <p:spPr>
          <a:xfrm>
            <a:off x="457200" y="1600201"/>
            <a:ext cx="8363272" cy="2188839"/>
          </a:xfrm>
        </p:spPr>
        <p:txBody>
          <a:bodyPr/>
          <a:lstStyle/>
          <a:p>
            <a:pPr marL="0" indent="0">
              <a:buNone/>
            </a:pPr>
            <a:r>
              <a:rPr lang="en-GB" dirty="0"/>
              <a:t>The overall measure of project success is that;</a:t>
            </a:r>
          </a:p>
          <a:p>
            <a:r>
              <a:rPr lang="en-GB" dirty="0"/>
              <a:t>it is delivered within the specified time </a:t>
            </a:r>
          </a:p>
          <a:p>
            <a:r>
              <a:rPr lang="en-GB" dirty="0"/>
              <a:t>and budget </a:t>
            </a:r>
          </a:p>
          <a:p>
            <a:r>
              <a:rPr lang="en-GB" dirty="0"/>
              <a:t>and meets its quality requirements; </a:t>
            </a:r>
          </a:p>
          <a:p>
            <a:pPr marL="0" indent="0">
              <a:buNone/>
            </a:pPr>
            <a:r>
              <a:rPr lang="en-GB" dirty="0"/>
              <a:t>and it is sustainable by being able to stand the test of time.</a:t>
            </a:r>
          </a:p>
        </p:txBody>
      </p:sp>
      <p:sp>
        <p:nvSpPr>
          <p:cNvPr id="5" name="Date Placeholder 4">
            <a:extLst>
              <a:ext uri="{FF2B5EF4-FFF2-40B4-BE49-F238E27FC236}">
                <a16:creationId xmlns:a16="http://schemas.microsoft.com/office/drawing/2014/main" id="{79B9391D-8178-4727-B98C-0CBD5DF56A2E}"/>
              </a:ext>
            </a:extLst>
          </p:cNvPr>
          <p:cNvSpPr>
            <a:spLocks noGrp="1"/>
          </p:cNvSpPr>
          <p:nvPr>
            <p:ph type="dt" sz="half" idx="10"/>
          </p:nvPr>
        </p:nvSpPr>
        <p:spPr/>
        <p:txBody>
          <a:bodyPr/>
          <a:lstStyle/>
          <a:p>
            <a:pPr>
              <a:defRPr/>
            </a:pPr>
            <a:fld id="{F7614AD2-EBEE-4B9C-B8EB-7B45076136C4}" type="datetime1">
              <a:rPr lang="en-GB" altLang="en-US" smtClean="0"/>
              <a:pPr>
                <a:defRPr/>
              </a:pPr>
              <a:t>01/10/2025</a:t>
            </a:fld>
            <a:endParaRPr lang="en-GB" altLang="en-US"/>
          </a:p>
        </p:txBody>
      </p:sp>
      <p:sp>
        <p:nvSpPr>
          <p:cNvPr id="6" name="Slide Number Placeholder 5">
            <a:extLst>
              <a:ext uri="{FF2B5EF4-FFF2-40B4-BE49-F238E27FC236}">
                <a16:creationId xmlns:a16="http://schemas.microsoft.com/office/drawing/2014/main" id="{36973EF0-FE84-41D0-A79A-EF49B2D791BB}"/>
              </a:ext>
            </a:extLst>
          </p:cNvPr>
          <p:cNvSpPr>
            <a:spLocks noGrp="1"/>
          </p:cNvSpPr>
          <p:nvPr>
            <p:ph type="sldNum" sz="quarter" idx="11"/>
          </p:nvPr>
        </p:nvSpPr>
        <p:spPr/>
        <p:txBody>
          <a:bodyPr/>
          <a:lstStyle/>
          <a:p>
            <a:pPr>
              <a:defRPr/>
            </a:pPr>
            <a:fld id="{386495F9-B3F5-4DDF-9323-6CEC80C52C17}" type="slidenum">
              <a:rPr lang="en-GB" altLang="en-US" smtClean="0"/>
              <a:pPr>
                <a:defRPr/>
              </a:pPr>
              <a:t>19</a:t>
            </a:fld>
            <a:endParaRPr lang="en-GB" altLang="en-US"/>
          </a:p>
        </p:txBody>
      </p:sp>
    </p:spTree>
    <p:extLst>
      <p:ext uri="{BB962C8B-B14F-4D97-AF65-F5344CB8AC3E}">
        <p14:creationId xmlns:p14="http://schemas.microsoft.com/office/powerpoint/2010/main" val="26254430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AD07-49E9-4646-8912-69D2DFBFB225}"/>
              </a:ext>
            </a:extLst>
          </p:cNvPr>
          <p:cNvSpPr>
            <a:spLocks noGrp="1"/>
          </p:cNvSpPr>
          <p:nvPr>
            <p:ph type="title"/>
          </p:nvPr>
        </p:nvSpPr>
        <p:spPr>
          <a:xfrm>
            <a:off x="107504" y="764704"/>
            <a:ext cx="8846640" cy="1143000"/>
          </a:xfrm>
        </p:spPr>
        <p:txBody>
          <a:bodyPr/>
          <a:lstStyle/>
          <a:p>
            <a:r>
              <a:rPr lang="en-GB" sz="3200" dirty="0"/>
              <a:t>Watch these series for your personal learning</a:t>
            </a:r>
          </a:p>
        </p:txBody>
      </p:sp>
      <p:sp>
        <p:nvSpPr>
          <p:cNvPr id="3" name="Content Placeholder 2">
            <a:extLst>
              <a:ext uri="{FF2B5EF4-FFF2-40B4-BE49-F238E27FC236}">
                <a16:creationId xmlns:a16="http://schemas.microsoft.com/office/drawing/2014/main" id="{AD31FA94-39ED-4F35-B658-14008EB18A7F}"/>
              </a:ext>
            </a:extLst>
          </p:cNvPr>
          <p:cNvSpPr>
            <a:spLocks noGrp="1"/>
          </p:cNvSpPr>
          <p:nvPr>
            <p:ph sz="half" idx="1"/>
          </p:nvPr>
        </p:nvSpPr>
        <p:spPr>
          <a:xfrm>
            <a:off x="590872" y="2608313"/>
            <a:ext cx="8363272" cy="820687"/>
          </a:xfrm>
        </p:spPr>
        <p:txBody>
          <a:bodyPr/>
          <a:lstStyle/>
          <a:p>
            <a:pPr marL="0" indent="0">
              <a:buNone/>
            </a:pPr>
            <a:r>
              <a:rPr lang="en-GB" dirty="0"/>
              <a:t>https://www.youtube.com/watch?v=V8icAacEZdI</a:t>
            </a:r>
          </a:p>
        </p:txBody>
      </p:sp>
      <p:sp>
        <p:nvSpPr>
          <p:cNvPr id="5" name="Date Placeholder 4">
            <a:extLst>
              <a:ext uri="{FF2B5EF4-FFF2-40B4-BE49-F238E27FC236}">
                <a16:creationId xmlns:a16="http://schemas.microsoft.com/office/drawing/2014/main" id="{E6388BA7-304C-47AC-8A96-F26188F2B05B}"/>
              </a:ext>
            </a:extLst>
          </p:cNvPr>
          <p:cNvSpPr>
            <a:spLocks noGrp="1"/>
          </p:cNvSpPr>
          <p:nvPr>
            <p:ph type="dt" sz="half" idx="10"/>
          </p:nvPr>
        </p:nvSpPr>
        <p:spPr/>
        <p:txBody>
          <a:bodyPr/>
          <a:lstStyle/>
          <a:p>
            <a:pPr>
              <a:defRPr/>
            </a:pPr>
            <a:fld id="{F7614AD2-EBEE-4B9C-B8EB-7B45076136C4}" type="datetime1">
              <a:rPr lang="en-GB" altLang="en-US" smtClean="0"/>
              <a:pPr>
                <a:defRPr/>
              </a:pPr>
              <a:t>01/10/2025</a:t>
            </a:fld>
            <a:endParaRPr lang="en-GB" altLang="en-US"/>
          </a:p>
        </p:txBody>
      </p:sp>
      <p:sp>
        <p:nvSpPr>
          <p:cNvPr id="6" name="Slide Number Placeholder 5">
            <a:extLst>
              <a:ext uri="{FF2B5EF4-FFF2-40B4-BE49-F238E27FC236}">
                <a16:creationId xmlns:a16="http://schemas.microsoft.com/office/drawing/2014/main" id="{BD5DA8D5-ED88-4E8E-9E2F-F2E894561500}"/>
              </a:ext>
            </a:extLst>
          </p:cNvPr>
          <p:cNvSpPr>
            <a:spLocks noGrp="1"/>
          </p:cNvSpPr>
          <p:nvPr>
            <p:ph type="sldNum" sz="quarter" idx="11"/>
          </p:nvPr>
        </p:nvSpPr>
        <p:spPr/>
        <p:txBody>
          <a:bodyPr/>
          <a:lstStyle/>
          <a:p>
            <a:pPr>
              <a:defRPr/>
            </a:pPr>
            <a:fld id="{386495F9-B3F5-4DDF-9323-6CEC80C52C17}" type="slidenum">
              <a:rPr lang="en-GB" altLang="en-US" smtClean="0"/>
              <a:pPr>
                <a:defRPr/>
              </a:pPr>
              <a:t>20</a:t>
            </a:fld>
            <a:endParaRPr lang="en-GB" altLang="en-US"/>
          </a:p>
        </p:txBody>
      </p:sp>
    </p:spTree>
    <p:extLst>
      <p:ext uri="{BB962C8B-B14F-4D97-AF65-F5344CB8AC3E}">
        <p14:creationId xmlns:p14="http://schemas.microsoft.com/office/powerpoint/2010/main" val="39222946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A0701-99CC-3522-FD52-C1663B59B92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2B386C-01AE-9CBD-158A-4F5C7108D145}"/>
              </a:ext>
            </a:extLst>
          </p:cNvPr>
          <p:cNvSpPr>
            <a:spLocks noGrp="1"/>
          </p:cNvSpPr>
          <p:nvPr>
            <p:ph idx="1"/>
          </p:nvPr>
        </p:nvSpPr>
        <p:spPr/>
        <p:txBody>
          <a:bodyPr/>
          <a:lstStyle/>
          <a:p>
            <a:r>
              <a:rPr lang="en-GB" dirty="0">
                <a:hlinkClick r:id="rId2"/>
              </a:rPr>
              <a:t>(625) How Singapore fixed its big trash problem | CNBC Reports - YouTube</a:t>
            </a:r>
            <a:endParaRPr lang="en-GB" dirty="0"/>
          </a:p>
        </p:txBody>
      </p:sp>
      <p:sp>
        <p:nvSpPr>
          <p:cNvPr id="4" name="Date Placeholder 3">
            <a:extLst>
              <a:ext uri="{FF2B5EF4-FFF2-40B4-BE49-F238E27FC236}">
                <a16:creationId xmlns:a16="http://schemas.microsoft.com/office/drawing/2014/main" id="{010D5EF4-11EF-7784-6EFF-C81F8630F17C}"/>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8D4C7C16-A557-AAB5-9F76-1C2DB57C1BE3}"/>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8295422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861</Words>
  <Application>Microsoft Office PowerPoint</Application>
  <PresentationFormat>On-screen Show (4:3)</PresentationFormat>
  <Paragraphs>108</Paragraphs>
  <Slides>21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Myriad Pro</vt:lpstr>
      <vt:lpstr>Arial</vt:lpstr>
      <vt:lpstr>Verdana</vt:lpstr>
      <vt:lpstr>20140311PresentationUWTSDTemplate</vt:lpstr>
      <vt:lpstr>Project Evaluation and Project Sustainability </vt:lpstr>
      <vt:lpstr>Recap </vt:lpstr>
      <vt:lpstr>Introduction</vt:lpstr>
      <vt:lpstr>Conduct Procurements </vt:lpstr>
      <vt:lpstr>PowerPoint Presentation</vt:lpstr>
      <vt:lpstr>What is Project Evaluation?</vt:lpstr>
      <vt:lpstr>Why is Evaluation Important</vt:lpstr>
      <vt:lpstr>PowerPoint Presentation</vt:lpstr>
      <vt:lpstr>What is the Purpose of Evaluation?</vt:lpstr>
      <vt:lpstr>Gather the information for Evaluation</vt:lpstr>
      <vt:lpstr>Evaluation Plan</vt:lpstr>
      <vt:lpstr>Data collection</vt:lpstr>
      <vt:lpstr>Analyse the Data</vt:lpstr>
      <vt:lpstr>Reporting Evaluation Result</vt:lpstr>
      <vt:lpstr>Stakeholders in Evaluation and Sustainability </vt:lpstr>
      <vt:lpstr>Project Sustainability </vt:lpstr>
      <vt:lpstr>PowerPoint Presentation</vt:lpstr>
      <vt:lpstr>PowerPoint Presentation</vt:lpstr>
      <vt:lpstr>Conclusion</vt:lpstr>
      <vt:lpstr>Watch these series for your personal learning</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Said Usman</cp:lastModifiedBy>
  <cp:revision>310</cp:revision>
  <cp:lastPrinted>2018-07-09T15:27:01Z</cp:lastPrinted>
  <dcterms:created xsi:type="dcterms:W3CDTF">2002-10-07T19:43:58Z</dcterms:created>
  <dcterms:modified xsi:type="dcterms:W3CDTF">2025-10-01T10:21:41Z</dcterms:modified>
</cp:coreProperties>
</file>