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5" r:id="rId5"/>
    <p:sldId id="266" r:id="rId6"/>
    <p:sldId id="267" r:id="rId7"/>
    <p:sldId id="260" r:id="rId8"/>
    <p:sldId id="264" r:id="rId9"/>
    <p:sldId id="263" r:id="rId10"/>
    <p:sldId id="268" r:id="rId11"/>
    <p:sldId id="261"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8C8A48-EC50-49A2-A5F2-796FDCBCE1CA}" v="12" dt="2021-01-07T09:43:05.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21" autoAdjust="0"/>
    <p:restoredTop sz="94660"/>
  </p:normalViewPr>
  <p:slideViewPr>
    <p:cSldViewPr snapToGrid="0">
      <p:cViewPr>
        <p:scale>
          <a:sx n="60" d="100"/>
          <a:sy n="60" d="100"/>
        </p:scale>
        <p:origin x="1128"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Helen Barr" userId="f4cb8b08-6e5f-4904-83af-9c2f6727b1c8" providerId="ADAL" clId="{FB8C8A48-EC50-49A2-A5F2-796FDCBCE1CA}"/>
    <pc:docChg chg="undo custSel mod addSld delSld modSld sldOrd">
      <pc:chgData name="Amy Helen Barr" userId="f4cb8b08-6e5f-4904-83af-9c2f6727b1c8" providerId="ADAL" clId="{FB8C8A48-EC50-49A2-A5F2-796FDCBCE1CA}" dt="2021-01-07T09:48:49.469" v="6216" actId="20577"/>
      <pc:docMkLst>
        <pc:docMk/>
      </pc:docMkLst>
      <pc:sldChg chg="modSp mod">
        <pc:chgData name="Amy Helen Barr" userId="f4cb8b08-6e5f-4904-83af-9c2f6727b1c8" providerId="ADAL" clId="{FB8C8A48-EC50-49A2-A5F2-796FDCBCE1CA}" dt="2021-01-07T07:34:50.804" v="330" actId="313"/>
        <pc:sldMkLst>
          <pc:docMk/>
          <pc:sldMk cId="3280064473" sldId="256"/>
        </pc:sldMkLst>
        <pc:spChg chg="mod">
          <ac:chgData name="Amy Helen Barr" userId="f4cb8b08-6e5f-4904-83af-9c2f6727b1c8" providerId="ADAL" clId="{FB8C8A48-EC50-49A2-A5F2-796FDCBCE1CA}" dt="2021-01-07T07:34:50.804" v="330" actId="313"/>
          <ac:spMkLst>
            <pc:docMk/>
            <pc:sldMk cId="3280064473" sldId="256"/>
            <ac:spMk id="2" creationId="{ABB24A46-50CD-481F-B745-D5A362E9D8D5}"/>
          </ac:spMkLst>
        </pc:spChg>
      </pc:sldChg>
      <pc:sldChg chg="del ord">
        <pc:chgData name="Amy Helen Barr" userId="f4cb8b08-6e5f-4904-83af-9c2f6727b1c8" providerId="ADAL" clId="{FB8C8A48-EC50-49A2-A5F2-796FDCBCE1CA}" dt="2021-01-07T09:42:45.128" v="6168" actId="2696"/>
        <pc:sldMkLst>
          <pc:docMk/>
          <pc:sldMk cId="3729068331" sldId="257"/>
        </pc:sldMkLst>
      </pc:sldChg>
      <pc:sldChg chg="modSp mod">
        <pc:chgData name="Amy Helen Barr" userId="f4cb8b08-6e5f-4904-83af-9c2f6727b1c8" providerId="ADAL" clId="{FB8C8A48-EC50-49A2-A5F2-796FDCBCE1CA}" dt="2021-01-07T09:44:47.292" v="6207" actId="20577"/>
        <pc:sldMkLst>
          <pc:docMk/>
          <pc:sldMk cId="303661685" sldId="258"/>
        </pc:sldMkLst>
        <pc:spChg chg="mod">
          <ac:chgData name="Amy Helen Barr" userId="f4cb8b08-6e5f-4904-83af-9c2f6727b1c8" providerId="ADAL" clId="{FB8C8A48-EC50-49A2-A5F2-796FDCBCE1CA}" dt="2021-01-07T08:23:14.073" v="2013" actId="20577"/>
          <ac:spMkLst>
            <pc:docMk/>
            <pc:sldMk cId="303661685" sldId="258"/>
            <ac:spMk id="2" creationId="{77F46089-5391-472B-B0FC-0D960CB2A877}"/>
          </ac:spMkLst>
        </pc:spChg>
        <pc:spChg chg="mod">
          <ac:chgData name="Amy Helen Barr" userId="f4cb8b08-6e5f-4904-83af-9c2f6727b1c8" providerId="ADAL" clId="{FB8C8A48-EC50-49A2-A5F2-796FDCBCE1CA}" dt="2021-01-07T09:44:47.292" v="6207" actId="20577"/>
          <ac:spMkLst>
            <pc:docMk/>
            <pc:sldMk cId="303661685" sldId="258"/>
            <ac:spMk id="3" creationId="{986642D0-9415-4ABA-A697-A43A0C752E8F}"/>
          </ac:spMkLst>
        </pc:spChg>
      </pc:sldChg>
      <pc:sldChg chg="addSp delSp modSp mod">
        <pc:chgData name="Amy Helen Barr" userId="f4cb8b08-6e5f-4904-83af-9c2f6727b1c8" providerId="ADAL" clId="{FB8C8A48-EC50-49A2-A5F2-796FDCBCE1CA}" dt="2021-01-07T09:44:06.428" v="6175" actId="255"/>
        <pc:sldMkLst>
          <pc:docMk/>
          <pc:sldMk cId="1493644396" sldId="259"/>
        </pc:sldMkLst>
        <pc:spChg chg="mod">
          <ac:chgData name="Amy Helen Barr" userId="f4cb8b08-6e5f-4904-83af-9c2f6727b1c8" providerId="ADAL" clId="{FB8C8A48-EC50-49A2-A5F2-796FDCBCE1CA}" dt="2021-01-07T09:43:08.501" v="6170" actId="26606"/>
          <ac:spMkLst>
            <pc:docMk/>
            <pc:sldMk cId="1493644396" sldId="259"/>
            <ac:spMk id="2" creationId="{FB1FBD71-5FA9-455B-A7D3-39B3A7091F35}"/>
          </ac:spMkLst>
        </pc:spChg>
        <pc:spChg chg="mod">
          <ac:chgData name="Amy Helen Barr" userId="f4cb8b08-6e5f-4904-83af-9c2f6727b1c8" providerId="ADAL" clId="{FB8C8A48-EC50-49A2-A5F2-796FDCBCE1CA}" dt="2021-01-07T09:43:08.501" v="6170" actId="26606"/>
          <ac:spMkLst>
            <pc:docMk/>
            <pc:sldMk cId="1493644396" sldId="259"/>
            <ac:spMk id="3" creationId="{10DCC77B-DC31-4F77-98D8-A0ED90F82D18}"/>
          </ac:spMkLst>
        </pc:spChg>
        <pc:spChg chg="del">
          <ac:chgData name="Amy Helen Barr" userId="f4cb8b08-6e5f-4904-83af-9c2f6727b1c8" providerId="ADAL" clId="{FB8C8A48-EC50-49A2-A5F2-796FDCBCE1CA}" dt="2021-01-07T09:43:08.501" v="6170" actId="26606"/>
          <ac:spMkLst>
            <pc:docMk/>
            <pc:sldMk cId="1493644396" sldId="259"/>
            <ac:spMk id="8" creationId="{4351DFE5-F63D-4BE0-BDA9-E3EB88F01AA5}"/>
          </ac:spMkLst>
        </pc:spChg>
        <pc:spChg chg="add">
          <ac:chgData name="Amy Helen Barr" userId="f4cb8b08-6e5f-4904-83af-9c2f6727b1c8" providerId="ADAL" clId="{FB8C8A48-EC50-49A2-A5F2-796FDCBCE1CA}" dt="2021-01-07T09:43:08.501" v="6170" actId="26606"/>
          <ac:spMkLst>
            <pc:docMk/>
            <pc:sldMk cId="1493644396" sldId="259"/>
            <ac:spMk id="15" creationId="{201CC55D-ED54-4C5C-95E6-10947BD1103B}"/>
          </ac:spMkLst>
        </pc:spChg>
        <pc:spChg chg="add mod">
          <ac:chgData name="Amy Helen Barr" userId="f4cb8b08-6e5f-4904-83af-9c2f6727b1c8" providerId="ADAL" clId="{FB8C8A48-EC50-49A2-A5F2-796FDCBCE1CA}" dt="2021-01-07T09:44:06.428" v="6175" actId="255"/>
          <ac:spMkLst>
            <pc:docMk/>
            <pc:sldMk cId="1493644396" sldId="259"/>
            <ac:spMk id="16" creationId="{1771C9B5-8200-40A2-8E0D-F356BC2B6A66}"/>
          </ac:spMkLst>
        </pc:spChg>
        <pc:spChg chg="add">
          <ac:chgData name="Amy Helen Barr" userId="f4cb8b08-6e5f-4904-83af-9c2f6727b1c8" providerId="ADAL" clId="{FB8C8A48-EC50-49A2-A5F2-796FDCBCE1CA}" dt="2021-01-07T09:43:08.501" v="6170" actId="26606"/>
          <ac:spMkLst>
            <pc:docMk/>
            <pc:sldMk cId="1493644396" sldId="259"/>
            <ac:spMk id="21" creationId="{3873B707-463F-40B0-8227-E8CC6C67EB25}"/>
          </ac:spMkLst>
        </pc:spChg>
        <pc:spChg chg="add">
          <ac:chgData name="Amy Helen Barr" userId="f4cb8b08-6e5f-4904-83af-9c2f6727b1c8" providerId="ADAL" clId="{FB8C8A48-EC50-49A2-A5F2-796FDCBCE1CA}" dt="2021-01-07T09:43:08.501" v="6170" actId="26606"/>
          <ac:spMkLst>
            <pc:docMk/>
            <pc:sldMk cId="1493644396" sldId="259"/>
            <ac:spMk id="23" creationId="{C13237C8-E62C-4F0D-A318-BD6FB6C2D138}"/>
          </ac:spMkLst>
        </pc:spChg>
        <pc:spChg chg="add">
          <ac:chgData name="Amy Helen Barr" userId="f4cb8b08-6e5f-4904-83af-9c2f6727b1c8" providerId="ADAL" clId="{FB8C8A48-EC50-49A2-A5F2-796FDCBCE1CA}" dt="2021-01-07T09:43:08.501" v="6170" actId="26606"/>
          <ac:spMkLst>
            <pc:docMk/>
            <pc:sldMk cId="1493644396" sldId="259"/>
            <ac:spMk id="25" creationId="{19C9EAEA-39D0-4B0E-A0EB-51E7B26740B1}"/>
          </ac:spMkLst>
        </pc:spChg>
        <pc:grpChg chg="add">
          <ac:chgData name="Amy Helen Barr" userId="f4cb8b08-6e5f-4904-83af-9c2f6727b1c8" providerId="ADAL" clId="{FB8C8A48-EC50-49A2-A5F2-796FDCBCE1CA}" dt="2021-01-07T09:43:08.501" v="6170" actId="26606"/>
          <ac:grpSpMkLst>
            <pc:docMk/>
            <pc:sldMk cId="1493644396" sldId="259"/>
            <ac:grpSpMk id="17" creationId="{1DE889C7-FAD6-4397-98E2-05D503484459}"/>
          </ac:grpSpMkLst>
        </pc:grpChg>
        <pc:picChg chg="add mod">
          <ac:chgData name="Amy Helen Barr" userId="f4cb8b08-6e5f-4904-83af-9c2f6727b1c8" providerId="ADAL" clId="{FB8C8A48-EC50-49A2-A5F2-796FDCBCE1CA}" dt="2021-01-07T09:43:08.501" v="6170" actId="26606"/>
          <ac:picMkLst>
            <pc:docMk/>
            <pc:sldMk cId="1493644396" sldId="259"/>
            <ac:picMk id="4" creationId="{309CDD81-BBB8-4176-A14C-485151C8F218}"/>
          </ac:picMkLst>
        </pc:picChg>
        <pc:picChg chg="del">
          <ac:chgData name="Amy Helen Barr" userId="f4cb8b08-6e5f-4904-83af-9c2f6727b1c8" providerId="ADAL" clId="{FB8C8A48-EC50-49A2-A5F2-796FDCBCE1CA}" dt="2021-01-07T09:43:08.501" v="6170" actId="26606"/>
          <ac:picMkLst>
            <pc:docMk/>
            <pc:sldMk cId="1493644396" sldId="259"/>
            <ac:picMk id="10" creationId="{3AA16612-ACD2-4A16-8F2B-4514FD6BF28F}"/>
          </ac:picMkLst>
        </pc:picChg>
      </pc:sldChg>
      <pc:sldChg chg="addSp delSp modSp mod">
        <pc:chgData name="Amy Helen Barr" userId="f4cb8b08-6e5f-4904-83af-9c2f6727b1c8" providerId="ADAL" clId="{FB8C8A48-EC50-49A2-A5F2-796FDCBCE1CA}" dt="2021-01-07T09:48:49.469" v="6216" actId="20577"/>
        <pc:sldMkLst>
          <pc:docMk/>
          <pc:sldMk cId="3556921962" sldId="260"/>
        </pc:sldMkLst>
        <pc:spChg chg="mod">
          <ac:chgData name="Amy Helen Barr" userId="f4cb8b08-6e5f-4904-83af-9c2f6727b1c8" providerId="ADAL" clId="{FB8C8A48-EC50-49A2-A5F2-796FDCBCE1CA}" dt="2021-01-07T09:06:50.897" v="4689" actId="26606"/>
          <ac:spMkLst>
            <pc:docMk/>
            <pc:sldMk cId="3556921962" sldId="260"/>
            <ac:spMk id="2" creationId="{1C10CE60-5EE7-4F14-8941-5EB37D806ABA}"/>
          </ac:spMkLst>
        </pc:spChg>
        <pc:spChg chg="mod">
          <ac:chgData name="Amy Helen Barr" userId="f4cb8b08-6e5f-4904-83af-9c2f6727b1c8" providerId="ADAL" clId="{FB8C8A48-EC50-49A2-A5F2-796FDCBCE1CA}" dt="2021-01-07T09:48:49.469" v="6216" actId="20577"/>
          <ac:spMkLst>
            <pc:docMk/>
            <pc:sldMk cId="3556921962" sldId="260"/>
            <ac:spMk id="3" creationId="{57B7756C-CFA3-4453-A6C1-ABB9619C9DEB}"/>
          </ac:spMkLst>
        </pc:spChg>
        <pc:spChg chg="del">
          <ac:chgData name="Amy Helen Barr" userId="f4cb8b08-6e5f-4904-83af-9c2f6727b1c8" providerId="ADAL" clId="{FB8C8A48-EC50-49A2-A5F2-796FDCBCE1CA}" dt="2021-01-07T08:52:34.413" v="3485" actId="26606"/>
          <ac:spMkLst>
            <pc:docMk/>
            <pc:sldMk cId="3556921962" sldId="260"/>
            <ac:spMk id="21" creationId="{AC5782D3-6CED-43A7-BE35-09C48F8091FB}"/>
          </ac:spMkLst>
        </pc:spChg>
        <pc:spChg chg="del">
          <ac:chgData name="Amy Helen Barr" userId="f4cb8b08-6e5f-4904-83af-9c2f6727b1c8" providerId="ADAL" clId="{FB8C8A48-EC50-49A2-A5F2-796FDCBCE1CA}" dt="2021-01-07T08:52:34.413" v="3485" actId="26606"/>
          <ac:spMkLst>
            <pc:docMk/>
            <pc:sldMk cId="3556921962" sldId="260"/>
            <ac:spMk id="23" creationId="{6721F593-ECD2-4B5B-AAE4-0866A4CDC970}"/>
          </ac:spMkLst>
        </pc:spChg>
        <pc:spChg chg="del">
          <ac:chgData name="Amy Helen Barr" userId="f4cb8b08-6e5f-4904-83af-9c2f6727b1c8" providerId="ADAL" clId="{FB8C8A48-EC50-49A2-A5F2-796FDCBCE1CA}" dt="2021-01-07T08:52:34.413" v="3485" actId="26606"/>
          <ac:spMkLst>
            <pc:docMk/>
            <pc:sldMk cId="3556921962" sldId="260"/>
            <ac:spMk id="25" creationId="{71DEE99F-D18C-4025-BA3F-CEBF5258ED3D}"/>
          </ac:spMkLst>
        </pc:spChg>
        <pc:spChg chg="del">
          <ac:chgData name="Amy Helen Barr" userId="f4cb8b08-6e5f-4904-83af-9c2f6727b1c8" providerId="ADAL" clId="{FB8C8A48-EC50-49A2-A5F2-796FDCBCE1CA}" dt="2021-01-07T08:52:34.413" v="3485" actId="26606"/>
          <ac:spMkLst>
            <pc:docMk/>
            <pc:sldMk cId="3556921962" sldId="260"/>
            <ac:spMk id="27" creationId="{976FA5D9-3A7C-4FA7-9BA8-1905D703FD77}"/>
          </ac:spMkLst>
        </pc:spChg>
        <pc:spChg chg="del">
          <ac:chgData name="Amy Helen Barr" userId="f4cb8b08-6e5f-4904-83af-9c2f6727b1c8" providerId="ADAL" clId="{FB8C8A48-EC50-49A2-A5F2-796FDCBCE1CA}" dt="2021-01-07T08:52:34.413" v="3485" actId="26606"/>
          <ac:spMkLst>
            <pc:docMk/>
            <pc:sldMk cId="3556921962" sldId="260"/>
            <ac:spMk id="29" creationId="{4652D57C-331F-43B8-9C07-69FBA9C0279E}"/>
          </ac:spMkLst>
        </pc:spChg>
        <pc:spChg chg="add del">
          <ac:chgData name="Amy Helen Barr" userId="f4cb8b08-6e5f-4904-83af-9c2f6727b1c8" providerId="ADAL" clId="{FB8C8A48-EC50-49A2-A5F2-796FDCBCE1CA}" dt="2021-01-07T09:06:50.897" v="4689" actId="26606"/>
          <ac:spMkLst>
            <pc:docMk/>
            <pc:sldMk cId="3556921962" sldId="260"/>
            <ac:spMk id="34" creationId="{6EFC920F-B85A-4068-BD93-41064EDE93D3}"/>
          </ac:spMkLst>
        </pc:spChg>
        <pc:spChg chg="add del">
          <ac:chgData name="Amy Helen Barr" userId="f4cb8b08-6e5f-4904-83af-9c2f6727b1c8" providerId="ADAL" clId="{FB8C8A48-EC50-49A2-A5F2-796FDCBCE1CA}" dt="2021-01-07T09:06:50.897" v="4689" actId="26606"/>
          <ac:spMkLst>
            <pc:docMk/>
            <pc:sldMk cId="3556921962" sldId="260"/>
            <ac:spMk id="40" creationId="{CBC4F608-B4B8-48C3-9572-C0F061B1CD99}"/>
          </ac:spMkLst>
        </pc:spChg>
        <pc:spChg chg="add del">
          <ac:chgData name="Amy Helen Barr" userId="f4cb8b08-6e5f-4904-83af-9c2f6727b1c8" providerId="ADAL" clId="{FB8C8A48-EC50-49A2-A5F2-796FDCBCE1CA}" dt="2021-01-07T09:06:50.897" v="4689" actId="26606"/>
          <ac:spMkLst>
            <pc:docMk/>
            <pc:sldMk cId="3556921962" sldId="260"/>
            <ac:spMk id="42" creationId="{1382A32C-5B0C-4B1C-A074-76C6DBCC9F87}"/>
          </ac:spMkLst>
        </pc:spChg>
        <pc:spChg chg="add del">
          <ac:chgData name="Amy Helen Barr" userId="f4cb8b08-6e5f-4904-83af-9c2f6727b1c8" providerId="ADAL" clId="{FB8C8A48-EC50-49A2-A5F2-796FDCBCE1CA}" dt="2021-01-07T09:06:50.881" v="4688" actId="26606"/>
          <ac:spMkLst>
            <pc:docMk/>
            <pc:sldMk cId="3556921962" sldId="260"/>
            <ac:spMk id="47" creationId="{6EFC920F-B85A-4068-BD93-41064EDE93D3}"/>
          </ac:spMkLst>
        </pc:spChg>
        <pc:spChg chg="add del">
          <ac:chgData name="Amy Helen Barr" userId="f4cb8b08-6e5f-4904-83af-9c2f6727b1c8" providerId="ADAL" clId="{FB8C8A48-EC50-49A2-A5F2-796FDCBCE1CA}" dt="2021-01-07T09:06:50.881" v="4688" actId="26606"/>
          <ac:spMkLst>
            <pc:docMk/>
            <pc:sldMk cId="3556921962" sldId="260"/>
            <ac:spMk id="53" creationId="{CBC4F608-B4B8-48C3-9572-C0F061B1CD99}"/>
          </ac:spMkLst>
        </pc:spChg>
        <pc:spChg chg="add del">
          <ac:chgData name="Amy Helen Barr" userId="f4cb8b08-6e5f-4904-83af-9c2f6727b1c8" providerId="ADAL" clId="{FB8C8A48-EC50-49A2-A5F2-796FDCBCE1CA}" dt="2021-01-07T09:06:50.881" v="4688" actId="26606"/>
          <ac:spMkLst>
            <pc:docMk/>
            <pc:sldMk cId="3556921962" sldId="260"/>
            <ac:spMk id="55" creationId="{1382A32C-5B0C-4B1C-A074-76C6DBCC9F87}"/>
          </ac:spMkLst>
        </pc:spChg>
        <pc:spChg chg="add">
          <ac:chgData name="Amy Helen Barr" userId="f4cb8b08-6e5f-4904-83af-9c2f6727b1c8" providerId="ADAL" clId="{FB8C8A48-EC50-49A2-A5F2-796FDCBCE1CA}" dt="2021-01-07T09:06:50.897" v="4689" actId="26606"/>
          <ac:spMkLst>
            <pc:docMk/>
            <pc:sldMk cId="3556921962" sldId="260"/>
            <ac:spMk id="57" creationId="{19C9EAEA-39D0-4B0E-A0EB-51E7B26740B1}"/>
          </ac:spMkLst>
        </pc:spChg>
        <pc:spChg chg="add">
          <ac:chgData name="Amy Helen Barr" userId="f4cb8b08-6e5f-4904-83af-9c2f6727b1c8" providerId="ADAL" clId="{FB8C8A48-EC50-49A2-A5F2-796FDCBCE1CA}" dt="2021-01-07T09:06:50.897" v="4689" actId="26606"/>
          <ac:spMkLst>
            <pc:docMk/>
            <pc:sldMk cId="3556921962" sldId="260"/>
            <ac:spMk id="58" creationId="{201CC55D-ED54-4C5C-95E6-10947BD1103B}"/>
          </ac:spMkLst>
        </pc:spChg>
        <pc:spChg chg="add">
          <ac:chgData name="Amy Helen Barr" userId="f4cb8b08-6e5f-4904-83af-9c2f6727b1c8" providerId="ADAL" clId="{FB8C8A48-EC50-49A2-A5F2-796FDCBCE1CA}" dt="2021-01-07T09:06:50.897" v="4689" actId="26606"/>
          <ac:spMkLst>
            <pc:docMk/>
            <pc:sldMk cId="3556921962" sldId="260"/>
            <ac:spMk id="62" creationId="{3873B707-463F-40B0-8227-E8CC6C67EB25}"/>
          </ac:spMkLst>
        </pc:spChg>
        <pc:spChg chg="add">
          <ac:chgData name="Amy Helen Barr" userId="f4cb8b08-6e5f-4904-83af-9c2f6727b1c8" providerId="ADAL" clId="{FB8C8A48-EC50-49A2-A5F2-796FDCBCE1CA}" dt="2021-01-07T09:06:50.897" v="4689" actId="26606"/>
          <ac:spMkLst>
            <pc:docMk/>
            <pc:sldMk cId="3556921962" sldId="260"/>
            <ac:spMk id="63" creationId="{C13237C8-E62C-4F0D-A318-BD6FB6C2D138}"/>
          </ac:spMkLst>
        </pc:spChg>
        <pc:grpChg chg="add del">
          <ac:chgData name="Amy Helen Barr" userId="f4cb8b08-6e5f-4904-83af-9c2f6727b1c8" providerId="ADAL" clId="{FB8C8A48-EC50-49A2-A5F2-796FDCBCE1CA}" dt="2021-01-07T09:06:50.897" v="4689" actId="26606"/>
          <ac:grpSpMkLst>
            <pc:docMk/>
            <pc:sldMk cId="3556921962" sldId="260"/>
            <ac:grpSpMk id="36" creationId="{1C559108-BBAE-426C-8564-051D2BA6DDC8}"/>
          </ac:grpSpMkLst>
        </pc:grpChg>
        <pc:grpChg chg="add del">
          <ac:chgData name="Amy Helen Barr" userId="f4cb8b08-6e5f-4904-83af-9c2f6727b1c8" providerId="ADAL" clId="{FB8C8A48-EC50-49A2-A5F2-796FDCBCE1CA}" dt="2021-01-07T09:06:50.881" v="4688" actId="26606"/>
          <ac:grpSpMkLst>
            <pc:docMk/>
            <pc:sldMk cId="3556921962" sldId="260"/>
            <ac:grpSpMk id="49" creationId="{1C559108-BBAE-426C-8564-051D2BA6DDC8}"/>
          </ac:grpSpMkLst>
        </pc:grpChg>
        <pc:grpChg chg="add">
          <ac:chgData name="Amy Helen Barr" userId="f4cb8b08-6e5f-4904-83af-9c2f6727b1c8" providerId="ADAL" clId="{FB8C8A48-EC50-49A2-A5F2-796FDCBCE1CA}" dt="2021-01-07T09:06:50.897" v="4689" actId="26606"/>
          <ac:grpSpMkLst>
            <pc:docMk/>
            <pc:sldMk cId="3556921962" sldId="260"/>
            <ac:grpSpMk id="59" creationId="{1DE889C7-FAD6-4397-98E2-05D503484459}"/>
          </ac:grpSpMkLst>
        </pc:grpChg>
        <pc:picChg chg="mod ord">
          <ac:chgData name="Amy Helen Barr" userId="f4cb8b08-6e5f-4904-83af-9c2f6727b1c8" providerId="ADAL" clId="{FB8C8A48-EC50-49A2-A5F2-796FDCBCE1CA}" dt="2021-01-07T09:06:50.897" v="4689" actId="26606"/>
          <ac:picMkLst>
            <pc:docMk/>
            <pc:sldMk cId="3556921962" sldId="260"/>
            <ac:picMk id="4" creationId="{96D7F032-9B67-465B-AE53-0AA45EF65FDD}"/>
          </ac:picMkLst>
        </pc:picChg>
      </pc:sldChg>
      <pc:sldChg chg="addSp modSp mod setBg">
        <pc:chgData name="Amy Helen Barr" userId="f4cb8b08-6e5f-4904-83af-9c2f6727b1c8" providerId="ADAL" clId="{FB8C8A48-EC50-49A2-A5F2-796FDCBCE1CA}" dt="2021-01-07T09:25:56.337" v="4985"/>
        <pc:sldMkLst>
          <pc:docMk/>
          <pc:sldMk cId="799564017" sldId="261"/>
        </pc:sldMkLst>
        <pc:spChg chg="mod">
          <ac:chgData name="Amy Helen Barr" userId="f4cb8b08-6e5f-4904-83af-9c2f6727b1c8" providerId="ADAL" clId="{FB8C8A48-EC50-49A2-A5F2-796FDCBCE1CA}" dt="2021-01-07T08:55:28.534" v="3613" actId="26606"/>
          <ac:spMkLst>
            <pc:docMk/>
            <pc:sldMk cId="799564017" sldId="261"/>
            <ac:spMk id="2" creationId="{FCE72C04-76EB-4A03-8905-5E4BB7899E1F}"/>
          </ac:spMkLst>
        </pc:spChg>
        <pc:spChg chg="mod">
          <ac:chgData name="Amy Helen Barr" userId="f4cb8b08-6e5f-4904-83af-9c2f6727b1c8" providerId="ADAL" clId="{FB8C8A48-EC50-49A2-A5F2-796FDCBCE1CA}" dt="2021-01-07T09:25:56.337" v="4985"/>
          <ac:spMkLst>
            <pc:docMk/>
            <pc:sldMk cId="799564017" sldId="261"/>
            <ac:spMk id="3" creationId="{B39D889F-F6C6-41F4-B07B-5F8AB8BBEFF6}"/>
          </ac:spMkLst>
        </pc:spChg>
        <pc:spChg chg="add">
          <ac:chgData name="Amy Helen Barr" userId="f4cb8b08-6e5f-4904-83af-9c2f6727b1c8" providerId="ADAL" clId="{FB8C8A48-EC50-49A2-A5F2-796FDCBCE1CA}" dt="2021-01-07T08:55:28.534" v="3613" actId="26606"/>
          <ac:spMkLst>
            <pc:docMk/>
            <pc:sldMk cId="799564017" sldId="261"/>
            <ac:spMk id="8" creationId="{DBF61EA3-B236-439E-9C0B-340980D56BEE}"/>
          </ac:spMkLst>
        </pc:spChg>
        <pc:spChg chg="add">
          <ac:chgData name="Amy Helen Barr" userId="f4cb8b08-6e5f-4904-83af-9c2f6727b1c8" providerId="ADAL" clId="{FB8C8A48-EC50-49A2-A5F2-796FDCBCE1CA}" dt="2021-01-07T08:55:28.534" v="3613" actId="26606"/>
          <ac:spMkLst>
            <pc:docMk/>
            <pc:sldMk cId="799564017" sldId="261"/>
            <ac:spMk id="14" creationId="{E659831F-0D9A-4C63-9EBB-8435B85A440F}"/>
          </ac:spMkLst>
        </pc:spChg>
        <pc:grpChg chg="add">
          <ac:chgData name="Amy Helen Barr" userId="f4cb8b08-6e5f-4904-83af-9c2f6727b1c8" providerId="ADAL" clId="{FB8C8A48-EC50-49A2-A5F2-796FDCBCE1CA}" dt="2021-01-07T08:55:28.534" v="3613" actId="26606"/>
          <ac:grpSpMkLst>
            <pc:docMk/>
            <pc:sldMk cId="799564017" sldId="261"/>
            <ac:grpSpMk id="10" creationId="{28FAF094-D087-493F-8DF9-A486C2D6BBAA}"/>
          </ac:grpSpMkLst>
        </pc:grpChg>
      </pc:sldChg>
      <pc:sldChg chg="addSp delSp modSp new del mod setBg">
        <pc:chgData name="Amy Helen Barr" userId="f4cb8b08-6e5f-4904-83af-9c2f6727b1c8" providerId="ADAL" clId="{FB8C8A48-EC50-49A2-A5F2-796FDCBCE1CA}" dt="2021-01-07T09:44:12.639" v="6176" actId="2696"/>
        <pc:sldMkLst>
          <pc:docMk/>
          <pc:sldMk cId="3443767811" sldId="262"/>
        </pc:sldMkLst>
        <pc:spChg chg="mod">
          <ac:chgData name="Amy Helen Barr" userId="f4cb8b08-6e5f-4904-83af-9c2f6727b1c8" providerId="ADAL" clId="{FB8C8A48-EC50-49A2-A5F2-796FDCBCE1CA}" dt="2021-01-07T07:26:34.680" v="51" actId="20577"/>
          <ac:spMkLst>
            <pc:docMk/>
            <pc:sldMk cId="3443767811" sldId="262"/>
            <ac:spMk id="2" creationId="{3438E6B3-5393-4A4B-8367-46DD1A5FF878}"/>
          </ac:spMkLst>
        </pc:spChg>
        <pc:spChg chg="del mod">
          <ac:chgData name="Amy Helen Barr" userId="f4cb8b08-6e5f-4904-83af-9c2f6727b1c8" providerId="ADAL" clId="{FB8C8A48-EC50-49A2-A5F2-796FDCBCE1CA}" dt="2021-01-07T07:22:18.121" v="12"/>
          <ac:spMkLst>
            <pc:docMk/>
            <pc:sldMk cId="3443767811" sldId="262"/>
            <ac:spMk id="3" creationId="{5B34C6DB-C683-4759-9006-4B6E1B27F415}"/>
          </ac:spMkLst>
        </pc:spChg>
        <pc:spChg chg="add del">
          <ac:chgData name="Amy Helen Barr" userId="f4cb8b08-6e5f-4904-83af-9c2f6727b1c8" providerId="ADAL" clId="{FB8C8A48-EC50-49A2-A5F2-796FDCBCE1CA}" dt="2021-01-07T07:23:12.435" v="26" actId="26606"/>
          <ac:spMkLst>
            <pc:docMk/>
            <pc:sldMk cId="3443767811" sldId="262"/>
            <ac:spMk id="9" creationId="{E45B1D5C-0827-4AF0-8186-11FC5A8B8B92}"/>
          </ac:spMkLst>
        </pc:spChg>
        <pc:spChg chg="add del">
          <ac:chgData name="Amy Helen Barr" userId="f4cb8b08-6e5f-4904-83af-9c2f6727b1c8" providerId="ADAL" clId="{FB8C8A48-EC50-49A2-A5F2-796FDCBCE1CA}" dt="2021-01-07T07:23:12.435" v="26" actId="26606"/>
          <ac:spMkLst>
            <pc:docMk/>
            <pc:sldMk cId="3443767811" sldId="262"/>
            <ac:spMk id="11" creationId="{99413ED5-9ED4-4772-BCE4-2BCAE6B12E35}"/>
          </ac:spMkLst>
        </pc:spChg>
        <pc:spChg chg="add del">
          <ac:chgData name="Amy Helen Barr" userId="f4cb8b08-6e5f-4904-83af-9c2f6727b1c8" providerId="ADAL" clId="{FB8C8A48-EC50-49A2-A5F2-796FDCBCE1CA}" dt="2021-01-07T07:23:12.435" v="26" actId="26606"/>
          <ac:spMkLst>
            <pc:docMk/>
            <pc:sldMk cId="3443767811" sldId="262"/>
            <ac:spMk id="13" creationId="{04357C93-F0CB-4A1C-8F77-4E9063789819}"/>
          </ac:spMkLst>
        </pc:spChg>
        <pc:spChg chg="add del">
          <ac:chgData name="Amy Helen Barr" userId="f4cb8b08-6e5f-4904-83af-9c2f6727b1c8" providerId="ADAL" clId="{FB8C8A48-EC50-49A2-A5F2-796FDCBCE1CA}" dt="2021-01-07T07:23:12.435" v="26" actId="26606"/>
          <ac:spMkLst>
            <pc:docMk/>
            <pc:sldMk cId="3443767811" sldId="262"/>
            <ac:spMk id="15" creationId="{90F533E9-6690-41A8-A372-4C6C622D028D}"/>
          </ac:spMkLst>
        </pc:spChg>
        <pc:spChg chg="add del">
          <ac:chgData name="Amy Helen Barr" userId="f4cb8b08-6e5f-4904-83af-9c2f6727b1c8" providerId="ADAL" clId="{FB8C8A48-EC50-49A2-A5F2-796FDCBCE1CA}" dt="2021-01-07T07:23:12.435" v="26" actId="26606"/>
          <ac:spMkLst>
            <pc:docMk/>
            <pc:sldMk cId="3443767811" sldId="262"/>
            <ac:spMk id="20" creationId="{8CC66E84-2B42-463F-8329-75BA0D52127B}"/>
          </ac:spMkLst>
        </pc:spChg>
        <pc:spChg chg="add del">
          <ac:chgData name="Amy Helen Barr" userId="f4cb8b08-6e5f-4904-83af-9c2f6727b1c8" providerId="ADAL" clId="{FB8C8A48-EC50-49A2-A5F2-796FDCBCE1CA}" dt="2021-01-07T07:23:12.435" v="26" actId="26606"/>
          <ac:spMkLst>
            <pc:docMk/>
            <pc:sldMk cId="3443767811" sldId="262"/>
            <ac:spMk id="27" creationId="{19C9EAEA-39D0-4B0E-A0EB-51E7B26740B1}"/>
          </ac:spMkLst>
        </pc:spChg>
        <pc:spChg chg="add del">
          <ac:chgData name="Amy Helen Barr" userId="f4cb8b08-6e5f-4904-83af-9c2f6727b1c8" providerId="ADAL" clId="{FB8C8A48-EC50-49A2-A5F2-796FDCBCE1CA}" dt="2021-01-07T07:23:12.435" v="26" actId="26606"/>
          <ac:spMkLst>
            <pc:docMk/>
            <pc:sldMk cId="3443767811" sldId="262"/>
            <ac:spMk id="29" creationId="{3873B707-463F-40B0-8227-E8CC6C67EB25}"/>
          </ac:spMkLst>
        </pc:spChg>
        <pc:grpChg chg="add del">
          <ac:chgData name="Amy Helen Barr" userId="f4cb8b08-6e5f-4904-83af-9c2f6727b1c8" providerId="ADAL" clId="{FB8C8A48-EC50-49A2-A5F2-796FDCBCE1CA}" dt="2021-01-07T07:23:12.435" v="26" actId="26606"/>
          <ac:grpSpMkLst>
            <pc:docMk/>
            <pc:sldMk cId="3443767811" sldId="262"/>
            <ac:grpSpMk id="22" creationId="{032D8612-31EB-44CF-A1D0-14FD4C705424}"/>
          </ac:grpSpMkLst>
        </pc:grpChg>
        <pc:picChg chg="add mod modCrop">
          <ac:chgData name="Amy Helen Barr" userId="f4cb8b08-6e5f-4904-83af-9c2f6727b1c8" providerId="ADAL" clId="{FB8C8A48-EC50-49A2-A5F2-796FDCBCE1CA}" dt="2021-01-07T07:23:17.207" v="27" actId="1076"/>
          <ac:picMkLst>
            <pc:docMk/>
            <pc:sldMk cId="3443767811" sldId="262"/>
            <ac:picMk id="4" creationId="{CBFC490B-3794-4050-83E2-FECF319357F6}"/>
          </ac:picMkLst>
        </pc:picChg>
      </pc:sldChg>
      <pc:sldChg chg="addSp modSp new mod setBg">
        <pc:chgData name="Amy Helen Barr" userId="f4cb8b08-6e5f-4904-83af-9c2f6727b1c8" providerId="ADAL" clId="{FB8C8A48-EC50-49A2-A5F2-796FDCBCE1CA}" dt="2021-01-07T09:07:58.781" v="4698" actId="20577"/>
        <pc:sldMkLst>
          <pc:docMk/>
          <pc:sldMk cId="141678247" sldId="263"/>
        </pc:sldMkLst>
        <pc:spChg chg="mod">
          <ac:chgData name="Amy Helen Barr" userId="f4cb8b08-6e5f-4904-83af-9c2f6727b1c8" providerId="ADAL" clId="{FB8C8A48-EC50-49A2-A5F2-796FDCBCE1CA}" dt="2021-01-07T08:21:04.434" v="1964" actId="26606"/>
          <ac:spMkLst>
            <pc:docMk/>
            <pc:sldMk cId="141678247" sldId="263"/>
            <ac:spMk id="2" creationId="{A0A99D61-3A21-492B-A0EF-C1E5E78E999D}"/>
          </ac:spMkLst>
        </pc:spChg>
        <pc:spChg chg="mod">
          <ac:chgData name="Amy Helen Barr" userId="f4cb8b08-6e5f-4904-83af-9c2f6727b1c8" providerId="ADAL" clId="{FB8C8A48-EC50-49A2-A5F2-796FDCBCE1CA}" dt="2021-01-07T09:07:58.781" v="4698" actId="20577"/>
          <ac:spMkLst>
            <pc:docMk/>
            <pc:sldMk cId="141678247" sldId="263"/>
            <ac:spMk id="3" creationId="{9A2E3282-2122-4E3A-9193-E10D4B525F65}"/>
          </ac:spMkLst>
        </pc:spChg>
        <pc:spChg chg="add">
          <ac:chgData name="Amy Helen Barr" userId="f4cb8b08-6e5f-4904-83af-9c2f6727b1c8" providerId="ADAL" clId="{FB8C8A48-EC50-49A2-A5F2-796FDCBCE1CA}" dt="2021-01-07T08:21:04.434" v="1964" actId="26606"/>
          <ac:spMkLst>
            <pc:docMk/>
            <pc:sldMk cId="141678247" sldId="263"/>
            <ac:spMk id="8" creationId="{3AD318CC-E2A8-4E27-9548-A047A78999B1}"/>
          </ac:spMkLst>
        </pc:spChg>
        <pc:spChg chg="add">
          <ac:chgData name="Amy Helen Barr" userId="f4cb8b08-6e5f-4904-83af-9c2f6727b1c8" providerId="ADAL" clId="{FB8C8A48-EC50-49A2-A5F2-796FDCBCE1CA}" dt="2021-01-07T08:21:04.434" v="1964" actId="26606"/>
          <ac:spMkLst>
            <pc:docMk/>
            <pc:sldMk cId="141678247" sldId="263"/>
            <ac:spMk id="14" creationId="{2C1BBA94-3F40-40AA-8BB9-E69E25E537C1}"/>
          </ac:spMkLst>
        </pc:spChg>
        <pc:grpChg chg="add">
          <ac:chgData name="Amy Helen Barr" userId="f4cb8b08-6e5f-4904-83af-9c2f6727b1c8" providerId="ADAL" clId="{FB8C8A48-EC50-49A2-A5F2-796FDCBCE1CA}" dt="2021-01-07T08:21:04.434" v="1964" actId="26606"/>
          <ac:grpSpMkLst>
            <pc:docMk/>
            <pc:sldMk cId="141678247" sldId="263"/>
            <ac:grpSpMk id="10" creationId="{B14B560F-9DD7-4302-A60B-EBD3EF59B073}"/>
          </ac:grpSpMkLst>
        </pc:grpChg>
      </pc:sldChg>
      <pc:sldChg chg="addSp modSp new mod ord setBg">
        <pc:chgData name="Amy Helen Barr" userId="f4cb8b08-6e5f-4904-83af-9c2f6727b1c8" providerId="ADAL" clId="{FB8C8A48-EC50-49A2-A5F2-796FDCBCE1CA}" dt="2021-01-07T09:13:47.313" v="4979"/>
        <pc:sldMkLst>
          <pc:docMk/>
          <pc:sldMk cId="98994610" sldId="264"/>
        </pc:sldMkLst>
        <pc:spChg chg="mod">
          <ac:chgData name="Amy Helen Barr" userId="f4cb8b08-6e5f-4904-83af-9c2f6727b1c8" providerId="ADAL" clId="{FB8C8A48-EC50-49A2-A5F2-796FDCBCE1CA}" dt="2021-01-07T08:52:22.599" v="3484" actId="26606"/>
          <ac:spMkLst>
            <pc:docMk/>
            <pc:sldMk cId="98994610" sldId="264"/>
            <ac:spMk id="2" creationId="{BD22B757-E8C7-4F0B-80CE-EDB1B0B590D0}"/>
          </ac:spMkLst>
        </pc:spChg>
        <pc:spChg chg="mod">
          <ac:chgData name="Amy Helen Barr" userId="f4cb8b08-6e5f-4904-83af-9c2f6727b1c8" providerId="ADAL" clId="{FB8C8A48-EC50-49A2-A5F2-796FDCBCE1CA}" dt="2021-01-07T08:52:22.599" v="3484" actId="26606"/>
          <ac:spMkLst>
            <pc:docMk/>
            <pc:sldMk cId="98994610" sldId="264"/>
            <ac:spMk id="3" creationId="{4BA19FA6-ECF8-457A-8A40-3C527850F345}"/>
          </ac:spMkLst>
        </pc:spChg>
        <pc:spChg chg="add">
          <ac:chgData name="Amy Helen Barr" userId="f4cb8b08-6e5f-4904-83af-9c2f6727b1c8" providerId="ADAL" clId="{FB8C8A48-EC50-49A2-A5F2-796FDCBCE1CA}" dt="2021-01-07T08:52:22.599" v="3484" actId="26606"/>
          <ac:spMkLst>
            <pc:docMk/>
            <pc:sldMk cId="98994610" sldId="264"/>
            <ac:spMk id="8" creationId="{DBF61EA3-B236-439E-9C0B-340980D56BEE}"/>
          </ac:spMkLst>
        </pc:spChg>
        <pc:spChg chg="add">
          <ac:chgData name="Amy Helen Barr" userId="f4cb8b08-6e5f-4904-83af-9c2f6727b1c8" providerId="ADAL" clId="{FB8C8A48-EC50-49A2-A5F2-796FDCBCE1CA}" dt="2021-01-07T08:52:22.599" v="3484" actId="26606"/>
          <ac:spMkLst>
            <pc:docMk/>
            <pc:sldMk cId="98994610" sldId="264"/>
            <ac:spMk id="14" creationId="{E659831F-0D9A-4C63-9EBB-8435B85A440F}"/>
          </ac:spMkLst>
        </pc:spChg>
        <pc:grpChg chg="add">
          <ac:chgData name="Amy Helen Barr" userId="f4cb8b08-6e5f-4904-83af-9c2f6727b1c8" providerId="ADAL" clId="{FB8C8A48-EC50-49A2-A5F2-796FDCBCE1CA}" dt="2021-01-07T08:52:22.599" v="3484" actId="26606"/>
          <ac:grpSpMkLst>
            <pc:docMk/>
            <pc:sldMk cId="98994610" sldId="264"/>
            <ac:grpSpMk id="10" creationId="{28FAF094-D087-493F-8DF9-A486C2D6BBAA}"/>
          </ac:grpSpMkLst>
        </pc:grpChg>
      </pc:sldChg>
      <pc:sldChg chg="addSp delSp modSp new mod setBg">
        <pc:chgData name="Amy Helen Barr" userId="f4cb8b08-6e5f-4904-83af-9c2f6727b1c8" providerId="ADAL" clId="{FB8C8A48-EC50-49A2-A5F2-796FDCBCE1CA}" dt="2021-01-07T08:00:33.385" v="1687" actId="27636"/>
        <pc:sldMkLst>
          <pc:docMk/>
          <pc:sldMk cId="1395313273" sldId="265"/>
        </pc:sldMkLst>
        <pc:spChg chg="mod">
          <ac:chgData name="Amy Helen Barr" userId="f4cb8b08-6e5f-4904-83af-9c2f6727b1c8" providerId="ADAL" clId="{FB8C8A48-EC50-49A2-A5F2-796FDCBCE1CA}" dt="2021-01-07T07:58:25.961" v="1613" actId="26606"/>
          <ac:spMkLst>
            <pc:docMk/>
            <pc:sldMk cId="1395313273" sldId="265"/>
            <ac:spMk id="2" creationId="{B8567E82-C926-4F52-B0A1-ABCE36656E3E}"/>
          </ac:spMkLst>
        </pc:spChg>
        <pc:spChg chg="mod">
          <ac:chgData name="Amy Helen Barr" userId="f4cb8b08-6e5f-4904-83af-9c2f6727b1c8" providerId="ADAL" clId="{FB8C8A48-EC50-49A2-A5F2-796FDCBCE1CA}" dt="2021-01-07T08:00:33.385" v="1687" actId="27636"/>
          <ac:spMkLst>
            <pc:docMk/>
            <pc:sldMk cId="1395313273" sldId="265"/>
            <ac:spMk id="3" creationId="{FEB54E7E-4A27-4ACD-97DA-C2EB405ABCD4}"/>
          </ac:spMkLst>
        </pc:spChg>
        <pc:spChg chg="add del">
          <ac:chgData name="Amy Helen Barr" userId="f4cb8b08-6e5f-4904-83af-9c2f6727b1c8" providerId="ADAL" clId="{FB8C8A48-EC50-49A2-A5F2-796FDCBCE1CA}" dt="2021-01-07T07:59:03.230" v="1619" actId="26606"/>
          <ac:spMkLst>
            <pc:docMk/>
            <pc:sldMk cId="1395313273" sldId="265"/>
            <ac:spMk id="9" creationId="{201CC55D-ED54-4C5C-95E6-10947BD1103B}"/>
          </ac:spMkLst>
        </pc:spChg>
        <pc:spChg chg="add del">
          <ac:chgData name="Amy Helen Barr" userId="f4cb8b08-6e5f-4904-83af-9c2f6727b1c8" providerId="ADAL" clId="{FB8C8A48-EC50-49A2-A5F2-796FDCBCE1CA}" dt="2021-01-07T07:59:03.230" v="1619" actId="26606"/>
          <ac:spMkLst>
            <pc:docMk/>
            <pc:sldMk cId="1395313273" sldId="265"/>
            <ac:spMk id="15" creationId="{3873B707-463F-40B0-8227-E8CC6C67EB25}"/>
          </ac:spMkLst>
        </pc:spChg>
        <pc:spChg chg="add del">
          <ac:chgData name="Amy Helen Barr" userId="f4cb8b08-6e5f-4904-83af-9c2f6727b1c8" providerId="ADAL" clId="{FB8C8A48-EC50-49A2-A5F2-796FDCBCE1CA}" dt="2021-01-07T07:59:03.230" v="1619" actId="26606"/>
          <ac:spMkLst>
            <pc:docMk/>
            <pc:sldMk cId="1395313273" sldId="265"/>
            <ac:spMk id="17" creationId="{C13237C8-E62C-4F0D-A318-BD6FB6C2D138}"/>
          </ac:spMkLst>
        </pc:spChg>
        <pc:spChg chg="add del">
          <ac:chgData name="Amy Helen Barr" userId="f4cb8b08-6e5f-4904-83af-9c2f6727b1c8" providerId="ADAL" clId="{FB8C8A48-EC50-49A2-A5F2-796FDCBCE1CA}" dt="2021-01-07T07:59:03.230" v="1619" actId="26606"/>
          <ac:spMkLst>
            <pc:docMk/>
            <pc:sldMk cId="1395313273" sldId="265"/>
            <ac:spMk id="19" creationId="{19C9EAEA-39D0-4B0E-A0EB-51E7B26740B1}"/>
          </ac:spMkLst>
        </pc:spChg>
        <pc:spChg chg="add">
          <ac:chgData name="Amy Helen Barr" userId="f4cb8b08-6e5f-4904-83af-9c2f6727b1c8" providerId="ADAL" clId="{FB8C8A48-EC50-49A2-A5F2-796FDCBCE1CA}" dt="2021-01-07T07:59:03.230" v="1619" actId="26606"/>
          <ac:spMkLst>
            <pc:docMk/>
            <pc:sldMk cId="1395313273" sldId="265"/>
            <ac:spMk id="24" creationId="{201CC55D-ED54-4C5C-95E6-10947BD1103B}"/>
          </ac:spMkLst>
        </pc:spChg>
        <pc:spChg chg="add">
          <ac:chgData name="Amy Helen Barr" userId="f4cb8b08-6e5f-4904-83af-9c2f6727b1c8" providerId="ADAL" clId="{FB8C8A48-EC50-49A2-A5F2-796FDCBCE1CA}" dt="2021-01-07T07:59:03.230" v="1619" actId="26606"/>
          <ac:spMkLst>
            <pc:docMk/>
            <pc:sldMk cId="1395313273" sldId="265"/>
            <ac:spMk id="30" creationId="{3873B707-463F-40B0-8227-E8CC6C67EB25}"/>
          </ac:spMkLst>
        </pc:spChg>
        <pc:spChg chg="add">
          <ac:chgData name="Amy Helen Barr" userId="f4cb8b08-6e5f-4904-83af-9c2f6727b1c8" providerId="ADAL" clId="{FB8C8A48-EC50-49A2-A5F2-796FDCBCE1CA}" dt="2021-01-07T07:59:03.230" v="1619" actId="26606"/>
          <ac:spMkLst>
            <pc:docMk/>
            <pc:sldMk cId="1395313273" sldId="265"/>
            <ac:spMk id="32" creationId="{C13237C8-E62C-4F0D-A318-BD6FB6C2D138}"/>
          </ac:spMkLst>
        </pc:spChg>
        <pc:spChg chg="add">
          <ac:chgData name="Amy Helen Barr" userId="f4cb8b08-6e5f-4904-83af-9c2f6727b1c8" providerId="ADAL" clId="{FB8C8A48-EC50-49A2-A5F2-796FDCBCE1CA}" dt="2021-01-07T07:59:03.230" v="1619" actId="26606"/>
          <ac:spMkLst>
            <pc:docMk/>
            <pc:sldMk cId="1395313273" sldId="265"/>
            <ac:spMk id="34" creationId="{19C9EAEA-39D0-4B0E-A0EB-51E7B26740B1}"/>
          </ac:spMkLst>
        </pc:spChg>
        <pc:grpChg chg="add del">
          <ac:chgData name="Amy Helen Barr" userId="f4cb8b08-6e5f-4904-83af-9c2f6727b1c8" providerId="ADAL" clId="{FB8C8A48-EC50-49A2-A5F2-796FDCBCE1CA}" dt="2021-01-07T07:59:03.230" v="1619" actId="26606"/>
          <ac:grpSpMkLst>
            <pc:docMk/>
            <pc:sldMk cId="1395313273" sldId="265"/>
            <ac:grpSpMk id="11" creationId="{1DE889C7-FAD6-4397-98E2-05D503484459}"/>
          </ac:grpSpMkLst>
        </pc:grpChg>
        <pc:grpChg chg="add">
          <ac:chgData name="Amy Helen Barr" userId="f4cb8b08-6e5f-4904-83af-9c2f6727b1c8" providerId="ADAL" clId="{FB8C8A48-EC50-49A2-A5F2-796FDCBCE1CA}" dt="2021-01-07T07:59:03.230" v="1619" actId="26606"/>
          <ac:grpSpMkLst>
            <pc:docMk/>
            <pc:sldMk cId="1395313273" sldId="265"/>
            <ac:grpSpMk id="26" creationId="{1DE889C7-FAD6-4397-98E2-05D503484459}"/>
          </ac:grpSpMkLst>
        </pc:grpChg>
        <pc:picChg chg="add del mod">
          <ac:chgData name="Amy Helen Barr" userId="f4cb8b08-6e5f-4904-83af-9c2f6727b1c8" providerId="ADAL" clId="{FB8C8A48-EC50-49A2-A5F2-796FDCBCE1CA}" dt="2021-01-07T07:58:43.780" v="1614" actId="21"/>
          <ac:picMkLst>
            <pc:docMk/>
            <pc:sldMk cId="1395313273" sldId="265"/>
            <ac:picMk id="4" creationId="{EBC50D68-3EB7-432E-8A97-24D1FC0C330D}"/>
          </ac:picMkLst>
        </pc:picChg>
        <pc:picChg chg="add del">
          <ac:chgData name="Amy Helen Barr" userId="f4cb8b08-6e5f-4904-83af-9c2f6727b1c8" providerId="ADAL" clId="{FB8C8A48-EC50-49A2-A5F2-796FDCBCE1CA}" dt="2021-01-07T07:58:50.163" v="1616" actId="21"/>
          <ac:picMkLst>
            <pc:docMk/>
            <pc:sldMk cId="1395313273" sldId="265"/>
            <ac:picMk id="5" creationId="{0E53B435-7381-4BD2-AD7C-89EAABF86F00}"/>
          </ac:picMkLst>
        </pc:picChg>
        <pc:picChg chg="add mod">
          <ac:chgData name="Amy Helen Barr" userId="f4cb8b08-6e5f-4904-83af-9c2f6727b1c8" providerId="ADAL" clId="{FB8C8A48-EC50-49A2-A5F2-796FDCBCE1CA}" dt="2021-01-07T07:59:03.230" v="1619" actId="26606"/>
          <ac:picMkLst>
            <pc:docMk/>
            <pc:sldMk cId="1395313273" sldId="265"/>
            <ac:picMk id="6" creationId="{C8FAC132-D93E-4051-8370-2C93BDFEB58D}"/>
          </ac:picMkLst>
        </pc:picChg>
      </pc:sldChg>
      <pc:sldChg chg="new del">
        <pc:chgData name="Amy Helen Barr" userId="f4cb8b08-6e5f-4904-83af-9c2f6727b1c8" providerId="ADAL" clId="{FB8C8A48-EC50-49A2-A5F2-796FDCBCE1CA}" dt="2021-01-07T08:56:06.718" v="3617" actId="2696"/>
        <pc:sldMkLst>
          <pc:docMk/>
          <pc:sldMk cId="4544871" sldId="266"/>
        </pc:sldMkLst>
      </pc:sldChg>
      <pc:sldChg chg="addSp delSp modSp new mod setBg">
        <pc:chgData name="Amy Helen Barr" userId="f4cb8b08-6e5f-4904-83af-9c2f6727b1c8" providerId="ADAL" clId="{FB8C8A48-EC50-49A2-A5F2-796FDCBCE1CA}" dt="2021-01-07T09:39:20.690" v="5972" actId="1076"/>
        <pc:sldMkLst>
          <pc:docMk/>
          <pc:sldMk cId="1880690569" sldId="266"/>
        </pc:sldMkLst>
        <pc:spChg chg="mod">
          <ac:chgData name="Amy Helen Barr" userId="f4cb8b08-6e5f-4904-83af-9c2f6727b1c8" providerId="ADAL" clId="{FB8C8A48-EC50-49A2-A5F2-796FDCBCE1CA}" dt="2021-01-07T09:12:23.527" v="4956" actId="26606"/>
          <ac:spMkLst>
            <pc:docMk/>
            <pc:sldMk cId="1880690569" sldId="266"/>
            <ac:spMk id="2" creationId="{AE8522C2-CBBA-4889-92E0-68FC0D6A5904}"/>
          </ac:spMkLst>
        </pc:spChg>
        <pc:spChg chg="mod">
          <ac:chgData name="Amy Helen Barr" userId="f4cb8b08-6e5f-4904-83af-9c2f6727b1c8" providerId="ADAL" clId="{FB8C8A48-EC50-49A2-A5F2-796FDCBCE1CA}" dt="2021-01-07T09:39:09.687" v="5970" actId="20577"/>
          <ac:spMkLst>
            <pc:docMk/>
            <pc:sldMk cId="1880690569" sldId="266"/>
            <ac:spMk id="3" creationId="{0B4529AE-6023-4693-9C8B-3FF6B9A4F337}"/>
          </ac:spMkLst>
        </pc:spChg>
        <pc:spChg chg="add del">
          <ac:chgData name="Amy Helen Barr" userId="f4cb8b08-6e5f-4904-83af-9c2f6727b1c8" providerId="ADAL" clId="{FB8C8A48-EC50-49A2-A5F2-796FDCBCE1CA}" dt="2021-01-07T09:12:23.527" v="4956" actId="26606"/>
          <ac:spMkLst>
            <pc:docMk/>
            <pc:sldMk cId="1880690569" sldId="266"/>
            <ac:spMk id="8" creationId="{3AD318CC-E2A8-4E27-9548-A047A78999B1}"/>
          </ac:spMkLst>
        </pc:spChg>
        <pc:spChg chg="add del">
          <ac:chgData name="Amy Helen Barr" userId="f4cb8b08-6e5f-4904-83af-9c2f6727b1c8" providerId="ADAL" clId="{FB8C8A48-EC50-49A2-A5F2-796FDCBCE1CA}" dt="2021-01-07T09:12:23.527" v="4956" actId="26606"/>
          <ac:spMkLst>
            <pc:docMk/>
            <pc:sldMk cId="1880690569" sldId="266"/>
            <ac:spMk id="14" creationId="{2C1BBA94-3F40-40AA-8BB9-E69E25E537C1}"/>
          </ac:spMkLst>
        </pc:spChg>
        <pc:spChg chg="add mod">
          <ac:chgData name="Amy Helen Barr" userId="f4cb8b08-6e5f-4904-83af-9c2f6727b1c8" providerId="ADAL" clId="{FB8C8A48-EC50-49A2-A5F2-796FDCBCE1CA}" dt="2021-01-07T09:39:20.690" v="5972" actId="1076"/>
          <ac:spMkLst>
            <pc:docMk/>
            <pc:sldMk cId="1880690569" sldId="266"/>
            <ac:spMk id="18" creationId="{4CB5BAD4-8B6B-4DE2-AD4C-45FC2173AEBC}"/>
          </ac:spMkLst>
        </pc:spChg>
        <pc:spChg chg="add">
          <ac:chgData name="Amy Helen Barr" userId="f4cb8b08-6e5f-4904-83af-9c2f6727b1c8" providerId="ADAL" clId="{FB8C8A48-EC50-49A2-A5F2-796FDCBCE1CA}" dt="2021-01-07T09:12:23.527" v="4956" actId="26606"/>
          <ac:spMkLst>
            <pc:docMk/>
            <pc:sldMk cId="1880690569" sldId="266"/>
            <ac:spMk id="19" creationId="{201CC55D-ED54-4C5C-95E6-10947BD1103B}"/>
          </ac:spMkLst>
        </pc:spChg>
        <pc:spChg chg="add">
          <ac:chgData name="Amy Helen Barr" userId="f4cb8b08-6e5f-4904-83af-9c2f6727b1c8" providerId="ADAL" clId="{FB8C8A48-EC50-49A2-A5F2-796FDCBCE1CA}" dt="2021-01-07T09:12:23.527" v="4956" actId="26606"/>
          <ac:spMkLst>
            <pc:docMk/>
            <pc:sldMk cId="1880690569" sldId="266"/>
            <ac:spMk id="25" creationId="{3873B707-463F-40B0-8227-E8CC6C67EB25}"/>
          </ac:spMkLst>
        </pc:spChg>
        <pc:spChg chg="add">
          <ac:chgData name="Amy Helen Barr" userId="f4cb8b08-6e5f-4904-83af-9c2f6727b1c8" providerId="ADAL" clId="{FB8C8A48-EC50-49A2-A5F2-796FDCBCE1CA}" dt="2021-01-07T09:12:23.527" v="4956" actId="26606"/>
          <ac:spMkLst>
            <pc:docMk/>
            <pc:sldMk cId="1880690569" sldId="266"/>
            <ac:spMk id="27" creationId="{C13237C8-E62C-4F0D-A318-BD6FB6C2D138}"/>
          </ac:spMkLst>
        </pc:spChg>
        <pc:spChg chg="add">
          <ac:chgData name="Amy Helen Barr" userId="f4cb8b08-6e5f-4904-83af-9c2f6727b1c8" providerId="ADAL" clId="{FB8C8A48-EC50-49A2-A5F2-796FDCBCE1CA}" dt="2021-01-07T09:12:23.527" v="4956" actId="26606"/>
          <ac:spMkLst>
            <pc:docMk/>
            <pc:sldMk cId="1880690569" sldId="266"/>
            <ac:spMk id="29" creationId="{19C9EAEA-39D0-4B0E-A0EB-51E7B26740B1}"/>
          </ac:spMkLst>
        </pc:spChg>
        <pc:grpChg chg="add del">
          <ac:chgData name="Amy Helen Barr" userId="f4cb8b08-6e5f-4904-83af-9c2f6727b1c8" providerId="ADAL" clId="{FB8C8A48-EC50-49A2-A5F2-796FDCBCE1CA}" dt="2021-01-07T09:12:23.527" v="4956" actId="26606"/>
          <ac:grpSpMkLst>
            <pc:docMk/>
            <pc:sldMk cId="1880690569" sldId="266"/>
            <ac:grpSpMk id="10" creationId="{B14B560F-9DD7-4302-A60B-EBD3EF59B073}"/>
          </ac:grpSpMkLst>
        </pc:grpChg>
        <pc:grpChg chg="add">
          <ac:chgData name="Amy Helen Barr" userId="f4cb8b08-6e5f-4904-83af-9c2f6727b1c8" providerId="ADAL" clId="{FB8C8A48-EC50-49A2-A5F2-796FDCBCE1CA}" dt="2021-01-07T09:12:23.527" v="4956" actId="26606"/>
          <ac:grpSpMkLst>
            <pc:docMk/>
            <pc:sldMk cId="1880690569" sldId="266"/>
            <ac:grpSpMk id="21" creationId="{1DE889C7-FAD6-4397-98E2-05D503484459}"/>
          </ac:grpSpMkLst>
        </pc:grpChg>
        <pc:picChg chg="add mod">
          <ac:chgData name="Amy Helen Barr" userId="f4cb8b08-6e5f-4904-83af-9c2f6727b1c8" providerId="ADAL" clId="{FB8C8A48-EC50-49A2-A5F2-796FDCBCE1CA}" dt="2021-01-07T09:12:23.527" v="4956" actId="26606"/>
          <ac:picMkLst>
            <pc:docMk/>
            <pc:sldMk cId="1880690569" sldId="266"/>
            <ac:picMk id="4" creationId="{B273085E-96AC-487C-95E5-906FBD9EA7D4}"/>
          </ac:picMkLst>
        </pc:picChg>
      </pc:sldChg>
      <pc:sldChg chg="addSp delSp modSp new del">
        <pc:chgData name="Amy Helen Barr" userId="f4cb8b08-6e5f-4904-83af-9c2f6727b1c8" providerId="ADAL" clId="{FB8C8A48-EC50-49A2-A5F2-796FDCBCE1CA}" dt="2021-01-07T08:00:41.634" v="1688" actId="2696"/>
        <pc:sldMkLst>
          <pc:docMk/>
          <pc:sldMk cId="3200507145" sldId="266"/>
        </pc:sldMkLst>
        <pc:spChg chg="del">
          <ac:chgData name="Amy Helen Barr" userId="f4cb8b08-6e5f-4904-83af-9c2f6727b1c8" providerId="ADAL" clId="{FB8C8A48-EC50-49A2-A5F2-796FDCBCE1CA}" dt="2021-01-07T07:58:13.909" v="1610"/>
          <ac:spMkLst>
            <pc:docMk/>
            <pc:sldMk cId="3200507145" sldId="266"/>
            <ac:spMk id="3" creationId="{4FD6AACA-2780-4222-8FE8-C3BA1102682F}"/>
          </ac:spMkLst>
        </pc:spChg>
        <pc:picChg chg="add mod">
          <ac:chgData name="Amy Helen Barr" userId="f4cb8b08-6e5f-4904-83af-9c2f6727b1c8" providerId="ADAL" clId="{FB8C8A48-EC50-49A2-A5F2-796FDCBCE1CA}" dt="2021-01-07T07:58:13.909" v="1610"/>
          <ac:picMkLst>
            <pc:docMk/>
            <pc:sldMk cId="3200507145" sldId="266"/>
            <ac:picMk id="4" creationId="{036172AB-A838-4139-8A22-50AF977B6835}"/>
          </ac:picMkLst>
        </pc:picChg>
      </pc:sldChg>
      <pc:sldChg chg="addSp delSp modSp new mod setBg">
        <pc:chgData name="Amy Helen Barr" userId="f4cb8b08-6e5f-4904-83af-9c2f6727b1c8" providerId="ADAL" clId="{FB8C8A48-EC50-49A2-A5F2-796FDCBCE1CA}" dt="2021-01-07T09:42:15.452" v="6167" actId="26606"/>
        <pc:sldMkLst>
          <pc:docMk/>
          <pc:sldMk cId="2181718900" sldId="267"/>
        </pc:sldMkLst>
        <pc:spChg chg="mod">
          <ac:chgData name="Amy Helen Barr" userId="f4cb8b08-6e5f-4904-83af-9c2f6727b1c8" providerId="ADAL" clId="{FB8C8A48-EC50-49A2-A5F2-796FDCBCE1CA}" dt="2021-01-07T09:42:15.452" v="6167" actId="26606"/>
          <ac:spMkLst>
            <pc:docMk/>
            <pc:sldMk cId="2181718900" sldId="267"/>
            <ac:spMk id="2" creationId="{3A979090-6FA9-4D9C-8581-D7D04C60C037}"/>
          </ac:spMkLst>
        </pc:spChg>
        <pc:spChg chg="mod">
          <ac:chgData name="Amy Helen Barr" userId="f4cb8b08-6e5f-4904-83af-9c2f6727b1c8" providerId="ADAL" clId="{FB8C8A48-EC50-49A2-A5F2-796FDCBCE1CA}" dt="2021-01-07T09:42:15.452" v="6167" actId="26606"/>
          <ac:spMkLst>
            <pc:docMk/>
            <pc:sldMk cId="2181718900" sldId="267"/>
            <ac:spMk id="3" creationId="{FEC0A586-5E51-486F-A757-94F716F78A40}"/>
          </ac:spMkLst>
        </pc:spChg>
        <pc:spChg chg="add del">
          <ac:chgData name="Amy Helen Barr" userId="f4cb8b08-6e5f-4904-83af-9c2f6727b1c8" providerId="ADAL" clId="{FB8C8A48-EC50-49A2-A5F2-796FDCBCE1CA}" dt="2021-01-07T09:42:15.452" v="6167" actId="26606"/>
          <ac:spMkLst>
            <pc:docMk/>
            <pc:sldMk cId="2181718900" sldId="267"/>
            <ac:spMk id="8" creationId="{3AD318CC-E2A8-4E27-9548-A047A78999B1}"/>
          </ac:spMkLst>
        </pc:spChg>
        <pc:spChg chg="add del">
          <ac:chgData name="Amy Helen Barr" userId="f4cb8b08-6e5f-4904-83af-9c2f6727b1c8" providerId="ADAL" clId="{FB8C8A48-EC50-49A2-A5F2-796FDCBCE1CA}" dt="2021-01-07T09:42:15.452" v="6167" actId="26606"/>
          <ac:spMkLst>
            <pc:docMk/>
            <pc:sldMk cId="2181718900" sldId="267"/>
            <ac:spMk id="14" creationId="{2C1BBA94-3F40-40AA-8BB9-E69E25E537C1}"/>
          </ac:spMkLst>
        </pc:spChg>
        <pc:spChg chg="add">
          <ac:chgData name="Amy Helen Barr" userId="f4cb8b08-6e5f-4904-83af-9c2f6727b1c8" providerId="ADAL" clId="{FB8C8A48-EC50-49A2-A5F2-796FDCBCE1CA}" dt="2021-01-07T09:42:15.452" v="6167" actId="26606"/>
          <ac:spMkLst>
            <pc:docMk/>
            <pc:sldMk cId="2181718900" sldId="267"/>
            <ac:spMk id="19" creationId="{6ECA6DCB-B7E1-40A9-9524-540C6DA40B1B}"/>
          </ac:spMkLst>
        </pc:spChg>
        <pc:spChg chg="add">
          <ac:chgData name="Amy Helen Barr" userId="f4cb8b08-6e5f-4904-83af-9c2f6727b1c8" providerId="ADAL" clId="{FB8C8A48-EC50-49A2-A5F2-796FDCBCE1CA}" dt="2021-01-07T09:42:15.452" v="6167" actId="26606"/>
          <ac:spMkLst>
            <pc:docMk/>
            <pc:sldMk cId="2181718900" sldId="267"/>
            <ac:spMk id="25" creationId="{3873B707-463F-40B0-8227-E8CC6C67EB25}"/>
          </ac:spMkLst>
        </pc:spChg>
        <pc:spChg chg="add">
          <ac:chgData name="Amy Helen Barr" userId="f4cb8b08-6e5f-4904-83af-9c2f6727b1c8" providerId="ADAL" clId="{FB8C8A48-EC50-49A2-A5F2-796FDCBCE1CA}" dt="2021-01-07T09:42:15.452" v="6167" actId="26606"/>
          <ac:spMkLst>
            <pc:docMk/>
            <pc:sldMk cId="2181718900" sldId="267"/>
            <ac:spMk id="27" creationId="{C13237C8-E62C-4F0D-A318-BD6FB6C2D138}"/>
          </ac:spMkLst>
        </pc:spChg>
        <pc:spChg chg="add">
          <ac:chgData name="Amy Helen Barr" userId="f4cb8b08-6e5f-4904-83af-9c2f6727b1c8" providerId="ADAL" clId="{FB8C8A48-EC50-49A2-A5F2-796FDCBCE1CA}" dt="2021-01-07T09:42:15.452" v="6167" actId="26606"/>
          <ac:spMkLst>
            <pc:docMk/>
            <pc:sldMk cId="2181718900" sldId="267"/>
            <ac:spMk id="29" creationId="{19C9EAEA-39D0-4B0E-A0EB-51E7B26740B1}"/>
          </ac:spMkLst>
        </pc:spChg>
        <pc:spChg chg="add">
          <ac:chgData name="Amy Helen Barr" userId="f4cb8b08-6e5f-4904-83af-9c2f6727b1c8" providerId="ADAL" clId="{FB8C8A48-EC50-49A2-A5F2-796FDCBCE1CA}" dt="2021-01-07T09:42:15.452" v="6167" actId="26606"/>
          <ac:spMkLst>
            <pc:docMk/>
            <pc:sldMk cId="2181718900" sldId="267"/>
            <ac:spMk id="31" creationId="{8CB5D2D7-DF65-4E86-BFBA-FFB9B5ACEB64}"/>
          </ac:spMkLst>
        </pc:spChg>
        <pc:grpChg chg="add del">
          <ac:chgData name="Amy Helen Barr" userId="f4cb8b08-6e5f-4904-83af-9c2f6727b1c8" providerId="ADAL" clId="{FB8C8A48-EC50-49A2-A5F2-796FDCBCE1CA}" dt="2021-01-07T09:42:15.452" v="6167" actId="26606"/>
          <ac:grpSpMkLst>
            <pc:docMk/>
            <pc:sldMk cId="2181718900" sldId="267"/>
            <ac:grpSpMk id="10" creationId="{B14B560F-9DD7-4302-A60B-EBD3EF59B073}"/>
          </ac:grpSpMkLst>
        </pc:grpChg>
        <pc:grpChg chg="add">
          <ac:chgData name="Amy Helen Barr" userId="f4cb8b08-6e5f-4904-83af-9c2f6727b1c8" providerId="ADAL" clId="{FB8C8A48-EC50-49A2-A5F2-796FDCBCE1CA}" dt="2021-01-07T09:42:15.452" v="6167" actId="26606"/>
          <ac:grpSpMkLst>
            <pc:docMk/>
            <pc:sldMk cId="2181718900" sldId="267"/>
            <ac:grpSpMk id="21" creationId="{1DE889C7-FAD6-4397-98E2-05D503484459}"/>
          </ac:grpSpMkLst>
        </pc:grpChg>
        <pc:picChg chg="add mod ord">
          <ac:chgData name="Amy Helen Barr" userId="f4cb8b08-6e5f-4904-83af-9c2f6727b1c8" providerId="ADAL" clId="{FB8C8A48-EC50-49A2-A5F2-796FDCBCE1CA}" dt="2021-01-07T09:42:15.452" v="6167" actId="26606"/>
          <ac:picMkLst>
            <pc:docMk/>
            <pc:sldMk cId="2181718900" sldId="267"/>
            <ac:picMk id="4" creationId="{C6389236-E0C7-40C4-AE57-BBC5B4EF8A54}"/>
          </ac:picMkLst>
        </pc:picChg>
        <pc:picChg chg="add mod">
          <ac:chgData name="Amy Helen Barr" userId="f4cb8b08-6e5f-4904-83af-9c2f6727b1c8" providerId="ADAL" clId="{FB8C8A48-EC50-49A2-A5F2-796FDCBCE1CA}" dt="2021-01-07T09:42:15.452" v="6167" actId="26606"/>
          <ac:picMkLst>
            <pc:docMk/>
            <pc:sldMk cId="2181718900" sldId="267"/>
            <ac:picMk id="5" creationId="{7917EDD3-50DA-41FA-9390-AD275867B804}"/>
          </ac:picMkLst>
        </pc:picChg>
      </pc:sldChg>
      <pc:sldChg chg="addSp delSp modSp new mod setBg">
        <pc:chgData name="Amy Helen Barr" userId="f4cb8b08-6e5f-4904-83af-9c2f6727b1c8" providerId="ADAL" clId="{FB8C8A48-EC50-49A2-A5F2-796FDCBCE1CA}" dt="2021-01-07T09:06:06.815" v="4648" actId="26606"/>
        <pc:sldMkLst>
          <pc:docMk/>
          <pc:sldMk cId="1168249537" sldId="268"/>
        </pc:sldMkLst>
        <pc:spChg chg="mod">
          <ac:chgData name="Amy Helen Barr" userId="f4cb8b08-6e5f-4904-83af-9c2f6727b1c8" providerId="ADAL" clId="{FB8C8A48-EC50-49A2-A5F2-796FDCBCE1CA}" dt="2021-01-07T09:06:06.815" v="4648" actId="26606"/>
          <ac:spMkLst>
            <pc:docMk/>
            <pc:sldMk cId="1168249537" sldId="268"/>
            <ac:spMk id="2" creationId="{A87F76C9-03B2-4CDB-AF60-4D960E555806}"/>
          </ac:spMkLst>
        </pc:spChg>
        <pc:spChg chg="del mod">
          <ac:chgData name="Amy Helen Barr" userId="f4cb8b08-6e5f-4904-83af-9c2f6727b1c8" providerId="ADAL" clId="{FB8C8A48-EC50-49A2-A5F2-796FDCBCE1CA}" dt="2021-01-07T09:06:06.815" v="4648" actId="26606"/>
          <ac:spMkLst>
            <pc:docMk/>
            <pc:sldMk cId="1168249537" sldId="268"/>
            <ac:spMk id="3" creationId="{73C1BD9F-FEB5-423A-9E06-BDF1A6690F43}"/>
          </ac:spMkLst>
        </pc:spChg>
        <pc:spChg chg="add">
          <ac:chgData name="Amy Helen Barr" userId="f4cb8b08-6e5f-4904-83af-9c2f6727b1c8" providerId="ADAL" clId="{FB8C8A48-EC50-49A2-A5F2-796FDCBCE1CA}" dt="2021-01-07T09:06:06.815" v="4648" actId="26606"/>
          <ac:spMkLst>
            <pc:docMk/>
            <pc:sldMk cId="1168249537" sldId="268"/>
            <ac:spMk id="10" creationId="{35555856-9970-4BC3-9AA9-6A917F53AFBD}"/>
          </ac:spMkLst>
        </pc:spChg>
        <pc:spChg chg="add">
          <ac:chgData name="Amy Helen Barr" userId="f4cb8b08-6e5f-4904-83af-9c2f6727b1c8" providerId="ADAL" clId="{FB8C8A48-EC50-49A2-A5F2-796FDCBCE1CA}" dt="2021-01-07T09:06:06.815" v="4648" actId="26606"/>
          <ac:spMkLst>
            <pc:docMk/>
            <pc:sldMk cId="1168249537" sldId="268"/>
            <ac:spMk id="14" creationId="{13722DD7-BA73-4776-93A3-94491FEF7260}"/>
          </ac:spMkLst>
        </pc:spChg>
        <pc:picChg chg="add">
          <ac:chgData name="Amy Helen Barr" userId="f4cb8b08-6e5f-4904-83af-9c2f6727b1c8" providerId="ADAL" clId="{FB8C8A48-EC50-49A2-A5F2-796FDCBCE1CA}" dt="2021-01-07T09:06:06.815" v="4648" actId="26606"/>
          <ac:picMkLst>
            <pc:docMk/>
            <pc:sldMk cId="1168249537" sldId="268"/>
            <ac:picMk id="7" creationId="{19713862-13A7-43F6-BFBD-69FCDFD6BAB7}"/>
          </ac:picMkLst>
        </pc:picChg>
        <pc:picChg chg="add">
          <ac:chgData name="Amy Helen Barr" userId="f4cb8b08-6e5f-4904-83af-9c2f6727b1c8" providerId="ADAL" clId="{FB8C8A48-EC50-49A2-A5F2-796FDCBCE1CA}" dt="2021-01-07T09:06:06.815" v="4648" actId="26606"/>
          <ac:picMkLst>
            <pc:docMk/>
            <pc:sldMk cId="1168249537" sldId="268"/>
            <ac:picMk id="12" creationId="{7F487851-BFAF-46D8-A1ED-50CAD6E46F59}"/>
          </ac:picMkLst>
        </pc:picChg>
      </pc:sldChg>
      <pc:sldChg chg="addSp delSp modSp new mod setBg">
        <pc:chgData name="Amy Helen Barr" userId="f4cb8b08-6e5f-4904-83af-9c2f6727b1c8" providerId="ADAL" clId="{FB8C8A48-EC50-49A2-A5F2-796FDCBCE1CA}" dt="2021-01-07T09:48:12.224" v="6209"/>
        <pc:sldMkLst>
          <pc:docMk/>
          <pc:sldMk cId="1785857499" sldId="269"/>
        </pc:sldMkLst>
        <pc:spChg chg="del mod">
          <ac:chgData name="Amy Helen Barr" userId="f4cb8b08-6e5f-4904-83af-9c2f6727b1c8" providerId="ADAL" clId="{FB8C8A48-EC50-49A2-A5F2-796FDCBCE1CA}" dt="2021-01-07T09:27:13.060" v="4992" actId="21"/>
          <ac:spMkLst>
            <pc:docMk/>
            <pc:sldMk cId="1785857499" sldId="269"/>
            <ac:spMk id="2" creationId="{3FDAF410-ADF5-461A-9897-47A683DB5E02}"/>
          </ac:spMkLst>
        </pc:spChg>
        <pc:spChg chg="mod">
          <ac:chgData name="Amy Helen Barr" userId="f4cb8b08-6e5f-4904-83af-9c2f6727b1c8" providerId="ADAL" clId="{FB8C8A48-EC50-49A2-A5F2-796FDCBCE1CA}" dt="2021-01-07T09:48:12.224" v="6209"/>
          <ac:spMkLst>
            <pc:docMk/>
            <pc:sldMk cId="1785857499" sldId="269"/>
            <ac:spMk id="3" creationId="{9FFE1165-D063-4E77-8C5D-A664DF8B1994}"/>
          </ac:spMkLst>
        </pc:spChg>
        <pc:spChg chg="add">
          <ac:chgData name="Amy Helen Barr" userId="f4cb8b08-6e5f-4904-83af-9c2f6727b1c8" providerId="ADAL" clId="{FB8C8A48-EC50-49A2-A5F2-796FDCBCE1CA}" dt="2021-01-07T09:27:07.994" v="4991" actId="26606"/>
          <ac:spMkLst>
            <pc:docMk/>
            <pc:sldMk cId="1785857499" sldId="269"/>
            <ac:spMk id="8" creationId="{3AD318CC-E2A8-4E27-9548-A047A78999B1}"/>
          </ac:spMkLst>
        </pc:spChg>
        <pc:spChg chg="add">
          <ac:chgData name="Amy Helen Barr" userId="f4cb8b08-6e5f-4904-83af-9c2f6727b1c8" providerId="ADAL" clId="{FB8C8A48-EC50-49A2-A5F2-796FDCBCE1CA}" dt="2021-01-07T09:27:07.994" v="4991" actId="26606"/>
          <ac:spMkLst>
            <pc:docMk/>
            <pc:sldMk cId="1785857499" sldId="269"/>
            <ac:spMk id="14" creationId="{2C1BBA94-3F40-40AA-8BB9-E69E25E537C1}"/>
          </ac:spMkLst>
        </pc:spChg>
        <pc:grpChg chg="add">
          <ac:chgData name="Amy Helen Barr" userId="f4cb8b08-6e5f-4904-83af-9c2f6727b1c8" providerId="ADAL" clId="{FB8C8A48-EC50-49A2-A5F2-796FDCBCE1CA}" dt="2021-01-07T09:27:07.994" v="4991" actId="26606"/>
          <ac:grpSpMkLst>
            <pc:docMk/>
            <pc:sldMk cId="1785857499" sldId="269"/>
            <ac:grpSpMk id="10" creationId="{B14B560F-9DD7-4302-A60B-EBD3EF59B073}"/>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E4E6D-DCEF-496C-97F7-A46790DC0F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CDCA37-C660-40CA-8162-D931692FD1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958C3B-80F4-4843-8E51-EA73959039C8}"/>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5" name="Footer Placeholder 4">
            <a:extLst>
              <a:ext uri="{FF2B5EF4-FFF2-40B4-BE49-F238E27FC236}">
                <a16:creationId xmlns:a16="http://schemas.microsoft.com/office/drawing/2014/main" id="{B351A85A-245C-4091-9A93-0A29FF722C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E4A411-BCCD-47A7-8569-AE69FFB3083B}"/>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3567333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1F5A3-8EAA-42B1-B19F-3DD6BE23B1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586891-1DE9-4628-B3E6-5FE126C8C5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251A4-F8BD-4682-AFBC-F8DF5683756B}"/>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5" name="Footer Placeholder 4">
            <a:extLst>
              <a:ext uri="{FF2B5EF4-FFF2-40B4-BE49-F238E27FC236}">
                <a16:creationId xmlns:a16="http://schemas.microsoft.com/office/drawing/2014/main" id="{E10A0014-EB19-4924-A82B-D2CB577F48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198874-6EC7-462A-955C-80020CBF95AE}"/>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4141383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EA13B-49D6-4EA4-992B-C5D9608E80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68CB54-67DB-46BF-8CAD-7F3B2C1165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E23D03-3769-4D25-8CDD-F41D8DEE07EE}"/>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5" name="Footer Placeholder 4">
            <a:extLst>
              <a:ext uri="{FF2B5EF4-FFF2-40B4-BE49-F238E27FC236}">
                <a16:creationId xmlns:a16="http://schemas.microsoft.com/office/drawing/2014/main" id="{ABD193E1-6A46-4702-9F3C-456E7085C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F99508-EBBD-45BD-A77F-F3CAA6963B9A}"/>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699613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C81EB-E2B6-40EB-8765-D6D6809BBD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83E5BB-DFB5-4079-BEE8-F632628813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2482C1-15E6-4425-A0D1-B695879158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5B5E97-DE76-4A6C-8566-5E0B20CC6538}"/>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6" name="Footer Placeholder 5">
            <a:extLst>
              <a:ext uri="{FF2B5EF4-FFF2-40B4-BE49-F238E27FC236}">
                <a16:creationId xmlns:a16="http://schemas.microsoft.com/office/drawing/2014/main" id="{646441F5-EAD3-444C-AD90-8F5E3CA29D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D00CF5-20DD-4ED7-9506-6FE4085BC736}"/>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3085650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77BFB-83D1-46D1-B2C3-D10E06701D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D3FCF7-5766-4D2D-9B1C-00B8C89D72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3F8F-8DA9-4B0E-91B4-4E17939087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3B6B93-F9E9-4C3B-9BC2-585F868AE6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A8FEC-5C28-4364-A3E8-B6B2207629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D6EC4C-64EE-4049-A0B5-24C044AB0524}"/>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8" name="Footer Placeholder 7">
            <a:extLst>
              <a:ext uri="{FF2B5EF4-FFF2-40B4-BE49-F238E27FC236}">
                <a16:creationId xmlns:a16="http://schemas.microsoft.com/office/drawing/2014/main" id="{3B0D482F-ACD2-46F3-9716-91FD0E6847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B6FE90-C15E-42FC-8BB9-0DD333F56A53}"/>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2993564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41C0-31D9-4FEB-AC1F-787E621710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556229-BD6C-40D6-85B6-E306B66740F2}"/>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4" name="Footer Placeholder 3">
            <a:extLst>
              <a:ext uri="{FF2B5EF4-FFF2-40B4-BE49-F238E27FC236}">
                <a16:creationId xmlns:a16="http://schemas.microsoft.com/office/drawing/2014/main" id="{FE46B5BF-3F2B-4926-8681-2E2E3D30C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748505-D800-4205-8517-A3BA961857F1}"/>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3224955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015A15-1017-4413-8458-045FA448675A}"/>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3" name="Footer Placeholder 2">
            <a:extLst>
              <a:ext uri="{FF2B5EF4-FFF2-40B4-BE49-F238E27FC236}">
                <a16:creationId xmlns:a16="http://schemas.microsoft.com/office/drawing/2014/main" id="{B4F8B654-0CA8-4409-AA16-78E0288C8B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C086E4-8E06-4C91-97BA-A9F3FE7F8679}"/>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3823157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2F044-2578-4A71-A292-913255CD74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BD7B30-3688-4705-BD44-B8548163ED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342E171-99B7-44F1-9E6E-D00719BC05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9D323C-D128-4834-8393-F5D316FDA602}"/>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6" name="Footer Placeholder 5">
            <a:extLst>
              <a:ext uri="{FF2B5EF4-FFF2-40B4-BE49-F238E27FC236}">
                <a16:creationId xmlns:a16="http://schemas.microsoft.com/office/drawing/2014/main" id="{178ADFB2-4385-4FB5-AF0C-58F533736D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E8E4DB-8CD3-4CCC-A124-29EE58518F0B}"/>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2293900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18871-5C85-49E8-B086-A4A5F6CDCB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973F91-3052-47D6-8932-BB5FC157EA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B8CFE1-12EC-44D3-9AEC-0270459FF1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30FDE6-0DBB-449B-91AB-232B9B70AEB7}"/>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6" name="Footer Placeholder 5">
            <a:extLst>
              <a:ext uri="{FF2B5EF4-FFF2-40B4-BE49-F238E27FC236}">
                <a16:creationId xmlns:a16="http://schemas.microsoft.com/office/drawing/2014/main" id="{565036FF-9977-4999-96DF-9DA435629F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6F57D8-B8CD-4328-8619-4B5F7A640141}"/>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809536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1FDDF-35A0-4614-89C7-FE8D1E8723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B847F0-B339-4F73-AA84-AD336B4A28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36355F-04DE-4B86-9C60-4576AD86959E}"/>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5" name="Footer Placeholder 4">
            <a:extLst>
              <a:ext uri="{FF2B5EF4-FFF2-40B4-BE49-F238E27FC236}">
                <a16:creationId xmlns:a16="http://schemas.microsoft.com/office/drawing/2014/main" id="{776CFC7C-E1E3-4E1A-8B37-22B1A4655C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C29ADF-F238-4183-803D-3FC423AB588E}"/>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2836773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D9DEC6-4881-4CFC-A855-EBD6FE14E5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C4E7BD-F765-4CAD-B589-19CC68295A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76516C-9BBF-443E-8395-E6194A03B348}"/>
              </a:ext>
            </a:extLst>
          </p:cNvPr>
          <p:cNvSpPr>
            <a:spLocks noGrp="1"/>
          </p:cNvSpPr>
          <p:nvPr>
            <p:ph type="dt" sz="half" idx="10"/>
          </p:nvPr>
        </p:nvSpPr>
        <p:spPr/>
        <p:txBody>
          <a:bodyPr/>
          <a:lstStyle/>
          <a:p>
            <a:fld id="{F15B8044-45C3-478D-A746-878EC05115AF}" type="datetimeFigureOut">
              <a:rPr lang="en-GB" smtClean="0"/>
              <a:t>06/01/2021</a:t>
            </a:fld>
            <a:endParaRPr lang="en-GB"/>
          </a:p>
        </p:txBody>
      </p:sp>
      <p:sp>
        <p:nvSpPr>
          <p:cNvPr id="5" name="Footer Placeholder 4">
            <a:extLst>
              <a:ext uri="{FF2B5EF4-FFF2-40B4-BE49-F238E27FC236}">
                <a16:creationId xmlns:a16="http://schemas.microsoft.com/office/drawing/2014/main" id="{3407FBE4-055C-4A1B-8CF9-0C2DE05ACE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6CAB86-80B6-4C7B-A40F-AF0A524DE3C7}"/>
              </a:ext>
            </a:extLst>
          </p:cNvPr>
          <p:cNvSpPr>
            <a:spLocks noGrp="1"/>
          </p:cNvSpPr>
          <p:nvPr>
            <p:ph type="sldNum" sz="quarter" idx="12"/>
          </p:nvPr>
        </p:nvSpPr>
        <p:spPr/>
        <p:txBody>
          <a:bodyPr/>
          <a:lstStyle/>
          <a:p>
            <a:fld id="{93C26180-164C-456C-B411-E6EA2B7DD9DA}" type="slidenum">
              <a:rPr lang="en-GB" smtClean="0"/>
              <a:t>‹#›</a:t>
            </a:fld>
            <a:endParaRPr lang="en-GB"/>
          </a:p>
        </p:txBody>
      </p:sp>
    </p:spTree>
    <p:extLst>
      <p:ext uri="{BB962C8B-B14F-4D97-AF65-F5344CB8AC3E}">
        <p14:creationId xmlns:p14="http://schemas.microsoft.com/office/powerpoint/2010/main" val="1438567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22E597-B0A6-4EF8-BC3B-00AFCE6336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79A3FB-D81C-48C9-BD13-FE9DCABC10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F10165-CC8C-420D-85EA-823886A940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5B8044-45C3-478D-A746-878EC05115AF}" type="datetimeFigureOut">
              <a:rPr lang="en-GB" smtClean="0"/>
              <a:t>06/01/2021</a:t>
            </a:fld>
            <a:endParaRPr lang="en-GB"/>
          </a:p>
        </p:txBody>
      </p:sp>
      <p:sp>
        <p:nvSpPr>
          <p:cNvPr id="5" name="Footer Placeholder 4">
            <a:extLst>
              <a:ext uri="{FF2B5EF4-FFF2-40B4-BE49-F238E27FC236}">
                <a16:creationId xmlns:a16="http://schemas.microsoft.com/office/drawing/2014/main" id="{4EA5DB2F-026A-4A91-B034-4A4602B228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7699368-8016-4996-A24E-0F30F21CA1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C26180-164C-456C-B411-E6EA2B7DD9DA}" type="slidenum">
              <a:rPr lang="en-GB" smtClean="0"/>
              <a:t>‹#›</a:t>
            </a:fld>
            <a:endParaRPr lang="en-GB"/>
          </a:p>
        </p:txBody>
      </p:sp>
    </p:spTree>
    <p:extLst>
      <p:ext uri="{BB962C8B-B14F-4D97-AF65-F5344CB8AC3E}">
        <p14:creationId xmlns:p14="http://schemas.microsoft.com/office/powerpoint/2010/main" val="34286893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hyperlink" Target="https://www.wildchildadventure.com/blog/school-residential-trips-taking-learning-outside/" TargetMode="External"/><Relationship Id="rId2" Type="http://schemas.openxmlformats.org/officeDocument/2006/relationships/hyperlink" Target="https://www.theguardian.com/teachernetwork/2012/dec/04/outdoor-learning-school-activiti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BB24A46-50CD-481F-B745-D5A362E9D8D5}"/>
              </a:ext>
            </a:extLst>
          </p:cNvPr>
          <p:cNvSpPr>
            <a:spLocks noGrp="1"/>
          </p:cNvSpPr>
          <p:nvPr>
            <p:ph type="ctrTitle"/>
          </p:nvPr>
        </p:nvSpPr>
        <p:spPr>
          <a:xfrm>
            <a:off x="3045368" y="2043663"/>
            <a:ext cx="6105194" cy="2031055"/>
          </a:xfrm>
        </p:spPr>
        <p:txBody>
          <a:bodyPr>
            <a:normAutofit fontScale="90000"/>
          </a:bodyPr>
          <a:lstStyle/>
          <a:p>
            <a:r>
              <a:rPr lang="en-GB" dirty="0">
                <a:solidFill>
                  <a:srgbClr val="FFFFFF"/>
                </a:solidFill>
              </a:rPr>
              <a:t>Adventurous Activities for Key Stage 3</a:t>
            </a:r>
          </a:p>
        </p:txBody>
      </p:sp>
      <p:sp>
        <p:nvSpPr>
          <p:cNvPr id="3" name="Subtitle 2">
            <a:extLst>
              <a:ext uri="{FF2B5EF4-FFF2-40B4-BE49-F238E27FC236}">
                <a16:creationId xmlns:a16="http://schemas.microsoft.com/office/drawing/2014/main" id="{E81BB5DD-BA80-479B-B8E0-0B0BFC9F0CE8}"/>
              </a:ext>
            </a:extLst>
          </p:cNvPr>
          <p:cNvSpPr>
            <a:spLocks noGrp="1"/>
          </p:cNvSpPr>
          <p:nvPr>
            <p:ph type="subTitle" idx="1"/>
          </p:nvPr>
        </p:nvSpPr>
        <p:spPr>
          <a:xfrm>
            <a:off x="3045368" y="4074718"/>
            <a:ext cx="6105194" cy="682079"/>
          </a:xfrm>
        </p:spPr>
        <p:txBody>
          <a:bodyPr>
            <a:normAutofit/>
          </a:bodyPr>
          <a:lstStyle/>
          <a:p>
            <a:r>
              <a:rPr lang="en-GB">
                <a:solidFill>
                  <a:srgbClr val="FFFFFF"/>
                </a:solidFill>
              </a:rPr>
              <a:t>Amy Barr</a:t>
            </a:r>
          </a:p>
        </p:txBody>
      </p:sp>
    </p:spTree>
    <p:extLst>
      <p:ext uri="{BB962C8B-B14F-4D97-AF65-F5344CB8AC3E}">
        <p14:creationId xmlns:p14="http://schemas.microsoft.com/office/powerpoint/2010/main" val="3280064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7F46089-5391-472B-B0FC-0D960CB2A877}"/>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Physical Education and Adventurous Activities </a:t>
            </a:r>
          </a:p>
        </p:txBody>
      </p:sp>
      <p:sp>
        <p:nvSpPr>
          <p:cNvPr id="3" name="Content Placeholder 2">
            <a:extLst>
              <a:ext uri="{FF2B5EF4-FFF2-40B4-BE49-F238E27FC236}">
                <a16:creationId xmlns:a16="http://schemas.microsoft.com/office/drawing/2014/main" id="{986642D0-9415-4ABA-A697-A43A0C752E8F}"/>
              </a:ext>
            </a:extLst>
          </p:cNvPr>
          <p:cNvSpPr>
            <a:spLocks noGrp="1"/>
          </p:cNvSpPr>
          <p:nvPr>
            <p:ph idx="1"/>
          </p:nvPr>
        </p:nvSpPr>
        <p:spPr>
          <a:xfrm>
            <a:off x="6090574" y="801866"/>
            <a:ext cx="5306084" cy="5230634"/>
          </a:xfrm>
        </p:spPr>
        <p:txBody>
          <a:bodyPr anchor="ctr">
            <a:normAutofit fontScale="85000" lnSpcReduction="10000"/>
          </a:bodyPr>
          <a:lstStyle/>
          <a:p>
            <a:r>
              <a:rPr lang="en-GB" sz="2400" dirty="0">
                <a:solidFill>
                  <a:srgbClr val="000000"/>
                </a:solidFill>
              </a:rPr>
              <a:t>The age between 11-14 is a pivotal for social development. </a:t>
            </a:r>
          </a:p>
          <a:p>
            <a:r>
              <a:rPr lang="en-GB" sz="2400" dirty="0">
                <a:solidFill>
                  <a:srgbClr val="000000"/>
                </a:solidFill>
              </a:rPr>
              <a:t>Teenage self-esteem is often a big factor of in this. </a:t>
            </a:r>
          </a:p>
          <a:p>
            <a:r>
              <a:rPr lang="en-GB" sz="2400" dirty="0">
                <a:solidFill>
                  <a:srgbClr val="000000"/>
                </a:solidFill>
              </a:rPr>
              <a:t>Physical education aids this by developing self assurance and coping with peer pressure.</a:t>
            </a:r>
          </a:p>
          <a:p>
            <a:r>
              <a:rPr lang="en-GB" sz="2400" dirty="0">
                <a:solidFill>
                  <a:srgbClr val="000000"/>
                </a:solidFill>
              </a:rPr>
              <a:t>Adventurous activities and physical education combined, can frontier learners knowledge and understanding of the environmental characteristics of Wales.</a:t>
            </a:r>
          </a:p>
          <a:p>
            <a:pPr marL="0" indent="0">
              <a:buNone/>
            </a:pPr>
            <a:r>
              <a:rPr lang="en-GB" sz="2400" i="1" dirty="0">
                <a:solidFill>
                  <a:srgbClr val="000000"/>
                </a:solidFill>
              </a:rPr>
              <a:t>“Adventure activity and sports skills can form the foundation of life-long interests, as well as address the health and obesity agendas.”</a:t>
            </a:r>
          </a:p>
          <a:p>
            <a:r>
              <a:rPr lang="en-GB" sz="2400" dirty="0">
                <a:solidFill>
                  <a:srgbClr val="000000"/>
                </a:solidFill>
              </a:rPr>
              <a:t>Not only will the activities prepare students for the residential experience, it will also contribute to health, fitness and well-being throughout life.</a:t>
            </a:r>
          </a:p>
          <a:p>
            <a:pPr marL="0" indent="0">
              <a:buNone/>
            </a:pPr>
            <a:r>
              <a:rPr lang="en-GB" sz="1500" dirty="0">
                <a:solidFill>
                  <a:srgbClr val="000000"/>
                </a:solidFill>
              </a:rPr>
              <a:t>(Outdoor Learning is in a class of its own, 2012)</a:t>
            </a:r>
          </a:p>
        </p:txBody>
      </p:sp>
    </p:spTree>
    <p:extLst>
      <p:ext uri="{BB962C8B-B14F-4D97-AF65-F5344CB8AC3E}">
        <p14:creationId xmlns:p14="http://schemas.microsoft.com/office/powerpoint/2010/main" val="303661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1FBD71-5FA9-455B-A7D3-39B3A7091F35}"/>
              </a:ext>
            </a:extLst>
          </p:cNvPr>
          <p:cNvSpPr>
            <a:spLocks noGrp="1"/>
          </p:cNvSpPr>
          <p:nvPr>
            <p:ph type="title"/>
          </p:nvPr>
        </p:nvSpPr>
        <p:spPr>
          <a:xfrm>
            <a:off x="589560" y="856180"/>
            <a:ext cx="4560584" cy="1128068"/>
          </a:xfrm>
        </p:spPr>
        <p:txBody>
          <a:bodyPr anchor="ctr">
            <a:normAutofit/>
          </a:bodyPr>
          <a:lstStyle/>
          <a:p>
            <a:r>
              <a:rPr lang="en-GB" sz="3700"/>
              <a:t>Orienteering on school grounds </a:t>
            </a:r>
          </a:p>
        </p:txBody>
      </p:sp>
      <p:grpSp>
        <p:nvGrpSpPr>
          <p:cNvPr id="17" name="Group 1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8" name="Rectangle 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DCC77B-DC31-4F77-98D8-A0ED90F82D18}"/>
              </a:ext>
            </a:extLst>
          </p:cNvPr>
          <p:cNvSpPr>
            <a:spLocks noGrp="1"/>
          </p:cNvSpPr>
          <p:nvPr>
            <p:ph idx="1"/>
          </p:nvPr>
        </p:nvSpPr>
        <p:spPr>
          <a:xfrm>
            <a:off x="590719" y="2330505"/>
            <a:ext cx="4559425" cy="3979585"/>
          </a:xfrm>
        </p:spPr>
        <p:txBody>
          <a:bodyPr anchor="ctr">
            <a:normAutofit/>
          </a:bodyPr>
          <a:lstStyle/>
          <a:p>
            <a:r>
              <a:rPr lang="en-GB" sz="1400" dirty="0"/>
              <a:t>Incorporate the use of map and compass- opportunity to learn a skill!</a:t>
            </a:r>
          </a:p>
          <a:p>
            <a:r>
              <a:rPr lang="en-GB" sz="1400" dirty="0"/>
              <a:t>Residential trips help provide balance in learning, outdoor and classroom. Residential trips often are centred on team work with peers. By introducing key stage 3 to activities that could already be alien to them, it may alleviate some anxiety as it is familiar. </a:t>
            </a:r>
          </a:p>
          <a:p>
            <a:r>
              <a:rPr lang="en-GB" sz="1400" dirty="0"/>
              <a:t>They may welcome this challenge when it does comes to the residential, as they have a better understanding which makes it a fair playing field for those that are not quick learners and cannot pick it up as quickly as some can.</a:t>
            </a:r>
          </a:p>
          <a:p>
            <a:r>
              <a:rPr lang="en-GB" sz="1400" dirty="0"/>
              <a:t>The opportunity to see where they fit into a group (leadership abilities from individuals could surface) </a:t>
            </a:r>
          </a:p>
        </p:txBody>
      </p:sp>
      <p:sp>
        <p:nvSpPr>
          <p:cNvPr id="23" name="Rectangle 2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09CDD81-BBB8-4176-A14C-485151C8F218}"/>
              </a:ext>
            </a:extLst>
          </p:cNvPr>
          <p:cNvPicPr>
            <a:picLocks noChangeAspect="1"/>
          </p:cNvPicPr>
          <p:nvPr/>
        </p:nvPicPr>
        <p:blipFill rotWithShape="1">
          <a:blip r:embed="rId2"/>
          <a:srcRect t="9591" r="-2" b="6555"/>
          <a:stretch/>
        </p:blipFill>
        <p:spPr>
          <a:xfrm>
            <a:off x="5977788" y="799352"/>
            <a:ext cx="5425410" cy="5259296"/>
          </a:xfrm>
          <a:prstGeom prst="rect">
            <a:avLst/>
          </a:prstGeom>
        </p:spPr>
      </p:pic>
      <p:sp>
        <p:nvSpPr>
          <p:cNvPr id="16" name="TextBox 15">
            <a:extLst>
              <a:ext uri="{FF2B5EF4-FFF2-40B4-BE49-F238E27FC236}">
                <a16:creationId xmlns:a16="http://schemas.microsoft.com/office/drawing/2014/main" id="{1771C9B5-8200-40A2-8E0D-F356BC2B6A66}"/>
              </a:ext>
            </a:extLst>
          </p:cNvPr>
          <p:cNvSpPr txBox="1"/>
          <p:nvPr/>
        </p:nvSpPr>
        <p:spPr>
          <a:xfrm>
            <a:off x="34676" y="6164969"/>
            <a:ext cx="5943112" cy="584775"/>
          </a:xfrm>
          <a:prstGeom prst="rect">
            <a:avLst/>
          </a:prstGeom>
          <a:noFill/>
        </p:spPr>
        <p:txBody>
          <a:bodyPr wrap="square">
            <a:spAutoFit/>
          </a:bodyPr>
          <a:lstStyle/>
          <a:p>
            <a:r>
              <a:rPr lang="en-GB" sz="1600" dirty="0"/>
              <a:t>(Outdoor learning - the benefits of residentials | Wild child Adventure, 2021)</a:t>
            </a:r>
          </a:p>
        </p:txBody>
      </p:sp>
    </p:spTree>
    <p:extLst>
      <p:ext uri="{BB962C8B-B14F-4D97-AF65-F5344CB8AC3E}">
        <p14:creationId xmlns:p14="http://schemas.microsoft.com/office/powerpoint/2010/main" val="1493644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67E82-C926-4F52-B0A1-ABCE36656E3E}"/>
              </a:ext>
            </a:extLst>
          </p:cNvPr>
          <p:cNvSpPr>
            <a:spLocks noGrp="1"/>
          </p:cNvSpPr>
          <p:nvPr>
            <p:ph type="title"/>
          </p:nvPr>
        </p:nvSpPr>
        <p:spPr>
          <a:xfrm>
            <a:off x="589560" y="856180"/>
            <a:ext cx="4560584" cy="1128068"/>
          </a:xfrm>
        </p:spPr>
        <p:txBody>
          <a:bodyPr anchor="ctr">
            <a:normAutofit/>
          </a:bodyPr>
          <a:lstStyle/>
          <a:p>
            <a:r>
              <a:rPr lang="en-GB" sz="3700"/>
              <a:t>Outdoor stage/theatre </a:t>
            </a:r>
          </a:p>
        </p:txBody>
      </p:sp>
      <p:grpSp>
        <p:nvGrpSpPr>
          <p:cNvPr id="26" name="Group 2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7" name="Rectangle 2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B54E7E-4A27-4ACD-97DA-C2EB405ABCD4}"/>
              </a:ext>
            </a:extLst>
          </p:cNvPr>
          <p:cNvSpPr>
            <a:spLocks noGrp="1"/>
          </p:cNvSpPr>
          <p:nvPr>
            <p:ph idx="1"/>
          </p:nvPr>
        </p:nvSpPr>
        <p:spPr>
          <a:xfrm>
            <a:off x="590719" y="2330505"/>
            <a:ext cx="4559425" cy="3979585"/>
          </a:xfrm>
        </p:spPr>
        <p:txBody>
          <a:bodyPr anchor="ctr">
            <a:normAutofit/>
          </a:bodyPr>
          <a:lstStyle/>
          <a:p>
            <a:r>
              <a:rPr lang="en-GB" sz="1600" dirty="0"/>
              <a:t>Allows children to express themselves artistically (supports all school subjects)</a:t>
            </a:r>
          </a:p>
          <a:p>
            <a:r>
              <a:rPr lang="en-GB" sz="1600" dirty="0"/>
              <a:t>Outdoor setting helps reinforce the idea of attachment with nature, natural materials used for build the theatre also represent this</a:t>
            </a:r>
          </a:p>
          <a:p>
            <a:r>
              <a:rPr lang="en-GB" sz="1600" dirty="0"/>
              <a:t>This supports the curriculum as it broadens the experience of outdoor learning to encourage learners to explore their sense of self and a relationship with peers and the outdoors </a:t>
            </a:r>
          </a:p>
          <a:p>
            <a:r>
              <a:rPr lang="en-GB" sz="1600" dirty="0"/>
              <a:t>Public speaking often presents a challenge for a lot of people although it is a life skill.</a:t>
            </a:r>
          </a:p>
          <a:p>
            <a:r>
              <a:rPr lang="en-GB" sz="1600" dirty="0"/>
              <a:t>Being exposed to this opportunity early by speaking in front of peers can help appease anxiety in adult life by experience and repetition. </a:t>
            </a:r>
          </a:p>
          <a:p>
            <a:pPr marL="0" indent="0">
              <a:buNone/>
            </a:pPr>
            <a:r>
              <a:rPr lang="en-GB" sz="1200" dirty="0"/>
              <a:t>(Hwb.gov.wales, 2019)</a:t>
            </a:r>
          </a:p>
        </p:txBody>
      </p:sp>
      <p:sp>
        <p:nvSpPr>
          <p:cNvPr id="32" name="Rectangle 3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8FAC132-D93E-4051-8370-2C93BDFEB58D}"/>
              </a:ext>
            </a:extLst>
          </p:cNvPr>
          <p:cNvPicPr>
            <a:picLocks noChangeAspect="1"/>
          </p:cNvPicPr>
          <p:nvPr/>
        </p:nvPicPr>
        <p:blipFill rotWithShape="1">
          <a:blip r:embed="rId2"/>
          <a:srcRect l="11747" r="10884"/>
          <a:stretch/>
        </p:blipFill>
        <p:spPr>
          <a:xfrm>
            <a:off x="5977788" y="799352"/>
            <a:ext cx="5425410" cy="5259296"/>
          </a:xfrm>
          <a:prstGeom prst="rect">
            <a:avLst/>
          </a:prstGeom>
        </p:spPr>
      </p:pic>
    </p:spTree>
    <p:extLst>
      <p:ext uri="{BB962C8B-B14F-4D97-AF65-F5344CB8AC3E}">
        <p14:creationId xmlns:p14="http://schemas.microsoft.com/office/powerpoint/2010/main" val="1395313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522C2-CBBA-4889-92E0-68FC0D6A5904}"/>
              </a:ext>
            </a:extLst>
          </p:cNvPr>
          <p:cNvSpPr>
            <a:spLocks noGrp="1"/>
          </p:cNvSpPr>
          <p:nvPr>
            <p:ph type="title"/>
          </p:nvPr>
        </p:nvSpPr>
        <p:spPr>
          <a:xfrm>
            <a:off x="589560" y="856180"/>
            <a:ext cx="4560584" cy="1128068"/>
          </a:xfrm>
        </p:spPr>
        <p:txBody>
          <a:bodyPr anchor="ctr">
            <a:normAutofit/>
          </a:bodyPr>
          <a:lstStyle/>
          <a:p>
            <a:r>
              <a:rPr lang="en-GB" sz="4000" dirty="0"/>
              <a:t>Traverse Wall</a:t>
            </a:r>
          </a:p>
        </p:txBody>
      </p:sp>
      <p:grpSp>
        <p:nvGrpSpPr>
          <p:cNvPr id="21"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4529AE-6023-4693-9C8B-3FF6B9A4F337}"/>
              </a:ext>
            </a:extLst>
          </p:cNvPr>
          <p:cNvSpPr>
            <a:spLocks noGrp="1"/>
          </p:cNvSpPr>
          <p:nvPr>
            <p:ph idx="1"/>
          </p:nvPr>
        </p:nvSpPr>
        <p:spPr>
          <a:xfrm>
            <a:off x="590719" y="1756944"/>
            <a:ext cx="4559425" cy="4808929"/>
          </a:xfrm>
        </p:spPr>
        <p:txBody>
          <a:bodyPr anchor="ctr">
            <a:normAutofit fontScale="77500" lnSpcReduction="20000"/>
          </a:bodyPr>
          <a:lstStyle/>
          <a:p>
            <a:endParaRPr lang="en-GB" sz="1600" dirty="0"/>
          </a:p>
          <a:p>
            <a:endParaRPr lang="en-GB" sz="1600" dirty="0"/>
          </a:p>
          <a:p>
            <a:r>
              <a:rPr lang="en-GB" sz="1800" dirty="0"/>
              <a:t>Sessions can be pitched and can be focused on footwork, weight distribution, hand placement and crimping. </a:t>
            </a:r>
          </a:p>
          <a:p>
            <a:r>
              <a:rPr lang="en-GB" sz="1800" dirty="0"/>
              <a:t>Routes can be changed. Games can help pupils to apply their skills and develop on their technique under competitive conditions.</a:t>
            </a:r>
          </a:p>
          <a:p>
            <a:r>
              <a:rPr lang="en-GB" sz="1800" dirty="0"/>
              <a:t>The technical movements support physical literacy and development.</a:t>
            </a:r>
          </a:p>
          <a:p>
            <a:r>
              <a:rPr lang="en-GB" sz="1800" dirty="0"/>
              <a:t>The activity is beneficial to their health, fitness and well-being. This opportunity enables learners to explore alternative sports opposed to the traditional sports played in schools. This could peak an interest in the outdoors!</a:t>
            </a:r>
          </a:p>
          <a:p>
            <a:r>
              <a:rPr lang="en-GB" sz="1800" dirty="0"/>
              <a:t>This can promote problem solving skills by mixing up the routes or alternatively having a colour coded system that increases in difficulty, the sessions can be pitched at individual levels.</a:t>
            </a:r>
          </a:p>
          <a:p>
            <a:pPr marL="0" indent="0">
              <a:buNone/>
            </a:pPr>
            <a:r>
              <a:rPr lang="en-GB" sz="1800" i="1" dirty="0"/>
              <a:t>‘opportunities to become risk literate and physically literate’ this presents the opportunity to engage with risk in a controlled environment.”</a:t>
            </a:r>
          </a:p>
          <a:p>
            <a:pPr marL="0" indent="0">
              <a:buNone/>
            </a:pPr>
            <a:r>
              <a:rPr lang="en-GB" sz="1800" dirty="0"/>
              <a:t>Being introduced to risk prior to a residential could help make activities appear less daunting and achievable.</a:t>
            </a:r>
          </a:p>
        </p:txBody>
      </p:sp>
      <p:sp>
        <p:nvSpPr>
          <p:cNvPr id="27"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273085E-96AC-487C-95E5-906FBD9EA7D4}"/>
              </a:ext>
            </a:extLst>
          </p:cNvPr>
          <p:cNvPicPr>
            <a:picLocks noChangeAspect="1"/>
          </p:cNvPicPr>
          <p:nvPr/>
        </p:nvPicPr>
        <p:blipFill rotWithShape="1">
          <a:blip r:embed="rId2"/>
          <a:srcRect l="17167" r="23774" b="-2"/>
          <a:stretch/>
        </p:blipFill>
        <p:spPr>
          <a:xfrm>
            <a:off x="5977788" y="799352"/>
            <a:ext cx="5425410" cy="5259296"/>
          </a:xfrm>
          <a:prstGeom prst="rect">
            <a:avLst/>
          </a:prstGeom>
        </p:spPr>
      </p:pic>
      <p:sp>
        <p:nvSpPr>
          <p:cNvPr id="18" name="TextBox 17">
            <a:extLst>
              <a:ext uri="{FF2B5EF4-FFF2-40B4-BE49-F238E27FC236}">
                <a16:creationId xmlns:a16="http://schemas.microsoft.com/office/drawing/2014/main" id="{4CB5BAD4-8B6B-4DE2-AD4C-45FC2173AEBC}"/>
              </a:ext>
            </a:extLst>
          </p:cNvPr>
          <p:cNvSpPr txBox="1"/>
          <p:nvPr/>
        </p:nvSpPr>
        <p:spPr>
          <a:xfrm>
            <a:off x="5348835" y="6381207"/>
            <a:ext cx="6096000" cy="369332"/>
          </a:xfrm>
          <a:prstGeom prst="rect">
            <a:avLst/>
          </a:prstGeom>
          <a:noFill/>
        </p:spPr>
        <p:txBody>
          <a:bodyPr wrap="square">
            <a:spAutoFit/>
          </a:bodyPr>
          <a:lstStyle/>
          <a:p>
            <a:r>
              <a:rPr lang="en-GB" dirty="0"/>
              <a:t>(Maude 2010, p. 113) (Colter, 2012)</a:t>
            </a:r>
          </a:p>
        </p:txBody>
      </p:sp>
    </p:spTree>
    <p:extLst>
      <p:ext uri="{BB962C8B-B14F-4D97-AF65-F5344CB8AC3E}">
        <p14:creationId xmlns:p14="http://schemas.microsoft.com/office/powerpoint/2010/main" val="1880690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79090-6FA9-4D9C-8581-D7D04C60C037}"/>
              </a:ext>
            </a:extLst>
          </p:cNvPr>
          <p:cNvSpPr>
            <a:spLocks noGrp="1"/>
          </p:cNvSpPr>
          <p:nvPr>
            <p:ph type="title"/>
          </p:nvPr>
        </p:nvSpPr>
        <p:spPr>
          <a:xfrm>
            <a:off x="589560" y="856180"/>
            <a:ext cx="5279408" cy="1128068"/>
          </a:xfrm>
        </p:spPr>
        <p:txBody>
          <a:bodyPr anchor="ctr">
            <a:normAutofit/>
          </a:bodyPr>
          <a:lstStyle/>
          <a:p>
            <a:r>
              <a:rPr lang="en-GB" sz="4000"/>
              <a:t>Use of the school field</a:t>
            </a:r>
          </a:p>
        </p:txBody>
      </p:sp>
      <p:grpSp>
        <p:nvGrpSpPr>
          <p:cNvPr id="21"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C0A586-5E51-486F-A757-94F716F78A40}"/>
              </a:ext>
            </a:extLst>
          </p:cNvPr>
          <p:cNvSpPr>
            <a:spLocks noGrp="1"/>
          </p:cNvSpPr>
          <p:nvPr>
            <p:ph idx="1"/>
          </p:nvPr>
        </p:nvSpPr>
        <p:spPr>
          <a:xfrm>
            <a:off x="590719" y="2330505"/>
            <a:ext cx="5278066" cy="3979585"/>
          </a:xfrm>
        </p:spPr>
        <p:txBody>
          <a:bodyPr anchor="ctr">
            <a:normAutofit/>
          </a:bodyPr>
          <a:lstStyle/>
          <a:p>
            <a:r>
              <a:rPr lang="en-GB" sz="1700"/>
              <a:t>For activities such as slack lines, bushcraft, journeying (physical literacy, appreciation of the characteristics of Wales and problem solving)</a:t>
            </a:r>
          </a:p>
          <a:p>
            <a:r>
              <a:rPr lang="en-GB" sz="1700"/>
              <a:t>A small garden where homegrown vegetables and plants can be cultivated. This replicates their hard work and good impact they can have on nature, reinforces sustainable practices and establishes respect for wildlife and nature alike.  </a:t>
            </a:r>
          </a:p>
          <a:p>
            <a:r>
              <a:rPr lang="en-GB" sz="1700"/>
              <a:t>Natural affordances- this helps students to be embedded in the natural environment, even for a small portion of the day. For urban schools that are not used to the outdoors, it could be helpful to have some experience with adventurous activities before being thrown into it.</a:t>
            </a:r>
          </a:p>
        </p:txBody>
      </p:sp>
      <p:sp>
        <p:nvSpPr>
          <p:cNvPr id="27"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917EDD3-50DA-41FA-9390-AD275867B804}"/>
              </a:ext>
            </a:extLst>
          </p:cNvPr>
          <p:cNvPicPr>
            <a:picLocks noChangeAspect="1"/>
          </p:cNvPicPr>
          <p:nvPr/>
        </p:nvPicPr>
        <p:blipFill rotWithShape="1">
          <a:blip r:embed="rId2"/>
          <a:srcRect t="20962" r="4" b="21762"/>
          <a:stretch/>
        </p:blipFill>
        <p:spPr>
          <a:xfrm>
            <a:off x="7083423" y="581892"/>
            <a:ext cx="4397433" cy="2518756"/>
          </a:xfrm>
          <a:prstGeom prst="rect">
            <a:avLst/>
          </a:prstGeom>
        </p:spPr>
      </p:pic>
      <p:sp>
        <p:nvSpPr>
          <p:cNvPr id="31" name="Rectangle 30">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6389236-E0C7-40C4-AE57-BBC5B4EF8A54}"/>
              </a:ext>
            </a:extLst>
          </p:cNvPr>
          <p:cNvPicPr>
            <a:picLocks noChangeAspect="1"/>
          </p:cNvPicPr>
          <p:nvPr/>
        </p:nvPicPr>
        <p:blipFill rotWithShape="1">
          <a:blip r:embed="rId3"/>
          <a:srcRect t="2941" r="1" b="11213"/>
          <a:stretch/>
        </p:blipFill>
        <p:spPr>
          <a:xfrm>
            <a:off x="7083423" y="3707894"/>
            <a:ext cx="4395569" cy="2518756"/>
          </a:xfrm>
          <a:prstGeom prst="rect">
            <a:avLst/>
          </a:prstGeom>
        </p:spPr>
      </p:pic>
    </p:spTree>
    <p:extLst>
      <p:ext uri="{BB962C8B-B14F-4D97-AF65-F5344CB8AC3E}">
        <p14:creationId xmlns:p14="http://schemas.microsoft.com/office/powerpoint/2010/main" val="2181718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4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0CE60-5EE7-4F14-8941-5EB37D806ABA}"/>
              </a:ext>
            </a:extLst>
          </p:cNvPr>
          <p:cNvSpPr>
            <a:spLocks noGrp="1"/>
          </p:cNvSpPr>
          <p:nvPr>
            <p:ph type="title"/>
          </p:nvPr>
        </p:nvSpPr>
        <p:spPr>
          <a:xfrm>
            <a:off x="589560" y="856180"/>
            <a:ext cx="4560584" cy="1128068"/>
          </a:xfrm>
        </p:spPr>
        <p:txBody>
          <a:bodyPr anchor="ctr">
            <a:normAutofit/>
          </a:bodyPr>
          <a:lstStyle/>
          <a:p>
            <a:r>
              <a:rPr lang="en-GB" sz="4000" dirty="0"/>
              <a:t>Kolb’s Learning Cycle</a:t>
            </a:r>
          </a:p>
        </p:txBody>
      </p:sp>
      <p:grpSp>
        <p:nvGrpSpPr>
          <p:cNvPr id="59" name="Group 4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60" name="Rectangle 4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5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Rectangle 5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B7756C-CFA3-4453-A6C1-ABB9619C9DEB}"/>
              </a:ext>
            </a:extLst>
          </p:cNvPr>
          <p:cNvSpPr>
            <a:spLocks noGrp="1"/>
          </p:cNvSpPr>
          <p:nvPr>
            <p:ph idx="1"/>
          </p:nvPr>
        </p:nvSpPr>
        <p:spPr>
          <a:xfrm>
            <a:off x="590719" y="2330505"/>
            <a:ext cx="4559425" cy="3979585"/>
          </a:xfrm>
        </p:spPr>
        <p:txBody>
          <a:bodyPr anchor="ctr">
            <a:normAutofit/>
          </a:bodyPr>
          <a:lstStyle/>
          <a:p>
            <a:r>
              <a:rPr lang="en-GB" sz="2000" dirty="0"/>
              <a:t>In relation to Kolb’s learning cycle, this learning theory underpins the focus of adventurous activities.</a:t>
            </a:r>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dirty="0"/>
              <a:t>(</a:t>
            </a:r>
            <a:r>
              <a:rPr lang="en-GB" sz="1400" dirty="0" err="1"/>
              <a:t>Mcleoed</a:t>
            </a:r>
            <a:r>
              <a:rPr lang="en-GB" sz="1400" dirty="0"/>
              <a:t>, 2017)</a:t>
            </a:r>
          </a:p>
          <a:p>
            <a:pPr marL="0" indent="0">
              <a:buNone/>
            </a:pPr>
            <a:endParaRPr lang="en-GB" sz="2000" dirty="0"/>
          </a:p>
        </p:txBody>
      </p:sp>
      <p:sp>
        <p:nvSpPr>
          <p:cNvPr id="63" name="Rectangle 5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6D7F032-9B67-465B-AE53-0AA45EF65FDD}"/>
              </a:ext>
            </a:extLst>
          </p:cNvPr>
          <p:cNvPicPr>
            <a:picLocks noChangeAspect="1"/>
          </p:cNvPicPr>
          <p:nvPr/>
        </p:nvPicPr>
        <p:blipFill rotWithShape="1">
          <a:blip r:embed="rId2"/>
          <a:srcRect l="7852" r="18131"/>
          <a:stretch/>
        </p:blipFill>
        <p:spPr>
          <a:xfrm>
            <a:off x="5977788" y="799352"/>
            <a:ext cx="5425410" cy="5259296"/>
          </a:xfrm>
          <a:prstGeom prst="rect">
            <a:avLst/>
          </a:prstGeom>
        </p:spPr>
      </p:pic>
    </p:spTree>
    <p:extLst>
      <p:ext uri="{BB962C8B-B14F-4D97-AF65-F5344CB8AC3E}">
        <p14:creationId xmlns:p14="http://schemas.microsoft.com/office/powerpoint/2010/main" val="3556921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2B757-E8C7-4F0B-80CE-EDB1B0B590D0}"/>
              </a:ext>
            </a:extLst>
          </p:cNvPr>
          <p:cNvSpPr>
            <a:spLocks noGrp="1"/>
          </p:cNvSpPr>
          <p:nvPr>
            <p:ph type="title"/>
          </p:nvPr>
        </p:nvSpPr>
        <p:spPr>
          <a:xfrm>
            <a:off x="808638" y="386930"/>
            <a:ext cx="9236700" cy="1188950"/>
          </a:xfrm>
        </p:spPr>
        <p:txBody>
          <a:bodyPr anchor="b">
            <a:normAutofit/>
          </a:bodyPr>
          <a:lstStyle/>
          <a:p>
            <a:r>
              <a:rPr lang="en-GB" sz="5400" dirty="0"/>
              <a:t>The Welsh Curriculum</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A19FA6-ECF8-457A-8A40-3C527850F345}"/>
              </a:ext>
            </a:extLst>
          </p:cNvPr>
          <p:cNvSpPr>
            <a:spLocks noGrp="1"/>
          </p:cNvSpPr>
          <p:nvPr>
            <p:ph idx="1"/>
          </p:nvPr>
        </p:nvSpPr>
        <p:spPr>
          <a:xfrm>
            <a:off x="793660" y="2599509"/>
            <a:ext cx="10143668" cy="3435531"/>
          </a:xfrm>
        </p:spPr>
        <p:txBody>
          <a:bodyPr anchor="ctr">
            <a:normAutofit/>
          </a:bodyPr>
          <a:lstStyle/>
          <a:p>
            <a:r>
              <a:rPr lang="en-GB" sz="2200" dirty="0"/>
              <a:t>In correspondence with the curriculum, these adventurous activities apply principles such as responsibility for themselves and others, identify problems and self- evaluation.</a:t>
            </a:r>
          </a:p>
          <a:p>
            <a:r>
              <a:rPr lang="en-GB" sz="2200" dirty="0"/>
              <a:t>Pupils should develop their understanding and skill ability of physical education. </a:t>
            </a:r>
          </a:p>
          <a:p>
            <a:r>
              <a:rPr lang="en-GB" sz="2200" dirty="0"/>
              <a:t>Participation in outdoor activities increases awareness of the natural environment and the importance of issues such as conservation and sustainable development. </a:t>
            </a:r>
          </a:p>
          <a:p>
            <a:r>
              <a:rPr lang="en-GB" sz="2200" dirty="0"/>
              <a:t>These adventurous activities can be done during curriculum time or after school.</a:t>
            </a:r>
          </a:p>
        </p:txBody>
      </p:sp>
    </p:spTree>
    <p:extLst>
      <p:ext uri="{BB962C8B-B14F-4D97-AF65-F5344CB8AC3E}">
        <p14:creationId xmlns:p14="http://schemas.microsoft.com/office/powerpoint/2010/main" val="98994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A99D61-3A21-492B-A0EF-C1E5E78E999D}"/>
              </a:ext>
            </a:extLst>
          </p:cNvPr>
          <p:cNvSpPr>
            <a:spLocks noGrp="1"/>
          </p:cNvSpPr>
          <p:nvPr>
            <p:ph type="title"/>
          </p:nvPr>
        </p:nvSpPr>
        <p:spPr>
          <a:xfrm>
            <a:off x="645065" y="1463040"/>
            <a:ext cx="3796306" cy="2690949"/>
          </a:xfrm>
        </p:spPr>
        <p:txBody>
          <a:bodyPr anchor="t">
            <a:normAutofit/>
          </a:bodyPr>
          <a:lstStyle/>
          <a:p>
            <a:r>
              <a:rPr lang="en-GB" dirty="0"/>
              <a:t>Pupil Progression and Opportunities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2E3282-2122-4E3A-9193-E10D4B525F65}"/>
              </a:ext>
            </a:extLst>
          </p:cNvPr>
          <p:cNvSpPr>
            <a:spLocks noGrp="1"/>
          </p:cNvSpPr>
          <p:nvPr>
            <p:ph idx="1"/>
          </p:nvPr>
        </p:nvSpPr>
        <p:spPr>
          <a:xfrm>
            <a:off x="5656218" y="587829"/>
            <a:ext cx="5542387" cy="5682342"/>
          </a:xfrm>
        </p:spPr>
        <p:txBody>
          <a:bodyPr anchor="t">
            <a:normAutofit fontScale="62500" lnSpcReduction="20000"/>
          </a:bodyPr>
          <a:lstStyle/>
          <a:p>
            <a:r>
              <a:rPr lang="en-GB" sz="2900" dirty="0"/>
              <a:t>Confidence in one’s abilities- this could help improve self-esteem which could have lasting effects up into adulthood. </a:t>
            </a:r>
          </a:p>
          <a:p>
            <a:r>
              <a:rPr lang="en-GB" sz="2900" dirty="0"/>
              <a:t>Teamwork is a necessity in the adult world. Practicing this skill will prepare adolescents’ for the  residential experience and life after school e.g. in the workplace- “Schools must work to reduce environmental and social barriers to inclusion and offer opportunities for all learners to achieve their full potential in preparation for further learning and life”</a:t>
            </a:r>
          </a:p>
          <a:p>
            <a:r>
              <a:rPr lang="en-GB" sz="2900" dirty="0"/>
              <a:t>Outdoor activities could help learners overcome natural shyness most people in that age bracket experience. </a:t>
            </a:r>
          </a:p>
          <a:p>
            <a:r>
              <a:rPr lang="en-GB" sz="2900" dirty="0"/>
              <a:t>Opportunity to work collaboratively and problem-solve, as a group and an individual.</a:t>
            </a:r>
          </a:p>
          <a:p>
            <a:r>
              <a:rPr lang="en-GB" sz="2900" dirty="0"/>
              <a:t>The residential experience focuses on team-building activities to allow students to develop and practice important social skills. By practicing this before a residential through adventurous activities, it gives pupils a head start in familiarising themselves with their peers out of a conventional classroom setting</a:t>
            </a:r>
            <a:r>
              <a:rPr lang="en-GB" sz="2100" dirty="0"/>
              <a:t>.</a:t>
            </a:r>
          </a:p>
          <a:p>
            <a:r>
              <a:rPr lang="en-GB" sz="2900" dirty="0"/>
              <a:t>Promotes healthy coping mechanisms at a younger age (to get outdoors for mental health) </a:t>
            </a:r>
          </a:p>
          <a:p>
            <a:pPr marL="0" indent="0">
              <a:buNone/>
            </a:pPr>
            <a:r>
              <a:rPr lang="en-GB" sz="1200" dirty="0"/>
              <a:t>(Physical education in the National Curriculum for Wales, 2008)</a:t>
            </a:r>
          </a:p>
        </p:txBody>
      </p:sp>
    </p:spTree>
    <p:extLst>
      <p:ext uri="{BB962C8B-B14F-4D97-AF65-F5344CB8AC3E}">
        <p14:creationId xmlns:p14="http://schemas.microsoft.com/office/powerpoint/2010/main" val="141678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7F76C9-03B2-4CDB-AF60-4D960E555806}"/>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kern="1200">
                <a:solidFill>
                  <a:srgbClr val="000000"/>
                </a:solidFill>
                <a:latin typeface="+mj-lt"/>
                <a:ea typeface="+mj-ea"/>
                <a:cs typeface="+mj-cs"/>
              </a:rPr>
              <a:t>Questions?</a:t>
            </a: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Question mark">
            <a:extLst>
              <a:ext uri="{FF2B5EF4-FFF2-40B4-BE49-F238E27FC236}">
                <a16:creationId xmlns:a16="http://schemas.microsoft.com/office/drawing/2014/main" id="{19713862-13A7-43F6-BFBD-69FCDFD6BAB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1168249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72C04-76EB-4A03-8905-5E4BB7899E1F}"/>
              </a:ext>
            </a:extLst>
          </p:cNvPr>
          <p:cNvSpPr>
            <a:spLocks noGrp="1"/>
          </p:cNvSpPr>
          <p:nvPr>
            <p:ph type="title"/>
          </p:nvPr>
        </p:nvSpPr>
        <p:spPr>
          <a:xfrm>
            <a:off x="808638" y="386930"/>
            <a:ext cx="9236700" cy="1188950"/>
          </a:xfrm>
        </p:spPr>
        <p:txBody>
          <a:bodyPr anchor="b">
            <a:normAutofit/>
          </a:bodyPr>
          <a:lstStyle/>
          <a:p>
            <a:r>
              <a:rPr lang="en-GB" sz="5400"/>
              <a:t>References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9D889F-F6C6-41F4-B07B-5F8AB8BBEFF6}"/>
              </a:ext>
            </a:extLst>
          </p:cNvPr>
          <p:cNvSpPr>
            <a:spLocks noGrp="1"/>
          </p:cNvSpPr>
          <p:nvPr>
            <p:ph idx="1"/>
          </p:nvPr>
        </p:nvSpPr>
        <p:spPr>
          <a:xfrm>
            <a:off x="793660" y="2599509"/>
            <a:ext cx="10143668" cy="3435531"/>
          </a:xfrm>
        </p:spPr>
        <p:txBody>
          <a:bodyPr anchor="ctr">
            <a:normAutofit/>
          </a:bodyPr>
          <a:lstStyle/>
          <a:p>
            <a:pPr marL="0" indent="0">
              <a:buNone/>
            </a:pPr>
            <a:r>
              <a:rPr lang="en-GB" sz="1500" i="1" dirty="0"/>
              <a:t>Outdoor Learning is in a class of its own </a:t>
            </a:r>
            <a:r>
              <a:rPr lang="en-GB" sz="1500" dirty="0"/>
              <a:t>(2012). Available at: </a:t>
            </a:r>
            <a:r>
              <a:rPr lang="en-GB" sz="1500" dirty="0">
                <a:hlinkClick r:id="rId2"/>
              </a:rPr>
              <a:t>https://www.theguardian.com/teachernetwork/2012/dec/04/outdoor-learning-school-activities</a:t>
            </a:r>
            <a:endParaRPr lang="en-GB" sz="1500" dirty="0"/>
          </a:p>
          <a:p>
            <a:pPr marL="0" indent="0">
              <a:buNone/>
            </a:pPr>
            <a:r>
              <a:rPr lang="en-GB" sz="1500" dirty="0"/>
              <a:t>(Accessed: 5 January 2021).</a:t>
            </a:r>
          </a:p>
          <a:p>
            <a:pPr marL="0" indent="0">
              <a:buNone/>
            </a:pPr>
            <a:r>
              <a:rPr lang="en-GB" sz="1500" i="1" dirty="0"/>
              <a:t>Outdoor learning - the benefits of residentials </a:t>
            </a:r>
            <a:r>
              <a:rPr lang="en-GB" sz="1500" dirty="0"/>
              <a:t>| </a:t>
            </a:r>
            <a:r>
              <a:rPr lang="en-GB" sz="1500" b="1" dirty="0"/>
              <a:t>Wild child Adventure </a:t>
            </a:r>
            <a:r>
              <a:rPr lang="en-GB" sz="1500" dirty="0"/>
              <a:t>(2015). Available at: </a:t>
            </a:r>
            <a:r>
              <a:rPr lang="en-GB" sz="1500" dirty="0">
                <a:hlinkClick r:id="rId3"/>
              </a:rPr>
              <a:t>https://www.wildchildadventure.com/blog/school-residential-trips-taking-learning-outside/</a:t>
            </a:r>
            <a:endParaRPr lang="en-GB" sz="1500" dirty="0"/>
          </a:p>
          <a:p>
            <a:pPr marL="0" indent="0">
              <a:buNone/>
            </a:pPr>
            <a:r>
              <a:rPr lang="en-GB" sz="1500" dirty="0"/>
              <a:t> (Accessed: 4 January 2021).</a:t>
            </a:r>
          </a:p>
          <a:p>
            <a:pPr marL="0" indent="0">
              <a:buNone/>
            </a:pPr>
            <a:r>
              <a:rPr lang="en-GB" sz="1500" i="1" dirty="0"/>
              <a:t>Physical education in the National Curriculum for Wales </a:t>
            </a:r>
            <a:r>
              <a:rPr lang="en-GB" sz="1500" dirty="0"/>
              <a:t>(2008). Cardiff: </a:t>
            </a:r>
            <a:r>
              <a:rPr lang="en-GB" sz="1500" b="1" dirty="0"/>
              <a:t>Department for Children, Education, Lifelong Learning and Skills</a:t>
            </a:r>
            <a:r>
              <a:rPr lang="en-GB" sz="1500" dirty="0"/>
              <a:t>, pp. 1-4.</a:t>
            </a:r>
          </a:p>
          <a:p>
            <a:pPr marL="0" indent="0">
              <a:buNone/>
            </a:pPr>
            <a:r>
              <a:rPr lang="en-GB" sz="1500" dirty="0"/>
              <a:t>(2021) </a:t>
            </a:r>
            <a:r>
              <a:rPr lang="en-GB" sz="1500" b="1" dirty="0"/>
              <a:t>Yesfutures.org</a:t>
            </a:r>
            <a:r>
              <a:rPr lang="en-GB" sz="1500" dirty="0"/>
              <a:t>. </a:t>
            </a:r>
          </a:p>
          <a:p>
            <a:pPr marL="0" indent="0">
              <a:buNone/>
            </a:pPr>
            <a:r>
              <a:rPr lang="en-GB" sz="1500" dirty="0"/>
              <a:t>Available at: https://www.yesfutures.org/post/2018/04/10/the-importance-of-residential-trips#:~:text=On%20residentials%2C%20students%20show%20an,such%20as%20confidence%20and%20resilience. (Accessed: 3 January 2021).</a:t>
            </a:r>
          </a:p>
          <a:p>
            <a:pPr marL="0" indent="0">
              <a:buNone/>
            </a:pPr>
            <a:endParaRPr lang="en-GB" sz="1500" dirty="0"/>
          </a:p>
        </p:txBody>
      </p:sp>
    </p:spTree>
    <p:extLst>
      <p:ext uri="{BB962C8B-B14F-4D97-AF65-F5344CB8AC3E}">
        <p14:creationId xmlns:p14="http://schemas.microsoft.com/office/powerpoint/2010/main" val="799564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FE1165-D063-4E77-8C5D-A664DF8B1994}"/>
              </a:ext>
            </a:extLst>
          </p:cNvPr>
          <p:cNvSpPr>
            <a:spLocks noGrp="1"/>
          </p:cNvSpPr>
          <p:nvPr>
            <p:ph idx="1"/>
          </p:nvPr>
        </p:nvSpPr>
        <p:spPr>
          <a:xfrm>
            <a:off x="5656218" y="1463039"/>
            <a:ext cx="5542387" cy="4300447"/>
          </a:xfrm>
        </p:spPr>
        <p:txBody>
          <a:bodyPr anchor="t">
            <a:normAutofit/>
          </a:bodyPr>
          <a:lstStyle/>
          <a:p>
            <a:r>
              <a:rPr lang="en-GB" sz="2200" b="1" dirty="0"/>
              <a:t>Colter, M. </a:t>
            </a:r>
            <a:r>
              <a:rPr lang="en-GB" sz="2200" dirty="0"/>
              <a:t>(2012) </a:t>
            </a:r>
            <a:r>
              <a:rPr lang="en-GB" sz="2200" i="1" dirty="0"/>
              <a:t>TEACHING OUTDOOR AND ADVENTURE ACTIVITIES: DESCRIBING ANALYSING AND UNDERSTANDING A PRIMARY SCHOOL PHYSICAL EDUCATION PROFESSIONAL DEVELOPMENT PROGRAMME</a:t>
            </a:r>
            <a:r>
              <a:rPr lang="en-GB" sz="2200" dirty="0"/>
              <a:t>. BSC. Dublin City University.</a:t>
            </a:r>
          </a:p>
          <a:p>
            <a:r>
              <a:rPr lang="en-GB" sz="2200" dirty="0" err="1"/>
              <a:t>Mcleoed</a:t>
            </a:r>
            <a:r>
              <a:rPr lang="en-GB" sz="2200" dirty="0"/>
              <a:t>, S. (2017) Simplypsychology.org. Available at: https://www.simplypsychology.org/learning-kolb.html (Accessed: 1 January 2021).</a:t>
            </a:r>
          </a:p>
        </p:txBody>
      </p:sp>
    </p:spTree>
    <p:extLst>
      <p:ext uri="{BB962C8B-B14F-4D97-AF65-F5344CB8AC3E}">
        <p14:creationId xmlns:p14="http://schemas.microsoft.com/office/powerpoint/2010/main" val="17858574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1198</Words>
  <Application>Microsoft Office PowerPoint</Application>
  <PresentationFormat>Widescreen</PresentationFormat>
  <Paragraphs>68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Adventurous Activities for Key Stage 3</vt:lpstr>
      <vt:lpstr>Physical Education and Adventurous Activities </vt:lpstr>
      <vt:lpstr>Orienteering on school grounds </vt:lpstr>
      <vt:lpstr>Outdoor stage/theatre </vt:lpstr>
      <vt:lpstr>Traverse Wall</vt:lpstr>
      <vt:lpstr>Use of the school field</vt:lpstr>
      <vt:lpstr>Kolb’s Learning Cycle</vt:lpstr>
      <vt:lpstr>The Welsh Curriculum</vt:lpstr>
      <vt:lpstr>Pupil Progression and Opportunities</vt:lpstr>
      <vt:lpstr>Questions?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Adventurous Activities for Key Stage 3</dc:title>
  <dc:creator>Amy Barr</dc:creator>
  <cp:lastModifiedBy>Amy Barr</cp:lastModifiedBy>
  <cp:revision>1</cp:revision>
  <dcterms:created xsi:type="dcterms:W3CDTF">2021-01-07T09:43:08Z</dcterms:created>
  <dcterms:modified xsi:type="dcterms:W3CDTF">2021-01-07T09:49:05Z</dcterms:modified>
</cp:coreProperties>
</file>