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handoutMasterIdLst>
    <p:handoutMasterId r:id="rId9"/>
  </p:handoutMasterIdLst>
  <p:sldIdLst>
    <p:sldId id="274" r:id="rId2"/>
    <p:sldId id="278" r:id="rId3"/>
    <p:sldId id="275" r:id="rId4"/>
    <p:sldId id="288" r:id="rId5"/>
    <p:sldId id="287" r:id="rId6"/>
    <p:sldId id="29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F5AB1C69-6EDB-4FF4-983F-18BD219EF322}"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F0F0"/>
          </a:solidFill>
        </a:fill>
      </a:tcStyle>
    </a:wholeTbl>
    <a:band1H>
      <a:tcStyle>
        <a:tcBdr/>
        <a:fill>
          <a:solidFill>
            <a:srgbClr val="E1E1E1"/>
          </a:solidFill>
        </a:fill>
      </a:tcStyle>
    </a:band1H>
    <a:band2H>
      <a:tcStyle>
        <a:tcBdr/>
      </a:tcStyle>
    </a:band2H>
    <a:band1V>
      <a:tcStyle>
        <a:tcBdr/>
        <a:fill>
          <a:solidFill>
            <a:srgbClr val="E1E1E1"/>
          </a:solidFill>
        </a:fill>
      </a:tcStyle>
    </a:band1V>
    <a:band2V>
      <a:tcStyle>
        <a:tcBdr/>
      </a:tcStyle>
    </a:band2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A5A5"/>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FF7"/>
          </a:solidFill>
        </a:fill>
      </a:tcStyle>
    </a:wholeTbl>
    <a:band1H>
      <a:tcStyle>
        <a:tcBdr/>
        <a:fill>
          <a:solidFill>
            <a:srgbClr val="D2DEEF"/>
          </a:solidFill>
        </a:fill>
      </a:tcStyle>
    </a:band1H>
    <a:band2H>
      <a:tcStyle>
        <a:tcBdr/>
      </a:tcStyle>
    </a:band2H>
    <a:band1V>
      <a:tcStyle>
        <a:tcBdr/>
        <a:fill>
          <a:solidFill>
            <a:srgbClr val="D2DEEF"/>
          </a:solidFill>
        </a:fill>
      </a:tcStyle>
    </a:band1V>
    <a:band2V>
      <a:tcStyle>
        <a:tcBdr/>
      </a:tcStyle>
    </a:band2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B9BD5"/>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B9B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505E37-CACC-F009-C22B-AD691668EF2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B92AFD6E-36A1-A282-E6DE-E5E8B2709C74}"/>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3FF7630-31A0-4B97-AE58-43E261BBFC94}"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15/03/2024</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7E6BF10A-EC5E-F140-FCB6-77B15B22CE00}"/>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1A3ECB0F-4545-55E8-B78A-2D5C25670E5B}"/>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69B6D51-4261-41A8-9E2B-06208A1A5E32}"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8191079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36FF9D6-D5F9-02EB-8A27-DA51C88A1C0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5A266FB-3545-3C68-3794-B65D9D97A3D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F4B4B03-E2B1-4D31-9F93-95CE453036A0}" type="datetime1">
              <a:rPr lang="en-GB"/>
              <a:pPr lvl="0"/>
              <a:t>15/03/2024</a:t>
            </a:fld>
            <a:endParaRPr lang="en-GB"/>
          </a:p>
        </p:txBody>
      </p:sp>
      <p:sp>
        <p:nvSpPr>
          <p:cNvPr id="4" name="Slide Image Placeholder 3">
            <a:extLst>
              <a:ext uri="{FF2B5EF4-FFF2-40B4-BE49-F238E27FC236}">
                <a16:creationId xmlns:a16="http://schemas.microsoft.com/office/drawing/2014/main" id="{30195C68-FE4B-B5B3-AEC9-525E50269E3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9483494-035A-61BA-A945-B1C376A950D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97C514FF-8C53-11A0-5FF6-43FF5F7A8CE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6DA2654A-108A-5257-EB0C-0AF4E2D1C218}"/>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409AE8B-3150-42FA-9581-7EFBE6695CDD}" type="slidenum">
              <a:t>‹#›</a:t>
            </a:fld>
            <a:endParaRPr lang="en-GB"/>
          </a:p>
        </p:txBody>
      </p:sp>
    </p:spTree>
    <p:extLst>
      <p:ext uri="{BB962C8B-B14F-4D97-AF65-F5344CB8AC3E}">
        <p14:creationId xmlns:p14="http://schemas.microsoft.com/office/powerpoint/2010/main" val="204041583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My name is Roxana </a:t>
            </a:r>
            <a:r>
              <a:rPr lang="en-GB" dirty="0" err="1"/>
              <a:t>Andreea</a:t>
            </a:r>
            <a:r>
              <a:rPr lang="en-GB" dirty="0"/>
              <a:t> Cimpan , student number 2314721 , student at University of Wales Trinity Saint David  for Professional Policing and </a:t>
            </a:r>
            <a:r>
              <a:rPr lang="en-GB" dirty="0" err="1"/>
              <a:t>i</a:t>
            </a:r>
            <a:r>
              <a:rPr lang="en-GB" dirty="0"/>
              <a:t> am </a:t>
            </a:r>
            <a:r>
              <a:rPr lang="en-GB" dirty="0" err="1"/>
              <a:t>gonna</a:t>
            </a:r>
            <a:r>
              <a:rPr lang="en-GB" dirty="0"/>
              <a:t> present few topics about how to write academically, Academic writing is based on facts and data(research not opinions), sounds formal like to use an academic vocabulary it's crucial to provide a brief indication of the source within your text right after you use it, whether it's a quote or a summary. This allows your readers to easily identify and locate the source if they want to go deeper into the information. Let's go through every base point.</a:t>
            </a:r>
          </a:p>
        </p:txBody>
      </p:sp>
      <p:sp>
        <p:nvSpPr>
          <p:cNvPr id="4" name="Slide Number Placeholder 3"/>
          <p:cNvSpPr>
            <a:spLocks noGrp="1"/>
          </p:cNvSpPr>
          <p:nvPr>
            <p:ph type="sldNum" sz="quarter" idx="5"/>
          </p:nvPr>
        </p:nvSpPr>
        <p:spPr/>
        <p:txBody>
          <a:bodyPr/>
          <a:lstStyle/>
          <a:p>
            <a:pPr lvl="0"/>
            <a:fld id="{0409AE8B-3150-42FA-9581-7EFBE6695CDD}" type="slidenum">
              <a:rPr lang="en-GB" smtClean="0"/>
              <a:t>1</a:t>
            </a:fld>
            <a:endParaRPr lang="en-GB"/>
          </a:p>
        </p:txBody>
      </p:sp>
    </p:spTree>
    <p:extLst>
      <p:ext uri="{BB962C8B-B14F-4D97-AF65-F5344CB8AC3E}">
        <p14:creationId xmlns:p14="http://schemas.microsoft.com/office/powerpoint/2010/main" val="3853733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here you can see all the main points and we will walk through them</a:t>
            </a:r>
          </a:p>
        </p:txBody>
      </p:sp>
      <p:sp>
        <p:nvSpPr>
          <p:cNvPr id="4" name="Slide Number Placeholder 3"/>
          <p:cNvSpPr>
            <a:spLocks noGrp="1"/>
          </p:cNvSpPr>
          <p:nvPr>
            <p:ph type="sldNum" sz="quarter" idx="5"/>
          </p:nvPr>
        </p:nvSpPr>
        <p:spPr/>
        <p:txBody>
          <a:bodyPr/>
          <a:lstStyle/>
          <a:p>
            <a:pPr lvl="0"/>
            <a:fld id="{0409AE8B-3150-42FA-9581-7EFBE6695CDD}" type="slidenum">
              <a:rPr lang="en-GB" smtClean="0"/>
              <a:t>2</a:t>
            </a:fld>
            <a:endParaRPr lang="en-GB"/>
          </a:p>
        </p:txBody>
      </p:sp>
    </p:spTree>
    <p:extLst>
      <p:ext uri="{BB962C8B-B14F-4D97-AF65-F5344CB8AC3E}">
        <p14:creationId xmlns:p14="http://schemas.microsoft.com/office/powerpoint/2010/main" val="1054050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 It's important to provide a complete list of all the references you cited. This list should include full bibliographic details, such as the author's name, the title of the work, the publication date, and other relevant information. By including these details, you allow your readers to easily follow up on the references and locate the original texts. This helps to ensure the credibility and integrity of your work. So, be sure to compile a comprehensive list of your cited references and include all the necessary bibliographic details.</a:t>
            </a:r>
          </a:p>
        </p:txBody>
      </p:sp>
      <p:sp>
        <p:nvSpPr>
          <p:cNvPr id="4" name="Slide Number Placeholder 3"/>
          <p:cNvSpPr>
            <a:spLocks noGrp="1"/>
          </p:cNvSpPr>
          <p:nvPr>
            <p:ph type="sldNum" sz="quarter" idx="5"/>
          </p:nvPr>
        </p:nvSpPr>
        <p:spPr/>
        <p:txBody>
          <a:bodyPr/>
          <a:lstStyle/>
          <a:p>
            <a:pPr lvl="0"/>
            <a:fld id="{0409AE8B-3150-42FA-9581-7EFBE6695CDD}" type="slidenum">
              <a:rPr lang="en-GB" smtClean="0"/>
              <a:t>3</a:t>
            </a:fld>
            <a:endParaRPr lang="en-GB"/>
          </a:p>
        </p:txBody>
      </p:sp>
    </p:spTree>
    <p:extLst>
      <p:ext uri="{BB962C8B-B14F-4D97-AF65-F5344CB8AC3E}">
        <p14:creationId xmlns:p14="http://schemas.microsoft.com/office/powerpoint/2010/main" val="1982041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Academic misconduct is a serious matter that we should all be aware of. It involves gaining an unfair advantage in university assessments or activities that undermine the integrity of scholarship and research. This can include actions like plagiarism, collusion, contract cheating, fabricating data. It's crucial for us to maintain academic integrity by always being honest, following the rules, and respecting the principles of fair and ethical academic practices. Let's strive to excel in our studies while upholding the highest standards of integrity!</a:t>
            </a:r>
          </a:p>
        </p:txBody>
      </p:sp>
      <p:sp>
        <p:nvSpPr>
          <p:cNvPr id="4" name="Slide Number Placeholder 3"/>
          <p:cNvSpPr>
            <a:spLocks noGrp="1"/>
          </p:cNvSpPr>
          <p:nvPr>
            <p:ph type="sldNum" sz="quarter" idx="5"/>
          </p:nvPr>
        </p:nvSpPr>
        <p:spPr/>
        <p:txBody>
          <a:bodyPr/>
          <a:lstStyle/>
          <a:p>
            <a:pPr lvl="0"/>
            <a:fld id="{0409AE8B-3150-42FA-9581-7EFBE6695CDD}" type="slidenum">
              <a:rPr lang="en-GB" smtClean="0"/>
              <a:t>4</a:t>
            </a:fld>
            <a:endParaRPr lang="en-GB"/>
          </a:p>
        </p:txBody>
      </p:sp>
    </p:spTree>
    <p:extLst>
      <p:ext uri="{BB962C8B-B14F-4D97-AF65-F5344CB8AC3E}">
        <p14:creationId xmlns:p14="http://schemas.microsoft.com/office/powerpoint/2010/main" val="1598042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0409AE8B-3150-42FA-9581-7EFBE6695CDD}" type="slidenum">
              <a:rPr lang="en-GB" smtClean="0"/>
              <a:t>5</a:t>
            </a:fld>
            <a:endParaRPr lang="en-GB"/>
          </a:p>
        </p:txBody>
      </p:sp>
    </p:spTree>
    <p:extLst>
      <p:ext uri="{BB962C8B-B14F-4D97-AF65-F5344CB8AC3E}">
        <p14:creationId xmlns:p14="http://schemas.microsoft.com/office/powerpoint/2010/main" val="1381371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41F59B5F-5BFF-59A1-DADD-6A988F4CB205}"/>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3" name="Rectangle 15">
            <a:extLst>
              <a:ext uri="{FF2B5EF4-FFF2-40B4-BE49-F238E27FC236}">
                <a16:creationId xmlns:a16="http://schemas.microsoft.com/office/drawing/2014/main" id="{4673221C-5213-C87A-6F89-FF144A88D62C}"/>
              </a:ext>
            </a:extLst>
          </p:cNvPr>
          <p:cNvSpPr/>
          <p:nvPr/>
        </p:nvSpPr>
        <p:spPr>
          <a:xfrm rot="10800009" flipH="1">
            <a:off x="10" y="0"/>
            <a:ext cx="12191996" cy="6858000"/>
          </a:xfrm>
          <a:prstGeom prst="rect">
            <a:avLst/>
          </a:prstGeom>
          <a:gradFill>
            <a:gsLst>
              <a:gs pos="0">
                <a:srgbClr val="DA002F">
                  <a:alpha val="75000"/>
                </a:srgbClr>
              </a:gs>
              <a:gs pos="100000">
                <a:srgbClr val="D351CE">
                  <a:alpha val="48000"/>
                </a:srgbClr>
              </a:gs>
            </a:gsLst>
            <a:lin ang="13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4" name="Rectangle 16">
            <a:extLst>
              <a:ext uri="{FF2B5EF4-FFF2-40B4-BE49-F238E27FC236}">
                <a16:creationId xmlns:a16="http://schemas.microsoft.com/office/drawing/2014/main" id="{800AC588-2804-3500-51D5-1A7831A8708D}"/>
              </a:ext>
            </a:extLst>
          </p:cNvPr>
          <p:cNvSpPr/>
          <p:nvPr/>
        </p:nvSpPr>
        <p:spPr>
          <a:xfrm rot="10799991">
            <a:off x="0" y="456770"/>
            <a:ext cx="12191996" cy="6400800"/>
          </a:xfrm>
          <a:prstGeom prst="rect">
            <a:avLst/>
          </a:prstGeom>
          <a:gradFill>
            <a:gsLst>
              <a:gs pos="0">
                <a:srgbClr val="DA002F">
                  <a:alpha val="37000"/>
                </a:srgbClr>
              </a:gs>
              <a:gs pos="100000">
                <a:srgbClr val="92248E">
                  <a:alpha val="75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5" name="Rectangle 17">
            <a:extLst>
              <a:ext uri="{FF2B5EF4-FFF2-40B4-BE49-F238E27FC236}">
                <a16:creationId xmlns:a16="http://schemas.microsoft.com/office/drawing/2014/main" id="{680E0509-654A-6EC0-8A43-E8B18EAA00A7}"/>
              </a:ext>
            </a:extLst>
          </p:cNvPr>
          <p:cNvSpPr/>
          <p:nvPr/>
        </p:nvSpPr>
        <p:spPr>
          <a:xfrm rot="10800009" flipH="1">
            <a:off x="-11" y="0"/>
            <a:ext cx="6096003" cy="6858000"/>
          </a:xfrm>
          <a:prstGeom prst="rect">
            <a:avLst/>
          </a:prstGeom>
          <a:gradFill>
            <a:gsLst>
              <a:gs pos="0">
                <a:srgbClr val="92248E">
                  <a:alpha val="61000"/>
                </a:srgbClr>
              </a:gs>
              <a:gs pos="100000">
                <a:srgbClr val="FE4A00"/>
              </a:gs>
            </a:gsLst>
            <a:lin ang="18000000"/>
          </a:gradFill>
          <a:ln cap="flat">
            <a:noFill/>
            <a:prstDash val="solid"/>
          </a:ln>
        </p:spPr>
        <p:txBody>
          <a:bodyPr vert="horz" wrap="square" lIns="91440" tIns="45720" rIns="91440" bIns="45720" anchor="ctr" anchorCtr="1" compatLnSpc="1">
            <a:noAutofit/>
          </a:bodyPr>
          <a:lstStyle/>
          <a:p>
            <a:pPr marL="285750" marR="0" lvl="0" indent="-28575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6" name="Title 6">
            <a:extLst>
              <a:ext uri="{FF2B5EF4-FFF2-40B4-BE49-F238E27FC236}">
                <a16:creationId xmlns:a16="http://schemas.microsoft.com/office/drawing/2014/main" id="{A33EEEE7-C8A5-0AA3-2DBE-EE87BA53E26A}"/>
              </a:ext>
            </a:extLst>
          </p:cNvPr>
          <p:cNvSpPr txBox="1">
            <a:spLocks noGrp="1"/>
          </p:cNvSpPr>
          <p:nvPr>
            <p:ph type="title"/>
          </p:nvPr>
        </p:nvSpPr>
        <p:spPr>
          <a:xfrm>
            <a:off x="782918" y="1028700"/>
            <a:ext cx="10614208" cy="1152710"/>
          </a:xfrm>
        </p:spPr>
        <p:txBody>
          <a:bodyPr anchorCtr="1"/>
          <a:lstStyle>
            <a:lvl1pPr algn="ctr">
              <a:defRPr>
                <a:solidFill>
                  <a:srgbClr val="FFFFFF"/>
                </a:solidFill>
              </a:defRPr>
            </a:lvl1pPr>
          </a:lstStyle>
          <a:p>
            <a:pPr lvl="0"/>
            <a:r>
              <a:rPr lang="en-GB"/>
              <a:t>Click to edit Master title style</a:t>
            </a:r>
          </a:p>
        </p:txBody>
      </p:sp>
      <p:sp>
        <p:nvSpPr>
          <p:cNvPr id="7" name="Freeform: Shape 19">
            <a:extLst>
              <a:ext uri="{FF2B5EF4-FFF2-40B4-BE49-F238E27FC236}">
                <a16:creationId xmlns:a16="http://schemas.microsoft.com/office/drawing/2014/main" id="{7148D9C8-C37F-42E6-0FB4-242DF85F7912}"/>
              </a:ext>
            </a:extLst>
          </p:cNvPr>
          <p:cNvSpPr/>
          <p:nvPr/>
        </p:nvSpPr>
        <p:spPr>
          <a:xfrm rot="16199987" flipH="1">
            <a:off x="4063246" y="400726"/>
            <a:ext cx="4065486" cy="8849060"/>
          </a:xfrm>
          <a:custGeom>
            <a:avLst/>
            <a:gdLst>
              <a:gd name="f0" fmla="val 10800000"/>
              <a:gd name="f1" fmla="val 5400000"/>
              <a:gd name="f2" fmla="val 180"/>
              <a:gd name="f3" fmla="val w"/>
              <a:gd name="f4" fmla="val h"/>
              <a:gd name="f5" fmla="val 0"/>
              <a:gd name="f6" fmla="val 4065484"/>
              <a:gd name="f7" fmla="val 8849062"/>
              <a:gd name="f8" fmla="val 4424531"/>
              <a:gd name="f9" fmla="val 6722831"/>
              <a:gd name="f10" fmla="val 1709076"/>
              <a:gd name="f11" fmla="val 8613167"/>
              <a:gd name="f12" fmla="val 3899197"/>
              <a:gd name="f13" fmla="val 8840480"/>
              <a:gd name="f14" fmla="val 4065483"/>
              <a:gd name="f15" fmla="val 8581"/>
              <a:gd name="f16" fmla="val 1709075"/>
              <a:gd name="f17" fmla="val 235897"/>
              <a:gd name="f18" fmla="val 2126232"/>
              <a:gd name="f19" fmla="+- 0 0 -90"/>
              <a:gd name="f20" fmla="*/ f3 1 4065484"/>
              <a:gd name="f21" fmla="*/ f4 1 8849062"/>
              <a:gd name="f22" fmla="val f5"/>
              <a:gd name="f23" fmla="val f6"/>
              <a:gd name="f24" fmla="val f7"/>
              <a:gd name="f25" fmla="*/ f19 f0 1"/>
              <a:gd name="f26" fmla="+- f24 0 f22"/>
              <a:gd name="f27" fmla="+- f23 0 f22"/>
              <a:gd name="f28" fmla="*/ f25 1 f2"/>
              <a:gd name="f29" fmla="*/ f27 1 4065484"/>
              <a:gd name="f30" fmla="*/ f26 1 8849062"/>
              <a:gd name="f31" fmla="*/ 0 f27 1"/>
              <a:gd name="f32" fmla="*/ 4424531 f26 1"/>
              <a:gd name="f33" fmla="*/ 3899197 f27 1"/>
              <a:gd name="f34" fmla="*/ 8840480 f26 1"/>
              <a:gd name="f35" fmla="*/ 4065484 f27 1"/>
              <a:gd name="f36" fmla="*/ 8849062 f26 1"/>
              <a:gd name="f37" fmla="*/ 4065483 f27 1"/>
              <a:gd name="f38" fmla="*/ 0 f26 1"/>
              <a:gd name="f39" fmla="*/ 8581 f26 1"/>
              <a:gd name="f40" fmla="+- f28 0 f1"/>
              <a:gd name="f41" fmla="*/ f31 1 4065484"/>
              <a:gd name="f42" fmla="*/ f32 1 8849062"/>
              <a:gd name="f43" fmla="*/ f33 1 4065484"/>
              <a:gd name="f44" fmla="*/ f34 1 8849062"/>
              <a:gd name="f45" fmla="*/ f35 1 4065484"/>
              <a:gd name="f46" fmla="*/ f36 1 8849062"/>
              <a:gd name="f47" fmla="*/ f37 1 4065484"/>
              <a:gd name="f48" fmla="*/ f38 1 8849062"/>
              <a:gd name="f49" fmla="*/ f39 1 8849062"/>
              <a:gd name="f50" fmla="*/ f22 1 f29"/>
              <a:gd name="f51" fmla="*/ f23 1 f29"/>
              <a:gd name="f52" fmla="*/ f22 1 f30"/>
              <a:gd name="f53" fmla="*/ f24 1 f30"/>
              <a:gd name="f54" fmla="*/ f41 1 f29"/>
              <a:gd name="f55" fmla="*/ f42 1 f30"/>
              <a:gd name="f56" fmla="*/ f43 1 f29"/>
              <a:gd name="f57" fmla="*/ f44 1 f30"/>
              <a:gd name="f58" fmla="*/ f45 1 f29"/>
              <a:gd name="f59" fmla="*/ f46 1 f30"/>
              <a:gd name="f60" fmla="*/ f47 1 f29"/>
              <a:gd name="f61" fmla="*/ f48 1 f30"/>
              <a:gd name="f62" fmla="*/ f49 1 f30"/>
              <a:gd name="f63" fmla="*/ f50 f20 1"/>
              <a:gd name="f64" fmla="*/ f51 f20 1"/>
              <a:gd name="f65" fmla="*/ f53 f21 1"/>
              <a:gd name="f66" fmla="*/ f52 f21 1"/>
              <a:gd name="f67" fmla="*/ f54 f20 1"/>
              <a:gd name="f68" fmla="*/ f55 f21 1"/>
              <a:gd name="f69" fmla="*/ f56 f20 1"/>
              <a:gd name="f70" fmla="*/ f57 f21 1"/>
              <a:gd name="f71" fmla="*/ f58 f20 1"/>
              <a:gd name="f72" fmla="*/ f59 f21 1"/>
              <a:gd name="f73" fmla="*/ f60 f20 1"/>
              <a:gd name="f74" fmla="*/ f61 f21 1"/>
              <a:gd name="f75" fmla="*/ f62 f21 1"/>
            </a:gdLst>
            <a:ahLst/>
            <a:cxnLst>
              <a:cxn ang="3cd4">
                <a:pos x="hc" y="t"/>
              </a:cxn>
              <a:cxn ang="0">
                <a:pos x="r" y="vc"/>
              </a:cxn>
              <a:cxn ang="cd4">
                <a:pos x="hc" y="b"/>
              </a:cxn>
              <a:cxn ang="cd2">
                <a:pos x="l" y="vc"/>
              </a:cxn>
              <a:cxn ang="f40">
                <a:pos x="f67" y="f68"/>
              </a:cxn>
              <a:cxn ang="f40">
                <a:pos x="f69" y="f70"/>
              </a:cxn>
              <a:cxn ang="f40">
                <a:pos x="f71" y="f72"/>
              </a:cxn>
              <a:cxn ang="f40">
                <a:pos x="f73" y="f74"/>
              </a:cxn>
              <a:cxn ang="f40">
                <a:pos x="f69" y="f75"/>
              </a:cxn>
              <a:cxn ang="f40">
                <a:pos x="f67" y="f68"/>
              </a:cxn>
            </a:cxnLst>
            <a:rect l="f63" t="f66" r="f64" b="f65"/>
            <a:pathLst>
              <a:path w="4065484" h="8849062">
                <a:moveTo>
                  <a:pt x="f5" y="f8"/>
                </a:moveTo>
                <a:cubicBezTo>
                  <a:pt x="f5" y="f9"/>
                  <a:pt x="f10" y="f11"/>
                  <a:pt x="f12" y="f13"/>
                </a:cubicBezTo>
                <a:lnTo>
                  <a:pt x="f6" y="f7"/>
                </a:lnTo>
                <a:lnTo>
                  <a:pt x="f14" y="f5"/>
                </a:lnTo>
                <a:lnTo>
                  <a:pt x="f12" y="f15"/>
                </a:lnTo>
                <a:cubicBezTo>
                  <a:pt x="f16" y="f17"/>
                  <a:pt x="f5" y="f18"/>
                  <a:pt x="f5" y="f8"/>
                </a:cubicBezTo>
                <a:close/>
              </a:path>
            </a:pathLst>
          </a:custGeom>
          <a:gradFill>
            <a:gsLst>
              <a:gs pos="0">
                <a:srgbClr val="FF9265">
                  <a:alpha val="3000"/>
                </a:srgbClr>
              </a:gs>
              <a:gs pos="100000">
                <a:srgbClr val="FFFFFF">
                  <a:alpha val="16000"/>
                </a:srgbClr>
              </a:gs>
            </a:gsLst>
            <a:lin ang="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8" name="Subtitle 7">
            <a:extLst>
              <a:ext uri="{FF2B5EF4-FFF2-40B4-BE49-F238E27FC236}">
                <a16:creationId xmlns:a16="http://schemas.microsoft.com/office/drawing/2014/main" id="{1CD1BF8C-12C1-CC08-3EB9-D94802DA84A3}"/>
              </a:ext>
            </a:extLst>
          </p:cNvPr>
          <p:cNvSpPr txBox="1">
            <a:spLocks noGrp="1"/>
          </p:cNvSpPr>
          <p:nvPr>
            <p:ph type="subTitle" idx="4294967295"/>
          </p:nvPr>
        </p:nvSpPr>
        <p:spPr>
          <a:xfrm>
            <a:off x="1524003" y="2408520"/>
            <a:ext cx="9144000" cy="609603"/>
          </a:xfrm>
        </p:spPr>
        <p:txBody>
          <a:bodyPr anchorCtr="1"/>
          <a:lstStyle>
            <a:lvl1pPr algn="ctr">
              <a:buNone/>
              <a:defRPr sz="1400">
                <a:solidFill>
                  <a:srgbClr val="FFFFFF"/>
                </a:solidFill>
                <a:latin typeface="Avenir Next LT Pro"/>
              </a:defRPr>
            </a:lvl1pPr>
          </a:lstStyle>
          <a:p>
            <a:pPr lvl="0"/>
            <a:r>
              <a:rPr lang="en-GB"/>
              <a:t>Click to edit Master subtitle style</a:t>
            </a:r>
          </a:p>
        </p:txBody>
      </p:sp>
      <p:sp>
        <p:nvSpPr>
          <p:cNvPr id="9" name="Picture Placeholder 22">
            <a:extLst>
              <a:ext uri="{FF2B5EF4-FFF2-40B4-BE49-F238E27FC236}">
                <a16:creationId xmlns:a16="http://schemas.microsoft.com/office/drawing/2014/main" id="{0A47AFD3-A3E2-F91C-D2CE-A59B44D30214}"/>
              </a:ext>
            </a:extLst>
          </p:cNvPr>
          <p:cNvSpPr txBox="1">
            <a:spLocks noGrp="1"/>
          </p:cNvSpPr>
          <p:nvPr>
            <p:ph type="pic" idx="4294967295"/>
          </p:nvPr>
        </p:nvSpPr>
        <p:spPr>
          <a:xfrm>
            <a:off x="2343305" y="3351742"/>
            <a:ext cx="7519559" cy="3506257"/>
          </a:xfrm>
          <a:solidFill>
            <a:srgbClr val="FF907A"/>
          </a:solidFill>
        </p:spPr>
        <p:txBody>
          <a:bodyPr anchor="ctr" anchorCtr="1">
            <a:noAutofit/>
          </a:bodyPr>
          <a:lstStyle>
            <a:lvl1pPr algn="ctr">
              <a:defRPr/>
            </a:lvl1pPr>
          </a:lstStyle>
          <a:p>
            <a:pPr lvl="0"/>
            <a:r>
              <a:rPr lang="en-GB"/>
              <a:t>Click icon to add picture</a:t>
            </a:r>
          </a:p>
        </p:txBody>
      </p:sp>
    </p:spTree>
    <p:extLst>
      <p:ext uri="{BB962C8B-B14F-4D97-AF65-F5344CB8AC3E}">
        <p14:creationId xmlns:p14="http://schemas.microsoft.com/office/powerpoint/2010/main" val="53870218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Agenda">
    <p:spTree>
      <p:nvGrpSpPr>
        <p:cNvPr id="1" name=""/>
        <p:cNvGrpSpPr/>
        <p:nvPr/>
      </p:nvGrpSpPr>
      <p:grpSpPr>
        <a:xfrm>
          <a:off x="0" y="0"/>
          <a:ext cx="0" cy="0"/>
          <a:chOff x="0" y="0"/>
          <a:chExt cx="0" cy="0"/>
        </a:xfrm>
      </p:grpSpPr>
      <p:grpSp>
        <p:nvGrpSpPr>
          <p:cNvPr id="2" name="Group 42">
            <a:extLst>
              <a:ext uri="{FF2B5EF4-FFF2-40B4-BE49-F238E27FC236}">
                <a16:creationId xmlns:a16="http://schemas.microsoft.com/office/drawing/2014/main" id="{C65B3FB4-BAB3-E1BD-9E6F-B2332A1A01F5}"/>
              </a:ext>
            </a:extLst>
          </p:cNvPr>
          <p:cNvGrpSpPr/>
          <p:nvPr/>
        </p:nvGrpSpPr>
        <p:grpSpPr>
          <a:xfrm>
            <a:off x="10" y="6409175"/>
            <a:ext cx="12191996" cy="456779"/>
            <a:chOff x="10" y="6409175"/>
            <a:chExt cx="12191996" cy="456779"/>
          </a:xfrm>
        </p:grpSpPr>
        <p:sp>
          <p:nvSpPr>
            <p:cNvPr id="3" name="Rectangle 43">
              <a:extLst>
                <a:ext uri="{FF2B5EF4-FFF2-40B4-BE49-F238E27FC236}">
                  <a16:creationId xmlns:a16="http://schemas.microsoft.com/office/drawing/2014/main" id="{524AFDF2-2AF3-9624-0616-E1CF78BD8EAC}"/>
                </a:ext>
              </a:extLst>
            </p:cNvPr>
            <p:cNvSpPr/>
            <p:nvPr/>
          </p:nvSpPr>
          <p:spPr>
            <a:xfrm rot="10800009" flipH="1">
              <a:off x="10" y="6409184"/>
              <a:ext cx="12191996" cy="456770"/>
            </a:xfrm>
            <a:prstGeom prst="rect">
              <a:avLst/>
            </a:prstGeom>
            <a:gradFill>
              <a:gsLst>
                <a:gs pos="0">
                  <a:srgbClr val="FE4A00">
                    <a:alpha val="28000"/>
                  </a:srgbClr>
                </a:gs>
                <a:gs pos="100000">
                  <a:srgbClr val="DA002F">
                    <a:alpha val="85000"/>
                  </a:srgbClr>
                </a:gs>
              </a:gsLst>
              <a:lin ang="6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4" name="Rectangle 44">
              <a:extLst>
                <a:ext uri="{FF2B5EF4-FFF2-40B4-BE49-F238E27FC236}">
                  <a16:creationId xmlns:a16="http://schemas.microsoft.com/office/drawing/2014/main" id="{0082C676-C3F2-5D5A-0F2C-B556356179BF}"/>
                </a:ext>
              </a:extLst>
            </p:cNvPr>
            <p:cNvSpPr/>
            <p:nvPr/>
          </p:nvSpPr>
          <p:spPr>
            <a:xfrm flipH="1">
              <a:off x="4038603" y="6409175"/>
              <a:ext cx="8153393" cy="456770"/>
            </a:xfrm>
            <a:prstGeom prst="rect">
              <a:avLst/>
            </a:prstGeom>
            <a:gradFill>
              <a:gsLst>
                <a:gs pos="0">
                  <a:srgbClr val="D861D4">
                    <a:alpha val="55000"/>
                  </a:srgbClr>
                </a:gs>
                <a:gs pos="100000">
                  <a:srgbClr val="92248E"/>
                </a:gs>
              </a:gsLst>
              <a:lin ang="14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grpSp>
      <p:sp>
        <p:nvSpPr>
          <p:cNvPr id="5" name="Rectangle 37">
            <a:extLst>
              <a:ext uri="{FF2B5EF4-FFF2-40B4-BE49-F238E27FC236}">
                <a16:creationId xmlns:a16="http://schemas.microsoft.com/office/drawing/2014/main" id="{ADECE973-4CBB-2D59-16F8-376F949D5AC5}"/>
              </a:ext>
            </a:extLst>
          </p:cNvPr>
          <p:cNvSpPr/>
          <p:nvPr/>
        </p:nvSpPr>
        <p:spPr>
          <a:xfrm rot="16199987" flipH="1">
            <a:off x="-1184687" y="1185446"/>
            <a:ext cx="6408746" cy="4037834"/>
          </a:xfrm>
          <a:prstGeom prst="rect">
            <a:avLst/>
          </a:prstGeom>
          <a:gradFill>
            <a:gsLst>
              <a:gs pos="0">
                <a:srgbClr val="FF907A"/>
              </a:gs>
              <a:gs pos="100000">
                <a:srgbClr val="DA002F">
                  <a:alpha val="89000"/>
                </a:srgbClr>
              </a:gs>
            </a:gsLst>
            <a:lin ang="3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6" name="Rectangle 25">
            <a:extLst>
              <a:ext uri="{FF2B5EF4-FFF2-40B4-BE49-F238E27FC236}">
                <a16:creationId xmlns:a16="http://schemas.microsoft.com/office/drawing/2014/main" id="{6DD7030F-8DD3-CA49-98A4-1792A2B3CD43}"/>
              </a:ext>
            </a:extLst>
          </p:cNvPr>
          <p:cNvSpPr/>
          <p:nvPr/>
        </p:nvSpPr>
        <p:spPr>
          <a:xfrm rot="16199987" flipH="1">
            <a:off x="1043784" y="3413917"/>
            <a:ext cx="1951036" cy="4038603"/>
          </a:xfrm>
          <a:prstGeom prst="rect">
            <a:avLst/>
          </a:prstGeom>
          <a:gradFill>
            <a:gsLst>
              <a:gs pos="0">
                <a:srgbClr val="FF5076">
                  <a:alpha val="0"/>
                </a:srgbClr>
              </a:gs>
              <a:gs pos="100000">
                <a:srgbClr val="92248E"/>
              </a:gs>
            </a:gsLst>
            <a:lin ang="3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7" name="Freeform: Shape 26">
            <a:extLst>
              <a:ext uri="{FF2B5EF4-FFF2-40B4-BE49-F238E27FC236}">
                <a16:creationId xmlns:a16="http://schemas.microsoft.com/office/drawing/2014/main" id="{4E3A7E33-D77C-1EBD-5E34-D0E7AC912167}"/>
              </a:ext>
            </a:extLst>
          </p:cNvPr>
          <p:cNvSpPr/>
          <p:nvPr/>
        </p:nvSpPr>
        <p:spPr>
          <a:xfrm rot="20635419">
            <a:off x="-364224" y="1757081"/>
            <a:ext cx="3900089" cy="4178954"/>
          </a:xfrm>
          <a:custGeom>
            <a:avLst/>
            <a:gdLst>
              <a:gd name="f0" fmla="val 10800000"/>
              <a:gd name="f1" fmla="val 5400000"/>
              <a:gd name="f2" fmla="val 180"/>
              <a:gd name="f3" fmla="val w"/>
              <a:gd name="f4" fmla="val h"/>
              <a:gd name="f5" fmla="val 0"/>
              <a:gd name="f6" fmla="val 3900087"/>
              <a:gd name="f7" fmla="val 4178958"/>
              <a:gd name="f8" fmla="val 2431955"/>
              <a:gd name="f9" fmla="val 93939"/>
              <a:gd name="f10" fmla="val 3282516"/>
              <a:gd name="f11" fmla="val 358491"/>
              <a:gd name="f12" fmla="val 1151865"/>
              <a:gd name="f13" fmla="val 2089479"/>
              <a:gd name="f14" fmla="val 3243466"/>
              <a:gd name="f15" fmla="val 2964595"/>
              <a:gd name="f16" fmla="val 1810608"/>
              <a:gd name="f17" fmla="val 1089366"/>
              <a:gd name="f18" fmla="val 453474"/>
              <a:gd name="f19" fmla="val 3813531"/>
              <a:gd name="f20" fmla="val 77979"/>
              <a:gd name="f21" fmla="val 3257727"/>
              <a:gd name="f22" fmla="val 3129368"/>
              <a:gd name="f23" fmla="val 831517"/>
              <a:gd name="f24" fmla="val 244058"/>
              <a:gd name="f25" fmla="val 997289"/>
              <a:gd name="f26" fmla="val 164202"/>
              <a:gd name="f27" fmla="val 1247270"/>
              <a:gd name="f28" fmla="val 58468"/>
              <a:gd name="f29" fmla="val 1522111"/>
              <a:gd name="f30" fmla="val 2026981"/>
              <a:gd name="f31" fmla="val 2235672"/>
              <a:gd name="f32" fmla="val 32888"/>
              <a:gd name="f33" fmla="+- 0 0 -90"/>
              <a:gd name="f34" fmla="*/ f3 1 3900087"/>
              <a:gd name="f35" fmla="*/ f4 1 4178958"/>
              <a:gd name="f36" fmla="val f5"/>
              <a:gd name="f37" fmla="val f6"/>
              <a:gd name="f38" fmla="val f7"/>
              <a:gd name="f39" fmla="*/ f33 f0 1"/>
              <a:gd name="f40" fmla="+- f38 0 f36"/>
              <a:gd name="f41" fmla="+- f37 0 f36"/>
              <a:gd name="f42" fmla="*/ f39 1 f2"/>
              <a:gd name="f43" fmla="*/ f41 1 3900087"/>
              <a:gd name="f44" fmla="*/ f40 1 4178958"/>
              <a:gd name="f45" fmla="*/ 2431955 f41 1"/>
              <a:gd name="f46" fmla="*/ 93939 f40 1"/>
              <a:gd name="f47" fmla="*/ 3900087 f41 1"/>
              <a:gd name="f48" fmla="*/ 2089479 f40 1"/>
              <a:gd name="f49" fmla="*/ 1810608 f41 1"/>
              <a:gd name="f50" fmla="*/ 4178958 f40 1"/>
              <a:gd name="f51" fmla="*/ 77979 f41 1"/>
              <a:gd name="f52" fmla="*/ 3257727 f40 1"/>
              <a:gd name="f53" fmla="*/ 0 f41 1"/>
              <a:gd name="f54" fmla="*/ 3129368 f40 1"/>
              <a:gd name="f55" fmla="*/ 831517 f41 1"/>
              <a:gd name="f56" fmla="*/ 244058 f40 1"/>
              <a:gd name="f57" fmla="*/ 997289 f41 1"/>
              <a:gd name="f58" fmla="*/ 164202 f40 1"/>
              <a:gd name="f59" fmla="*/ 0 f40 1"/>
              <a:gd name="f60" fmla="+- f42 0 f1"/>
              <a:gd name="f61" fmla="*/ f45 1 3900087"/>
              <a:gd name="f62" fmla="*/ f46 1 4178958"/>
              <a:gd name="f63" fmla="*/ f47 1 3900087"/>
              <a:gd name="f64" fmla="*/ f48 1 4178958"/>
              <a:gd name="f65" fmla="*/ f49 1 3900087"/>
              <a:gd name="f66" fmla="*/ f50 1 4178958"/>
              <a:gd name="f67" fmla="*/ f51 1 3900087"/>
              <a:gd name="f68" fmla="*/ f52 1 4178958"/>
              <a:gd name="f69" fmla="*/ f53 1 3900087"/>
              <a:gd name="f70" fmla="*/ f54 1 4178958"/>
              <a:gd name="f71" fmla="*/ f55 1 3900087"/>
              <a:gd name="f72" fmla="*/ f56 1 4178958"/>
              <a:gd name="f73" fmla="*/ f57 1 3900087"/>
              <a:gd name="f74" fmla="*/ f58 1 4178958"/>
              <a:gd name="f75" fmla="*/ f59 1 4178958"/>
              <a:gd name="f76" fmla="*/ f36 1 f43"/>
              <a:gd name="f77" fmla="*/ f37 1 f43"/>
              <a:gd name="f78" fmla="*/ f36 1 f44"/>
              <a:gd name="f79" fmla="*/ f38 1 f44"/>
              <a:gd name="f80" fmla="*/ f61 1 f43"/>
              <a:gd name="f81" fmla="*/ f62 1 f44"/>
              <a:gd name="f82" fmla="*/ f63 1 f43"/>
              <a:gd name="f83" fmla="*/ f64 1 f44"/>
              <a:gd name="f84" fmla="*/ f65 1 f43"/>
              <a:gd name="f85" fmla="*/ f66 1 f44"/>
              <a:gd name="f86" fmla="*/ f67 1 f43"/>
              <a:gd name="f87" fmla="*/ f68 1 f44"/>
              <a:gd name="f88" fmla="*/ f69 1 f43"/>
              <a:gd name="f89" fmla="*/ f70 1 f44"/>
              <a:gd name="f90" fmla="*/ f71 1 f43"/>
              <a:gd name="f91" fmla="*/ f72 1 f44"/>
              <a:gd name="f92" fmla="*/ f73 1 f43"/>
              <a:gd name="f93" fmla="*/ f74 1 f44"/>
              <a:gd name="f94" fmla="*/ f75 1 f44"/>
              <a:gd name="f95" fmla="*/ f76 f34 1"/>
              <a:gd name="f96" fmla="*/ f77 f34 1"/>
              <a:gd name="f97" fmla="*/ f79 f35 1"/>
              <a:gd name="f98" fmla="*/ f78 f35 1"/>
              <a:gd name="f99" fmla="*/ f80 f34 1"/>
              <a:gd name="f100" fmla="*/ f81 f35 1"/>
              <a:gd name="f101" fmla="*/ f82 f34 1"/>
              <a:gd name="f102" fmla="*/ f83 f35 1"/>
              <a:gd name="f103" fmla="*/ f84 f34 1"/>
              <a:gd name="f104" fmla="*/ f85 f35 1"/>
              <a:gd name="f105" fmla="*/ f86 f34 1"/>
              <a:gd name="f106" fmla="*/ f87 f35 1"/>
              <a:gd name="f107" fmla="*/ f88 f34 1"/>
              <a:gd name="f108" fmla="*/ f89 f35 1"/>
              <a:gd name="f109" fmla="*/ f90 f34 1"/>
              <a:gd name="f110" fmla="*/ f91 f35 1"/>
              <a:gd name="f111" fmla="*/ f92 f34 1"/>
              <a:gd name="f112" fmla="*/ f93 f35 1"/>
              <a:gd name="f113" fmla="*/ f94 f35 1"/>
            </a:gdLst>
            <a:ahLst/>
            <a:cxnLst>
              <a:cxn ang="3cd4">
                <a:pos x="hc" y="t"/>
              </a:cxn>
              <a:cxn ang="0">
                <a:pos x="r" y="vc"/>
              </a:cxn>
              <a:cxn ang="cd4">
                <a:pos x="hc" y="b"/>
              </a:cxn>
              <a:cxn ang="cd2">
                <a:pos x="l" y="vc"/>
              </a:cxn>
              <a:cxn ang="f60">
                <a:pos x="f99" y="f100"/>
              </a:cxn>
              <a:cxn ang="f60">
                <a:pos x="f101" y="f102"/>
              </a:cxn>
              <a:cxn ang="f60">
                <a:pos x="f103" y="f104"/>
              </a:cxn>
              <a:cxn ang="f60">
                <a:pos x="f105" y="f106"/>
              </a:cxn>
              <a:cxn ang="f60">
                <a:pos x="f107" y="f108"/>
              </a:cxn>
              <a:cxn ang="f60">
                <a:pos x="f109" y="f110"/>
              </a:cxn>
              <a:cxn ang="f60">
                <a:pos x="f111" y="f112"/>
              </a:cxn>
              <a:cxn ang="f60">
                <a:pos x="f103" y="f113"/>
              </a:cxn>
              <a:cxn ang="f60">
                <a:pos x="f99" y="f100"/>
              </a:cxn>
            </a:cxnLst>
            <a:rect l="f95" t="f98" r="f96" b="f97"/>
            <a:pathLst>
              <a:path w="3900087" h="4178958">
                <a:moveTo>
                  <a:pt x="f8" y="f9"/>
                </a:moveTo>
                <a:cubicBezTo>
                  <a:pt x="f10" y="f11"/>
                  <a:pt x="f6" y="f12"/>
                  <a:pt x="f6" y="f13"/>
                </a:cubicBezTo>
                <a:cubicBezTo>
                  <a:pt x="f6" y="f14"/>
                  <a:pt x="f15" y="f7"/>
                  <a:pt x="f16" y="f7"/>
                </a:cubicBezTo>
                <a:cubicBezTo>
                  <a:pt x="f17" y="f7"/>
                  <a:pt x="f18" y="f19"/>
                  <a:pt x="f20" y="f21"/>
                </a:cubicBezTo>
                <a:lnTo>
                  <a:pt x="f5" y="f22"/>
                </a:lnTo>
                <a:lnTo>
                  <a:pt x="f23" y="f24"/>
                </a:lnTo>
                <a:lnTo>
                  <a:pt x="f25" y="f26"/>
                </a:lnTo>
                <a:cubicBezTo>
                  <a:pt x="f27" y="f28"/>
                  <a:pt x="f29" y="f5"/>
                  <a:pt x="f16" y="f5"/>
                </a:cubicBezTo>
                <a:cubicBezTo>
                  <a:pt x="f30" y="f5"/>
                  <a:pt x="f31" y="f32"/>
                  <a:pt x="f8" y="f9"/>
                </a:cubicBezTo>
                <a:close/>
              </a:path>
            </a:pathLst>
          </a:custGeom>
          <a:gradFill>
            <a:gsLst>
              <a:gs pos="0">
                <a:srgbClr val="FFFFFF">
                  <a:alpha val="0"/>
                </a:srgbClr>
              </a:gs>
              <a:gs pos="100000">
                <a:srgbClr val="FF907A">
                  <a:alpha val="35000"/>
                </a:srgbClr>
              </a:gs>
            </a:gsLst>
            <a:lin ang="1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8" name="Rectangle 27">
            <a:extLst>
              <a:ext uri="{FF2B5EF4-FFF2-40B4-BE49-F238E27FC236}">
                <a16:creationId xmlns:a16="http://schemas.microsoft.com/office/drawing/2014/main" id="{2319857C-8AC3-F44C-66A3-8E5F6D77FFBF}"/>
              </a:ext>
            </a:extLst>
          </p:cNvPr>
          <p:cNvSpPr/>
          <p:nvPr/>
        </p:nvSpPr>
        <p:spPr>
          <a:xfrm rot="5399996" flipH="1">
            <a:off x="47588" y="413661"/>
            <a:ext cx="4400604" cy="3581403"/>
          </a:xfrm>
          <a:prstGeom prst="rect">
            <a:avLst/>
          </a:prstGeom>
          <a:gradFill>
            <a:gsLst>
              <a:gs pos="0">
                <a:srgbClr val="DA002F">
                  <a:alpha val="29000"/>
                </a:srgbClr>
              </a:gs>
              <a:gs pos="100000">
                <a:srgbClr val="FE4A00">
                  <a:alpha val="0"/>
                </a:srgbClr>
              </a:gs>
            </a:gsLst>
            <a:lin ang="6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9" name="Title 1">
            <a:extLst>
              <a:ext uri="{FF2B5EF4-FFF2-40B4-BE49-F238E27FC236}">
                <a16:creationId xmlns:a16="http://schemas.microsoft.com/office/drawing/2014/main" id="{77AADE3E-29B2-47C0-C8AC-4C4B6868085D}"/>
              </a:ext>
            </a:extLst>
          </p:cNvPr>
          <p:cNvSpPr txBox="1">
            <a:spLocks noGrp="1"/>
          </p:cNvSpPr>
          <p:nvPr>
            <p:ph type="title"/>
          </p:nvPr>
        </p:nvSpPr>
        <p:spPr>
          <a:xfrm>
            <a:off x="518620" y="586633"/>
            <a:ext cx="3125336" cy="3611587"/>
          </a:xfrm>
        </p:spPr>
        <p:txBody>
          <a:bodyPr/>
          <a:lstStyle>
            <a:lvl1pPr>
              <a:defRPr>
                <a:solidFill>
                  <a:srgbClr val="FFFFFF"/>
                </a:solidFill>
              </a:defRPr>
            </a:lvl1pPr>
          </a:lstStyle>
          <a:p>
            <a:pPr lvl="0"/>
            <a:r>
              <a:rPr lang="en-GB"/>
              <a:t>Click to edit Master title style</a:t>
            </a:r>
          </a:p>
        </p:txBody>
      </p:sp>
      <p:sp>
        <p:nvSpPr>
          <p:cNvPr id="10" name="Footer Placeholder 4">
            <a:extLst>
              <a:ext uri="{FF2B5EF4-FFF2-40B4-BE49-F238E27FC236}">
                <a16:creationId xmlns:a16="http://schemas.microsoft.com/office/drawing/2014/main" id="{C1F90C42-F54C-9F2E-E8F4-A23EF995AD8B}"/>
              </a:ext>
            </a:extLst>
          </p:cNvPr>
          <p:cNvSpPr txBox="1">
            <a:spLocks noGrp="1"/>
          </p:cNvSpPr>
          <p:nvPr>
            <p:ph type="ftr" sz="quarter" idx="9"/>
          </p:nvPr>
        </p:nvSpPr>
        <p:spPr>
          <a:xfrm rot="5400013">
            <a:off x="-1828800" y="1912220"/>
            <a:ext cx="4114800" cy="457200"/>
          </a:xfrm>
        </p:spPr>
        <p:txBody>
          <a:bodyPr/>
          <a:lstStyle>
            <a:lvl1pPr>
              <a:defRPr>
                <a:solidFill>
                  <a:srgbClr val="FFFFFF"/>
                </a:solidFill>
              </a:defRPr>
            </a:lvl1pPr>
          </a:lstStyle>
          <a:p>
            <a:pPr lvl="0"/>
            <a:r>
              <a:rPr lang="en-GB"/>
              <a:t>Sample Footer Text</a:t>
            </a:r>
          </a:p>
        </p:txBody>
      </p:sp>
      <p:sp>
        <p:nvSpPr>
          <p:cNvPr id="11" name="Content Placeholder 2">
            <a:extLst>
              <a:ext uri="{FF2B5EF4-FFF2-40B4-BE49-F238E27FC236}">
                <a16:creationId xmlns:a16="http://schemas.microsoft.com/office/drawing/2014/main" id="{8FF7CE57-A99C-EC6C-5D39-EB4560B669D9}"/>
              </a:ext>
            </a:extLst>
          </p:cNvPr>
          <p:cNvSpPr txBox="1">
            <a:spLocks noGrp="1"/>
          </p:cNvSpPr>
          <p:nvPr>
            <p:ph idx="4294967295"/>
          </p:nvPr>
        </p:nvSpPr>
        <p:spPr>
          <a:xfrm>
            <a:off x="4778370" y="863595"/>
            <a:ext cx="3441701" cy="5130798"/>
          </a:xfrm>
        </p:spPr>
        <p:txBody>
          <a:bodyPr anchor="ctr"/>
          <a:lstStyle>
            <a:lvl1pPr>
              <a:buNone/>
              <a:defRPr sz="1800"/>
            </a:lvl1pPr>
          </a:lstStyle>
          <a:p>
            <a:pPr lvl="0"/>
            <a:r>
              <a:rPr lang="en-GB"/>
              <a:t>Object</a:t>
            </a:r>
          </a:p>
        </p:txBody>
      </p:sp>
      <p:sp>
        <p:nvSpPr>
          <p:cNvPr id="12" name="Picture Placeholder 39">
            <a:extLst>
              <a:ext uri="{FF2B5EF4-FFF2-40B4-BE49-F238E27FC236}">
                <a16:creationId xmlns:a16="http://schemas.microsoft.com/office/drawing/2014/main" id="{72413D60-444A-2821-5A29-B79F5347AD33}"/>
              </a:ext>
            </a:extLst>
          </p:cNvPr>
          <p:cNvSpPr txBox="1">
            <a:spLocks noGrp="1"/>
          </p:cNvSpPr>
          <p:nvPr>
            <p:ph type="pic" idx="4294967295"/>
          </p:nvPr>
        </p:nvSpPr>
        <p:spPr>
          <a:xfrm>
            <a:off x="8787384" y="868680"/>
            <a:ext cx="2505456" cy="1499616"/>
          </a:xfrm>
          <a:solidFill>
            <a:srgbClr val="FF907A"/>
          </a:solidFill>
        </p:spPr>
        <p:txBody>
          <a:bodyPr/>
          <a:lstStyle>
            <a:lvl1pPr>
              <a:defRPr>
                <a:solidFill>
                  <a:srgbClr val="FFFFFF"/>
                </a:solidFill>
              </a:defRPr>
            </a:lvl1pPr>
          </a:lstStyle>
          <a:p>
            <a:pPr lvl="0"/>
            <a:r>
              <a:rPr lang="en-GB"/>
              <a:t>Click icon to add picture</a:t>
            </a:r>
          </a:p>
        </p:txBody>
      </p:sp>
      <p:sp>
        <p:nvSpPr>
          <p:cNvPr id="13" name="Picture Placeholder 39">
            <a:extLst>
              <a:ext uri="{FF2B5EF4-FFF2-40B4-BE49-F238E27FC236}">
                <a16:creationId xmlns:a16="http://schemas.microsoft.com/office/drawing/2014/main" id="{8098F68D-B818-231B-44BB-FC517668F8C3}"/>
              </a:ext>
            </a:extLst>
          </p:cNvPr>
          <p:cNvSpPr txBox="1">
            <a:spLocks noGrp="1"/>
          </p:cNvSpPr>
          <p:nvPr>
            <p:ph type="pic" idx="4294967295"/>
          </p:nvPr>
        </p:nvSpPr>
        <p:spPr>
          <a:xfrm>
            <a:off x="8787384" y="2688336"/>
            <a:ext cx="2505456" cy="1499616"/>
          </a:xfrm>
          <a:solidFill>
            <a:srgbClr val="FF907A"/>
          </a:solidFill>
        </p:spPr>
        <p:txBody>
          <a:bodyPr/>
          <a:lstStyle>
            <a:lvl1pPr>
              <a:defRPr>
                <a:solidFill>
                  <a:srgbClr val="FFFFFF"/>
                </a:solidFill>
              </a:defRPr>
            </a:lvl1pPr>
          </a:lstStyle>
          <a:p>
            <a:pPr lvl="0"/>
            <a:r>
              <a:rPr lang="en-GB"/>
              <a:t>Click icon to add picture</a:t>
            </a:r>
          </a:p>
        </p:txBody>
      </p:sp>
      <p:sp>
        <p:nvSpPr>
          <p:cNvPr id="14" name="Picture Placeholder 39">
            <a:extLst>
              <a:ext uri="{FF2B5EF4-FFF2-40B4-BE49-F238E27FC236}">
                <a16:creationId xmlns:a16="http://schemas.microsoft.com/office/drawing/2014/main" id="{AE1D1E3B-B153-11A8-1D9C-D70258A746EE}"/>
              </a:ext>
            </a:extLst>
          </p:cNvPr>
          <p:cNvSpPr txBox="1">
            <a:spLocks noGrp="1"/>
          </p:cNvSpPr>
          <p:nvPr>
            <p:ph type="pic" idx="4294967295"/>
          </p:nvPr>
        </p:nvSpPr>
        <p:spPr>
          <a:xfrm>
            <a:off x="8787384" y="4526280"/>
            <a:ext cx="2505456" cy="1499616"/>
          </a:xfrm>
          <a:solidFill>
            <a:srgbClr val="FF907A"/>
          </a:solidFill>
        </p:spPr>
        <p:txBody>
          <a:bodyPr/>
          <a:lstStyle>
            <a:lvl1pPr>
              <a:defRPr>
                <a:solidFill>
                  <a:srgbClr val="FFFFFF"/>
                </a:solidFill>
              </a:defRPr>
            </a:lvl1pPr>
          </a:lstStyle>
          <a:p>
            <a:pPr lvl="0"/>
            <a:r>
              <a:rPr lang="en-GB"/>
              <a:t>Click icon to add picture</a:t>
            </a:r>
          </a:p>
        </p:txBody>
      </p:sp>
      <p:sp>
        <p:nvSpPr>
          <p:cNvPr id="15" name="Date Placeholder 3">
            <a:extLst>
              <a:ext uri="{FF2B5EF4-FFF2-40B4-BE49-F238E27FC236}">
                <a16:creationId xmlns:a16="http://schemas.microsoft.com/office/drawing/2014/main" id="{BE9990B8-ED2D-C520-A3A0-B8B94FD1DD10}"/>
              </a:ext>
            </a:extLst>
          </p:cNvPr>
          <p:cNvSpPr txBox="1">
            <a:spLocks noGrp="1"/>
          </p:cNvSpPr>
          <p:nvPr>
            <p:ph type="dt" sz="half" idx="7"/>
          </p:nvPr>
        </p:nvSpPr>
        <p:spPr>
          <a:xfrm>
            <a:off x="7910108" y="6409166"/>
            <a:ext cx="3702396" cy="448833"/>
          </a:xfrm>
        </p:spPr>
        <p:txBody>
          <a:bodyPr/>
          <a:lstStyle>
            <a:lvl1pPr>
              <a:defRPr/>
            </a:lvl1pPr>
          </a:lstStyle>
          <a:p>
            <a:pPr lvl="0"/>
            <a:r>
              <a:rPr lang="en-GB"/>
              <a:t>Monday, February 1, 20XX</a:t>
            </a:r>
          </a:p>
        </p:txBody>
      </p:sp>
      <p:sp>
        <p:nvSpPr>
          <p:cNvPr id="16" name="Slide Number Placeholder 5">
            <a:extLst>
              <a:ext uri="{FF2B5EF4-FFF2-40B4-BE49-F238E27FC236}">
                <a16:creationId xmlns:a16="http://schemas.microsoft.com/office/drawing/2014/main" id="{4064888F-4BEA-1493-6AC5-41B391ED81DB}"/>
              </a:ext>
            </a:extLst>
          </p:cNvPr>
          <p:cNvSpPr txBox="1">
            <a:spLocks noGrp="1"/>
          </p:cNvSpPr>
          <p:nvPr>
            <p:ph type="sldNum" sz="quarter" idx="8"/>
          </p:nvPr>
        </p:nvSpPr>
        <p:spPr>
          <a:xfrm>
            <a:off x="11669682" y="6408746"/>
            <a:ext cx="438655" cy="448833"/>
          </a:xfrm>
        </p:spPr>
        <p:txBody>
          <a:bodyPr/>
          <a:lstStyle>
            <a:lvl1pPr>
              <a:defRPr/>
            </a:lvl1pPr>
          </a:lstStyle>
          <a:p>
            <a:pPr lvl="0"/>
            <a:fld id="{114F347D-E6DC-43EE-92D4-7AEBAC8D21A9}" type="slidenum">
              <a:t>‹#›</a:t>
            </a:fld>
            <a:endParaRPr lang="en-GB"/>
          </a:p>
        </p:txBody>
      </p:sp>
    </p:spTree>
    <p:extLst>
      <p:ext uri="{BB962C8B-B14F-4D97-AF65-F5344CB8AC3E}">
        <p14:creationId xmlns:p14="http://schemas.microsoft.com/office/powerpoint/2010/main" val="232122787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3_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3D4D3-DC1A-7F38-04C3-0DE950D295CF}"/>
              </a:ext>
            </a:extLst>
          </p:cNvPr>
          <p:cNvSpPr txBox="1">
            <a:spLocks noGrp="1"/>
          </p:cNvSpPr>
          <p:nvPr>
            <p:ph type="title"/>
          </p:nvPr>
        </p:nvSpPr>
        <p:spPr>
          <a:xfrm>
            <a:off x="4769894" y="457200"/>
            <a:ext cx="6230959" cy="1569366"/>
          </a:xfrm>
        </p:spPr>
        <p:txBody>
          <a:bodyPr/>
          <a:lstStyle>
            <a:lvl1pPr>
              <a:defRPr/>
            </a:lvl1pPr>
          </a:lstStyle>
          <a:p>
            <a:pPr lvl="0"/>
            <a:r>
              <a:rPr lang="en-GB"/>
              <a:t>Click to edit Master title style</a:t>
            </a:r>
          </a:p>
        </p:txBody>
      </p:sp>
      <p:sp>
        <p:nvSpPr>
          <p:cNvPr id="3" name="Picture Placeholder 11">
            <a:extLst>
              <a:ext uri="{FF2B5EF4-FFF2-40B4-BE49-F238E27FC236}">
                <a16:creationId xmlns:a16="http://schemas.microsoft.com/office/drawing/2014/main" id="{7B42F2C1-2DD8-0882-8008-BAAC652E4F7F}"/>
              </a:ext>
            </a:extLst>
          </p:cNvPr>
          <p:cNvSpPr txBox="1">
            <a:spLocks noGrp="1"/>
          </p:cNvSpPr>
          <p:nvPr>
            <p:ph type="pic" idx="4294967295"/>
          </p:nvPr>
        </p:nvSpPr>
        <p:spPr>
          <a:xfrm>
            <a:off x="0" y="0"/>
            <a:ext cx="4041648" cy="1600200"/>
          </a:xfrm>
          <a:solidFill>
            <a:srgbClr val="FF907A"/>
          </a:solidFill>
        </p:spPr>
        <p:txBody>
          <a:bodyPr anchor="ctr" anchorCtr="1"/>
          <a:lstStyle>
            <a:lvl1pPr algn="ctr">
              <a:defRPr/>
            </a:lvl1pPr>
          </a:lstStyle>
          <a:p>
            <a:pPr lvl="0"/>
            <a:r>
              <a:rPr lang="en-GB"/>
              <a:t>Click icon to add picture</a:t>
            </a:r>
          </a:p>
        </p:txBody>
      </p:sp>
      <p:sp>
        <p:nvSpPr>
          <p:cNvPr id="4" name="Footer Placeholder 2">
            <a:extLst>
              <a:ext uri="{FF2B5EF4-FFF2-40B4-BE49-F238E27FC236}">
                <a16:creationId xmlns:a16="http://schemas.microsoft.com/office/drawing/2014/main" id="{CF670754-A454-313B-1777-C280086A54CA}"/>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p>
        </p:txBody>
      </p:sp>
      <p:sp>
        <p:nvSpPr>
          <p:cNvPr id="5" name="Picture Placeholder 11">
            <a:extLst>
              <a:ext uri="{FF2B5EF4-FFF2-40B4-BE49-F238E27FC236}">
                <a16:creationId xmlns:a16="http://schemas.microsoft.com/office/drawing/2014/main" id="{57350281-38D9-B1AF-BDD2-E6C5FA080B6A}"/>
              </a:ext>
            </a:extLst>
          </p:cNvPr>
          <p:cNvSpPr txBox="1">
            <a:spLocks noGrp="1"/>
          </p:cNvSpPr>
          <p:nvPr>
            <p:ph type="pic" idx="4294967295"/>
          </p:nvPr>
        </p:nvSpPr>
        <p:spPr>
          <a:xfrm>
            <a:off x="0" y="1603473"/>
            <a:ext cx="4041648" cy="1600200"/>
          </a:xfrm>
          <a:solidFill>
            <a:srgbClr val="FF907A"/>
          </a:solidFill>
        </p:spPr>
        <p:txBody>
          <a:bodyPr anchor="ctr" anchorCtr="1"/>
          <a:lstStyle>
            <a:lvl1pPr algn="ctr">
              <a:defRPr/>
            </a:lvl1pPr>
          </a:lstStyle>
          <a:p>
            <a:pPr lvl="0"/>
            <a:r>
              <a:rPr lang="en-GB"/>
              <a:t>Click icon to add picture</a:t>
            </a:r>
          </a:p>
        </p:txBody>
      </p:sp>
      <p:sp>
        <p:nvSpPr>
          <p:cNvPr id="6" name="Picture Placeholder 11">
            <a:extLst>
              <a:ext uri="{FF2B5EF4-FFF2-40B4-BE49-F238E27FC236}">
                <a16:creationId xmlns:a16="http://schemas.microsoft.com/office/drawing/2014/main" id="{2759B76E-F483-04A1-48F6-6A66CBCCDFED}"/>
              </a:ext>
            </a:extLst>
          </p:cNvPr>
          <p:cNvSpPr txBox="1">
            <a:spLocks noGrp="1"/>
          </p:cNvSpPr>
          <p:nvPr>
            <p:ph type="pic" idx="4294967295"/>
          </p:nvPr>
        </p:nvSpPr>
        <p:spPr>
          <a:xfrm>
            <a:off x="0" y="3206937"/>
            <a:ext cx="4041648" cy="1600200"/>
          </a:xfrm>
          <a:solidFill>
            <a:srgbClr val="FF907A"/>
          </a:solidFill>
        </p:spPr>
        <p:txBody>
          <a:bodyPr anchor="ctr" anchorCtr="1"/>
          <a:lstStyle>
            <a:lvl1pPr algn="ctr">
              <a:defRPr/>
            </a:lvl1pPr>
          </a:lstStyle>
          <a:p>
            <a:pPr lvl="0"/>
            <a:r>
              <a:rPr lang="en-GB"/>
              <a:t>Click icon to add picture</a:t>
            </a:r>
          </a:p>
        </p:txBody>
      </p:sp>
      <p:sp>
        <p:nvSpPr>
          <p:cNvPr id="7" name="Picture Placeholder 11">
            <a:extLst>
              <a:ext uri="{FF2B5EF4-FFF2-40B4-BE49-F238E27FC236}">
                <a16:creationId xmlns:a16="http://schemas.microsoft.com/office/drawing/2014/main" id="{D3504832-8C33-16A0-E3CD-FD3F7A1CAE95}"/>
              </a:ext>
            </a:extLst>
          </p:cNvPr>
          <p:cNvSpPr txBox="1">
            <a:spLocks noGrp="1"/>
          </p:cNvSpPr>
          <p:nvPr>
            <p:ph type="pic" idx="4294967295"/>
          </p:nvPr>
        </p:nvSpPr>
        <p:spPr>
          <a:xfrm>
            <a:off x="0" y="4810411"/>
            <a:ext cx="4041648" cy="1600200"/>
          </a:xfrm>
          <a:solidFill>
            <a:srgbClr val="FF907A"/>
          </a:solidFill>
        </p:spPr>
        <p:txBody>
          <a:bodyPr anchor="ctr" anchorCtr="1"/>
          <a:lstStyle>
            <a:lvl1pPr algn="ctr">
              <a:defRPr/>
            </a:lvl1pPr>
          </a:lstStyle>
          <a:p>
            <a:pPr lvl="0"/>
            <a:r>
              <a:rPr lang="en-GB"/>
              <a:t>Click icon to add picture</a:t>
            </a:r>
          </a:p>
        </p:txBody>
      </p:sp>
      <p:sp>
        <p:nvSpPr>
          <p:cNvPr id="8" name="Content Placeholder 6">
            <a:extLst>
              <a:ext uri="{FF2B5EF4-FFF2-40B4-BE49-F238E27FC236}">
                <a16:creationId xmlns:a16="http://schemas.microsoft.com/office/drawing/2014/main" id="{B537A0D8-1703-C449-AE65-BC98CD5A0F04}"/>
              </a:ext>
            </a:extLst>
          </p:cNvPr>
          <p:cNvSpPr txBox="1">
            <a:spLocks noGrp="1"/>
          </p:cNvSpPr>
          <p:nvPr>
            <p:ph idx="4294967295"/>
          </p:nvPr>
        </p:nvSpPr>
        <p:spPr>
          <a:xfrm>
            <a:off x="4770433" y="2368552"/>
            <a:ext cx="6230410" cy="3390896"/>
          </a:xfrm>
        </p:spPr>
        <p:txBody>
          <a:bodyPr/>
          <a:lstStyle>
            <a:lvl1pPr marL="0" indent="0">
              <a:buNone/>
              <a:defRPr sz="1800"/>
            </a:lvl1pPr>
          </a:lstStyle>
          <a:p>
            <a:pPr lvl="0"/>
            <a:r>
              <a:rPr lang="en-GB"/>
              <a:t>Content</a:t>
            </a:r>
          </a:p>
        </p:txBody>
      </p:sp>
      <p:sp>
        <p:nvSpPr>
          <p:cNvPr id="9" name="Date Placeholder 1">
            <a:extLst>
              <a:ext uri="{FF2B5EF4-FFF2-40B4-BE49-F238E27FC236}">
                <a16:creationId xmlns:a16="http://schemas.microsoft.com/office/drawing/2014/main" id="{F27F9EF3-5CFC-0EB2-7ACB-FF1ECD8DF4D8}"/>
              </a:ext>
            </a:extLst>
          </p:cNvPr>
          <p:cNvSpPr txBox="1">
            <a:spLocks noGrp="1"/>
          </p:cNvSpPr>
          <p:nvPr>
            <p:ph type="dt" sz="half" idx="7"/>
          </p:nvPr>
        </p:nvSpPr>
        <p:spPr/>
        <p:txBody>
          <a:bodyPr/>
          <a:lstStyle>
            <a:lvl1pPr>
              <a:defRPr/>
            </a:lvl1pPr>
          </a:lstStyle>
          <a:p>
            <a:pPr lvl="0"/>
            <a:r>
              <a:rPr lang="en-GB"/>
              <a:t>Monday, February 1, 20XX</a:t>
            </a:r>
          </a:p>
        </p:txBody>
      </p:sp>
      <p:sp>
        <p:nvSpPr>
          <p:cNvPr id="10" name="Slide Number Placeholder 3">
            <a:extLst>
              <a:ext uri="{FF2B5EF4-FFF2-40B4-BE49-F238E27FC236}">
                <a16:creationId xmlns:a16="http://schemas.microsoft.com/office/drawing/2014/main" id="{FE569CAA-5226-DB83-C157-89B62460794D}"/>
              </a:ext>
            </a:extLst>
          </p:cNvPr>
          <p:cNvSpPr txBox="1">
            <a:spLocks noGrp="1"/>
          </p:cNvSpPr>
          <p:nvPr>
            <p:ph type="sldNum" sz="quarter" idx="8"/>
          </p:nvPr>
        </p:nvSpPr>
        <p:spPr/>
        <p:txBody>
          <a:bodyPr/>
          <a:lstStyle>
            <a:lvl1pPr>
              <a:defRPr/>
            </a:lvl1pPr>
          </a:lstStyle>
          <a:p>
            <a:pPr lvl="0"/>
            <a:fld id="{66EDD3B7-82C4-4AC3-A682-CE2ABCDF07C2}" type="slidenum">
              <a:t>‹#›</a:t>
            </a:fld>
            <a:endParaRPr lang="en-GB"/>
          </a:p>
        </p:txBody>
      </p:sp>
    </p:spTree>
    <p:extLst>
      <p:ext uri="{BB962C8B-B14F-4D97-AF65-F5344CB8AC3E}">
        <p14:creationId xmlns:p14="http://schemas.microsoft.com/office/powerpoint/2010/main" val="1679950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4_Section Break">
    <p:spTree>
      <p:nvGrpSpPr>
        <p:cNvPr id="1" name=""/>
        <p:cNvGrpSpPr/>
        <p:nvPr/>
      </p:nvGrpSpPr>
      <p:grpSpPr>
        <a:xfrm>
          <a:off x="0" y="0"/>
          <a:ext cx="0" cy="0"/>
          <a:chOff x="0" y="0"/>
          <a:chExt cx="0" cy="0"/>
        </a:xfrm>
      </p:grpSpPr>
      <p:sp>
        <p:nvSpPr>
          <p:cNvPr id="2" name="Rectangle 35">
            <a:extLst>
              <a:ext uri="{FF2B5EF4-FFF2-40B4-BE49-F238E27FC236}">
                <a16:creationId xmlns:a16="http://schemas.microsoft.com/office/drawing/2014/main" id="{54A4E2ED-63A9-6B5C-43B4-EE0FB4D75F5A}"/>
              </a:ext>
            </a:extLst>
          </p:cNvPr>
          <p:cNvSpPr/>
          <p:nvPr/>
        </p:nvSpPr>
        <p:spPr>
          <a:xfrm rot="5399996" flipH="1">
            <a:off x="-152601" y="162119"/>
            <a:ext cx="6400415" cy="6095234"/>
          </a:xfrm>
          <a:prstGeom prst="rect">
            <a:avLst/>
          </a:prstGeom>
          <a:gradFill>
            <a:gsLst>
              <a:gs pos="0">
                <a:srgbClr val="FF907A"/>
              </a:gs>
              <a:gs pos="100000">
                <a:srgbClr val="DA002F">
                  <a:alpha val="89000"/>
                </a:srgbClr>
              </a:gs>
            </a:gsLst>
            <a:lin ang="3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3" name="Rectangle 36">
            <a:extLst>
              <a:ext uri="{FF2B5EF4-FFF2-40B4-BE49-F238E27FC236}">
                <a16:creationId xmlns:a16="http://schemas.microsoft.com/office/drawing/2014/main" id="{FEA168E4-B0E5-46F7-FDFD-1E435CE4D0D6}"/>
              </a:ext>
            </a:extLst>
          </p:cNvPr>
          <p:cNvSpPr/>
          <p:nvPr/>
        </p:nvSpPr>
        <p:spPr>
          <a:xfrm rot="5399996" flipH="1">
            <a:off x="-161030" y="143684"/>
            <a:ext cx="6400415" cy="6113047"/>
          </a:xfrm>
          <a:prstGeom prst="rect">
            <a:avLst/>
          </a:prstGeom>
          <a:gradFill>
            <a:gsLst>
              <a:gs pos="0">
                <a:srgbClr val="FF5076">
                  <a:alpha val="0"/>
                </a:srgbClr>
              </a:gs>
              <a:gs pos="100000">
                <a:srgbClr val="6D1B6A">
                  <a:alpha val="87000"/>
                </a:srgbClr>
              </a:gs>
            </a:gsLst>
            <a:lin ang="1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4" name="Rectangle 37">
            <a:extLst>
              <a:ext uri="{FF2B5EF4-FFF2-40B4-BE49-F238E27FC236}">
                <a16:creationId xmlns:a16="http://schemas.microsoft.com/office/drawing/2014/main" id="{2A4B08B0-29EC-3B10-F58F-8BD24BD517B4}"/>
              </a:ext>
            </a:extLst>
          </p:cNvPr>
          <p:cNvSpPr/>
          <p:nvPr/>
        </p:nvSpPr>
        <p:spPr>
          <a:xfrm rot="5399996" flipH="1">
            <a:off x="1932854" y="2249492"/>
            <a:ext cx="2211723" cy="6113038"/>
          </a:xfrm>
          <a:prstGeom prst="rect">
            <a:avLst/>
          </a:prstGeom>
          <a:gradFill>
            <a:gsLst>
              <a:gs pos="0">
                <a:srgbClr val="DA002F">
                  <a:alpha val="28000"/>
                </a:srgbClr>
              </a:gs>
              <a:gs pos="100000">
                <a:srgbClr val="FE4A00">
                  <a:alpha val="0"/>
                </a:srgbClr>
              </a:gs>
            </a:gsLst>
            <a:lin ang="7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5" name="Oval 38">
            <a:extLst>
              <a:ext uri="{FF2B5EF4-FFF2-40B4-BE49-F238E27FC236}">
                <a16:creationId xmlns:a16="http://schemas.microsoft.com/office/drawing/2014/main" id="{7798B294-CFDC-7FDC-2998-BBDDA1263B63}"/>
              </a:ext>
            </a:extLst>
          </p:cNvPr>
          <p:cNvSpPr/>
          <p:nvPr/>
        </p:nvSpPr>
        <p:spPr>
          <a:xfrm rot="6097841">
            <a:off x="767675" y="747348"/>
            <a:ext cx="4808299" cy="48082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gradFill>
            <a:gsLst>
              <a:gs pos="0">
                <a:srgbClr val="FFDBCC">
                  <a:alpha val="0"/>
                </a:srgbClr>
              </a:gs>
              <a:gs pos="100000">
                <a:srgbClr val="FF907A">
                  <a:alpha val="29000"/>
                </a:srgbClr>
              </a:gs>
            </a:gsLst>
            <a:lin ang="16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6" name="Title 1">
            <a:extLst>
              <a:ext uri="{FF2B5EF4-FFF2-40B4-BE49-F238E27FC236}">
                <a16:creationId xmlns:a16="http://schemas.microsoft.com/office/drawing/2014/main" id="{049CF18C-2A7F-ED59-B063-A38A5F1E1BF3}"/>
              </a:ext>
            </a:extLst>
          </p:cNvPr>
          <p:cNvSpPr txBox="1">
            <a:spLocks noGrp="1"/>
          </p:cNvSpPr>
          <p:nvPr>
            <p:ph type="title"/>
          </p:nvPr>
        </p:nvSpPr>
        <p:spPr>
          <a:xfrm>
            <a:off x="929158" y="987241"/>
            <a:ext cx="4506254" cy="2976490"/>
          </a:xfrm>
        </p:spPr>
        <p:txBody>
          <a:bodyPr/>
          <a:lstStyle>
            <a:lvl1pPr>
              <a:defRPr>
                <a:solidFill>
                  <a:srgbClr val="FFFFFF"/>
                </a:solidFill>
              </a:defRPr>
            </a:lvl1pPr>
          </a:lstStyle>
          <a:p>
            <a:pPr lvl="0"/>
            <a:r>
              <a:rPr lang="en-GB"/>
              <a:t>Click to edit Master title style</a:t>
            </a:r>
          </a:p>
        </p:txBody>
      </p:sp>
      <p:sp>
        <p:nvSpPr>
          <p:cNvPr id="7" name="Subtitle 2">
            <a:extLst>
              <a:ext uri="{FF2B5EF4-FFF2-40B4-BE49-F238E27FC236}">
                <a16:creationId xmlns:a16="http://schemas.microsoft.com/office/drawing/2014/main" id="{88C56E8C-1937-689A-8448-607E6BF62ABD}"/>
              </a:ext>
            </a:extLst>
          </p:cNvPr>
          <p:cNvSpPr txBox="1">
            <a:spLocks noGrp="1"/>
          </p:cNvSpPr>
          <p:nvPr>
            <p:ph type="subTitle" idx="4294967295"/>
          </p:nvPr>
        </p:nvSpPr>
        <p:spPr>
          <a:xfrm>
            <a:off x="929158" y="4393820"/>
            <a:ext cx="4506254" cy="1597145"/>
          </a:xfrm>
        </p:spPr>
        <p:txBody>
          <a:bodyPr/>
          <a:lstStyle>
            <a:lvl1pPr>
              <a:buNone/>
              <a:defRPr sz="1400">
                <a:solidFill>
                  <a:srgbClr val="FFFFFF"/>
                </a:solidFill>
              </a:defRPr>
            </a:lvl1pPr>
          </a:lstStyle>
          <a:p>
            <a:pPr lvl="0"/>
            <a:r>
              <a:rPr lang="en-GB"/>
              <a:t>Click to edit Master subtitle style</a:t>
            </a:r>
          </a:p>
        </p:txBody>
      </p:sp>
      <p:sp>
        <p:nvSpPr>
          <p:cNvPr id="8" name="Footer Placeholder 2">
            <a:extLst>
              <a:ext uri="{FF2B5EF4-FFF2-40B4-BE49-F238E27FC236}">
                <a16:creationId xmlns:a16="http://schemas.microsoft.com/office/drawing/2014/main" id="{BC01A29C-07B6-3F9B-ED2B-C25CDEC760D3}"/>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p>
        </p:txBody>
      </p:sp>
      <p:sp>
        <p:nvSpPr>
          <p:cNvPr id="9" name="Picture Placeholder 45">
            <a:extLst>
              <a:ext uri="{FF2B5EF4-FFF2-40B4-BE49-F238E27FC236}">
                <a16:creationId xmlns:a16="http://schemas.microsoft.com/office/drawing/2014/main" id="{02250FA6-404C-A4FD-37F3-E33F63F15B69}"/>
              </a:ext>
            </a:extLst>
          </p:cNvPr>
          <p:cNvSpPr txBox="1">
            <a:spLocks noGrp="1"/>
          </p:cNvSpPr>
          <p:nvPr>
            <p:ph type="pic" idx="4294967295"/>
          </p:nvPr>
        </p:nvSpPr>
        <p:spPr>
          <a:xfrm>
            <a:off x="6931152" y="627058"/>
            <a:ext cx="4195760" cy="2674940"/>
          </a:xfrm>
          <a:solidFill>
            <a:srgbClr val="FF907A"/>
          </a:solidFill>
        </p:spPr>
        <p:txBody>
          <a:bodyPr/>
          <a:lstStyle>
            <a:lvl1pPr>
              <a:defRPr/>
            </a:lvl1pPr>
          </a:lstStyle>
          <a:p>
            <a:pPr lvl="0"/>
            <a:r>
              <a:rPr lang="en-GB"/>
              <a:t>Click icon to add picture</a:t>
            </a:r>
          </a:p>
        </p:txBody>
      </p:sp>
      <p:sp>
        <p:nvSpPr>
          <p:cNvPr id="10" name="Picture Placeholder 45">
            <a:extLst>
              <a:ext uri="{FF2B5EF4-FFF2-40B4-BE49-F238E27FC236}">
                <a16:creationId xmlns:a16="http://schemas.microsoft.com/office/drawing/2014/main" id="{C2759357-0C21-0D85-EFE6-87D04FD214D3}"/>
              </a:ext>
            </a:extLst>
          </p:cNvPr>
          <p:cNvSpPr txBox="1">
            <a:spLocks noGrp="1"/>
          </p:cNvSpPr>
          <p:nvPr>
            <p:ph type="pic" idx="4294967295"/>
          </p:nvPr>
        </p:nvSpPr>
        <p:spPr>
          <a:xfrm>
            <a:off x="6931152" y="3621024"/>
            <a:ext cx="4195760" cy="2674940"/>
          </a:xfrm>
          <a:solidFill>
            <a:srgbClr val="FF907A"/>
          </a:solidFill>
        </p:spPr>
        <p:txBody>
          <a:bodyPr/>
          <a:lstStyle>
            <a:lvl1pPr>
              <a:defRPr/>
            </a:lvl1pPr>
          </a:lstStyle>
          <a:p>
            <a:pPr lvl="0"/>
            <a:r>
              <a:rPr lang="en-GB"/>
              <a:t>Click icon to add picture</a:t>
            </a:r>
          </a:p>
        </p:txBody>
      </p:sp>
      <p:sp>
        <p:nvSpPr>
          <p:cNvPr id="11" name="Date Placeholder 1">
            <a:extLst>
              <a:ext uri="{FF2B5EF4-FFF2-40B4-BE49-F238E27FC236}">
                <a16:creationId xmlns:a16="http://schemas.microsoft.com/office/drawing/2014/main" id="{AA5B3F8A-516D-89E1-D279-189B34F98DBD}"/>
              </a:ext>
            </a:extLst>
          </p:cNvPr>
          <p:cNvSpPr txBox="1">
            <a:spLocks noGrp="1"/>
          </p:cNvSpPr>
          <p:nvPr>
            <p:ph type="dt" sz="half" idx="7"/>
          </p:nvPr>
        </p:nvSpPr>
        <p:spPr/>
        <p:txBody>
          <a:bodyPr/>
          <a:lstStyle>
            <a:lvl1pPr>
              <a:defRPr/>
            </a:lvl1pPr>
          </a:lstStyle>
          <a:p>
            <a:pPr lvl="0"/>
            <a:r>
              <a:rPr lang="en-GB"/>
              <a:t>Monday, February 1, 20XX</a:t>
            </a:r>
          </a:p>
        </p:txBody>
      </p:sp>
      <p:sp>
        <p:nvSpPr>
          <p:cNvPr id="12" name="Slide Number Placeholder 3">
            <a:extLst>
              <a:ext uri="{FF2B5EF4-FFF2-40B4-BE49-F238E27FC236}">
                <a16:creationId xmlns:a16="http://schemas.microsoft.com/office/drawing/2014/main" id="{947074BF-BCB4-1FC8-4187-3988192A7EC1}"/>
              </a:ext>
            </a:extLst>
          </p:cNvPr>
          <p:cNvSpPr txBox="1">
            <a:spLocks noGrp="1"/>
          </p:cNvSpPr>
          <p:nvPr>
            <p:ph type="sldNum" sz="quarter" idx="8"/>
          </p:nvPr>
        </p:nvSpPr>
        <p:spPr/>
        <p:txBody>
          <a:bodyPr/>
          <a:lstStyle>
            <a:lvl1pPr>
              <a:defRPr/>
            </a:lvl1pPr>
          </a:lstStyle>
          <a:p>
            <a:pPr lvl="0"/>
            <a:fld id="{9FC52F22-C81A-4013-8E18-5A837C872F48}" type="slidenum">
              <a:t>‹#›</a:t>
            </a:fld>
            <a:endParaRPr lang="en-GB"/>
          </a:p>
        </p:txBody>
      </p:sp>
    </p:spTree>
    <p:extLst>
      <p:ext uri="{BB962C8B-B14F-4D97-AF65-F5344CB8AC3E}">
        <p14:creationId xmlns:p14="http://schemas.microsoft.com/office/powerpoint/2010/main" val="3088290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2_Chart and Tabl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E975CB51-6A38-9403-955C-93F6CCC01435}"/>
              </a:ext>
            </a:extLst>
          </p:cNvPr>
          <p:cNvSpPr/>
          <p:nvPr/>
        </p:nvSpPr>
        <p:spPr>
          <a:xfrm rot="10800009" flipH="1">
            <a:off x="0" y="0"/>
            <a:ext cx="12192006" cy="2397392"/>
          </a:xfrm>
          <a:prstGeom prst="rect">
            <a:avLst/>
          </a:prstGeom>
          <a:gradFill>
            <a:gsLst>
              <a:gs pos="0">
                <a:srgbClr val="FF907A"/>
              </a:gs>
              <a:gs pos="100000">
                <a:srgbClr val="DA002F"/>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3" name="Title 1">
            <a:extLst>
              <a:ext uri="{FF2B5EF4-FFF2-40B4-BE49-F238E27FC236}">
                <a16:creationId xmlns:a16="http://schemas.microsoft.com/office/drawing/2014/main" id="{2B274B8C-3028-75DA-6B29-281DDC7857AA}"/>
              </a:ext>
            </a:extLst>
          </p:cNvPr>
          <p:cNvSpPr txBox="1">
            <a:spLocks noGrp="1"/>
          </p:cNvSpPr>
          <p:nvPr>
            <p:ph type="title"/>
          </p:nvPr>
        </p:nvSpPr>
        <p:spPr/>
        <p:txBody>
          <a:bodyPr/>
          <a:lstStyle>
            <a:lvl1pPr>
              <a:defRPr>
                <a:solidFill>
                  <a:srgbClr val="FFFFFF"/>
                </a:solidFill>
              </a:defRPr>
            </a:lvl1pPr>
          </a:lstStyle>
          <a:p>
            <a:pPr lvl="0"/>
            <a:r>
              <a:rPr lang="en-GB"/>
              <a:t>Click to edit Master title style</a:t>
            </a:r>
          </a:p>
        </p:txBody>
      </p:sp>
      <p:sp>
        <p:nvSpPr>
          <p:cNvPr id="4" name="Footer Placeholder 4">
            <a:extLst>
              <a:ext uri="{FF2B5EF4-FFF2-40B4-BE49-F238E27FC236}">
                <a16:creationId xmlns:a16="http://schemas.microsoft.com/office/drawing/2014/main" id="{BB25D502-D200-A818-EA97-2BA7629B7076}"/>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p>
        </p:txBody>
      </p:sp>
      <p:sp>
        <p:nvSpPr>
          <p:cNvPr id="5" name="Content Placeholder 2">
            <a:extLst>
              <a:ext uri="{FF2B5EF4-FFF2-40B4-BE49-F238E27FC236}">
                <a16:creationId xmlns:a16="http://schemas.microsoft.com/office/drawing/2014/main" id="{B8F5E98E-D9F2-7AE0-772E-2F1B6EAE8783}"/>
              </a:ext>
            </a:extLst>
          </p:cNvPr>
          <p:cNvSpPr txBox="1">
            <a:spLocks noGrp="1"/>
          </p:cNvSpPr>
          <p:nvPr>
            <p:ph idx="4294967295"/>
          </p:nvPr>
        </p:nvSpPr>
        <p:spPr>
          <a:xfrm>
            <a:off x="1371600" y="2603497"/>
            <a:ext cx="10190165" cy="346868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reeform: Shape 7">
            <a:extLst>
              <a:ext uri="{FF2B5EF4-FFF2-40B4-BE49-F238E27FC236}">
                <a16:creationId xmlns:a16="http://schemas.microsoft.com/office/drawing/2014/main" id="{8DC92E09-7C5D-633F-05F4-CCAC4C981C6D}"/>
              </a:ext>
            </a:extLst>
          </p:cNvPr>
          <p:cNvSpPr/>
          <p:nvPr/>
        </p:nvSpPr>
        <p:spPr>
          <a:xfrm rot="14834049">
            <a:off x="4822385" y="-1739232"/>
            <a:ext cx="3118762" cy="4639930"/>
          </a:xfrm>
          <a:custGeom>
            <a:avLst/>
            <a:gdLst>
              <a:gd name="f0" fmla="val 10800000"/>
              <a:gd name="f1" fmla="val 5400000"/>
              <a:gd name="f2" fmla="val 180"/>
              <a:gd name="f3" fmla="val w"/>
              <a:gd name="f4" fmla="val h"/>
              <a:gd name="f5" fmla="val 0"/>
              <a:gd name="f6" fmla="val 3118759"/>
              <a:gd name="f7" fmla="val 4639931"/>
              <a:gd name="f8" fmla="val 79510"/>
              <a:gd name="f9" fmla="val 1204940"/>
              <a:gd name="f10" fmla="val 1103495"/>
              <a:gd name="f11" fmla="val 4578302"/>
              <a:gd name="f12" fmla="val 437725"/>
              <a:gd name="f13" fmla="val 4128517"/>
              <a:gd name="f14" fmla="val 3366815"/>
              <a:gd name="f15" fmla="val 2502877"/>
              <a:gd name="f16" fmla="val 1120576"/>
              <a:gd name="f17" fmla="val 2675665"/>
              <a:gd name="f18" fmla="val 2844363"/>
              <a:gd name="f19" fmla="val 17509"/>
              <a:gd name="f20" fmla="val 3007294"/>
              <a:gd name="f21" fmla="val 50850"/>
              <a:gd name="f22" fmla="+- 0 0 -90"/>
              <a:gd name="f23" fmla="*/ f3 1 3118759"/>
              <a:gd name="f24" fmla="*/ f4 1 4639931"/>
              <a:gd name="f25" fmla="val f5"/>
              <a:gd name="f26" fmla="val f6"/>
              <a:gd name="f27" fmla="val f7"/>
              <a:gd name="f28" fmla="*/ f22 f0 1"/>
              <a:gd name="f29" fmla="+- f27 0 f25"/>
              <a:gd name="f30" fmla="+- f26 0 f25"/>
              <a:gd name="f31" fmla="*/ f28 1 f2"/>
              <a:gd name="f32" fmla="*/ f30 1 3118759"/>
              <a:gd name="f33" fmla="*/ f29 1 4639931"/>
              <a:gd name="f34" fmla="*/ 3118759 f30 1"/>
              <a:gd name="f35" fmla="*/ 79510 f29 1"/>
              <a:gd name="f36" fmla="*/ 1204940 f30 1"/>
              <a:gd name="f37" fmla="*/ 4639931 f29 1"/>
              <a:gd name="f38" fmla="*/ 1103495 f30 1"/>
              <a:gd name="f39" fmla="*/ 4578302 f29 1"/>
              <a:gd name="f40" fmla="*/ 0 f30 1"/>
              <a:gd name="f41" fmla="*/ 2502877 f29 1"/>
              <a:gd name="f42" fmla="*/ 2502877 f30 1"/>
              <a:gd name="f43" fmla="*/ 0 f29 1"/>
              <a:gd name="f44" fmla="*/ 3007294 f30 1"/>
              <a:gd name="f45" fmla="*/ 50850 f29 1"/>
              <a:gd name="f46" fmla="+- f31 0 f1"/>
              <a:gd name="f47" fmla="*/ f34 1 3118759"/>
              <a:gd name="f48" fmla="*/ f35 1 4639931"/>
              <a:gd name="f49" fmla="*/ f36 1 3118759"/>
              <a:gd name="f50" fmla="*/ f37 1 4639931"/>
              <a:gd name="f51" fmla="*/ f38 1 3118759"/>
              <a:gd name="f52" fmla="*/ f39 1 4639931"/>
              <a:gd name="f53" fmla="*/ f40 1 3118759"/>
              <a:gd name="f54" fmla="*/ f41 1 4639931"/>
              <a:gd name="f55" fmla="*/ f42 1 3118759"/>
              <a:gd name="f56" fmla="*/ f43 1 4639931"/>
              <a:gd name="f57" fmla="*/ f44 1 3118759"/>
              <a:gd name="f58" fmla="*/ f45 1 4639931"/>
              <a:gd name="f59" fmla="*/ f25 1 f32"/>
              <a:gd name="f60" fmla="*/ f26 1 f32"/>
              <a:gd name="f61" fmla="*/ f25 1 f33"/>
              <a:gd name="f62" fmla="*/ f27 1 f33"/>
              <a:gd name="f63" fmla="*/ f47 1 f32"/>
              <a:gd name="f64" fmla="*/ f48 1 f33"/>
              <a:gd name="f65" fmla="*/ f49 1 f32"/>
              <a:gd name="f66" fmla="*/ f50 1 f33"/>
              <a:gd name="f67" fmla="*/ f51 1 f32"/>
              <a:gd name="f68" fmla="*/ f52 1 f33"/>
              <a:gd name="f69" fmla="*/ f53 1 f32"/>
              <a:gd name="f70" fmla="*/ f54 1 f33"/>
              <a:gd name="f71" fmla="*/ f55 1 f32"/>
              <a:gd name="f72" fmla="*/ f56 1 f33"/>
              <a:gd name="f73" fmla="*/ f57 1 f32"/>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4 1"/>
              <a:gd name="f85" fmla="*/ f69 f23 1"/>
              <a:gd name="f86" fmla="*/ f70 f24 1"/>
              <a:gd name="f87" fmla="*/ f71 f23 1"/>
              <a:gd name="f88" fmla="*/ f72 f24 1"/>
              <a:gd name="f89" fmla="*/ f73 f23 1"/>
              <a:gd name="f90" fmla="*/ f74 f24 1"/>
            </a:gdLst>
            <a:ahLst/>
            <a:cxnLst>
              <a:cxn ang="3cd4">
                <a:pos x="hc" y="t"/>
              </a:cxn>
              <a:cxn ang="0">
                <a:pos x="r" y="vc"/>
              </a:cxn>
              <a:cxn ang="cd4">
                <a:pos x="hc" y="b"/>
              </a:cxn>
              <a:cxn ang="cd2">
                <a:pos x="l" y="vc"/>
              </a:cxn>
              <a:cxn ang="f46">
                <a:pos x="f79" y="f80"/>
              </a:cxn>
              <a:cxn ang="f46">
                <a:pos x="f81" y="f82"/>
              </a:cxn>
              <a:cxn ang="f46">
                <a:pos x="f83" y="f84"/>
              </a:cxn>
              <a:cxn ang="f46">
                <a:pos x="f85" y="f86"/>
              </a:cxn>
              <a:cxn ang="f46">
                <a:pos x="f87" y="f88"/>
              </a:cxn>
              <a:cxn ang="f46">
                <a:pos x="f89" y="f90"/>
              </a:cxn>
            </a:cxnLst>
            <a:rect l="f75" t="f78" r="f76" b="f77"/>
            <a:pathLst>
              <a:path w="3118759" h="4639931">
                <a:moveTo>
                  <a:pt x="f6" y="f8"/>
                </a:moveTo>
                <a:lnTo>
                  <a:pt x="f9" y="f7"/>
                </a:lnTo>
                <a:lnTo>
                  <a:pt x="f10" y="f11"/>
                </a:lnTo>
                <a:cubicBezTo>
                  <a:pt x="f12" y="f13"/>
                  <a:pt x="f5" y="f14"/>
                  <a:pt x="f5" y="f15"/>
                </a:cubicBezTo>
                <a:cubicBezTo>
                  <a:pt x="f5" y="f16"/>
                  <a:pt x="f16" y="f5"/>
                  <a:pt x="f15" y="f5"/>
                </a:cubicBezTo>
                <a:cubicBezTo>
                  <a:pt x="f17" y="f5"/>
                  <a:pt x="f18" y="f19"/>
                  <a:pt x="f20" y="f21"/>
                </a:cubicBezTo>
                <a:close/>
              </a:path>
            </a:pathLst>
          </a:custGeom>
          <a:gradFill>
            <a:gsLst>
              <a:gs pos="0">
                <a:srgbClr val="FF907A">
                  <a:alpha val="12000"/>
                </a:srgbClr>
              </a:gs>
              <a:gs pos="100000">
                <a:srgbClr val="FFBCAF">
                  <a:alpha val="20000"/>
                </a:srgbClr>
              </a:gs>
            </a:gsLst>
            <a:lin ang="11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7" name="Date Placeholder 3">
            <a:extLst>
              <a:ext uri="{FF2B5EF4-FFF2-40B4-BE49-F238E27FC236}">
                <a16:creationId xmlns:a16="http://schemas.microsoft.com/office/drawing/2014/main" id="{A3A8760D-2406-960A-7AB0-C48DE8273DA6}"/>
              </a:ext>
            </a:extLst>
          </p:cNvPr>
          <p:cNvSpPr txBox="1">
            <a:spLocks noGrp="1"/>
          </p:cNvSpPr>
          <p:nvPr>
            <p:ph type="dt" sz="half" idx="7"/>
          </p:nvPr>
        </p:nvSpPr>
        <p:spPr/>
        <p:txBody>
          <a:bodyPr/>
          <a:lstStyle>
            <a:lvl1pPr>
              <a:defRPr/>
            </a:lvl1pPr>
          </a:lstStyle>
          <a:p>
            <a:pPr lvl="0"/>
            <a:r>
              <a:rPr lang="en-GB"/>
              <a:t>Monday, February 1, 20XX</a:t>
            </a:r>
          </a:p>
        </p:txBody>
      </p:sp>
      <p:sp>
        <p:nvSpPr>
          <p:cNvPr id="8" name="Slide Number Placeholder 5">
            <a:extLst>
              <a:ext uri="{FF2B5EF4-FFF2-40B4-BE49-F238E27FC236}">
                <a16:creationId xmlns:a16="http://schemas.microsoft.com/office/drawing/2014/main" id="{F8F7B10E-8651-FCE9-ABC9-E98454FEAE00}"/>
              </a:ext>
            </a:extLst>
          </p:cNvPr>
          <p:cNvSpPr txBox="1">
            <a:spLocks noGrp="1"/>
          </p:cNvSpPr>
          <p:nvPr>
            <p:ph type="sldNum" sz="quarter" idx="8"/>
          </p:nvPr>
        </p:nvSpPr>
        <p:spPr/>
        <p:txBody>
          <a:bodyPr/>
          <a:lstStyle>
            <a:lvl1pPr>
              <a:defRPr/>
            </a:lvl1pPr>
          </a:lstStyle>
          <a:p>
            <a:pPr lvl="0"/>
            <a:fld id="{A6E5C06D-DE96-45C4-ADEB-4F5BA4F85125}" type="slidenum">
              <a:t>‹#›</a:t>
            </a:fld>
            <a:endParaRPr lang="en-GB"/>
          </a:p>
        </p:txBody>
      </p:sp>
      <p:sp>
        <p:nvSpPr>
          <p:cNvPr id="9" name="Rectangle 8">
            <a:extLst>
              <a:ext uri="{FF2B5EF4-FFF2-40B4-BE49-F238E27FC236}">
                <a16:creationId xmlns:a16="http://schemas.microsoft.com/office/drawing/2014/main" id="{2E351C1F-8D59-7E35-45D5-02F6088CDD8B}"/>
              </a:ext>
            </a:extLst>
          </p:cNvPr>
          <p:cNvSpPr/>
          <p:nvPr/>
        </p:nvSpPr>
        <p:spPr>
          <a:xfrm flipH="1">
            <a:off x="4060813" y="0"/>
            <a:ext cx="8115300" cy="1945404"/>
          </a:xfrm>
          <a:prstGeom prst="rect">
            <a:avLst/>
          </a:prstGeom>
          <a:gradFill>
            <a:gsLst>
              <a:gs pos="0">
                <a:srgbClr val="FF907A">
                  <a:alpha val="16000"/>
                </a:srgbClr>
              </a:gs>
              <a:gs pos="100000">
                <a:srgbClr val="DA002F">
                  <a:alpha val="0"/>
                </a:srgbClr>
              </a:gs>
            </a:gsLst>
            <a:lin ang="20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Tree>
    <p:extLst>
      <p:ext uri="{BB962C8B-B14F-4D97-AF65-F5344CB8AC3E}">
        <p14:creationId xmlns:p14="http://schemas.microsoft.com/office/powerpoint/2010/main" val="51880383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1_Chart and Tabl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92134595-3709-C4B6-9404-3DC9F8A50E8F}"/>
              </a:ext>
            </a:extLst>
          </p:cNvPr>
          <p:cNvSpPr/>
          <p:nvPr/>
        </p:nvSpPr>
        <p:spPr>
          <a:xfrm rot="10800009" flipH="1">
            <a:off x="0" y="0"/>
            <a:ext cx="12192006" cy="2397392"/>
          </a:xfrm>
          <a:prstGeom prst="rect">
            <a:avLst/>
          </a:prstGeom>
          <a:gradFill>
            <a:gsLst>
              <a:gs pos="0">
                <a:srgbClr val="FF907A"/>
              </a:gs>
              <a:gs pos="100000">
                <a:srgbClr val="DA002F"/>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3" name="Title 1">
            <a:extLst>
              <a:ext uri="{FF2B5EF4-FFF2-40B4-BE49-F238E27FC236}">
                <a16:creationId xmlns:a16="http://schemas.microsoft.com/office/drawing/2014/main" id="{AC478219-7FB1-4123-DD70-3B7202B06D2C}"/>
              </a:ext>
            </a:extLst>
          </p:cNvPr>
          <p:cNvSpPr txBox="1">
            <a:spLocks noGrp="1"/>
          </p:cNvSpPr>
          <p:nvPr>
            <p:ph type="title"/>
          </p:nvPr>
        </p:nvSpPr>
        <p:spPr/>
        <p:txBody>
          <a:bodyPr/>
          <a:lstStyle>
            <a:lvl1pPr>
              <a:defRPr>
                <a:solidFill>
                  <a:srgbClr val="FFFFFF"/>
                </a:solidFill>
              </a:defRPr>
            </a:lvl1pPr>
          </a:lstStyle>
          <a:p>
            <a:pPr lvl="0"/>
            <a:r>
              <a:rPr lang="en-GB"/>
              <a:t>Click to edit Master title style</a:t>
            </a:r>
          </a:p>
        </p:txBody>
      </p:sp>
      <p:sp>
        <p:nvSpPr>
          <p:cNvPr id="4" name="Footer Placeholder 4">
            <a:extLst>
              <a:ext uri="{FF2B5EF4-FFF2-40B4-BE49-F238E27FC236}">
                <a16:creationId xmlns:a16="http://schemas.microsoft.com/office/drawing/2014/main" id="{5E8F5100-4B63-416B-74AA-574D57B53134}"/>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p>
        </p:txBody>
      </p:sp>
      <p:sp>
        <p:nvSpPr>
          <p:cNvPr id="5" name="Content Placeholder 2">
            <a:extLst>
              <a:ext uri="{FF2B5EF4-FFF2-40B4-BE49-F238E27FC236}">
                <a16:creationId xmlns:a16="http://schemas.microsoft.com/office/drawing/2014/main" id="{2354AD17-FF66-BBDD-D568-5BF4AE42441E}"/>
              </a:ext>
            </a:extLst>
          </p:cNvPr>
          <p:cNvSpPr txBox="1">
            <a:spLocks noGrp="1"/>
          </p:cNvSpPr>
          <p:nvPr>
            <p:ph idx="4294967295"/>
          </p:nvPr>
        </p:nvSpPr>
        <p:spPr>
          <a:xfrm>
            <a:off x="1320805" y="2865436"/>
            <a:ext cx="10240959" cy="270865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reeform: Shape 7">
            <a:extLst>
              <a:ext uri="{FF2B5EF4-FFF2-40B4-BE49-F238E27FC236}">
                <a16:creationId xmlns:a16="http://schemas.microsoft.com/office/drawing/2014/main" id="{9EBF2EDD-E9CD-972E-DEA8-D1BD25D31EFF}"/>
              </a:ext>
            </a:extLst>
          </p:cNvPr>
          <p:cNvSpPr/>
          <p:nvPr/>
        </p:nvSpPr>
        <p:spPr>
          <a:xfrm rot="14834049">
            <a:off x="4822385" y="-1739232"/>
            <a:ext cx="3118762" cy="4639930"/>
          </a:xfrm>
          <a:custGeom>
            <a:avLst/>
            <a:gdLst>
              <a:gd name="f0" fmla="val 10800000"/>
              <a:gd name="f1" fmla="val 5400000"/>
              <a:gd name="f2" fmla="val 180"/>
              <a:gd name="f3" fmla="val w"/>
              <a:gd name="f4" fmla="val h"/>
              <a:gd name="f5" fmla="val 0"/>
              <a:gd name="f6" fmla="val 3118759"/>
              <a:gd name="f7" fmla="val 4639931"/>
              <a:gd name="f8" fmla="val 79510"/>
              <a:gd name="f9" fmla="val 1204940"/>
              <a:gd name="f10" fmla="val 1103495"/>
              <a:gd name="f11" fmla="val 4578302"/>
              <a:gd name="f12" fmla="val 437725"/>
              <a:gd name="f13" fmla="val 4128517"/>
              <a:gd name="f14" fmla="val 3366815"/>
              <a:gd name="f15" fmla="val 2502877"/>
              <a:gd name="f16" fmla="val 1120576"/>
              <a:gd name="f17" fmla="val 2675665"/>
              <a:gd name="f18" fmla="val 2844363"/>
              <a:gd name="f19" fmla="val 17509"/>
              <a:gd name="f20" fmla="val 3007294"/>
              <a:gd name="f21" fmla="val 50850"/>
              <a:gd name="f22" fmla="+- 0 0 -90"/>
              <a:gd name="f23" fmla="*/ f3 1 3118759"/>
              <a:gd name="f24" fmla="*/ f4 1 4639931"/>
              <a:gd name="f25" fmla="val f5"/>
              <a:gd name="f26" fmla="val f6"/>
              <a:gd name="f27" fmla="val f7"/>
              <a:gd name="f28" fmla="*/ f22 f0 1"/>
              <a:gd name="f29" fmla="+- f27 0 f25"/>
              <a:gd name="f30" fmla="+- f26 0 f25"/>
              <a:gd name="f31" fmla="*/ f28 1 f2"/>
              <a:gd name="f32" fmla="*/ f30 1 3118759"/>
              <a:gd name="f33" fmla="*/ f29 1 4639931"/>
              <a:gd name="f34" fmla="*/ 3118759 f30 1"/>
              <a:gd name="f35" fmla="*/ 79510 f29 1"/>
              <a:gd name="f36" fmla="*/ 1204940 f30 1"/>
              <a:gd name="f37" fmla="*/ 4639931 f29 1"/>
              <a:gd name="f38" fmla="*/ 1103495 f30 1"/>
              <a:gd name="f39" fmla="*/ 4578302 f29 1"/>
              <a:gd name="f40" fmla="*/ 0 f30 1"/>
              <a:gd name="f41" fmla="*/ 2502877 f29 1"/>
              <a:gd name="f42" fmla="*/ 2502877 f30 1"/>
              <a:gd name="f43" fmla="*/ 0 f29 1"/>
              <a:gd name="f44" fmla="*/ 3007294 f30 1"/>
              <a:gd name="f45" fmla="*/ 50850 f29 1"/>
              <a:gd name="f46" fmla="+- f31 0 f1"/>
              <a:gd name="f47" fmla="*/ f34 1 3118759"/>
              <a:gd name="f48" fmla="*/ f35 1 4639931"/>
              <a:gd name="f49" fmla="*/ f36 1 3118759"/>
              <a:gd name="f50" fmla="*/ f37 1 4639931"/>
              <a:gd name="f51" fmla="*/ f38 1 3118759"/>
              <a:gd name="f52" fmla="*/ f39 1 4639931"/>
              <a:gd name="f53" fmla="*/ f40 1 3118759"/>
              <a:gd name="f54" fmla="*/ f41 1 4639931"/>
              <a:gd name="f55" fmla="*/ f42 1 3118759"/>
              <a:gd name="f56" fmla="*/ f43 1 4639931"/>
              <a:gd name="f57" fmla="*/ f44 1 3118759"/>
              <a:gd name="f58" fmla="*/ f45 1 4639931"/>
              <a:gd name="f59" fmla="*/ f25 1 f32"/>
              <a:gd name="f60" fmla="*/ f26 1 f32"/>
              <a:gd name="f61" fmla="*/ f25 1 f33"/>
              <a:gd name="f62" fmla="*/ f27 1 f33"/>
              <a:gd name="f63" fmla="*/ f47 1 f32"/>
              <a:gd name="f64" fmla="*/ f48 1 f33"/>
              <a:gd name="f65" fmla="*/ f49 1 f32"/>
              <a:gd name="f66" fmla="*/ f50 1 f33"/>
              <a:gd name="f67" fmla="*/ f51 1 f32"/>
              <a:gd name="f68" fmla="*/ f52 1 f33"/>
              <a:gd name="f69" fmla="*/ f53 1 f32"/>
              <a:gd name="f70" fmla="*/ f54 1 f33"/>
              <a:gd name="f71" fmla="*/ f55 1 f32"/>
              <a:gd name="f72" fmla="*/ f56 1 f33"/>
              <a:gd name="f73" fmla="*/ f57 1 f32"/>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4 1"/>
              <a:gd name="f85" fmla="*/ f69 f23 1"/>
              <a:gd name="f86" fmla="*/ f70 f24 1"/>
              <a:gd name="f87" fmla="*/ f71 f23 1"/>
              <a:gd name="f88" fmla="*/ f72 f24 1"/>
              <a:gd name="f89" fmla="*/ f73 f23 1"/>
              <a:gd name="f90" fmla="*/ f74 f24 1"/>
            </a:gdLst>
            <a:ahLst/>
            <a:cxnLst>
              <a:cxn ang="3cd4">
                <a:pos x="hc" y="t"/>
              </a:cxn>
              <a:cxn ang="0">
                <a:pos x="r" y="vc"/>
              </a:cxn>
              <a:cxn ang="cd4">
                <a:pos x="hc" y="b"/>
              </a:cxn>
              <a:cxn ang="cd2">
                <a:pos x="l" y="vc"/>
              </a:cxn>
              <a:cxn ang="f46">
                <a:pos x="f79" y="f80"/>
              </a:cxn>
              <a:cxn ang="f46">
                <a:pos x="f81" y="f82"/>
              </a:cxn>
              <a:cxn ang="f46">
                <a:pos x="f83" y="f84"/>
              </a:cxn>
              <a:cxn ang="f46">
                <a:pos x="f85" y="f86"/>
              </a:cxn>
              <a:cxn ang="f46">
                <a:pos x="f87" y="f88"/>
              </a:cxn>
              <a:cxn ang="f46">
                <a:pos x="f89" y="f90"/>
              </a:cxn>
            </a:cxnLst>
            <a:rect l="f75" t="f78" r="f76" b="f77"/>
            <a:pathLst>
              <a:path w="3118759" h="4639931">
                <a:moveTo>
                  <a:pt x="f6" y="f8"/>
                </a:moveTo>
                <a:lnTo>
                  <a:pt x="f9" y="f7"/>
                </a:lnTo>
                <a:lnTo>
                  <a:pt x="f10" y="f11"/>
                </a:lnTo>
                <a:cubicBezTo>
                  <a:pt x="f12" y="f13"/>
                  <a:pt x="f5" y="f14"/>
                  <a:pt x="f5" y="f15"/>
                </a:cubicBezTo>
                <a:cubicBezTo>
                  <a:pt x="f5" y="f16"/>
                  <a:pt x="f16" y="f5"/>
                  <a:pt x="f15" y="f5"/>
                </a:cubicBezTo>
                <a:cubicBezTo>
                  <a:pt x="f17" y="f5"/>
                  <a:pt x="f18" y="f19"/>
                  <a:pt x="f20" y="f21"/>
                </a:cubicBezTo>
                <a:close/>
              </a:path>
            </a:pathLst>
          </a:custGeom>
          <a:gradFill>
            <a:gsLst>
              <a:gs pos="0">
                <a:srgbClr val="FF907A">
                  <a:alpha val="12000"/>
                </a:srgbClr>
              </a:gs>
              <a:gs pos="100000">
                <a:srgbClr val="FFBCAF">
                  <a:alpha val="20000"/>
                </a:srgbClr>
              </a:gs>
            </a:gsLst>
            <a:lin ang="11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7" name="Date Placeholder 3">
            <a:extLst>
              <a:ext uri="{FF2B5EF4-FFF2-40B4-BE49-F238E27FC236}">
                <a16:creationId xmlns:a16="http://schemas.microsoft.com/office/drawing/2014/main" id="{CCCBD5B2-7006-E3D6-13C3-23D35BC0F18C}"/>
              </a:ext>
            </a:extLst>
          </p:cNvPr>
          <p:cNvSpPr txBox="1">
            <a:spLocks noGrp="1"/>
          </p:cNvSpPr>
          <p:nvPr>
            <p:ph type="dt" sz="half" idx="7"/>
          </p:nvPr>
        </p:nvSpPr>
        <p:spPr/>
        <p:txBody>
          <a:bodyPr/>
          <a:lstStyle>
            <a:lvl1pPr>
              <a:defRPr/>
            </a:lvl1pPr>
          </a:lstStyle>
          <a:p>
            <a:pPr lvl="0"/>
            <a:r>
              <a:rPr lang="en-GB"/>
              <a:t>Monday, February 1, 20XX</a:t>
            </a:r>
          </a:p>
        </p:txBody>
      </p:sp>
      <p:sp>
        <p:nvSpPr>
          <p:cNvPr id="8" name="Slide Number Placeholder 5">
            <a:extLst>
              <a:ext uri="{FF2B5EF4-FFF2-40B4-BE49-F238E27FC236}">
                <a16:creationId xmlns:a16="http://schemas.microsoft.com/office/drawing/2014/main" id="{25A9F3F8-B1D0-2A48-D17A-3F5C482C8EDE}"/>
              </a:ext>
            </a:extLst>
          </p:cNvPr>
          <p:cNvSpPr txBox="1">
            <a:spLocks noGrp="1"/>
          </p:cNvSpPr>
          <p:nvPr>
            <p:ph type="sldNum" sz="quarter" idx="8"/>
          </p:nvPr>
        </p:nvSpPr>
        <p:spPr/>
        <p:txBody>
          <a:bodyPr/>
          <a:lstStyle>
            <a:lvl1pPr>
              <a:defRPr/>
            </a:lvl1pPr>
          </a:lstStyle>
          <a:p>
            <a:pPr lvl="0"/>
            <a:fld id="{24F3305F-7542-46D3-A625-F0918A8A5DB4}" type="slidenum">
              <a:t>‹#›</a:t>
            </a:fld>
            <a:endParaRPr lang="en-GB"/>
          </a:p>
        </p:txBody>
      </p:sp>
      <p:sp>
        <p:nvSpPr>
          <p:cNvPr id="9" name="Rectangle 8">
            <a:extLst>
              <a:ext uri="{FF2B5EF4-FFF2-40B4-BE49-F238E27FC236}">
                <a16:creationId xmlns:a16="http://schemas.microsoft.com/office/drawing/2014/main" id="{3F24656F-5837-81EC-54BC-8A21DFDF1701}"/>
              </a:ext>
            </a:extLst>
          </p:cNvPr>
          <p:cNvSpPr/>
          <p:nvPr/>
        </p:nvSpPr>
        <p:spPr>
          <a:xfrm flipH="1">
            <a:off x="4060813" y="0"/>
            <a:ext cx="8115300" cy="1945404"/>
          </a:xfrm>
          <a:prstGeom prst="rect">
            <a:avLst/>
          </a:prstGeom>
          <a:gradFill>
            <a:gsLst>
              <a:gs pos="0">
                <a:srgbClr val="FF907A">
                  <a:alpha val="16000"/>
                </a:srgbClr>
              </a:gs>
              <a:gs pos="100000">
                <a:srgbClr val="DA002F">
                  <a:alpha val="0"/>
                </a:srgbClr>
              </a:gs>
            </a:gsLst>
            <a:lin ang="20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Tree>
    <p:extLst>
      <p:ext uri="{BB962C8B-B14F-4D97-AF65-F5344CB8AC3E}">
        <p14:creationId xmlns:p14="http://schemas.microsoft.com/office/powerpoint/2010/main" val="36555679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8_Quote">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43850B9E-DD0C-4666-A997-94CC305D68BB}"/>
              </a:ext>
            </a:extLst>
          </p:cNvPr>
          <p:cNvSpPr/>
          <p:nvPr/>
        </p:nvSpPr>
        <p:spPr>
          <a:xfrm rot="10800009" flipH="1">
            <a:off x="0" y="4460827"/>
            <a:ext cx="12192006" cy="2397392"/>
          </a:xfrm>
          <a:prstGeom prst="rect">
            <a:avLst/>
          </a:prstGeom>
          <a:gradFill>
            <a:gsLst>
              <a:gs pos="0">
                <a:srgbClr val="FF907A"/>
              </a:gs>
              <a:gs pos="100000">
                <a:srgbClr val="DA002F"/>
              </a:gs>
            </a:gsLst>
            <a:lin ang="4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3" name="Rectangle 6">
            <a:extLst>
              <a:ext uri="{FF2B5EF4-FFF2-40B4-BE49-F238E27FC236}">
                <a16:creationId xmlns:a16="http://schemas.microsoft.com/office/drawing/2014/main" id="{202D0C6C-C887-4A56-F578-E06EC40A0435}"/>
              </a:ext>
            </a:extLst>
          </p:cNvPr>
          <p:cNvSpPr/>
          <p:nvPr/>
        </p:nvSpPr>
        <p:spPr>
          <a:xfrm rot="10800009" flipH="1">
            <a:off x="4038593" y="4463552"/>
            <a:ext cx="8153403" cy="2394447"/>
          </a:xfrm>
          <a:prstGeom prst="rect">
            <a:avLst/>
          </a:prstGeom>
          <a:gradFill>
            <a:gsLst>
              <a:gs pos="0">
                <a:srgbClr val="FF5076">
                  <a:alpha val="0"/>
                </a:srgbClr>
              </a:gs>
              <a:gs pos="100000">
                <a:srgbClr val="92248E">
                  <a:alpha val="81000"/>
                </a:srgbClr>
              </a:gs>
            </a:gsLst>
            <a:lin ang="17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4" name="Freeform: Shape 7">
            <a:extLst>
              <a:ext uri="{FF2B5EF4-FFF2-40B4-BE49-F238E27FC236}">
                <a16:creationId xmlns:a16="http://schemas.microsoft.com/office/drawing/2014/main" id="{42CD0414-6445-ECEE-236D-CE3649DF1C37}"/>
              </a:ext>
            </a:extLst>
          </p:cNvPr>
          <p:cNvSpPr/>
          <p:nvPr/>
        </p:nvSpPr>
        <p:spPr>
          <a:xfrm rot="14834049">
            <a:off x="2944143" y="2710933"/>
            <a:ext cx="3118762" cy="4639930"/>
          </a:xfrm>
          <a:custGeom>
            <a:avLst/>
            <a:gdLst>
              <a:gd name="f0" fmla="val 10800000"/>
              <a:gd name="f1" fmla="val 5400000"/>
              <a:gd name="f2" fmla="val 180"/>
              <a:gd name="f3" fmla="val w"/>
              <a:gd name="f4" fmla="val h"/>
              <a:gd name="f5" fmla="val 0"/>
              <a:gd name="f6" fmla="val 3118759"/>
              <a:gd name="f7" fmla="val 4639931"/>
              <a:gd name="f8" fmla="val 79510"/>
              <a:gd name="f9" fmla="val 1204940"/>
              <a:gd name="f10" fmla="val 1103495"/>
              <a:gd name="f11" fmla="val 4578302"/>
              <a:gd name="f12" fmla="val 437725"/>
              <a:gd name="f13" fmla="val 4128517"/>
              <a:gd name="f14" fmla="val 3366815"/>
              <a:gd name="f15" fmla="val 2502877"/>
              <a:gd name="f16" fmla="val 1120576"/>
              <a:gd name="f17" fmla="val 2675665"/>
              <a:gd name="f18" fmla="val 2844363"/>
              <a:gd name="f19" fmla="val 17509"/>
              <a:gd name="f20" fmla="val 3007294"/>
              <a:gd name="f21" fmla="val 50850"/>
              <a:gd name="f22" fmla="+- 0 0 -90"/>
              <a:gd name="f23" fmla="*/ f3 1 3118759"/>
              <a:gd name="f24" fmla="*/ f4 1 4639931"/>
              <a:gd name="f25" fmla="val f5"/>
              <a:gd name="f26" fmla="val f6"/>
              <a:gd name="f27" fmla="val f7"/>
              <a:gd name="f28" fmla="*/ f22 f0 1"/>
              <a:gd name="f29" fmla="+- f27 0 f25"/>
              <a:gd name="f30" fmla="+- f26 0 f25"/>
              <a:gd name="f31" fmla="*/ f28 1 f2"/>
              <a:gd name="f32" fmla="*/ f30 1 3118759"/>
              <a:gd name="f33" fmla="*/ f29 1 4639931"/>
              <a:gd name="f34" fmla="*/ 3118759 f30 1"/>
              <a:gd name="f35" fmla="*/ 79510 f29 1"/>
              <a:gd name="f36" fmla="*/ 1204940 f30 1"/>
              <a:gd name="f37" fmla="*/ 4639931 f29 1"/>
              <a:gd name="f38" fmla="*/ 1103495 f30 1"/>
              <a:gd name="f39" fmla="*/ 4578302 f29 1"/>
              <a:gd name="f40" fmla="*/ 0 f30 1"/>
              <a:gd name="f41" fmla="*/ 2502877 f29 1"/>
              <a:gd name="f42" fmla="*/ 2502877 f30 1"/>
              <a:gd name="f43" fmla="*/ 0 f29 1"/>
              <a:gd name="f44" fmla="*/ 3007294 f30 1"/>
              <a:gd name="f45" fmla="*/ 50850 f29 1"/>
              <a:gd name="f46" fmla="+- f31 0 f1"/>
              <a:gd name="f47" fmla="*/ f34 1 3118759"/>
              <a:gd name="f48" fmla="*/ f35 1 4639931"/>
              <a:gd name="f49" fmla="*/ f36 1 3118759"/>
              <a:gd name="f50" fmla="*/ f37 1 4639931"/>
              <a:gd name="f51" fmla="*/ f38 1 3118759"/>
              <a:gd name="f52" fmla="*/ f39 1 4639931"/>
              <a:gd name="f53" fmla="*/ f40 1 3118759"/>
              <a:gd name="f54" fmla="*/ f41 1 4639931"/>
              <a:gd name="f55" fmla="*/ f42 1 3118759"/>
              <a:gd name="f56" fmla="*/ f43 1 4639931"/>
              <a:gd name="f57" fmla="*/ f44 1 3118759"/>
              <a:gd name="f58" fmla="*/ f45 1 4639931"/>
              <a:gd name="f59" fmla="*/ f25 1 f32"/>
              <a:gd name="f60" fmla="*/ f26 1 f32"/>
              <a:gd name="f61" fmla="*/ f25 1 f33"/>
              <a:gd name="f62" fmla="*/ f27 1 f33"/>
              <a:gd name="f63" fmla="*/ f47 1 f32"/>
              <a:gd name="f64" fmla="*/ f48 1 f33"/>
              <a:gd name="f65" fmla="*/ f49 1 f32"/>
              <a:gd name="f66" fmla="*/ f50 1 f33"/>
              <a:gd name="f67" fmla="*/ f51 1 f32"/>
              <a:gd name="f68" fmla="*/ f52 1 f33"/>
              <a:gd name="f69" fmla="*/ f53 1 f32"/>
              <a:gd name="f70" fmla="*/ f54 1 f33"/>
              <a:gd name="f71" fmla="*/ f55 1 f32"/>
              <a:gd name="f72" fmla="*/ f56 1 f33"/>
              <a:gd name="f73" fmla="*/ f57 1 f32"/>
              <a:gd name="f74" fmla="*/ f58 1 f33"/>
              <a:gd name="f75" fmla="*/ f59 f23 1"/>
              <a:gd name="f76" fmla="*/ f60 f23 1"/>
              <a:gd name="f77" fmla="*/ f62 f24 1"/>
              <a:gd name="f78" fmla="*/ f61 f24 1"/>
              <a:gd name="f79" fmla="*/ f63 f23 1"/>
              <a:gd name="f80" fmla="*/ f64 f24 1"/>
              <a:gd name="f81" fmla="*/ f65 f23 1"/>
              <a:gd name="f82" fmla="*/ f66 f24 1"/>
              <a:gd name="f83" fmla="*/ f67 f23 1"/>
              <a:gd name="f84" fmla="*/ f68 f24 1"/>
              <a:gd name="f85" fmla="*/ f69 f23 1"/>
              <a:gd name="f86" fmla="*/ f70 f24 1"/>
              <a:gd name="f87" fmla="*/ f71 f23 1"/>
              <a:gd name="f88" fmla="*/ f72 f24 1"/>
              <a:gd name="f89" fmla="*/ f73 f23 1"/>
              <a:gd name="f90" fmla="*/ f74 f24 1"/>
            </a:gdLst>
            <a:ahLst/>
            <a:cxnLst>
              <a:cxn ang="3cd4">
                <a:pos x="hc" y="t"/>
              </a:cxn>
              <a:cxn ang="0">
                <a:pos x="r" y="vc"/>
              </a:cxn>
              <a:cxn ang="cd4">
                <a:pos x="hc" y="b"/>
              </a:cxn>
              <a:cxn ang="cd2">
                <a:pos x="l" y="vc"/>
              </a:cxn>
              <a:cxn ang="f46">
                <a:pos x="f79" y="f80"/>
              </a:cxn>
              <a:cxn ang="f46">
                <a:pos x="f81" y="f82"/>
              </a:cxn>
              <a:cxn ang="f46">
                <a:pos x="f83" y="f84"/>
              </a:cxn>
              <a:cxn ang="f46">
                <a:pos x="f85" y="f86"/>
              </a:cxn>
              <a:cxn ang="f46">
                <a:pos x="f87" y="f88"/>
              </a:cxn>
              <a:cxn ang="f46">
                <a:pos x="f89" y="f90"/>
              </a:cxn>
            </a:cxnLst>
            <a:rect l="f75" t="f78" r="f76" b="f77"/>
            <a:pathLst>
              <a:path w="3118759" h="4639931">
                <a:moveTo>
                  <a:pt x="f6" y="f8"/>
                </a:moveTo>
                <a:lnTo>
                  <a:pt x="f9" y="f7"/>
                </a:lnTo>
                <a:lnTo>
                  <a:pt x="f10" y="f11"/>
                </a:lnTo>
                <a:cubicBezTo>
                  <a:pt x="f12" y="f13"/>
                  <a:pt x="f5" y="f14"/>
                  <a:pt x="f5" y="f15"/>
                </a:cubicBezTo>
                <a:cubicBezTo>
                  <a:pt x="f5" y="f16"/>
                  <a:pt x="f16" y="f5"/>
                  <a:pt x="f15" y="f5"/>
                </a:cubicBezTo>
                <a:cubicBezTo>
                  <a:pt x="f17" y="f5"/>
                  <a:pt x="f18" y="f19"/>
                  <a:pt x="f20" y="f21"/>
                </a:cubicBezTo>
                <a:close/>
              </a:path>
            </a:pathLst>
          </a:custGeom>
          <a:gradFill>
            <a:gsLst>
              <a:gs pos="0">
                <a:srgbClr val="FF907A">
                  <a:alpha val="12000"/>
                </a:srgbClr>
              </a:gs>
              <a:gs pos="100000">
                <a:srgbClr val="FFBCAF">
                  <a:alpha val="20000"/>
                </a:srgbClr>
              </a:gs>
            </a:gsLst>
            <a:lin ang="11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5" name="Rectangle 8">
            <a:extLst>
              <a:ext uri="{FF2B5EF4-FFF2-40B4-BE49-F238E27FC236}">
                <a16:creationId xmlns:a16="http://schemas.microsoft.com/office/drawing/2014/main" id="{F79E16CE-4BDC-09B3-44F5-1468C3D84FE8}"/>
              </a:ext>
            </a:extLst>
          </p:cNvPr>
          <p:cNvSpPr/>
          <p:nvPr/>
        </p:nvSpPr>
        <p:spPr>
          <a:xfrm flipH="1">
            <a:off x="4076696" y="4460827"/>
            <a:ext cx="8115300" cy="1945404"/>
          </a:xfrm>
          <a:prstGeom prst="rect">
            <a:avLst/>
          </a:prstGeom>
          <a:gradFill>
            <a:gsLst>
              <a:gs pos="0">
                <a:srgbClr val="FF907A">
                  <a:alpha val="16000"/>
                </a:srgbClr>
              </a:gs>
              <a:gs pos="100000">
                <a:srgbClr val="DA002F">
                  <a:alpha val="0"/>
                </a:srgbClr>
              </a:gs>
            </a:gsLst>
            <a:lin ang="20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6" name="Title 6">
            <a:extLst>
              <a:ext uri="{FF2B5EF4-FFF2-40B4-BE49-F238E27FC236}">
                <a16:creationId xmlns:a16="http://schemas.microsoft.com/office/drawing/2014/main" id="{FB090162-6738-A997-0772-D3A1D98627E0}"/>
              </a:ext>
            </a:extLst>
          </p:cNvPr>
          <p:cNvSpPr txBox="1">
            <a:spLocks noGrp="1"/>
          </p:cNvSpPr>
          <p:nvPr>
            <p:ph type="title"/>
          </p:nvPr>
        </p:nvSpPr>
        <p:spPr>
          <a:xfrm>
            <a:off x="1383807" y="4611273"/>
            <a:ext cx="10229072" cy="1171556"/>
          </a:xfrm>
        </p:spPr>
        <p:txBody>
          <a:bodyPr/>
          <a:lstStyle>
            <a:lvl1pPr>
              <a:defRPr>
                <a:solidFill>
                  <a:srgbClr val="FFFFFF"/>
                </a:solidFill>
              </a:defRPr>
            </a:lvl1pPr>
          </a:lstStyle>
          <a:p>
            <a:pPr lvl="0"/>
            <a:r>
              <a:rPr lang="en-GB"/>
              <a:t>Click to edit Master title style</a:t>
            </a:r>
          </a:p>
        </p:txBody>
      </p:sp>
      <p:sp>
        <p:nvSpPr>
          <p:cNvPr id="7" name="Content Placeholder 7">
            <a:extLst>
              <a:ext uri="{FF2B5EF4-FFF2-40B4-BE49-F238E27FC236}">
                <a16:creationId xmlns:a16="http://schemas.microsoft.com/office/drawing/2014/main" id="{C22E1F5B-FD6C-AE2D-BCE6-AEBE7FE6C73D}"/>
              </a:ext>
            </a:extLst>
          </p:cNvPr>
          <p:cNvSpPr txBox="1">
            <a:spLocks noGrp="1"/>
          </p:cNvSpPr>
          <p:nvPr>
            <p:ph type="subTitle" idx="4294967295"/>
          </p:nvPr>
        </p:nvSpPr>
        <p:spPr>
          <a:xfrm>
            <a:off x="1371600" y="5970894"/>
            <a:ext cx="9448796" cy="429905"/>
          </a:xfrm>
        </p:spPr>
        <p:txBody>
          <a:bodyPr/>
          <a:lstStyle>
            <a:lvl1pPr>
              <a:lnSpc>
                <a:spcPct val="100000"/>
              </a:lnSpc>
              <a:buNone/>
              <a:defRPr sz="1200">
                <a:solidFill>
                  <a:srgbClr val="FFFFFF"/>
                </a:solidFill>
              </a:defRPr>
            </a:lvl1pPr>
          </a:lstStyle>
          <a:p>
            <a:pPr lvl="0"/>
            <a:r>
              <a:rPr lang="en-GB"/>
              <a:t>Click to edit Master subtitle style</a:t>
            </a:r>
          </a:p>
        </p:txBody>
      </p:sp>
      <p:sp>
        <p:nvSpPr>
          <p:cNvPr id="8" name="Picture Placeholder 11">
            <a:extLst>
              <a:ext uri="{FF2B5EF4-FFF2-40B4-BE49-F238E27FC236}">
                <a16:creationId xmlns:a16="http://schemas.microsoft.com/office/drawing/2014/main" id="{6338D305-AE92-3D26-F978-9C13A19E2819}"/>
              </a:ext>
            </a:extLst>
          </p:cNvPr>
          <p:cNvSpPr txBox="1">
            <a:spLocks noGrp="1"/>
          </p:cNvSpPr>
          <p:nvPr>
            <p:ph type="pic" idx="4294967295"/>
          </p:nvPr>
        </p:nvSpPr>
        <p:spPr>
          <a:xfrm>
            <a:off x="0" y="0"/>
            <a:ext cx="12188952" cy="4462272"/>
          </a:xfrm>
          <a:solidFill>
            <a:srgbClr val="FF907A"/>
          </a:solidFill>
        </p:spPr>
        <p:txBody>
          <a:bodyPr anchor="ctr" anchorCtr="1"/>
          <a:lstStyle>
            <a:lvl1pPr algn="ctr">
              <a:defRPr/>
            </a:lvl1pPr>
          </a:lstStyle>
          <a:p>
            <a:pPr lvl="0"/>
            <a:r>
              <a:rPr lang="en-GB"/>
              <a:t>Click icon to add picture</a:t>
            </a:r>
          </a:p>
        </p:txBody>
      </p:sp>
      <p:sp>
        <p:nvSpPr>
          <p:cNvPr id="9" name="Footer Placeholder 2">
            <a:extLst>
              <a:ext uri="{FF2B5EF4-FFF2-40B4-BE49-F238E27FC236}">
                <a16:creationId xmlns:a16="http://schemas.microsoft.com/office/drawing/2014/main" id="{39AF426A-1D79-0CF9-32F8-DB6D0D1C370B}"/>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p>
        </p:txBody>
      </p:sp>
      <p:sp>
        <p:nvSpPr>
          <p:cNvPr id="10" name="Date Placeholder 1">
            <a:extLst>
              <a:ext uri="{FF2B5EF4-FFF2-40B4-BE49-F238E27FC236}">
                <a16:creationId xmlns:a16="http://schemas.microsoft.com/office/drawing/2014/main" id="{EA078429-DF05-A42D-9581-656441132F06}"/>
              </a:ext>
            </a:extLst>
          </p:cNvPr>
          <p:cNvSpPr txBox="1">
            <a:spLocks noGrp="1"/>
          </p:cNvSpPr>
          <p:nvPr>
            <p:ph type="dt" sz="half" idx="7"/>
          </p:nvPr>
        </p:nvSpPr>
        <p:spPr/>
        <p:txBody>
          <a:bodyPr/>
          <a:lstStyle>
            <a:lvl1pPr>
              <a:defRPr/>
            </a:lvl1pPr>
          </a:lstStyle>
          <a:p>
            <a:pPr lvl="0"/>
            <a:r>
              <a:rPr lang="en-GB"/>
              <a:t>Monday, February 1, 20XX</a:t>
            </a:r>
          </a:p>
        </p:txBody>
      </p:sp>
      <p:sp>
        <p:nvSpPr>
          <p:cNvPr id="11" name="Slide Number Placeholder 3">
            <a:extLst>
              <a:ext uri="{FF2B5EF4-FFF2-40B4-BE49-F238E27FC236}">
                <a16:creationId xmlns:a16="http://schemas.microsoft.com/office/drawing/2014/main" id="{F0759899-C55B-58DC-C926-D6241A6986DC}"/>
              </a:ext>
            </a:extLst>
          </p:cNvPr>
          <p:cNvSpPr txBox="1">
            <a:spLocks noGrp="1"/>
          </p:cNvSpPr>
          <p:nvPr>
            <p:ph type="sldNum" sz="quarter" idx="8"/>
          </p:nvPr>
        </p:nvSpPr>
        <p:spPr/>
        <p:txBody>
          <a:bodyPr/>
          <a:lstStyle>
            <a:lvl1pPr>
              <a:defRPr/>
            </a:lvl1pPr>
          </a:lstStyle>
          <a:p>
            <a:pPr lvl="0"/>
            <a:fld id="{F679B053-5546-4C83-903F-C4802CF5BABE}" type="slidenum">
              <a:t>‹#›</a:t>
            </a:fld>
            <a:endParaRPr lang="en-GB"/>
          </a:p>
        </p:txBody>
      </p:sp>
    </p:spTree>
    <p:extLst>
      <p:ext uri="{BB962C8B-B14F-4D97-AF65-F5344CB8AC3E}">
        <p14:creationId xmlns:p14="http://schemas.microsoft.com/office/powerpoint/2010/main" val="2610872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9_Team">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4EE5CD00-3A55-51D0-994D-D50DEF624958}"/>
              </a:ext>
            </a:extLst>
          </p:cNvPr>
          <p:cNvSpPr/>
          <p:nvPr/>
        </p:nvSpPr>
        <p:spPr>
          <a:xfrm>
            <a:off x="0" y="-429"/>
            <a:ext cx="12191996" cy="2386757"/>
          </a:xfrm>
          <a:prstGeom prst="rect">
            <a:avLst/>
          </a:prstGeom>
          <a:gradFill>
            <a:gsLst>
              <a:gs pos="0">
                <a:srgbClr val="DA002F">
                  <a:alpha val="86000"/>
                </a:srgbClr>
              </a:gs>
              <a:gs pos="100000">
                <a:srgbClr val="FF907A"/>
              </a:gs>
            </a:gsLst>
            <a:lin ang="15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3" name="Rectangle 6">
            <a:extLst>
              <a:ext uri="{FF2B5EF4-FFF2-40B4-BE49-F238E27FC236}">
                <a16:creationId xmlns:a16="http://schemas.microsoft.com/office/drawing/2014/main" id="{4C27A12F-C70C-E99F-406E-247DD4E4A4D4}"/>
              </a:ext>
            </a:extLst>
          </p:cNvPr>
          <p:cNvSpPr/>
          <p:nvPr/>
        </p:nvSpPr>
        <p:spPr>
          <a:xfrm rot="10800009" flipH="1">
            <a:off x="4817662" y="8010"/>
            <a:ext cx="7374343" cy="2378308"/>
          </a:xfrm>
          <a:prstGeom prst="rect">
            <a:avLst/>
          </a:prstGeom>
          <a:gradFill>
            <a:gsLst>
              <a:gs pos="0">
                <a:srgbClr val="DA002F">
                  <a:alpha val="0"/>
                </a:srgbClr>
              </a:gs>
              <a:gs pos="100000">
                <a:srgbClr val="92248E"/>
              </a:gs>
            </a:gsLst>
            <a:lin ang="19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4" name="Title 10">
            <a:extLst>
              <a:ext uri="{FF2B5EF4-FFF2-40B4-BE49-F238E27FC236}">
                <a16:creationId xmlns:a16="http://schemas.microsoft.com/office/drawing/2014/main" id="{835A0CCA-26F4-A5DC-8701-FE6C213337C6}"/>
              </a:ext>
            </a:extLst>
          </p:cNvPr>
          <p:cNvSpPr txBox="1">
            <a:spLocks noGrp="1"/>
          </p:cNvSpPr>
          <p:nvPr>
            <p:ph type="title"/>
          </p:nvPr>
        </p:nvSpPr>
        <p:spPr>
          <a:xfrm>
            <a:off x="1371600" y="580031"/>
            <a:ext cx="10240905" cy="1009936"/>
          </a:xfrm>
        </p:spPr>
        <p:txBody>
          <a:bodyPr anchor="ctr"/>
          <a:lstStyle>
            <a:lvl1pPr>
              <a:defRPr>
                <a:solidFill>
                  <a:srgbClr val="FFFFFF"/>
                </a:solidFill>
              </a:defRPr>
            </a:lvl1pPr>
          </a:lstStyle>
          <a:p>
            <a:pPr lvl="0"/>
            <a:r>
              <a:rPr lang="en-GB"/>
              <a:t>team</a:t>
            </a:r>
          </a:p>
        </p:txBody>
      </p:sp>
      <p:sp>
        <p:nvSpPr>
          <p:cNvPr id="5" name="Footer Placeholder 2">
            <a:extLst>
              <a:ext uri="{FF2B5EF4-FFF2-40B4-BE49-F238E27FC236}">
                <a16:creationId xmlns:a16="http://schemas.microsoft.com/office/drawing/2014/main" id="{AC64418D-C816-4E8B-D767-8CAA40097A19}"/>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p>
        </p:txBody>
      </p:sp>
      <p:sp>
        <p:nvSpPr>
          <p:cNvPr id="6" name="Picture Placeholder 14">
            <a:extLst>
              <a:ext uri="{FF2B5EF4-FFF2-40B4-BE49-F238E27FC236}">
                <a16:creationId xmlns:a16="http://schemas.microsoft.com/office/drawing/2014/main" id="{1D8BFAFC-D61C-1D8A-A166-9E6095D0A9D2}"/>
              </a:ext>
            </a:extLst>
          </p:cNvPr>
          <p:cNvSpPr txBox="1">
            <a:spLocks noGrp="1"/>
          </p:cNvSpPr>
          <p:nvPr>
            <p:ph type="pic" idx="4294967295"/>
          </p:nvPr>
        </p:nvSpPr>
        <p:spPr>
          <a:xfrm>
            <a:off x="1045012" y="1819656"/>
            <a:ext cx="2282927" cy="2282927"/>
          </a:xfrm>
          <a:solidFill>
            <a:srgbClr val="FF907A"/>
          </a:solidFill>
        </p:spPr>
        <p:txBody>
          <a:bodyPr anchor="ctr" anchorCtr="1">
            <a:noAutofit/>
          </a:bodyPr>
          <a:lstStyle>
            <a:lvl1pPr algn="ctr">
              <a:defRPr/>
            </a:lvl1pPr>
          </a:lstStyle>
          <a:p>
            <a:pPr lvl="0"/>
            <a:r>
              <a:rPr lang="en-GB"/>
              <a:t>Click icon to add picture</a:t>
            </a:r>
          </a:p>
        </p:txBody>
      </p:sp>
      <p:sp>
        <p:nvSpPr>
          <p:cNvPr id="7" name="Picture Placeholder 16">
            <a:extLst>
              <a:ext uri="{FF2B5EF4-FFF2-40B4-BE49-F238E27FC236}">
                <a16:creationId xmlns:a16="http://schemas.microsoft.com/office/drawing/2014/main" id="{032C67FD-F55B-B53E-6830-E6C23C1EDFD4}"/>
              </a:ext>
            </a:extLst>
          </p:cNvPr>
          <p:cNvSpPr txBox="1">
            <a:spLocks noGrp="1"/>
          </p:cNvSpPr>
          <p:nvPr>
            <p:ph type="pic" idx="4294967295"/>
          </p:nvPr>
        </p:nvSpPr>
        <p:spPr>
          <a:xfrm>
            <a:off x="3657600" y="1819656"/>
            <a:ext cx="2282927" cy="2282927"/>
          </a:xfrm>
          <a:solidFill>
            <a:srgbClr val="FF907A"/>
          </a:solidFill>
        </p:spPr>
        <p:txBody>
          <a:bodyPr anchor="ctr" anchorCtr="1">
            <a:noAutofit/>
          </a:bodyPr>
          <a:lstStyle>
            <a:lvl1pPr algn="ctr">
              <a:defRPr/>
            </a:lvl1pPr>
          </a:lstStyle>
          <a:p>
            <a:pPr lvl="0"/>
            <a:r>
              <a:rPr lang="en-GB"/>
              <a:t>Click icon to add picture</a:t>
            </a:r>
          </a:p>
        </p:txBody>
      </p:sp>
      <p:sp>
        <p:nvSpPr>
          <p:cNvPr id="8" name="Picture Placeholder 17">
            <a:extLst>
              <a:ext uri="{FF2B5EF4-FFF2-40B4-BE49-F238E27FC236}">
                <a16:creationId xmlns:a16="http://schemas.microsoft.com/office/drawing/2014/main" id="{97F2723C-B443-8E2F-BE6F-1281F2A94843}"/>
              </a:ext>
            </a:extLst>
          </p:cNvPr>
          <p:cNvSpPr txBox="1">
            <a:spLocks noGrp="1"/>
          </p:cNvSpPr>
          <p:nvPr>
            <p:ph type="pic" idx="4294967295"/>
          </p:nvPr>
        </p:nvSpPr>
        <p:spPr>
          <a:xfrm>
            <a:off x="6281928" y="1819656"/>
            <a:ext cx="2282927" cy="2282927"/>
          </a:xfrm>
          <a:solidFill>
            <a:srgbClr val="FF907A"/>
          </a:solidFill>
        </p:spPr>
        <p:txBody>
          <a:bodyPr anchor="ctr" anchorCtr="1">
            <a:noAutofit/>
          </a:bodyPr>
          <a:lstStyle>
            <a:lvl1pPr algn="ctr">
              <a:defRPr/>
            </a:lvl1pPr>
          </a:lstStyle>
          <a:p>
            <a:pPr lvl="0"/>
            <a:r>
              <a:rPr lang="en-GB"/>
              <a:t>Click icon to add picture</a:t>
            </a:r>
          </a:p>
        </p:txBody>
      </p:sp>
      <p:sp>
        <p:nvSpPr>
          <p:cNvPr id="9" name="Picture Placeholder 18">
            <a:extLst>
              <a:ext uri="{FF2B5EF4-FFF2-40B4-BE49-F238E27FC236}">
                <a16:creationId xmlns:a16="http://schemas.microsoft.com/office/drawing/2014/main" id="{A84DDBFB-DA78-038F-5566-5053F6AFD57F}"/>
              </a:ext>
            </a:extLst>
          </p:cNvPr>
          <p:cNvSpPr txBox="1">
            <a:spLocks noGrp="1"/>
          </p:cNvSpPr>
          <p:nvPr>
            <p:ph type="pic" idx="4294967295"/>
          </p:nvPr>
        </p:nvSpPr>
        <p:spPr>
          <a:xfrm>
            <a:off x="8897111" y="1819656"/>
            <a:ext cx="2282927" cy="2282927"/>
          </a:xfrm>
          <a:solidFill>
            <a:srgbClr val="FF907A"/>
          </a:solidFill>
        </p:spPr>
        <p:txBody>
          <a:bodyPr anchor="ctr" anchorCtr="1">
            <a:noAutofit/>
          </a:bodyPr>
          <a:lstStyle>
            <a:lvl1pPr algn="ctr">
              <a:defRPr/>
            </a:lvl1pPr>
          </a:lstStyle>
          <a:p>
            <a:pPr lvl="0"/>
            <a:r>
              <a:rPr lang="en-GB"/>
              <a:t>Click icon to add picture</a:t>
            </a:r>
          </a:p>
        </p:txBody>
      </p:sp>
      <p:sp>
        <p:nvSpPr>
          <p:cNvPr id="10" name="Text Placeholder 14">
            <a:extLst>
              <a:ext uri="{FF2B5EF4-FFF2-40B4-BE49-F238E27FC236}">
                <a16:creationId xmlns:a16="http://schemas.microsoft.com/office/drawing/2014/main" id="{6E20F8A9-A106-EAAA-0B81-0124116FDC6F}"/>
              </a:ext>
            </a:extLst>
          </p:cNvPr>
          <p:cNvSpPr txBox="1">
            <a:spLocks noGrp="1"/>
          </p:cNvSpPr>
          <p:nvPr>
            <p:ph type="body" idx="4294967295"/>
          </p:nvPr>
        </p:nvSpPr>
        <p:spPr>
          <a:xfrm>
            <a:off x="1031370" y="4466871"/>
            <a:ext cx="2286000" cy="274320"/>
          </a:xfrm>
        </p:spPr>
        <p:txBody>
          <a:bodyPr anchorCtr="1"/>
          <a:lstStyle>
            <a:lvl1pPr algn="ctr">
              <a:lnSpc>
                <a:spcPct val="100000"/>
              </a:lnSpc>
              <a:buNone/>
              <a:defRPr sz="1800" b="1"/>
            </a:lvl1pPr>
          </a:lstStyle>
          <a:p>
            <a:pPr lvl="0"/>
            <a:r>
              <a:rPr lang="en-GB"/>
              <a:t>Name</a:t>
            </a:r>
          </a:p>
        </p:txBody>
      </p:sp>
      <p:sp>
        <p:nvSpPr>
          <p:cNvPr id="11" name="Text Placeholder 14">
            <a:extLst>
              <a:ext uri="{FF2B5EF4-FFF2-40B4-BE49-F238E27FC236}">
                <a16:creationId xmlns:a16="http://schemas.microsoft.com/office/drawing/2014/main" id="{48992848-C204-191A-8C33-50111057A742}"/>
              </a:ext>
            </a:extLst>
          </p:cNvPr>
          <p:cNvSpPr txBox="1">
            <a:spLocks noGrp="1"/>
          </p:cNvSpPr>
          <p:nvPr>
            <p:ph type="body" idx="4294967295"/>
          </p:nvPr>
        </p:nvSpPr>
        <p:spPr>
          <a:xfrm>
            <a:off x="1045012" y="4877336"/>
            <a:ext cx="2286000" cy="594360"/>
          </a:xfrm>
        </p:spPr>
        <p:txBody>
          <a:bodyPr anchorCtr="1"/>
          <a:lstStyle>
            <a:lvl1pPr algn="ctr">
              <a:lnSpc>
                <a:spcPct val="100000"/>
              </a:lnSpc>
              <a:buNone/>
              <a:defRPr sz="1600"/>
            </a:lvl1pPr>
          </a:lstStyle>
          <a:p>
            <a:pPr lvl="0"/>
            <a:r>
              <a:rPr lang="en-GB"/>
              <a:t>Title</a:t>
            </a:r>
          </a:p>
        </p:txBody>
      </p:sp>
      <p:sp>
        <p:nvSpPr>
          <p:cNvPr id="12" name="Text Placeholder 14">
            <a:extLst>
              <a:ext uri="{FF2B5EF4-FFF2-40B4-BE49-F238E27FC236}">
                <a16:creationId xmlns:a16="http://schemas.microsoft.com/office/drawing/2014/main" id="{2985EA32-6EF6-7023-25C9-3D61263B2709}"/>
              </a:ext>
            </a:extLst>
          </p:cNvPr>
          <p:cNvSpPr txBox="1">
            <a:spLocks noGrp="1"/>
          </p:cNvSpPr>
          <p:nvPr>
            <p:ph type="body" idx="4294967295"/>
          </p:nvPr>
        </p:nvSpPr>
        <p:spPr>
          <a:xfrm>
            <a:off x="3667667" y="4466871"/>
            <a:ext cx="2286000" cy="274320"/>
          </a:xfrm>
        </p:spPr>
        <p:txBody>
          <a:bodyPr anchorCtr="1"/>
          <a:lstStyle>
            <a:lvl1pPr algn="ctr">
              <a:lnSpc>
                <a:spcPct val="100000"/>
              </a:lnSpc>
              <a:buNone/>
              <a:defRPr sz="1800" b="1"/>
            </a:lvl1pPr>
          </a:lstStyle>
          <a:p>
            <a:pPr lvl="0"/>
            <a:r>
              <a:rPr lang="en-GB"/>
              <a:t>Name</a:t>
            </a:r>
          </a:p>
        </p:txBody>
      </p:sp>
      <p:sp>
        <p:nvSpPr>
          <p:cNvPr id="13" name="Text Placeholder 14">
            <a:extLst>
              <a:ext uri="{FF2B5EF4-FFF2-40B4-BE49-F238E27FC236}">
                <a16:creationId xmlns:a16="http://schemas.microsoft.com/office/drawing/2014/main" id="{A7E68333-4270-C579-DDBD-E7F384B37C9C}"/>
              </a:ext>
            </a:extLst>
          </p:cNvPr>
          <p:cNvSpPr txBox="1">
            <a:spLocks noGrp="1"/>
          </p:cNvSpPr>
          <p:nvPr>
            <p:ph type="body" idx="4294967295"/>
          </p:nvPr>
        </p:nvSpPr>
        <p:spPr>
          <a:xfrm>
            <a:off x="3681310" y="4877336"/>
            <a:ext cx="2286000" cy="594360"/>
          </a:xfrm>
        </p:spPr>
        <p:txBody>
          <a:bodyPr anchorCtr="1"/>
          <a:lstStyle>
            <a:lvl1pPr algn="ctr">
              <a:lnSpc>
                <a:spcPct val="100000"/>
              </a:lnSpc>
              <a:buNone/>
              <a:defRPr sz="1600"/>
            </a:lvl1pPr>
          </a:lstStyle>
          <a:p>
            <a:pPr lvl="0"/>
            <a:r>
              <a:rPr lang="en-GB"/>
              <a:t>Title</a:t>
            </a:r>
          </a:p>
        </p:txBody>
      </p:sp>
      <p:sp>
        <p:nvSpPr>
          <p:cNvPr id="14" name="Text Placeholder 14">
            <a:extLst>
              <a:ext uri="{FF2B5EF4-FFF2-40B4-BE49-F238E27FC236}">
                <a16:creationId xmlns:a16="http://schemas.microsoft.com/office/drawing/2014/main" id="{3A258638-7265-9E08-1BA3-81D1E3EABB75}"/>
              </a:ext>
            </a:extLst>
          </p:cNvPr>
          <p:cNvSpPr txBox="1">
            <a:spLocks noGrp="1"/>
          </p:cNvSpPr>
          <p:nvPr>
            <p:ph type="body" idx="4294967295"/>
          </p:nvPr>
        </p:nvSpPr>
        <p:spPr>
          <a:xfrm>
            <a:off x="6290303" y="4466871"/>
            <a:ext cx="2286000" cy="274320"/>
          </a:xfrm>
        </p:spPr>
        <p:txBody>
          <a:bodyPr anchorCtr="1"/>
          <a:lstStyle>
            <a:lvl1pPr algn="ctr">
              <a:lnSpc>
                <a:spcPct val="100000"/>
              </a:lnSpc>
              <a:buNone/>
              <a:defRPr sz="1800" b="1"/>
            </a:lvl1pPr>
          </a:lstStyle>
          <a:p>
            <a:pPr lvl="0"/>
            <a:r>
              <a:rPr lang="en-GB"/>
              <a:t>Name</a:t>
            </a:r>
          </a:p>
        </p:txBody>
      </p:sp>
      <p:sp>
        <p:nvSpPr>
          <p:cNvPr id="15" name="Text Placeholder 14">
            <a:extLst>
              <a:ext uri="{FF2B5EF4-FFF2-40B4-BE49-F238E27FC236}">
                <a16:creationId xmlns:a16="http://schemas.microsoft.com/office/drawing/2014/main" id="{ABF760BB-EFAC-E71D-AE19-C6CC8E8574D0}"/>
              </a:ext>
            </a:extLst>
          </p:cNvPr>
          <p:cNvSpPr txBox="1">
            <a:spLocks noGrp="1"/>
          </p:cNvSpPr>
          <p:nvPr>
            <p:ph type="body" idx="4294967295"/>
          </p:nvPr>
        </p:nvSpPr>
        <p:spPr>
          <a:xfrm>
            <a:off x="6303955" y="4877336"/>
            <a:ext cx="2286000" cy="594360"/>
          </a:xfrm>
        </p:spPr>
        <p:txBody>
          <a:bodyPr anchorCtr="1"/>
          <a:lstStyle>
            <a:lvl1pPr algn="ctr">
              <a:lnSpc>
                <a:spcPct val="100000"/>
              </a:lnSpc>
              <a:buNone/>
              <a:defRPr sz="1600"/>
            </a:lvl1pPr>
          </a:lstStyle>
          <a:p>
            <a:pPr lvl="0"/>
            <a:r>
              <a:rPr lang="en-GB"/>
              <a:t>Title</a:t>
            </a:r>
          </a:p>
        </p:txBody>
      </p:sp>
      <p:sp>
        <p:nvSpPr>
          <p:cNvPr id="16" name="Text Placeholder 14">
            <a:extLst>
              <a:ext uri="{FF2B5EF4-FFF2-40B4-BE49-F238E27FC236}">
                <a16:creationId xmlns:a16="http://schemas.microsoft.com/office/drawing/2014/main" id="{514454C9-7CBB-62E2-23DB-A47FA48ABD1D}"/>
              </a:ext>
            </a:extLst>
          </p:cNvPr>
          <p:cNvSpPr txBox="1">
            <a:spLocks noGrp="1"/>
          </p:cNvSpPr>
          <p:nvPr>
            <p:ph type="body" idx="4294967295"/>
          </p:nvPr>
        </p:nvSpPr>
        <p:spPr>
          <a:xfrm>
            <a:off x="8924406" y="4466871"/>
            <a:ext cx="2286000" cy="274320"/>
          </a:xfrm>
        </p:spPr>
        <p:txBody>
          <a:bodyPr anchorCtr="1"/>
          <a:lstStyle>
            <a:lvl1pPr algn="ctr">
              <a:lnSpc>
                <a:spcPct val="100000"/>
              </a:lnSpc>
              <a:buNone/>
              <a:defRPr sz="1800" b="1"/>
            </a:lvl1pPr>
          </a:lstStyle>
          <a:p>
            <a:pPr lvl="0"/>
            <a:r>
              <a:rPr lang="en-GB"/>
              <a:t>Name</a:t>
            </a:r>
          </a:p>
        </p:txBody>
      </p:sp>
      <p:sp>
        <p:nvSpPr>
          <p:cNvPr id="17" name="Text Placeholder 14">
            <a:extLst>
              <a:ext uri="{FF2B5EF4-FFF2-40B4-BE49-F238E27FC236}">
                <a16:creationId xmlns:a16="http://schemas.microsoft.com/office/drawing/2014/main" id="{5DE8DFA2-0434-F844-0AC5-1816864F54B9}"/>
              </a:ext>
            </a:extLst>
          </p:cNvPr>
          <p:cNvSpPr txBox="1">
            <a:spLocks noGrp="1"/>
          </p:cNvSpPr>
          <p:nvPr>
            <p:ph type="body" idx="4294967295"/>
          </p:nvPr>
        </p:nvSpPr>
        <p:spPr>
          <a:xfrm>
            <a:off x="8938049" y="4877336"/>
            <a:ext cx="2286000" cy="594360"/>
          </a:xfrm>
        </p:spPr>
        <p:txBody>
          <a:bodyPr anchorCtr="1"/>
          <a:lstStyle>
            <a:lvl1pPr algn="ctr">
              <a:lnSpc>
                <a:spcPct val="100000"/>
              </a:lnSpc>
              <a:buNone/>
              <a:defRPr sz="1600"/>
            </a:lvl1pPr>
          </a:lstStyle>
          <a:p>
            <a:pPr lvl="0"/>
            <a:r>
              <a:rPr lang="en-GB"/>
              <a:t>Title</a:t>
            </a:r>
          </a:p>
        </p:txBody>
      </p:sp>
      <p:sp>
        <p:nvSpPr>
          <p:cNvPr id="18" name="Date Placeholder 1">
            <a:extLst>
              <a:ext uri="{FF2B5EF4-FFF2-40B4-BE49-F238E27FC236}">
                <a16:creationId xmlns:a16="http://schemas.microsoft.com/office/drawing/2014/main" id="{D8CE30A2-096E-AB98-7AD5-C87401400CAD}"/>
              </a:ext>
            </a:extLst>
          </p:cNvPr>
          <p:cNvSpPr txBox="1">
            <a:spLocks noGrp="1"/>
          </p:cNvSpPr>
          <p:nvPr>
            <p:ph type="dt" sz="half" idx="7"/>
          </p:nvPr>
        </p:nvSpPr>
        <p:spPr/>
        <p:txBody>
          <a:bodyPr/>
          <a:lstStyle>
            <a:lvl1pPr>
              <a:defRPr/>
            </a:lvl1pPr>
          </a:lstStyle>
          <a:p>
            <a:pPr lvl="0"/>
            <a:r>
              <a:rPr lang="en-GB"/>
              <a:t>Monday, February 1, 20XX</a:t>
            </a:r>
          </a:p>
        </p:txBody>
      </p:sp>
      <p:sp>
        <p:nvSpPr>
          <p:cNvPr id="19" name="Slide Number Placeholder 3">
            <a:extLst>
              <a:ext uri="{FF2B5EF4-FFF2-40B4-BE49-F238E27FC236}">
                <a16:creationId xmlns:a16="http://schemas.microsoft.com/office/drawing/2014/main" id="{8762D800-C059-6461-D6D1-823BDFF2ECCE}"/>
              </a:ext>
            </a:extLst>
          </p:cNvPr>
          <p:cNvSpPr txBox="1">
            <a:spLocks noGrp="1"/>
          </p:cNvSpPr>
          <p:nvPr>
            <p:ph type="sldNum" sz="quarter" idx="8"/>
          </p:nvPr>
        </p:nvSpPr>
        <p:spPr/>
        <p:txBody>
          <a:bodyPr/>
          <a:lstStyle>
            <a:lvl1pPr>
              <a:defRPr/>
            </a:lvl1pPr>
          </a:lstStyle>
          <a:p>
            <a:pPr lvl="0"/>
            <a:fld id="{6017125A-BE79-4090-9482-AF4A6D1A0476}" type="slidenum">
              <a:t>‹#›</a:t>
            </a:fld>
            <a:endParaRPr lang="en-GB"/>
          </a:p>
        </p:txBody>
      </p:sp>
    </p:spTree>
    <p:extLst>
      <p:ext uri="{BB962C8B-B14F-4D97-AF65-F5344CB8AC3E}">
        <p14:creationId xmlns:p14="http://schemas.microsoft.com/office/powerpoint/2010/main" val="3740503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9BE0-ECAA-3689-F56F-4ECF788498EB}"/>
              </a:ext>
            </a:extLst>
          </p:cNvPr>
          <p:cNvSpPr txBox="1">
            <a:spLocks noGrp="1"/>
          </p:cNvSpPr>
          <p:nvPr>
            <p:ph type="title"/>
          </p:nvPr>
        </p:nvSpPr>
        <p:spPr/>
        <p:txBody>
          <a:bodyPr/>
          <a:lstStyle>
            <a:lvl1pPr>
              <a:defRPr/>
            </a:lvl1pPr>
          </a:lstStyle>
          <a:p>
            <a:pPr lvl="0"/>
            <a:r>
              <a:rPr lang="en-GB"/>
              <a:t>Click to edit Master title style</a:t>
            </a:r>
          </a:p>
        </p:txBody>
      </p:sp>
      <p:sp>
        <p:nvSpPr>
          <p:cNvPr id="3" name="Footer Placeholder 4">
            <a:extLst>
              <a:ext uri="{FF2B5EF4-FFF2-40B4-BE49-F238E27FC236}">
                <a16:creationId xmlns:a16="http://schemas.microsoft.com/office/drawing/2014/main" id="{67C7F7AA-BCB2-6735-56DA-BCD108BDB257}"/>
              </a:ext>
            </a:extLst>
          </p:cNvPr>
          <p:cNvSpPr txBox="1">
            <a:spLocks noGrp="1"/>
          </p:cNvSpPr>
          <p:nvPr>
            <p:ph type="ftr" sz="quarter" idx="9"/>
          </p:nvPr>
        </p:nvSpPr>
        <p:spPr/>
        <p:txBody>
          <a:bodyPr/>
          <a:lstStyle>
            <a:lvl1pPr>
              <a:defRPr/>
            </a:lvl1pPr>
          </a:lstStyle>
          <a:p>
            <a:pPr lvl="0"/>
            <a:r>
              <a:rPr lang="en-GB"/>
              <a:t>Sample Footer Text</a:t>
            </a:r>
          </a:p>
        </p:txBody>
      </p:sp>
      <p:sp>
        <p:nvSpPr>
          <p:cNvPr id="4" name="Content Placeholder 2">
            <a:extLst>
              <a:ext uri="{FF2B5EF4-FFF2-40B4-BE49-F238E27FC236}">
                <a16:creationId xmlns:a16="http://schemas.microsoft.com/office/drawing/2014/main" id="{394D8A12-579E-BBD1-11AC-45A2919406C5}"/>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a:extLst>
              <a:ext uri="{FF2B5EF4-FFF2-40B4-BE49-F238E27FC236}">
                <a16:creationId xmlns:a16="http://schemas.microsoft.com/office/drawing/2014/main" id="{8BD0FE86-3A15-F004-10E1-7CF7D0F28DEB}"/>
              </a:ext>
            </a:extLst>
          </p:cNvPr>
          <p:cNvSpPr txBox="1">
            <a:spLocks noGrp="1"/>
          </p:cNvSpPr>
          <p:nvPr>
            <p:ph type="dt" sz="half" idx="7"/>
          </p:nvPr>
        </p:nvSpPr>
        <p:spPr/>
        <p:txBody>
          <a:bodyPr/>
          <a:lstStyle>
            <a:lvl1pPr>
              <a:defRPr/>
            </a:lvl1pPr>
          </a:lstStyle>
          <a:p>
            <a:pPr lvl="0"/>
            <a:r>
              <a:rPr lang="en-GB"/>
              <a:t>Monday, February 1, 20XX</a:t>
            </a:r>
          </a:p>
        </p:txBody>
      </p:sp>
      <p:sp>
        <p:nvSpPr>
          <p:cNvPr id="6" name="Slide Number Placeholder 5">
            <a:extLst>
              <a:ext uri="{FF2B5EF4-FFF2-40B4-BE49-F238E27FC236}">
                <a16:creationId xmlns:a16="http://schemas.microsoft.com/office/drawing/2014/main" id="{20953E79-B4FF-2FAD-BD2F-FC36BD2ABD7A}"/>
              </a:ext>
            </a:extLst>
          </p:cNvPr>
          <p:cNvSpPr txBox="1">
            <a:spLocks noGrp="1"/>
          </p:cNvSpPr>
          <p:nvPr>
            <p:ph type="sldNum" sz="quarter" idx="8"/>
          </p:nvPr>
        </p:nvSpPr>
        <p:spPr/>
        <p:txBody>
          <a:bodyPr/>
          <a:lstStyle>
            <a:lvl1pPr>
              <a:defRPr/>
            </a:lvl1pPr>
          </a:lstStyle>
          <a:p>
            <a:pPr lvl="0"/>
            <a:fld id="{4776182E-2ABB-47B1-B746-751C2B64C50E}" type="slidenum">
              <a:t>‹#›</a:t>
            </a:fld>
            <a:endParaRPr lang="en-GB"/>
          </a:p>
        </p:txBody>
      </p:sp>
    </p:spTree>
    <p:extLst>
      <p:ext uri="{BB962C8B-B14F-4D97-AF65-F5344CB8AC3E}">
        <p14:creationId xmlns:p14="http://schemas.microsoft.com/office/powerpoint/2010/main" val="100831625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2 column (comparison slide)">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B4EC4C9E-E967-3518-C74A-EB31CDD34BE9}"/>
              </a:ext>
            </a:extLst>
          </p:cNvPr>
          <p:cNvSpPr txBox="1">
            <a:spLocks noGrp="1"/>
          </p:cNvSpPr>
          <p:nvPr>
            <p:ph type="title"/>
          </p:nvPr>
        </p:nvSpPr>
        <p:spPr/>
        <p:txBody>
          <a:bodyPr/>
          <a:lstStyle>
            <a:lvl1pPr>
              <a:defRPr/>
            </a:lvl1pPr>
          </a:lstStyle>
          <a:p>
            <a:pPr lvl="0"/>
            <a:r>
              <a:rPr lang="en-GB"/>
              <a:t>Click to edit Master title style</a:t>
            </a:r>
          </a:p>
        </p:txBody>
      </p:sp>
      <p:sp>
        <p:nvSpPr>
          <p:cNvPr id="3" name="Footer Placeholder 7">
            <a:extLst>
              <a:ext uri="{FF2B5EF4-FFF2-40B4-BE49-F238E27FC236}">
                <a16:creationId xmlns:a16="http://schemas.microsoft.com/office/drawing/2014/main" id="{CDCEE078-B0B1-9140-B221-18A282B6D6AF}"/>
              </a:ext>
            </a:extLst>
          </p:cNvPr>
          <p:cNvSpPr txBox="1">
            <a:spLocks noGrp="1"/>
          </p:cNvSpPr>
          <p:nvPr>
            <p:ph type="ftr" sz="quarter" idx="9"/>
          </p:nvPr>
        </p:nvSpPr>
        <p:spPr/>
        <p:txBody>
          <a:bodyPr/>
          <a:lstStyle>
            <a:lvl1pPr>
              <a:defRPr/>
            </a:lvl1pPr>
          </a:lstStyle>
          <a:p>
            <a:pPr lvl="0"/>
            <a:r>
              <a:rPr lang="en-GB"/>
              <a:t>Sample Footer Text</a:t>
            </a:r>
          </a:p>
        </p:txBody>
      </p:sp>
      <p:sp>
        <p:nvSpPr>
          <p:cNvPr id="4" name="Text Placeholder 2">
            <a:extLst>
              <a:ext uri="{FF2B5EF4-FFF2-40B4-BE49-F238E27FC236}">
                <a16:creationId xmlns:a16="http://schemas.microsoft.com/office/drawing/2014/main" id="{0990F462-1DF1-13CF-3D9E-00B89FE5558E}"/>
              </a:ext>
            </a:extLst>
          </p:cNvPr>
          <p:cNvSpPr txBox="1">
            <a:spLocks noGrp="1"/>
          </p:cNvSpPr>
          <p:nvPr>
            <p:ph type="body" idx="4294967295"/>
          </p:nvPr>
        </p:nvSpPr>
        <p:spPr>
          <a:xfrm>
            <a:off x="1371600" y="2112263"/>
            <a:ext cx="4841080" cy="823910"/>
          </a:xfrm>
        </p:spPr>
        <p:txBody>
          <a:bodyPr anchor="b"/>
          <a:lstStyle>
            <a:lvl1pPr marL="0" indent="0">
              <a:buNone/>
              <a:defRPr sz="2400" b="1"/>
            </a:lvl1pPr>
          </a:lstStyle>
          <a:p>
            <a:pPr lvl="0"/>
            <a:r>
              <a:rPr lang="en-GB"/>
              <a:t>Click to edit Master text styles</a:t>
            </a:r>
          </a:p>
        </p:txBody>
      </p:sp>
      <p:sp>
        <p:nvSpPr>
          <p:cNvPr id="5" name="Content Placeholder 3">
            <a:extLst>
              <a:ext uri="{FF2B5EF4-FFF2-40B4-BE49-F238E27FC236}">
                <a16:creationId xmlns:a16="http://schemas.microsoft.com/office/drawing/2014/main" id="{B3393413-CE14-577B-479A-22F4114C5A35}"/>
              </a:ext>
            </a:extLst>
          </p:cNvPr>
          <p:cNvSpPr txBox="1">
            <a:spLocks noGrp="1"/>
          </p:cNvSpPr>
          <p:nvPr>
            <p:ph idx="4294967295"/>
          </p:nvPr>
        </p:nvSpPr>
        <p:spPr>
          <a:xfrm>
            <a:off x="1371600" y="3018470"/>
            <a:ext cx="484108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Text Placeholder 4">
            <a:extLst>
              <a:ext uri="{FF2B5EF4-FFF2-40B4-BE49-F238E27FC236}">
                <a16:creationId xmlns:a16="http://schemas.microsoft.com/office/drawing/2014/main" id="{F93C37F4-5753-63D5-065B-ED175B4A665B}"/>
              </a:ext>
            </a:extLst>
          </p:cNvPr>
          <p:cNvSpPr txBox="1">
            <a:spLocks noGrp="1"/>
          </p:cNvSpPr>
          <p:nvPr>
            <p:ph type="body" idx="4294967295"/>
          </p:nvPr>
        </p:nvSpPr>
        <p:spPr>
          <a:xfrm>
            <a:off x="6766560" y="2112263"/>
            <a:ext cx="4846320" cy="823910"/>
          </a:xfrm>
        </p:spPr>
        <p:txBody>
          <a:bodyPr anchor="b"/>
          <a:lstStyle>
            <a:lvl1pPr marL="0" indent="0">
              <a:buNone/>
              <a:defRPr sz="2400" b="1"/>
            </a:lvl1pPr>
          </a:lstStyle>
          <a:p>
            <a:pPr lvl="0"/>
            <a:r>
              <a:rPr lang="en-GB"/>
              <a:t>Click to edit Master text styles</a:t>
            </a:r>
          </a:p>
        </p:txBody>
      </p:sp>
      <p:sp>
        <p:nvSpPr>
          <p:cNvPr id="7" name="Content Placeholder 5">
            <a:extLst>
              <a:ext uri="{FF2B5EF4-FFF2-40B4-BE49-F238E27FC236}">
                <a16:creationId xmlns:a16="http://schemas.microsoft.com/office/drawing/2014/main" id="{B82CE2D7-F0DB-7DB1-14E9-E8F03C8F0DA9}"/>
              </a:ext>
            </a:extLst>
          </p:cNvPr>
          <p:cNvSpPr txBox="1">
            <a:spLocks noGrp="1"/>
          </p:cNvSpPr>
          <p:nvPr>
            <p:ph idx="4294967295"/>
          </p:nvPr>
        </p:nvSpPr>
        <p:spPr>
          <a:xfrm>
            <a:off x="6766560" y="3018470"/>
            <a:ext cx="484108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8" name="Date Placeholder 6">
            <a:extLst>
              <a:ext uri="{FF2B5EF4-FFF2-40B4-BE49-F238E27FC236}">
                <a16:creationId xmlns:a16="http://schemas.microsoft.com/office/drawing/2014/main" id="{38F0773B-BEBA-CFA6-B43B-922D0FEC6D87}"/>
              </a:ext>
            </a:extLst>
          </p:cNvPr>
          <p:cNvSpPr txBox="1">
            <a:spLocks noGrp="1"/>
          </p:cNvSpPr>
          <p:nvPr>
            <p:ph type="dt" sz="half" idx="7"/>
          </p:nvPr>
        </p:nvSpPr>
        <p:spPr/>
        <p:txBody>
          <a:bodyPr/>
          <a:lstStyle>
            <a:lvl1pPr>
              <a:defRPr/>
            </a:lvl1pPr>
          </a:lstStyle>
          <a:p>
            <a:pPr lvl="0"/>
            <a:r>
              <a:rPr lang="en-GB"/>
              <a:t>Monday, February 1, 20XX</a:t>
            </a:r>
          </a:p>
        </p:txBody>
      </p:sp>
      <p:sp>
        <p:nvSpPr>
          <p:cNvPr id="9" name="Slide Number Placeholder 8">
            <a:extLst>
              <a:ext uri="{FF2B5EF4-FFF2-40B4-BE49-F238E27FC236}">
                <a16:creationId xmlns:a16="http://schemas.microsoft.com/office/drawing/2014/main" id="{5FB6C8AF-C831-B13C-97E2-46FAAE4AA6EE}"/>
              </a:ext>
            </a:extLst>
          </p:cNvPr>
          <p:cNvSpPr txBox="1">
            <a:spLocks noGrp="1"/>
          </p:cNvSpPr>
          <p:nvPr>
            <p:ph type="sldNum" sz="quarter" idx="8"/>
          </p:nvPr>
        </p:nvSpPr>
        <p:spPr/>
        <p:txBody>
          <a:bodyPr/>
          <a:lstStyle>
            <a:lvl1pPr>
              <a:defRPr/>
            </a:lvl1pPr>
          </a:lstStyle>
          <a:p>
            <a:pPr lvl="0"/>
            <a:fld id="{8D268085-FD63-48B2-A9CB-E408A8F6533C}" type="slidenum">
              <a:t>‹#›</a:t>
            </a:fld>
            <a:endParaRPr lang="en-GB"/>
          </a:p>
        </p:txBody>
      </p:sp>
    </p:spTree>
    <p:extLst>
      <p:ext uri="{BB962C8B-B14F-4D97-AF65-F5344CB8AC3E}">
        <p14:creationId xmlns:p14="http://schemas.microsoft.com/office/powerpoint/2010/main" val="2677433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3 colum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5C17CBDC-180E-B412-BDA2-838D3CE2602A}"/>
              </a:ext>
            </a:extLst>
          </p:cNvPr>
          <p:cNvSpPr txBox="1">
            <a:spLocks noGrp="1"/>
          </p:cNvSpPr>
          <p:nvPr>
            <p:ph type="title"/>
          </p:nvPr>
        </p:nvSpPr>
        <p:spPr/>
        <p:txBody>
          <a:bodyPr/>
          <a:lstStyle>
            <a:lvl1pPr>
              <a:defRPr/>
            </a:lvl1pPr>
          </a:lstStyle>
          <a:p>
            <a:pPr lvl="0"/>
            <a:r>
              <a:rPr lang="en-GB"/>
              <a:t>Click to edit Master title style</a:t>
            </a:r>
          </a:p>
        </p:txBody>
      </p:sp>
      <p:sp>
        <p:nvSpPr>
          <p:cNvPr id="3" name="Footer Placeholder 7">
            <a:extLst>
              <a:ext uri="{FF2B5EF4-FFF2-40B4-BE49-F238E27FC236}">
                <a16:creationId xmlns:a16="http://schemas.microsoft.com/office/drawing/2014/main" id="{19C62ACF-359E-7E73-9307-2C58BDFEF951}"/>
              </a:ext>
            </a:extLst>
          </p:cNvPr>
          <p:cNvSpPr txBox="1">
            <a:spLocks noGrp="1"/>
          </p:cNvSpPr>
          <p:nvPr>
            <p:ph type="ftr" sz="quarter" idx="9"/>
          </p:nvPr>
        </p:nvSpPr>
        <p:spPr/>
        <p:txBody>
          <a:bodyPr/>
          <a:lstStyle>
            <a:lvl1pPr>
              <a:defRPr/>
            </a:lvl1pPr>
          </a:lstStyle>
          <a:p>
            <a:pPr lvl="0"/>
            <a:r>
              <a:rPr lang="en-GB"/>
              <a:t>Sample Footer Text</a:t>
            </a:r>
          </a:p>
        </p:txBody>
      </p:sp>
      <p:sp>
        <p:nvSpPr>
          <p:cNvPr id="4" name="Text Placeholder 2">
            <a:extLst>
              <a:ext uri="{FF2B5EF4-FFF2-40B4-BE49-F238E27FC236}">
                <a16:creationId xmlns:a16="http://schemas.microsoft.com/office/drawing/2014/main" id="{F6E6AAD3-C54F-4350-7FB5-5CA9DA15CBCD}"/>
              </a:ext>
            </a:extLst>
          </p:cNvPr>
          <p:cNvSpPr txBox="1">
            <a:spLocks noGrp="1"/>
          </p:cNvSpPr>
          <p:nvPr>
            <p:ph type="body" idx="4294967295"/>
          </p:nvPr>
        </p:nvSpPr>
        <p:spPr>
          <a:xfrm>
            <a:off x="1371600" y="2112263"/>
            <a:ext cx="3200400" cy="823910"/>
          </a:xfrm>
        </p:spPr>
        <p:txBody>
          <a:bodyPr anchor="b"/>
          <a:lstStyle>
            <a:lvl1pPr marL="0" indent="0">
              <a:buNone/>
              <a:defRPr sz="2400" b="1"/>
            </a:lvl1pPr>
          </a:lstStyle>
          <a:p>
            <a:pPr lvl="0"/>
            <a:r>
              <a:rPr lang="en-GB"/>
              <a:t>Click to edit Master text styles</a:t>
            </a:r>
          </a:p>
        </p:txBody>
      </p:sp>
      <p:sp>
        <p:nvSpPr>
          <p:cNvPr id="5" name="Content Placeholder 3">
            <a:extLst>
              <a:ext uri="{FF2B5EF4-FFF2-40B4-BE49-F238E27FC236}">
                <a16:creationId xmlns:a16="http://schemas.microsoft.com/office/drawing/2014/main" id="{AC39DBDE-7163-9863-236A-3D097C4481C6}"/>
              </a:ext>
            </a:extLst>
          </p:cNvPr>
          <p:cNvSpPr txBox="1">
            <a:spLocks noGrp="1"/>
          </p:cNvSpPr>
          <p:nvPr>
            <p:ph idx="4294967295"/>
          </p:nvPr>
        </p:nvSpPr>
        <p:spPr>
          <a:xfrm>
            <a:off x="1371600" y="3018470"/>
            <a:ext cx="320040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Text Placeholder 4">
            <a:extLst>
              <a:ext uri="{FF2B5EF4-FFF2-40B4-BE49-F238E27FC236}">
                <a16:creationId xmlns:a16="http://schemas.microsoft.com/office/drawing/2014/main" id="{3A27ACC4-E4E9-66C8-27C3-717980519702}"/>
              </a:ext>
            </a:extLst>
          </p:cNvPr>
          <p:cNvSpPr txBox="1">
            <a:spLocks noGrp="1"/>
          </p:cNvSpPr>
          <p:nvPr>
            <p:ph type="body" idx="4294967295"/>
          </p:nvPr>
        </p:nvSpPr>
        <p:spPr>
          <a:xfrm>
            <a:off x="4892040" y="2109978"/>
            <a:ext cx="3200400" cy="823910"/>
          </a:xfrm>
        </p:spPr>
        <p:txBody>
          <a:bodyPr anchor="b"/>
          <a:lstStyle>
            <a:lvl1pPr marL="0" indent="0">
              <a:buNone/>
              <a:defRPr sz="2400" b="1"/>
            </a:lvl1pPr>
          </a:lstStyle>
          <a:p>
            <a:pPr lvl="0"/>
            <a:r>
              <a:rPr lang="en-GB"/>
              <a:t>Click to edit Master text styles</a:t>
            </a:r>
          </a:p>
        </p:txBody>
      </p:sp>
      <p:sp>
        <p:nvSpPr>
          <p:cNvPr id="7" name="Content Placeholder 5">
            <a:extLst>
              <a:ext uri="{FF2B5EF4-FFF2-40B4-BE49-F238E27FC236}">
                <a16:creationId xmlns:a16="http://schemas.microsoft.com/office/drawing/2014/main" id="{0D7CB448-0AD6-AE8F-588D-72C241B4CEF8}"/>
              </a:ext>
            </a:extLst>
          </p:cNvPr>
          <p:cNvSpPr txBox="1">
            <a:spLocks noGrp="1"/>
          </p:cNvSpPr>
          <p:nvPr>
            <p:ph idx="4294967295"/>
          </p:nvPr>
        </p:nvSpPr>
        <p:spPr>
          <a:xfrm>
            <a:off x="4892040" y="3016184"/>
            <a:ext cx="320040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8" name="Text Placeholder 4">
            <a:extLst>
              <a:ext uri="{FF2B5EF4-FFF2-40B4-BE49-F238E27FC236}">
                <a16:creationId xmlns:a16="http://schemas.microsoft.com/office/drawing/2014/main" id="{C3504E67-97CA-43D3-1A86-183B13AFE61C}"/>
              </a:ext>
            </a:extLst>
          </p:cNvPr>
          <p:cNvSpPr txBox="1">
            <a:spLocks noGrp="1"/>
          </p:cNvSpPr>
          <p:nvPr>
            <p:ph type="body" idx="4294967295"/>
          </p:nvPr>
        </p:nvSpPr>
        <p:spPr>
          <a:xfrm>
            <a:off x="8412480" y="2112263"/>
            <a:ext cx="3200400" cy="823910"/>
          </a:xfrm>
        </p:spPr>
        <p:txBody>
          <a:bodyPr anchor="b"/>
          <a:lstStyle>
            <a:lvl1pPr marL="0" indent="0">
              <a:buNone/>
              <a:defRPr sz="2400" b="1"/>
            </a:lvl1pPr>
          </a:lstStyle>
          <a:p>
            <a:pPr lvl="0"/>
            <a:r>
              <a:rPr lang="en-GB"/>
              <a:t>Click to edit Master text styles</a:t>
            </a:r>
          </a:p>
        </p:txBody>
      </p:sp>
      <p:sp>
        <p:nvSpPr>
          <p:cNvPr id="9" name="Content Placeholder 5">
            <a:extLst>
              <a:ext uri="{FF2B5EF4-FFF2-40B4-BE49-F238E27FC236}">
                <a16:creationId xmlns:a16="http://schemas.microsoft.com/office/drawing/2014/main" id="{39C0C2A0-3E49-F3FD-2E96-4421114BE79B}"/>
              </a:ext>
            </a:extLst>
          </p:cNvPr>
          <p:cNvSpPr txBox="1">
            <a:spLocks noGrp="1"/>
          </p:cNvSpPr>
          <p:nvPr>
            <p:ph idx="4294967295"/>
          </p:nvPr>
        </p:nvSpPr>
        <p:spPr>
          <a:xfrm>
            <a:off x="8412480" y="3018470"/>
            <a:ext cx="3200400" cy="3104854"/>
          </a:xfrm>
        </p:spPr>
        <p:txBody>
          <a:bodyPr/>
          <a:lstStyle>
            <a:lvl1pPr marL="283464" indent="-283464">
              <a:defRPr/>
            </a:lvl1pPr>
            <a:lvl2pPr marL="283464" indent="-283464">
              <a:defRPr/>
            </a:lvl2pPr>
            <a:lvl3pPr marL="283464" indent="-283464">
              <a:defRPr/>
            </a:lvl3pPr>
            <a:lvl4pPr marL="283464" indent="-283464">
              <a:defRPr/>
            </a:lvl4pPr>
            <a:lvl5pPr marL="283464" indent="-283464">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 name="Date Placeholder 6">
            <a:extLst>
              <a:ext uri="{FF2B5EF4-FFF2-40B4-BE49-F238E27FC236}">
                <a16:creationId xmlns:a16="http://schemas.microsoft.com/office/drawing/2014/main" id="{897298FA-994B-3544-F174-BB5EF85996BC}"/>
              </a:ext>
            </a:extLst>
          </p:cNvPr>
          <p:cNvSpPr txBox="1">
            <a:spLocks noGrp="1"/>
          </p:cNvSpPr>
          <p:nvPr>
            <p:ph type="dt" sz="half" idx="7"/>
          </p:nvPr>
        </p:nvSpPr>
        <p:spPr/>
        <p:txBody>
          <a:bodyPr/>
          <a:lstStyle>
            <a:lvl1pPr>
              <a:defRPr/>
            </a:lvl1pPr>
          </a:lstStyle>
          <a:p>
            <a:pPr lvl="0"/>
            <a:r>
              <a:rPr lang="en-GB"/>
              <a:t>Monday, February 1, 20XX</a:t>
            </a:r>
          </a:p>
        </p:txBody>
      </p:sp>
      <p:sp>
        <p:nvSpPr>
          <p:cNvPr id="11" name="Slide Number Placeholder 8">
            <a:extLst>
              <a:ext uri="{FF2B5EF4-FFF2-40B4-BE49-F238E27FC236}">
                <a16:creationId xmlns:a16="http://schemas.microsoft.com/office/drawing/2014/main" id="{E6282582-45AE-C262-4EA0-B385FDE7D4EA}"/>
              </a:ext>
            </a:extLst>
          </p:cNvPr>
          <p:cNvSpPr txBox="1">
            <a:spLocks noGrp="1"/>
          </p:cNvSpPr>
          <p:nvPr>
            <p:ph type="sldNum" sz="quarter" idx="8"/>
          </p:nvPr>
        </p:nvSpPr>
        <p:spPr/>
        <p:txBody>
          <a:bodyPr/>
          <a:lstStyle>
            <a:lvl1pPr>
              <a:defRPr/>
            </a:lvl1pPr>
          </a:lstStyle>
          <a:p>
            <a:pPr lvl="0"/>
            <a:fld id="{BF787F9D-470E-42F2-94CE-783B8E21F334}" type="slidenum">
              <a:t>‹#›</a:t>
            </a:fld>
            <a:endParaRPr lang="en-GB"/>
          </a:p>
        </p:txBody>
      </p:sp>
    </p:spTree>
    <p:extLst>
      <p:ext uri="{BB962C8B-B14F-4D97-AF65-F5344CB8AC3E}">
        <p14:creationId xmlns:p14="http://schemas.microsoft.com/office/powerpoint/2010/main" val="1050826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2_Summary">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CB81099-909D-DAA0-D3B9-15293CF586A8}"/>
              </a:ext>
            </a:extLst>
          </p:cNvPr>
          <p:cNvSpPr/>
          <p:nvPr/>
        </p:nvSpPr>
        <p:spPr>
          <a:xfrm flipH="1">
            <a:off x="0" y="0"/>
            <a:ext cx="6096003" cy="6867134"/>
          </a:xfrm>
          <a:prstGeom prst="rect">
            <a:avLst/>
          </a:prstGeom>
          <a:gradFill>
            <a:gsLst>
              <a:gs pos="0">
                <a:srgbClr val="FF907A"/>
              </a:gs>
              <a:gs pos="100000">
                <a:srgbClr val="DA002F">
                  <a:alpha val="89000"/>
                </a:srgbClr>
              </a:gs>
            </a:gsLst>
            <a:lin ang="3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3" name="Rectangle 5">
            <a:extLst>
              <a:ext uri="{FF2B5EF4-FFF2-40B4-BE49-F238E27FC236}">
                <a16:creationId xmlns:a16="http://schemas.microsoft.com/office/drawing/2014/main" id="{805D8B6A-4745-B6B8-240C-6171FC7B5B21}"/>
              </a:ext>
            </a:extLst>
          </p:cNvPr>
          <p:cNvSpPr/>
          <p:nvPr/>
        </p:nvSpPr>
        <p:spPr>
          <a:xfrm flipH="1">
            <a:off x="457200" y="17419"/>
            <a:ext cx="5638803" cy="6840580"/>
          </a:xfrm>
          <a:prstGeom prst="rect">
            <a:avLst/>
          </a:prstGeom>
          <a:gradFill>
            <a:gsLst>
              <a:gs pos="0">
                <a:srgbClr val="FF5076">
                  <a:alpha val="0"/>
                </a:srgbClr>
              </a:gs>
              <a:gs pos="100000">
                <a:srgbClr val="92248E">
                  <a:alpha val="85000"/>
                </a:srgbClr>
              </a:gs>
            </a:gsLst>
            <a:lin ang="6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4" name="Rectangle 6">
            <a:extLst>
              <a:ext uri="{FF2B5EF4-FFF2-40B4-BE49-F238E27FC236}">
                <a16:creationId xmlns:a16="http://schemas.microsoft.com/office/drawing/2014/main" id="{FF6F645D-BE5E-2A3E-7347-6EBBB6586CB2}"/>
              </a:ext>
            </a:extLst>
          </p:cNvPr>
          <p:cNvSpPr/>
          <p:nvPr/>
        </p:nvSpPr>
        <p:spPr>
          <a:xfrm rot="5399996" flipH="1">
            <a:off x="-170131" y="389703"/>
            <a:ext cx="6422398" cy="6096003"/>
          </a:xfrm>
          <a:prstGeom prst="rect">
            <a:avLst/>
          </a:prstGeom>
          <a:gradFill>
            <a:gsLst>
              <a:gs pos="0">
                <a:srgbClr val="DA002F">
                  <a:alpha val="28000"/>
                </a:srgbClr>
              </a:gs>
              <a:gs pos="100000">
                <a:srgbClr val="FE4A00">
                  <a:alpha val="0"/>
                </a:srgbClr>
              </a:gs>
            </a:gsLst>
            <a:lin ang="10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5" name="Rectangle 9">
            <a:extLst>
              <a:ext uri="{FF2B5EF4-FFF2-40B4-BE49-F238E27FC236}">
                <a16:creationId xmlns:a16="http://schemas.microsoft.com/office/drawing/2014/main" id="{FDCEBF83-A81C-7AB6-C7C8-2B82074184D9}"/>
              </a:ext>
            </a:extLst>
          </p:cNvPr>
          <p:cNvSpPr/>
          <p:nvPr/>
        </p:nvSpPr>
        <p:spPr>
          <a:xfrm rot="16200004">
            <a:off x="517674" y="1253115"/>
            <a:ext cx="6840580" cy="4316077"/>
          </a:xfrm>
          <a:prstGeom prst="rect">
            <a:avLst/>
          </a:prstGeom>
          <a:gradFill>
            <a:gsLst>
              <a:gs pos="0">
                <a:srgbClr val="93258E">
                  <a:alpha val="11000"/>
                </a:srgbClr>
              </a:gs>
              <a:gs pos="100000">
                <a:srgbClr val="92248E">
                  <a:alpha val="0"/>
                </a:srgbClr>
              </a:gs>
            </a:gsLst>
            <a:lin ang="19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6" name="Title 1">
            <a:extLst>
              <a:ext uri="{FF2B5EF4-FFF2-40B4-BE49-F238E27FC236}">
                <a16:creationId xmlns:a16="http://schemas.microsoft.com/office/drawing/2014/main" id="{03613AA5-13E9-BBF3-6BD8-FBFF492602C4}"/>
              </a:ext>
            </a:extLst>
          </p:cNvPr>
          <p:cNvSpPr txBox="1">
            <a:spLocks noGrp="1"/>
          </p:cNvSpPr>
          <p:nvPr>
            <p:ph type="title"/>
          </p:nvPr>
        </p:nvSpPr>
        <p:spPr>
          <a:xfrm>
            <a:off x="914400" y="758997"/>
            <a:ext cx="3319893" cy="5381179"/>
          </a:xfrm>
        </p:spPr>
        <p:txBody>
          <a:bodyPr anchor="ctr"/>
          <a:lstStyle>
            <a:lvl1pPr>
              <a:defRPr sz="3200">
                <a:solidFill>
                  <a:srgbClr val="FFFFFF"/>
                </a:solidFill>
              </a:defRPr>
            </a:lvl1pPr>
          </a:lstStyle>
          <a:p>
            <a:pPr lvl="0"/>
            <a:r>
              <a:rPr lang="en-GB"/>
              <a:t>Click to edit Master title style</a:t>
            </a:r>
          </a:p>
        </p:txBody>
      </p:sp>
      <p:sp>
        <p:nvSpPr>
          <p:cNvPr id="7" name="Freeform: Shape 7">
            <a:extLst>
              <a:ext uri="{FF2B5EF4-FFF2-40B4-BE49-F238E27FC236}">
                <a16:creationId xmlns:a16="http://schemas.microsoft.com/office/drawing/2014/main" id="{9B05EE71-845E-88E1-6CAC-12239061C1C0}"/>
              </a:ext>
            </a:extLst>
          </p:cNvPr>
          <p:cNvSpPr/>
          <p:nvPr/>
        </p:nvSpPr>
        <p:spPr>
          <a:xfrm rot="14907754">
            <a:off x="-619012" y="1524952"/>
            <a:ext cx="4648279" cy="4433303"/>
          </a:xfrm>
          <a:custGeom>
            <a:avLst/>
            <a:gdLst>
              <a:gd name="f0" fmla="val 10800000"/>
              <a:gd name="f1" fmla="val 5400000"/>
              <a:gd name="f2" fmla="val 180"/>
              <a:gd name="f3" fmla="val w"/>
              <a:gd name="f4" fmla="val h"/>
              <a:gd name="f5" fmla="val 0"/>
              <a:gd name="f6" fmla="val 4648282"/>
              <a:gd name="f7" fmla="val 4433301"/>
              <a:gd name="f8" fmla="val 4465639"/>
              <a:gd name="f9" fmla="val 3013821"/>
              <a:gd name="f10" fmla="val 4112816"/>
              <a:gd name="f11" fmla="val 3847990"/>
              <a:gd name="f12" fmla="val 3286832"/>
              <a:gd name="f13" fmla="val 2324141"/>
              <a:gd name="f14" fmla="val 1040553"/>
              <a:gd name="f15" fmla="val 3392748"/>
              <a:gd name="f16" fmla="val 2109160"/>
              <a:gd name="f17" fmla="val 1226693"/>
              <a:gd name="f18" fmla="val 491824"/>
              <a:gd name="f19" fmla="val 459098"/>
              <a:gd name="f20" fmla="val 1216317"/>
              <a:gd name="f21" fmla="val 65530"/>
              <a:gd name="f22" fmla="val 1352350"/>
              <a:gd name="f23" fmla="val 4475994"/>
              <a:gd name="f24" fmla="val 1232791"/>
              <a:gd name="f25" fmla="val 4543793"/>
              <a:gd name="f26" fmla="val 1418031"/>
              <a:gd name="f27" fmla="val 4611700"/>
              <a:gd name="f28" fmla="val 1636359"/>
              <a:gd name="f29" fmla="val 1868487"/>
              <a:gd name="f30" fmla="val 2430057"/>
              <a:gd name="f31" fmla="val 4583247"/>
              <a:gd name="f32" fmla="val 2735764"/>
              <a:gd name="f33" fmla="+- 0 0 -90"/>
              <a:gd name="f34" fmla="*/ f3 1 4648282"/>
              <a:gd name="f35" fmla="*/ f4 1 4433301"/>
              <a:gd name="f36" fmla="val f5"/>
              <a:gd name="f37" fmla="val f6"/>
              <a:gd name="f38" fmla="val f7"/>
              <a:gd name="f39" fmla="*/ f33 f0 1"/>
              <a:gd name="f40" fmla="+- f38 0 f36"/>
              <a:gd name="f41" fmla="+- f37 0 f36"/>
              <a:gd name="f42" fmla="*/ f39 1 f2"/>
              <a:gd name="f43" fmla="*/ f41 1 4648282"/>
              <a:gd name="f44" fmla="*/ f40 1 4433301"/>
              <a:gd name="f45" fmla="*/ 4465639 f41 1"/>
              <a:gd name="f46" fmla="*/ 3013821 f40 1"/>
              <a:gd name="f47" fmla="*/ 2324141 f41 1"/>
              <a:gd name="f48" fmla="*/ 4433301 f40 1"/>
              <a:gd name="f49" fmla="*/ 0 f41 1"/>
              <a:gd name="f50" fmla="*/ 2109160 f40 1"/>
              <a:gd name="f51" fmla="*/ 1216317 f41 1"/>
              <a:gd name="f52" fmla="*/ 65530 f40 1"/>
              <a:gd name="f53" fmla="*/ 1352350 f41 1"/>
              <a:gd name="f54" fmla="*/ 0 f40 1"/>
              <a:gd name="f55" fmla="*/ 4475994 f41 1"/>
              <a:gd name="f56" fmla="*/ 1232791 f40 1"/>
              <a:gd name="f57" fmla="*/ 4543793 f41 1"/>
              <a:gd name="f58" fmla="*/ 1418031 f40 1"/>
              <a:gd name="f59" fmla="*/ 4648282 f41 1"/>
              <a:gd name="f60" fmla="+- f42 0 f1"/>
              <a:gd name="f61" fmla="*/ f45 1 4648282"/>
              <a:gd name="f62" fmla="*/ f46 1 4433301"/>
              <a:gd name="f63" fmla="*/ f47 1 4648282"/>
              <a:gd name="f64" fmla="*/ f48 1 4433301"/>
              <a:gd name="f65" fmla="*/ f49 1 4648282"/>
              <a:gd name="f66" fmla="*/ f50 1 4433301"/>
              <a:gd name="f67" fmla="*/ f51 1 4648282"/>
              <a:gd name="f68" fmla="*/ f52 1 4433301"/>
              <a:gd name="f69" fmla="*/ f53 1 4648282"/>
              <a:gd name="f70" fmla="*/ f54 1 4433301"/>
              <a:gd name="f71" fmla="*/ f55 1 4648282"/>
              <a:gd name="f72" fmla="*/ f56 1 4433301"/>
              <a:gd name="f73" fmla="*/ f57 1 4648282"/>
              <a:gd name="f74" fmla="*/ f58 1 4433301"/>
              <a:gd name="f75" fmla="*/ f59 1 4648282"/>
              <a:gd name="f76" fmla="*/ f36 1 f43"/>
              <a:gd name="f77" fmla="*/ f37 1 f43"/>
              <a:gd name="f78" fmla="*/ f36 1 f44"/>
              <a:gd name="f79" fmla="*/ f38 1 f44"/>
              <a:gd name="f80" fmla="*/ f61 1 f43"/>
              <a:gd name="f81" fmla="*/ f62 1 f44"/>
              <a:gd name="f82" fmla="*/ f63 1 f43"/>
              <a:gd name="f83" fmla="*/ f64 1 f44"/>
              <a:gd name="f84" fmla="*/ f65 1 f43"/>
              <a:gd name="f85" fmla="*/ f66 1 f44"/>
              <a:gd name="f86" fmla="*/ f67 1 f43"/>
              <a:gd name="f87" fmla="*/ f68 1 f44"/>
              <a:gd name="f88" fmla="*/ f69 1 f43"/>
              <a:gd name="f89" fmla="*/ f70 1 f44"/>
              <a:gd name="f90" fmla="*/ f71 1 f43"/>
              <a:gd name="f91" fmla="*/ f72 1 f44"/>
              <a:gd name="f92" fmla="*/ f73 1 f43"/>
              <a:gd name="f93" fmla="*/ f74 1 f44"/>
              <a:gd name="f94" fmla="*/ f75 1 f43"/>
              <a:gd name="f95" fmla="*/ f76 f34 1"/>
              <a:gd name="f96" fmla="*/ f77 f34 1"/>
              <a:gd name="f97" fmla="*/ f79 f35 1"/>
              <a:gd name="f98" fmla="*/ f78 f35 1"/>
              <a:gd name="f99" fmla="*/ f80 f34 1"/>
              <a:gd name="f100" fmla="*/ f81 f35 1"/>
              <a:gd name="f101" fmla="*/ f82 f34 1"/>
              <a:gd name="f102" fmla="*/ f83 f35 1"/>
              <a:gd name="f103" fmla="*/ f84 f34 1"/>
              <a:gd name="f104" fmla="*/ f85 f35 1"/>
              <a:gd name="f105" fmla="*/ f86 f34 1"/>
              <a:gd name="f106" fmla="*/ f87 f35 1"/>
              <a:gd name="f107" fmla="*/ f88 f34 1"/>
              <a:gd name="f108" fmla="*/ f89 f35 1"/>
              <a:gd name="f109" fmla="*/ f90 f34 1"/>
              <a:gd name="f110" fmla="*/ f91 f35 1"/>
              <a:gd name="f111" fmla="*/ f92 f34 1"/>
              <a:gd name="f112" fmla="*/ f93 f35 1"/>
              <a:gd name="f113" fmla="*/ f94 f34 1"/>
            </a:gdLst>
            <a:ahLst/>
            <a:cxnLst>
              <a:cxn ang="3cd4">
                <a:pos x="hc" y="t"/>
              </a:cxn>
              <a:cxn ang="0">
                <a:pos x="r" y="vc"/>
              </a:cxn>
              <a:cxn ang="cd4">
                <a:pos x="hc" y="b"/>
              </a:cxn>
              <a:cxn ang="cd2">
                <a:pos x="l" y="vc"/>
              </a:cxn>
              <a:cxn ang="f60">
                <a:pos x="f99" y="f100"/>
              </a:cxn>
              <a:cxn ang="f60">
                <a:pos x="f101" y="f102"/>
              </a:cxn>
              <a:cxn ang="f60">
                <a:pos x="f103" y="f104"/>
              </a:cxn>
              <a:cxn ang="f60">
                <a:pos x="f105" y="f106"/>
              </a:cxn>
              <a:cxn ang="f60">
                <a:pos x="f107" y="f108"/>
              </a:cxn>
              <a:cxn ang="f60">
                <a:pos x="f109" y="f110"/>
              </a:cxn>
              <a:cxn ang="f60">
                <a:pos x="f111" y="f112"/>
              </a:cxn>
              <a:cxn ang="f60">
                <a:pos x="f113" y="f104"/>
              </a:cxn>
              <a:cxn ang="f60">
                <a:pos x="f99" y="f100"/>
              </a:cxn>
            </a:cxnLst>
            <a:rect l="f95" t="f98" r="f96" b="f97"/>
            <a:pathLst>
              <a:path w="4648282" h="4433301">
                <a:moveTo>
                  <a:pt x="f8" y="f9"/>
                </a:moveTo>
                <a:cubicBezTo>
                  <a:pt x="f10" y="f11"/>
                  <a:pt x="f12" y="f7"/>
                  <a:pt x="f13" y="f7"/>
                </a:cubicBezTo>
                <a:cubicBezTo>
                  <a:pt x="f14" y="f7"/>
                  <a:pt x="f5" y="f15"/>
                  <a:pt x="f5" y="f16"/>
                </a:cubicBezTo>
                <a:cubicBezTo>
                  <a:pt x="f5" y="f17"/>
                  <a:pt x="f18" y="f19"/>
                  <a:pt x="f20" y="f21"/>
                </a:cubicBezTo>
                <a:lnTo>
                  <a:pt x="f22" y="f5"/>
                </a:lnTo>
                <a:lnTo>
                  <a:pt x="f23" y="f24"/>
                </a:lnTo>
                <a:lnTo>
                  <a:pt x="f25" y="f26"/>
                </a:lnTo>
                <a:cubicBezTo>
                  <a:pt x="f27" y="f28"/>
                  <a:pt x="f6" y="f29"/>
                  <a:pt x="f6" y="f16"/>
                </a:cubicBezTo>
                <a:cubicBezTo>
                  <a:pt x="f6" y="f30"/>
                  <a:pt x="f31" y="f32"/>
                  <a:pt x="f8" y="f9"/>
                </a:cubicBezTo>
                <a:close/>
              </a:path>
            </a:pathLst>
          </a:custGeom>
          <a:gradFill>
            <a:gsLst>
              <a:gs pos="0">
                <a:srgbClr val="FF907A">
                  <a:alpha val="10000"/>
                </a:srgbClr>
              </a:gs>
              <a:gs pos="100000">
                <a:srgbClr val="FFBCAF">
                  <a:alpha val="21000"/>
                </a:srgbClr>
              </a:gs>
            </a:gsLst>
            <a:lin ang="3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8" name="Footer Placeholder 2">
            <a:extLst>
              <a:ext uri="{FF2B5EF4-FFF2-40B4-BE49-F238E27FC236}">
                <a16:creationId xmlns:a16="http://schemas.microsoft.com/office/drawing/2014/main" id="{49B70D30-5B95-8609-57BF-D3EACBF95067}"/>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p>
        </p:txBody>
      </p:sp>
      <p:sp>
        <p:nvSpPr>
          <p:cNvPr id="9" name="Picture Placeholder 15">
            <a:extLst>
              <a:ext uri="{FF2B5EF4-FFF2-40B4-BE49-F238E27FC236}">
                <a16:creationId xmlns:a16="http://schemas.microsoft.com/office/drawing/2014/main" id="{96A3EC86-BA87-E1FC-EF55-4B21364DBB58}"/>
              </a:ext>
            </a:extLst>
          </p:cNvPr>
          <p:cNvSpPr txBox="1">
            <a:spLocks noGrp="1"/>
          </p:cNvSpPr>
          <p:nvPr>
            <p:ph type="pic" idx="4294967295"/>
          </p:nvPr>
        </p:nvSpPr>
        <p:spPr>
          <a:xfrm>
            <a:off x="4608576" y="758952"/>
            <a:ext cx="2962656" cy="2514600"/>
          </a:xfrm>
          <a:solidFill>
            <a:srgbClr val="FF907A"/>
          </a:solidFill>
        </p:spPr>
        <p:txBody>
          <a:bodyPr/>
          <a:lstStyle>
            <a:lvl1pPr>
              <a:defRPr/>
            </a:lvl1pPr>
          </a:lstStyle>
          <a:p>
            <a:pPr lvl="0"/>
            <a:r>
              <a:rPr lang="en-GB"/>
              <a:t>Click icon to add picture</a:t>
            </a:r>
          </a:p>
        </p:txBody>
      </p:sp>
      <p:sp>
        <p:nvSpPr>
          <p:cNvPr id="10" name="Picture Placeholder 15">
            <a:extLst>
              <a:ext uri="{FF2B5EF4-FFF2-40B4-BE49-F238E27FC236}">
                <a16:creationId xmlns:a16="http://schemas.microsoft.com/office/drawing/2014/main" id="{2944E6EF-5480-5D55-C29A-E4009ADE3639}"/>
              </a:ext>
            </a:extLst>
          </p:cNvPr>
          <p:cNvSpPr txBox="1">
            <a:spLocks noGrp="1"/>
          </p:cNvSpPr>
          <p:nvPr>
            <p:ph type="pic" idx="4294967295"/>
          </p:nvPr>
        </p:nvSpPr>
        <p:spPr>
          <a:xfrm>
            <a:off x="4608576" y="3593591"/>
            <a:ext cx="2962656" cy="2514600"/>
          </a:xfrm>
          <a:solidFill>
            <a:srgbClr val="FF907A"/>
          </a:solidFill>
        </p:spPr>
        <p:txBody>
          <a:bodyPr/>
          <a:lstStyle>
            <a:lvl1pPr>
              <a:defRPr/>
            </a:lvl1pPr>
          </a:lstStyle>
          <a:p>
            <a:pPr lvl="0"/>
            <a:r>
              <a:rPr lang="en-GB"/>
              <a:t>Click icon to add picture</a:t>
            </a:r>
          </a:p>
        </p:txBody>
      </p:sp>
      <p:sp>
        <p:nvSpPr>
          <p:cNvPr id="11" name="Content Placeholder 11">
            <a:extLst>
              <a:ext uri="{FF2B5EF4-FFF2-40B4-BE49-F238E27FC236}">
                <a16:creationId xmlns:a16="http://schemas.microsoft.com/office/drawing/2014/main" id="{A14C6145-8212-02BD-C4DF-E32E01D571A1}"/>
              </a:ext>
            </a:extLst>
          </p:cNvPr>
          <p:cNvSpPr txBox="1">
            <a:spLocks noGrp="1"/>
          </p:cNvSpPr>
          <p:nvPr>
            <p:ph idx="4294967295"/>
          </p:nvPr>
        </p:nvSpPr>
        <p:spPr>
          <a:xfrm>
            <a:off x="8089897" y="693736"/>
            <a:ext cx="3522982" cy="5446715"/>
          </a:xfrm>
        </p:spPr>
        <p:txBody>
          <a:bodyPr anchor="ctr"/>
          <a:lstStyle>
            <a:lvl1pPr marL="0" indent="0">
              <a:buNone/>
              <a:defRPr sz="1800"/>
            </a:lvl1pPr>
          </a:lstStyle>
          <a:p>
            <a:pPr lvl="0"/>
            <a:r>
              <a:rPr lang="en-GB"/>
              <a:t>Object</a:t>
            </a:r>
          </a:p>
        </p:txBody>
      </p:sp>
      <p:sp>
        <p:nvSpPr>
          <p:cNvPr id="12" name="Date Placeholder 1">
            <a:extLst>
              <a:ext uri="{FF2B5EF4-FFF2-40B4-BE49-F238E27FC236}">
                <a16:creationId xmlns:a16="http://schemas.microsoft.com/office/drawing/2014/main" id="{C15EFE8E-9F95-6D2D-5F38-3B54ADC613D1}"/>
              </a:ext>
            </a:extLst>
          </p:cNvPr>
          <p:cNvSpPr txBox="1">
            <a:spLocks noGrp="1"/>
          </p:cNvSpPr>
          <p:nvPr>
            <p:ph type="dt" sz="half" idx="7"/>
          </p:nvPr>
        </p:nvSpPr>
        <p:spPr/>
        <p:txBody>
          <a:bodyPr/>
          <a:lstStyle>
            <a:lvl1pPr>
              <a:defRPr/>
            </a:lvl1pPr>
          </a:lstStyle>
          <a:p>
            <a:pPr lvl="0"/>
            <a:r>
              <a:rPr lang="en-GB"/>
              <a:t>Monday, February 1, 20XX</a:t>
            </a:r>
          </a:p>
        </p:txBody>
      </p:sp>
      <p:sp>
        <p:nvSpPr>
          <p:cNvPr id="13" name="Slide Number Placeholder 3">
            <a:extLst>
              <a:ext uri="{FF2B5EF4-FFF2-40B4-BE49-F238E27FC236}">
                <a16:creationId xmlns:a16="http://schemas.microsoft.com/office/drawing/2014/main" id="{83D41E20-A638-67D9-114A-F10D5F22A8A9}"/>
              </a:ext>
            </a:extLst>
          </p:cNvPr>
          <p:cNvSpPr txBox="1">
            <a:spLocks noGrp="1"/>
          </p:cNvSpPr>
          <p:nvPr>
            <p:ph type="sldNum" sz="quarter" idx="8"/>
          </p:nvPr>
        </p:nvSpPr>
        <p:spPr/>
        <p:txBody>
          <a:bodyPr/>
          <a:lstStyle>
            <a:lvl1pPr>
              <a:defRPr/>
            </a:lvl1pPr>
          </a:lstStyle>
          <a:p>
            <a:pPr lvl="0"/>
            <a:fld id="{451CCDC6-1252-4EDE-A20E-ADA78DE86EDE}" type="slidenum">
              <a:t>‹#›</a:t>
            </a:fld>
            <a:endParaRPr lang="en-GB"/>
          </a:p>
        </p:txBody>
      </p:sp>
    </p:spTree>
    <p:extLst>
      <p:ext uri="{BB962C8B-B14F-4D97-AF65-F5344CB8AC3E}">
        <p14:creationId xmlns:p14="http://schemas.microsoft.com/office/powerpoint/2010/main" val="29936990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3_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D96FB-D85F-EEE8-2C67-687DDA197FA4}"/>
              </a:ext>
            </a:extLst>
          </p:cNvPr>
          <p:cNvSpPr txBox="1">
            <a:spLocks noGrp="1"/>
          </p:cNvSpPr>
          <p:nvPr>
            <p:ph type="title"/>
          </p:nvPr>
        </p:nvSpPr>
        <p:spPr>
          <a:xfrm>
            <a:off x="8643192" y="457200"/>
            <a:ext cx="3091604" cy="1727639"/>
          </a:xfrm>
        </p:spPr>
        <p:txBody>
          <a:bodyPr/>
          <a:lstStyle>
            <a:lvl1pPr>
              <a:defRPr sz="2800"/>
            </a:lvl1pPr>
          </a:lstStyle>
          <a:p>
            <a:pPr lvl="0"/>
            <a:r>
              <a:rPr lang="en-GB"/>
              <a:t>Click to edit Master title style</a:t>
            </a:r>
          </a:p>
        </p:txBody>
      </p:sp>
      <p:sp>
        <p:nvSpPr>
          <p:cNvPr id="3" name="Picture Placeholder 8">
            <a:extLst>
              <a:ext uri="{FF2B5EF4-FFF2-40B4-BE49-F238E27FC236}">
                <a16:creationId xmlns:a16="http://schemas.microsoft.com/office/drawing/2014/main" id="{1979CE90-E070-1A14-92B8-E01A587B67CD}"/>
              </a:ext>
            </a:extLst>
          </p:cNvPr>
          <p:cNvSpPr txBox="1">
            <a:spLocks noGrp="1"/>
          </p:cNvSpPr>
          <p:nvPr>
            <p:ph type="pic" idx="4294967295"/>
          </p:nvPr>
        </p:nvSpPr>
        <p:spPr>
          <a:xfrm>
            <a:off x="0" y="0"/>
            <a:ext cx="8119872" cy="6409944"/>
          </a:xfrm>
          <a:solidFill>
            <a:srgbClr val="FF907A"/>
          </a:solidFill>
        </p:spPr>
        <p:txBody>
          <a:bodyPr anchor="ctr" anchorCtr="1"/>
          <a:lstStyle>
            <a:lvl1pPr algn="ctr">
              <a:defRPr/>
            </a:lvl1pPr>
          </a:lstStyle>
          <a:p>
            <a:pPr lvl="0"/>
            <a:r>
              <a:rPr lang="en-GB"/>
              <a:t>Click icon to add picture</a:t>
            </a:r>
          </a:p>
        </p:txBody>
      </p:sp>
      <p:sp>
        <p:nvSpPr>
          <p:cNvPr id="4" name="Footer Placeholder 2">
            <a:extLst>
              <a:ext uri="{FF2B5EF4-FFF2-40B4-BE49-F238E27FC236}">
                <a16:creationId xmlns:a16="http://schemas.microsoft.com/office/drawing/2014/main" id="{9C4E483F-3133-1F06-E242-357AA2FDEF44}"/>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p>
        </p:txBody>
      </p:sp>
      <p:sp>
        <p:nvSpPr>
          <p:cNvPr id="5" name="Content Placeholder 7">
            <a:extLst>
              <a:ext uri="{FF2B5EF4-FFF2-40B4-BE49-F238E27FC236}">
                <a16:creationId xmlns:a16="http://schemas.microsoft.com/office/drawing/2014/main" id="{E419BD1E-4DDB-040E-B234-6DA9A6311319}"/>
              </a:ext>
            </a:extLst>
          </p:cNvPr>
          <p:cNvSpPr txBox="1">
            <a:spLocks noGrp="1"/>
          </p:cNvSpPr>
          <p:nvPr>
            <p:ph idx="4294967295"/>
          </p:nvPr>
        </p:nvSpPr>
        <p:spPr>
          <a:xfrm>
            <a:off x="8643942" y="2530473"/>
            <a:ext cx="3023801" cy="3427408"/>
          </a:xfrm>
        </p:spPr>
        <p:txBody>
          <a:bodyPr/>
          <a:lstStyle>
            <a:lvl1pPr>
              <a:buNone/>
              <a:defRPr/>
            </a:lvl1pPr>
          </a:lstStyle>
          <a:p>
            <a:pPr lvl="0"/>
            <a:r>
              <a:rPr lang="en-GB"/>
              <a:t>Object</a:t>
            </a:r>
          </a:p>
        </p:txBody>
      </p:sp>
      <p:sp>
        <p:nvSpPr>
          <p:cNvPr id="6" name="Date Placeholder 1">
            <a:extLst>
              <a:ext uri="{FF2B5EF4-FFF2-40B4-BE49-F238E27FC236}">
                <a16:creationId xmlns:a16="http://schemas.microsoft.com/office/drawing/2014/main" id="{3CC17144-36C9-453A-1E42-89B2BB0CAB1A}"/>
              </a:ext>
            </a:extLst>
          </p:cNvPr>
          <p:cNvSpPr txBox="1">
            <a:spLocks noGrp="1"/>
          </p:cNvSpPr>
          <p:nvPr>
            <p:ph type="dt" sz="half" idx="7"/>
          </p:nvPr>
        </p:nvSpPr>
        <p:spPr/>
        <p:txBody>
          <a:bodyPr/>
          <a:lstStyle>
            <a:lvl1pPr>
              <a:defRPr/>
            </a:lvl1pPr>
          </a:lstStyle>
          <a:p>
            <a:pPr lvl="0"/>
            <a:r>
              <a:rPr lang="en-GB"/>
              <a:t>Monday, February 1, 20XX</a:t>
            </a:r>
          </a:p>
        </p:txBody>
      </p:sp>
      <p:sp>
        <p:nvSpPr>
          <p:cNvPr id="7" name="Slide Number Placeholder 3">
            <a:extLst>
              <a:ext uri="{FF2B5EF4-FFF2-40B4-BE49-F238E27FC236}">
                <a16:creationId xmlns:a16="http://schemas.microsoft.com/office/drawing/2014/main" id="{173D9EE3-5536-31A1-EE06-E6DEE9A4782A}"/>
              </a:ext>
            </a:extLst>
          </p:cNvPr>
          <p:cNvSpPr txBox="1">
            <a:spLocks noGrp="1"/>
          </p:cNvSpPr>
          <p:nvPr>
            <p:ph type="sldNum" sz="quarter" idx="8"/>
          </p:nvPr>
        </p:nvSpPr>
        <p:spPr/>
        <p:txBody>
          <a:bodyPr/>
          <a:lstStyle>
            <a:lvl1pPr>
              <a:defRPr/>
            </a:lvl1pPr>
          </a:lstStyle>
          <a:p>
            <a:pPr lvl="0"/>
            <a:fld id="{648C2712-669D-4F07-A2E7-7129B9F18392}" type="slidenum">
              <a:t>‹#›</a:t>
            </a:fld>
            <a:endParaRPr lang="en-GB"/>
          </a:p>
        </p:txBody>
      </p:sp>
    </p:spTree>
    <p:extLst>
      <p:ext uri="{BB962C8B-B14F-4D97-AF65-F5344CB8AC3E}">
        <p14:creationId xmlns:p14="http://schemas.microsoft.com/office/powerpoint/2010/main" val="17264414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3FBF3F-03C7-8844-D0BC-8969A69E32FA}"/>
              </a:ext>
            </a:extLst>
          </p:cNvPr>
          <p:cNvSpPr txBox="1">
            <a:spLocks noGrp="1"/>
          </p:cNvSpPr>
          <p:nvPr>
            <p:ph type="dt" sz="half" idx="7"/>
          </p:nvPr>
        </p:nvSpPr>
        <p:spPr/>
        <p:txBody>
          <a:bodyPr/>
          <a:lstStyle>
            <a:lvl1pPr>
              <a:defRPr/>
            </a:lvl1pPr>
          </a:lstStyle>
          <a:p>
            <a:pPr lvl="0"/>
            <a:r>
              <a:rPr lang="en-GB"/>
              <a:t>Monday, February 1, 20XX</a:t>
            </a:r>
          </a:p>
        </p:txBody>
      </p:sp>
      <p:sp>
        <p:nvSpPr>
          <p:cNvPr id="3" name="Footer Placeholder 2">
            <a:extLst>
              <a:ext uri="{FF2B5EF4-FFF2-40B4-BE49-F238E27FC236}">
                <a16:creationId xmlns:a16="http://schemas.microsoft.com/office/drawing/2014/main" id="{5D7F8E35-89EF-1F83-DB0D-8082D64BEE0C}"/>
              </a:ext>
            </a:extLst>
          </p:cNvPr>
          <p:cNvSpPr txBox="1">
            <a:spLocks noGrp="1"/>
          </p:cNvSpPr>
          <p:nvPr>
            <p:ph type="ftr" sz="quarter" idx="9"/>
          </p:nvPr>
        </p:nvSpPr>
        <p:spPr/>
        <p:txBody>
          <a:bodyPr/>
          <a:lstStyle>
            <a:lvl1pPr>
              <a:defRPr/>
            </a:lvl1pPr>
          </a:lstStyle>
          <a:p>
            <a:pPr lvl="0"/>
            <a:r>
              <a:rPr lang="en-GB"/>
              <a:t>Sample Footer Text</a:t>
            </a:r>
          </a:p>
        </p:txBody>
      </p:sp>
      <p:sp>
        <p:nvSpPr>
          <p:cNvPr id="4" name="Slide Number Placeholder 3">
            <a:extLst>
              <a:ext uri="{FF2B5EF4-FFF2-40B4-BE49-F238E27FC236}">
                <a16:creationId xmlns:a16="http://schemas.microsoft.com/office/drawing/2014/main" id="{16A7CA9E-786A-3EE0-E064-47F284176A7B}"/>
              </a:ext>
            </a:extLst>
          </p:cNvPr>
          <p:cNvSpPr txBox="1">
            <a:spLocks noGrp="1"/>
          </p:cNvSpPr>
          <p:nvPr>
            <p:ph type="sldNum" sz="quarter" idx="8"/>
          </p:nvPr>
        </p:nvSpPr>
        <p:spPr/>
        <p:txBody>
          <a:bodyPr/>
          <a:lstStyle>
            <a:lvl1pPr>
              <a:defRPr/>
            </a:lvl1pPr>
          </a:lstStyle>
          <a:p>
            <a:pPr lvl="0"/>
            <a:fld id="{56F72E24-FCA6-488E-A35D-91C35F9D443F}" type="slidenum">
              <a:t>‹#›</a:t>
            </a:fld>
            <a:endParaRPr lang="en-GB"/>
          </a:p>
        </p:txBody>
      </p:sp>
    </p:spTree>
    <p:extLst>
      <p:ext uri="{BB962C8B-B14F-4D97-AF65-F5344CB8AC3E}">
        <p14:creationId xmlns:p14="http://schemas.microsoft.com/office/powerpoint/2010/main" val="3004839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57118-516F-0F16-7DDD-49F7615EC835}"/>
              </a:ext>
            </a:extLst>
          </p:cNvPr>
          <p:cNvSpPr txBox="1">
            <a:spLocks noGrp="1"/>
          </p:cNvSpPr>
          <p:nvPr>
            <p:ph type="title"/>
          </p:nvPr>
        </p:nvSpPr>
        <p:spPr>
          <a:xfrm>
            <a:off x="1371600" y="987423"/>
            <a:ext cx="3932240" cy="1894508"/>
          </a:xfrm>
        </p:spPr>
        <p:txBody>
          <a:bodyPr/>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8CDD605F-4AD0-892E-EBFD-788C25E7F5B7}"/>
              </a:ext>
            </a:extLst>
          </p:cNvPr>
          <p:cNvSpPr txBox="1">
            <a:spLocks noGrp="1"/>
          </p:cNvSpPr>
          <p:nvPr>
            <p:ph idx="1"/>
          </p:nvPr>
        </p:nvSpPr>
        <p:spPr>
          <a:xfrm>
            <a:off x="5650992" y="987423"/>
            <a:ext cx="5687568" cy="487362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B1E086F-9317-1394-FBC6-2E2FC68FE7B3}"/>
              </a:ext>
            </a:extLst>
          </p:cNvPr>
          <p:cNvSpPr txBox="1">
            <a:spLocks noGrp="1"/>
          </p:cNvSpPr>
          <p:nvPr>
            <p:ph type="body" idx="2"/>
          </p:nvPr>
        </p:nvSpPr>
        <p:spPr>
          <a:xfrm>
            <a:off x="1371600" y="3058512"/>
            <a:ext cx="3932240" cy="280254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473AB66-B29B-4A02-8D8D-00BC15438FF9}"/>
              </a:ext>
            </a:extLst>
          </p:cNvPr>
          <p:cNvSpPr txBox="1">
            <a:spLocks noGrp="1"/>
          </p:cNvSpPr>
          <p:nvPr>
            <p:ph type="dt" sz="half" idx="7"/>
          </p:nvPr>
        </p:nvSpPr>
        <p:spPr/>
        <p:txBody>
          <a:bodyPr/>
          <a:lstStyle>
            <a:lvl1pPr>
              <a:defRPr/>
            </a:lvl1pPr>
          </a:lstStyle>
          <a:p>
            <a:pPr lvl="0"/>
            <a:r>
              <a:rPr lang="en-GB"/>
              <a:t>Monday, February 1, 20XX</a:t>
            </a:r>
          </a:p>
        </p:txBody>
      </p:sp>
      <p:sp>
        <p:nvSpPr>
          <p:cNvPr id="6" name="Footer Placeholder 5">
            <a:extLst>
              <a:ext uri="{FF2B5EF4-FFF2-40B4-BE49-F238E27FC236}">
                <a16:creationId xmlns:a16="http://schemas.microsoft.com/office/drawing/2014/main" id="{5CAE4F9C-A067-BB20-2579-6FBED1A13BE6}"/>
              </a:ext>
            </a:extLst>
          </p:cNvPr>
          <p:cNvSpPr txBox="1">
            <a:spLocks noGrp="1"/>
          </p:cNvSpPr>
          <p:nvPr>
            <p:ph type="ftr" sz="quarter" idx="9"/>
          </p:nvPr>
        </p:nvSpPr>
        <p:spPr/>
        <p:txBody>
          <a:bodyPr/>
          <a:lstStyle>
            <a:lvl1pPr>
              <a:defRPr/>
            </a:lvl1pPr>
          </a:lstStyle>
          <a:p>
            <a:pPr lvl="0"/>
            <a:r>
              <a:rPr lang="en-GB"/>
              <a:t>Sample Footer Text</a:t>
            </a:r>
          </a:p>
        </p:txBody>
      </p:sp>
      <p:sp>
        <p:nvSpPr>
          <p:cNvPr id="7" name="Slide Number Placeholder 6">
            <a:extLst>
              <a:ext uri="{FF2B5EF4-FFF2-40B4-BE49-F238E27FC236}">
                <a16:creationId xmlns:a16="http://schemas.microsoft.com/office/drawing/2014/main" id="{7D850A50-0AEE-908A-3A2F-1FD5A31D0575}"/>
              </a:ext>
            </a:extLst>
          </p:cNvPr>
          <p:cNvSpPr txBox="1">
            <a:spLocks noGrp="1"/>
          </p:cNvSpPr>
          <p:nvPr>
            <p:ph type="sldNum" sz="quarter" idx="8"/>
          </p:nvPr>
        </p:nvSpPr>
        <p:spPr/>
        <p:txBody>
          <a:bodyPr/>
          <a:lstStyle>
            <a:lvl1pPr>
              <a:defRPr/>
            </a:lvl1pPr>
          </a:lstStyle>
          <a:p>
            <a:pPr lvl="0"/>
            <a:fld id="{7A395838-21BA-4BD9-9166-E8FE909740C1}" type="slidenum">
              <a:t>‹#›</a:t>
            </a:fld>
            <a:endParaRPr lang="en-GB"/>
          </a:p>
        </p:txBody>
      </p:sp>
    </p:spTree>
    <p:extLst>
      <p:ext uri="{BB962C8B-B14F-4D97-AF65-F5344CB8AC3E}">
        <p14:creationId xmlns:p14="http://schemas.microsoft.com/office/powerpoint/2010/main" val="28937950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992DF-AC46-9B51-31B9-C4BA5497A9F8}"/>
              </a:ext>
            </a:extLst>
          </p:cNvPr>
          <p:cNvSpPr txBox="1">
            <a:spLocks noGrp="1"/>
          </p:cNvSpPr>
          <p:nvPr>
            <p:ph type="title"/>
          </p:nvPr>
        </p:nvSpPr>
        <p:spPr>
          <a:xfrm>
            <a:off x="1371600" y="987552"/>
            <a:ext cx="3932240" cy="1892807"/>
          </a:xfrm>
        </p:spPr>
        <p:txBody>
          <a:bodyPr/>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9B673FBA-1938-D17C-71C1-9FC33C74C8E3}"/>
              </a:ext>
            </a:extLst>
          </p:cNvPr>
          <p:cNvSpPr txBox="1">
            <a:spLocks noGrp="1"/>
          </p:cNvSpPr>
          <p:nvPr>
            <p:ph type="pic" idx="1"/>
          </p:nvPr>
        </p:nvSpPr>
        <p:spPr>
          <a:xfrm>
            <a:off x="5505318" y="987423"/>
            <a:ext cx="5833241" cy="4873623"/>
          </a:xfrm>
        </p:spPr>
        <p:txBody>
          <a:bodyPr/>
          <a:lstStyle>
            <a:lvl1pPr marL="0" indent="0">
              <a:buNone/>
              <a:defRPr sz="3200"/>
            </a:lvl1pPr>
          </a:lstStyle>
          <a:p>
            <a:pPr lvl="0"/>
            <a:r>
              <a:rPr lang="en-GB"/>
              <a:t>Click icon to add picture</a:t>
            </a:r>
          </a:p>
        </p:txBody>
      </p:sp>
      <p:sp>
        <p:nvSpPr>
          <p:cNvPr id="4" name="Text Placeholder 3">
            <a:extLst>
              <a:ext uri="{FF2B5EF4-FFF2-40B4-BE49-F238E27FC236}">
                <a16:creationId xmlns:a16="http://schemas.microsoft.com/office/drawing/2014/main" id="{90ED6BD6-89C3-B257-8862-3231EC86A170}"/>
              </a:ext>
            </a:extLst>
          </p:cNvPr>
          <p:cNvSpPr txBox="1">
            <a:spLocks noGrp="1"/>
          </p:cNvSpPr>
          <p:nvPr>
            <p:ph type="body" idx="2"/>
          </p:nvPr>
        </p:nvSpPr>
        <p:spPr>
          <a:xfrm>
            <a:off x="1371600" y="3033284"/>
            <a:ext cx="3932240" cy="2835700"/>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3FD4A9B-7024-218A-C26F-A9F3521551EE}"/>
              </a:ext>
            </a:extLst>
          </p:cNvPr>
          <p:cNvSpPr txBox="1">
            <a:spLocks noGrp="1"/>
          </p:cNvSpPr>
          <p:nvPr>
            <p:ph type="dt" sz="half" idx="7"/>
          </p:nvPr>
        </p:nvSpPr>
        <p:spPr/>
        <p:txBody>
          <a:bodyPr/>
          <a:lstStyle>
            <a:lvl1pPr>
              <a:defRPr/>
            </a:lvl1pPr>
          </a:lstStyle>
          <a:p>
            <a:pPr lvl="0"/>
            <a:r>
              <a:rPr lang="en-GB"/>
              <a:t>Monday, February 1, 20XX</a:t>
            </a:r>
          </a:p>
        </p:txBody>
      </p:sp>
      <p:sp>
        <p:nvSpPr>
          <p:cNvPr id="6" name="Footer Placeholder 5">
            <a:extLst>
              <a:ext uri="{FF2B5EF4-FFF2-40B4-BE49-F238E27FC236}">
                <a16:creationId xmlns:a16="http://schemas.microsoft.com/office/drawing/2014/main" id="{B1D30D39-E5CE-1FEC-8597-5F7B4BBA7913}"/>
              </a:ext>
            </a:extLst>
          </p:cNvPr>
          <p:cNvSpPr txBox="1">
            <a:spLocks noGrp="1"/>
          </p:cNvSpPr>
          <p:nvPr>
            <p:ph type="ftr" sz="quarter" idx="9"/>
          </p:nvPr>
        </p:nvSpPr>
        <p:spPr/>
        <p:txBody>
          <a:bodyPr/>
          <a:lstStyle>
            <a:lvl1pPr>
              <a:defRPr/>
            </a:lvl1pPr>
          </a:lstStyle>
          <a:p>
            <a:pPr lvl="0"/>
            <a:r>
              <a:rPr lang="en-GB"/>
              <a:t>Sample Footer Text</a:t>
            </a:r>
          </a:p>
        </p:txBody>
      </p:sp>
      <p:sp>
        <p:nvSpPr>
          <p:cNvPr id="7" name="Slide Number Placeholder 6">
            <a:extLst>
              <a:ext uri="{FF2B5EF4-FFF2-40B4-BE49-F238E27FC236}">
                <a16:creationId xmlns:a16="http://schemas.microsoft.com/office/drawing/2014/main" id="{028E6261-95B2-A88C-F82F-165DC1342B2F}"/>
              </a:ext>
            </a:extLst>
          </p:cNvPr>
          <p:cNvSpPr txBox="1">
            <a:spLocks noGrp="1"/>
          </p:cNvSpPr>
          <p:nvPr>
            <p:ph type="sldNum" sz="quarter" idx="8"/>
          </p:nvPr>
        </p:nvSpPr>
        <p:spPr/>
        <p:txBody>
          <a:bodyPr/>
          <a:lstStyle>
            <a:lvl1pPr>
              <a:defRPr/>
            </a:lvl1pPr>
          </a:lstStyle>
          <a:p>
            <a:pPr lvl="0"/>
            <a:fld id="{C27024C2-E6FC-4152-BEF3-B5A826C2B154}" type="slidenum">
              <a:t>‹#›</a:t>
            </a:fld>
            <a:endParaRPr lang="en-GB"/>
          </a:p>
        </p:txBody>
      </p:sp>
    </p:spTree>
    <p:extLst>
      <p:ext uri="{BB962C8B-B14F-4D97-AF65-F5344CB8AC3E}">
        <p14:creationId xmlns:p14="http://schemas.microsoft.com/office/powerpoint/2010/main" val="1349476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E490A33-E8E9-3010-4DF5-8FAA27ED0637}"/>
              </a:ext>
            </a:extLst>
          </p:cNvPr>
          <p:cNvGrpSpPr/>
          <p:nvPr/>
        </p:nvGrpSpPr>
        <p:grpSpPr>
          <a:xfrm>
            <a:off x="10" y="6409175"/>
            <a:ext cx="12191996" cy="456779"/>
            <a:chOff x="10" y="6409175"/>
            <a:chExt cx="12191996" cy="456779"/>
          </a:xfrm>
        </p:grpSpPr>
        <p:sp>
          <p:nvSpPr>
            <p:cNvPr id="3" name="Rectangle 7">
              <a:extLst>
                <a:ext uri="{FF2B5EF4-FFF2-40B4-BE49-F238E27FC236}">
                  <a16:creationId xmlns:a16="http://schemas.microsoft.com/office/drawing/2014/main" id="{9CCEF1BD-D780-83E3-16A7-5E06035794B6}"/>
                </a:ext>
              </a:extLst>
            </p:cNvPr>
            <p:cNvSpPr/>
            <p:nvPr/>
          </p:nvSpPr>
          <p:spPr>
            <a:xfrm rot="10800009" flipH="1">
              <a:off x="10" y="6409184"/>
              <a:ext cx="12191996" cy="456770"/>
            </a:xfrm>
            <a:prstGeom prst="rect">
              <a:avLst/>
            </a:prstGeom>
            <a:gradFill>
              <a:gsLst>
                <a:gs pos="0">
                  <a:srgbClr val="FE4A00">
                    <a:alpha val="28000"/>
                  </a:srgbClr>
                </a:gs>
                <a:gs pos="100000">
                  <a:srgbClr val="DA002F">
                    <a:alpha val="85000"/>
                  </a:srgbClr>
                </a:gs>
              </a:gsLst>
              <a:lin ang="6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4" name="Rectangle 9">
              <a:extLst>
                <a:ext uri="{FF2B5EF4-FFF2-40B4-BE49-F238E27FC236}">
                  <a16:creationId xmlns:a16="http://schemas.microsoft.com/office/drawing/2014/main" id="{6789BED2-399A-441F-9D10-FD3A394D7150}"/>
                </a:ext>
              </a:extLst>
            </p:cNvPr>
            <p:cNvSpPr/>
            <p:nvPr/>
          </p:nvSpPr>
          <p:spPr>
            <a:xfrm flipH="1">
              <a:off x="4038603" y="6409175"/>
              <a:ext cx="8153393" cy="456770"/>
            </a:xfrm>
            <a:prstGeom prst="rect">
              <a:avLst/>
            </a:prstGeom>
            <a:gradFill>
              <a:gsLst>
                <a:gs pos="0">
                  <a:srgbClr val="D861D4">
                    <a:alpha val="55000"/>
                  </a:srgbClr>
                </a:gs>
                <a:gs pos="100000">
                  <a:srgbClr val="92248E"/>
                </a:gs>
              </a:gsLst>
              <a:lin ang="14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grpSp>
      <p:sp>
        <p:nvSpPr>
          <p:cNvPr id="5" name="Title Placeholder 1">
            <a:extLst>
              <a:ext uri="{FF2B5EF4-FFF2-40B4-BE49-F238E27FC236}">
                <a16:creationId xmlns:a16="http://schemas.microsoft.com/office/drawing/2014/main" id="{995E8AC8-5976-3B62-3AA5-3505AF8F635F}"/>
              </a:ext>
            </a:extLst>
          </p:cNvPr>
          <p:cNvSpPr txBox="1">
            <a:spLocks noGrp="1"/>
          </p:cNvSpPr>
          <p:nvPr>
            <p:ph type="title"/>
          </p:nvPr>
        </p:nvSpPr>
        <p:spPr>
          <a:xfrm>
            <a:off x="1371600" y="795528"/>
            <a:ext cx="10241280" cy="1234440"/>
          </a:xfrm>
          <a:prstGeom prst="rect">
            <a:avLst/>
          </a:prstGeom>
          <a:noFill/>
          <a:ln>
            <a:noFill/>
          </a:ln>
        </p:spPr>
        <p:txBody>
          <a:bodyPr vert="horz" wrap="square" lIns="0" tIns="0" rIns="0" bIns="0" anchor="b" anchorCtr="0" compatLnSpc="1">
            <a:normAutofit/>
          </a:bodyPr>
          <a:lstStyle/>
          <a:p>
            <a:pPr lvl="0"/>
            <a:r>
              <a:rPr lang="en-GB"/>
              <a:t>Click to edit Master title style</a:t>
            </a:r>
          </a:p>
        </p:txBody>
      </p:sp>
      <p:sp>
        <p:nvSpPr>
          <p:cNvPr id="6" name="Text Placeholder 2">
            <a:extLst>
              <a:ext uri="{FF2B5EF4-FFF2-40B4-BE49-F238E27FC236}">
                <a16:creationId xmlns:a16="http://schemas.microsoft.com/office/drawing/2014/main" id="{EE201B92-ECAF-A883-3379-A1EB05A4A0F4}"/>
              </a:ext>
            </a:extLst>
          </p:cNvPr>
          <p:cNvSpPr txBox="1">
            <a:spLocks noGrp="1"/>
          </p:cNvSpPr>
          <p:nvPr>
            <p:ph type="body" idx="1"/>
          </p:nvPr>
        </p:nvSpPr>
        <p:spPr>
          <a:xfrm>
            <a:off x="1371600" y="2112263"/>
            <a:ext cx="10241280" cy="3959352"/>
          </a:xfrm>
          <a:prstGeom prst="rect">
            <a:avLst/>
          </a:prstGeom>
          <a:noFill/>
          <a:ln>
            <a:noFill/>
          </a:ln>
        </p:spPr>
        <p:txBody>
          <a:bodyPr vert="horz" wrap="square" lIns="0" tIns="0" rIns="0" bIns="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a:extLst>
              <a:ext uri="{FF2B5EF4-FFF2-40B4-BE49-F238E27FC236}">
                <a16:creationId xmlns:a16="http://schemas.microsoft.com/office/drawing/2014/main" id="{04D39938-5743-4F08-0236-5CD79DBF6825}"/>
              </a:ext>
            </a:extLst>
          </p:cNvPr>
          <p:cNvSpPr txBox="1">
            <a:spLocks noGrp="1"/>
          </p:cNvSpPr>
          <p:nvPr>
            <p:ph type="dt" sz="half" idx="2"/>
          </p:nvPr>
        </p:nvSpPr>
        <p:spPr>
          <a:xfrm>
            <a:off x="7909560" y="6409944"/>
            <a:ext cx="3703320" cy="448056"/>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800" b="0" i="0" u="none" strike="noStrike" kern="1200" cap="all" spc="300" baseline="0">
                <a:solidFill>
                  <a:srgbClr val="FFFFFF"/>
                </a:solidFill>
                <a:uFillTx/>
                <a:latin typeface="Avenir Next LT Pro Light"/>
              </a:defRPr>
            </a:lvl1pPr>
          </a:lstStyle>
          <a:p>
            <a:pPr lvl="0"/>
            <a:r>
              <a:rPr lang="en-GB"/>
              <a:t>Monday, February 1, 20XX</a:t>
            </a:r>
          </a:p>
        </p:txBody>
      </p:sp>
      <p:sp>
        <p:nvSpPr>
          <p:cNvPr id="8" name="Footer Placeholder 4">
            <a:extLst>
              <a:ext uri="{FF2B5EF4-FFF2-40B4-BE49-F238E27FC236}">
                <a16:creationId xmlns:a16="http://schemas.microsoft.com/office/drawing/2014/main" id="{770E15B7-1F5B-51A2-3218-2B824A1C27A2}"/>
              </a:ext>
            </a:extLst>
          </p:cNvPr>
          <p:cNvSpPr txBox="1">
            <a:spLocks noGrp="1"/>
          </p:cNvSpPr>
          <p:nvPr>
            <p:ph type="ftr" sz="quarter" idx="3"/>
          </p:nvPr>
        </p:nvSpPr>
        <p:spPr>
          <a:xfrm rot="5400013">
            <a:off x="-1828800" y="1911096"/>
            <a:ext cx="4114800" cy="457200"/>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800" b="0" i="0" u="none" strike="noStrike" kern="1200" cap="none" spc="0" baseline="0">
                <a:solidFill>
                  <a:srgbClr val="000000"/>
                </a:solidFill>
                <a:uFillTx/>
                <a:latin typeface="Avenir Next LT Pro"/>
              </a:defRPr>
            </a:lvl1pPr>
          </a:lstStyle>
          <a:p>
            <a:pPr lvl="0"/>
            <a:r>
              <a:rPr lang="en-GB"/>
              <a:t>Sample Footer Text</a:t>
            </a:r>
          </a:p>
        </p:txBody>
      </p:sp>
      <p:sp>
        <p:nvSpPr>
          <p:cNvPr id="9" name="Slide Number Placeholder 5">
            <a:extLst>
              <a:ext uri="{FF2B5EF4-FFF2-40B4-BE49-F238E27FC236}">
                <a16:creationId xmlns:a16="http://schemas.microsoft.com/office/drawing/2014/main" id="{16C6CDBC-A461-40C8-05B1-334753EA09F1}"/>
              </a:ext>
            </a:extLst>
          </p:cNvPr>
          <p:cNvSpPr txBox="1">
            <a:spLocks noGrp="1"/>
          </p:cNvSpPr>
          <p:nvPr>
            <p:ph type="sldNum" sz="quarter" idx="4"/>
          </p:nvPr>
        </p:nvSpPr>
        <p:spPr>
          <a:xfrm>
            <a:off x="11667744" y="6409944"/>
            <a:ext cx="438912" cy="448056"/>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800" b="0" i="0" u="none" strike="noStrike" kern="1200" cap="none" spc="0" baseline="0">
                <a:solidFill>
                  <a:srgbClr val="FFFFFF"/>
                </a:solidFill>
                <a:uFillTx/>
                <a:latin typeface="Avenir Next LT Pro Light"/>
              </a:defRPr>
            </a:lvl1pPr>
          </a:lstStyle>
          <a:p>
            <a:pPr lvl="0"/>
            <a:fld id="{CDF56976-2E2D-4A3F-B8FE-F4928086E32B}"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914400" rtl="0" fontAlgn="auto" hangingPunct="1">
        <a:lnSpc>
          <a:spcPct val="100000"/>
        </a:lnSpc>
        <a:spcBef>
          <a:spcPts val="0"/>
        </a:spcBef>
        <a:spcAft>
          <a:spcPts val="0"/>
        </a:spcAft>
        <a:buNone/>
        <a:tabLst/>
        <a:defRPr lang="en-GB" sz="3600" b="1" i="0" u="none" strike="noStrike" kern="1200" cap="all" spc="700" baseline="0">
          <a:solidFill>
            <a:srgbClr val="000000"/>
          </a:solidFill>
          <a:uFillTx/>
          <a:latin typeface="Avenir Next LT Pro"/>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GB" sz="2000" b="0" i="0" u="none" strike="noStrike" kern="1200" cap="none" spc="0" baseline="0">
          <a:solidFill>
            <a:srgbClr val="000000"/>
          </a:solidFill>
          <a:uFillTx/>
          <a:latin typeface="Avenir Next LT Pro Light"/>
        </a:defRPr>
      </a:lvl1pPr>
      <a:lvl2pPr marL="685800" marR="0" lvl="1" indent="-228600" algn="l" defTabSz="914400" rtl="0" fontAlgn="auto" hangingPunct="1">
        <a:lnSpc>
          <a:spcPct val="12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venir Next LT Pro Light"/>
        </a:defRPr>
      </a:lvl2pPr>
      <a:lvl3pPr marL="1143000" marR="0" lvl="2" indent="-228600" algn="l" defTabSz="914400" rtl="0" fontAlgn="auto" hangingPunct="1">
        <a:lnSpc>
          <a:spcPct val="12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venir Next LT Pro Light"/>
        </a:defRPr>
      </a:lvl3pPr>
      <a:lvl4pPr marL="1600200" marR="0" lvl="3" indent="-228600" algn="l" defTabSz="914400" rtl="0" fontAlgn="auto" hangingPunct="1">
        <a:lnSpc>
          <a:spcPct val="120000"/>
        </a:lnSpc>
        <a:spcBef>
          <a:spcPts val="500"/>
        </a:spcBef>
        <a:spcAft>
          <a:spcPts val="0"/>
        </a:spcAft>
        <a:buSzPct val="100000"/>
        <a:buFont typeface="Arial" pitchFamily="34"/>
        <a:buChar char="•"/>
        <a:tabLst/>
        <a:defRPr lang="en-GB" sz="1600" b="0" i="0" u="none" strike="noStrike" kern="1200" cap="none" spc="0" baseline="0">
          <a:solidFill>
            <a:srgbClr val="000000"/>
          </a:solidFill>
          <a:uFillTx/>
          <a:latin typeface="Avenir Next LT Pro Light"/>
        </a:defRPr>
      </a:lvl4pPr>
      <a:lvl5pPr marL="2057400" marR="0" lvl="4" indent="-228600" algn="l" defTabSz="914400" rtl="0" fontAlgn="auto" hangingPunct="1">
        <a:lnSpc>
          <a:spcPct val="120000"/>
        </a:lnSpc>
        <a:spcBef>
          <a:spcPts val="500"/>
        </a:spcBef>
        <a:spcAft>
          <a:spcPts val="0"/>
        </a:spcAft>
        <a:buSzPct val="100000"/>
        <a:buFont typeface="Arial" pitchFamily="34"/>
        <a:buChar char="•"/>
        <a:tabLst/>
        <a:defRPr lang="en-GB" sz="1600" b="0" i="0" u="none" strike="noStrike" kern="1200" cap="none" spc="0" baseline="0">
          <a:solidFill>
            <a:srgbClr val="000000"/>
          </a:solidFill>
          <a:uFillTx/>
          <a:latin typeface="Avenir Next LT Pro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7" Type="http://schemas.openxmlformats.org/officeDocument/2006/relationships/image" Target="../media/image2.png"/><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video" Target="../media/media2.mp4"/><Relationship Id="rId7" Type="http://schemas.openxmlformats.org/officeDocument/2006/relationships/image" Target="../media/image4.png"/><Relationship Id="rId2" Type="http://schemas.microsoft.com/office/2007/relationships/media" Target="../media/media2.mp4"/><Relationship Id="rId1" Type="http://schemas.openxmlformats.org/officeDocument/2006/relationships/tags" Target="../tags/tag2.xml"/><Relationship Id="rId6" Type="http://schemas.openxmlformats.org/officeDocument/2006/relationships/image" Target="../media/image3.jpg"/><Relationship Id="rId5" Type="http://schemas.openxmlformats.org/officeDocument/2006/relationships/notesSlide" Target="../notesSlides/notesSlide2.xml"/><Relationship Id="rId4" Type="http://schemas.openxmlformats.org/officeDocument/2006/relationships/slideLayout" Target="../slideLayouts/slideLayout2.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notesSlide" Target="../notesSlides/notesSlide3.xml"/><Relationship Id="rId4"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video" Target="../media/media4.mp4"/><Relationship Id="rId7" Type="http://schemas.openxmlformats.org/officeDocument/2006/relationships/image" Target="../media/image9.gif"/><Relationship Id="rId2" Type="http://schemas.microsoft.com/office/2007/relationships/media" Target="../media/media4.mp4"/><Relationship Id="rId1" Type="http://schemas.openxmlformats.org/officeDocument/2006/relationships/tags" Target="../tags/tag4.xml"/><Relationship Id="rId6" Type="http://schemas.openxmlformats.org/officeDocument/2006/relationships/image" Target="../media/image8.jpg"/><Relationship Id="rId5" Type="http://schemas.openxmlformats.org/officeDocument/2006/relationships/notesSlide" Target="../notesSlides/notesSlide4.xml"/><Relationship Id="rId4"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video" Target="../media/media5.mp4"/><Relationship Id="rId7" Type="http://schemas.openxmlformats.org/officeDocument/2006/relationships/image" Target="../media/image12.gif"/><Relationship Id="rId2" Type="http://schemas.microsoft.com/office/2007/relationships/media" Target="../media/media5.mp4"/><Relationship Id="rId1" Type="http://schemas.openxmlformats.org/officeDocument/2006/relationships/tags" Target="../tags/tag5.xml"/><Relationship Id="rId6" Type="http://schemas.openxmlformats.org/officeDocument/2006/relationships/image" Target="../media/image11.jpg"/><Relationship Id="rId5" Type="http://schemas.openxmlformats.org/officeDocument/2006/relationships/notesSlide" Target="../notesSlides/notesSlide5.xml"/><Relationship Id="rId4"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video" Target="../media/media6.mp4"/><Relationship Id="rId7" Type="http://schemas.openxmlformats.org/officeDocument/2006/relationships/image" Target="../media/image16.png"/><Relationship Id="rId2" Type="http://schemas.microsoft.com/office/2007/relationships/media" Target="../media/media6.mp4"/><Relationship Id="rId1" Type="http://schemas.openxmlformats.org/officeDocument/2006/relationships/tags" Target="../tags/tag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3253B4B2-439C-2084-5344-7608177385C0}"/>
              </a:ext>
            </a:extLst>
          </p:cNvPr>
          <p:cNvSpPr txBox="1">
            <a:spLocks noGrp="1"/>
          </p:cNvSpPr>
          <p:nvPr>
            <p:ph type="title"/>
          </p:nvPr>
        </p:nvSpPr>
        <p:spPr/>
        <p:txBody>
          <a:bodyPr/>
          <a:lstStyle/>
          <a:p>
            <a:pPr lvl="0"/>
            <a:r>
              <a:rPr lang="en-GB"/>
              <a:t>How to write an academic essay</a:t>
            </a:r>
          </a:p>
        </p:txBody>
      </p:sp>
      <p:sp>
        <p:nvSpPr>
          <p:cNvPr id="3" name="Subtitle 4">
            <a:extLst>
              <a:ext uri="{FF2B5EF4-FFF2-40B4-BE49-F238E27FC236}">
                <a16:creationId xmlns:a16="http://schemas.microsoft.com/office/drawing/2014/main" id="{2C8B5288-8D4E-7CE6-F871-8A416087706F}"/>
              </a:ext>
            </a:extLst>
          </p:cNvPr>
          <p:cNvSpPr txBox="1">
            <a:spLocks noGrp="1"/>
          </p:cNvSpPr>
          <p:nvPr>
            <p:ph type="subTitle" idx="4294967295"/>
          </p:nvPr>
        </p:nvSpPr>
        <p:spPr>
          <a:xfrm>
            <a:off x="1524003" y="2408520"/>
            <a:ext cx="9144000" cy="609603"/>
          </a:xfrm>
        </p:spPr>
        <p:txBody>
          <a:bodyPr anchorCtr="1">
            <a:noAutofit/>
          </a:bodyPr>
          <a:lstStyle/>
          <a:p>
            <a:pPr lvl="0" algn="ctr">
              <a:buNone/>
            </a:pPr>
            <a:r>
              <a:rPr lang="en-GB" sz="2400" b="1">
                <a:solidFill>
                  <a:srgbClr val="0D0D0D"/>
                </a:solidFill>
                <a:latin typeface="Aharoni" pitchFamily="2"/>
                <a:cs typeface="Aharoni" pitchFamily="2"/>
              </a:rPr>
              <a:t>Roxana Andreea Cimpan</a:t>
            </a:r>
          </a:p>
          <a:p>
            <a:pPr lvl="0" algn="ctr">
              <a:buNone/>
            </a:pPr>
            <a:r>
              <a:rPr lang="en-GB" sz="2400" b="1">
                <a:solidFill>
                  <a:srgbClr val="0D0D0D"/>
                </a:solidFill>
                <a:latin typeface="Aharoni" pitchFamily="2"/>
                <a:cs typeface="Aharoni" pitchFamily="2"/>
              </a:rPr>
              <a:t>Student number: 2314721</a:t>
            </a:r>
          </a:p>
        </p:txBody>
      </p:sp>
      <p:pic>
        <p:nvPicPr>
          <p:cNvPr id="4" name="Picture Placeholder 7" descr="A close - up of a record player">
            <a:extLst>
              <a:ext uri="{FF2B5EF4-FFF2-40B4-BE49-F238E27FC236}">
                <a16:creationId xmlns:a16="http://schemas.microsoft.com/office/drawing/2014/main" id="{83EC36B7-6E8F-2224-2C9D-947F95FA9C4F}"/>
              </a:ext>
            </a:extLst>
          </p:cNvPr>
          <p:cNvPicPr>
            <a:picLocks noGrp="1" noChangeAspect="1"/>
          </p:cNvPicPr>
          <p:nvPr>
            <p:ph type="pic" idx="4294967295"/>
          </p:nvPr>
        </p:nvPicPr>
        <p:blipFill>
          <a:blip r:embed="rId6"/>
          <a:srcRect/>
          <a:stretch>
            <a:fillRect/>
          </a:stretch>
        </p:blipFill>
        <p:spPr>
          <a:xfrm>
            <a:off x="2343305" y="3351742"/>
            <a:ext cx="7519559" cy="3506257"/>
          </a:xfrm>
          <a:solidFill>
            <a:srgbClr val="FF907A"/>
          </a:solidFill>
        </p:spPr>
      </p:pic>
      <p:pic>
        <p:nvPicPr>
          <p:cNvPr id="44" name="Video 43">
            <a:hlinkClick r:id="" action="ppaction://media"/>
            <a:extLst>
              <a:ext uri="{FF2B5EF4-FFF2-40B4-BE49-F238E27FC236}">
                <a16:creationId xmlns:a16="http://schemas.microsoft.com/office/drawing/2014/main" id="{A6A55513-9A90-24CE-3E1F-BA843F7BD537}"/>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53255"/>
    </mc:Choice>
    <mc:Fallback>
      <p:transition spd="slow" advTm="53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circle(in)">
                                      <p:cBhvr>
                                        <p:cTn id="11"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44"/>
                </p:tgtEl>
              </p:cMediaNode>
            </p:video>
            <p:seq concurrent="1" nextAc="seek">
              <p:cTn id="13" restart="whenNotActive" fill="hold" evtFilter="cancelBubble" nodeType="interactiveSeq">
                <p:stCondLst>
                  <p:cond evt="onClick" delay="0">
                    <p:tgtEl>
                      <p:spTgt spid="4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44"/>
                                        </p:tgtEl>
                                      </p:cBhvr>
                                    </p:cmd>
                                  </p:childTnLst>
                                </p:cTn>
                              </p:par>
                            </p:childTnLst>
                          </p:cTn>
                        </p:par>
                      </p:childTnLst>
                    </p:cTn>
                  </p:par>
                </p:childTnLst>
              </p:cTn>
              <p:nextCondLst>
                <p:cond evt="onClick" delay="0">
                  <p:tgtEl>
                    <p:spTgt spid="44"/>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FF317-2276-5B92-AB45-77B68C82C06C}"/>
              </a:ext>
            </a:extLst>
          </p:cNvPr>
          <p:cNvSpPr txBox="1">
            <a:spLocks noGrp="1"/>
          </p:cNvSpPr>
          <p:nvPr>
            <p:ph type="title"/>
          </p:nvPr>
        </p:nvSpPr>
        <p:spPr/>
        <p:txBody>
          <a:bodyPr/>
          <a:lstStyle/>
          <a:p>
            <a:pPr lvl="0"/>
            <a:r>
              <a:rPr lang="en-GB"/>
              <a:t>Agenda</a:t>
            </a:r>
          </a:p>
        </p:txBody>
      </p:sp>
      <p:sp>
        <p:nvSpPr>
          <p:cNvPr id="3" name="Content Placeholder 2">
            <a:extLst>
              <a:ext uri="{FF2B5EF4-FFF2-40B4-BE49-F238E27FC236}">
                <a16:creationId xmlns:a16="http://schemas.microsoft.com/office/drawing/2014/main" id="{98BBDB43-50AE-03CC-08CB-DE897739E103}"/>
              </a:ext>
            </a:extLst>
          </p:cNvPr>
          <p:cNvSpPr txBox="1">
            <a:spLocks noGrp="1"/>
          </p:cNvSpPr>
          <p:nvPr>
            <p:ph type="body" idx="4294967295"/>
          </p:nvPr>
        </p:nvSpPr>
        <p:spPr>
          <a:xfrm>
            <a:off x="4778370" y="863595"/>
            <a:ext cx="3441701" cy="5130798"/>
          </a:xfrm>
        </p:spPr>
        <p:txBody>
          <a:bodyPr anchor="ctr"/>
          <a:lstStyle/>
          <a:p>
            <a:pPr lvl="0">
              <a:buNone/>
            </a:pPr>
            <a:r>
              <a:rPr lang="en-GB" b="1">
                <a:solidFill>
                  <a:srgbClr val="491247"/>
                </a:solidFill>
              </a:rPr>
              <a:t>Topic one : </a:t>
            </a:r>
          </a:p>
          <a:p>
            <a:pPr lvl="0">
              <a:buNone/>
            </a:pPr>
            <a:r>
              <a:rPr lang="en-GB" sz="1800"/>
              <a:t>Referencing (Harvard)</a:t>
            </a:r>
          </a:p>
          <a:p>
            <a:pPr lvl="0">
              <a:buNone/>
            </a:pPr>
            <a:r>
              <a:rPr lang="en-GB" b="1">
                <a:solidFill>
                  <a:srgbClr val="491247"/>
                </a:solidFill>
              </a:rPr>
              <a:t>Topic two: </a:t>
            </a:r>
          </a:p>
          <a:p>
            <a:pPr lvl="0">
              <a:buNone/>
            </a:pPr>
            <a:r>
              <a:rPr lang="en-GB" sz="1800"/>
              <a:t>Academic Misconduct</a:t>
            </a:r>
          </a:p>
          <a:p>
            <a:pPr lvl="0">
              <a:buNone/>
            </a:pPr>
            <a:r>
              <a:rPr lang="en-GB" sz="1800" b="1">
                <a:solidFill>
                  <a:srgbClr val="491247"/>
                </a:solidFill>
              </a:rPr>
              <a:t>Topic </a:t>
            </a:r>
            <a:r>
              <a:rPr lang="en-GB" b="1">
                <a:solidFill>
                  <a:srgbClr val="491247"/>
                </a:solidFill>
              </a:rPr>
              <a:t>three: </a:t>
            </a:r>
          </a:p>
          <a:p>
            <a:pPr lvl="0">
              <a:buNone/>
            </a:pPr>
            <a:r>
              <a:rPr lang="en-GB" sz="1800"/>
              <a:t>Critical  Thinking</a:t>
            </a:r>
          </a:p>
        </p:txBody>
      </p:sp>
      <p:sp>
        <p:nvSpPr>
          <p:cNvPr id="4" name="Slide Number Placeholder 13">
            <a:extLst>
              <a:ext uri="{FF2B5EF4-FFF2-40B4-BE49-F238E27FC236}">
                <a16:creationId xmlns:a16="http://schemas.microsoft.com/office/drawing/2014/main" id="{8A3D2DEB-C3CA-4F70-A2F5-01ACBF23E80A}"/>
              </a:ext>
            </a:extLst>
          </p:cNvPr>
          <p:cNvSpPr txBox="1"/>
          <p:nvPr/>
        </p:nvSpPr>
        <p:spPr>
          <a:xfrm>
            <a:off x="11669682" y="6408746"/>
            <a:ext cx="438655" cy="448833"/>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69E7B04-4EF5-4596-B9D6-01CCBAD40D80}" type="slidenum">
              <a:rPr lang="en-GB" sz="800" b="0" i="0" u="none" strike="noStrike" kern="1200" cap="none" spc="0" baseline="0">
                <a:solidFill>
                  <a:srgbClr val="FFFFFF"/>
                </a:solidFill>
                <a:uFillTx/>
                <a:latin typeface="Avenir Next LT Pro Light"/>
              </a:rPr>
              <a:t>2</a:t>
            </a:fld>
            <a:endParaRPr lang="en-GB" sz="800" b="0" i="0" u="none" strike="noStrike" kern="1200" cap="none" spc="0" baseline="0">
              <a:solidFill>
                <a:srgbClr val="FFFFFF"/>
              </a:solidFill>
              <a:uFillTx/>
              <a:latin typeface="Avenir Next LT Pro Light"/>
            </a:endParaRPr>
          </a:p>
        </p:txBody>
      </p:sp>
      <p:pic>
        <p:nvPicPr>
          <p:cNvPr id="5" name="Picture Placeholder 10" descr="A cartoon of a child writing on a piece of paper&#10;&#10;Description automatically generated">
            <a:extLst>
              <a:ext uri="{FF2B5EF4-FFF2-40B4-BE49-F238E27FC236}">
                <a16:creationId xmlns:a16="http://schemas.microsoft.com/office/drawing/2014/main" id="{262144D0-AE77-9DB8-8BD9-3C5068F62AA2}"/>
              </a:ext>
            </a:extLst>
          </p:cNvPr>
          <p:cNvPicPr>
            <a:picLocks noGrp="1" noChangeAspect="1"/>
          </p:cNvPicPr>
          <p:nvPr>
            <p:ph type="pic" idx="4294967295"/>
          </p:nvPr>
        </p:nvPicPr>
        <p:blipFill>
          <a:blip r:embed="rId6"/>
          <a:srcRect t="21722" b="21722"/>
          <a:stretch>
            <a:fillRect/>
          </a:stretch>
        </p:blipFill>
        <p:spPr>
          <a:xfrm>
            <a:off x="8787384" y="832104"/>
            <a:ext cx="2505456" cy="1517904"/>
          </a:xfrm>
          <a:solidFill>
            <a:srgbClr val="FF907A"/>
          </a:solidFill>
        </p:spPr>
      </p:pic>
      <p:pic>
        <p:nvPicPr>
          <p:cNvPr id="6" name="Picture Placeholder 18" descr="Cartoon person with many light bulbs&#10;&#10;Description automatically generated">
            <a:extLst>
              <a:ext uri="{FF2B5EF4-FFF2-40B4-BE49-F238E27FC236}">
                <a16:creationId xmlns:a16="http://schemas.microsoft.com/office/drawing/2014/main" id="{85B7C1A7-1C1F-F04B-37B3-B76E087712B0}"/>
              </a:ext>
            </a:extLst>
          </p:cNvPr>
          <p:cNvPicPr>
            <a:picLocks noGrp="1" noChangeAspect="1"/>
          </p:cNvPicPr>
          <p:nvPr>
            <p:ph type="pic" idx="4294967295"/>
          </p:nvPr>
        </p:nvPicPr>
        <p:blipFill>
          <a:blip r:embed="rId7"/>
          <a:srcRect t="23670" b="23670"/>
          <a:stretch>
            <a:fillRect/>
          </a:stretch>
        </p:blipFill>
        <p:spPr>
          <a:xfrm>
            <a:off x="8787384" y="2698604"/>
            <a:ext cx="2505456" cy="1499616"/>
          </a:xfrm>
          <a:solidFill>
            <a:srgbClr val="FF907A"/>
          </a:solidFill>
        </p:spPr>
      </p:pic>
      <p:pic>
        <p:nvPicPr>
          <p:cNvPr id="7" name="Picture Placeholder 22" descr="A table with papers and glasses and a cup of coffee&#10;&#10;Description automatically generated">
            <a:extLst>
              <a:ext uri="{FF2B5EF4-FFF2-40B4-BE49-F238E27FC236}">
                <a16:creationId xmlns:a16="http://schemas.microsoft.com/office/drawing/2014/main" id="{CDBC7B62-AE91-40EF-72C0-FFD8D6D27626}"/>
              </a:ext>
            </a:extLst>
          </p:cNvPr>
          <p:cNvPicPr>
            <a:picLocks noGrp="1" noChangeAspect="1"/>
          </p:cNvPicPr>
          <p:nvPr>
            <p:ph type="pic" idx="4294967295"/>
          </p:nvPr>
        </p:nvPicPr>
        <p:blipFill>
          <a:blip r:embed="rId8"/>
          <a:srcRect t="8284" b="8284"/>
          <a:stretch>
            <a:fillRect/>
          </a:stretch>
        </p:blipFill>
        <p:spPr>
          <a:xfrm>
            <a:off x="8787384" y="4526280"/>
            <a:ext cx="2505456" cy="1499616"/>
          </a:xfrm>
          <a:solidFill>
            <a:srgbClr val="FF907A"/>
          </a:solidFill>
        </p:spPr>
      </p:pic>
      <p:pic>
        <p:nvPicPr>
          <p:cNvPr id="37" name="Video 36">
            <a:hlinkClick r:id="" action="ppaction://media"/>
            <a:extLst>
              <a:ext uri="{FF2B5EF4-FFF2-40B4-BE49-F238E27FC236}">
                <a16:creationId xmlns:a16="http://schemas.microsoft.com/office/drawing/2014/main" id="{D809E773-6D8D-26C3-2FDB-E88DAA1D18BC}"/>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9"/>
          <a:srcRect l="12500" r="12500"/>
          <a:stretch>
            <a:fillRect/>
          </a:stretch>
        </p:blipFill>
        <p:spPr>
          <a:xfrm>
            <a:off x="1125063" y="4351346"/>
            <a:ext cx="2057400" cy="2057400"/>
          </a:xfrm>
          <a:prstGeom prst="ellipse">
            <a:avLst/>
          </a:prstGeom>
        </p:spPr>
      </p:pic>
    </p:spTree>
    <p:custDataLst>
      <p:tags r:id="rId1"/>
    </p:custDataLst>
  </p:cSld>
  <p:clrMapOvr>
    <a:masterClrMapping/>
  </p:clrMapOvr>
  <p:transition spd="slow" advTm="822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37"/>
                </p:tgtEl>
              </p:cMediaNode>
            </p:video>
            <p:seq concurrent="1" nextAc="seek">
              <p:cTn id="13" restart="whenNotActive" fill="hold" evtFilter="cancelBubble" nodeType="interactiveSeq">
                <p:stCondLst>
                  <p:cond evt="onClick" delay="0">
                    <p:tgtEl>
                      <p:spTgt spid="3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7"/>
                                        </p:tgtEl>
                                      </p:cBhvr>
                                    </p:cmd>
                                  </p:childTnLst>
                                </p:cTn>
                              </p:par>
                            </p:childTnLst>
                          </p:cTn>
                        </p:par>
                      </p:childTnLst>
                    </p:cTn>
                  </p:par>
                </p:childTnLst>
              </p:cTn>
              <p:nextCondLst>
                <p:cond evt="onClick" delay="0">
                  <p:tgtEl>
                    <p:spTgt spid="37"/>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D676D02E-0B36-7A2E-C243-4899E1F21A49}"/>
              </a:ext>
            </a:extLst>
          </p:cNvPr>
          <p:cNvSpPr txBox="1">
            <a:spLocks noGrp="1"/>
          </p:cNvSpPr>
          <p:nvPr>
            <p:ph type="title"/>
          </p:nvPr>
        </p:nvSpPr>
        <p:spPr>
          <a:xfrm>
            <a:off x="1161736" y="-18031"/>
            <a:ext cx="10241280" cy="1234440"/>
          </a:xfrm>
        </p:spPr>
        <p:txBody>
          <a:bodyPr/>
          <a:lstStyle/>
          <a:p>
            <a:pPr lvl="0"/>
            <a:r>
              <a:rPr lang="en-GB" sz="4800"/>
              <a:t>Topic one</a:t>
            </a:r>
          </a:p>
        </p:txBody>
      </p:sp>
      <p:sp>
        <p:nvSpPr>
          <p:cNvPr id="3" name="Slide Number Placeholder 5">
            <a:extLst>
              <a:ext uri="{FF2B5EF4-FFF2-40B4-BE49-F238E27FC236}">
                <a16:creationId xmlns:a16="http://schemas.microsoft.com/office/drawing/2014/main" id="{6259BB83-256C-6801-7327-E6339E84A151}"/>
              </a:ext>
            </a:extLst>
          </p:cNvPr>
          <p:cNvSpPr txBox="1"/>
          <p:nvPr/>
        </p:nvSpPr>
        <p:spPr>
          <a:xfrm>
            <a:off x="11667744" y="6409944"/>
            <a:ext cx="438912" cy="44805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560CB696-0168-4957-9C9D-C11717385132}" type="slidenum">
              <a:rPr lang="en-GB" sz="800" b="0" i="0" u="none" strike="noStrike" kern="1200" cap="none" spc="0" baseline="0">
                <a:solidFill>
                  <a:srgbClr val="FFFFFF"/>
                </a:solidFill>
                <a:uFillTx/>
                <a:latin typeface="Avenir Next LT Pro Light"/>
              </a:rPr>
              <a:t>3</a:t>
            </a:fld>
            <a:endParaRPr lang="en-GB" sz="800" b="0" i="0" u="none" strike="noStrike" kern="1200" cap="none" spc="0" baseline="0">
              <a:solidFill>
                <a:srgbClr val="FFFFFF"/>
              </a:solidFill>
              <a:uFillTx/>
              <a:latin typeface="Avenir Next LT Pro Light"/>
            </a:endParaRPr>
          </a:p>
        </p:txBody>
      </p:sp>
      <p:sp>
        <p:nvSpPr>
          <p:cNvPr id="4" name="Subtitle 9">
            <a:extLst>
              <a:ext uri="{FF2B5EF4-FFF2-40B4-BE49-F238E27FC236}">
                <a16:creationId xmlns:a16="http://schemas.microsoft.com/office/drawing/2014/main" id="{C25AA344-FCB8-5187-E989-5FA51DE693DE}"/>
              </a:ext>
            </a:extLst>
          </p:cNvPr>
          <p:cNvSpPr/>
          <p:nvPr/>
        </p:nvSpPr>
        <p:spPr>
          <a:xfrm>
            <a:off x="1642344" y="1244132"/>
            <a:ext cx="5133203" cy="949878"/>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539496"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3600" b="0" i="0" u="none" strike="noStrike" kern="1200" cap="none" spc="0" baseline="0">
                <a:solidFill>
                  <a:srgbClr val="FFDBCC"/>
                </a:solidFill>
                <a:uFillTx/>
                <a:latin typeface="Alasassy Caps" pitchFamily="2"/>
              </a:rPr>
              <a:t>Referencing ( Harvard )</a:t>
            </a:r>
          </a:p>
        </p:txBody>
      </p:sp>
      <p:sp>
        <p:nvSpPr>
          <p:cNvPr id="5" name="Slide Number Placeholder 7">
            <a:extLst>
              <a:ext uri="{FF2B5EF4-FFF2-40B4-BE49-F238E27FC236}">
                <a16:creationId xmlns:a16="http://schemas.microsoft.com/office/drawing/2014/main" id="{96E38A8F-56A4-5D72-4479-A41ED2EC6380}"/>
              </a:ext>
            </a:extLst>
          </p:cNvPr>
          <p:cNvSpPr/>
          <p:nvPr/>
        </p:nvSpPr>
        <p:spPr>
          <a:xfrm>
            <a:off x="9770135" y="5805717"/>
            <a:ext cx="261033" cy="266474"/>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539496"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4BF2A8DC-43B1-4C86-B912-C38C5A6F0AA6}" type="slidenum">
              <a:rPr lang="en-GB" sz="1062" b="0" i="0" u="none" strike="noStrike" kern="1200" cap="none" spc="0" baseline="0">
                <a:solidFill>
                  <a:srgbClr val="000000"/>
                </a:solidFill>
                <a:uFillTx/>
                <a:latin typeface="Avenir Next LT Pro Light"/>
              </a:rPr>
              <a:t>3</a:t>
            </a:fld>
            <a:endParaRPr lang="en-GB" sz="1800" b="0" i="0" u="none" strike="noStrike" kern="1200" cap="none" spc="0" baseline="0">
              <a:solidFill>
                <a:srgbClr val="000000"/>
              </a:solidFill>
              <a:uFillTx/>
              <a:latin typeface="Avenir Next LT Pro Light"/>
            </a:endParaRPr>
          </a:p>
        </p:txBody>
      </p:sp>
      <p:sp>
        <p:nvSpPr>
          <p:cNvPr id="6" name="TextBox 1">
            <a:extLst>
              <a:ext uri="{FF2B5EF4-FFF2-40B4-BE49-F238E27FC236}">
                <a16:creationId xmlns:a16="http://schemas.microsoft.com/office/drawing/2014/main" id="{4AAF17DE-9DA3-41D6-990A-B7C5CDCB23F1}"/>
              </a:ext>
            </a:extLst>
          </p:cNvPr>
          <p:cNvSpPr txBox="1"/>
          <p:nvPr/>
        </p:nvSpPr>
        <p:spPr>
          <a:xfrm>
            <a:off x="374062" y="2359773"/>
            <a:ext cx="10241280" cy="584777"/>
          </a:xfrm>
          <a:prstGeom prst="rect">
            <a:avLst/>
          </a:prstGeom>
          <a:noFill/>
          <a:ln cap="flat">
            <a:noFill/>
          </a:ln>
        </p:spPr>
        <p:txBody>
          <a:bodyPr vert="horz" wrap="square" lIns="91440" tIns="45720" rIns="91440" bIns="45720" anchor="t" anchorCtr="0" compatLnSpc="1">
            <a:spAutoFit/>
          </a:bodyPr>
          <a:lstStyle/>
          <a:p>
            <a:pPr marL="0" marR="0" lvl="0" indent="0" algn="l" defTabSz="539496"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3200" b="0" i="0" u="none" strike="noStrike" kern="1200" cap="none" spc="0" baseline="0">
                <a:solidFill>
                  <a:srgbClr val="53012E"/>
                </a:solidFill>
                <a:uFillTx/>
                <a:latin typeface="Avenir Next LT Pro Light"/>
              </a:rPr>
              <a:t>Referencing in the Harvard style is a two-part process:</a:t>
            </a:r>
          </a:p>
        </p:txBody>
      </p:sp>
      <p:sp>
        <p:nvSpPr>
          <p:cNvPr id="7" name="TextBox 11">
            <a:extLst>
              <a:ext uri="{FF2B5EF4-FFF2-40B4-BE49-F238E27FC236}">
                <a16:creationId xmlns:a16="http://schemas.microsoft.com/office/drawing/2014/main" id="{1C42553B-C0EF-10B7-4EC8-FF196C02B93E}"/>
              </a:ext>
            </a:extLst>
          </p:cNvPr>
          <p:cNvSpPr txBox="1"/>
          <p:nvPr/>
        </p:nvSpPr>
        <p:spPr>
          <a:xfrm>
            <a:off x="1247177" y="3028885"/>
            <a:ext cx="3588206" cy="461662"/>
          </a:xfrm>
          <a:prstGeom prst="rect">
            <a:avLst/>
          </a:prstGeom>
          <a:noFill/>
          <a:ln cap="flat">
            <a:noFill/>
          </a:ln>
        </p:spPr>
        <p:txBody>
          <a:bodyPr vert="horz" wrap="square" lIns="91440" tIns="45720" rIns="91440" bIns="45720" anchor="t" anchorCtr="0" compatLnSpc="1">
            <a:spAutoFit/>
          </a:bodyPr>
          <a:lstStyle/>
          <a:p>
            <a:pPr marL="0" marR="0" lvl="0" indent="0" algn="l" defTabSz="539496"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2400" b="0" i="0" u="none" strike="noStrike" kern="1200" cap="none" spc="0" baseline="0">
                <a:solidFill>
                  <a:srgbClr val="00B050"/>
                </a:solidFill>
                <a:uFillTx/>
                <a:latin typeface="Algerian" pitchFamily="82"/>
              </a:rPr>
              <a:t>Citation in the text</a:t>
            </a:r>
          </a:p>
        </p:txBody>
      </p:sp>
      <p:sp>
        <p:nvSpPr>
          <p:cNvPr id="8" name="TextBox 12">
            <a:extLst>
              <a:ext uri="{FF2B5EF4-FFF2-40B4-BE49-F238E27FC236}">
                <a16:creationId xmlns:a16="http://schemas.microsoft.com/office/drawing/2014/main" id="{FBCD9ADA-FB82-69C3-1556-81CA73126691}"/>
              </a:ext>
            </a:extLst>
          </p:cNvPr>
          <p:cNvSpPr txBox="1"/>
          <p:nvPr/>
        </p:nvSpPr>
        <p:spPr>
          <a:xfrm>
            <a:off x="7356622" y="3028885"/>
            <a:ext cx="2839577" cy="461662"/>
          </a:xfrm>
          <a:prstGeom prst="rect">
            <a:avLst/>
          </a:prstGeom>
          <a:noFill/>
          <a:ln cap="flat">
            <a:noFill/>
          </a:ln>
        </p:spPr>
        <p:txBody>
          <a:bodyPr vert="horz" wrap="square" lIns="91440" tIns="45720" rIns="91440" bIns="45720" anchor="t" anchorCtr="0" compatLnSpc="1">
            <a:spAutoFit/>
          </a:bodyPr>
          <a:lstStyle/>
          <a:p>
            <a:pPr marL="0" marR="0" lvl="0" indent="0" algn="l" defTabSz="539496"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2400" b="0" i="0" u="none" strike="noStrike" kern="1200" cap="none" spc="0" baseline="0">
                <a:solidFill>
                  <a:srgbClr val="00B050"/>
                </a:solidFill>
                <a:uFillTx/>
                <a:latin typeface="Algerian" pitchFamily="82"/>
              </a:rPr>
              <a:t>Reference list</a:t>
            </a:r>
          </a:p>
        </p:txBody>
      </p:sp>
      <p:sp>
        <p:nvSpPr>
          <p:cNvPr id="9" name="TextBox 16">
            <a:extLst>
              <a:ext uri="{FF2B5EF4-FFF2-40B4-BE49-F238E27FC236}">
                <a16:creationId xmlns:a16="http://schemas.microsoft.com/office/drawing/2014/main" id="{9904E7E9-9050-A31F-0FA9-5ECF0929BC85}"/>
              </a:ext>
            </a:extLst>
          </p:cNvPr>
          <p:cNvSpPr txBox="1"/>
          <p:nvPr/>
        </p:nvSpPr>
        <p:spPr>
          <a:xfrm>
            <a:off x="177293" y="3349428"/>
            <a:ext cx="5217666" cy="1785100"/>
          </a:xfrm>
          <a:prstGeom prst="rect">
            <a:avLst/>
          </a:prstGeom>
          <a:noFill/>
          <a:ln cap="flat">
            <a:noFill/>
          </a:ln>
        </p:spPr>
        <p:txBody>
          <a:bodyPr vert="horz" wrap="square" lIns="91440" tIns="45720" rIns="91440" bIns="45720" anchor="t" anchorCtr="0" compatLnSpc="1">
            <a:spAutoFit/>
          </a:bodyPr>
          <a:lstStyle/>
          <a:p>
            <a:pPr marL="0" marR="0" lvl="0" indent="0" algn="l" defTabSz="539496"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2100" b="0" i="0" u="none" strike="noStrike" kern="1200" cap="none" spc="0" baseline="0">
                <a:solidFill>
                  <a:srgbClr val="C00000"/>
                </a:solidFill>
                <a:uFillTx/>
                <a:latin typeface="Bahnschrift Light Condensed" pitchFamily="34"/>
              </a:rPr>
              <a:t>According to University of Sheffield, (2010) this allows your readers to easily identify the source and locate it if they want to go deeper into the information </a:t>
            </a:r>
          </a:p>
          <a:p>
            <a:pPr marL="0" marR="0" lvl="0" indent="0" algn="l" defTabSz="539496"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2100" b="0" i="0" u="none" strike="noStrike" kern="1200" cap="none" spc="0" baseline="0">
                <a:solidFill>
                  <a:srgbClr val="C00000"/>
                </a:solidFill>
                <a:uFillTx/>
                <a:latin typeface="Bahnschrift Light Condensed" pitchFamily="34"/>
              </a:rPr>
              <a:t>It’s all about giving credit to the original author and maintaining academic integrity</a:t>
            </a:r>
          </a:p>
        </p:txBody>
      </p:sp>
      <p:sp>
        <p:nvSpPr>
          <p:cNvPr id="10" name="Arrow: Right 22">
            <a:extLst>
              <a:ext uri="{FF2B5EF4-FFF2-40B4-BE49-F238E27FC236}">
                <a16:creationId xmlns:a16="http://schemas.microsoft.com/office/drawing/2014/main" id="{48F88DFB-BA80-9F98-540C-431F86E9BC1F}"/>
              </a:ext>
            </a:extLst>
          </p:cNvPr>
          <p:cNvSpPr/>
          <p:nvPr/>
        </p:nvSpPr>
        <p:spPr>
          <a:xfrm>
            <a:off x="177293" y="3048765"/>
            <a:ext cx="886062" cy="300673"/>
          </a:xfrm>
          <a:custGeom>
            <a:avLst>
              <a:gd name="f0" fmla="val 17935"/>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A6025C"/>
          </a:solidFill>
          <a:ln w="12701" cap="flat">
            <a:solidFill>
              <a:srgbClr val="44002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11" name="Arrow: Right 24">
            <a:extLst>
              <a:ext uri="{FF2B5EF4-FFF2-40B4-BE49-F238E27FC236}">
                <a16:creationId xmlns:a16="http://schemas.microsoft.com/office/drawing/2014/main" id="{53611BA9-B07B-C9BD-B2B7-1A2F27DD2E5A}"/>
              </a:ext>
            </a:extLst>
          </p:cNvPr>
          <p:cNvSpPr/>
          <p:nvPr/>
        </p:nvSpPr>
        <p:spPr>
          <a:xfrm>
            <a:off x="6250902" y="3048765"/>
            <a:ext cx="921898" cy="288621"/>
          </a:xfrm>
          <a:custGeom>
            <a:avLst>
              <a:gd name="f0" fmla="val 1821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A6025C"/>
          </a:solidFill>
          <a:ln w="12701" cap="flat">
            <a:solidFill>
              <a:srgbClr val="44002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12" name="TextBox 26">
            <a:extLst>
              <a:ext uri="{FF2B5EF4-FFF2-40B4-BE49-F238E27FC236}">
                <a16:creationId xmlns:a16="http://schemas.microsoft.com/office/drawing/2014/main" id="{3FB415F9-2EBF-6DB3-63C5-6F0829C84F61}"/>
              </a:ext>
            </a:extLst>
          </p:cNvPr>
          <p:cNvSpPr txBox="1"/>
          <p:nvPr/>
        </p:nvSpPr>
        <p:spPr>
          <a:xfrm>
            <a:off x="6096003" y="3394536"/>
            <a:ext cx="5571740" cy="170816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100" b="0" i="0" u="none" strike="noStrike" kern="1200" cap="none" spc="0" baseline="0">
                <a:solidFill>
                  <a:srgbClr val="C00000"/>
                </a:solidFill>
                <a:uFillTx/>
                <a:latin typeface="Bahnschrift Light Condensed" pitchFamily="34"/>
              </a:rPr>
              <a:t>It’s important to provide a complete list of all the references you cited.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100" b="0" i="0" u="none" strike="noStrike" kern="1200" cap="none" spc="0" baseline="0">
                <a:solidFill>
                  <a:srgbClr val="C00000"/>
                </a:solidFill>
                <a:uFillTx/>
                <a:latin typeface="Bahnschrift Light Condensed" pitchFamily="34"/>
              </a:rPr>
              <a:t>This list should include full bibliographic details, such as the author’s name, the title of the work, the publication date and other relevant information</a:t>
            </a:r>
          </a:p>
        </p:txBody>
      </p:sp>
      <p:pic>
        <p:nvPicPr>
          <p:cNvPr id="42" name="Video 41">
            <a:hlinkClick r:id="" action="ppaction://media"/>
            <a:extLst>
              <a:ext uri="{FF2B5EF4-FFF2-40B4-BE49-F238E27FC236}">
                <a16:creationId xmlns:a16="http://schemas.microsoft.com/office/drawing/2014/main" id="{3E0C88D7-B7A3-9511-7232-1FC982165D91}"/>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51903"/>
    </mc:Choice>
    <mc:Fallback>
      <p:transition spd="slow" advTm="51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fade">
                                      <p:cBhvr>
                                        <p:cTn id="19" dur="500"/>
                                        <p:tgtEl>
                                          <p:spTgt spid="6">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p:cTn id="24" dur="500" fill="hold"/>
                                        <p:tgtEl>
                                          <p:spTgt spid="10"/>
                                        </p:tgtEl>
                                        <p:attrNameLst>
                                          <p:attrName>ppt_x</p:attrName>
                                        </p:attrNameLst>
                                      </p:cBhvr>
                                      <p:tavLst>
                                        <p:tav tm="0">
                                          <p:val>
                                            <p:strVal val="#ppt_x"/>
                                          </p:val>
                                        </p:tav>
                                        <p:tav tm="100000">
                                          <p:val>
                                            <p:strVal val="#ppt_x"/>
                                          </p:val>
                                        </p:tav>
                                      </p:tavLst>
                                    </p:anim>
                                    <p:anim calcmode="lin" valueType="num">
                                      <p:cBhvr>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7">
                                            <p:txEl>
                                              <p:pRg st="0" end="0"/>
                                            </p:txEl>
                                          </p:spTgt>
                                        </p:tgtEl>
                                        <p:attrNameLst>
                                          <p:attrName>style.visibility</p:attrName>
                                        </p:attrNameLst>
                                      </p:cBhvr>
                                      <p:to>
                                        <p:strVal val="visible"/>
                                      </p:to>
                                    </p:set>
                                    <p:animEffect transition="in" filter="fade">
                                      <p:cBhvr>
                                        <p:cTn id="30" dur="1000"/>
                                        <p:tgtEl>
                                          <p:spTgt spid="7">
                                            <p:txEl>
                                              <p:pRg st="0" end="0"/>
                                            </p:txEl>
                                          </p:spTgt>
                                        </p:tgtEl>
                                      </p:cBhvr>
                                    </p:animEffect>
                                    <p:anim calcmode="lin" valueType="num">
                                      <p:cBhvr>
                                        <p:cTn id="31"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6"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wipe(down)">
                                      <p:cBhvr>
                                        <p:cTn id="37" dur="580">
                                          <p:stCondLst>
                                            <p:cond delay="0"/>
                                          </p:stCondLst>
                                        </p:cTn>
                                        <p:tgtEl>
                                          <p:spTgt spid="9">
                                            <p:txEl>
                                              <p:pRg st="0" end="0"/>
                                            </p:txEl>
                                          </p:spTgt>
                                        </p:tgtEl>
                                      </p:cBhvr>
                                    </p:animEffect>
                                    <p:anim calcmode="lin" valueType="num">
                                      <p:cBhvr>
                                        <p:cTn id="38" dur="1822">
                                          <p:stCondLst>
                                            <p:cond delay="0"/>
                                          </p:stCondLst>
                                        </p:cTn>
                                        <p:tgtEl>
                                          <p:spTgt spid="9">
                                            <p:txEl>
                                              <p:pRg st="0" end="0"/>
                                            </p:txEl>
                                          </p:spTgt>
                                        </p:tgtEl>
                                        <p:attrNameLst>
                                          <p:attrName>ppt_x</p:attrName>
                                        </p:attrNameLst>
                                      </p:cBhvr>
                                      <p:tavLst>
                                        <p:tav tm="0">
                                          <p:val>
                                            <p:strVal val="#ppt_x-0.25"/>
                                          </p:val>
                                        </p:tav>
                                        <p:tav tm="100000">
                                          <p:val>
                                            <p:strVal val="#ppt_x"/>
                                          </p:val>
                                        </p:tav>
                                      </p:tavLst>
                                    </p:anim>
                                    <p:anim calcmode="lin" valueType="num">
                                      <p:cBhvr>
                                        <p:cTn id="39" dur="664">
                                          <p:stCondLst>
                                            <p:cond delay="0"/>
                                          </p:stCondLst>
                                        </p:cTn>
                                        <p:tgtEl>
                                          <p:spTgt spid="9">
                                            <p:txEl>
                                              <p:pRg st="0" end="0"/>
                                            </p:txEl>
                                          </p:spTgt>
                                        </p:tgtEl>
                                        <p:attrNameLst>
                                          <p:attrName>ppt_y</p:attrName>
                                        </p:attrNameLst>
                                      </p:cBhvr>
                                      <p:tavLst>
                                        <p:tav tm="0" fmla="#ppt_y-sin(pi*$)/3">
                                          <p:val>
                                            <p:strVal val="0.5"/>
                                          </p:val>
                                        </p:tav>
                                        <p:tav tm="100000">
                                          <p:val>
                                            <p:strVal val="1"/>
                                          </p:val>
                                        </p:tav>
                                      </p:tavLst>
                                    </p:anim>
                                    <p:anim calcmode="lin" valueType="num">
                                      <p:cBhvr>
                                        <p:cTn id="40" dur="664">
                                          <p:stCondLst>
                                            <p:cond delay="664"/>
                                          </p:stCondLst>
                                        </p:cTn>
                                        <p:tgtEl>
                                          <p:spTgt spid="9">
                                            <p:txEl>
                                              <p:pRg st="0" end="0"/>
                                            </p:txEl>
                                          </p:spTgt>
                                        </p:tgtEl>
                                        <p:attrNameLst>
                                          <p:attrName>ppt_y</p:attrName>
                                        </p:attrNameLst>
                                      </p:cBhvr>
                                      <p:tavLst>
                                        <p:tav tm="0" fmla="#ppt_y-sin(pi*$)/9">
                                          <p:val>
                                            <p:strVal val="0"/>
                                          </p:val>
                                        </p:tav>
                                        <p:tav tm="100000">
                                          <p:val>
                                            <p:strVal val="1"/>
                                          </p:val>
                                        </p:tav>
                                      </p:tavLst>
                                    </p:anim>
                                    <p:anim calcmode="lin" valueType="num">
                                      <p:cBhvr>
                                        <p:cTn id="41" dur="332">
                                          <p:stCondLst>
                                            <p:cond delay="1324"/>
                                          </p:stCondLst>
                                        </p:cTn>
                                        <p:tgtEl>
                                          <p:spTgt spid="9">
                                            <p:txEl>
                                              <p:pRg st="0" end="0"/>
                                            </p:txEl>
                                          </p:spTgt>
                                        </p:tgtEl>
                                        <p:attrNameLst>
                                          <p:attrName>ppt_y</p:attrName>
                                        </p:attrNameLst>
                                      </p:cBhvr>
                                      <p:tavLst>
                                        <p:tav tm="0" fmla="#ppt_y-sin(pi*$)/27">
                                          <p:val>
                                            <p:strVal val="0"/>
                                          </p:val>
                                        </p:tav>
                                        <p:tav tm="100000">
                                          <p:val>
                                            <p:strVal val="1"/>
                                          </p:val>
                                        </p:tav>
                                      </p:tavLst>
                                    </p:anim>
                                    <p:anim calcmode="lin" valueType="num">
                                      <p:cBhvr>
                                        <p:cTn id="42" dur="164">
                                          <p:stCondLst>
                                            <p:cond delay="1656"/>
                                          </p:stCondLst>
                                        </p:cTn>
                                        <p:tgtEl>
                                          <p:spTgt spid="9">
                                            <p:txEl>
                                              <p:pRg st="0" end="0"/>
                                            </p:txEl>
                                          </p:spTgt>
                                        </p:tgtEl>
                                        <p:attrNameLst>
                                          <p:attrName>ppt_y</p:attrName>
                                        </p:attrNameLst>
                                      </p:cBhvr>
                                      <p:tavLst>
                                        <p:tav tm="0" fmla="#ppt_y-sin(pi*$)/81">
                                          <p:val>
                                            <p:strVal val="0"/>
                                          </p:val>
                                        </p:tav>
                                        <p:tav tm="100000">
                                          <p:val>
                                            <p:strVal val="1"/>
                                          </p:val>
                                        </p:tav>
                                      </p:tavLst>
                                    </p:anim>
                                  </p:childTnLst>
                                </p:cTn>
                              </p:par>
                              <p:par>
                                <p:cTn id="43" presetID="26" presetClass="entr" presetSubtype="0" fill="hold" nodeType="withEffect">
                                  <p:stCondLst>
                                    <p:cond delay="0"/>
                                  </p:stCondLst>
                                  <p:childTnLst>
                                    <p:set>
                                      <p:cBhvr>
                                        <p:cTn id="44" dur="1" fill="hold">
                                          <p:stCondLst>
                                            <p:cond delay="0"/>
                                          </p:stCondLst>
                                        </p:cTn>
                                        <p:tgtEl>
                                          <p:spTgt spid="9">
                                            <p:txEl>
                                              <p:pRg st="1" end="1"/>
                                            </p:txEl>
                                          </p:spTgt>
                                        </p:tgtEl>
                                        <p:attrNameLst>
                                          <p:attrName>style.visibility</p:attrName>
                                        </p:attrNameLst>
                                      </p:cBhvr>
                                      <p:to>
                                        <p:strVal val="visible"/>
                                      </p:to>
                                    </p:set>
                                    <p:animEffect transition="in" filter="wipe(down)">
                                      <p:cBhvr>
                                        <p:cTn id="45" dur="580">
                                          <p:stCondLst>
                                            <p:cond delay="0"/>
                                          </p:stCondLst>
                                        </p:cTn>
                                        <p:tgtEl>
                                          <p:spTgt spid="9">
                                            <p:txEl>
                                              <p:pRg st="1" end="1"/>
                                            </p:txEl>
                                          </p:spTgt>
                                        </p:tgtEl>
                                      </p:cBhvr>
                                    </p:animEffect>
                                    <p:anim calcmode="lin" valueType="num">
                                      <p:cBhvr>
                                        <p:cTn id="46" dur="1822">
                                          <p:stCondLst>
                                            <p:cond delay="0"/>
                                          </p:stCondLst>
                                        </p:cTn>
                                        <p:tgtEl>
                                          <p:spTgt spid="9">
                                            <p:txEl>
                                              <p:pRg st="1" end="1"/>
                                            </p:txEl>
                                          </p:spTgt>
                                        </p:tgtEl>
                                        <p:attrNameLst>
                                          <p:attrName>ppt_x</p:attrName>
                                        </p:attrNameLst>
                                      </p:cBhvr>
                                      <p:tavLst>
                                        <p:tav tm="0">
                                          <p:val>
                                            <p:strVal val="#ppt_x-0.25"/>
                                          </p:val>
                                        </p:tav>
                                        <p:tav tm="100000">
                                          <p:val>
                                            <p:strVal val="#ppt_x"/>
                                          </p:val>
                                        </p:tav>
                                      </p:tavLst>
                                    </p:anim>
                                    <p:anim calcmode="lin" valueType="num">
                                      <p:cBhvr>
                                        <p:cTn id="47" dur="664">
                                          <p:stCondLst>
                                            <p:cond delay="0"/>
                                          </p:stCondLst>
                                        </p:cTn>
                                        <p:tgtEl>
                                          <p:spTgt spid="9">
                                            <p:txEl>
                                              <p:pRg st="1" end="1"/>
                                            </p:txEl>
                                          </p:spTgt>
                                        </p:tgtEl>
                                        <p:attrNameLst>
                                          <p:attrName>ppt_y</p:attrName>
                                        </p:attrNameLst>
                                      </p:cBhvr>
                                      <p:tavLst>
                                        <p:tav tm="0" fmla="#ppt_y-sin(pi*$)/3">
                                          <p:val>
                                            <p:strVal val="0.5"/>
                                          </p:val>
                                        </p:tav>
                                        <p:tav tm="100000">
                                          <p:val>
                                            <p:strVal val="1"/>
                                          </p:val>
                                        </p:tav>
                                      </p:tavLst>
                                    </p:anim>
                                    <p:anim calcmode="lin" valueType="num">
                                      <p:cBhvr>
                                        <p:cTn id="48" dur="664">
                                          <p:stCondLst>
                                            <p:cond delay="664"/>
                                          </p:stCondLst>
                                        </p:cTn>
                                        <p:tgtEl>
                                          <p:spTgt spid="9">
                                            <p:txEl>
                                              <p:pRg st="1" end="1"/>
                                            </p:txEl>
                                          </p:spTgt>
                                        </p:tgtEl>
                                        <p:attrNameLst>
                                          <p:attrName>ppt_y</p:attrName>
                                        </p:attrNameLst>
                                      </p:cBhvr>
                                      <p:tavLst>
                                        <p:tav tm="0" fmla="#ppt_y-sin(pi*$)/9">
                                          <p:val>
                                            <p:strVal val="0"/>
                                          </p:val>
                                        </p:tav>
                                        <p:tav tm="100000">
                                          <p:val>
                                            <p:strVal val="1"/>
                                          </p:val>
                                        </p:tav>
                                      </p:tavLst>
                                    </p:anim>
                                    <p:anim calcmode="lin" valueType="num">
                                      <p:cBhvr>
                                        <p:cTn id="49" dur="332">
                                          <p:stCondLst>
                                            <p:cond delay="1324"/>
                                          </p:stCondLst>
                                        </p:cTn>
                                        <p:tgtEl>
                                          <p:spTgt spid="9">
                                            <p:txEl>
                                              <p:pRg st="1" end="1"/>
                                            </p:txEl>
                                          </p:spTgt>
                                        </p:tgtEl>
                                        <p:attrNameLst>
                                          <p:attrName>ppt_y</p:attrName>
                                        </p:attrNameLst>
                                      </p:cBhvr>
                                      <p:tavLst>
                                        <p:tav tm="0" fmla="#ppt_y-sin(pi*$)/27">
                                          <p:val>
                                            <p:strVal val="0"/>
                                          </p:val>
                                        </p:tav>
                                        <p:tav tm="100000">
                                          <p:val>
                                            <p:strVal val="1"/>
                                          </p:val>
                                        </p:tav>
                                      </p:tavLst>
                                    </p:anim>
                                    <p:anim calcmode="lin" valueType="num">
                                      <p:cBhvr>
                                        <p:cTn id="50" dur="164">
                                          <p:stCondLst>
                                            <p:cond delay="1656"/>
                                          </p:stCondLst>
                                        </p:cTn>
                                        <p:tgtEl>
                                          <p:spTgt spid="9">
                                            <p:txEl>
                                              <p:pRg st="1" end="1"/>
                                            </p:txEl>
                                          </p:spTgt>
                                        </p:tgtEl>
                                        <p:attrNameLst>
                                          <p:attrName>ppt_y</p:attrName>
                                        </p:attrNameLst>
                                      </p:cBhvr>
                                      <p:tavLst>
                                        <p:tav tm="0" fmla="#ppt_y-sin(pi*$)/81">
                                          <p:val>
                                            <p:strVal val="0"/>
                                          </p:val>
                                        </p:tav>
                                        <p:tav tm="100000">
                                          <p:val>
                                            <p:strVal val="1"/>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animEffect transition="in" filter="fade">
                                      <p:cBhvr>
                                        <p:cTn id="55" dur="1000"/>
                                        <p:tgtEl>
                                          <p:spTgt spid="11"/>
                                        </p:tgtEl>
                                      </p:cBhvr>
                                    </p:animEffect>
                                    <p:anim calcmode="lin" valueType="num">
                                      <p:cBhvr>
                                        <p:cTn id="56" dur="1000" fill="hold"/>
                                        <p:tgtEl>
                                          <p:spTgt spid="11"/>
                                        </p:tgtEl>
                                        <p:attrNameLst>
                                          <p:attrName>ppt_x</p:attrName>
                                        </p:attrNameLst>
                                      </p:cBhvr>
                                      <p:tavLst>
                                        <p:tav tm="0">
                                          <p:val>
                                            <p:strVal val="#ppt_x"/>
                                          </p:val>
                                        </p:tav>
                                        <p:tav tm="100000">
                                          <p:val>
                                            <p:strVal val="#ppt_x"/>
                                          </p:val>
                                        </p:tav>
                                      </p:tavLst>
                                    </p:anim>
                                    <p:anim calcmode="lin" valueType="num">
                                      <p:cBhvr>
                                        <p:cTn id="5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8">
                                            <p:txEl>
                                              <p:pRg st="0" end="0"/>
                                            </p:txEl>
                                          </p:spTgt>
                                        </p:tgtEl>
                                        <p:attrNameLst>
                                          <p:attrName>style.visibility</p:attrName>
                                        </p:attrNameLst>
                                      </p:cBhvr>
                                      <p:to>
                                        <p:strVal val="visible"/>
                                      </p:to>
                                    </p:set>
                                    <p:animEffect transition="in" filter="fade">
                                      <p:cBhvr>
                                        <p:cTn id="62" dur="500"/>
                                        <p:tgtEl>
                                          <p:spTgt spid="8">
                                            <p:txEl>
                                              <p:pRg st="0" end="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6" presetClass="entr" presetSubtype="0" fill="hold" nodeType="clickEffect">
                                  <p:stCondLst>
                                    <p:cond delay="0"/>
                                  </p:stCondLst>
                                  <p:childTnLst>
                                    <p:set>
                                      <p:cBhvr>
                                        <p:cTn id="66" dur="1" fill="hold">
                                          <p:stCondLst>
                                            <p:cond delay="0"/>
                                          </p:stCondLst>
                                        </p:cTn>
                                        <p:tgtEl>
                                          <p:spTgt spid="12">
                                            <p:txEl>
                                              <p:pRg st="0" end="0"/>
                                            </p:txEl>
                                          </p:spTgt>
                                        </p:tgtEl>
                                        <p:attrNameLst>
                                          <p:attrName>style.visibility</p:attrName>
                                        </p:attrNameLst>
                                      </p:cBhvr>
                                      <p:to>
                                        <p:strVal val="visible"/>
                                      </p:to>
                                    </p:set>
                                    <p:animEffect transition="in" filter="wipe(down)">
                                      <p:cBhvr>
                                        <p:cTn id="67" dur="580">
                                          <p:stCondLst>
                                            <p:cond delay="0"/>
                                          </p:stCondLst>
                                        </p:cTn>
                                        <p:tgtEl>
                                          <p:spTgt spid="12">
                                            <p:txEl>
                                              <p:pRg st="0" end="0"/>
                                            </p:txEl>
                                          </p:spTgt>
                                        </p:tgtEl>
                                      </p:cBhvr>
                                    </p:animEffect>
                                    <p:anim calcmode="lin" valueType="num">
                                      <p:cBhvr>
                                        <p:cTn id="68" dur="1822">
                                          <p:stCondLst>
                                            <p:cond delay="0"/>
                                          </p:stCondLst>
                                        </p:cTn>
                                        <p:tgtEl>
                                          <p:spTgt spid="12">
                                            <p:txEl>
                                              <p:pRg st="0" end="0"/>
                                            </p:txEl>
                                          </p:spTgt>
                                        </p:tgtEl>
                                        <p:attrNameLst>
                                          <p:attrName>ppt_x</p:attrName>
                                        </p:attrNameLst>
                                      </p:cBhvr>
                                      <p:tavLst>
                                        <p:tav tm="0">
                                          <p:val>
                                            <p:strVal val="#ppt_x-0.25"/>
                                          </p:val>
                                        </p:tav>
                                        <p:tav tm="100000">
                                          <p:val>
                                            <p:strVal val="#ppt_x"/>
                                          </p:val>
                                        </p:tav>
                                      </p:tavLst>
                                    </p:anim>
                                    <p:anim calcmode="lin" valueType="num">
                                      <p:cBhvr>
                                        <p:cTn id="69" dur="664">
                                          <p:stCondLst>
                                            <p:cond delay="0"/>
                                          </p:stCondLst>
                                        </p:cTn>
                                        <p:tgtEl>
                                          <p:spTgt spid="12">
                                            <p:txEl>
                                              <p:pRg st="0" end="0"/>
                                            </p:txEl>
                                          </p:spTgt>
                                        </p:tgtEl>
                                        <p:attrNameLst>
                                          <p:attrName>ppt_y</p:attrName>
                                        </p:attrNameLst>
                                      </p:cBhvr>
                                      <p:tavLst>
                                        <p:tav tm="0" fmla="#ppt_y-sin(pi*$)/3">
                                          <p:val>
                                            <p:strVal val="0.5"/>
                                          </p:val>
                                        </p:tav>
                                        <p:tav tm="100000">
                                          <p:val>
                                            <p:strVal val="1"/>
                                          </p:val>
                                        </p:tav>
                                      </p:tavLst>
                                    </p:anim>
                                    <p:anim calcmode="lin" valueType="num">
                                      <p:cBhvr>
                                        <p:cTn id="70" dur="664">
                                          <p:stCondLst>
                                            <p:cond delay="664"/>
                                          </p:stCondLst>
                                        </p:cTn>
                                        <p:tgtEl>
                                          <p:spTgt spid="12">
                                            <p:txEl>
                                              <p:pRg st="0" end="0"/>
                                            </p:txEl>
                                          </p:spTgt>
                                        </p:tgtEl>
                                        <p:attrNameLst>
                                          <p:attrName>ppt_y</p:attrName>
                                        </p:attrNameLst>
                                      </p:cBhvr>
                                      <p:tavLst>
                                        <p:tav tm="0" fmla="#ppt_y-sin(pi*$)/9">
                                          <p:val>
                                            <p:strVal val="0"/>
                                          </p:val>
                                        </p:tav>
                                        <p:tav tm="100000">
                                          <p:val>
                                            <p:strVal val="1"/>
                                          </p:val>
                                        </p:tav>
                                      </p:tavLst>
                                    </p:anim>
                                    <p:anim calcmode="lin" valueType="num">
                                      <p:cBhvr>
                                        <p:cTn id="71" dur="332">
                                          <p:stCondLst>
                                            <p:cond delay="1324"/>
                                          </p:stCondLst>
                                        </p:cTn>
                                        <p:tgtEl>
                                          <p:spTgt spid="12">
                                            <p:txEl>
                                              <p:pRg st="0" end="0"/>
                                            </p:txEl>
                                          </p:spTgt>
                                        </p:tgtEl>
                                        <p:attrNameLst>
                                          <p:attrName>ppt_y</p:attrName>
                                        </p:attrNameLst>
                                      </p:cBhvr>
                                      <p:tavLst>
                                        <p:tav tm="0" fmla="#ppt_y-sin(pi*$)/27">
                                          <p:val>
                                            <p:strVal val="0"/>
                                          </p:val>
                                        </p:tav>
                                        <p:tav tm="100000">
                                          <p:val>
                                            <p:strVal val="1"/>
                                          </p:val>
                                        </p:tav>
                                      </p:tavLst>
                                    </p:anim>
                                    <p:anim calcmode="lin" valueType="num">
                                      <p:cBhvr>
                                        <p:cTn id="72" dur="164">
                                          <p:stCondLst>
                                            <p:cond delay="1656"/>
                                          </p:stCondLst>
                                        </p:cTn>
                                        <p:tgtEl>
                                          <p:spTgt spid="12">
                                            <p:txEl>
                                              <p:pRg st="0" end="0"/>
                                            </p:txEl>
                                          </p:spTgt>
                                        </p:tgtEl>
                                        <p:attrNameLst>
                                          <p:attrName>ppt_y</p:attrName>
                                        </p:attrNameLst>
                                      </p:cBhvr>
                                      <p:tavLst>
                                        <p:tav tm="0" fmla="#ppt_y-sin(pi*$)/81">
                                          <p:val>
                                            <p:strVal val="0"/>
                                          </p:val>
                                        </p:tav>
                                        <p:tav tm="100000">
                                          <p:val>
                                            <p:strVal val="1"/>
                                          </p:val>
                                        </p:tav>
                                      </p:tavLst>
                                    </p:anim>
                                  </p:childTnLst>
                                </p:cTn>
                              </p:par>
                              <p:par>
                                <p:cTn id="73" presetID="26" presetClass="entr" presetSubtype="0" fill="hold" nodeType="withEffect">
                                  <p:stCondLst>
                                    <p:cond delay="0"/>
                                  </p:stCondLst>
                                  <p:childTnLst>
                                    <p:set>
                                      <p:cBhvr>
                                        <p:cTn id="74" dur="1" fill="hold">
                                          <p:stCondLst>
                                            <p:cond delay="0"/>
                                          </p:stCondLst>
                                        </p:cTn>
                                        <p:tgtEl>
                                          <p:spTgt spid="12">
                                            <p:txEl>
                                              <p:pRg st="1" end="1"/>
                                            </p:txEl>
                                          </p:spTgt>
                                        </p:tgtEl>
                                        <p:attrNameLst>
                                          <p:attrName>style.visibility</p:attrName>
                                        </p:attrNameLst>
                                      </p:cBhvr>
                                      <p:to>
                                        <p:strVal val="visible"/>
                                      </p:to>
                                    </p:set>
                                    <p:animEffect transition="in" filter="wipe(down)">
                                      <p:cBhvr>
                                        <p:cTn id="75" dur="580">
                                          <p:stCondLst>
                                            <p:cond delay="0"/>
                                          </p:stCondLst>
                                        </p:cTn>
                                        <p:tgtEl>
                                          <p:spTgt spid="12">
                                            <p:txEl>
                                              <p:pRg st="1" end="1"/>
                                            </p:txEl>
                                          </p:spTgt>
                                        </p:tgtEl>
                                      </p:cBhvr>
                                    </p:animEffect>
                                    <p:anim calcmode="lin" valueType="num">
                                      <p:cBhvr>
                                        <p:cTn id="76" dur="1822">
                                          <p:stCondLst>
                                            <p:cond delay="0"/>
                                          </p:stCondLst>
                                        </p:cTn>
                                        <p:tgtEl>
                                          <p:spTgt spid="12">
                                            <p:txEl>
                                              <p:pRg st="1" end="1"/>
                                            </p:txEl>
                                          </p:spTgt>
                                        </p:tgtEl>
                                        <p:attrNameLst>
                                          <p:attrName>ppt_x</p:attrName>
                                        </p:attrNameLst>
                                      </p:cBhvr>
                                      <p:tavLst>
                                        <p:tav tm="0">
                                          <p:val>
                                            <p:strVal val="#ppt_x-0.25"/>
                                          </p:val>
                                        </p:tav>
                                        <p:tav tm="100000">
                                          <p:val>
                                            <p:strVal val="#ppt_x"/>
                                          </p:val>
                                        </p:tav>
                                      </p:tavLst>
                                    </p:anim>
                                    <p:anim calcmode="lin" valueType="num">
                                      <p:cBhvr>
                                        <p:cTn id="77" dur="664">
                                          <p:stCondLst>
                                            <p:cond delay="0"/>
                                          </p:stCondLst>
                                        </p:cTn>
                                        <p:tgtEl>
                                          <p:spTgt spid="12">
                                            <p:txEl>
                                              <p:pRg st="1" end="1"/>
                                            </p:txEl>
                                          </p:spTgt>
                                        </p:tgtEl>
                                        <p:attrNameLst>
                                          <p:attrName>ppt_y</p:attrName>
                                        </p:attrNameLst>
                                      </p:cBhvr>
                                      <p:tavLst>
                                        <p:tav tm="0" fmla="#ppt_y-sin(pi*$)/3">
                                          <p:val>
                                            <p:strVal val="0.5"/>
                                          </p:val>
                                        </p:tav>
                                        <p:tav tm="100000">
                                          <p:val>
                                            <p:strVal val="1"/>
                                          </p:val>
                                        </p:tav>
                                      </p:tavLst>
                                    </p:anim>
                                    <p:anim calcmode="lin" valueType="num">
                                      <p:cBhvr>
                                        <p:cTn id="78" dur="664">
                                          <p:stCondLst>
                                            <p:cond delay="664"/>
                                          </p:stCondLst>
                                        </p:cTn>
                                        <p:tgtEl>
                                          <p:spTgt spid="12">
                                            <p:txEl>
                                              <p:pRg st="1" end="1"/>
                                            </p:txEl>
                                          </p:spTgt>
                                        </p:tgtEl>
                                        <p:attrNameLst>
                                          <p:attrName>ppt_y</p:attrName>
                                        </p:attrNameLst>
                                      </p:cBhvr>
                                      <p:tavLst>
                                        <p:tav tm="0" fmla="#ppt_y-sin(pi*$)/9">
                                          <p:val>
                                            <p:strVal val="0"/>
                                          </p:val>
                                        </p:tav>
                                        <p:tav tm="100000">
                                          <p:val>
                                            <p:strVal val="1"/>
                                          </p:val>
                                        </p:tav>
                                      </p:tavLst>
                                    </p:anim>
                                    <p:anim calcmode="lin" valueType="num">
                                      <p:cBhvr>
                                        <p:cTn id="79" dur="332">
                                          <p:stCondLst>
                                            <p:cond delay="1324"/>
                                          </p:stCondLst>
                                        </p:cTn>
                                        <p:tgtEl>
                                          <p:spTgt spid="12">
                                            <p:txEl>
                                              <p:pRg st="1" end="1"/>
                                            </p:txEl>
                                          </p:spTgt>
                                        </p:tgtEl>
                                        <p:attrNameLst>
                                          <p:attrName>ppt_y</p:attrName>
                                        </p:attrNameLst>
                                      </p:cBhvr>
                                      <p:tavLst>
                                        <p:tav tm="0" fmla="#ppt_y-sin(pi*$)/27">
                                          <p:val>
                                            <p:strVal val="0"/>
                                          </p:val>
                                        </p:tav>
                                        <p:tav tm="100000">
                                          <p:val>
                                            <p:strVal val="1"/>
                                          </p:val>
                                        </p:tav>
                                      </p:tavLst>
                                    </p:anim>
                                    <p:anim calcmode="lin" valueType="num">
                                      <p:cBhvr>
                                        <p:cTn id="80" dur="164">
                                          <p:stCondLst>
                                            <p:cond delay="1656"/>
                                          </p:stCondLst>
                                        </p:cTn>
                                        <p:tgtEl>
                                          <p:spTgt spid="12">
                                            <p:txEl>
                                              <p:pRg st="1" end="1"/>
                                            </p:txEl>
                                          </p:spTgt>
                                        </p:tgtEl>
                                        <p:attrNameLst>
                                          <p:attrName>ppt_y</p:attrName>
                                        </p:attrNameLst>
                                      </p:cBhvr>
                                      <p:tavLst>
                                        <p:tav tm="0" fmla="#ppt_y-sin(pi*$)/81">
                                          <p:val>
                                            <p:strVal val="0"/>
                                          </p:val>
                                        </p:tav>
                                        <p:tav tm="100000">
                                          <p:val>
                                            <p:strVal val="1"/>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81" fill="hold" display="0">
                  <p:stCondLst>
                    <p:cond delay="indefinite"/>
                  </p:stCondLst>
                </p:cTn>
                <p:tgtEl>
                  <p:spTgt spid="42"/>
                </p:tgtEl>
              </p:cMediaNode>
            </p:video>
            <p:seq concurrent="1" nextAc="seek">
              <p:cTn id="82" restart="whenNotActive" fill="hold" evtFilter="cancelBubble" nodeType="interactiveSeq">
                <p:stCondLst>
                  <p:cond evt="onClick" delay="0">
                    <p:tgtEl>
                      <p:spTgt spid="42"/>
                    </p:tgtEl>
                  </p:cond>
                </p:stCondLst>
                <p:endSync evt="end" delay="0">
                  <p:rtn val="all"/>
                </p:endSync>
                <p:childTnLst>
                  <p:par>
                    <p:cTn id="83" fill="hold">
                      <p:stCondLst>
                        <p:cond delay="0"/>
                      </p:stCondLst>
                      <p:childTnLst>
                        <p:par>
                          <p:cTn id="84" fill="hold">
                            <p:stCondLst>
                              <p:cond delay="0"/>
                            </p:stCondLst>
                            <p:childTnLst>
                              <p:par>
                                <p:cTn id="85" presetID="2" presetClass="mediacall" presetSubtype="0" fill="hold" nodeType="clickEffect">
                                  <p:stCondLst>
                                    <p:cond delay="0"/>
                                  </p:stCondLst>
                                  <p:childTnLst>
                                    <p:cmd type="call" cmd="togglePause">
                                      <p:cBhvr>
                                        <p:cTn id="86" dur="1" fill="hold"/>
                                        <p:tgtEl>
                                          <p:spTgt spid="42"/>
                                        </p:tgtEl>
                                      </p:cBhvr>
                                    </p:cmd>
                                  </p:childTnLst>
                                </p:cTn>
                              </p:par>
                            </p:childTnLst>
                          </p:cTn>
                        </p:par>
                      </p:childTnLst>
                    </p:cTn>
                  </p:par>
                </p:childTnLst>
              </p:cTn>
              <p:nextCondLst>
                <p:cond evt="onClick" delay="0">
                  <p:tgtEl>
                    <p:spTgt spid="42"/>
                  </p:tgtEl>
                </p:cond>
              </p:nextCondLst>
            </p:seq>
          </p:childTnLst>
        </p:cTn>
      </p:par>
    </p:tnLst>
    <p:bldLst>
      <p:bldP spid="2" grpId="0"/>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B9C5B-4AF8-CF8C-69A1-8E45E0CEAB72}"/>
              </a:ext>
            </a:extLst>
          </p:cNvPr>
          <p:cNvSpPr txBox="1">
            <a:spLocks noGrp="1"/>
          </p:cNvSpPr>
          <p:nvPr>
            <p:ph type="title"/>
          </p:nvPr>
        </p:nvSpPr>
        <p:spPr>
          <a:xfrm>
            <a:off x="690884" y="-271275"/>
            <a:ext cx="10241280" cy="1234440"/>
          </a:xfrm>
        </p:spPr>
        <p:txBody>
          <a:bodyPr/>
          <a:lstStyle/>
          <a:p>
            <a:pPr lvl="0"/>
            <a:r>
              <a:rPr lang="en-GB" sz="4400"/>
              <a:t>TOPIC TWO</a:t>
            </a:r>
          </a:p>
        </p:txBody>
      </p:sp>
      <p:sp>
        <p:nvSpPr>
          <p:cNvPr id="3" name="Slide Number Placeholder 5">
            <a:extLst>
              <a:ext uri="{FF2B5EF4-FFF2-40B4-BE49-F238E27FC236}">
                <a16:creationId xmlns:a16="http://schemas.microsoft.com/office/drawing/2014/main" id="{960D6756-678C-8ACA-CF23-89F19BD5C37C}"/>
              </a:ext>
            </a:extLst>
          </p:cNvPr>
          <p:cNvSpPr txBox="1"/>
          <p:nvPr/>
        </p:nvSpPr>
        <p:spPr>
          <a:xfrm>
            <a:off x="11667744" y="6409944"/>
            <a:ext cx="438912" cy="44805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D74EACE-3C93-42FE-A25F-8267843D3925}" type="slidenum">
              <a:rPr lang="en-GB" sz="800" b="0" i="0" u="none" strike="noStrike" kern="1200" cap="none" spc="0" baseline="0">
                <a:solidFill>
                  <a:srgbClr val="FFFFFF"/>
                </a:solidFill>
                <a:uFillTx/>
                <a:latin typeface="Avenir Next LT Pro Light"/>
              </a:rPr>
              <a:t>4</a:t>
            </a:fld>
            <a:endParaRPr lang="en-GB" sz="800" b="0" i="0" u="none" strike="noStrike" kern="1200" cap="none" spc="0" baseline="0">
              <a:solidFill>
                <a:srgbClr val="FFFFFF"/>
              </a:solidFill>
              <a:uFillTx/>
              <a:latin typeface="Avenir Next LT Pro Light"/>
            </a:endParaRPr>
          </a:p>
        </p:txBody>
      </p:sp>
      <p:sp>
        <p:nvSpPr>
          <p:cNvPr id="4" name="Content Placeholder 8">
            <a:extLst>
              <a:ext uri="{FF2B5EF4-FFF2-40B4-BE49-F238E27FC236}">
                <a16:creationId xmlns:a16="http://schemas.microsoft.com/office/drawing/2014/main" id="{B4CBFEC1-1BF7-F790-9935-BD514881CFCC}"/>
              </a:ext>
            </a:extLst>
          </p:cNvPr>
          <p:cNvSpPr txBox="1">
            <a:spLocks noGrp="1"/>
          </p:cNvSpPr>
          <p:nvPr>
            <p:ph type="body" idx="4294967295"/>
          </p:nvPr>
        </p:nvSpPr>
        <p:spPr>
          <a:xfrm>
            <a:off x="1371600" y="2603497"/>
            <a:ext cx="8788398" cy="3468684"/>
          </a:xfrm>
        </p:spPr>
        <p:txBody>
          <a:bodyPr/>
          <a:lstStyle/>
          <a:p>
            <a:pPr marL="0" lvl="0" indent="0">
              <a:lnSpc>
                <a:spcPct val="110000"/>
              </a:lnSpc>
              <a:buNone/>
            </a:pPr>
            <a:r>
              <a:rPr lang="en-GB">
                <a:solidFill>
                  <a:srgbClr val="002060"/>
                </a:solidFill>
                <a:latin typeface="PMingLiU" pitchFamily="18"/>
                <a:ea typeface="PMingLiU" pitchFamily="18"/>
              </a:rPr>
              <a:t>Academic misconduct is a serious matter that we should all be aware of. It involves gaining an unfair advantage in university assessments or activities that undermine the integrity of scholarship and research</a:t>
            </a:r>
            <a:r>
              <a:rPr lang="en-GB"/>
              <a:t>.</a:t>
            </a:r>
          </a:p>
          <a:p>
            <a:pPr marL="0" lvl="0" indent="0">
              <a:lnSpc>
                <a:spcPct val="110000"/>
              </a:lnSpc>
              <a:buNone/>
            </a:pPr>
            <a:endParaRPr lang="en-GB"/>
          </a:p>
          <a:p>
            <a:pPr marL="0" lvl="0" indent="0">
              <a:lnSpc>
                <a:spcPct val="110000"/>
              </a:lnSpc>
              <a:buNone/>
            </a:pPr>
            <a:r>
              <a:rPr lang="en-GB"/>
              <a:t>This include : - </a:t>
            </a:r>
            <a:r>
              <a:rPr lang="en-GB">
                <a:latin typeface="Algerian" pitchFamily="82"/>
              </a:rPr>
              <a:t>PLAGIARISM </a:t>
            </a:r>
          </a:p>
          <a:p>
            <a:pPr marL="0" lvl="0" indent="0">
              <a:lnSpc>
                <a:spcPct val="110000"/>
              </a:lnSpc>
              <a:buNone/>
            </a:pPr>
            <a:r>
              <a:rPr lang="en-GB">
                <a:latin typeface="Algerian" pitchFamily="82"/>
              </a:rPr>
              <a:t>                         - COLLUSION</a:t>
            </a:r>
          </a:p>
          <a:p>
            <a:pPr marL="0" lvl="0" indent="0">
              <a:lnSpc>
                <a:spcPct val="110000"/>
              </a:lnSpc>
              <a:buNone/>
            </a:pPr>
            <a:r>
              <a:rPr lang="en-GB">
                <a:latin typeface="Algerian" pitchFamily="82"/>
              </a:rPr>
              <a:t>                         - CHEATING </a:t>
            </a:r>
          </a:p>
          <a:p>
            <a:pPr marL="0" lvl="0" indent="0">
              <a:lnSpc>
                <a:spcPct val="110000"/>
              </a:lnSpc>
              <a:buNone/>
            </a:pPr>
            <a:r>
              <a:rPr lang="en-GB">
                <a:latin typeface="Algerian" pitchFamily="82"/>
              </a:rPr>
              <a:t>                         - FABRICATING DATA</a:t>
            </a:r>
          </a:p>
          <a:p>
            <a:pPr marL="0" lvl="0" indent="0">
              <a:lnSpc>
                <a:spcPct val="110000"/>
              </a:lnSpc>
              <a:buNone/>
            </a:pPr>
            <a:endParaRPr lang="en-GB"/>
          </a:p>
          <a:p>
            <a:pPr lvl="0">
              <a:lnSpc>
                <a:spcPct val="110000"/>
              </a:lnSpc>
            </a:pPr>
            <a:endParaRPr lang="en-GB"/>
          </a:p>
        </p:txBody>
      </p:sp>
      <p:sp>
        <p:nvSpPr>
          <p:cNvPr id="5" name="TextBox 9">
            <a:extLst>
              <a:ext uri="{FF2B5EF4-FFF2-40B4-BE49-F238E27FC236}">
                <a16:creationId xmlns:a16="http://schemas.microsoft.com/office/drawing/2014/main" id="{6A6ABD5F-BF14-A6E1-6B18-6B5716F847C9}"/>
              </a:ext>
            </a:extLst>
          </p:cNvPr>
          <p:cNvSpPr txBox="1"/>
          <p:nvPr/>
        </p:nvSpPr>
        <p:spPr>
          <a:xfrm>
            <a:off x="1026157" y="963164"/>
            <a:ext cx="4460242"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70C0"/>
                </a:solidFill>
                <a:uFillTx/>
                <a:latin typeface="Avenir Next LT Pro Light"/>
              </a:rPr>
              <a:t>Academic Misconduct </a:t>
            </a:r>
          </a:p>
        </p:txBody>
      </p:sp>
      <p:sp>
        <p:nvSpPr>
          <p:cNvPr id="6" name="TextBox 10">
            <a:extLst>
              <a:ext uri="{FF2B5EF4-FFF2-40B4-BE49-F238E27FC236}">
                <a16:creationId xmlns:a16="http://schemas.microsoft.com/office/drawing/2014/main" id="{28727E33-2795-3E1F-4CB1-BC920928F173}"/>
              </a:ext>
            </a:extLst>
          </p:cNvPr>
          <p:cNvSpPr txBox="1"/>
          <p:nvPr/>
        </p:nvSpPr>
        <p:spPr>
          <a:xfrm>
            <a:off x="6543044" y="1695562"/>
            <a:ext cx="596391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D0D0D"/>
                </a:solidFill>
                <a:uFillTx/>
                <a:latin typeface="Eras Medium ITC" pitchFamily="34"/>
              </a:rPr>
              <a:t>Let’s strive to excel in our studies while upholding the high standards of integrity</a:t>
            </a:r>
          </a:p>
        </p:txBody>
      </p:sp>
      <p:pic>
        <p:nvPicPr>
          <p:cNvPr id="7" name="Picture 12" descr="A cartoon of two boys sitting at desks&#10;&#10;Description automatically generated">
            <a:extLst>
              <a:ext uri="{FF2B5EF4-FFF2-40B4-BE49-F238E27FC236}">
                <a16:creationId xmlns:a16="http://schemas.microsoft.com/office/drawing/2014/main" id="{9AE3717B-6573-5F07-8C6E-24685A4E5EC2}"/>
              </a:ext>
            </a:extLst>
          </p:cNvPr>
          <p:cNvPicPr>
            <a:picLocks noChangeAspect="1"/>
          </p:cNvPicPr>
          <p:nvPr/>
        </p:nvPicPr>
        <p:blipFill>
          <a:blip r:embed="rId6"/>
          <a:stretch>
            <a:fillRect/>
          </a:stretch>
        </p:blipFill>
        <p:spPr>
          <a:xfrm>
            <a:off x="438912" y="4942332"/>
            <a:ext cx="1865376" cy="1240539"/>
          </a:xfrm>
          <a:prstGeom prst="rect">
            <a:avLst/>
          </a:prstGeom>
          <a:noFill/>
          <a:ln cap="flat">
            <a:noFill/>
          </a:ln>
        </p:spPr>
      </p:pic>
      <p:pic>
        <p:nvPicPr>
          <p:cNvPr id="8" name="Picture 14" descr="Cartoon of people looking at a paper with a red mark&#10;&#10;Description automatically generated">
            <a:extLst>
              <a:ext uri="{FF2B5EF4-FFF2-40B4-BE49-F238E27FC236}">
                <a16:creationId xmlns:a16="http://schemas.microsoft.com/office/drawing/2014/main" id="{2B848833-DFC4-CA7F-2E9A-3D9D129BD00F}"/>
              </a:ext>
            </a:extLst>
          </p:cNvPr>
          <p:cNvPicPr>
            <a:picLocks noChangeAspect="1"/>
          </p:cNvPicPr>
          <p:nvPr/>
        </p:nvPicPr>
        <p:blipFill>
          <a:blip r:embed="rId7"/>
          <a:stretch>
            <a:fillRect/>
          </a:stretch>
        </p:blipFill>
        <p:spPr>
          <a:xfrm>
            <a:off x="7905746" y="3962287"/>
            <a:ext cx="4286249" cy="2400300"/>
          </a:xfrm>
          <a:prstGeom prst="rect">
            <a:avLst/>
          </a:prstGeom>
          <a:noFill/>
          <a:ln cap="flat">
            <a:noFill/>
          </a:ln>
        </p:spPr>
      </p:pic>
      <p:pic>
        <p:nvPicPr>
          <p:cNvPr id="30" name="Video 29">
            <a:hlinkClick r:id="" action="ppaction://media"/>
            <a:extLst>
              <a:ext uri="{FF2B5EF4-FFF2-40B4-BE49-F238E27FC236}">
                <a16:creationId xmlns:a16="http://schemas.microsoft.com/office/drawing/2014/main" id="{6DD51DD0-25C3-FE98-476D-3614AD878270}"/>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12500" r="12500"/>
          <a:stretch>
            <a:fillRect/>
          </a:stretch>
        </p:blipFill>
        <p:spPr>
          <a:xfrm>
            <a:off x="5263994" y="3505201"/>
            <a:ext cx="2057400" cy="2057400"/>
          </a:xfrm>
          <a:prstGeom prst="ellipse">
            <a:avLst/>
          </a:prstGeom>
        </p:spPr>
      </p:pic>
    </p:spTree>
    <p:custDataLst>
      <p:tags r:id="rId1"/>
    </p:custDataLst>
  </p:cSld>
  <p:clrMapOvr>
    <a:masterClrMapping/>
  </p:clrMapOvr>
  <p:transition spd="med" advTm="3856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 calcmode="lin" valueType="num">
                                      <p:cBhvr>
                                        <p:cTn id="2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 calcmode="lin" valueType="num">
                                      <p:cBhvr>
                                        <p:cTn id="3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45" fill="hold" display="0">
                  <p:stCondLst>
                    <p:cond delay="indefinite"/>
                  </p:stCondLst>
                </p:cTn>
                <p:tgtEl>
                  <p:spTgt spid="30"/>
                </p:tgtEl>
              </p:cMediaNode>
            </p:video>
            <p:seq concurrent="1" nextAc="seek">
              <p:cTn id="46" restart="whenNotActive" fill="hold" evtFilter="cancelBubble" nodeType="interactiveSeq">
                <p:stCondLst>
                  <p:cond evt="onClick" delay="0">
                    <p:tgtEl>
                      <p:spTgt spid="30"/>
                    </p:tgtEl>
                  </p:cond>
                </p:stCondLst>
                <p:endSync evt="end" delay="0">
                  <p:rtn val="all"/>
                </p:endSync>
                <p:childTnLst>
                  <p:par>
                    <p:cTn id="47" fill="hold">
                      <p:stCondLst>
                        <p:cond delay="0"/>
                      </p:stCondLst>
                      <p:childTnLst>
                        <p:par>
                          <p:cTn id="48" fill="hold">
                            <p:stCondLst>
                              <p:cond delay="0"/>
                            </p:stCondLst>
                            <p:childTnLst>
                              <p:par>
                                <p:cTn id="49" presetID="2" presetClass="mediacall" presetSubtype="0" fill="hold" nodeType="clickEffect">
                                  <p:stCondLst>
                                    <p:cond delay="0"/>
                                  </p:stCondLst>
                                  <p:childTnLst>
                                    <p:cmd type="call" cmd="togglePause">
                                      <p:cBhvr>
                                        <p:cTn id="50" dur="1" fill="hold"/>
                                        <p:tgtEl>
                                          <p:spTgt spid="30"/>
                                        </p:tgtEl>
                                      </p:cBhvr>
                                    </p:cmd>
                                  </p:childTnLst>
                                </p:cTn>
                              </p:par>
                            </p:childTnLst>
                          </p:cTn>
                        </p:par>
                      </p:childTnLst>
                    </p:cTn>
                  </p:par>
                </p:childTnLst>
              </p:cTn>
              <p:nextCondLst>
                <p:cond evt="onClick" delay="0">
                  <p:tgtEl>
                    <p:spTgt spid="30"/>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35AC0-06B3-E62E-9864-D5EFC30AC50D}"/>
              </a:ext>
            </a:extLst>
          </p:cNvPr>
          <p:cNvSpPr txBox="1">
            <a:spLocks noGrp="1"/>
          </p:cNvSpPr>
          <p:nvPr>
            <p:ph type="title"/>
          </p:nvPr>
        </p:nvSpPr>
        <p:spPr>
          <a:xfrm>
            <a:off x="629921" y="-342387"/>
            <a:ext cx="10241280" cy="1234440"/>
          </a:xfrm>
        </p:spPr>
        <p:txBody>
          <a:bodyPr/>
          <a:lstStyle/>
          <a:p>
            <a:pPr lvl="0"/>
            <a:r>
              <a:rPr lang="en-GB"/>
              <a:t>TOPIC THREE </a:t>
            </a:r>
          </a:p>
        </p:txBody>
      </p:sp>
      <p:sp>
        <p:nvSpPr>
          <p:cNvPr id="3" name="Slide Number Placeholder 5">
            <a:extLst>
              <a:ext uri="{FF2B5EF4-FFF2-40B4-BE49-F238E27FC236}">
                <a16:creationId xmlns:a16="http://schemas.microsoft.com/office/drawing/2014/main" id="{BAC4E407-07C5-2844-FC41-00D0BD6B435E}"/>
              </a:ext>
            </a:extLst>
          </p:cNvPr>
          <p:cNvSpPr txBox="1"/>
          <p:nvPr/>
        </p:nvSpPr>
        <p:spPr>
          <a:xfrm>
            <a:off x="11667744" y="6409944"/>
            <a:ext cx="438912" cy="44805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37C1398-F1C6-4A81-BFFF-73953AC81F42}" type="slidenum">
              <a:rPr lang="en-GB" sz="800" b="0" i="0" u="none" strike="noStrike" kern="1200" cap="none" spc="0" baseline="0">
                <a:solidFill>
                  <a:srgbClr val="FFFFFF"/>
                </a:solidFill>
                <a:uFillTx/>
                <a:latin typeface="Avenir Next LT Pro Light"/>
              </a:rPr>
              <a:t>5</a:t>
            </a:fld>
            <a:endParaRPr lang="en-GB" sz="800" b="0" i="0" u="none" strike="noStrike" kern="1200" cap="none" spc="0" baseline="0">
              <a:solidFill>
                <a:srgbClr val="FFFFFF"/>
              </a:solidFill>
              <a:uFillTx/>
              <a:latin typeface="Avenir Next LT Pro Light"/>
            </a:endParaRPr>
          </a:p>
        </p:txBody>
      </p:sp>
      <p:pic>
        <p:nvPicPr>
          <p:cNvPr id="4" name="Content Placeholder 10">
            <a:extLst>
              <a:ext uri="{FF2B5EF4-FFF2-40B4-BE49-F238E27FC236}">
                <a16:creationId xmlns:a16="http://schemas.microsoft.com/office/drawing/2014/main" id="{916A0131-3D5D-3212-6163-E67FB4F647C5}"/>
              </a:ext>
            </a:extLst>
          </p:cNvPr>
          <p:cNvPicPr>
            <a:picLocks noGrp="1" noChangeAspect="1"/>
          </p:cNvPicPr>
          <p:nvPr>
            <p:ph type="pic" idx="4294967295"/>
          </p:nvPr>
        </p:nvPicPr>
        <p:blipFill>
          <a:blip r:embed="rId6"/>
          <a:stretch>
            <a:fillRect/>
          </a:stretch>
        </p:blipFill>
        <p:spPr>
          <a:xfrm>
            <a:off x="9144000" y="4581144"/>
            <a:ext cx="3047996" cy="1828800"/>
          </a:xfrm>
        </p:spPr>
      </p:pic>
      <p:sp>
        <p:nvSpPr>
          <p:cNvPr id="5" name="TextBox 8">
            <a:extLst>
              <a:ext uri="{FF2B5EF4-FFF2-40B4-BE49-F238E27FC236}">
                <a16:creationId xmlns:a16="http://schemas.microsoft.com/office/drawing/2014/main" id="{CE8DCF05-D3AB-3D13-A71E-5541D6EA837A}"/>
              </a:ext>
            </a:extLst>
          </p:cNvPr>
          <p:cNvSpPr txBox="1"/>
          <p:nvPr/>
        </p:nvSpPr>
        <p:spPr>
          <a:xfrm>
            <a:off x="1849117" y="892052"/>
            <a:ext cx="3230876"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lasassy Caps" pitchFamily="2"/>
              </a:rPr>
              <a:t>Critical Thinking </a:t>
            </a:r>
          </a:p>
        </p:txBody>
      </p:sp>
      <p:pic>
        <p:nvPicPr>
          <p:cNvPr id="6" name="Picture 18">
            <a:extLst>
              <a:ext uri="{FF2B5EF4-FFF2-40B4-BE49-F238E27FC236}">
                <a16:creationId xmlns:a16="http://schemas.microsoft.com/office/drawing/2014/main" id="{7B38828A-4A92-2289-AF4D-DA9DC72D374C}"/>
              </a:ext>
            </a:extLst>
          </p:cNvPr>
          <p:cNvPicPr>
            <a:picLocks noChangeAspect="1"/>
          </p:cNvPicPr>
          <p:nvPr/>
        </p:nvPicPr>
        <p:blipFill>
          <a:blip r:embed="rId7"/>
          <a:stretch>
            <a:fillRect/>
          </a:stretch>
        </p:blipFill>
        <p:spPr>
          <a:xfrm>
            <a:off x="9785094" y="-177795"/>
            <a:ext cx="2321561" cy="2321561"/>
          </a:xfrm>
          <a:prstGeom prst="rect">
            <a:avLst/>
          </a:prstGeom>
          <a:noFill/>
          <a:ln cap="flat">
            <a:noFill/>
          </a:ln>
        </p:spPr>
      </p:pic>
      <p:sp>
        <p:nvSpPr>
          <p:cNvPr id="7" name="TextBox 19">
            <a:extLst>
              <a:ext uri="{FF2B5EF4-FFF2-40B4-BE49-F238E27FC236}">
                <a16:creationId xmlns:a16="http://schemas.microsoft.com/office/drawing/2014/main" id="{A5580854-1805-2D5D-1942-0680D2424067}"/>
              </a:ext>
            </a:extLst>
          </p:cNvPr>
          <p:cNvSpPr txBox="1"/>
          <p:nvPr/>
        </p:nvSpPr>
        <p:spPr>
          <a:xfrm>
            <a:off x="812801" y="2712723"/>
            <a:ext cx="7802876" cy="221599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BD1F00"/>
                </a:solidFill>
                <a:uFillTx/>
                <a:latin typeface="Myanmar Text" pitchFamily="34"/>
                <a:cs typeface="Myanmar Text" pitchFamily="34"/>
              </a:rPr>
              <a:t>Is a fundamental skill that involves analyzing information, evaluating evidence, and forming reasoned conclusions.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BD1F00"/>
                </a:solidFill>
                <a:uFillTx/>
                <a:latin typeface="Myanmar Text" pitchFamily="34"/>
                <a:cs typeface="Myanmar Text" pitchFamily="34"/>
              </a:rPr>
              <a:t>Examining concepts, theories, and arguments.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BD1F00"/>
                </a:solidFill>
                <a:uFillTx/>
                <a:latin typeface="Myanmar Text" pitchFamily="34"/>
                <a:cs typeface="Myanmar Text" pitchFamily="34"/>
              </a:rPr>
              <a:t>Evaluate the credibility of sources, and asses the strengths and weaknesses of different arguments.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BD1F00"/>
                </a:solidFill>
                <a:uFillTx/>
                <a:latin typeface="Myanmar Text" pitchFamily="34"/>
                <a:cs typeface="Myanmar Text" pitchFamily="34"/>
              </a:rPr>
              <a:t>Convincing and well-rounded essay or research paper.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Light"/>
            </a:endParaRPr>
          </a:p>
        </p:txBody>
      </p:sp>
      <p:sp>
        <p:nvSpPr>
          <p:cNvPr id="8" name="TextBox 20">
            <a:extLst>
              <a:ext uri="{FF2B5EF4-FFF2-40B4-BE49-F238E27FC236}">
                <a16:creationId xmlns:a16="http://schemas.microsoft.com/office/drawing/2014/main" id="{6943291F-4475-4856-53D9-EEDCB239FBA0}"/>
              </a:ext>
            </a:extLst>
          </p:cNvPr>
          <p:cNvSpPr txBox="1"/>
          <p:nvPr/>
        </p:nvSpPr>
        <p:spPr>
          <a:xfrm>
            <a:off x="4368802" y="4806811"/>
            <a:ext cx="4937760" cy="16312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FF0000"/>
                </a:solidFill>
                <a:uFillTx/>
                <a:latin typeface="Abadi Extra Light" pitchFamily="34"/>
              </a:rPr>
              <a:t>So, in a nutshell, critical thinking in university involves actively questioning, </a:t>
            </a:r>
            <a:r>
              <a:rPr lang="en-GB" sz="2000" b="1" i="0" u="none" strike="noStrike" kern="1200" cap="none" spc="0" baseline="0" dirty="0" err="1">
                <a:solidFill>
                  <a:srgbClr val="FF0000"/>
                </a:solidFill>
                <a:uFillTx/>
                <a:latin typeface="Abadi Extra Light" pitchFamily="34"/>
              </a:rPr>
              <a:t>analyzing</a:t>
            </a:r>
            <a:r>
              <a:rPr lang="en-GB" sz="2000" b="1" i="0" u="none" strike="noStrike" kern="1200" cap="none" spc="0" baseline="0" dirty="0">
                <a:solidFill>
                  <a:srgbClr val="FF0000"/>
                </a:solidFill>
                <a:uFillTx/>
                <a:latin typeface="Abadi Extra Light" pitchFamily="34"/>
              </a:rPr>
              <a:t>, and evaluating information to develop a deeper understanding and to engage in thoughtful and independent thinking</a:t>
            </a:r>
          </a:p>
        </p:txBody>
      </p:sp>
      <p:sp>
        <p:nvSpPr>
          <p:cNvPr id="9" name="Arrow: Right 21">
            <a:extLst>
              <a:ext uri="{FF2B5EF4-FFF2-40B4-BE49-F238E27FC236}">
                <a16:creationId xmlns:a16="http://schemas.microsoft.com/office/drawing/2014/main" id="{DD2CAD76-A86A-75FC-EB86-22245E6A0A38}"/>
              </a:ext>
            </a:extLst>
          </p:cNvPr>
          <p:cNvSpPr/>
          <p:nvPr/>
        </p:nvSpPr>
        <p:spPr>
          <a:xfrm flipV="1">
            <a:off x="1178561" y="5583207"/>
            <a:ext cx="3190241" cy="365760"/>
          </a:xfrm>
          <a:custGeom>
            <a:avLst>
              <a:gd name="f0" fmla="val 20362"/>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pin 0 f0 21600"/>
              <a:gd name="f15" fmla="pin 0 f1 10800"/>
              <a:gd name="f16" fmla="*/ f10 f2 1"/>
              <a:gd name="f17" fmla="*/ f11 f2 1"/>
              <a:gd name="f18" fmla="val f15"/>
              <a:gd name="f19" fmla="val f14"/>
              <a:gd name="f20" fmla="+- 21600 0 f15"/>
              <a:gd name="f21" fmla="*/ f14 f12 1"/>
              <a:gd name="f22" fmla="*/ f15 f13 1"/>
              <a:gd name="f23" fmla="*/ 0 f12 1"/>
              <a:gd name="f24" fmla="*/ 0 f13 1"/>
              <a:gd name="f25" fmla="*/ f16 1 f4"/>
              <a:gd name="f26" fmla="*/ 21600 f13 1"/>
              <a:gd name="f27" fmla="*/ f17 1 f4"/>
              <a:gd name="f28" fmla="+- 21600 0 f19"/>
              <a:gd name="f29" fmla="*/ f20 f13 1"/>
              <a:gd name="f30" fmla="*/ f18 f13 1"/>
              <a:gd name="f31" fmla="*/ f19 f12 1"/>
              <a:gd name="f32" fmla="+- f25 0 f3"/>
              <a:gd name="f33" fmla="+- f27 0 f3"/>
              <a:gd name="f34" fmla="*/ f28 f18 1"/>
              <a:gd name="f35" fmla="*/ f34 1 10800"/>
              <a:gd name="f36" fmla="+- f19 f35 0"/>
              <a:gd name="f37" fmla="*/ f36 f12 1"/>
            </a:gdLst>
            <a:ahLst>
              <a:ahXY gdRefX="f0" minX="f7" maxX="f8" gdRefY="f1" minY="f7" maxY="f9">
                <a:pos x="f21" y="f22"/>
              </a:ahXY>
            </a:ahLst>
            <a:cxnLst>
              <a:cxn ang="3cd4">
                <a:pos x="hc" y="t"/>
              </a:cxn>
              <a:cxn ang="0">
                <a:pos x="r" y="vc"/>
              </a:cxn>
              <a:cxn ang="cd4">
                <a:pos x="hc" y="b"/>
              </a:cxn>
              <a:cxn ang="cd2">
                <a:pos x="l" y="vc"/>
              </a:cxn>
              <a:cxn ang="f32">
                <a:pos x="f31" y="f24"/>
              </a:cxn>
              <a:cxn ang="f33">
                <a:pos x="f31" y="f26"/>
              </a:cxn>
            </a:cxnLst>
            <a:rect l="f23" t="f30" r="f37" b="f29"/>
            <a:pathLst>
              <a:path w="21600" h="21600">
                <a:moveTo>
                  <a:pt x="f7" y="f18"/>
                </a:moveTo>
                <a:lnTo>
                  <a:pt x="f19" y="f18"/>
                </a:lnTo>
                <a:lnTo>
                  <a:pt x="f19" y="f7"/>
                </a:lnTo>
                <a:lnTo>
                  <a:pt x="f8" y="f9"/>
                </a:lnTo>
                <a:lnTo>
                  <a:pt x="f19" y="f8"/>
                </a:lnTo>
                <a:lnTo>
                  <a:pt x="f19" y="f20"/>
                </a:lnTo>
                <a:lnTo>
                  <a:pt x="f7" y="f20"/>
                </a:lnTo>
                <a:close/>
              </a:path>
            </a:pathLst>
          </a:custGeom>
          <a:solidFill>
            <a:srgbClr val="000000"/>
          </a:solidFill>
          <a:ln w="19046" cap="flat">
            <a:solidFill>
              <a:srgbClr val="FFFFFF"/>
            </a:solidFill>
            <a:prstDash val="solid"/>
            <a:miter/>
          </a:ln>
          <a:effectLst>
            <a:outerShdw dist="12698" dir="8100000" algn="tl">
              <a:srgbClr val="000000">
                <a:alpha val="2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Light"/>
            </a:endParaRPr>
          </a:p>
        </p:txBody>
      </p:sp>
      <p:sp>
        <p:nvSpPr>
          <p:cNvPr id="10" name="TextBox 22">
            <a:extLst>
              <a:ext uri="{FF2B5EF4-FFF2-40B4-BE49-F238E27FC236}">
                <a16:creationId xmlns:a16="http://schemas.microsoft.com/office/drawing/2014/main" id="{6E2D6CC5-CEF8-28FB-7CDB-A90C29CB650F}"/>
              </a:ext>
            </a:extLst>
          </p:cNvPr>
          <p:cNvSpPr txBox="1"/>
          <p:nvPr/>
        </p:nvSpPr>
        <p:spPr>
          <a:xfrm>
            <a:off x="5080004" y="1184431"/>
            <a:ext cx="4521195"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Batang" pitchFamily="18"/>
                <a:ea typeface="Batang" pitchFamily="18"/>
              </a:rPr>
              <a:t>“The term </a:t>
            </a:r>
            <a:r>
              <a:rPr lang="en-GB" sz="1800" b="0" i="1" u="none" strike="noStrike" kern="1200" cap="none" spc="0" baseline="0">
                <a:solidFill>
                  <a:srgbClr val="000000"/>
                </a:solidFill>
                <a:uFillTx/>
                <a:latin typeface="Batang" pitchFamily="18"/>
                <a:ea typeface="Batang" pitchFamily="18"/>
              </a:rPr>
              <a:t>critical thinking </a:t>
            </a:r>
            <a:r>
              <a:rPr lang="en-GB" sz="1800" b="0" i="0" u="none" strike="noStrike" kern="1200" cap="none" spc="0" baseline="0">
                <a:solidFill>
                  <a:srgbClr val="000000"/>
                </a:solidFill>
                <a:uFillTx/>
                <a:latin typeface="Batang" pitchFamily="18"/>
                <a:ea typeface="Batang" pitchFamily="18"/>
              </a:rPr>
              <a:t>was coined by American philosopher and educator </a:t>
            </a:r>
            <a:r>
              <a:rPr lang="en-GB" sz="1800" b="1" i="1" u="none" strike="noStrike" kern="1200" cap="none" spc="0" baseline="0">
                <a:solidFill>
                  <a:srgbClr val="000000"/>
                </a:solidFill>
                <a:uFillTx/>
                <a:latin typeface="Batang" pitchFamily="18"/>
                <a:ea typeface="Batang" pitchFamily="18"/>
              </a:rPr>
              <a:t>John Dewey </a:t>
            </a:r>
            <a:r>
              <a:rPr lang="en-GB" sz="1800" b="0" i="0" u="none" strike="noStrike" kern="1200" cap="none" spc="0" baseline="0">
                <a:solidFill>
                  <a:srgbClr val="000000"/>
                </a:solidFill>
                <a:uFillTx/>
                <a:latin typeface="Batang" pitchFamily="18"/>
                <a:ea typeface="Batang" pitchFamily="18"/>
              </a:rPr>
              <a:t>in the book </a:t>
            </a:r>
            <a:r>
              <a:rPr lang="en-GB" sz="1800" b="0" i="0" u="none" strike="noStrike" kern="1200" cap="none" spc="0" baseline="0">
                <a:solidFill>
                  <a:srgbClr val="000000"/>
                </a:solidFill>
                <a:effectLst>
                  <a:outerShdw dist="38096" dir="2700000">
                    <a:srgbClr val="000000"/>
                  </a:outerShdw>
                </a:effectLst>
                <a:uFillTx/>
                <a:latin typeface="Batang" pitchFamily="18"/>
                <a:ea typeface="Batang" pitchFamily="18"/>
              </a:rPr>
              <a:t>How We Think (1910)”</a:t>
            </a:r>
          </a:p>
        </p:txBody>
      </p:sp>
      <p:cxnSp>
        <p:nvCxnSpPr>
          <p:cNvPr id="11" name="Connector: Elbow 24">
            <a:extLst>
              <a:ext uri="{FF2B5EF4-FFF2-40B4-BE49-F238E27FC236}">
                <a16:creationId xmlns:a16="http://schemas.microsoft.com/office/drawing/2014/main" id="{8BA3E642-52E4-CBD6-E46E-8FD9701F21A8}"/>
              </a:ext>
            </a:extLst>
          </p:cNvPr>
          <p:cNvCxnSpPr>
            <a:endCxn id="10" idx="1"/>
          </p:cNvCxnSpPr>
          <p:nvPr/>
        </p:nvCxnSpPr>
        <p:spPr>
          <a:xfrm>
            <a:off x="4226557" y="1199820"/>
            <a:ext cx="853447" cy="584777"/>
          </a:xfrm>
          <a:prstGeom prst="bentConnector3">
            <a:avLst/>
          </a:prstGeom>
          <a:noFill/>
          <a:ln w="12701" cap="flat">
            <a:solidFill>
              <a:srgbClr val="00B050"/>
            </a:solidFill>
            <a:prstDash val="solid"/>
            <a:miter/>
            <a:tailEnd type="arrow"/>
          </a:ln>
          <a:effectLst>
            <a:outerShdw dist="38096" dir="8100000" algn="tl">
              <a:srgbClr val="000000">
                <a:alpha val="40000"/>
              </a:srgbClr>
            </a:outerShdw>
          </a:effectLst>
        </p:spPr>
      </p:cxnSp>
      <p:pic>
        <p:nvPicPr>
          <p:cNvPr id="42" name="Video 41">
            <a:hlinkClick r:id="" action="ppaction://media"/>
            <a:extLst>
              <a:ext uri="{FF2B5EF4-FFF2-40B4-BE49-F238E27FC236}">
                <a16:creationId xmlns:a16="http://schemas.microsoft.com/office/drawing/2014/main" id="{3090D774-5479-E5FA-64EA-0A5C95B7E19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rcRect l="12500" r="12500"/>
          <a:stretch>
            <a:fillRect/>
          </a:stretch>
        </p:blipFill>
        <p:spPr>
          <a:xfrm>
            <a:off x="9829800" y="2333755"/>
            <a:ext cx="2057400" cy="2057400"/>
          </a:xfrm>
          <a:prstGeom prst="ellipse">
            <a:avLst/>
          </a:prstGeom>
        </p:spPr>
      </p:pic>
    </p:spTree>
    <p:custDataLst>
      <p:tags r:id="rId1"/>
    </p:custDataLst>
  </p:cSld>
  <p:clrMapOvr>
    <a:masterClrMapping/>
  </p:clrMapOvr>
  <p:transition spd="slow" advTm="3184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ppt_x</p:attrName>
                                        </p:attrNameLst>
                                      </p:cBhvr>
                                      <p:tavLst>
                                        <p:tav tm="0">
                                          <p:val>
                                            <p:strVal val="#ppt_x"/>
                                          </p:val>
                                        </p:tav>
                                        <p:tav tm="100000">
                                          <p:val>
                                            <p:strVal val="#ppt_x"/>
                                          </p:val>
                                        </p:tav>
                                      </p:tavLst>
                                    </p:anim>
                                    <p:anim calcmode="lin" valueType="num">
                                      <p:cBhvr>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1000"/>
                                        <p:tgtEl>
                                          <p:spTgt spid="5">
                                            <p:txEl>
                                              <p:pRg st="0" end="0"/>
                                            </p:txEl>
                                          </p:spTgt>
                                        </p:tgtEl>
                                      </p:cBhvr>
                                    </p:animEffect>
                                    <p:anim calcmode="lin" valueType="num">
                                      <p:cBhvr>
                                        <p:cTn id="1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wipe(down)">
                                      <p:cBhvr>
                                        <p:cTn id="24" dur="500"/>
                                        <p:tgtEl>
                                          <p:spTgt spid="11"/>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10">
                                            <p:txEl>
                                              <p:pRg st="0" end="0"/>
                                            </p:txEl>
                                          </p:spTgt>
                                        </p:tgtEl>
                                        <p:attrNameLst>
                                          <p:attrName>style.visibility</p:attrName>
                                        </p:attrNameLst>
                                      </p:cBhvr>
                                      <p:to>
                                        <p:strVal val="visible"/>
                                      </p:to>
                                    </p:set>
                                    <p:animEffect transition="in" filter="circle(in)">
                                      <p:cBhvr>
                                        <p:cTn id="29" dur="2000"/>
                                        <p:tgtEl>
                                          <p:spTgt spid="10">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10" fill="hold" nodeType="click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animEffect transition="in" filter="fade">
                                      <p:cBhvr>
                                        <p:cTn id="34" dur="500"/>
                                        <p:tgtEl>
                                          <p:spTgt spid="7">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10" fill="hold"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animEffect transition="in" filter="fade">
                                      <p:cBhvr>
                                        <p:cTn id="39" dur="500"/>
                                        <p:tgtEl>
                                          <p:spTgt spid="7">
                                            <p:txEl>
                                              <p:pRg st="1" end="1"/>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10" fill="hold" nodeType="clickEffect">
                                  <p:stCondLst>
                                    <p:cond delay="0"/>
                                  </p:stCondLst>
                                  <p:childTnLst>
                                    <p:set>
                                      <p:cBhvr>
                                        <p:cTn id="43" dur="1" fill="hold">
                                          <p:stCondLst>
                                            <p:cond delay="0"/>
                                          </p:stCondLst>
                                        </p:cTn>
                                        <p:tgtEl>
                                          <p:spTgt spid="7">
                                            <p:txEl>
                                              <p:pRg st="2" end="2"/>
                                            </p:txEl>
                                          </p:spTgt>
                                        </p:tgtEl>
                                        <p:attrNameLst>
                                          <p:attrName>style.visibility</p:attrName>
                                        </p:attrNameLst>
                                      </p:cBhvr>
                                      <p:to>
                                        <p:strVal val="visible"/>
                                      </p:to>
                                    </p:set>
                                    <p:animEffect transition="in" filter="fade">
                                      <p:cBhvr>
                                        <p:cTn id="44" dur="500"/>
                                        <p:tgtEl>
                                          <p:spTgt spid="7">
                                            <p:txEl>
                                              <p:pRg st="2" end="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10" fill="hold" nodeType="clickEffect">
                                  <p:stCondLst>
                                    <p:cond delay="0"/>
                                  </p:stCondLst>
                                  <p:childTnLst>
                                    <p:set>
                                      <p:cBhvr>
                                        <p:cTn id="48" dur="1" fill="hold">
                                          <p:stCondLst>
                                            <p:cond delay="0"/>
                                          </p:stCondLst>
                                        </p:cTn>
                                        <p:tgtEl>
                                          <p:spTgt spid="7">
                                            <p:txEl>
                                              <p:pRg st="3" end="3"/>
                                            </p:txEl>
                                          </p:spTgt>
                                        </p:tgtEl>
                                        <p:attrNameLst>
                                          <p:attrName>style.visibility</p:attrName>
                                        </p:attrNameLst>
                                      </p:cBhvr>
                                      <p:to>
                                        <p:strVal val="visible"/>
                                      </p:to>
                                    </p:set>
                                    <p:animEffect transition="in" filter="fade">
                                      <p:cBhvr>
                                        <p:cTn id="49" dur="500"/>
                                        <p:tgtEl>
                                          <p:spTgt spid="7">
                                            <p:txEl>
                                              <p:pRg st="3" end="3"/>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9"/>
                                        </p:tgtEl>
                                        <p:attrNameLst>
                                          <p:attrName>style.visibility</p:attrName>
                                        </p:attrNameLst>
                                      </p:cBhvr>
                                      <p:to>
                                        <p:strVal val="visible"/>
                                      </p:to>
                                    </p:set>
                                    <p:animEffect transition="in" filter="fade">
                                      <p:cBhvr>
                                        <p:cTn id="54" dur="1000"/>
                                        <p:tgtEl>
                                          <p:spTgt spid="9"/>
                                        </p:tgtEl>
                                      </p:cBhvr>
                                    </p:animEffect>
                                    <p:anim calcmode="lin" valueType="num">
                                      <p:cBhvr>
                                        <p:cTn id="55" dur="1000" fill="hold"/>
                                        <p:tgtEl>
                                          <p:spTgt spid="9"/>
                                        </p:tgtEl>
                                        <p:attrNameLst>
                                          <p:attrName>ppt_x</p:attrName>
                                        </p:attrNameLst>
                                      </p:cBhvr>
                                      <p:tavLst>
                                        <p:tav tm="0">
                                          <p:val>
                                            <p:strVal val="#ppt_x"/>
                                          </p:val>
                                        </p:tav>
                                        <p:tav tm="100000">
                                          <p:val>
                                            <p:strVal val="#ppt_x"/>
                                          </p:val>
                                        </p:tav>
                                      </p:tavLst>
                                    </p:anim>
                                    <p:anim calcmode="lin" valueType="num">
                                      <p:cBhvr>
                                        <p:cTn id="5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8">
                                            <p:txEl>
                                              <p:pRg st="0" end="0"/>
                                            </p:txEl>
                                          </p:spTgt>
                                        </p:tgtEl>
                                        <p:attrNameLst>
                                          <p:attrName>style.visibility</p:attrName>
                                        </p:attrNameLst>
                                      </p:cBhvr>
                                      <p:to>
                                        <p:strVal val="visible"/>
                                      </p:to>
                                    </p:set>
                                    <p:animEffect transition="in" filter="fade">
                                      <p:cBhvr>
                                        <p:cTn id="61" dur="500"/>
                                        <p:tgtEl>
                                          <p:spTgt spid="8">
                                            <p:txEl>
                                              <p:pRg st="0" end="0"/>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nodeType="clickEffect">
                                  <p:stCondLst>
                                    <p:cond delay="0"/>
                                  </p:stCondLst>
                                  <p:childTnLst>
                                    <p:set>
                                      <p:cBhvr>
                                        <p:cTn id="65" dur="1" fill="hold">
                                          <p:stCondLst>
                                            <p:cond delay="0"/>
                                          </p:stCondLst>
                                        </p:cTn>
                                        <p:tgtEl>
                                          <p:spTgt spid="6"/>
                                        </p:tgtEl>
                                        <p:attrNameLst>
                                          <p:attrName>style.visibility</p:attrName>
                                        </p:attrNameLst>
                                      </p:cBhvr>
                                      <p:to>
                                        <p:strVal val="visible"/>
                                      </p:to>
                                    </p:set>
                                    <p:animEffect transition="in" filter="fade">
                                      <p:cBhvr>
                                        <p:cTn id="66" dur="1000"/>
                                        <p:tgtEl>
                                          <p:spTgt spid="6"/>
                                        </p:tgtEl>
                                      </p:cBhvr>
                                    </p:animEffect>
                                    <p:anim calcmode="lin" valueType="num">
                                      <p:cBhvr>
                                        <p:cTn id="67" dur="1000" fill="hold"/>
                                        <p:tgtEl>
                                          <p:spTgt spid="6"/>
                                        </p:tgtEl>
                                        <p:attrNameLst>
                                          <p:attrName>ppt_x</p:attrName>
                                        </p:attrNameLst>
                                      </p:cBhvr>
                                      <p:tavLst>
                                        <p:tav tm="0">
                                          <p:val>
                                            <p:strVal val="#ppt_x"/>
                                          </p:val>
                                        </p:tav>
                                        <p:tav tm="100000">
                                          <p:val>
                                            <p:strVal val="#ppt_x"/>
                                          </p:val>
                                        </p:tav>
                                      </p:tavLst>
                                    </p:anim>
                                    <p:anim calcmode="lin" valueType="num">
                                      <p:cBhvr>
                                        <p:cTn id="6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1" presetClass="entr" presetSubtype="1" fill="hold" nodeType="clickEffect">
                                  <p:stCondLst>
                                    <p:cond delay="0"/>
                                  </p:stCondLst>
                                  <p:childTnLst>
                                    <p:set>
                                      <p:cBhvr>
                                        <p:cTn id="72" dur="1" fill="hold">
                                          <p:stCondLst>
                                            <p:cond delay="0"/>
                                          </p:stCondLst>
                                        </p:cTn>
                                        <p:tgtEl>
                                          <p:spTgt spid="4"/>
                                        </p:tgtEl>
                                        <p:attrNameLst>
                                          <p:attrName>style.visibility</p:attrName>
                                        </p:attrNameLst>
                                      </p:cBhvr>
                                      <p:to>
                                        <p:strVal val="visible"/>
                                      </p:to>
                                    </p:set>
                                    <p:animEffect transition="in" filter="wheel(1)">
                                      <p:cBhvr>
                                        <p:cTn id="7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74" fill="hold" display="0">
                  <p:stCondLst>
                    <p:cond delay="indefinite"/>
                  </p:stCondLst>
                </p:cTn>
                <p:tgtEl>
                  <p:spTgt spid="42"/>
                </p:tgtEl>
              </p:cMediaNode>
            </p:video>
            <p:seq concurrent="1" nextAc="seek">
              <p:cTn id="75" restart="whenNotActive" fill="hold" evtFilter="cancelBubble" nodeType="interactiveSeq">
                <p:stCondLst>
                  <p:cond evt="onClick" delay="0">
                    <p:tgtEl>
                      <p:spTgt spid="42"/>
                    </p:tgtEl>
                  </p:cond>
                </p:stCondLst>
                <p:endSync evt="end" delay="0">
                  <p:rtn val="all"/>
                </p:endSync>
                <p:childTnLst>
                  <p:par>
                    <p:cTn id="76" fill="hold">
                      <p:stCondLst>
                        <p:cond delay="0"/>
                      </p:stCondLst>
                      <p:childTnLst>
                        <p:par>
                          <p:cTn id="77" fill="hold">
                            <p:stCondLst>
                              <p:cond delay="0"/>
                            </p:stCondLst>
                            <p:childTnLst>
                              <p:par>
                                <p:cTn id="78" presetID="2" presetClass="mediacall" presetSubtype="0" fill="hold" nodeType="clickEffect">
                                  <p:stCondLst>
                                    <p:cond delay="0"/>
                                  </p:stCondLst>
                                  <p:childTnLst>
                                    <p:cmd type="call" cmd="togglePause">
                                      <p:cBhvr>
                                        <p:cTn id="79" dur="1" fill="hold"/>
                                        <p:tgtEl>
                                          <p:spTgt spid="42"/>
                                        </p:tgtEl>
                                      </p:cBhvr>
                                    </p:cmd>
                                  </p:childTnLst>
                                </p:cTn>
                              </p:par>
                            </p:childTnLst>
                          </p:cTn>
                        </p:par>
                      </p:childTnLst>
                    </p:cTn>
                  </p:par>
                </p:childTnLst>
              </p:cTn>
              <p:nextCondLst>
                <p:cond evt="onClick" delay="0">
                  <p:tgtEl>
                    <p:spTgt spid="42"/>
                  </p:tgtEl>
                </p:cond>
              </p:nextCondLst>
            </p:seq>
          </p:childTnLst>
        </p:cTn>
      </p:par>
    </p:tnLst>
    <p:bldLst>
      <p:bldP spid="2" grpId="0"/>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pic>
        <p:nvPicPr>
          <p:cNvPr id="2" name="Content Placeholder 7" descr="A group of books and pens&#10;&#10;Description automatically generated">
            <a:extLst>
              <a:ext uri="{FF2B5EF4-FFF2-40B4-BE49-F238E27FC236}">
                <a16:creationId xmlns:a16="http://schemas.microsoft.com/office/drawing/2014/main" id="{F7246C7E-70A5-159C-67FB-097E4F85AB5D}"/>
              </a:ext>
            </a:extLst>
          </p:cNvPr>
          <p:cNvPicPr>
            <a:picLocks noGrp="1" noChangeAspect="1"/>
          </p:cNvPicPr>
          <p:nvPr>
            <p:ph idx="1"/>
          </p:nvPr>
        </p:nvPicPr>
        <p:blipFill>
          <a:blip r:embed="rId5"/>
          <a:stretch>
            <a:fillRect/>
          </a:stretch>
        </p:blipFill>
        <p:spPr>
          <a:xfrm>
            <a:off x="-1217852" y="-326038"/>
            <a:ext cx="5627290" cy="3223890"/>
          </a:xfrm>
        </p:spPr>
      </p:pic>
      <p:sp>
        <p:nvSpPr>
          <p:cNvPr id="3" name="Slide Number Placeholder 5">
            <a:extLst>
              <a:ext uri="{FF2B5EF4-FFF2-40B4-BE49-F238E27FC236}">
                <a16:creationId xmlns:a16="http://schemas.microsoft.com/office/drawing/2014/main" id="{D6615FC1-25BA-C8B8-2183-B01053FF19FA}"/>
              </a:ext>
            </a:extLst>
          </p:cNvPr>
          <p:cNvSpPr txBox="1"/>
          <p:nvPr/>
        </p:nvSpPr>
        <p:spPr>
          <a:xfrm>
            <a:off x="11667744" y="6409944"/>
            <a:ext cx="438912" cy="448056"/>
          </a:xfrm>
          <a:prstGeom prst="rect">
            <a:avLst/>
          </a:prstGeom>
          <a:noFill/>
          <a:ln cap="flat">
            <a:noFill/>
          </a:ln>
        </p:spPr>
        <p:txBody>
          <a:bodyPr vert="horz" wrap="square" lIns="91440" tIns="45720" rIns="91440" bIns="45720" anchor="ctr" anchorCtr="0" compatLnSpc="1">
            <a:norm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9EAE6460-3975-4300-B8AD-C64191279B67}" type="slidenum">
              <a:rPr lang="en-GB" sz="800" b="0" i="0" u="none" strike="noStrike" kern="1200" cap="none" spc="0" baseline="0">
                <a:solidFill>
                  <a:srgbClr val="FFFFFF"/>
                </a:solidFill>
                <a:uFillTx/>
                <a:latin typeface="Avenir Next LT Pro Light"/>
              </a:rPr>
              <a:t>6</a:t>
            </a:fld>
            <a:endParaRPr lang="en-GB" sz="800" b="0" i="0" u="none" strike="noStrike" kern="1200" cap="none" spc="0" baseline="0">
              <a:solidFill>
                <a:srgbClr val="FFFFFF"/>
              </a:solidFill>
              <a:uFillTx/>
              <a:latin typeface="Avenir Next LT Pro Light"/>
            </a:endParaRPr>
          </a:p>
        </p:txBody>
      </p:sp>
      <p:pic>
        <p:nvPicPr>
          <p:cNvPr id="4" name="Picture 9" descr="A penguin holding a sign&#10;&#10;Description automatically generated">
            <a:extLst>
              <a:ext uri="{FF2B5EF4-FFF2-40B4-BE49-F238E27FC236}">
                <a16:creationId xmlns:a16="http://schemas.microsoft.com/office/drawing/2014/main" id="{5D2473DC-0ACD-4304-9F21-63C1B3FCAAC0}"/>
              </a:ext>
            </a:extLst>
          </p:cNvPr>
          <p:cNvPicPr>
            <a:picLocks noChangeAspect="1"/>
          </p:cNvPicPr>
          <p:nvPr/>
        </p:nvPicPr>
        <p:blipFill>
          <a:blip r:embed="rId6"/>
          <a:stretch>
            <a:fillRect/>
          </a:stretch>
        </p:blipFill>
        <p:spPr>
          <a:xfrm>
            <a:off x="8258083" y="0"/>
            <a:ext cx="3933922" cy="2550161"/>
          </a:xfrm>
          <a:prstGeom prst="rect">
            <a:avLst/>
          </a:prstGeom>
          <a:gradFill>
            <a:gsLst>
              <a:gs pos="0">
                <a:srgbClr val="F0CFE3"/>
              </a:gs>
              <a:gs pos="100000">
                <a:srgbClr val="EBC1DB"/>
              </a:gs>
            </a:gsLst>
            <a:lin ang="5400000"/>
          </a:gradFill>
          <a:ln w="6345" cap="flat">
            <a:solidFill>
              <a:srgbClr val="DE95C4"/>
            </a:solidFill>
            <a:prstDash val="solid"/>
            <a:miter/>
          </a:ln>
        </p:spPr>
      </p:pic>
      <p:sp>
        <p:nvSpPr>
          <p:cNvPr id="5" name="Title 11">
            <a:extLst>
              <a:ext uri="{FF2B5EF4-FFF2-40B4-BE49-F238E27FC236}">
                <a16:creationId xmlns:a16="http://schemas.microsoft.com/office/drawing/2014/main" id="{9F75C5E5-7CAB-CBEF-91A4-65ABD68CEEB5}"/>
              </a:ext>
            </a:extLst>
          </p:cNvPr>
          <p:cNvSpPr txBox="1">
            <a:spLocks noGrp="1"/>
          </p:cNvSpPr>
          <p:nvPr>
            <p:ph type="title"/>
          </p:nvPr>
        </p:nvSpPr>
        <p:spPr>
          <a:xfrm>
            <a:off x="1463040" y="2275841"/>
            <a:ext cx="9991356" cy="4134102"/>
          </a:xfrm>
          <a:gradFill>
            <a:gsLst>
              <a:gs pos="0">
                <a:srgbClr val="C89EC6"/>
              </a:gs>
              <a:gs pos="100000">
                <a:srgbClr val="BD91BB"/>
              </a:gs>
            </a:gsLst>
            <a:lin ang="5400000"/>
          </a:gradFill>
          <a:ln w="6345" cap="flat">
            <a:solidFill>
              <a:srgbClr val="92248E"/>
            </a:solidFill>
            <a:prstDash val="solid"/>
            <a:miter/>
          </a:ln>
        </p:spPr>
        <p:txBody>
          <a:bodyPr>
            <a:noAutofit/>
          </a:bodyPr>
          <a:lstStyle/>
          <a:p>
            <a:pPr lvl="0"/>
            <a:r>
              <a:rPr lang="en-GB" sz="1400" i="1" u="sng">
                <a:latin typeface="Avenir Next LT Pro Light"/>
              </a:rPr>
              <a:t> Gosner, W. (2023). Critical thinking | education and philosophy. [online] Encyclopedia Britannica. Available at: https://www.britannica.com/topic/critical-thinking.</a:t>
            </a:r>
            <a:br>
              <a:rPr lang="en-GB" sz="1400" i="1" u="sng">
                <a:latin typeface="Avenir Next LT Pro Light"/>
              </a:rPr>
            </a:br>
            <a:br>
              <a:rPr lang="en-GB" sz="1400" i="1" u="sng">
                <a:latin typeface="Avenir Next LT Pro Light"/>
              </a:rPr>
            </a:br>
            <a:r>
              <a:rPr lang="en-GB" sz="1400" i="1" u="sng">
                <a:latin typeface="Avenir Next LT Pro Light"/>
              </a:rPr>
              <a:t> University of Sheffield (2010). Harvard referencing. [online] Shef.ac.uk. Available at: https://www.librarydevelopment.group.shef.ac.uk/referencing/harvard.html.</a:t>
            </a:r>
            <a:br>
              <a:rPr lang="en-GB" sz="1400" i="1" u="sng">
                <a:latin typeface="Avenir Next LT Pro Light"/>
              </a:rPr>
            </a:br>
            <a:br>
              <a:rPr lang="en-GB" sz="1400" i="1" u="sng">
                <a:latin typeface="Avenir Next LT Pro Light"/>
              </a:rPr>
            </a:br>
            <a:r>
              <a:rPr lang="en-GB" sz="1400" i="1" u="sng">
                <a:latin typeface="Avenir Next LT Pro Light"/>
              </a:rPr>
              <a:t> Rielly, M. (2015). What is academic misconduct? [online] University of Cambridge. Available at: https://www.plagiarism.admin.cam.ac.uk/what-academic-misconduct.</a:t>
            </a:r>
            <a:br>
              <a:rPr lang="en-GB" sz="1400" i="1" u="sng">
                <a:latin typeface="Avenir Next LT Pro Light"/>
              </a:rPr>
            </a:br>
            <a:br>
              <a:rPr lang="en-GB" sz="1400" i="1" u="sng">
                <a:latin typeface="Avenir Next LT Pro Light"/>
              </a:rPr>
            </a:br>
            <a:r>
              <a:rPr lang="en-GB" sz="1400" i="1" u="sng">
                <a:latin typeface="Avenir Next LT Pro Light"/>
              </a:rPr>
              <a:t>‌The University of Edinburgh. (n.d.). Critical thinking. [online] Available at: https://institute-academic-development.ed.ac.uk/study-hub/learning-resources/critical.</a:t>
            </a:r>
          </a:p>
        </p:txBody>
      </p:sp>
      <p:pic>
        <p:nvPicPr>
          <p:cNvPr id="14" name="Video 13">
            <a:hlinkClick r:id="" action="ppaction://media"/>
            <a:extLst>
              <a:ext uri="{FF2B5EF4-FFF2-40B4-BE49-F238E27FC236}">
                <a16:creationId xmlns:a16="http://schemas.microsoft.com/office/drawing/2014/main" id="{6B2A8064-B3CA-6C5B-AC0B-342A3E096153}"/>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custDataLst>
      <p:tags r:id="rId1"/>
    </p:custDataLst>
  </p:cSld>
  <p:clrMapOvr>
    <a:masterClrMapping/>
  </p:clrMapOvr>
  <p:transition spd="slow" advTm="7996">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80">
                                          <p:stCondLst>
                                            <p:cond delay="0"/>
                                          </p:stCondLst>
                                        </p:cTn>
                                        <p:tgtEl>
                                          <p:spTgt spid="2"/>
                                        </p:tgtEl>
                                      </p:cBhvr>
                                    </p:animEffect>
                                    <p:anim calcmode="lin" valueType="num">
                                      <p:cBhvr>
                                        <p:cTn id="12" dur="1822">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3" dur="664">
                                          <p:stCondLst>
                                            <p:cond delay="0"/>
                                          </p:stCondLst>
                                        </p:cTn>
                                        <p:tgtEl>
                                          <p:spTgt spid="2"/>
                                        </p:tgtEl>
                                        <p:attrNameLst>
                                          <p:attrName>ppt_y</p:attrName>
                                        </p:attrNameLst>
                                      </p:cBhvr>
                                      <p:tavLst>
                                        <p:tav tm="0" fmla="#ppt_y-sin(pi*$)/3">
                                          <p:val>
                                            <p:strVal val="0.5"/>
                                          </p:val>
                                        </p:tav>
                                        <p:tav tm="100000">
                                          <p:val>
                                            <p:strVal val="1"/>
                                          </p:val>
                                        </p:tav>
                                      </p:tavLst>
                                    </p:anim>
                                    <p:anim calcmode="lin" valueType="num">
                                      <p:cBhvr>
                                        <p:cTn id="14" dur="664">
                                          <p:stCondLst>
                                            <p:cond delay="664"/>
                                          </p:stCondLst>
                                        </p:cTn>
                                        <p:tgtEl>
                                          <p:spTgt spid="2"/>
                                        </p:tgtEl>
                                        <p:attrNameLst>
                                          <p:attrName>ppt_y</p:attrName>
                                        </p:attrNameLst>
                                      </p:cBhvr>
                                      <p:tavLst>
                                        <p:tav tm="0" fmla="#ppt_y-sin(pi*$)/9">
                                          <p:val>
                                            <p:strVal val="0"/>
                                          </p:val>
                                        </p:tav>
                                        <p:tav tm="100000">
                                          <p:val>
                                            <p:strVal val="1"/>
                                          </p:val>
                                        </p:tav>
                                      </p:tavLst>
                                    </p:anim>
                                    <p:anim calcmode="lin" valueType="num">
                                      <p:cBhvr>
                                        <p:cTn id="15" dur="332">
                                          <p:stCondLst>
                                            <p:cond delay="1324"/>
                                          </p:stCondLst>
                                        </p:cTn>
                                        <p:tgtEl>
                                          <p:spTgt spid="2"/>
                                        </p:tgtEl>
                                        <p:attrNameLst>
                                          <p:attrName>ppt_y</p:attrName>
                                        </p:attrNameLst>
                                      </p:cBhvr>
                                      <p:tavLst>
                                        <p:tav tm="0" fmla="#ppt_y-sin(pi*$)/27">
                                          <p:val>
                                            <p:strVal val="0"/>
                                          </p:val>
                                        </p:tav>
                                        <p:tav tm="100000">
                                          <p:val>
                                            <p:strVal val="1"/>
                                          </p:val>
                                        </p:tav>
                                      </p:tavLst>
                                    </p:anim>
                                    <p:anim calcmode="lin" valueType="num">
                                      <p:cBhvr>
                                        <p:cTn id="16" dur="164">
                                          <p:stCondLst>
                                            <p:cond delay="1656"/>
                                          </p:stCondLst>
                                        </p:cTn>
                                        <p:tgtEl>
                                          <p:spTgt spid="2"/>
                                        </p:tgtEl>
                                        <p:attrNameLst>
                                          <p:attrName>ppt_y</p:attrName>
                                        </p:attrNameLst>
                                      </p:cBhvr>
                                      <p:tavLst>
                                        <p:tav tm="0" fmla="#ppt_y-sin(pi*$)/81">
                                          <p:val>
                                            <p:strVal val="0"/>
                                          </p:val>
                                        </p:tav>
                                        <p:tav tm="100000">
                                          <p:val>
                                            <p:strVal val="1"/>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ipe(down)">
                                      <p:cBhvr>
                                        <p:cTn id="21" dur="580">
                                          <p:stCondLst>
                                            <p:cond delay="0"/>
                                          </p:stCondLst>
                                        </p:cTn>
                                        <p:tgtEl>
                                          <p:spTgt spid="4"/>
                                        </p:tgtEl>
                                      </p:cBhvr>
                                    </p:animEffect>
                                    <p:anim calcmode="lin" valueType="num">
                                      <p:cBhvr>
                                        <p:cTn id="22" dur="1822">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3" dur="664">
                                          <p:stCondLst>
                                            <p:cond delay="0"/>
                                          </p:stCondLst>
                                        </p:cTn>
                                        <p:tgtEl>
                                          <p:spTgt spid="4"/>
                                        </p:tgtEl>
                                        <p:attrNameLst>
                                          <p:attrName>ppt_y</p:attrName>
                                        </p:attrNameLst>
                                      </p:cBhvr>
                                      <p:tavLst>
                                        <p:tav tm="0" fmla="#ppt_y-sin(pi*$)/3">
                                          <p:val>
                                            <p:strVal val="0.5"/>
                                          </p:val>
                                        </p:tav>
                                        <p:tav tm="100000">
                                          <p:val>
                                            <p:strVal val="1"/>
                                          </p:val>
                                        </p:tav>
                                      </p:tavLst>
                                    </p:anim>
                                    <p:anim calcmode="lin" valueType="num">
                                      <p:cBhvr>
                                        <p:cTn id="24" dur="664">
                                          <p:stCondLst>
                                            <p:cond delay="664"/>
                                          </p:stCondLst>
                                        </p:cTn>
                                        <p:tgtEl>
                                          <p:spTgt spid="4"/>
                                        </p:tgtEl>
                                        <p:attrNameLst>
                                          <p:attrName>ppt_y</p:attrName>
                                        </p:attrNameLst>
                                      </p:cBhvr>
                                      <p:tavLst>
                                        <p:tav tm="0" fmla="#ppt_y-sin(pi*$)/9">
                                          <p:val>
                                            <p:strVal val="0"/>
                                          </p:val>
                                        </p:tav>
                                        <p:tav tm="100000">
                                          <p:val>
                                            <p:strVal val="1"/>
                                          </p:val>
                                        </p:tav>
                                      </p:tavLst>
                                    </p:anim>
                                    <p:anim calcmode="lin" valueType="num">
                                      <p:cBhvr>
                                        <p:cTn id="25" dur="332">
                                          <p:stCondLst>
                                            <p:cond delay="1324"/>
                                          </p:stCondLst>
                                        </p:cTn>
                                        <p:tgtEl>
                                          <p:spTgt spid="4"/>
                                        </p:tgtEl>
                                        <p:attrNameLst>
                                          <p:attrName>ppt_y</p:attrName>
                                        </p:attrNameLst>
                                      </p:cBhvr>
                                      <p:tavLst>
                                        <p:tav tm="0" fmla="#ppt_y-sin(pi*$)/27">
                                          <p:val>
                                            <p:strVal val="0"/>
                                          </p:val>
                                        </p:tav>
                                        <p:tav tm="100000">
                                          <p:val>
                                            <p:strVal val="1"/>
                                          </p:val>
                                        </p:tav>
                                      </p:tavLst>
                                    </p:anim>
                                    <p:anim calcmode="lin" valueType="num">
                                      <p:cBhvr>
                                        <p:cTn id="26" dur="164">
                                          <p:stCondLst>
                                            <p:cond delay="1656"/>
                                          </p:stCondLst>
                                        </p:cTn>
                                        <p:tgtEl>
                                          <p:spTgt spid="4"/>
                                        </p:tgtEl>
                                        <p:attrNameLst>
                                          <p:attrName>ppt_y</p:attrName>
                                        </p:attrNameLst>
                                      </p:cBhvr>
                                      <p:tavLst>
                                        <p:tav tm="0" fmla="#ppt_y-sin(pi*$)/81">
                                          <p:val>
                                            <p:strVal val="0"/>
                                          </p:val>
                                        </p:tav>
                                        <p:tav tm="100000">
                                          <p:val>
                                            <p:strVal val="1"/>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barn(inVertical)">
                                      <p:cBhvr>
                                        <p:cTn id="3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2" fill="hold" display="0">
                  <p:stCondLst>
                    <p:cond delay="indefinite"/>
                  </p:stCondLst>
                </p:cTn>
                <p:tgtEl>
                  <p:spTgt spid="14"/>
                </p:tgtEl>
              </p:cMediaNode>
            </p:video>
            <p:seq concurrent="1" nextAc="seek">
              <p:cTn id="33" restart="whenNotActive" fill="hold" evtFilter="cancelBubble" nodeType="interactiveSeq">
                <p:stCondLst>
                  <p:cond evt="onClick" delay="0">
                    <p:tgtEl>
                      <p:spTgt spid="14"/>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14"/>
                                        </p:tgtEl>
                                      </p:cBhvr>
                                    </p:cmd>
                                  </p:childTnLst>
                                </p:cTn>
                              </p:par>
                            </p:childTnLst>
                          </p:cTn>
                        </p:par>
                      </p:childTnLst>
                    </p:cTn>
                  </p:par>
                </p:childTnLst>
              </p:cTn>
              <p:nextCondLst>
                <p:cond evt="onClick" delay="0">
                  <p:tgtEl>
                    <p:spTgt spid="14"/>
                  </p:tgtEl>
                </p:cond>
              </p:nextCondLst>
            </p:seq>
          </p:childTnLst>
        </p:cTn>
      </p:par>
    </p:tnLst>
    <p:bldLst>
      <p:bldP spid="5"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3"/>
</p:tagLst>
</file>

<file path=ppt/tags/tag2.xml><?xml version="1.0" encoding="utf-8"?>
<p:tagLst xmlns:a="http://schemas.openxmlformats.org/drawingml/2006/main" xmlns:r="http://schemas.openxmlformats.org/officeDocument/2006/relationships" xmlns:p="http://schemas.openxmlformats.org/presentationml/2006/main">
  <p:tag name="TIMING" val="|6.7"/>
</p:tagLst>
</file>

<file path=ppt/tags/tag3.xml><?xml version="1.0" encoding="utf-8"?>
<p:tagLst xmlns:a="http://schemas.openxmlformats.org/drawingml/2006/main" xmlns:r="http://schemas.openxmlformats.org/officeDocument/2006/relationships" xmlns:p="http://schemas.openxmlformats.org/presentationml/2006/main">
  <p:tag name="TIMING" val="|2.2|0.4|8.3|1.6|2.6|2.2|9.7|9.5|7.1"/>
</p:tagLst>
</file>

<file path=ppt/tags/tag4.xml><?xml version="1.0" encoding="utf-8"?>
<p:tagLst xmlns:a="http://schemas.openxmlformats.org/drawingml/2006/main" xmlns:r="http://schemas.openxmlformats.org/officeDocument/2006/relationships" xmlns:p="http://schemas.openxmlformats.org/presentationml/2006/main">
  <p:tag name="TIMING" val="|3.1|2.3|12.3|1.5|6.9|6.8"/>
</p:tagLst>
</file>

<file path=ppt/tags/tag5.xml><?xml version="1.0" encoding="utf-8"?>
<p:tagLst xmlns:a="http://schemas.openxmlformats.org/drawingml/2006/main" xmlns:r="http://schemas.openxmlformats.org/officeDocument/2006/relationships" xmlns:p="http://schemas.openxmlformats.org/presentationml/2006/main">
  <p:tag name="TIMING" val="|0.4|1.2|2.2|0.7|0.9|1|1.4|4.5|1.6|4.5"/>
</p:tagLst>
</file>

<file path=ppt/tags/tag6.xml><?xml version="1.0" encoding="utf-8"?>
<p:tagLst xmlns:a="http://schemas.openxmlformats.org/drawingml/2006/main" xmlns:r="http://schemas.openxmlformats.org/officeDocument/2006/relationships" xmlns:p="http://schemas.openxmlformats.org/presentationml/2006/main">
  <p:tag name="TIMING" val="|0|1|1.6"/>
</p:tagLst>
</file>

<file path=ppt/theme/theme1.xml><?xml version="1.0" encoding="utf-8"?>
<a:theme xmlns:a="http://schemas.openxmlformats.org/drawingml/2006/main" name="GradientRise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%7b262F0024-087D-4DD9-AA34-974339361593%7dtf89309463_win32</Template>
  <TotalTime>856</TotalTime>
  <Words>797</Words>
  <Application>Microsoft Office PowerPoint</Application>
  <PresentationFormat>Widescreen</PresentationFormat>
  <Paragraphs>52</Paragraphs>
  <Slides>6</Slides>
  <Notes>5</Notes>
  <HiddenSlides>0</HiddenSlides>
  <MMClips>6</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vt:i4>
      </vt:variant>
    </vt:vector>
  </HeadingPairs>
  <TitlesOfParts>
    <vt:vector size="20" baseType="lpstr">
      <vt:lpstr>Batang</vt:lpstr>
      <vt:lpstr>PMingLiU</vt:lpstr>
      <vt:lpstr>Abadi Extra Light</vt:lpstr>
      <vt:lpstr>Aharoni</vt:lpstr>
      <vt:lpstr>Alasassy Caps</vt:lpstr>
      <vt:lpstr>Algerian</vt:lpstr>
      <vt:lpstr>Arial</vt:lpstr>
      <vt:lpstr>Avenir Next LT Pro</vt:lpstr>
      <vt:lpstr>Avenir Next LT Pro Light</vt:lpstr>
      <vt:lpstr>Bahnschrift Light Condensed</vt:lpstr>
      <vt:lpstr>Calibri</vt:lpstr>
      <vt:lpstr>Eras Medium ITC</vt:lpstr>
      <vt:lpstr>Myanmar Text</vt:lpstr>
      <vt:lpstr>GradientRiseVTI</vt:lpstr>
      <vt:lpstr>How to write an academic essay</vt:lpstr>
      <vt:lpstr>Agenda</vt:lpstr>
      <vt:lpstr>Topic one</vt:lpstr>
      <vt:lpstr>TOPIC TWO</vt:lpstr>
      <vt:lpstr>TOPIC THREE </vt:lpstr>
      <vt:lpstr> Gosner, W. (2023). Critical thinking | education and philosophy. [online] Encyclopedia Britannica. Available at: https://www.britannica.com/topic/critical-thinking.   University of Sheffield (2010). Harvard referencing. [online] Shef.ac.uk. Available at: https://www.librarydevelopment.group.shef.ac.uk/referencing/harvard.html.   Rielly, M. (2015). What is academic misconduct? [online] University of Cambridge. Available at: https://www.plagiarism.admin.cam.ac.uk/what-academic-misconduct.  ‌The University of Edinburgh. (n.d.). Critical thinking. [online] Available at: https://institute-academic-development.ed.ac.uk/study-hub/learning-resources/critical.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write an academic essay</dc:title>
  <dc:creator>Roxana Cimpan</dc:creator>
  <cp:lastModifiedBy>Roxana Cimpan</cp:lastModifiedBy>
  <cp:revision>9</cp:revision>
  <dcterms:created xsi:type="dcterms:W3CDTF">2024-03-14T16:48:33Z</dcterms:created>
  <dcterms:modified xsi:type="dcterms:W3CDTF">2024-03-15T18:16:45Z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