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01CECE-AA17-45C9-B8F5-708CE5B0A15D}" v="8" dt="2022-06-10T01:25:43.3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42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zad Khan" userId="376eeb7a00419fb2" providerId="LiveId" clId="{1A01CECE-AA17-45C9-B8F5-708CE5B0A15D}"/>
    <pc:docChg chg="undo custSel modSld">
      <pc:chgData name="shahzad Khan" userId="376eeb7a00419fb2" providerId="LiveId" clId="{1A01CECE-AA17-45C9-B8F5-708CE5B0A15D}" dt="2022-06-10T01:36:35.720" v="305" actId="20577"/>
      <pc:docMkLst>
        <pc:docMk/>
      </pc:docMkLst>
      <pc:sldChg chg="modSp mod">
        <pc:chgData name="shahzad Khan" userId="376eeb7a00419fb2" providerId="LiveId" clId="{1A01CECE-AA17-45C9-B8F5-708CE5B0A15D}" dt="2022-06-10T01:36:35.720" v="305" actId="20577"/>
        <pc:sldMkLst>
          <pc:docMk/>
          <pc:sldMk cId="4225610714" sldId="256"/>
        </pc:sldMkLst>
        <pc:spChg chg="mod">
          <ac:chgData name="shahzad Khan" userId="376eeb7a00419fb2" providerId="LiveId" clId="{1A01CECE-AA17-45C9-B8F5-708CE5B0A15D}" dt="2022-06-10T01:36:35.720" v="305" actId="20577"/>
          <ac:spMkLst>
            <pc:docMk/>
            <pc:sldMk cId="4225610714" sldId="256"/>
            <ac:spMk id="2" creationId="{CC14BAEF-E663-76E1-093E-AEF80E04F350}"/>
          </ac:spMkLst>
        </pc:spChg>
        <pc:spChg chg="mod">
          <ac:chgData name="shahzad Khan" userId="376eeb7a00419fb2" providerId="LiveId" clId="{1A01CECE-AA17-45C9-B8F5-708CE5B0A15D}" dt="2022-06-10T01:25:43.364" v="14"/>
          <ac:spMkLst>
            <pc:docMk/>
            <pc:sldMk cId="4225610714" sldId="256"/>
            <ac:spMk id="3" creationId="{0D2A7F87-95AA-D4CD-BF7D-1E303B7E96DA}"/>
          </ac:spMkLst>
        </pc:spChg>
      </pc:sldChg>
      <pc:sldChg chg="modSp mod">
        <pc:chgData name="shahzad Khan" userId="376eeb7a00419fb2" providerId="LiveId" clId="{1A01CECE-AA17-45C9-B8F5-708CE5B0A15D}" dt="2022-06-10T01:29:19.313" v="193" actId="27636"/>
        <pc:sldMkLst>
          <pc:docMk/>
          <pc:sldMk cId="3540041437" sldId="257"/>
        </pc:sldMkLst>
        <pc:spChg chg="mod">
          <ac:chgData name="shahzad Khan" userId="376eeb7a00419fb2" providerId="LiveId" clId="{1A01CECE-AA17-45C9-B8F5-708CE5B0A15D}" dt="2022-06-10T01:26:19.970" v="25" actId="255"/>
          <ac:spMkLst>
            <pc:docMk/>
            <pc:sldMk cId="3540041437" sldId="257"/>
            <ac:spMk id="2" creationId="{8E15B732-2F7C-CE92-7823-53ECC8739082}"/>
          </ac:spMkLst>
        </pc:spChg>
        <pc:spChg chg="mod">
          <ac:chgData name="shahzad Khan" userId="376eeb7a00419fb2" providerId="LiveId" clId="{1A01CECE-AA17-45C9-B8F5-708CE5B0A15D}" dt="2022-06-10T01:29:19.313" v="193" actId="27636"/>
          <ac:spMkLst>
            <pc:docMk/>
            <pc:sldMk cId="3540041437" sldId="257"/>
            <ac:spMk id="3" creationId="{B82B2475-4E50-0D7F-844C-F610A9DBB1EE}"/>
          </ac:spMkLst>
        </pc:spChg>
      </pc:sldChg>
      <pc:sldChg chg="addSp delSp modSp mod setBg delDesignElem">
        <pc:chgData name="shahzad Khan" userId="376eeb7a00419fb2" providerId="LiveId" clId="{1A01CECE-AA17-45C9-B8F5-708CE5B0A15D}" dt="2022-06-10T01:33:07.699" v="277" actId="14100"/>
        <pc:sldMkLst>
          <pc:docMk/>
          <pc:sldMk cId="3610208631" sldId="258"/>
        </pc:sldMkLst>
        <pc:spChg chg="mod">
          <ac:chgData name="shahzad Khan" userId="376eeb7a00419fb2" providerId="LiveId" clId="{1A01CECE-AA17-45C9-B8F5-708CE5B0A15D}" dt="2022-06-10T01:33:00.775" v="276" actId="14100"/>
          <ac:spMkLst>
            <pc:docMk/>
            <pc:sldMk cId="3610208631" sldId="258"/>
            <ac:spMk id="2" creationId="{0339B190-5060-D31E-80C5-08D72D52AEA9}"/>
          </ac:spMkLst>
        </pc:spChg>
        <pc:spChg chg="mod">
          <ac:chgData name="shahzad Khan" userId="376eeb7a00419fb2" providerId="LiveId" clId="{1A01CECE-AA17-45C9-B8F5-708CE5B0A15D}" dt="2022-06-10T01:33:07.699" v="277" actId="14100"/>
          <ac:spMkLst>
            <pc:docMk/>
            <pc:sldMk cId="3610208631" sldId="258"/>
            <ac:spMk id="3" creationId="{7220C624-2179-87C1-5FDA-CE2BF734C58C}"/>
          </ac:spMkLst>
        </pc:spChg>
        <pc:spChg chg="add del">
          <ac:chgData name="shahzad Khan" userId="376eeb7a00419fb2" providerId="LiveId" clId="{1A01CECE-AA17-45C9-B8F5-708CE5B0A15D}" dt="2022-06-10T01:23:37.908" v="2" actId="26606"/>
          <ac:spMkLst>
            <pc:docMk/>
            <pc:sldMk cId="3610208631" sldId="258"/>
            <ac:spMk id="8" creationId="{09588DA8-065E-4F6F-8EFD-43104AB2E0CF}"/>
          </ac:spMkLst>
        </pc:spChg>
        <pc:spChg chg="add del">
          <ac:chgData name="shahzad Khan" userId="376eeb7a00419fb2" providerId="LiveId" clId="{1A01CECE-AA17-45C9-B8F5-708CE5B0A15D}" dt="2022-06-10T01:23:37.908" v="2" actId="26606"/>
          <ac:spMkLst>
            <pc:docMk/>
            <pc:sldMk cId="3610208631" sldId="258"/>
            <ac:spMk id="10" creationId="{C4285719-470E-454C-AF62-8323075F1F5B}"/>
          </ac:spMkLst>
        </pc:spChg>
        <pc:spChg chg="add del">
          <ac:chgData name="shahzad Khan" userId="376eeb7a00419fb2" providerId="LiveId" clId="{1A01CECE-AA17-45C9-B8F5-708CE5B0A15D}" dt="2022-06-10T01:23:37.908" v="2" actId="26606"/>
          <ac:spMkLst>
            <pc:docMk/>
            <pc:sldMk cId="3610208631" sldId="258"/>
            <ac:spMk id="12" creationId="{CD9FE4EF-C4D8-49A0-B2FF-81D8DB7D8A24}"/>
          </ac:spMkLst>
        </pc:spChg>
        <pc:spChg chg="add del">
          <ac:chgData name="shahzad Khan" userId="376eeb7a00419fb2" providerId="LiveId" clId="{1A01CECE-AA17-45C9-B8F5-708CE5B0A15D}" dt="2022-06-10T01:23:37.908" v="2" actId="26606"/>
          <ac:spMkLst>
            <pc:docMk/>
            <pc:sldMk cId="3610208631" sldId="258"/>
            <ac:spMk id="14" creationId="{4300840D-0A0B-4512-BACA-B439D5B9C57C}"/>
          </ac:spMkLst>
        </pc:spChg>
        <pc:spChg chg="add del">
          <ac:chgData name="shahzad Khan" userId="376eeb7a00419fb2" providerId="LiveId" clId="{1A01CECE-AA17-45C9-B8F5-708CE5B0A15D}" dt="2022-06-10T01:23:37.908" v="2" actId="26606"/>
          <ac:spMkLst>
            <pc:docMk/>
            <pc:sldMk cId="3610208631" sldId="258"/>
            <ac:spMk id="16" creationId="{D2B78728-A580-49A7-84F9-6EF6F583ADE0}"/>
          </ac:spMkLst>
        </pc:spChg>
        <pc:spChg chg="add del">
          <ac:chgData name="shahzad Khan" userId="376eeb7a00419fb2" providerId="LiveId" clId="{1A01CECE-AA17-45C9-B8F5-708CE5B0A15D}" dt="2022-06-10T01:23:37.908" v="2" actId="26606"/>
          <ac:spMkLst>
            <pc:docMk/>
            <pc:sldMk cId="3610208631" sldId="258"/>
            <ac:spMk id="18" creationId="{38FAA1A1-D861-433F-88FA-1E9D6FD31D11}"/>
          </ac:spMkLst>
        </pc:spChg>
        <pc:spChg chg="add del">
          <ac:chgData name="shahzad Khan" userId="376eeb7a00419fb2" providerId="LiveId" clId="{1A01CECE-AA17-45C9-B8F5-708CE5B0A15D}" dt="2022-06-10T01:23:37.908" v="2" actId="26606"/>
          <ac:spMkLst>
            <pc:docMk/>
            <pc:sldMk cId="3610208631" sldId="258"/>
            <ac:spMk id="20" creationId="{8D71EDA1-87BF-4D5D-AB79-F346FD19278A}"/>
          </ac:spMkLst>
        </pc:spChg>
        <pc:spChg chg="add del">
          <ac:chgData name="shahzad Khan" userId="376eeb7a00419fb2" providerId="LiveId" clId="{1A01CECE-AA17-45C9-B8F5-708CE5B0A15D}" dt="2022-06-10T01:24:36.802" v="5"/>
          <ac:spMkLst>
            <pc:docMk/>
            <pc:sldMk cId="3610208631" sldId="258"/>
            <ac:spMk id="22" creationId="{827B839B-9ADE-406B-8590-F1CAEDED45A1}"/>
          </ac:spMkLst>
        </pc:spChg>
        <pc:spChg chg="add del">
          <ac:chgData name="shahzad Khan" userId="376eeb7a00419fb2" providerId="LiveId" clId="{1A01CECE-AA17-45C9-B8F5-708CE5B0A15D}" dt="2022-06-10T01:24:36.802" v="5"/>
          <ac:spMkLst>
            <pc:docMk/>
            <pc:sldMk cId="3610208631" sldId="258"/>
            <ac:spMk id="23" creationId="{CFE45BF0-46DB-408C-B5F7-7B11716805D4}"/>
          </ac:spMkLst>
        </pc:spChg>
        <pc:spChg chg="add del">
          <ac:chgData name="shahzad Khan" userId="376eeb7a00419fb2" providerId="LiveId" clId="{1A01CECE-AA17-45C9-B8F5-708CE5B0A15D}" dt="2022-06-10T01:24:36.802" v="5"/>
          <ac:spMkLst>
            <pc:docMk/>
            <pc:sldMk cId="3610208631" sldId="258"/>
            <ac:spMk id="24" creationId="{2AEBC8F2-97B1-41B4-93F1-2D289E197FBA}"/>
          </ac:spMkLst>
        </pc:spChg>
        <pc:spChg chg="add del">
          <ac:chgData name="shahzad Khan" userId="376eeb7a00419fb2" providerId="LiveId" clId="{1A01CECE-AA17-45C9-B8F5-708CE5B0A15D}" dt="2022-06-10T01:24:36.802" v="5"/>
          <ac:spMkLst>
            <pc:docMk/>
            <pc:sldMk cId="3610208631" sldId="258"/>
            <ac:spMk id="25" creationId="{472E3A19-F5D5-48FC-BB9C-48C2F68F598B}"/>
          </ac:spMkLst>
        </pc:spChg>
        <pc:spChg chg="add del">
          <ac:chgData name="shahzad Khan" userId="376eeb7a00419fb2" providerId="LiveId" clId="{1A01CECE-AA17-45C9-B8F5-708CE5B0A15D}" dt="2022-06-10T01:24:36.802" v="5"/>
          <ac:spMkLst>
            <pc:docMk/>
            <pc:sldMk cId="3610208631" sldId="258"/>
            <ac:spMk id="26" creationId="{7A62E32F-BB65-43A8-8EB5-92346890E549}"/>
          </ac:spMkLst>
        </pc:spChg>
        <pc:spChg chg="add del">
          <ac:chgData name="shahzad Khan" userId="376eeb7a00419fb2" providerId="LiveId" clId="{1A01CECE-AA17-45C9-B8F5-708CE5B0A15D}" dt="2022-06-10T01:24:36.802" v="5"/>
          <ac:spMkLst>
            <pc:docMk/>
            <pc:sldMk cId="3610208631" sldId="258"/>
            <ac:spMk id="27" creationId="{14E91B64-9FCC-451E-AFB4-A827D6329367}"/>
          </ac:spMkLst>
        </pc:spChg>
      </pc:sldChg>
      <pc:sldChg chg="modSp mod">
        <pc:chgData name="shahzad Khan" userId="376eeb7a00419fb2" providerId="LiveId" clId="{1A01CECE-AA17-45C9-B8F5-708CE5B0A15D}" dt="2022-06-10T01:33:29.564" v="279" actId="27636"/>
        <pc:sldMkLst>
          <pc:docMk/>
          <pc:sldMk cId="1690903814" sldId="259"/>
        </pc:sldMkLst>
        <pc:spChg chg="mod">
          <ac:chgData name="shahzad Khan" userId="376eeb7a00419fb2" providerId="LiveId" clId="{1A01CECE-AA17-45C9-B8F5-708CE5B0A15D}" dt="2022-06-10T01:30:17.690" v="211" actId="255"/>
          <ac:spMkLst>
            <pc:docMk/>
            <pc:sldMk cId="1690903814" sldId="259"/>
            <ac:spMk id="2" creationId="{00C99693-997C-2F76-7703-2B3CD4E876D9}"/>
          </ac:spMkLst>
        </pc:spChg>
        <pc:spChg chg="mod">
          <ac:chgData name="shahzad Khan" userId="376eeb7a00419fb2" providerId="LiveId" clId="{1A01CECE-AA17-45C9-B8F5-708CE5B0A15D}" dt="2022-06-10T01:33:29.564" v="279" actId="27636"/>
          <ac:spMkLst>
            <pc:docMk/>
            <pc:sldMk cId="1690903814" sldId="259"/>
            <ac:spMk id="3" creationId="{C9A6022D-9C2B-E687-98E8-32919CDD3DD4}"/>
          </ac:spMkLst>
        </pc:spChg>
      </pc:sldChg>
      <pc:sldChg chg="modSp mod">
        <pc:chgData name="shahzad Khan" userId="376eeb7a00419fb2" providerId="LiveId" clId="{1A01CECE-AA17-45C9-B8F5-708CE5B0A15D}" dt="2022-06-10T01:34:36.141" v="293" actId="255"/>
        <pc:sldMkLst>
          <pc:docMk/>
          <pc:sldMk cId="1409375616" sldId="260"/>
        </pc:sldMkLst>
        <pc:spChg chg="mod">
          <ac:chgData name="shahzad Khan" userId="376eeb7a00419fb2" providerId="LiveId" clId="{1A01CECE-AA17-45C9-B8F5-708CE5B0A15D}" dt="2022-06-10T01:34:36.141" v="293" actId="255"/>
          <ac:spMkLst>
            <pc:docMk/>
            <pc:sldMk cId="1409375616" sldId="260"/>
            <ac:spMk id="2" creationId="{2F07F428-345D-9654-CE73-BE258BECF8FE}"/>
          </ac:spMkLst>
        </pc:spChg>
        <pc:spChg chg="mod">
          <ac:chgData name="shahzad Khan" userId="376eeb7a00419fb2" providerId="LiveId" clId="{1A01CECE-AA17-45C9-B8F5-708CE5B0A15D}" dt="2022-06-10T01:33:51.200" v="283" actId="255"/>
          <ac:spMkLst>
            <pc:docMk/>
            <pc:sldMk cId="1409375616" sldId="260"/>
            <ac:spMk id="3" creationId="{61FD8433-F5C1-BE30-0505-44D46CBF6E5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4A012-3813-44A5-BE2D-FC815CC8313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2F73-6D92-4DB9-9B4A-CF2757A1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798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4A012-3813-44A5-BE2D-FC815CC8313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2F73-6D92-4DB9-9B4A-CF2757A1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133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4A012-3813-44A5-BE2D-FC815CC8313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2F73-6D92-4DB9-9B4A-CF2757A1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85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4A012-3813-44A5-BE2D-FC815CC8313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2F73-6D92-4DB9-9B4A-CF2757A1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50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4A012-3813-44A5-BE2D-FC815CC8313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2F73-6D92-4DB9-9B4A-CF2757A1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797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4A012-3813-44A5-BE2D-FC815CC8313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2F73-6D92-4DB9-9B4A-CF2757A1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856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4A012-3813-44A5-BE2D-FC815CC8313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2F73-6D92-4DB9-9B4A-CF2757A1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84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4A012-3813-44A5-BE2D-FC815CC8313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2F73-6D92-4DB9-9B4A-CF2757A1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813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4A012-3813-44A5-BE2D-FC815CC8313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2F73-6D92-4DB9-9B4A-CF2757A1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291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4A012-3813-44A5-BE2D-FC815CC8313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2F73-6D92-4DB9-9B4A-CF2757A1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1475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4A012-3813-44A5-BE2D-FC815CC8313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A2F73-6D92-4DB9-9B4A-CF2757A1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495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C4A012-3813-44A5-BE2D-FC815CC8313C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AA2F73-6D92-4DB9-9B4A-CF2757A1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575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4BAEF-E663-76E1-093E-AEF80E04F3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s-ES"/>
              <a:t>Me Gustaría Hacer Una </a:t>
            </a:r>
            <a:r>
              <a:rPr lang="es-ES" dirty="0"/>
              <a:t>R</a:t>
            </a:r>
            <a:r>
              <a:rPr lang="es-ES"/>
              <a:t>eservar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2A7F87-95AA-D4CD-BF7D-1E303B7E96D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Name: Shahzad Khan</a:t>
            </a:r>
          </a:p>
          <a:p>
            <a:r>
              <a:rPr lang="en-GB" dirty="0"/>
              <a:t>Student ID:2027375</a:t>
            </a:r>
          </a:p>
          <a:p>
            <a:r>
              <a:rPr lang="en-GB" dirty="0"/>
              <a:t>Presented To: 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4225610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5B732-2F7C-CE92-7823-53ECC8739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117080" cy="1325563"/>
          </a:xfrm>
        </p:spPr>
        <p:txBody>
          <a:bodyPr>
            <a:normAutofit/>
          </a:bodyPr>
          <a:lstStyle/>
          <a:p>
            <a:r>
              <a:rPr lang="en-GB" sz="1000" dirty="0"/>
              <a:t>Page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B2475-4E50-0D7F-844C-F610A9DBB1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algn="ctr">
              <a:lnSpc>
                <a:spcPts val="1650"/>
              </a:lnSpc>
              <a:spcAft>
                <a:spcPts val="8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GB" sz="17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: Buenos </a:t>
            </a:r>
            <a:r>
              <a:rPr lang="en-GB" sz="17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dias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!  </a:t>
            </a:r>
            <a:r>
              <a:rPr lang="en-GB" sz="1700" kern="0" dirty="0">
                <a:solidFill>
                  <a:srgbClr val="666666"/>
                </a:solidFill>
                <a:effectLst/>
                <a:highlight>
                  <a:srgbClr val="00FF00"/>
                </a:highlight>
                <a:latin typeface="Roboto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Hotel Puente Romano</a:t>
            </a:r>
            <a:r>
              <a:rPr lang="en-GB" sz="1700" kern="0" dirty="0">
                <a:solidFill>
                  <a:srgbClr val="666666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Como le </a:t>
            </a:r>
            <a:r>
              <a:rPr lang="en-GB" sz="1700" kern="0" dirty="0" err="1">
                <a:solidFill>
                  <a:srgbClr val="666666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pueo</a:t>
            </a:r>
            <a:r>
              <a:rPr lang="en-GB" sz="1700" kern="0" dirty="0">
                <a:solidFill>
                  <a:srgbClr val="666666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kern="0" dirty="0" err="1">
                <a:solidFill>
                  <a:srgbClr val="666666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ayudar</a:t>
            </a:r>
            <a:r>
              <a:rPr lang="en-GB" sz="1700" kern="0" dirty="0">
                <a:solidFill>
                  <a:srgbClr val="666666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?        (How may I help you )</a:t>
            </a:r>
            <a:endParaRPr lang="en-GB" sz="1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algn="ctr">
              <a:lnSpc>
                <a:spcPts val="1650"/>
              </a:lnSpc>
              <a:spcAft>
                <a:spcPts val="800"/>
              </a:spcAft>
            </a:pPr>
            <a:r>
              <a:rPr lang="en-GB" sz="17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Sra.Maria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 Buenos </a:t>
            </a:r>
            <a:r>
              <a:rPr lang="en-GB" sz="17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dias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! Me </a:t>
            </a:r>
            <a:r>
              <a:rPr lang="en-GB" sz="17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gustaria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7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revervar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7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una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7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habitacion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7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7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hotel</a:t>
            </a:r>
            <a:endParaRPr lang="en-GB" sz="1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algn="ctr">
              <a:lnSpc>
                <a:spcPts val="165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 Make a reservation )</a:t>
            </a:r>
            <a:endParaRPr lang="en-GB" sz="1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algn="ctr">
              <a:lnSpc>
                <a:spcPts val="165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       </a:t>
            </a:r>
            <a:r>
              <a:rPr lang="en-GB" sz="17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:  </a:t>
            </a:r>
            <a:r>
              <a:rPr lang="en-GB" sz="17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Muy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bien. Como se llama </a:t>
            </a:r>
            <a:r>
              <a:rPr lang="en-GB" sz="17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usted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?</a:t>
            </a:r>
            <a:endParaRPr lang="en-GB" sz="1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7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7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Sra.</a:t>
            </a:r>
            <a:r>
              <a:rPr lang="en-GB" sz="17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Maria          :  Me </a:t>
            </a:r>
            <a:r>
              <a:rPr lang="en-GB" sz="17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llamo</a:t>
            </a:r>
            <a:r>
              <a:rPr lang="en-GB" sz="17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Maria </a:t>
            </a:r>
            <a:r>
              <a:rPr lang="en-GB" sz="1700" kern="100" dirty="0">
                <a:effectLst/>
                <a:highlight>
                  <a:srgbClr val="00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Carlos</a:t>
            </a:r>
            <a:endParaRPr lang="en-GB" sz="1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3      </a:t>
            </a:r>
            <a:r>
              <a:rPr lang="en-GB" sz="17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Recepcionsita</a:t>
            </a: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 : </a:t>
            </a:r>
            <a:r>
              <a:rPr lang="en-GB" sz="17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Muy</a:t>
            </a: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bien Senora </a:t>
            </a:r>
            <a:r>
              <a:rPr lang="en-GB" sz="1700" kern="100" dirty="0">
                <a:solidFill>
                  <a:srgbClr val="444444"/>
                </a:solidFill>
                <a:effectLst/>
                <a:highlight>
                  <a:srgbClr val="00FF00"/>
                </a:highlight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Carlos</a:t>
            </a: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para </a:t>
            </a:r>
            <a:r>
              <a:rPr lang="en-GB" sz="17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cuantas</a:t>
            </a: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  personas ?</a:t>
            </a:r>
            <a:endParaRPr lang="en-GB" sz="1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(for how many people )</a:t>
            </a:r>
            <a:endParaRPr lang="en-GB" sz="1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7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Sra.</a:t>
            </a: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Maria         :  Para </a:t>
            </a:r>
            <a:r>
              <a:rPr lang="en-GB" sz="1700" kern="100" dirty="0" err="1">
                <a:solidFill>
                  <a:srgbClr val="444444"/>
                </a:solidFill>
                <a:effectLst/>
                <a:highlight>
                  <a:srgbClr val="00FF00"/>
                </a:highlight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tres</a:t>
            </a: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 personas</a:t>
            </a:r>
            <a:endParaRPr lang="en-GB" sz="1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0041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9B190-5060-D31E-80C5-08D72D52A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1524000" y="132080"/>
            <a:ext cx="9966960" cy="132080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Page 3</a:t>
            </a: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0C624-2179-87C1-5FDA-CE2BF734C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447040"/>
            <a:ext cx="9708995" cy="5610569"/>
          </a:xfrm>
        </p:spPr>
        <p:txBody>
          <a:bodyPr anchor="ctr">
            <a:normAutofit/>
          </a:bodyPr>
          <a:lstStyle/>
          <a:p>
            <a:pPr algn="ctr">
              <a:spcAft>
                <a:spcPts val="800"/>
              </a:spcAft>
            </a:pPr>
            <a:r>
              <a:rPr lang="en-GB" sz="1600" kern="100" dirty="0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4   </a:t>
            </a:r>
            <a:r>
              <a:rPr lang="en-GB" sz="1600" kern="100" dirty="0" err="1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Recepcionsita</a:t>
            </a:r>
            <a:r>
              <a:rPr lang="en-GB" sz="1600" kern="100" dirty="0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 :  Una o dos  </a:t>
            </a:r>
            <a:r>
              <a:rPr lang="en-GB" sz="1600" kern="100" dirty="0" err="1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habitaciones</a:t>
            </a:r>
            <a:r>
              <a:rPr lang="en-GB" sz="1600" kern="100" dirty="0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?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800"/>
              </a:spcAft>
            </a:pPr>
            <a:r>
              <a:rPr lang="en-GB" sz="1600" kern="100" dirty="0" err="1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Sra.</a:t>
            </a:r>
            <a:r>
              <a:rPr lang="en-GB" sz="1600" kern="100" dirty="0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Maria  </a:t>
            </a:r>
            <a:r>
              <a:rPr lang="en-GB" sz="1600" kern="100" dirty="0">
                <a:effectLst/>
                <a:highlight>
                  <a:srgbClr val="00FF00"/>
                </a:highlight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:  </a:t>
            </a:r>
            <a:r>
              <a:rPr lang="en-GB" sz="1600" kern="100" dirty="0" err="1">
                <a:effectLst/>
                <a:highlight>
                  <a:srgbClr val="00FF00"/>
                </a:highlight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tres</a:t>
            </a:r>
            <a:r>
              <a:rPr lang="en-GB" sz="1600" kern="100" dirty="0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00" dirty="0" err="1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habitacion</a:t>
            </a:r>
            <a:r>
              <a:rPr lang="en-GB" sz="1600" kern="100" dirty="0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Aft>
                <a:spcPts val="800"/>
              </a:spcAft>
              <a:buNone/>
            </a:pP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800"/>
              </a:spcAft>
            </a:pPr>
            <a:r>
              <a:rPr lang="en-GB" sz="1600" kern="100" dirty="0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5 </a:t>
            </a:r>
            <a:r>
              <a:rPr lang="en-GB" sz="1600" kern="100" dirty="0" err="1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600" kern="100" dirty="0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 : </a:t>
            </a:r>
            <a:r>
              <a:rPr lang="en-GB" sz="1600" kern="100" dirty="0" err="1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Cama</a:t>
            </a:r>
            <a:r>
              <a:rPr lang="en-GB" sz="1600" kern="100" dirty="0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double o dos </a:t>
            </a:r>
            <a:r>
              <a:rPr lang="en-GB" sz="1600" kern="100" dirty="0" err="1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individuales</a:t>
            </a:r>
            <a:r>
              <a:rPr lang="en-GB" sz="1600" kern="100" dirty="0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?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800"/>
              </a:spcAft>
            </a:pPr>
            <a:r>
              <a:rPr lang="en-GB" sz="1600" kern="100" dirty="0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(double bed or 2 singles)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600" dirty="0" err="1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Sra.</a:t>
            </a:r>
            <a:r>
              <a:rPr lang="en-GB" sz="1600" dirty="0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Maria :  </a:t>
            </a:r>
            <a:r>
              <a:rPr lang="en-GB" sz="1600" dirty="0">
                <a:effectLst/>
                <a:highlight>
                  <a:srgbClr val="00FF00"/>
                </a:highlight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Tres</a:t>
            </a:r>
            <a:r>
              <a:rPr lang="en-GB" sz="1600" dirty="0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cama</a:t>
            </a:r>
            <a:r>
              <a:rPr lang="en-GB" sz="1600" dirty="0"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double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10208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99693-997C-2F76-7703-2B3CD4E87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5080" y="904240"/>
            <a:ext cx="5816600" cy="1137920"/>
          </a:xfrm>
        </p:spPr>
        <p:txBody>
          <a:bodyPr>
            <a:normAutofit/>
          </a:bodyPr>
          <a:lstStyle/>
          <a:p>
            <a:r>
              <a:rPr lang="en-GB" sz="1000" dirty="0"/>
              <a:t>Page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6022D-9C2B-E687-98E8-32919CDD3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86560"/>
            <a:ext cx="10515600" cy="4806315"/>
          </a:xfrm>
        </p:spPr>
        <p:txBody>
          <a:bodyPr>
            <a:norm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6          </a:t>
            </a:r>
            <a:r>
              <a:rPr lang="en-GB" sz="17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 :  Para que </a:t>
            </a:r>
            <a:r>
              <a:rPr lang="en-GB" sz="17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fecha</a:t>
            </a: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en-GB" sz="1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Sra, Maria          : Para </a:t>
            </a:r>
            <a:r>
              <a:rPr lang="en-GB" sz="17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el</a:t>
            </a: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1700" kern="100" dirty="0">
                <a:solidFill>
                  <a:srgbClr val="202124"/>
                </a:solidFill>
                <a:effectLst/>
                <a:highlight>
                  <a:srgbClr val="00FF0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cuatro</a:t>
            </a:r>
            <a:r>
              <a:rPr lang="en-GB" sz="1700" kern="100" dirty="0">
                <a:solidFill>
                  <a:srgbClr val="444444"/>
                </a:solidFill>
                <a:effectLst/>
                <a:highlight>
                  <a:srgbClr val="00FF00"/>
                </a:highlight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Junio de 2022</a:t>
            </a:r>
            <a:endParaRPr lang="en-GB" sz="1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7            </a:t>
            </a:r>
            <a:r>
              <a:rPr lang="en-GB" sz="17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:  Por </a:t>
            </a:r>
            <a:r>
              <a:rPr lang="en-GB" sz="17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cuantas</a:t>
            </a: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7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noches</a:t>
            </a: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?</a:t>
            </a:r>
            <a:endParaRPr lang="en-GB" sz="1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(How many nights )</a:t>
            </a:r>
            <a:endParaRPr lang="en-GB" sz="1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7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Sra.</a:t>
            </a: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Maria         :  Por </a:t>
            </a:r>
            <a:r>
              <a:rPr lang="en-GB" sz="1700" kern="100" dirty="0">
                <a:solidFill>
                  <a:srgbClr val="444444"/>
                </a:solidFill>
                <a:effectLst/>
                <a:highlight>
                  <a:srgbClr val="00FF00"/>
                </a:highlight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dos </a:t>
            </a:r>
            <a:r>
              <a:rPr lang="en-GB" sz="1700" kern="100" dirty="0" err="1">
                <a:solidFill>
                  <a:srgbClr val="444444"/>
                </a:solidFill>
                <a:effectLst/>
                <a:highlight>
                  <a:srgbClr val="00FF00"/>
                </a:highlight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noches</a:t>
            </a:r>
            <a:endParaRPr lang="en-GB" sz="1700" kern="100" dirty="0">
              <a:solidFill>
                <a:srgbClr val="444444"/>
              </a:solidFill>
              <a:effectLst/>
              <a:highlight>
                <a:srgbClr val="00FF00"/>
              </a:highlight>
              <a:latin typeface="Roboto" panose="02000000000000000000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8            </a:t>
            </a:r>
            <a:r>
              <a:rPr lang="en-GB" sz="17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 :  Bueno . </a:t>
            </a:r>
            <a:r>
              <a:rPr lang="en-GB" sz="17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todo</a:t>
            </a: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7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esta</a:t>
            </a: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7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reservado</a:t>
            </a:r>
            <a:endParaRPr lang="en-GB" sz="1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( everything is reserved)</a:t>
            </a:r>
            <a:endParaRPr lang="en-GB" sz="1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0903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7F428-345D-9654-CE73-BE258BECF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1279"/>
          </a:xfrm>
        </p:spPr>
        <p:txBody>
          <a:bodyPr>
            <a:normAutofit/>
          </a:bodyPr>
          <a:lstStyle/>
          <a:p>
            <a:r>
              <a:rPr lang="en-GB" sz="1000" dirty="0"/>
              <a:t>Page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D8433-F5C1-BE30-0505-44D46CBF6E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9            </a:t>
            </a:r>
            <a:r>
              <a:rPr lang="en-GB" sz="16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Sra.</a:t>
            </a:r>
            <a:r>
              <a:rPr lang="en-GB" sz="16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Maria         :   Genial ! </a:t>
            </a:r>
            <a:r>
              <a:rPr lang="en-GB" sz="16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Muchas</a:t>
            </a:r>
            <a:r>
              <a:rPr lang="en-GB" sz="16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 Gracias. Adios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10          </a:t>
            </a:r>
            <a:r>
              <a:rPr lang="en-GB" sz="16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6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 :   </a:t>
            </a:r>
            <a:r>
              <a:rPr lang="en-GB" sz="16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Muchas</a:t>
            </a:r>
            <a:r>
              <a:rPr lang="en-GB" sz="16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1600" kern="100" dirty="0" err="1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garacias</a:t>
            </a:r>
            <a:r>
              <a:rPr lang="en-GB" sz="1600" kern="100" dirty="0">
                <a:solidFill>
                  <a:srgbClr val="444444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. Adios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93756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25</TotalTime>
  <Words>221</Words>
  <Application>Microsoft Office PowerPoint</Application>
  <PresentationFormat>Widescreen</PresentationFormat>
  <Paragraphs>34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Roboto</vt:lpstr>
      <vt:lpstr>Office Theme</vt:lpstr>
      <vt:lpstr>Me Gustaría Hacer Una Reservar</vt:lpstr>
      <vt:lpstr>Page 2</vt:lpstr>
      <vt:lpstr>Page 3 g</vt:lpstr>
      <vt:lpstr>Page 4</vt:lpstr>
      <vt:lpstr>Page 5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shahzad Khan</dc:creator>
  <cp:lastModifiedBy>shahzad Khan</cp:lastModifiedBy>
  <cp:revision>1</cp:revision>
  <dcterms:created xsi:type="dcterms:W3CDTF">2022-06-10T01:09:36Z</dcterms:created>
  <dcterms:modified xsi:type="dcterms:W3CDTF">2022-06-10T01:36:40Z</dcterms:modified>
</cp:coreProperties>
</file>