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20BA5B-EF5E-4E70-9D32-3370B8A85149}" v="114" dt="2022-11-22T23:55:53.387"/>
    <p1510:client id="{64840B2A-4A96-4EA2-B668-F7C8B35E571D}" v="134" dt="2022-11-17T00:38:09.4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2" units="cm"/>
      <inkml:brushProperty name="height" value="0.2" units="cm"/>
    </inkml:brush>
  </inkml:definitions>
  <inkml:trace contextRef="#ctx0" brushRef="#br0">12118 6215 16383 0 0,'0'3'0'0'0,"3"2"0"0"0,5-4 0 0 0,5-6 0 0 0,3-5 0 0 0,0-4 0 0 0,0-4 0 0 0,0 1 0 0 0,-1 1 0 0 0,-1-1 0 0 0,2 2 0 0 0,1 1 0 0 0,-3-1 0 0 0,1-2 0 0 0,1 3 0 0 0,1-1 0 0 0,1 3 0 0 0,-2 0 0 0 0,-1 2 0 0 0,2-1 0 0 0,0 1 0 0 0,-2 0 0 0 0,-1 0 0 0 0,2 3 0 0 0,-2-1 0 0 0,-1 0 0 0 0,2 2 0 0 0,2 2 0 0 0,1 2 0 0 0,1-3 0 0 0,1-3 0 0 0,1-1 0 0 0,0 1 0 0 0,0 2 0 0 0,0 2 0 0 0,0 2 0 0 0,0 1 0 0 0,0 1 0 0 0,-1 0 0 0 0,1 1 0 0 0,0-1 0 0 0,0 0 0 0 0,-1 1 0 0 0,1-1 0 0 0,0 0 0 0 0,0 0 0 0 0,-1 0 0 0 0,1 0 0 0 0,0 0 0 0 0,0 0 0 0 0,-1 0 0 0 0,1 0 0 0 0,0 0 0 0 0,3 0 0 0 0,2 0 0 0 0,-1 0 0 0 0,-1 0 0 0 0,0 0 0 0 0,-2 0 0 0 0,-1 0 0 0 0,1 0 0 0 0,-2 0 0 0 0,1 0 0 0 0,3 3 0 0 0,1 5 0 0 0,0 2 0 0 0,0-2 0 0 0,-2 1 0 0 0,-1 3 0 0 0,0 0 0 0 0,-1-3 0 0 0,0-2 0 0 0,-1-3 0 0 0,1 1 0 0 0,-4 4 0 0 0,-5 4 0 0 0,0-1 0 0 0,0-2 0 0 0,-1 1 0 0 0,1 1 0 0 0,2 0 0 0 0,2-3 0 0 0,2 1 0 0 0,1 1 0 0 0,-2 4 0 0 0,-5 2 0 0 0,0-2 0 0 0,1 0 0 0 0,2 1 0 0 0,-1 1 0 0 0,0 2 0 0 0,1-3 0 0 0,-2-1 0 0 0,1 1 0 0 0,1-2 0 0 0,1 0 0 0 0,3-3 0 0 0,0 1 0 0 0,1-2 0 0 0,1-3 0 0 0,0-2 0 0 0,-3 1 0 0 0,-2 0 0 0 0,0-1 0 0 0,2-2 0 0 0,0-1 0 0 0,1-1 0 0 0,1-1 0 0 0,1 0 0 0 0,-1 0 0 0 0,1 0 0 0 0,0 0 0 0 0,0-1 0 0 0,0 1 0 0 0,0 0 0 0 0,0 0 0 0 0,-1 0 0 0 0,1 0 0 0 0,0 0 0 0 0,0-3 0 0 0,-1-2 0 0 0,1-3 0 0 0,0 0 0 0 0,0 1 0 0 0,-4-2 0 0 0,-1 1 0 0 0,0-2 0 0 0,1 1 0 0 0,2-1 0 0 0,0 0 0 0 0,-3-1 0 0 0,-4-2 0 0 0,0 1 0 0 0,1 2 0 0 0,-2 0 0 0 0,1 1 0 0 0,2-1 0 0 0,2 1 0 0 0,2-1 0 0 0,1-3 0 0 0,2 1 0 0 0,-1-1 0 0 0,2 2 0 0 0,-1-1 0 0 0,0 2 0 0 0,-4-1 0 0 0,0 1 0 0 0,-5-1 0 0 0,1-2 0 0 0,1 1 0 0 0,1-1 0 0 0,3 2 0 0 0,0 3 0 0 0,-1-1 0 0 0,-1-3 0 0 0,0 2 0 0 0,-2-2 0 0 0,0 1 0 0 0,1 3 0 0 0,-2-1 0 0 0,0 1 0 0 0,-2-1 0 0 0,1 0 0 0 0,2 2 0 0 0,1 3 0 0 0,3 1 0 0 0,-2-2 0 0 0,-1 0 0 0 0,-2-3 0 0 0,0 0 0 0 0,1 1 0 0 0,2 3 0 0 0,1 1 0 0 0,2 1 0 0 0,1-2 0 0 0,1-1 0 0 0,-3-3 0 0 0,-2 0 0 0 0,1 2 0 0 0,0 1 0 0 0,1 2 0 0 0,2 1 0 0 0,0 1 0 0 0,0 1 0 0 0,1 0 0 0 0,0 0 0 0 0,0 1 0 0 0,0-1 0 0 0,0 0 0 0 0,-1 0 0 0 0,1 1 0 0 0,0-1 0 0 0,0 0 0 0 0,0 0 0 0 0,-1 0 0 0 0,1 0 0 0 0,0 0 0 0 0,-4 3 0 0 0,-1 2 0 0 0,0-1 0 0 0,1 0 0 0 0,-2 2 0 0 0,0 0 0 0 0,-4 3 0 0 0,2-1 0 0 0,0 3 0 0 0,3 2 0 0 0,-2 3 0 0 0,0-2 0 0 0,2 1 0 0 0,1-3 0 0 0,1 1 0 0 0,-2 1 0 0 0,0-2 0 0 0,-3 1 0 0 0,-1 2 0 0 0,-1 1 0 0 0,0 2 0 0 0,-1 1 0 0 0,0 2 0 0 0,3-1 0 0 0,3 1 0 0 0,-2 0 0 0 0,0 0 0 0 0,2-4 0 0 0,1-1 0 0 0,2 0 0 0 0,0 1 0 0 0,2-2 0 0 0,-1-1 0 0 0,1-2 0 0 0,0 0 0 0 0,0-2 0 0 0,0-2 0 0 0,0-4 0 0 0,0-1 0 0 0,-4 2 0 0 0,0 0 0 0 0,-1-1 0 0 0,1-1 0 0 0,1-1 0 0 0,1-1 0 0 0,1-1 0 0 0,1 1 0 0 0,3-2 0 0 0,1 1 0 0 0,1 0 0 0 0,-2 0 0 0 0,0 0 0 0 0,-2 0 0 0 0,0 0 0 0 0,-1 0 0 0 0,0 0 0 0 0,0 0 0 0 0,-1 0 0 0 0,1 0 0 0 0,-1 0 0 0 0,1 0 0 0 0,0 0 0 0 0,-1 0 0 0 0,1 0 0 0 0,0 0 0 0 0,-1 0 0 0 0,1 0 0 0 0,0 0 0 0 0,0 0 0 0 0,-1 0 0 0 0,5 0 0 0 0,4 0 0 0 0,1 0 0 0 0,-2 0 0 0 0,-1-4 0 0 0,-2-1 0 0 0,-1-2 0 0 0,-3-2 0 0 0,1 2 0 0 0,-2 2 0 0 0,-3-2 0 0 0,-1 1 0 0 0,0-3 0 0 0,0 1 0 0 0,2 1 0 0 0,2 2 0 0 0,-1 2 0 0 0,2-2 0 0 0,0-4 0 0 0,-1 0 0 0 0,1 1 0 0 0,-3-1 0 0 0,-2-3 0 0 0,0 1 0 0 0,-2-2 0 0 0,0 2 0 0 0,-3 0 0 0 0,0-3 0 0 0,3 1 0 0 0,1 0 0 0 0,3-1 0 0 0,1 1 0 0 0,-3-1 0 0 0,-3-1 0 0 0,-5-1 0 0 0,1-2 0 0 0,1 2 0 0 0,0 0 0 0 0,1 4 0 0 0,3 3 0 0 0,-2-1 0 0 0,2 3 0 0 0,-3-3 0 0 0,1 2 0 0 0,-1-2 0 0 0,0 1 0 0 0,2-2 0 0 0,3 2 0 0 0,-2-2 0 0 0,1-2 0 0 0,0 0 0 0 0,3 4 0 0 0,-3-1 0 0 0,-1 1 0 0 0,2 3 0 0 0,1 1 0 0 0,2-1 0 0 0,0 1 0 0 0,1 0 0 0 0,1 2 0 0 0,0 0 0 0 0,0 2 0 0 0,0 1 0 0 0,-4-4 0 0 0,0 0 0 0 0,-1 0 0 0 0,1 0 0 0 0,1 2 0 0 0,2 1 0 0 0,-1 0 0 0 0,2 1 0 0 0,0 0 0 0 0,0 0 0 0 0,-1 0 0 0 0,1 0 0 0 0,0 0 0 0 0,0 0 0 0 0,0 0 0 0 0,0 0 0 0 0,0 0 0 0 0,-1 0 0 0 0,1 0 0 0 0,0 4 0 0 0,-4 4 0 0 0,-1 1 0 0 0,0 3 0 0 0,-2 2 0 0 0,-1-1 0 0 0,-1 1 0 0 0,-1-2 0 0 0,3-3 0 0 0,1 0 0 0 0,-1 3 0 0 0,0 2 0 0 0,2 2 0 0 0,-2 3 0 0 0,-1-3 0 0 0,2 0 0 0 0,-1 0 0 0 0,-4 2 0 0 0,-4 0 0 0 0,2 2 0 0 0,2-4 0 0 0,3 0 0 0 0,-1 0 0 0 0,2-2 0 0 0,1-1 0 0 0,-1 2 0 0 0,0 1 0 0 0,1-1 0 0 0,2-1 0 0 0,-2 2 0 0 0,0-3 0 0 0,0 1 0 0 0,-1 0 0 0 0,0-1 0 0 0,1 1 0 0 0,1-3 0 0 0,2-3 0 0 0,2-3 0 0 0,0-1 0 0 0,1 0 0 0 0,0 1 0 0 0,0-1 0 0 0,0-1 0 0 0,0-1 0 0 0,0-1 0 0 0,-1 0 0 0 0,1-1 0 0 0,0 0 0 0 0,0 0 0 0 0,0-1 0 0 0,-1 1 0 0 0,1 0 0 0 0,0 0 0 0 0,0 0 0 0 0,-1 0 0 0 0,1 0 0 0 0,0 0 0 0 0,0 0 0 0 0,-1 0 0 0 0,-3-3 0 0 0,0-2 0 0 0,-1 0 0 0 0,-3-2 0 0 0,1 0 0 0 0,-3-2 0 0 0,1 0 0 0 0,1 1 0 0 0,3 3 0 0 0,1 2 0 0 0,-1-2 0 0 0,-5-4 0 0 0,1 0 0 0 0,1 1 0 0 0,2-1 0 0 0,2-3 0 0 0,2 1 0 0 0,-3-2 0 0 0,0 2 0 0 0,0 3 0 0 0,2-1 0 0 0,0-2 0 0 0,2 0 0 0 0,0-1 0 0 0,1-2 0 0 0,-4-2 0 0 0,-1 1 0 0 0,1 0 0 0 0,0 3 0 0 0,1-1 0 0 0,2 3 0 0 0,-4-1 0 0 0,0 1 0 0 0,0 3 0 0 0,-2-1 0 0 0,-1-3 0 0 0,2 0 0 0 0,2 0 0 0 0,1-3 0 0 0,1 1 0 0 0,1 3 0 0 0,1 3 0 0 0,0 3 0 0 0,0 2 0 0 0,0-2 0 0 0,-4-4 0 0 0,-1-1 0 0 0,1 2 0 0 0,0-2 0 0 0,1 0 0 0 0,1 3 0 0 0,1 1 0 0 0,1 2 0 0 0,-1 2 0 0 0,1 0 0 0 0,0 1 0 0 0,0 1 0 0 0,0-1 0 0 0,0 0 0 0 0,0 1 0 0 0,0-1 0 0 0,-1 0 0 0 0,1 0 0 0 0,0 0 0 0 0,0 0 0 0 0,-1 0 0 0 0,1 4 0 0 0,0 0 0 0 0,0 1 0 0 0,-1 2 0 0 0,1 0 0 0 0,-4 2 0 0 0,-1 1 0 0 0,1 0 0 0 0,0 0 0 0 0,1-2 0 0 0,1 1 0 0 0,-3 2 0 0 0,0 3 0 0 0,0-1 0 0 0,-2 1 0 0 0,0 2 0 0 0,1-3 0 0 0,1 1 0 0 0,-1 1 0 0 0,-1 2 0 0 0,2-2 0 0 0,-3-1 0 0 0,1 2 0 0 0,1-3 0 0 0,2 1 0 0 0,-3 1 0 0 0,1 1 0 0 0,0-2 0 0 0,-1 1 0 0 0,0 1 0 0 0,1-3 0 0 0,1 1 0 0 0,-1 0 0 0 0,0-1 0 0 0,0 1 0 0 0,2 0 0 0 0,2-1 0 0 0,0-3 0 0 0,1-3 0 0 0,1-3 0 0 0,0-3 0 0 0,0 0 0 0 0,0-1 0 0 0,0-1 0 0 0,0 0 0 0 0,0 1 0 0 0,0-1 0 0 0,-1 1 0 0 0,1 0 0 0 0,0 0 0 0 0,0 0 0 0 0,-1 0 0 0 0,-2-4 0 0 0,-2 0 0 0 0,0-1 0 0 0,-3-2 0 0 0,1 0 0 0 0,-3 1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1-22T23:41:41.879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12118 6234 16383 0 0,'0'4'0'0'0,"4"1"0"0"0,3-4 0 0 0,6-6 0 0 0,3-6 0 0 0,-1-4 0 0 0,0-3 0 0 0,1 0 0 0 0,-1 1 0 0 0,-1-1 0 0 0,1 3 0 0 0,1 0 0 0 0,-1-1 0 0 0,-1-1 0 0 0,2 2 0 0 0,1 0 0 0 0,0 2 0 0 0,-1 1 0 0 0,-1 1 0 0 0,1-1 0 0 0,1 3 0 0 0,-2-3 0 0 0,-1 3 0 0 0,1 1 0 0 0,-1 0 0 0 0,-1 0 0 0 0,1 2 0 0 0,2 2 0 0 0,2 1 0 0 0,1-2 0 0 0,0-4 0 0 0,2 0 0 0 0,0 1 0 0 0,0 2 0 0 0,-1 2 0 0 0,0 2 0 0 0,1 1 0 0 0,0 0 0 0 0,-1 2 0 0 0,0-1 0 0 0,0 1 0 0 0,1-1 0 0 0,-1 0 0 0 0,1 0 0 0 0,-1 0 0 0 0,0 0 0 0 0,0 0 0 0 0,1 0 0 0 0,-1 0 0 0 0,1 0 0 0 0,-2 0 0 0 0,2 0 0 0 0,-1 0 0 0 0,4 0 0 0 0,1 0 0 0 0,-1 0 0 0 0,1 0 0 0 0,-3 0 0 0 0,0 0 0 0 0,-1 0 0 0 0,0 0 0 0 0,-1 0 0 0 0,0 0 0 0 0,4 4 0 0 0,1 4 0 0 0,-1 2 0 0 0,0-2 0 0 0,-1 2 0 0 0,-2 3 0 0 0,1-1 0 0 0,-2-3 0 0 0,0-2 0 0 0,1-3 0 0 0,-1 3 0 0 0,-3 1 0 0 0,-5 5 0 0 0,-1 1 0 0 0,2-4 0 0 0,-3 1 0 0 0,2 2 0 0 0,2-1 0 0 0,1-2 0 0 0,2 0 0 0 0,2 2 0 0 0,-2 3 0 0 0,-5 2 0 0 0,0 0 0 0 0,1-2 0 0 0,1 2 0 0 0,-1 1 0 0 0,1 2 0 0 0,1-4 0 0 0,-2 0 0 0 0,0 1 0 0 0,2-3 0 0 0,2 0 0 0 0,0-1 0 0 0,2-2 0 0 0,1-1 0 0 0,0-2 0 0 0,1-2 0 0 0,-4 0 0 0 0,-1 0 0 0 0,0-1 0 0 0,1-2 0 0 0,1-1 0 0 0,1 0 0 0 0,0-2 0 0 0,1 0 0 0 0,1 0 0 0 0,-1 0 0 0 0,0-1 0 0 0,1 1 0 0 0,0 0 0 0 0,-1 0 0 0 0,0 0 0 0 0,0 0 0 0 0,1 0 0 0 0,-1 0 0 0 0,1-4 0 0 0,-1-1 0 0 0,0-3 0 0 0,0-1 0 0 0,1 2 0 0 0,-4-2 0 0 0,-1 0 0 0 0,0-1 0 0 0,0 1 0 0 0,2-2 0 0 0,1 1 0 0 0,-3-2 0 0 0,-4-1 0 0 0,-1 0 0 0 0,2 3 0 0 0,-2-1 0 0 0,1 3 0 0 0,1-3 0 0 0,3 1 0 0 0,1 0 0 0 0,2-4 0 0 0,1 2 0 0 0,0-1 0 0 0,1 1 0 0 0,0-1 0 0 0,-1 3 0 0 0,-2-2 0 0 0,-2 2 0 0 0,-4-1 0 0 0,1-3 0 0 0,0 1 0 0 0,3 0 0 0 0,0 1 0 0 0,2 4 0 0 0,-1-2 0 0 0,-2-1 0 0 0,1 0 0 0 0,-2-2 0 0 0,0 2 0 0 0,1 3 0 0 0,-3-2 0 0 0,1 3 0 0 0,-2-3 0 0 0,1 0 0 0 0,1 3 0 0 0,2 3 0 0 0,2 0 0 0 0,-1-1 0 0 0,-1-1 0 0 0,-3-1 0 0 0,1-2 0 0 0,1 3 0 0 0,1 0 0 0 0,2 3 0 0 0,2 2 0 0 0,1-4 0 0 0,0 0 0 0 0,-3-2 0 0 0,-1-2 0 0 0,0 2 0 0 0,1 2 0 0 0,2 1 0 0 0,-1 3 0 0 0,2 0 0 0 0,0 1 0 0 0,0 0 0 0 0,1 0 0 0 0,0 1 0 0 0,-1-1 0 0 0,0 1 0 0 0,1-1 0 0 0,-1 0 0 0 0,1 0 0 0 0,-1 0 0 0 0,0 0 0 0 0,0 0 0 0 0,1 0 0 0 0,-1 0 0 0 0,-3 4 0 0 0,-2 0 0 0 0,2 1 0 0 0,0-2 0 0 0,-3 4 0 0 0,0-1 0 0 0,-2 4 0 0 0,-1-2 0 0 0,3 3 0 0 0,1 3 0 0 0,-1 3 0 0 0,0-3 0 0 0,1 2 0 0 0,2-4 0 0 0,1 2 0 0 0,-3 0 0 0 0,1 0 0 0 0,-4-1 0 0 0,1 2 0 0 0,-3 2 0 0 0,1 2 0 0 0,-2 1 0 0 0,2 1 0 0 0,1 0 0 0 0,4 1 0 0 0,-3 0 0 0 0,1-1 0 0 0,2-3 0 0 0,1 0 0 0 0,1-2 0 0 0,1 2 0 0 0,1-3 0 0 0,0 0 0 0 0,1-2 0 0 0,0-1 0 0 0,-1-2 0 0 0,1-2 0 0 0,-1-3 0 0 0,1-2 0 0 0,-4 2 0 0 0,-2 0 0 0 0,1-1 0 0 0,1-1 0 0 0,0-1 0 0 0,3 0 0 0 0,-1-2 0 0 0,1 0 0 0 0,4 0 0 0 0,1 0 0 0 0,0 0 0 0 0,-2-1 0 0 0,0 1 0 0 0,0 0 0 0 0,-2 0 0 0 0,0 0 0 0 0,-1 0 0 0 0,0 0 0 0 0,0 0 0 0 0,0 0 0 0 0,0 0 0 0 0,1 0 0 0 0,-1 0 0 0 0,1 0 0 0 0,-1 0 0 0 0,0 0 0 0 0,0 0 0 0 0,1 0 0 0 0,-1 0 0 0 0,1 0 0 0 0,-2 0 0 0 0,5 0 0 0 0,5 0 0 0 0,0 0 0 0 0,-1 0 0 0 0,-2-4 0 0 0,-1 0 0 0 0,-2-4 0 0 0,-2-1 0 0 0,0 1 0 0 0,-1 3 0 0 0,-4-2 0 0 0,0 0 0 0 0,-1-2 0 0 0,2 0 0 0 0,1 2 0 0 0,0 2 0 0 0,2 2 0 0 0,0-2 0 0 0,0-5 0 0 0,0 1 0 0 0,1 1 0 0 0,-4-2 0 0 0,-1-2 0 0 0,0 1 0 0 0,-3-3 0 0 0,0 3 0 0 0,-2-2 0 0 0,1-1 0 0 0,1 1 0 0 0,2 0 0 0 0,2-3 0 0 0,2 3 0 0 0,-3-1 0 0 0,-3-2 0 0 0,-5-1 0 0 0,0-2 0 0 0,2 3 0 0 0,0 0 0 0 0,1 2 0 0 0,2 5 0 0 0,-1 0 0 0 0,1 0 0 0 0,-2 0 0 0 0,1 0 0 0 0,-1-2 0 0 0,0 2 0 0 0,2-2 0 0 0,2 1 0 0 0,-1-2 0 0 0,0-1 0 0 0,1 1 0 0 0,2 1 0 0 0,-2 0 0 0 0,0 3 0 0 0,1 1 0 0 0,0 2 0 0 0,2-1 0 0 0,1 1 0 0 0,1-1 0 0 0,0 3 0 0 0,0 1 0 0 0,1 0 0 0 0,0 2 0 0 0,-4-4 0 0 0,-2-1 0 0 0,2 2 0 0 0,0-1 0 0 0,0 1 0 0 0,2 2 0 0 0,1 0 0 0 0,0 1 0 0 0,0 0 0 0 0,0 0 0 0 0,1 0 0 0 0,-1 0 0 0 0,1 1 0 0 0,-1-1 0 0 0,0 0 0 0 0,1 0 0 0 0,-1 0 0 0 0,1 0 0 0 0,-1 0 0 0 0,0 4 0 0 0,-3 3 0 0 0,-1 4 0 0 0,-1 0 0 0 0,-1 4 0 0 0,-1-1 0 0 0,-2 0 0 0 0,0-1 0 0 0,2-4 0 0 0,3 1 0 0 0,-3 2 0 0 0,1 3 0 0 0,2 2 0 0 0,-3 2 0 0 0,0-2 0 0 0,2-1 0 0 0,-1 2 0 0 0,-5 0 0 0 0,-2 1 0 0 0,0 2 0 0 0,3-4 0 0 0,2-1 0 0 0,1 1 0 0 0,0-3 0 0 0,2 0 0 0 0,-2 2 0 0 0,1 0 0 0 0,1-1 0 0 0,1 1 0 0 0,-1-1 0 0 0,0-1 0 0 0,0 0 0 0 0,-2 2 0 0 0,1-3 0 0 0,0 1 0 0 0,2-2 0 0 0,2-3 0 0 0,1-4 0 0 0,1-1 0 0 0,0 1 0 0 0,1 0 0 0 0,0-1 0 0 0,-1-1 0 0 0,0-1 0 0 0,1-1 0 0 0,0 0 0 0 0,-1-1 0 0 0,0 0 0 0 0,0-1 0 0 0,1 1 0 0 0,-1 0 0 0 0,1 0 0 0 0,-1 0 0 0 0,0 0 0 0 0,0 0 0 0 0,1 0 0 0 0,-1 0 0 0 0,1 0 0 0 0,-1 0 0 0 0,-3-4 0 0 0,-2 0 0 0 0,1-1 0 0 0,-2-3 0 0 0,-1 1 0 0 0,-2-3 0 0 0,0 1 0 0 0,3 1 0 0 0,0 2 0 0 0,3 3 0 0 0,-1-2 0 0 0,-4-5 0 0 0,-1 1 0 0 0,1 1 0 0 0,3-2 0 0 0,2-2 0 0 0,1 1 0 0 0,-2-3 0 0 0,0 3 0 0 0,0 2 0 0 0,1 0 0 0 0,1-3 0 0 0,1 0 0 0 0,1 0 0 0 0,0-2 0 0 0,-3-3 0 0 0,-1 1 0 0 0,0 1 0 0 0,1 2 0 0 0,1 1 0 0 0,0 0 0 0 0,-1 1 0 0 0,-2 1 0 0 0,2 2 0 0 0,-4 0 0 0 0,0-4 0 0 0,2 2 0 0 0,0-3 0 0 0,3-2 0 0 0,1 2 0 0 0,1 3 0 0 0,0 2 0 0 0,0 4 0 0 0,1 2 0 0 0,0-2 0 0 0,-4-4 0 0 0,-1-2 0 0 0,-1 2 0 0 0,2-1 0 0 0,1 1 0 0 0,1 0 0 0 0,1 4 0 0 0,0 1 0 0 0,0 2 0 0 0,0 0 0 0 0,1 1 0 0 0,0 1 0 0 0,-1-1 0 0 0,0 1 0 0 0,1-1 0 0 0,-1 0 0 0 0,1 0 0 0 0,-1 0 0 0 0,0 0 0 0 0,0 0 0 0 0,1 0 0 0 0,-1 4 0 0 0,1 0 0 0 0,-1 1 0 0 0,0 3 0 0 0,0-1 0 0 0,-3 3 0 0 0,-1-1 0 0 0,0 3 0 0 0,0-2 0 0 0,3-2 0 0 0,-1 1 0 0 0,-2 3 0 0 0,-1 3 0 0 0,2-2 0 0 0,-4 2 0 0 0,0 1 0 0 0,2-2 0 0 0,1 0 0 0 0,-2 3 0 0 0,0 0 0 0 0,2-2 0 0 0,-3 0 0 0 0,0 2 0 0 0,2-3 0 0 0,1 0 0 0 0,-2 1 0 0 0,1 2 0 0 0,0-2 0 0 0,-2 0 0 0 0,1 1 0 0 0,0-2 0 0 0,3 0 0 0 0,-3 2 0 0 0,1-3 0 0 0,0 1 0 0 0,1 2 0 0 0,3-3 0 0 0,0-3 0 0 0,0-3 0 0 0,2-3 0 0 0,-1-2 0 0 0,1-2 0 0 0,-1 0 0 0 0,1 0 0 0 0,0 0 0 0 0,-1-1 0 0 0,0 0 0 0 0,0 1 0 0 0,1 0 0 0 0,-1-1 0 0 0,1 1 0 0 0,-1 0 0 0 0,-3-3 0 0 0,-2-1 0 0 0,1-1 0 0 0,-2-3 0 0 0,-1 1 0 0 0,-2 1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1-22T23:41:47.973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12118 6368 16383 0 0,'0'4'0'0'0,"4"3"0"0"0,3-6 0 0 0,7-7 0 0 0,2-8 0 0 0,0-5 0 0 0,0-5 0 0 0,1 2 0 0 0,-2 0 0 0 0,0-1 0 0 0,0 3 0 0 0,2 1 0 0 0,-2-1 0 0 0,0-2 0 0 0,1 2 0 0 0,1 1 0 0 0,2 3 0 0 0,-3 0 0 0 0,0 2 0 0 0,0-1 0 0 0,2 3 0 0 0,-3-3 0 0 0,0 3 0 0 0,1 2 0 0 0,-2-1 0 0 0,-1 1 0 0 0,2 2 0 0 0,2 3 0 0 0,1 2 0 0 0,2-4 0 0 0,0-4 0 0 0,2-1 0 0 0,-1 2 0 0 0,0 2 0 0 0,0 3 0 0 0,1 2 0 0 0,-1 2 0 0 0,1 0 0 0 0,-2 2 0 0 0,2-1 0 0 0,-2 1 0 0 0,2-1 0 0 0,-1 0 0 0 0,0 1 0 0 0,0-1 0 0 0,0 0 0 0 0,0 0 0 0 0,0 0 0 0 0,0 0 0 0 0,1 0 0 0 0,-2 0 0 0 0,2 0 0 0 0,-2 0 0 0 0,5 0 0 0 0,1 0 0 0 0,-1 0 0 0 0,1 0 0 0 0,-3 0 0 0 0,0 0 0 0 0,-1 0 0 0 0,-1 0 0 0 0,0 0 0 0 0,0 0 0 0 0,3 4 0 0 0,2 7 0 0 0,0 2 0 0 0,-2-3 0 0 0,0 3 0 0 0,-2 3 0 0 0,0 0 0 0 0,0-4 0 0 0,-2-3 0 0 0,2-4 0 0 0,-1 3 0 0 0,-4 3 0 0 0,-4 6 0 0 0,-2 0 0 0 0,2-4 0 0 0,-2 1 0 0 0,1 3 0 0 0,3-1 0 0 0,1-4 0 0 0,1 1 0 0 0,3 3 0 0 0,-3 3 0 0 0,-4 3 0 0 0,-1-1 0 0 0,2-1 0 0 0,1 2 0 0 0,-2 1 0 0 0,1 2 0 0 0,2-4 0 0 0,-2-1 0 0 0,-1 2 0 0 0,3-4 0 0 0,1 0 0 0 0,1-2 0 0 0,1-1 0 0 0,2-2 0 0 0,0-3 0 0 0,1-3 0 0 0,-5 1 0 0 0,-1 0 0 0 0,1-2 0 0 0,1-2 0 0 0,1-1 0 0 0,0-1 0 0 0,1-2 0 0 0,1 0 0 0 0,0 0 0 0 0,1 0 0 0 0,-1-1 0 0 0,0 1 0 0 0,1 0 0 0 0,-2 0 0 0 0,2 0 0 0 0,-2 0 0 0 0,2 0 0 0 0,-1 0 0 0 0,0-5 0 0 0,0-1 0 0 0,0-5 0 0 0,0 0 0 0 0,0 2 0 0 0,-3-3 0 0 0,-2 1 0 0 0,1-2 0 0 0,0 1 0 0 0,1-2 0 0 0,2 1 0 0 0,-4-2 0 0 0,-3-2 0 0 0,-1 0 0 0 0,1 5 0 0 0,-2-2 0 0 0,2 3 0 0 0,0-3 0 0 0,4 2 0 0 0,1-2 0 0 0,2-3 0 0 0,0 1 0 0 0,1-1 0 0 0,1 2 0 0 0,-1-1 0 0 0,1 2 0 0 0,-4-1 0 0 0,-2 2 0 0 0,-3-1 0 0 0,0-4 0 0 0,1 2 0 0 0,2-1 0 0 0,1 2 0 0 0,2 4 0 0 0,-2-1 0 0 0,-1-3 0 0 0,1 1 0 0 0,-3-2 0 0 0,0 2 0 0 0,2 3 0 0 0,-3-1 0 0 0,0 2 0 0 0,-2-3 0 0 0,1 1 0 0 0,2 3 0 0 0,2 3 0 0 0,2 2 0 0 0,-2-3 0 0 0,-1 0 0 0 0,-2-3 0 0 0,0-1 0 0 0,2 3 0 0 0,1 1 0 0 0,2 3 0 0 0,1 2 0 0 0,2-4 0 0 0,-1 0 0 0 0,-2-4 0 0 0,-1-1 0 0 0,0 2 0 0 0,0 3 0 0 0,2 1 0 0 0,1 3 0 0 0,0 1 0 0 0,1 1 0 0 0,0 0 0 0 0,0 0 0 0 0,1 1 0 0 0,-2-1 0 0 0,2 1 0 0 0,-1-1 0 0 0,0 0 0 0 0,0 0 0 0 0,0 0 0 0 0,1 0 0 0 0,-2 0 0 0 0,2 0 0 0 0,-2 0 0 0 0,-2 5 0 0 0,-2 1 0 0 0,1 0 0 0 0,1-2 0 0 0,-4 5 0 0 0,1-1 0 0 0,-3 4 0 0 0,0-1 0 0 0,2 3 0 0 0,2 4 0 0 0,-2 3 0 0 0,1-2 0 0 0,1 1 0 0 0,1-4 0 0 0,2 1 0 0 0,-3 2 0 0 0,0-2 0 0 0,-3 0 0 0 0,0 2 0 0 0,-3 3 0 0 0,2 2 0 0 0,-3 2 0 0 0,2 1 0 0 0,2 0 0 0 0,3 1 0 0 0,-2 0 0 0 0,1 0 0 0 0,1-5 0 0 0,1-1 0 0 0,3-1 0 0 0,0 2 0 0 0,0-3 0 0 0,1-1 0 0 0,0-3 0 0 0,1 0 0 0 0,-1-3 0 0 0,1-3 0 0 0,-2-4 0 0 0,2-2 0 0 0,-4 2 0 0 0,-2 1 0 0 0,1-2 0 0 0,-1-1 0 0 0,3-1 0 0 0,1-1 0 0 0,0-2 0 0 0,0 0 0 0 0,5 0 0 0 0,1 0 0 0 0,0 0 0 0 0,-1-1 0 0 0,-2 1 0 0 0,0 0 0 0 0,0 0 0 0 0,-2 0 0 0 0,0 0 0 0 0,0 0 0 0 0,0 0 0 0 0,0 0 0 0 0,-1 0 0 0 0,2 0 0 0 0,-2 0 0 0 0,2 0 0 0 0,-1 0 0 0 0,0 0 0 0 0,0 0 0 0 0,0 0 0 0 0,0 0 0 0 0,0 0 0 0 0,0 0 0 0 0,4 0 0 0 0,5 0 0 0 0,-1 0 0 0 0,1 0 0 0 0,-3-5 0 0 0,-2-1 0 0 0,-1-4 0 0 0,-2-1 0 0 0,0 1 0 0 0,-1 3 0 0 0,-5-2 0 0 0,1 0 0 0 0,-1-2 0 0 0,1-1 0 0 0,2 3 0 0 0,0 3 0 0 0,1 2 0 0 0,1-3 0 0 0,0-5 0 0 0,0 0 0 0 0,0 2 0 0 0,-3-3 0 0 0,-1-2 0 0 0,-1 0 0 0 0,-2-2 0 0 0,-1 2 0 0 0,-1-1 0 0 0,0-2 0 0 0,1 1 0 0 0,3 0 0 0 0,2-3 0 0 0,1 3 0 0 0,-2-1 0 0 0,-4-2 0 0 0,-5-2 0 0 0,1-2 0 0 0,2 3 0 0 0,-1 0 0 0 0,1 4 0 0 0,3 5 0 0 0,-2 0 0 0 0,2 1 0 0 0,-3-1 0 0 0,2 1 0 0 0,-3-3 0 0 0,2 2 0 0 0,2-2 0 0 0,1 1 0 0 0,0-2 0 0 0,-1-2 0 0 0,2 1 0 0 0,2 3 0 0 0,-3-1 0 0 0,1 3 0 0 0,0 2 0 0 0,0 3 0 0 0,4-2 0 0 0,-1 1 0 0 0,2 0 0 0 0,-1 3 0 0 0,2 1 0 0 0,-1 1 0 0 0,1 2 0 0 0,-5-5 0 0 0,-1-1 0 0 0,1 1 0 0 0,1 0 0 0 0,0 2 0 0 0,1 1 0 0 0,2 1 0 0 0,0 1 0 0 0,0 0 0 0 0,0 0 0 0 0,0 0 0 0 0,0 0 0 0 0,1 1 0 0 0,-1-1 0 0 0,0 0 0 0 0,0 0 0 0 0,0 0 0 0 0,0 0 0 0 0,0 0 0 0 0,1 5 0 0 0,-5 5 0 0 0,-1 3 0 0 0,0 2 0 0 0,-2 4 0 0 0,0-1 0 0 0,-3 0 0 0 0,1-2 0 0 0,2-4 0 0 0,2 1 0 0 0,-2 2 0 0 0,0 4 0 0 0,2 3 0 0 0,-2 3 0 0 0,0-4 0 0 0,1 0 0 0 0,-1 2 0 0 0,-4 0 0 0 0,-3 2 0 0 0,1 1 0 0 0,2-4 0 0 0,3-1 0 0 0,0 0 0 0 0,0-2 0 0 0,3-1 0 0 0,-2 2 0 0 0,0 1 0 0 0,1-2 0 0 0,2 1 0 0 0,-1 0 0 0 0,-1-2 0 0 0,0 0 0 0 0,-1 2 0 0 0,1-3 0 0 0,-1 1 0 0 0,3-3 0 0 0,2-4 0 0 0,0-4 0 0 0,2-2 0 0 0,0 1 0 0 0,0 1 0 0 0,1-2 0 0 0,-1-1 0 0 0,0-1 0 0 0,0-2 0 0 0,1 0 0 0 0,-1-1 0 0 0,0 0 0 0 0,0-1 0 0 0,0 1 0 0 0,0 0 0 0 0,0 0 0 0 0,0 0 0 0 0,1 0 0 0 0,-2 0 0 0 0,2 0 0 0 0,-2 0 0 0 0,2 0 0 0 0,-1 0 0 0 0,-4-5 0 0 0,-1-1 0 0 0,1 0 0 0 0,-3-4 0 0 0,0 1 0 0 0,-3-4 0 0 0,1 1 0 0 0,2 2 0 0 0,1 3 0 0 0,3 3 0 0 0,-2-3 0 0 0,-4-5 0 0 0,-1 0 0 0 0,2 2 0 0 0,3-3 0 0 0,1-2 0 0 0,2 0 0 0 0,-2-2 0 0 0,-1 2 0 0 0,1 4 0 0 0,0-1 0 0 0,2-3 0 0 0,1 0 0 0 0,0-1 0 0 0,1-2 0 0 0,-3-4 0 0 0,-2 2 0 0 0,1 1 0 0 0,1 2 0 0 0,0 1 0 0 0,2 1 0 0 0,-4 1 0 0 0,1 1 0 0 0,-1 3 0 0 0,-2-1 0 0 0,0-4 0 0 0,1 2 0 0 0,1-3 0 0 0,3-3 0 0 0,1 2 0 0 0,0 4 0 0 0,1 3 0 0 0,0 5 0 0 0,0 2 0 0 0,1-2 0 0 0,-5-6 0 0 0,0-1 0 0 0,-1 2 0 0 0,2-2 0 0 0,0 1 0 0 0,2 2 0 0 0,0 3 0 0 0,1 3 0 0 0,0 1 0 0 0,0 1 0 0 0,1 1 0 0 0,-1 1 0 0 0,0-1 0 0 0,0 1 0 0 0,1-1 0 0 0,-2 0 0 0 0,2 0 0 0 0,-1 0 0 0 0,0 0 0 0 0,0 0 0 0 0,0 0 0 0 0,0 5 0 0 0,0 1 0 0 0,0 0 0 0 0,0 4 0 0 0,0-1 0 0 0,-3 4 0 0 0,-2-1 0 0 0,1 3 0 0 0,0-2 0 0 0,2-3 0 0 0,0 2 0 0 0,-2 3 0 0 0,-2 4 0 0 0,2-2 0 0 0,-3 2 0 0 0,0 2 0 0 0,1-3 0 0 0,2 0 0 0 0,-3 3 0 0 0,1 1 0 0 0,1-3 0 0 0,-2 1 0 0 0,0 1 0 0 0,1-3 0 0 0,2 0 0 0 0,-3 2 0 0 0,2 2 0 0 0,-1-3 0 0 0,-1 0 0 0 0,0 2 0 0 0,1-3 0 0 0,2 0 0 0 0,-2 2 0 0 0,0-3 0 0 0,1 1 0 0 0,1 2 0 0 0,2-3 0 0 0,1-4 0 0 0,0-4 0 0 0,1-4 0 0 0,0-2 0 0 0,0-3 0 0 0,1 0 0 0 0,-1-1 0 0 0,1 1 0 0 0,-1-1 0 0 0,0 0 0 0 0,0 1 0 0 0,0 0 0 0 0,0-1 0 0 0,0 1 0 0 0,0 0 0 0 0,-3-4 0 0 0,-2-2 0 0 0,1 0 0 0 0,-4-4 0 0 0,1 1 0 0 0,-2 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19272 9739 16383 0 0,'4'0'0'0'0,"7"0"0"0"0,6 0 0 0 0,5 0 0 0 0,3 0 0 0 0,2 0 0 0 0,1 0 0 0 0,1 0 0 0 0,-1 0 0 0 0,1 0 0 0 0,-1 0 0 0 0,0-4 0 0 0,0-2 0 0 0,4 0 0 0 0,-3-4 0 0 0,-2-4 0 0 0,4 0 0 0 0,1-3 0 0 0,5-2 0 0 0,5-4 0 0 0,5-1 0 0 0,4 2 0 0 0,-2 1 0 0 0,-5-1 0 0 0,-5 3 0 0 0,-5 6 0 0 0,-7-1 0 0 0,0 3 0 0 0,0 2 0 0 0,-4-1 0 0 0,-1 1 0 0 0,0-3 0 0 0,1 1 0 0 0,-3-2 0 0 0,-1 0 0 0 0,-8 3 0 0 0,-10 3 0 0 0,-11 8 0 0 0,-3 8 0 0 0,-4 2 0 0 0,-4 0 0 0 0,-3-2 0 0 0,2 1 0 0 0,1 0 0 0 0,-1 3 0 0 0,3 3 0 0 0,1 0 0 0 0,-3-4 0 0 0,-1-3 0 0 0,-2 1 0 0 0,-1-1 0 0 0,3 3 0 0 0,1-1 0 0 0,-1-2 0 0 0,-1-3 0 0 0,-1-2 0 0 0,-2-2 0 0 0,-1 3 0 0 0,0 6 0 0 0,-1 1 0 0 0,1 3 0 0 0,-1-1 0 0 0,5 2 0 0 0,1-2 0 0 0,1-4 0 0 0,3 2 0 0 0,0-1 0 0 0,-2-3 0 0 0,-1-3 0 0 0,2 3 0 0 0,0 4 0 0 0,-2 1 0 0 0,3 2 0 0 0,0-1 0 0 0,-2 2 0 0 0,-2 2 0 0 0,-2-1 0 0 0,-1 1 0 0 0,2 1 0 0 0,2-1 0 0 0,-1-5 0 0 0,-1 1 0 0 0,3 2 0 0 0,1-1 0 0 0,-2 1 0 0 0,-1-2 0 0 0,-2 2 0 0 0,-2-3 0 0 0,4 2 0 0 0,1-2 0 0 0,-1-3 0 0 0,4 1 0 0 0,0-1 0 0 0,-2 3 0 0 0,-2-2 0 0 0,3 3 0 0 0,0-2 0 0 0,-2-2 0 0 0,3 2 0 0 0,0-2 0 0 0,-2-2 0 0 0,-2-2 0 0 0,3 1 0 0 0,0 1 0 0 0,-2-1 0 0 0,3 2 0 0 0,0 0 0 0 0,-2-1 0 0 0,-2-3 0 0 0,3 3 0 0 0,-1 1 0 0 0,-1-3 0 0 0,-1-1 0 0 0,-3 3 0 0 0,0 0 0 0 0,-2-1 0 0 0,-1-3 0 0 0,1 0 0 0 0,-1-3 0 0 0,0 0 0 0 0,5 4 0 0 0,1 1 0 0 0,1 0 0 0 0,-2-2 0 0 0,-1-1 0 0 0,-2-1 0 0 0,0-1 0 0 0,-1-1 0 0 0,0 0 0 0 0,-1 0 0 0 0,5 5 0 0 0,1 1 0 0 0,1-1 0 0 0,-2 0 0 0 0,-2 3 0 0 0,0 0 0 0 0,-1 4 0 0 0,-1-1 0 0 0,-1 3 0 0 0,0-1 0 0 0,1-3 0 0 0,-1-2 0 0 0,0-4 0 0 0,1-2 0 0 0,4 4 0 0 0,1 0 0 0 0,6 4 0 0 0,-1 0 0 0 0,-1-1 0 0 0,-3-3 0 0 0,-2-1 0 0 0,-2-3 0 0 0,-1-1 0 0 0,4 4 0 0 0,0 1 0 0 0,0-1 0 0 0,-1 0 0 0 0,-2-2 0 0 0,0 3 0 0 0,-7 6 0 0 0,-1 0 0 0 0,0-1 0 0 0,0-3 0 0 0,2-3 0 0 0,1 3 0 0 0,1 0 0 0 0,1-2 0 0 0,5 3 0 0 0,2 0 0 0 0,5 3 0 0 0,9 0 0 0 0,10 2 0 0 0,11-1 0 0 0,1 2 0 0 0,4-2 0 0 0,3-3 0 0 0,3-3 0 0 0,1-3 0 0 0,1-2 0 0 0,1-1 0 0 0,0-1 0 0 0,0-1 0 0 0,0 1 0 0 0,0-1 0 0 0,0 1 0 0 0,-1-1 0 0 0,1 1 0 0 0,0 0 0 0 0,-1 0 0 0 0,0 0 0 0 0,1 0 0 0 0,-1 0 0 0 0,1 0 0 0 0,-1 0 0 0 0,1 0 0 0 0,-1 0 0 0 0,1 0 0 0 0,-1 0 0 0 0,1 0 0 0 0,-1 0 0 0 0,1 0 0 0 0,-1 0 0 0 0,1 0 0 0 0,-1 0 0 0 0,1 0 0 0 0,-1 0 0 0 0,1 0 0 0 0,-1 0 0 0 0,1 0 0 0 0,-1 0 0 0 0,1 0 0 0 0,-1 0 0 0 0,1 0 0 0 0,-1 0 0 0 0,1 0 0 0 0,-1 0 0 0 0,1 0 0 0 0,-1 5 0 0 0,-4 6 0 0 0,-2 1 0 0 0,1-2 0 0 0,0-1 0 0 0,3-4 0 0 0,0-2 0 0 0,-3 4 0 0 0,-11 4 0 0 0,-11 1 0 0 0,-11-2 0 0 0,-8-2 0 0 0,-5-3 0 0 0,-4 2 0 0 0,-1 1 0 0 0,-1-2 0 0 0,1-1 0 0 0,-1-2 0 0 0,2-2 0 0 0,-1 0 0 0 0,2-1 0 0 0,-1 0 0 0 0,0-1 0 0 0,-4 1 0 0 0,-6 0 0 0 0,-1 0 0 0 0,-4 0 0 0 0,1-1 0 0 0,3 1 0 0 0,4 0 0 0 0,2 0 0 0 0,3 0 0 0 0,2 0 0 0 0,0 0 0 0 0,1 0 0 0 0,0 0 0 0 0,0 0 0 0 0,0 0 0 0 0,0 0 0 0 0,0 0 0 0 0,0 0 0 0 0,-1 0 0 0 0,1 0 0 0 0,-1 0 0 0 0,1 0 0 0 0,-1 0 0 0 0,1 0 0 0 0,-1 0 0 0 0,1 0 0 0 0,-1 0 0 0 0,5 5 0 0 0,2 1 0 0 0,0 0 0 0 0,-2-1 0 0 0,3 3 0 0 0,11 0 0 0 0,10 0 0 0 0,10-3 0 0 0,8-2 0 0 0,6-1 0 0 0,2-1 0 0 0,3-1 0 0 0,-1 0 0 0 0,1 0 0 0 0,-1-1 0 0 0,0 1 0 0 0,-1 0 0 0 0,0 0 0 0 0,-1-1 0 0 0,1 1 0 0 0,-1 0 0 0 0,1 0 0 0 0,-1 0 0 0 0,0 0 0 0 0,1 0 0 0 0,-1 0 0 0 0,1 0 0 0 0,-1 0 0 0 0,1 0 0 0 0,-1 0 0 0 0,1 0 0 0 0,-1 0 0 0 0,1 0 0 0 0,-1 0 0 0 0,1 0 0 0 0,-1 0 0 0 0,1 0 0 0 0,-1 0 0 0 0,1 0 0 0 0,-1 0 0 0 0,1 0 0 0 0,-1-4 0 0 0,1-2 0 0 0,-6-5 0 0 0,0 0 0 0 0,-5-3 0 0 0,-6-4 0 0 0,1 2 0 0 0,3-2 0 0 0,3 2 0 0 0,-1 0 0 0 0,1 2 0 0 0,2-1 0 0 0,-2-3 0 0 0,0-3 0 0 0,3 2 0 0 0,1 0 0 0 0,-3-2 0 0 0,1 3 0 0 0,1 0 0 0 0,-3-2 0 0 0,0 2 0 0 0,-3 1 0 0 0,1 2 0 0 0,2-1 0 0 0,-2-2 0 0 0,1 1 0 0 0,3 5 0 0 0,-3-1 0 0 0,-4-3 0 0 0,1 1 0 0 0,-3-1 0 0 0,2 2 0 0 0,-1-2 0 0 0,-3-2 0 0 0,-3-3 0 0 0,-2-2 0 0 0,-2-3 0 0 0,3-1 0 0 0,1 0 0 0 0,-5 3 0 0 0,-8 7 0 0 0,-7 6 0 0 0,-6 5 0 0 0,1 7 0 0 0,-2 5 0 0 0,-1 1 0 0 0,-2 3 0 0 0,3 6 0 0 0,1-1 0 0 0,-2-2 0 0 0,-1-4 0 0 0,-1 1 0 0 0,3 4 0 0 0,0 0 0 0 0,0 1 0 0 0,-2-1 0 0 0,-1 2 0 0 0,-2-3 0 0 0,4 2 0 0 0,1-1 0 0 0,-1-4 0 0 0,-1-4 0 0 0,-1-2 0 0 0,3 3 0 0 0,1-1 0 0 0,-2 0 0 0 0,0-2 0 0 0,-3-1 0 0 0,0-1 0 0 0,-2-2 0 0 0,5-4 0 0 0,5-7 0 0 0,6-6 0 0 0,5-5 0 0 0,3-3 0 0 0,2-3 0 0 0,2 0 0 0 0,0-1 0 0 0,0 0 0 0 0,0 1 0 0 0,0 0 0 0 0,-1 0 0 0 0,5 5 0 0 0,6 6 0 0 0,6 6 0 0 0,5 5 0 0 0,3-1 0 0 0,2 1 0 0 0,1-4 0 0 0,1-4 0 0 0,4-5 0 0 0,2 1 0 0 0,-1 3 0 0 0,-6 0 0 0 0,-3 2 0 0 0,-1 4 0 0 0,-1 3 0 0 0,2 3 0 0 0,0 1 0 0 0,1 2 0 0 0,1 0 0 0 0,0 1 0 0 0,1-1 0 0 0,-1 1 0 0 0,-4-5 0 0 0,-1-2 0 0 0,-1 0 0 0 0,2 1 0 0 0,6 2 0 0 0,-2-4 0 0 0,-1 0 0 0 0,0 0 0 0 0,0 3 0 0 0,1 0 0 0 0,4 3 0 0 0,2-5 0 0 0,0-5 0 0 0,0-1 0 0 0,-2 1 0 0 0,-2 4 0 0 0,0 1 0 0 0,-6-1 0 0 0,-1-1 0 0 0,4-3 0 0 0,-2-4 0 0 0,-1 0 0 0 0,1 2 0 0 0,1 4 0 0 0,1 4 0 0 0,-5-3 0 0 0,0 1 0 0 0,-4-9 0 0 0,-1-1 0 0 0,3 3 0 0 0,-3-2 0 0 0,5 3 0 0 0,5 2 0 0 0,-3 0 0 0 0,-1 1 0 0 0,1 2 0 0 0,-3-2 0 0 0,-6-4 0 0 0,0 0 0 0 0,-2-1 0 0 0,1 0 0 0 0,3 0 0 0 0,-1-4 0 0 0,1 3 0 0 0,3-2 0 0 0,-1-2 0 0 0,0-2 0 0 0,2 3 0 0 0,2-1 0 0 0,-2-1 0 0 0,-1 3 0 0 0,2-1 0 0 0,2-5 0 0 0,1-4 0 0 0,-2-2 0 0 0,-2 4 0 0 0,-3 2 0 0 0,-5 1 0 0 0,0 3 0 0 0,-1 1 0 0 0,1 4 0 0 0,-1 0 0 0 0,2-3 0 0 0,4 2 0 0 0,4 4 0 0 0,-3-1 0 0 0,2 2 0 0 0,-4-2 0 0 0,1 1 0 0 0,-3-2 0 0 0,1 2 0 0 0,3 2 0 0 0,2 4 0 0 0,4-3 0 0 0,6-4 0 0 0,-2-4 0 0 0,-1 0 0 0 0,0-1 0 0 0,0-3 0 0 0,-1 3 0 0 0,1-1 0 0 0,0 3 0 0 0,-4 0 0 0 0,3-2 0 0 0,2 2 0 0 0,0-2 0 0 0,1-1 0 0 0,0 2 0 0 0,0 4 0 0 0,-1-1 0 0 0,0 2 0 0 0,-5-1 0 0 0,-2 2 0 0 0,-4-3 0 0 0,-1 1 0 0 0,2 4 0 0 0,3 2 0 0 0,2 3 0 0 0,2 2 0 0 0,-8 2 0 0 0,-12 4 0 0 0,-6 8 0 0 0,-8 1 0 0 0,-7 3 0 0 0,-1 3 0 0 0,-2-1 0 0 0,-3-4 0 0 0,-1 1 0 0 0,-3 1 0 0 0,-1 4 0 0 0,0-2 0 0 0,-1-4 0 0 0,0 1 0 0 0,4 1 0 0 0,3 4 0 0 0,-6 3 0 0 0,-2 1 0 0 0,4 3 0 0 0,1-4 0 0 0,0-2 0 0 0,0 6 0 0 0,-2-2 0 0 0,0 4 0 0 0,-5 2 0 0 0,-7 0 0 0 0,3-1 0 0 0,-1-4 0 0 0,-1-3 0 0 0,3-1 0 0 0,2 1 0 0 0,1-3 0 0 0,-2-1 0 0 0,-6 6 0 0 0,-1 3 0 0 0,2-3 0 0 0,3-1 0 0 0,2 0 0 0 0,3 1 0 0 0,1-4 0 0 0,1-1 0 0 0,-4 0 0 0 0,-1-2 0 0 0,0 0 0 0 0,11-3 0 0 0,13-4 0 0 0,9-9 0 0 0,13-9 0 0 0,9-3 0 0 0,6-6 0 0 0,7-8 0 0 0,8-5 0 0 0,0-3 0 0 0,3 0 0 0 0,-2-4 0 0 0,0 0 0 0 0,-1 0 0 0 0,0 3 0 0 0,3 1 0 0 0,2-2 0 0 0,3-10 0 0 0,-7-2 0 0 0,-2 2 0 0 0,-4 4 0 0 0,2-1 0 0 0,-2 7 0 0 0,-7 4 0 0 0,-9 3 0 0 0,-4 6 0 0 0,-4 2 0 0 0,-5-1 0 0 0,-4-1 0 0 0,-8 2 0 0 0,-7 5 0 0 0,-7 5 0 0 0,-11 4 0 0 0,-4 2 0 0 0,-2 3 0 0 0,-4 0 0 0 0,-15 6 0 0 0,-2 5 0 0 0,-16 21 0 0 0,0 14 0 0 0,2-2 0 0 0,9-2 0 0 0,14-5 0 0 0,10-3 0 0 0,7-8 0 0 0,4 1 0 0 0,0 1 0 0 0,1-5 0 0 0,0 4 0 0 0,-6 1 0 0 0,3 1 0 0 0,-5 0 0 0 0,0 0 0 0 0,5 0 0 0 0,2-6 0 0 0,-4 4 0 0 0,-1 1 0 0 0,-1-4 0 0 0,1-6 0 0 0,0-2 0 0 0,5 2 0 0 0,8-8 0 0 0,10-4 0 0 0,8 0 0 0 0,-3 0 0 0 0,-4-2 0 0 0,-2 4 0 0 0,-4 5 0 0 0,-4 5 0 0 0,-5 4 0 0 0,-3 3 0 0 0,-2-3 0 0 0,3 0 0 0 0,5 0 0 0 0,7 2 0 0 0,4-9 0 0 0,4-10 0 0 0,7-17 0 0 0,2-10 0 0 0,6-2 0 0 0,0-1 0 0 0,-2-1 0 0 0,3-5 0 0 0,3-3 0 0 0,3-4 0 0 0,0-1 0 0 0,0 6 0 0 0,6 0 0 0 0,0 1 0 0 0,-1 5 0 0 0,-4 3 0 0 0,-5 1 0 0 0,-5 0 0 0 0,0 3 0 0 0,3 6 0 0 0,-1 0 0 0 0,-2-2 0 0 0,-3-4 0 0 0,2-2 0 0 0,0-2 0 0 0,2 3 0 0 0,1 0 0 0 0,1 3 0 0 0,0 1 0 0 0,1 3 0 0 0,4-1 0 0 0,-2-2 0 0 0,2 1 0 0 0,2-1 0 0 0,-3-2 0 0 0,2 2 0 0 0,1 4 0 0 0,-3-1 0 0 0,1 3 0 0 0,2 2 0 0 0,2-1 0 0 0,-3-4 0 0 0,1 0 0 0 0,1 3 0 0 0,1 3 0 0 0,3 3 0 0 0,-4-2 0 0 0,0 0 0 0 0,-5-4 0 0 0,1-4 0 0 0,2 0 0 0 0,2 3 0 0 0,2-2 0 0 0,2 2 0 0 0,-3-1 0 0 0,-1 0 0 0 0,1 4 0 0 0,1 3 0 0 0,1-3 0 0 0,2-4 0 0 0,1 0 0 0 0,0 3 0 0 0,1-2 0 0 0,-1 0 0 0 0,1 4 0 0 0,-5-3 0 0 0,-1 1 0 0 0,-1 3 0 0 0,2-3 0 0 0,1 0 0 0 0,2 3 0 0 0,-5-3 0 0 0,0 0 0 0 0,1 2 0 0 0,-4-2 0 0 0,0 1 0 0 0,2 1 0 0 0,-3-2 0 0 0,1 0 0 0 0,1 2 0 0 0,3 3 0 0 0,2-3 0 0 0,1 0 0 0 0,-2-3 0 0 0,-2 0 0 0 0,1 2 0 0 0,1 2 0 0 0,-3 8 0 0 0,-6 7 0 0 0,-8 8 0 0 0,-12 10 0 0 0,-8 1 0 0 0,-7 5 0 0 0,-9 2 0 0 0,0 0 0 0 0,-3-2 0 0 0,-2 4 0 0 0,-3 4 0 0 0,-6 6 0 0 0,1 4 0 0 0,8-3 0 0 0,4-8 0 0 0,4-2 0 0 0,-8 7 0 0 0,-3 1 0 0 0,-9 6 0 0 0,-5 0 0 0 0,0 0 0 0 0,6-4 0 0 0,-5 0 0 0 0,3-9 0 0 0,4-1 0 0 0,6-2 0 0 0,3-2 0 0 0,9-3 0 0 0,4-1 0 0 0,0-1 0 0 0,0 4 0 0 0,-1-4 0 0 0,4-1 0 0 0,-1-1 0 0 0,-1 0 0 0 0,-1 0 0 0 0,-7 5 0 0 0,-3 2 0 0 0,0 0 0 0 0,0-6 0 0 0,5-2 0 0 0,4-6 0 0 0,4-1 0 0 0,2-4 0 0 0,3 0 0 0 0,0-2 0 0 0,2 2 0 0 0,-2-2 0 0 0,-3 2 0 0 0,-3 3 0 0 0,-3 4 0 0 0,2 2 0 0 0,1-2 0 0 0,-2-5 0 0 0,-1-5 0 0 0,3 0 0 0 0,5 3 0 0 0,0-1 0 0 0,-2-2 0 0 0,2 0 0 0 0,4 5 0 0 0,-1-2 0 0 0,-4 3 0 0 0,-3-3 0 0 0,-3 2 0 0 0,2 2 0 0 0,0-2 0 0 0,-2 2 0 0 0,-1-3 0 0 0,-2 1 0 0 0,-1-3 0 0 0,-1-2 0 0 0,4 0 0 0 0,2 4 0 0 0,-1 3 0 0 0,-1 0 0 0 0,-2-5 0 0 0,5 2 0 0 0,-1-3 0 0 0,5 2 0 0 0,-1-2 0 0 0,-1-3 0 0 0,2 2 0 0 0,-1 4 0 0 0,-2-1 0 0 0,-3-3 0 0 0,3 1 0 0 0,-1 0 0 0 0,-1-4 0 0 0,3 3 0 0 0,0-2 0 0 0,-2-1 0 0 0,-2 2 0 0 0,-2-1 0 0 0,-2-1 0 0 0,4 2 0 0 0,1-1 0 0 0,-1-1 0 0 0,-1 2 0 0 0,-1 0 0 0 0,-2-2 0 0 0,4 2 0 0 0,1-1 0 0 0,-1-1 0 0 0,-1-2 0 0 0,-1-3 0 0 0,-2-1 0 0 0,5 3 0 0 0,0 1 0 0 0,-1 0 0 0 0,4 3 0 0 0,-1 0 0 0 0,0-1 0 0 0,-3-2 0 0 0,-2-3 0 0 0,-1-1 0 0 0,3 4 0 0 0,1 0 0 0 0,-1 0 0 0 0,-1-2 0 0 0,-2-1 0 0 0,0 4 0 0 0,3 5 0 0 0,1 0 0 0 0,-1-1 0 0 0,-1-3 0 0 0,-1-3 0 0 0,-2-2 0 0 0,0-2 0 0 0,-2-1 0 0 0,1 0 0 0 0,-1 0 0 0 0,0-1 0 0 0,-4 5 0 0 0,-2 7 0 0 0,0 1 0 0 0,2-2 0 0 0,1-1 0 0 0,2-4 0 0 0,0-2 0 0 0,1-1 0 0 0,0-2 0 0 0,1 0 0 0 0,0 0 0 0 0,0-1 0 0 0,-1 1 0 0 0,1-1 0 0 0,9 1 0 0 0,12 0 0 0 0,13 0 0 0 0,8 0 0 0 0,8 0 0 0 0,4 0 0 0 0,1 0 0 0 0,2 0 0 0 0,0 0 0 0 0,0 0 0 0 0,-1 0 0 0 0,-1 0 0 0 0,0 0 0 0 0,0 0 0 0 0,-1 0 0 0 0,1 0 0 0 0,-1 0 0 0 0,1 0 0 0 0,-1 0 0 0 0,-4-5 0 0 0,3-6 0 0 0,1-5 0 0 0,2-6 0 0 0,0 2 0 0 0,0-1 0 0 0,-6-1 0 0 0,-1 2 0 0 0,-4 1 0 0 0,-2 3 0 0 0,3 0 0 0 0,1-2 0 0 0,3 2 0 0 0,-3-1 0 0 0,0-2 0 0 0,2-3 0 0 0,1-2 0 0 0,1 3 0 0 0,-3 0 0 0 0,0 4 0 0 0,0 5 0 0 0,2 4 0 0 0,-3-1 0 0 0,-1-3 0 0 0,2-1 0 0 0,-3-1 0 0 0,0 0 0 0 0,-3-1 0 0 0,1-3 0 0 0,2 1 0 0 0,2 4 0 0 0,4 0 0 0 0,-4-4 0 0 0,1-2 0 0 0,0 1 0 0 0,2 4 0 0 0,-3 0 0 0 0,-5-3 0 0 0,0 2 0 0 0,2-2 0 0 0,-3-2 0 0 0,3-2 0 0 0,1-3 0 0 0,4 3 0 0 0,-3 0 0 0 0,0 4 0 0 0,2 5 0 0 0,-3-1 0 0 0,-4-2 0 0 0,0 1 0 0 0,2-1 0 0 0,3 1 0 0 0,-1-1 0 0 0,-5-3 0 0 0,2 1 0 0 0,1 4 0 0 0,-1 0 0 0 0,6-3 0 0 0,0-4 0 0 0,0 3 0 0 0,2-2 0 0 0,1-2 0 0 0,2 3 0 0 0,-4 0 0 0 0,-1 3 0 0 0,-4-1 0 0 0,0 2 0 0 0,-3-1 0 0 0,0 3 0 0 0,-1-3 0 0 0,1 3 0 0 0,-2-3 0 0 0,3 3 0 0 0,-3-3 0 0 0,-2-2 0 0 0,1-4 0 0 0,4 2 0 0 0,-1 0 0 0 0,-3-2 0 0 0,2-2 0 0 0,3 3 0 0 0,-1 0 0 0 0,-4-1 0 0 0,-2-2 0 0 0,-4-1 0 0 0,-3-2 0 0 0,-1-1 0 0 0,-1 0 0 0 0,0-1 0 0 0,4 5 0 0 0,1 2 0 0 0,5 3 0 0 0,6 6 0 0 0,-1 0 0 0 0,-2-2 0 0 0,-4-5 0 0 0,1 2 0 0 0,0-1 0 0 0,2-2 0 0 0,4 2 0 0 0,-1 0 0 0 0,-3-2 0 0 0,1 2 0 0 0,4 5 0 0 0,-2-1 0 0 0,-4-2 0 0 0,2-3 0 0 0,3 1 0 0 0,-1 0 0 0 0,-3-2 0 0 0,0 2 0 0 0,4 4 0 0 0,4 5 0 0 0,-3-1 0 0 0,-3-4 0 0 0,-4-3 0 0 0,1-4 0 0 0,-2-4 0 0 0,3 4 0 0 0,-1 0 0 0 0,2-2 0 0 0,4 5 0 0 0,-1-1 0 0 0,1 4 0 0 0,-2-1 0 0 0,-3-2 0 0 0,0 2 0 0 0,3 3 0 0 0,9 14 0 0 0,9 12 0 0 0,-1 7 0 0 0,-6 5 0 0 0,-2-1 0 0 0,-1 0 0 0 0,-5 0 0 0 0,0-3 0 0 0,-3-2 0 0 0,0-3 0 0 0,-2 0 0 0 0,1 2 0 0 0,3-2 0 0 0,3-3 0 0 0,3-5 0 0 0,3-3 0 0 0,1-3 0 0 0,0 3 0 0 0,1 6 0 0 0,0 1 0 0 0,0-2 0 0 0,0-3 0 0 0,0-2 0 0 0,0-2 0 0 0,-1-2 0 0 0,-4 4 0 0 0,-6 6 0 0 0,-7 5 0 0 0,-4 10 0 0 0,-3 5 0 0 0,-3 6 0 0 0,-1 2 0 0 0,0-1 0 0 0,0-2 0 0 0,0-3 0 0 0,0-3 0 0 0,1-1 0 0 0,-5-1 0 0 0,-6 0 0 0 0,-6-1 0 0 0,0 0 0 0 0,-2-5 0 0 0,3-1 0 0 0,-1-4 0 0 0,2-1 0 0 0,0 2 0 0 0,-3-2 0 0 0,-3 1 0 0 0,2 2 0 0 0,0-2 0 0 0,3 1 0 0 0,-1-3 0 0 0,3 0 0 0 0,4 4 0 0 0,-1-3 0 0 0,-4-4 0 0 0,-4-3 0 0 0,2 1 0 0 0,3-1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23167 8980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18170 10433 16383 0 0,'-5'0'0'0'0,"-6"0"0"0"0,-6 0 0 0 0,-4 0 0 0 0,-4 0 0 0 0,-2 0 0 0 0,-2-5 0 0 0,1-1 0 0 0,-1 0 0 0 0,1 1 0 0 0,-1 2 0 0 0,1 0 0 0 0,1 2 0 0 0,-1 1 0 0 0,5-5 0 0 0,2-1 0 0 0,-1 0 0 0 0,0 2 0 0 0,-2 1 0 0 0,-2 1 0 0 0,0 1 0 0 0,-1 0 0 0 0,0 1 0 0 0,-1 1 0 0 0,0-1 0 0 0,0 0 0 0 0,1 0 0 0 0,8 0 0 0 0,14 1 0 0 0,11-1 0 0 0,9 0 0 0 0,8 0 0 0 0,4 0 0 0 0,-3 4 0 0 0,0 2 0 0 0,0 0 0 0 0,0-1 0 0 0,2 3 0 0 0,0 5 0 0 0,1 0 0 0 0,0-1 0 0 0,1-4 0 0 0,-1-3 0 0 0,1-2 0 0 0,0-2 0 0 0,-1 0 0 0 0,1-2 0 0 0,-1 1 0 0 0,1-1 0 0 0,-1 1 0 0 0,1-1 0 0 0,-1 1 0 0 0,1 0 0 0 0,-1 0 0 0 0,1 0 0 0 0,-1 0 0 0 0,1 0 0 0 0,-1 0 0 0 0,1 0 0 0 0,-1 0 0 0 0,1 0 0 0 0,-5-5 0 0 0,-7-6 0 0 0,0-1 0 0 0,0 2 0 0 0,-1-3 0 0 0,1 1 0 0 0,2 3 0 0 0,3 2 0 0 0,3 4 0 0 0,-8 1 0 0 0,-11 1 0 0 0,-11 1 0 0 0,-4 5 0 0 0,-6 2 0 0 0,-4-1 0 0 0,-4 0 0 0 0,-2-3 0 0 0,-2 0 0 0 0,0-2 0 0 0,-1-1 0 0 0,1 0 0 0 0,0 0 0 0 0,0 0 0 0 0,0 0 0 0 0,0-1 0 0 0,0 1 0 0 0,1 0 0 0 0,0 0 0 0 0,-1 0 0 0 0,1 0 0 0 0,-1 0 0 0 0,1 0 0 0 0,4 5 0 0 0,2 1 0 0 0,-1 5 0 0 0,-1 0 0 0 0,-1-2 0 0 0,-1-2 0 0 0,-1-3 0 0 0,-2-1 0 0 0,6 3 0 0 0,0 0 0 0 0,5 4 0 0 0,0 1 0 0 0,-1-2 0 0 0,-3-3 0 0 0,-2-1 0 0 0,-2-3 0 0 0,-1-1 0 0 0,-1-1 0 0 0,-1 0 0 0 0,0-1 0 0 0,0 1 0 0 0,0 0 0 0 0,0-1 0 0 0,1 1 0 0 0,-1 0 0 0 0,10 0 0 0 0,12 0 0 0 0,12 0 0 0 0,10 0 0 0 0,6 0 0 0 0,5 0 0 0 0,2 0 0 0 0,1 0 0 0 0,0 0 0 0 0,-1 0 0 0 0,0 0 0 0 0,0 0 0 0 0,-1 0 0 0 0,-5-5 0 0 0,-11-1 0 0 0,-8-5 0 0 0,-9 0 0 0 0,-8-3 0 0 0,-7 1 0 0 0,-4 3 0 0 0,-4 3 0 0 0,0-3 0 0 0,8 2 0 0 0,12 1 0 0 0,13 2 0 0 0,10 2 0 0 0,7 2 0 0 0,4 0 0 0 0,3 1 0 0 0,1 1 0 0 0,0-1 0 0 0,-1 0 0 0 0,0 1 0 0 0,0-1 0 0 0,-1 0 0 0 0,-1 0 0 0 0,1 0 0 0 0,-1 0 0 0 0,1 0 0 0 0,-1 0 0 0 0,1 0 0 0 0,-1 0 0 0 0,0 0 0 0 0,1 0 0 0 0,-1 0 0 0 0,1 0 0 0 0,-1 0 0 0 0,1 0 0 0 0,-1 0 0 0 0,1 0 0 0 0,-1 0 0 0 0,1 0 0 0 0,-1 0 0 0 0,1 0 0 0 0,-1 0 0 0 0,1 0 0 0 0,-1 0 0 0 0,1 0 0 0 0,-1 0 0 0 0,-9 0 0 0 0,-12 0 0 0 0,-12 0 0 0 0,-10 0 0 0 0,-6 0 0 0 0,-5 0 0 0 0,-2 0 0 0 0,-1 0 0 0 0,0 0 0 0 0,1 0 0 0 0,0 0 0 0 0,0 0 0 0 0,1 0 0 0 0,1 0 0 0 0,-1 0 0 0 0,1 0 0 0 0,-1 0 0 0 0,1 0 0 0 0,0 0 0 0 0,-1 0 0 0 0,1 0 0 0 0,-1 0 0 0 0,1 0 0 0 0,-1 0 0 0 0,1 0 0 0 0,-1 0 0 0 0,1 0 0 0 0,-1 0 0 0 0,1 0 0 0 0,-1 0 0 0 0,1 0 0 0 0,-1 0 0 0 0,1 0 0 0 0,-1 0 0 0 0,1 0 0 0 0,-1 0 0 0 0,1 0 0 0 0,-1 0 0 0 0,1 0 0 0 0,-1 0 0 0 0,1 0 0 0 0,4 5 0 0 0,2 6 0 0 0,-1 1 0 0 0,0-2 0 0 0,-2-1 0 0 0,3 1 0 0 0,1-1 0 0 0,3 3 0 0 0,1 0 0 0 0,2 2 0 0 0,4 3 0 0 0,8-1 0 0 0,10-3 0 0 0,7-4 0 0 0,6-4 0 0 0,5-2 0 0 0,-3-6 0 0 0,0-4 0 0 0,0 1 0 0 0,1 0 0 0 0,-3-2 0 0 0,-1-1 0 0 0,-4-3 0 0 0,1 0 0 0 0,-4-2 0 0 0,2 1 0 0 0,-3-2 0 0 0,3 2 0 0 0,-3-2 0 0 0,2 2 0 0 0,4 2 0 0 0,2 5 0 0 0,4 2 0 0 0,1 2 0 0 0,2 1 0 0 0,1 1 0 0 0,0 1 0 0 0,0 0 0 0 0,0-1 0 0 0,0 1 0 0 0,0-1 0 0 0,0 0 0 0 0,-1 0 0 0 0,1 0 0 0 0,-6 5 0 0 0,0 6 0 0 0,-1 1 0 0 0,2-2 0 0 0,1-1 0 0 0,1-4 0 0 0,2-2 0 0 0,0-1 0 0 0,0-2 0 0 0,1 0 0 0 0,0 0 0 0 0,-1-1 0 0 0,1 1 0 0 0,0-1 0 0 0,-1 1 0 0 0,1 0 0 0 0,-1 0 0 0 0,-4 5 0 0 0,-6 5 0 0 0,-11 3 0 0 0,-11-3 0 0 0,-10-1 0 0 0,-6-4 0 0 0,-5-2 0 0 0,-2-1 0 0 0,-1-2 0 0 0,-1 0 0 0 0,1 0 0 0 0,0-1 0 0 0,0 1 0 0 0,1-1 0 0 0,0 1 0 0 0,1 0 0 0 0,-1 0 0 0 0,1 0 0 0 0,0 0 0 0 0,-1 0 0 0 0,1 0 0 0 0,-1 0 0 0 0,1 0 0 0 0,-1 0 0 0 0,1 0 0 0 0,-1 0 0 0 0,1 0 0 0 0,-1 0 0 0 0,1 0 0 0 0,-1 0 0 0 0,1 0 0 0 0,-1 0 0 0 0,1 0 0 0 0,-1 0 0 0 0,1 0 0 0 0,-1 0 0 0 0,1 0 0 0 0,-1 0 0 0 0,1 0 0 0 0,-1 0 0 0 0,1 0 0 0 0,-1 0 0 0 0,1 0 0 0 0,0 0 0 0 0,-1 0 0 0 0,1 0 0 0 0,-1 0 0 0 0,1 0 0 0 0,-1 0 0 0 0,1 0 0 0 0,-1 0 0 0 0,5 0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17431 10440 16383 0 0,'4'0'0'0'0,"7"0"0"0"0,6 0 0 0 0,5 0 0 0 0,3 0 0 0 0,2 0 0 0 0,1 0 0 0 0,1 0 0 0 0,-1 0 0 0 0,1 0 0 0 0,-1 0 0 0 0,0 0 0 0 0,0 0 0 0 0,-1 0 0 0 0,1 0 0 0 0,-1 0 0 0 0,1 0 0 0 0,-1 0 0 0 0,1 0 0 0 0,-1 0 0 0 0,1 0 0 0 0,-1 0 0 0 0,1 0 0 0 0,-1 0 0 0 0,1 0 0 0 0,-1 0 0 0 0,1 0 0 0 0,-1 0 0 0 0,1 0 0 0 0,-1 0 0 0 0,1 0 0 0 0,-1 0 0 0 0,1 0 0 0 0,-1 0 0 0 0,1 0 0 0 0,-6 0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17388 12555 16383 0 0,'3'0'0'0'0,"2"0"0"0"0,4 0 0 0 0,1 0 0 0 0,3 0 0 0 0,0 0 0 0 0,1 0 0 0 0,0 0 0 0 0,1 0 0 0 0,-1 0 0 0 0,0 0 0 0 0,0-2 0 0 0,-1-3 0 0 0,1-1 0 0 0,0 0 0 0 0,0 2 0 0 0,-1 2 0 0 0,1 0 0 0 0,-1 1 0 0 0,1 1 0 0 0,0 0 0 0 0,-1 0 0 0 0,1 1 0 0 0,0-1 0 0 0,-1 0 0 0 0,1 0 0 0 0,0 0 0 0 0,-1 0 0 0 0,1 0 0 0 0,0 0 0 0 0,-1 0 0 0 0,1 0 0 0 0,0 0 0 0 0,-1-2 0 0 0,1-1 0 0 0,0 0 0 0 0,-1 0 0 0 0,1 2 0 0 0,-1 0 0 0 0,1 0 0 0 0,0 1 0 0 0,-1 0 0 0 0,1 0 0 0 0,0 0 0 0 0,-1 0 0 0 0,1 0 0 0 0,0 0 0 0 0,-1 0 0 0 0,1 0 0 0 0,0 0 0 0 0,-1 0 0 0 0,1 0 0 0 0,0 0 0 0 0,-1 0 0 0 0,1 0 0 0 0,0 0 0 0 0,-1 0 0 0 0,1 0 0 0 0,0 0 0 0 0,-1 0 0 0 0,1 0 0 0 0,0 0 0 0 0,-1 0 0 0 0,1 0 0 0 0,0 0 0 0 0,-3 0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18076 12584 16383 0 0,'-2'0'0'0'0,"-4"0"0"0"0,-2 0 0 0 0,-5 0 0 0 0,-7 0 0 0 0,-3 0 0 0 0,1 0 0 0 0,1 0 0 0 0,2 0 0 0 0,3 0 0 0 0,0 0 0 0 0,2 0 0 0 0,0 0 0 0 0,1 0 0 0 0,0 0 0 0 0,-1 0 0 0 0,1 0 0 0 0,-1 0 0 0 0,1 0 0 0 0,-1 0 0 0 0,1 0 0 0 0,-1 0 0 0 0,0 0 0 0 0,1 0 0 0 0,-1 0 0 0 0,0 0 0 0 0,1 0 0 0 0,-1 0 0 0 0,3-2 0 0 0,0-1 0 0 0,0 0 0 0 0,0 0 0 0 0,-1 2 0 0 0,0 0 0 0 0,-1 0 0 0 0,-1 1 0 0 0,0 0 0 0 0,1 0 0 0 0,-1 0 0 0 0,0 0 0 0 0,0 0 0 0 0,1 0 0 0 0,-1 0 0 0 0,0 0 0 0 0,1 0 0 0 0,-1 0 0 0 0,0 0 0 0 0,1 0 0 0 0,-1 0 0 0 0,0 0 0 0 0,1 0 0 0 0,-1 0 0 0 0,0 0 0 0 0,1 0 0 0 0,-1 0 0 0 0,0 0 0 0 0,1 0 0 0 0,-1 0 0 0 0,0 0 0 0 0,1 0 0 0 0,-1 0 0 0 0,0 0 0 0 0,1 0 0 0 0,-1 0 0 0 0,0 0 0 0 0,5 0 0 0 0,7 0 0 0 0,5 0 0 0 0,4 0 0 0 0,5 0 0 0 0,1 0 0 0 0,1 0 0 0 0,1 0 0 0 0,0 0 0 0 0,0 0 0 0 0,-1 0 0 0 0,0 0 0 0 0,0 0 0 0 0,0-2 0 0 0,0-1 0 0 0,-1 0 0 0 0,1 1 0 0 0,-1 0 0 0 0,1 1 0 0 0,0 0 0 0 0,-1 1 0 0 0,1 0 0 0 0,0 0 0 0 0,-1 0 0 0 0,1 1 0 0 0,0-1 0 0 0,-1 0 0 0 0,1 0 0 0 0,-1 0 0 0 0,1 0 0 0 0,0 0 0 0 0,-1 0 0 0 0,1 0 0 0 0,0 0 0 0 0,-1 0 0 0 0,1 0 0 0 0,0 0 0 0 0,-1 0 0 0 0,1 0 0 0 0,0 0 0 0 0,-1 0 0 0 0,1 0 0 0 0,0 0 0 0 0,-1 0 0 0 0,1 0 0 0 0,0 0 0 0 0,-1 0 0 0 0,1 0 0 0 0,0 0 0 0 0,-1 0 0 0 0,1 0 0 0 0,0 0 0 0 0,-1 0 0 0 0,1 0 0 0 0,0 0 0 0 0,-1 0 0 0 0,1 0 0 0 0,0 0 0 0 0,-1 0 0 0 0,1 0 0 0 0,-1 0 0 0 0,1 0 0 0 0,0 0 0 0 0,-1 0 0 0 0,1 0 0 0 0,0 0 0 0 0,-1 0 0 0 0,1 0 0 0 0,0 0 0 0 0,-1 0 0 0 0,1 0 0 0 0,0 0 0 0 0,-1 0 0 0 0,1 0 0 0 0,-5 0 0 0 0,-6 0 0 0 0,-6 0 0 0 0,-5 0 0 0 0,-3 0 0 0 0,-2 0 0 0 0,-2 0 0 0 0,0 0 0 0 0,0 0 0 0 0,1 0 0 0 0,-3 0 0 0 0,-2 0 0 0 0,-1 0 0 0 0,1 0 0 0 0,1 0 0 0 0,-1 0 0 0 0,-2 0 0 0 0,1 0 0 0 0,-1 0 0 0 0,-5 0 0 0 0,-1 0 0 0 0,0 0 0 0 0,1 0 0 0 0,3 0 0 0 0,0 0 0 0 0,-1 0 0 0 0,2 0 0 0 0,0 0 0 0 0,1 0 0 0 0,0 0 0 0 0,1 0 0 0 0,-1 0 0 0 0,1 0 0 0 0,1 0 0 0 0,3 0 0 0 0,0 0 0 0 0,1 0 0 0 0,2 0 0 0 0,-1 0 0 0 0,1 0 0 0 0,-1 0 0 0 0,1 0 0 0 0,-3 0 0 0 0,-3 0 0 0 0,0 0 0 0 0,0 0 0 0 0,1 0 0 0 0,2 0 0 0 0,0 0 0 0 0,-1 0 0 0 0,1 0 0 0 0,-1 0 0 0 0,-1 0 0 0 0,0 0 0 0 0,0 0 0 0 0,2 0 0 0 0,0 0 0 0 0,2 0 0 0 0,0 0 0 0 0,0 0 0 0 0,0 0 0 0 0,1 0 0 0 0,2 0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15039 11118 16383 0 0,'0'0'0'0'0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15949 11844 16383 0 0,'0'-5'0'0'0,"4"0"0"0"0,6-4 0 0 0,5-5 0 0 0,4 0 0 0 0,3 3 0 0 0,2-2 0 0 0,1 2 0 0 0,0-1 0 0 0,1-3 0 0 0,-1-3 0 0 0,0-3 0 0 0,0-1 0 0 0,3-2 0 0 0,-2 0 0 0 0,-2 3 0 0 0,0 6 0 0 0,-1 1 0 0 0,0-2 0 0 0,0-1 0 0 0,1-3 0 0 0,0 3 0 0 0,-4-1 0 0 0,-1 4 0 0 0,-4-1 0 0 0,-1-1 0 0 0,2 1 0 0 0,3 0 0 0 0,1-2 0 0 0,2 2 0 0 0,-3-1 0 0 0,0-2 0 0 0,0 3 0 0 0,2-1 0 0 0,0-1 0 0 0,2 1 0 0 0,1 0 0 0 0,0-1 0 0 0,0-3 0 0 0,1-1 0 0 0,-5-2 0 0 0,-1 0 0 0 0,1 2 0 0 0,0 2 0 0 0,1 0 0 0 0,2 3 0 0 0,0 4 0 0 0,1 0 0 0 0,0 2 0 0 0,-3-2 0 0 0,-2 2 0 0 0,0 3 0 0 0,1-3 0 0 0,2 2 0 0 0,0 1 0 0 0,2 2 0 0 0,0-2 0 0 0,-4-4 0 0 0,-1 0 0 0 0,-4-3 0 0 0,0 2 0 0 0,-3-2 0 0 0,1-2 0 0 0,2 1 0 0 0,3 3 0 0 0,2 0 0 0 0,2-2 0 0 0,2 0 0 0 0,0 4 0 0 0,1 3 0 0 0,0 3 0 0 0,-4 2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16675 11965 16383 0 0,'-4'0'0'0'0,"-6"0"0"0"0,-4 0 0 0 0,-6 0 0 0 0,-10 0 0 0 0,-5 0 0 0 0,-5 0 0 0 0,-7 0 0 0 0,-1 0 0 0 0,0 0 0 0 0,0 0 0 0 0,4 0 0 0 0,1 0 0 0 0,4 0 0 0 0,4 0 0 0 0,4 0 0 0 0,4-4 0 0 0,1-2 0 0 0,2 1 0 0 0,0 1 0 0 0,1 1 0 0 0,-1 1 0 0 0,0 1 0 0 0,1 1 0 0 0,-1 0 0 0 0,-1 0 0 0 0,1 0 0 0 0,0 0 0 0 0,-1 0 0 0 0,1 1 0 0 0,0-1 0 0 0,-1 0 0 0 0,9-4 0 0 0,15-6 0 0 0,12-5 0 0 0,17-4 0 0 0,11 1 0 0 0,12-1 0 0 0,1 0 0 0 0,5 2 0 0 0,4 4 0 0 0,-4 0 0 0 0,2-1 0 0 0,-3 1 0 0 0,-1-1 0 0 0,-2-3 0 0 0,2 2 0 0 0,5 0 0 0 0,0-3 0 0 0,2-1 0 0 0,3-3 0 0 0,3-1 0 0 0,-2 4 0 0 0,0 4 0 0 0,2 5 0 0 0,-3 4 0 0 0,0 4 0 0 0,-3 1 0 0 0,-3-2 0 0 0,0-2 0 0 0,-1-3 0 0 0,6-5 0 0 0,0-1 0 0 0,2 4 0 0 0,1 2 0 0 0,-1-2 0 0 0,4 2 0 0 0,3-3 0 0 0,5-3 0 0 0,-2 1 0 0 0,-2 2 0 0 0,-1-1 0 0 0,-4 2 0 0 0,-2-2 0 0 0,0-3 0 0 0,-7 1 0 0 0,-6 4 0 0 0,-7 2 0 0 0,-8 3 0 0 0,-7 3 0 0 0,-4 1 0 0 0,-7-3 0 0 0,1-1 0 0 0,2-4 0 0 0,-1 0 0 0 0,6-3 0 0 0,1 1 0 0 0,0 2 0 0 0,-10 2 0 0 0,-16 3 0 0 0,-17 2 0 0 0,-19 2 0 0 0,-16 0 0 0 0,-17 0 0 0 0,-17 0 0 0 0,-25 1 0 0 0,-26-1 0 0 0,-29 1 0 0 0,-7 3 0 0 0,-3 6 0 0 0,6 5 0 0 0,3 4 0 0 0,0 3 0 0 0,2 6 0 0 0,9-2 0 0 0,9-1 0 0 0,4 0 0 0 0,10-5 0 0 0,13-2 0 0 0,15-4 0 0 0,16 1 0 0 0,18-4 0 0 0,13-2 0 0 0,10-4 0 0 0,10-2 0 0 0,2-2 0 0 0,2-1 0 0 0,2 0 0 0 0,2-1 0 0 0,1 1 0 0 0,0-1 0 0 0,1 1 0 0 0,0-1 0 0 0,0 1 0 0 0,1 0 0 0 0,-2 0 0 0 0,1 0 0 0 0,0 0 0 0 0,0 0 0 0 0,-1 0 0 0 0,1 0 0 0 0,0 0 0 0 0,-1 0 0 0 0,5-4 0 0 0,14-1 0 0 0,16 0 0 0 0,18-4 0 0 0,10-3 0 0 0,9-5 0 0 0,11 1 0 0 0,6-1 0 0 0,2-6 0 0 0,6-3 0 0 0,2-6 0 0 0,6-1 0 0 0,6 1 0 0 0,1-3 0 0 0,-3 1 0 0 0,2 2 0 0 0,2 2 0 0 0,11 2 0 0 0,2 2 0 0 0,-1 1 0 0 0,-4 1 0 0 0,-11 4 0 0 0,-11 1 0 0 0,-5 1 0 0 0,-3 2 0 0 0,-9 5 0 0 0,0 3 0 0 0,-3 4 0 0 0,-2 2 0 0 0,-1 2 0 0 0,-5 1 0 0 0,-7-1 0 0 0,-6 1 0 0 0,-4 0 0 0 0,-2-1 0 0 0,-3 1 0 0 0,-1-1 0 0 0,0 0 0 0 0,1 0 0 0 0,-1 0 0 0 0,1 0 0 0 0,0-4 0 0 0,-9-2 0 0 0,-10 1 0 0 0,-14 1 0 0 0,-11 1 0 0 0,-13 1 0 0 0,-14 1 0 0 0,-7 0 0 0 0,-11 1 0 0 0,-11 1 0 0 0,-5-1 0 0 0,-2 0 0 0 0,-2 0 0 0 0,-8 0 0 0 0,-17 0 0 0 0,-10 1 0 0 0,-6-1 0 0 0,2 0 0 0 0,6 0 0 0 0,14 0 0 0 0,13 0 0 0 0,13 0 0 0 0,17 0 0 0 0,9 0 0 0 0,6 0 0 0 0,2-1 0 0 0,1 1 0 0 0,-2 0 0 0 0,4 1 0 0 0,5-1 0 0 0,3 0 0 0 0,4 0 0 0 0,3-5 0 0 0,5-4 0 0 0,7-6 0 0 0,9-4 0 0 0,11-3 0 0 0,7-2 0 0 0,11 3 0 0 0,4 1 0 0 0,7 0 0 0 0,5 3 0 0 0,4 0 0 0 0,3 0 0 0 0,6 2 0 0 0,-2-1 0 0 0,3-5 0 0 0,0-4 0 0 0,-1 3 0 0 0,0-4 0 0 0,-2-1 0 0 0,3 4 0 0 0,5 2 0 0 0,1 0 0 0 0,2 0 0 0 0,-1 3 0 0 0,-6 4 0 0 0,-1 2 0 0 0,-1 1 0 0 0,-1 0 0 0 0,2 1 0 0 0,6 2 0 0 0,-4-1 0 0 0,0 0 0 0 0,4 3 0 0 0,0-3 0 0 0,-2 0 0 0 0,1-1 0 0 0,4-1 0 0 0,-2-1 0 0 0,3 1 0 0 0,-3 2 0 0 0,-2 3 0 0 0,-4 2 0 0 0,1 2 0 0 0,-4 2 0 0 0,-3 0 0 0 0,-5 0 0 0 0,-3 1 0 0 0,-3-1 0 0 0,-5 0 0 0 0,1 1 0 0 0,2-1 0 0 0,0 0 0 0 0,-2 0 0 0 0,1 0 0 0 0,-1 0 0 0 0,-2 0 0 0 0,-3 0 0 0 0,-2 0 0 0 0,-1 0 0 0 0,-1 0 0 0 0,-1 0 0 0 0,0 0 0 0 0,0 0 0 0 0,-4 4 0 0 0,-10 6 0 0 0,-6 5 0 0 0,-13 4 0 0 0,-12-1 0 0 0,-8 0 0 0 0,-10 6 0 0 0,-12 3 0 0 0,-9 4 0 0 0,-11 7 0 0 0,-2-1 0 0 0,-4-1 0 0 0,-7-3 0 0 0,-1-3 0 0 0,-2-3 0 0 0,5-1 0 0 0,4-6 0 0 0,2-1 0 0 0,12-5 0 0 0,2-4 0 0 0,1 0 0 0 0,-3-1 0 0 0,7 1 0 0 0,-1 0 0 0 0,2-3 0 0 0,2 3 0 0 0,-2-2 0 0 0,0-1 0 0 0,1 2 0 0 0,-2 0 0 0 0,0 1 0 0 0,2 1 0 0 0,-3-3 0 0 0,1-2 0 0 0,2 1 0 0 0,-3 1 0 0 0,1-2 0 0 0,5-2 0 0 0,4-1 0 0 0,6-2 0 0 0,6 0 0 0 0,4-1 0 0 0,4-1 0 0 0,3 1 0 0 0,1 0 0 0 0,9 0 0 0 0,16-1 0 0 0,11 1 0 0 0,12 0 0 0 0,10 0 0 0 0,12 0 0 0 0,10 0 0 0 0,9 0 0 0 0,5 0 0 0 0,7 0 0 0 0,3 0 0 0 0,1 0 0 0 0,2 0 0 0 0,1-4 0 0 0,1-1 0 0 0,8-5 0 0 0,16-4 0 0 0,11 1 0 0 0,14-7 0 0 0,1 1 0 0 0,-3-5 0 0 0,-2 1 0 0 0,1 1 0 0 0,-5 0 0 0 0,22 0 0 0 0,10 3 0 0 0,-9 1 0 0 0,-18-1 0 0 0,-18 4 0 0 0,-16 3 0 0 0,-21 4 0 0 0,-15 4 0 0 0,-13 2 0 0 0,-11 2 0 0 0,-8 0 0 0 0,-4 1 0 0 0,-3 0 0 0 0,-9-1 0 0 0,-15 1 0 0 0,-11-1 0 0 0,-8 0 0 0 0,-12 4 0 0 0,-5 2 0 0 0,-9 3 0 0 0,-4 1 0 0 0,-10 2 0 0 0,-3 4 0 0 0,-7-1 0 0 0,-13 1 0 0 0,-20-3 0 0 0,-22-2 0 0 0,-18-4 0 0 0,-5-3 0 0 0,-7-2 0 0 0,3-2 0 0 0,6 0 0 0 0,0-1 0 0 0,12 0 0 0 0,9 1 0 0 0,0-1 0 0 0,14 1 0 0 0,9 0 0 0 0,10 0 0 0 0,12 0 0 0 0,8 0 0 0 0,8 0 0 0 0,11 0 0 0 0,10 0 0 0 0,9 0 0 0 0,1 0 0 0 0,4 0 0 0 0,10 0 0 0 0,17 0 0 0 0,17-4 0 0 0,10-6 0 0 0,10-1 0 0 0,7-2 0 0 0,1 0 0 0 0,-3 3 0 0 0,1-6 0 0 0,-7-3 0 0 0,-1 1 0 0 0,3-5 0 0 0,-1 2 0 0 0,2 4 0 0 0,4 1 0 0 0,3-1 0 0 0,2 3 0 0 0,2-1 0 0 0,-3-2 0 0 0,0-2 0 0 0,0-2 0 0 0,1 2 0 0 0,-3 5 0 0 0,-4 5 0 0 0,-5 4 0 0 0,-4 2 0 0 0,-3 2 0 0 0,-1 1 0 0 0,-1 1 0 0 0,4 0 0 0 0,1 0 0 0 0,0 0 0 0 0,-1-1 0 0 0,-2 0 0 0 0,0 5 0 0 0,0 0 0 0 0,-2 0 0 0 0,1 0 0 0 0,-1 2 0 0 0,0 0 0 0 0,0-1 0 0 0,0-1 0 0 0,5-2 0 0 0,0-2 0 0 0,1 4 0 0 0,-1 5 0 0 0,-6 5 0 0 0,-7 8 0 0 0,-5 8 0 0 0,-10 8 0 0 0,-4 1 0 0 0,-10 1 0 0 0,-12 4 0 0 0,-9-4 0 0 0,-7 1 0 0 0,-5-3 0 0 0,-12 0 0 0 0,-7 2 0 0 0,-10 2 0 0 0,-5 2 0 0 0,-5 2 0 0 0,-4 1 0 0 0,0 0 0 0 0,3 1 0 0 0,7-4 0 0 0,6-1 0 0 0,6-5 0 0 0,11-8 0 0 0,6-6 0 0 0,4-2 0 0 0,1-2 0 0 0,4 1 0 0 0,1-1 0 0 0,-1-2 0 0 0,-2-2 0 0 0,2-2 0 0 0,5-1 0 0 0,-1-2 0 0 0,-2-4 0 0 0,1 2 0 0 0,4-1 0 0 0,3-3 0 0 0,2-1 0 0 0,-1 1 0 0 0,-1 1 0 0 0,2 3 0 0 0,1 0 0 0 0,1-3 0 0 0,5 3 0 0 0,3-1 0 0 0,0-1 0 0 0,-1-3 0 0 0,-1-2 0 0 0,-1-2 0 0 0,-1 4 0 0 0,-1 5 0 0 0,0 0 0 0 0,-1 3 0 0 0,1 0 0 0 0,-5 1 0 0 0,-1-2 0 0 0,0 2 0 0 0,2 2 0 0 0,0-2 0 0 0,2 2 0 0 0,1 1 0 0 0,0 3 0 0 0,1-3 0 0 0,-5 0 0 0 0,0 2 0 0 0,-1-3 0 0 0,6 0 0 0 0,2 2 0 0 0,6 1 0 0 0,0-2 0 0 0,4 1 0 0 0,-1 0 0 0 0,2 2 0 0 0,3 2 0 0 0,-1 0 0 0 0,-4-2 0 0 0,1-1 0 0 0,3 0 0 0 0,-2 1 0 0 0,1 2 0 0 0,-2 1 0 0 0,1 0 0 0 0,3 1 0 0 0,-2-3 0 0 0,-7-2 0 0 0,-5 0 0 0 0,1 1 0 0 0,4 2 0 0 0,2-4 0 0 0,2 0 0 0 0,0 1 0 0 0,1 1 0 0 0,0 1 0 0 0,-3 2 0 0 0,-3 1 0 0 0,2 0 0 0 0,3 0 0 0 0,0-3 0 0 0,2-2 0 0 0,8-4 0 0 0,7-4 0 0 0,8-5 0 0 0,10-2 0 0 0,5-3 0 0 0,7-1 0 0 0,6-1 0 0 0,3 0 0 0 0,4-8 0 0 0,6-11 0 0 0,2-10 0 0 0,4-9 0 0 0,1-5 0 0 0,-2-4 0 0 0,-3-6 0 0 0,2-6 0 0 0,0-2 0 0 0,2 2 0 0 0,-4 7 0 0 0,-8 4 0 0 0,-4 3 0 0 0,-4 0 0 0 0,-1 4 0 0 0,-7 5 0 0 0,-5 4 0 0 0,-2 9 0 0 0,-2 3 0 0 0,-3 2 0 0 0,-2 4 0 0 0,-4 0 0 0 0,1 3 0 0 0,-3-1 0 0 0,1 2 0 0 0,-1 7 0 0 0,-7 16 0 0 0,-4 24 0 0 0,-10 21 0 0 0,-12 18 0 0 0,-14 12 0 0 0,-23 17 0 0 0,-16 15 0 0 0,-18 9 0 0 0,-16 6 0 0 0,-12 6 0 0 0,-9 4 0 0 0,-4 2 0 0 0,5-3 0 0 0,8-9 0 0 0,11-15 0 0 0,13-12 0 0 0,14-15 0 0 0,18-15 0 0 0,10-17 0 0 0,12-9 0 0 0,8-11 0 0 0,11-7 0 0 0,8-5 0 0 0,8-3 0 0 0,5-2 0 0 0,12-5 0 0 0,7-5 0 0 0,11-14 0 0 0,3-10 0 0 0,6-7 0 0 0,5-10 0 0 0,4-8 0 0 0,-2-5 0 0 0,4-10 0 0 0,3 1 0 0 0,0-4 0 0 0,1-5 0 0 0,0 0 0 0 0,-1-4 0 0 0,0 2 0 0 0,-1-2 0 0 0,4-7 0 0 0,5-3 0 0 0,6-10 0 0 0,-1 0 0 0 0,2-6 0 0 0,-1 4 0 0 0,-1 4 0 0 0,-1 3 0 0 0,0 2 0 0 0,-1 3 0 0 0,-8 8 0 0 0,-4 4 0 0 0,-2 3 0 0 0,-1 4 0 0 0,0 3 0 0 0,-4 5 0 0 0,-4 7 0 0 0,-1 2 0 0 0,-3-2 0 0 0,-2-2 0 0 0,-3 7 0 0 0,-2 3 0 0 0,-15 21 0 0 0,-12 15 0 0 0,-15 20 0 0 0,-9 14 0 0 0,-9 12 0 0 0,-11 11 0 0 0,-11 6 0 0 0,-8 5 0 0 0,-1-7 0 0 0,-3-1 0 0 0,6-4 0 0 0,5 0 0 0 0,0-2 0 0 0,1-7 0 0 0,6-4 0 0 0,11-6 0 0 0,8-6 0 0 0,5-9 0 0 0,6-5 0 0 0,11-6 0 0 0,12-2 0 0 0,16-3 0 0 0,22-8 0 0 0,20-13 0 0 0,21-16 0 0 0,12-21 0 0 0,15-19 0 0 0,14-15 0 0 0,10-14 0 0 0,-1-7 0 0 0,-2-4 0 0 0,-11 1 0 0 0,-10 1 0 0 0,-6 9 0 0 0,-1 6 0 0 0,-5 9 0 0 0,-12 13 0 0 0,2 3 0 0 0,-8 7 0 0 0,-11 14 0 0 0,-15 14 0 0 0,-20 16 0 0 0,-20 10 0 0 0,-21 14 0 0 0,-17 14 0 0 0,-13 10 0 0 0,-5 4 0 0 0,-2-1 0 0 0,-3 1 0 0 0,-2-1 0 0 0,4 1 0 0 0,1 1 0 0 0,-1-5 0 0 0,4-9 0 0 0,5-4 0 0 0,8-3 0 0 0,5-3 0 0 0,2-2 0 0 0,0-2 0 0 0,9-12 0 0 0,9-5 0 0 0,11-11 0 0 0,3-7 0 0 0,3-3 0 0 0,9-6 0 0 0,0-1 0 0 0,0 5 0 0 0,-4 3 0 0 0,-5 1 0 0 0,0 5 0 0 0,-4 2 0 0 0,-11 4 0 0 0,-13 3 0 0 0,-22 4 0 0 0,-21 8 0 0 0,-25 6 0 0 0,-20 11 0 0 0,-8 11 0 0 0,-3 8 0 0 0,-3 10 0 0 0,6 5 0 0 0,6 6 0 0 0,3 1 0 0 0,3-5 0 0 0,5-4 0 0 0,10-6 0 0 0,12-12 0 0 0,13-6 0 0 0,16-4 0 0 0,12-6 0 0 0,10-14 0 0 0,18-12 0 0 0,12-16 0 0 0,14-13 0 0 0,10-8 0 0 0,8-4 0 0 0,5-2 0 0 0,3-1 0 0 0,6-3 0 0 0,4-1 0 0 0,2 1 0 0 0,2-2 0 0 0,-6 9 0 0 0,-4 4 0 0 0,-3 6 0 0 0,-10 5 0 0 0,-8 4 0 0 0,-6 8 0 0 0,-3 7 0 0 0,-14 10 0 0 0,-21 19 0 0 0,-21 19 0 0 0,-21 17 0 0 0,-15 11 0 0 0,-12 9 0 0 0,-9 9 0 0 0,-14 2 0 0 0,-15 10 0 0 0,-7 0 0 0 0,1-2 0 0 0,4-8 0 0 0,15-9 0 0 0,13-9 0 0 0,17-12 0 0 0,19-9 0 0 0,9-8 0 0 0,9-6 0 0 0,11-3 0 0 0,6-6 0 0 0,10-11 0 0 0,12-6 0 0 0,5-8 0 0 0,7-7 0 0 0,4-1 0 0 0,3-3 0 0 0,4-2 0 0 0,0-6 0 0 0,2 1 0 0 0,-5 0 0 0 0,-1 1 0 0 0,0 3 0 0 0,-4 2 0 0 0,0 4 0 0 0,-2 12 0 0 0,-5 10 0 0 0,-3 18 0 0 0,-2 11 0 0 0,-7 8 0 0 0,-3 5 0 0 0,1-2 0 0 0,-4-5 0 0 0,-1-6 0 0 0,-1-9 0 0 0,-1-5 0 0 0,3-3 0 0 0,7-4 0 0 0,8-5 0 0 0,7-5 0 0 0,5-3 0 0 0,4-2 0 0 0,3-1 0 0 0,0-1 0 0 0,5 0 0 0 0,10 0 0 0 0,2 1 0 0 0,6-1 0 0 0,7 1 0 0 0,-1 0 0 0 0,3 0 0 0 0,-1-4 0 0 0,-5-6 0 0 0,-3-5 0 0 0,-2-4 0 0 0,-4 1 0 0 0,-6 4 0 0 0,-4 4 0 0 0,-16 3 0 0 0,-15 12 0 0 0,-15 13 0 0 0,-19 8 0 0 0,-11 7 0 0 0,-16 11 0 0 0,-8 6 0 0 0,-7 7 0 0 0,-6 2 0 0 0,6 0 0 0 0,0-3 0 0 0,-1-6 0 0 0,5-8 0 0 0,3-6 0 0 0,3-10 0 0 0,10-9 0 0 0,13-4 0 0 0,10-3 0 0 0,11 0 0 0 0,5-1 0 0 0,4-7 0 0 0,5-12 0 0 0,12-16 0 0 0,13-16 0 0 0,16-10 0 0 0,15-8 0 0 0,11-10 0 0 0,12-6 0 0 0,6-7 0 0 0,11-9 0 0 0,11-11 0 0 0,4 1 0 0 0,-2 1 0 0 0,10 0 0 0 0,19 6 0 0 0,12-2 0 0 0,7 3 0 0 0,-18 14 0 0 0,-24 12 0 0 0,-25 9 0 0 0,-19 10 0 0 0,-20 10 0 0 0,-14 7 0 0 0,-8 5 0 0 0,-3 7 0 0 0,-5 3 0 0 0,-9 4 0 0 0,-9 5 0 0 0,-9 3 0 0 0,-1 7 0 0 0,-3 3 0 0 0,1 5 0 0 0,4 4 0 0 0,4 5 0 0 0,-2 7 0 0 0,-2 7 0 0 0,-8 11 0 0 0,-12 10 0 0 0,-6 4 0 0 0,0 1 0 0 0,2-2 0 0 0,3-2 0 0 0,0-6 0 0 0,4-8 0 0 0,3-2 0 0 0,3 0 0 0 0,4-1 0 0 0,2-9 0 0 0,0-8 0 0 0,2-4 0 0 0,0-5 0 0 0,2-8 0 0 0,4-10 0 0 0,3-7 0 0 0,2-6 0 0 0,3-8 0 0 0,1-3 0 0 0,0-5 0 0 0,9-9 0 0 0,3-6 0 0 0,3 7 0 0 0,7 1 0 0 0,9 5 0 0 0,-1 3 0 0 0,2-4 0 0 0,0-4 0 0 0,3-7 0 0 0,4 0 0 0 0,8 1 0 0 0,-5-1 0 0 0,-1 1 0 0 0,2-1 0 0 0,0 5 0 0 0,2 1 0 0 0,-6 0 0 0 0,-3-2 0 0 0,-2 4 0 0 0,-3 4 0 0 0,-3 0 0 0 0,-2 6 0 0 0,-1 5 0 0 0,-1 2 0 0 0,0-3 0 0 0,-1 4 0 0 0,1 0 0 0 0,0 1 0 0 0,0 4 0 0 0,-4 1 0 0 0,3-1 0 0 0,2 3 0 0 0,-4-1 0 0 0,-1 4 0 0 0,0-2 0 0 0,1-2 0 0 0,1-2 0 0 0,1-3 0 0 0,-4-1 0 0 0,0 2 0 0 0,0 6 0 0 0,1 0 0 0 0,-3-2 0 0 0,1 3 0 0 0,0 3 0 0 0,2-1 0 0 0,1 1 0 0 0,2 3 0 0 0,-4-2 0 0 0,0 1 0 0 0,0 1 0 0 0,-3-1 0 0 0,0-1 0 0 0,2 3 0 0 0,1 1 0 0 0,2-2 0 0 0,2 0 0 0 0,-4-3 0 0 0,0 0 0 0 0,-4-2 0 0 0,0 1 0 0 0,1 2 0 0 0,3 3 0 0 0,2 2 0 0 0,1 2 0 0 0,1-3 0 0 0,1 0 0 0 0,-3-4 0 0 0,-2-1 0 0 0,0 3 0 0 0,2 1 0 0 0,0 2 0 0 0,-2-2 0 0 0,-1 0 0 0 0,-4-4 0 0 0,1 1 0 0 0,1 1 0 0 0,3 2 0 0 0,-3 2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21410 9975 16383 0 0,'0'0'0'0'0</inkml:trace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712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777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664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297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378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2354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79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468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96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669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0080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1674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1605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306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6252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17286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94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327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13" Type="http://schemas.openxmlformats.org/officeDocument/2006/relationships/customXml" Target="../ink/ink6.xml"/><Relationship Id="rId18" Type="http://schemas.openxmlformats.org/officeDocument/2006/relationships/image" Target="../media/image15.png"/><Relationship Id="rId26" Type="http://schemas.openxmlformats.org/officeDocument/2006/relationships/image" Target="../media/image19.png"/><Relationship Id="rId3" Type="http://schemas.openxmlformats.org/officeDocument/2006/relationships/image" Target="../media/image8.svg"/><Relationship Id="rId21" Type="http://schemas.openxmlformats.org/officeDocument/2006/relationships/customXml" Target="../ink/ink10.xml"/><Relationship Id="rId7" Type="http://schemas.openxmlformats.org/officeDocument/2006/relationships/image" Target="../media/image10.png"/><Relationship Id="rId12" Type="http://schemas.openxmlformats.org/officeDocument/2006/relationships/image" Target="../media/image12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2" Type="http://schemas.openxmlformats.org/officeDocument/2006/relationships/image" Target="../media/image7.png"/><Relationship Id="rId16" Type="http://schemas.openxmlformats.org/officeDocument/2006/relationships/image" Target="../media/image14.png"/><Relationship Id="rId20" Type="http://schemas.openxmlformats.org/officeDocument/2006/relationships/image" Target="../media/image16.png"/><Relationship Id="rId29" Type="http://schemas.openxmlformats.org/officeDocument/2006/relationships/image" Target="../media/image21.sv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2.xml"/><Relationship Id="rId11" Type="http://schemas.openxmlformats.org/officeDocument/2006/relationships/customXml" Target="../ink/ink5.xml"/><Relationship Id="rId24" Type="http://schemas.openxmlformats.org/officeDocument/2006/relationships/image" Target="../media/image18.png"/><Relationship Id="rId5" Type="http://schemas.openxmlformats.org/officeDocument/2006/relationships/image" Target="../media/image9.png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20.png"/><Relationship Id="rId10" Type="http://schemas.openxmlformats.org/officeDocument/2006/relationships/image" Target="../media/image11.png"/><Relationship Id="rId19" Type="http://schemas.openxmlformats.org/officeDocument/2006/relationships/customXml" Target="../ink/ink9.xml"/><Relationship Id="rId4" Type="http://schemas.openxmlformats.org/officeDocument/2006/relationships/customXml" Target="../ink/ink1.xml"/><Relationship Id="rId9" Type="http://schemas.openxmlformats.org/officeDocument/2006/relationships/customXml" Target="../ink/ink4.xml"/><Relationship Id="rId14" Type="http://schemas.openxmlformats.org/officeDocument/2006/relationships/image" Target="../media/image13.png"/><Relationship Id="rId22" Type="http://schemas.openxmlformats.org/officeDocument/2006/relationships/image" Target="../media/image17.png"/><Relationship Id="rId27" Type="http://schemas.openxmlformats.org/officeDocument/2006/relationships/customXml" Target="../ink/ink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21694" y="2547272"/>
            <a:ext cx="6268317" cy="807195"/>
          </a:xfrm>
        </p:spPr>
        <p:txBody>
          <a:bodyPr/>
          <a:lstStyle/>
          <a:p>
            <a:r>
              <a:rPr lang="en-US" dirty="0"/>
              <a:t>Signo de </a:t>
            </a:r>
            <a:r>
              <a:rPr lang="en-US" dirty="0" err="1"/>
              <a:t>Precaucion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67018" y="3775653"/>
            <a:ext cx="7341556" cy="132080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2000" b="1" dirty="0"/>
              <a:t>Student: Cornel </a:t>
            </a:r>
            <a:r>
              <a:rPr lang="en-US" sz="2000" b="1" dirty="0" err="1"/>
              <a:t>Iurea</a:t>
            </a:r>
            <a:r>
              <a:rPr lang="en-US" sz="2000" b="1" dirty="0"/>
              <a:t> (1817181)</a:t>
            </a:r>
          </a:p>
          <a:p>
            <a:pPr algn="l"/>
            <a:r>
              <a:rPr lang="en-US" sz="2000" b="1" dirty="0"/>
              <a:t>Module: Foreign Languages and Cultural Awareness (BMIH5003)</a:t>
            </a:r>
          </a:p>
          <a:p>
            <a:pPr algn="l"/>
            <a:r>
              <a:rPr lang="en-US" sz="2000" b="1" dirty="0"/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raphic 20" descr="Diving with solid fill">
            <a:extLst>
              <a:ext uri="{FF2B5EF4-FFF2-40B4-BE49-F238E27FC236}">
                <a16:creationId xmlns:a16="http://schemas.microsoft.com/office/drawing/2014/main" id="{C1B11A5E-9579-FFE8-2C37-012E44A4F2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-2520000">
            <a:off x="4107762" y="2280520"/>
            <a:ext cx="3210295" cy="31608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B1C031-4C8D-484E-10FF-6039FF7E7CF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76400" y="161925"/>
            <a:ext cx="10515600" cy="1325563"/>
          </a:xfrm>
        </p:spPr>
        <p:txBody>
          <a:bodyPr/>
          <a:lstStyle/>
          <a:p>
            <a:r>
              <a:rPr lang="en-US" dirty="0">
                <a:cs typeface="Calibri Light"/>
              </a:rPr>
              <a:t> 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9CAF3-9DB3-8B63-ED0E-ED61D36188A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557463"/>
            <a:ext cx="9601200" cy="33178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 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D4F687-2978-D41B-0A14-8C3C56580D7E}"/>
              </a:ext>
            </a:extLst>
          </p:cNvPr>
          <p:cNvSpPr/>
          <p:nvPr/>
        </p:nvSpPr>
        <p:spPr>
          <a:xfrm>
            <a:off x="3098978" y="826392"/>
            <a:ext cx="5398396" cy="525887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212B466-E898-62A7-8F37-02501B8E3477}"/>
                  </a:ext>
                </a:extLst>
              </p14:cNvPr>
              <p14:cNvContentPartPr/>
              <p14:nvPr/>
            </p14:nvContentPartPr>
            <p14:xfrm>
              <a:off x="4147434" y="2303645"/>
              <a:ext cx="3371193" cy="208005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212B466-E898-62A7-8F37-02501B8E347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111796" y="2268079"/>
                <a:ext cx="3442829" cy="2794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CF3602A-3A81-AAFE-51E7-B9AD6F7F2E80}"/>
                  </a:ext>
                </a:extLst>
              </p14:cNvPr>
              <p14:cNvContentPartPr/>
              <p14:nvPr/>
            </p14:nvContentPartPr>
            <p14:xfrm>
              <a:off x="4206014" y="2554460"/>
              <a:ext cx="3301125" cy="216763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CF3602A-3A81-AAFE-51E7-B9AD6F7F2E8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170019" y="2518513"/>
                <a:ext cx="3372756" cy="28829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2E8BC4A-EB15-D835-49DC-0E5C16E70AF7}"/>
                  </a:ext>
                </a:extLst>
              </p14:cNvPr>
              <p14:cNvContentPartPr/>
              <p14:nvPr/>
            </p14:nvContentPartPr>
            <p14:xfrm>
              <a:off x="4092150" y="2065000"/>
              <a:ext cx="3423746" cy="278073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2E8BC4A-EB15-D835-49DC-0E5C16E70AF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056156" y="2029027"/>
                <a:ext cx="3495374" cy="3496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D042BF1-8C7C-25E2-B928-72BA87BBA96C}"/>
                  </a:ext>
                </a:extLst>
              </p14:cNvPr>
              <p14:cNvContentPartPr/>
              <p14:nvPr/>
            </p14:nvContentPartPr>
            <p14:xfrm>
              <a:off x="6135029" y="3566902"/>
              <a:ext cx="1330066" cy="89931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D042BF1-8C7C-25E2-B928-72BA87BBA96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072412" y="3503925"/>
                <a:ext cx="1455659" cy="102490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133ADF4C-D531-FA9E-FBE0-61ECB977022A}"/>
                  </a:ext>
                </a:extLst>
              </p14:cNvPr>
              <p14:cNvContentPartPr/>
              <p14:nvPr/>
            </p14:nvContentPartPr>
            <p14:xfrm>
              <a:off x="8901545" y="3852058"/>
              <a:ext cx="12370" cy="1237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133ADF4C-D531-FA9E-FBE0-61ECB977022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749165" y="1699678"/>
                <a:ext cx="4329500" cy="4329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656AAFF7-A158-BD03-48BD-E1F7BAEEF4FB}"/>
                  </a:ext>
                </a:extLst>
              </p14:cNvPr>
              <p14:cNvContentPartPr/>
              <p14:nvPr/>
            </p14:nvContentPartPr>
            <p14:xfrm>
              <a:off x="6052567" y="4504307"/>
              <a:ext cx="511877" cy="7099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656AAFF7-A158-BD03-48BD-E1F7BAEEF4F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043574" y="4495344"/>
                <a:ext cx="529503" cy="885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72632612-0403-B626-0A3D-7308E2B0DC4B}"/>
                  </a:ext>
                </a:extLst>
              </p14:cNvPr>
              <p14:cNvContentPartPr/>
              <p14:nvPr/>
            </p14:nvContentPartPr>
            <p14:xfrm>
              <a:off x="6219700" y="4534890"/>
              <a:ext cx="335367" cy="1237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72632612-0403-B626-0A3D-7308E2B0DC4B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211073" y="4225640"/>
                <a:ext cx="352980" cy="618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0008A8E0-3BAB-C5AC-E885-A46902A4353B}"/>
                  </a:ext>
                </a:extLst>
              </p14:cNvPr>
              <p14:cNvContentPartPr/>
              <p14:nvPr/>
            </p14:nvContentPartPr>
            <p14:xfrm>
              <a:off x="6205383" y="4518937"/>
              <a:ext cx="314085" cy="14962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0008A8E0-3BAB-C5AC-E885-A46902A4353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196389" y="4510586"/>
                <a:ext cx="331714" cy="320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6901612-D8DF-18E1-B8F5-B28AAF2810CB}"/>
                  </a:ext>
                </a:extLst>
              </p14:cNvPr>
              <p14:cNvContentPartPr/>
              <p14:nvPr/>
            </p14:nvContentPartPr>
            <p14:xfrm>
              <a:off x="6136961" y="4528770"/>
              <a:ext cx="382693" cy="10046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6901612-D8DF-18E1-B8F5-B28AAF2810CB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128329" y="4520110"/>
                <a:ext cx="400317" cy="270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D7909C35-372E-5968-6DAE-B57D53CCEA23}"/>
                  </a:ext>
                </a:extLst>
              </p14:cNvPr>
              <p14:cNvContentPartPr/>
              <p14:nvPr/>
            </p14:nvContentPartPr>
            <p14:xfrm>
              <a:off x="5659693" y="4194686"/>
              <a:ext cx="6145" cy="6145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D7909C35-372E-5968-6DAE-B57D53CCEA2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512213" y="4047206"/>
                <a:ext cx="307250" cy="3072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8E0A470B-A0E2-8B8B-B839-CE9C6D3C6F7E}"/>
                  </a:ext>
                </a:extLst>
              </p14:cNvPr>
              <p14:cNvContentPartPr/>
              <p14:nvPr/>
            </p14:nvContentPartPr>
            <p14:xfrm>
              <a:off x="5697483" y="4669793"/>
              <a:ext cx="532978" cy="368603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8E0A470B-A0E2-8B8B-B839-CE9C6D3C6F7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688486" y="4661162"/>
                <a:ext cx="550612" cy="38622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AC8B9B1B-0E2D-F9C9-2A12-ADB6C23E7C9D}"/>
                  </a:ext>
                </a:extLst>
              </p14:cNvPr>
              <p14:cNvContentPartPr/>
              <p14:nvPr/>
            </p14:nvContentPartPr>
            <p14:xfrm>
              <a:off x="5168809" y="4468229"/>
              <a:ext cx="1623926" cy="1285241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AC8B9B1B-0E2D-F9C9-2A12-ADB6C23E7C9D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105824" y="4405605"/>
                <a:ext cx="1749536" cy="14108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C37F3CF4-A1BF-493D-0EDA-80E87A6F5229}"/>
                  </a:ext>
                </a:extLst>
              </p14:cNvPr>
              <p14:cNvContentPartPr/>
              <p14:nvPr/>
            </p14:nvContentPartPr>
            <p14:xfrm>
              <a:off x="7957208" y="4320189"/>
              <a:ext cx="10948" cy="10948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C37F3CF4-A1BF-493D-0EDA-80E87A6F522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041308" y="2415237"/>
                <a:ext cx="3831800" cy="38318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Graphic 6" descr="No sign outline">
            <a:extLst>
              <a:ext uri="{FF2B5EF4-FFF2-40B4-BE49-F238E27FC236}">
                <a16:creationId xmlns:a16="http://schemas.microsoft.com/office/drawing/2014/main" id="{6DFAA272-577A-CAA8-68BE-C297B44B6D09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3488876" y="440715"/>
            <a:ext cx="4682456" cy="46093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5E749C-46CE-15F5-0935-C4F784F9E0B3}"/>
              </a:ext>
            </a:extLst>
          </p:cNvPr>
          <p:cNvSpPr/>
          <p:nvPr/>
        </p:nvSpPr>
        <p:spPr>
          <a:xfrm>
            <a:off x="3652652" y="4572708"/>
            <a:ext cx="4121239" cy="144887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>
                <a:cs typeface="Calibri"/>
              </a:rPr>
              <a:t>NO BUCEAR!</a:t>
            </a:r>
          </a:p>
          <a:p>
            <a:pPr algn="ctr"/>
            <a:r>
              <a:rPr lang="en-US" sz="4400" b="1" dirty="0">
                <a:ea typeface="+mn-lt"/>
                <a:cs typeface="+mn-lt"/>
              </a:rPr>
              <a:t>NO DIVING!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44357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Signo de Precaucion</vt:lpstr>
      <vt:lpstr>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138</cp:revision>
  <dcterms:created xsi:type="dcterms:W3CDTF">2022-11-17T00:20:11Z</dcterms:created>
  <dcterms:modified xsi:type="dcterms:W3CDTF">2022-11-22T23:56:19Z</dcterms:modified>
</cp:coreProperties>
</file>