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3BBD0-1C91-2E9B-95B3-A8F82E0B459E}" v="132" dt="2022-03-03T14:05:59.826"/>
    <p1510:client id="{303C9F15-0543-586B-AD19-18B1507769F5}" v="136" dt="2022-03-07T11:55:47.699"/>
    <p1510:client id="{42882BA5-FE62-AF01-D917-3E6538063B0E}" v="252" dt="2022-03-17T20:33:36.251"/>
    <p1510:client id="{601C8140-5ED7-991B-2A6B-5A0D26D85996}" v="3267" dt="2022-03-17T13:55:58.081"/>
    <p1510:client id="{6DAB503E-0392-39A3-662C-BD9CB480B4F1}" v="651" dt="2022-03-16T13:52:42.319"/>
    <p1510:client id="{A8C1008E-6DCD-597B-D9AD-CC7FD5A5CFD4}" v="328" dt="2022-03-03T13:52:49.376"/>
    <p1510:client id="{A9ACA850-7D26-B7CB-E6C2-C771D8BDA4AB}" v="458" dt="2022-03-17T19:52:17.369"/>
    <p1510:client id="{C19AF346-86EA-230A-D7CA-F4CF6A27A072}" v="147" dt="2022-03-17T21:15:37.709"/>
    <p1510:client id="{E24FA9FF-A873-3776-0FF1-F9648D7ED55C}" v="87" dt="2022-03-14T13:33:03.930"/>
    <p1510:client id="{F26948A7-A856-4F54-9898-48B911A2C166}" v="60" dt="2022-02-17T10:48:17.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9668D8-1B64-4F09-B412-03AB03DADBF4}" type="doc">
      <dgm:prSet loTypeId="urn:microsoft.com/office/officeart/2005/8/layout/list1" loCatId="list" qsTypeId="urn:microsoft.com/office/officeart/2005/8/quickstyle/simple5" qsCatId="simple" csTypeId="urn:microsoft.com/office/officeart/2005/8/colors/colorful1" csCatId="colorful" phldr="1"/>
      <dgm:spPr/>
      <dgm:t>
        <a:bodyPr/>
        <a:lstStyle/>
        <a:p>
          <a:endParaRPr lang="en-GB"/>
        </a:p>
      </dgm:t>
    </dgm:pt>
    <dgm:pt modelId="{51EE5A8E-CE43-49C2-9F40-C3673A104790}">
      <dgm:prSet phldrT="[Text]" phldr="0"/>
      <dgm:spPr/>
      <dgm:t>
        <a:bodyPr/>
        <a:lstStyle/>
        <a:p>
          <a:pPr rtl="0"/>
          <a:r>
            <a:rPr lang="en-GB" dirty="0">
              <a:latin typeface="Avenir Next LT Pro"/>
            </a:rPr>
            <a:t>FALLOPIAN TUBES</a:t>
          </a:r>
          <a:endParaRPr lang="en-GB" dirty="0"/>
        </a:p>
      </dgm:t>
    </dgm:pt>
    <dgm:pt modelId="{C6BD46F1-A96D-4B4B-9C13-4F813EA24097}" type="parTrans" cxnId="{AB19EAED-8618-4C9A-8E10-C23C6530F0CD}">
      <dgm:prSet/>
      <dgm:spPr/>
      <dgm:t>
        <a:bodyPr/>
        <a:lstStyle/>
        <a:p>
          <a:endParaRPr lang="en-GB"/>
        </a:p>
      </dgm:t>
    </dgm:pt>
    <dgm:pt modelId="{01863D68-F1A7-41AD-B508-24B3865FA1C0}" type="sibTrans" cxnId="{AB19EAED-8618-4C9A-8E10-C23C6530F0CD}">
      <dgm:prSet/>
      <dgm:spPr/>
      <dgm:t>
        <a:bodyPr/>
        <a:lstStyle/>
        <a:p>
          <a:endParaRPr lang="en-GB"/>
        </a:p>
      </dgm:t>
    </dgm:pt>
    <dgm:pt modelId="{7FF92B00-CF2F-4858-AF04-90365E89D023}">
      <dgm:prSet phldrT="[Text]" phldr="0"/>
      <dgm:spPr/>
      <dgm:t>
        <a:bodyPr/>
        <a:lstStyle/>
        <a:p>
          <a:r>
            <a:rPr lang="en-GB" dirty="0">
              <a:latin typeface="Avenir Next LT Pro"/>
            </a:rPr>
            <a:t>UTERUS</a:t>
          </a:r>
          <a:endParaRPr lang="en-GB" dirty="0"/>
        </a:p>
      </dgm:t>
    </dgm:pt>
    <dgm:pt modelId="{20EEF6BD-2B34-4D46-9434-EC08C5F0B2F7}" type="parTrans" cxnId="{C8E7F3B4-817C-4BD1-935B-ED6FB13A6A54}">
      <dgm:prSet/>
      <dgm:spPr/>
      <dgm:t>
        <a:bodyPr/>
        <a:lstStyle/>
        <a:p>
          <a:endParaRPr lang="en-GB"/>
        </a:p>
      </dgm:t>
    </dgm:pt>
    <dgm:pt modelId="{791AB93B-845A-4A87-B4A4-C10149307353}" type="sibTrans" cxnId="{C8E7F3B4-817C-4BD1-935B-ED6FB13A6A54}">
      <dgm:prSet/>
      <dgm:spPr/>
      <dgm:t>
        <a:bodyPr/>
        <a:lstStyle/>
        <a:p>
          <a:endParaRPr lang="en-GB"/>
        </a:p>
      </dgm:t>
    </dgm:pt>
    <dgm:pt modelId="{5788E21F-A208-444B-997C-9897508E1899}">
      <dgm:prSet phldr="0"/>
      <dgm:spPr/>
      <dgm:t>
        <a:bodyPr/>
        <a:lstStyle/>
        <a:p>
          <a:pPr rtl="0"/>
          <a:r>
            <a:rPr lang="en-GB" dirty="0">
              <a:latin typeface="Avenir Next LT Pro"/>
            </a:rPr>
            <a:t>CERVIX</a:t>
          </a:r>
        </a:p>
      </dgm:t>
    </dgm:pt>
    <dgm:pt modelId="{7E872364-1A0C-4372-9A53-B769C38094A9}" type="parTrans" cxnId="{3A298F38-F54D-4EB0-98A3-3CE7B349DEEB}">
      <dgm:prSet/>
      <dgm:spPr/>
    </dgm:pt>
    <dgm:pt modelId="{07AE4269-5AE5-4D4D-A069-062D75C3C675}" type="sibTrans" cxnId="{3A298F38-F54D-4EB0-98A3-3CE7B349DEEB}">
      <dgm:prSet/>
      <dgm:spPr/>
    </dgm:pt>
    <dgm:pt modelId="{30DB3FFB-BA0C-46C2-9664-63E15A732130}">
      <dgm:prSet phldr="0"/>
      <dgm:spPr/>
      <dgm:t>
        <a:bodyPr/>
        <a:lstStyle/>
        <a:p>
          <a:r>
            <a:rPr lang="en-GB" dirty="0">
              <a:latin typeface="Avenir Next LT Pro"/>
            </a:rPr>
            <a:t>VAGINA</a:t>
          </a:r>
        </a:p>
      </dgm:t>
    </dgm:pt>
    <dgm:pt modelId="{AA58487D-C8FF-4BA9-A1A4-9E7D14D07B0D}" type="parTrans" cxnId="{9727338D-6B10-49E8-968C-1004307AA6AA}">
      <dgm:prSet/>
      <dgm:spPr/>
    </dgm:pt>
    <dgm:pt modelId="{CC792F89-140F-4DF4-AFF0-470F1D6F3630}" type="sibTrans" cxnId="{9727338D-6B10-49E8-968C-1004307AA6AA}">
      <dgm:prSet/>
      <dgm:spPr/>
    </dgm:pt>
    <dgm:pt modelId="{B02B2374-650A-467E-AD5A-D8B180D9858E}">
      <dgm:prSet phldr="0"/>
      <dgm:spPr/>
      <dgm:t>
        <a:bodyPr/>
        <a:lstStyle/>
        <a:p>
          <a:pPr rtl="0"/>
          <a:r>
            <a:rPr lang="en-GB" dirty="0">
              <a:latin typeface="Avenir Next LT Pro"/>
            </a:rPr>
            <a:t>OVARY</a:t>
          </a:r>
          <a:endParaRPr lang="en-GB" dirty="0"/>
        </a:p>
      </dgm:t>
    </dgm:pt>
    <dgm:pt modelId="{9A888B18-8559-4DF7-B63D-9026AD1AC284}" type="parTrans" cxnId="{8DB4D2B3-4E4E-45A4-9186-9356C1222995}">
      <dgm:prSet/>
      <dgm:spPr/>
    </dgm:pt>
    <dgm:pt modelId="{2AEB56BB-B0EA-4C07-91FC-33481D4054F9}" type="sibTrans" cxnId="{8DB4D2B3-4E4E-45A4-9186-9356C1222995}">
      <dgm:prSet/>
      <dgm:spPr/>
    </dgm:pt>
    <dgm:pt modelId="{C9FE0196-DC92-4515-8D5E-4105791EFC92}" type="pres">
      <dgm:prSet presAssocID="{EF9668D8-1B64-4F09-B412-03AB03DADBF4}" presName="linear" presStyleCnt="0">
        <dgm:presLayoutVars>
          <dgm:dir/>
          <dgm:animLvl val="lvl"/>
          <dgm:resizeHandles val="exact"/>
        </dgm:presLayoutVars>
      </dgm:prSet>
      <dgm:spPr/>
    </dgm:pt>
    <dgm:pt modelId="{FC463B76-7B97-4737-89A2-931B1ADFB07E}" type="pres">
      <dgm:prSet presAssocID="{B02B2374-650A-467E-AD5A-D8B180D9858E}" presName="parentLin" presStyleCnt="0"/>
      <dgm:spPr/>
    </dgm:pt>
    <dgm:pt modelId="{4DB0926B-267B-40B0-89CA-B9D6B9A0F476}" type="pres">
      <dgm:prSet presAssocID="{B02B2374-650A-467E-AD5A-D8B180D9858E}" presName="parentLeftMargin" presStyleLbl="node1" presStyleIdx="0" presStyleCnt="5"/>
      <dgm:spPr/>
    </dgm:pt>
    <dgm:pt modelId="{C9B36B9E-47EA-4178-89A5-A2B4DA348C76}" type="pres">
      <dgm:prSet presAssocID="{B02B2374-650A-467E-AD5A-D8B180D9858E}" presName="parentText" presStyleLbl="node1" presStyleIdx="0" presStyleCnt="5">
        <dgm:presLayoutVars>
          <dgm:chMax val="0"/>
          <dgm:bulletEnabled val="1"/>
        </dgm:presLayoutVars>
      </dgm:prSet>
      <dgm:spPr/>
    </dgm:pt>
    <dgm:pt modelId="{7FBA8550-96E5-456D-97D3-3CC7F375BE2D}" type="pres">
      <dgm:prSet presAssocID="{B02B2374-650A-467E-AD5A-D8B180D9858E}" presName="negativeSpace" presStyleCnt="0"/>
      <dgm:spPr/>
    </dgm:pt>
    <dgm:pt modelId="{DDC0E9F0-4E44-419E-894D-A6357C94F775}" type="pres">
      <dgm:prSet presAssocID="{B02B2374-650A-467E-AD5A-D8B180D9858E}" presName="childText" presStyleLbl="conFgAcc1" presStyleIdx="0" presStyleCnt="5">
        <dgm:presLayoutVars>
          <dgm:bulletEnabled val="1"/>
        </dgm:presLayoutVars>
      </dgm:prSet>
      <dgm:spPr/>
    </dgm:pt>
    <dgm:pt modelId="{86A9E0AC-DD0C-4C56-849E-C7D2AB3623A7}" type="pres">
      <dgm:prSet presAssocID="{2AEB56BB-B0EA-4C07-91FC-33481D4054F9}" presName="spaceBetweenRectangles" presStyleCnt="0"/>
      <dgm:spPr/>
    </dgm:pt>
    <dgm:pt modelId="{4D937FC9-2E81-4833-AD27-AC35DC68433A}" type="pres">
      <dgm:prSet presAssocID="{51EE5A8E-CE43-49C2-9F40-C3673A104790}" presName="parentLin" presStyleCnt="0"/>
      <dgm:spPr/>
    </dgm:pt>
    <dgm:pt modelId="{AA4EDDB5-49AC-4811-89E5-CEC23F595C7C}" type="pres">
      <dgm:prSet presAssocID="{51EE5A8E-CE43-49C2-9F40-C3673A104790}" presName="parentLeftMargin" presStyleLbl="node1" presStyleIdx="0" presStyleCnt="5"/>
      <dgm:spPr/>
    </dgm:pt>
    <dgm:pt modelId="{BDEA0E17-63B6-4DEE-8F86-1F25522FCE6A}" type="pres">
      <dgm:prSet presAssocID="{51EE5A8E-CE43-49C2-9F40-C3673A104790}" presName="parentText" presStyleLbl="node1" presStyleIdx="1" presStyleCnt="5">
        <dgm:presLayoutVars>
          <dgm:chMax val="0"/>
          <dgm:bulletEnabled val="1"/>
        </dgm:presLayoutVars>
      </dgm:prSet>
      <dgm:spPr/>
    </dgm:pt>
    <dgm:pt modelId="{D28DBB2E-9172-4EC2-A5EB-D4106B4E62F0}" type="pres">
      <dgm:prSet presAssocID="{51EE5A8E-CE43-49C2-9F40-C3673A104790}" presName="negativeSpace" presStyleCnt="0"/>
      <dgm:spPr/>
    </dgm:pt>
    <dgm:pt modelId="{CD75EF76-6BC5-4C26-817D-577F301F7211}" type="pres">
      <dgm:prSet presAssocID="{51EE5A8E-CE43-49C2-9F40-C3673A104790}" presName="childText" presStyleLbl="conFgAcc1" presStyleIdx="1" presStyleCnt="5">
        <dgm:presLayoutVars>
          <dgm:bulletEnabled val="1"/>
        </dgm:presLayoutVars>
      </dgm:prSet>
      <dgm:spPr/>
    </dgm:pt>
    <dgm:pt modelId="{EA8A1BC6-0B27-4D10-A1ED-402273E3D814}" type="pres">
      <dgm:prSet presAssocID="{01863D68-F1A7-41AD-B508-24B3865FA1C0}" presName="spaceBetweenRectangles" presStyleCnt="0"/>
      <dgm:spPr/>
    </dgm:pt>
    <dgm:pt modelId="{2DADE648-CB37-41C7-998D-58FEBD190187}" type="pres">
      <dgm:prSet presAssocID="{7FF92B00-CF2F-4858-AF04-90365E89D023}" presName="parentLin" presStyleCnt="0"/>
      <dgm:spPr/>
    </dgm:pt>
    <dgm:pt modelId="{0B10C704-1959-48E4-B9A4-414DA8CE18FD}" type="pres">
      <dgm:prSet presAssocID="{7FF92B00-CF2F-4858-AF04-90365E89D023}" presName="parentLeftMargin" presStyleLbl="node1" presStyleIdx="1" presStyleCnt="5"/>
      <dgm:spPr/>
    </dgm:pt>
    <dgm:pt modelId="{6E4BDF5C-9473-4D47-92FB-BCA2B82AB761}" type="pres">
      <dgm:prSet presAssocID="{7FF92B00-CF2F-4858-AF04-90365E89D023}" presName="parentText" presStyleLbl="node1" presStyleIdx="2" presStyleCnt="5">
        <dgm:presLayoutVars>
          <dgm:chMax val="0"/>
          <dgm:bulletEnabled val="1"/>
        </dgm:presLayoutVars>
      </dgm:prSet>
      <dgm:spPr/>
    </dgm:pt>
    <dgm:pt modelId="{06498BA9-D7A9-42F5-9E5B-F858B887EE84}" type="pres">
      <dgm:prSet presAssocID="{7FF92B00-CF2F-4858-AF04-90365E89D023}" presName="negativeSpace" presStyleCnt="0"/>
      <dgm:spPr/>
    </dgm:pt>
    <dgm:pt modelId="{64A55C8F-2411-44F1-95A4-543CF11F91FB}" type="pres">
      <dgm:prSet presAssocID="{7FF92B00-CF2F-4858-AF04-90365E89D023}" presName="childText" presStyleLbl="conFgAcc1" presStyleIdx="2" presStyleCnt="5">
        <dgm:presLayoutVars>
          <dgm:bulletEnabled val="1"/>
        </dgm:presLayoutVars>
      </dgm:prSet>
      <dgm:spPr/>
    </dgm:pt>
    <dgm:pt modelId="{8D3039EE-27C0-49F2-9C5B-1142F8C3BC87}" type="pres">
      <dgm:prSet presAssocID="{791AB93B-845A-4A87-B4A4-C10149307353}" presName="spaceBetweenRectangles" presStyleCnt="0"/>
      <dgm:spPr/>
    </dgm:pt>
    <dgm:pt modelId="{99F427E2-91D6-4C5D-983E-F05EE982ED82}" type="pres">
      <dgm:prSet presAssocID="{5788E21F-A208-444B-997C-9897508E1899}" presName="parentLin" presStyleCnt="0"/>
      <dgm:spPr/>
    </dgm:pt>
    <dgm:pt modelId="{5AAE9B54-C943-48EC-9E3B-5012E85D1046}" type="pres">
      <dgm:prSet presAssocID="{5788E21F-A208-444B-997C-9897508E1899}" presName="parentLeftMargin" presStyleLbl="node1" presStyleIdx="2" presStyleCnt="5"/>
      <dgm:spPr/>
    </dgm:pt>
    <dgm:pt modelId="{18E09C5D-4EF5-4260-93BA-262559EF3521}" type="pres">
      <dgm:prSet presAssocID="{5788E21F-A208-444B-997C-9897508E1899}" presName="parentText" presStyleLbl="node1" presStyleIdx="3" presStyleCnt="5">
        <dgm:presLayoutVars>
          <dgm:chMax val="0"/>
          <dgm:bulletEnabled val="1"/>
        </dgm:presLayoutVars>
      </dgm:prSet>
      <dgm:spPr/>
    </dgm:pt>
    <dgm:pt modelId="{3BB71E18-8855-4861-ABB4-999322991600}" type="pres">
      <dgm:prSet presAssocID="{5788E21F-A208-444B-997C-9897508E1899}" presName="negativeSpace" presStyleCnt="0"/>
      <dgm:spPr/>
    </dgm:pt>
    <dgm:pt modelId="{D805C364-F3A9-470C-B17A-28DB73A240D2}" type="pres">
      <dgm:prSet presAssocID="{5788E21F-A208-444B-997C-9897508E1899}" presName="childText" presStyleLbl="conFgAcc1" presStyleIdx="3" presStyleCnt="5">
        <dgm:presLayoutVars>
          <dgm:bulletEnabled val="1"/>
        </dgm:presLayoutVars>
      </dgm:prSet>
      <dgm:spPr/>
    </dgm:pt>
    <dgm:pt modelId="{15DA253A-DC62-44CC-B456-BB7D00BEAC6C}" type="pres">
      <dgm:prSet presAssocID="{07AE4269-5AE5-4D4D-A069-062D75C3C675}" presName="spaceBetweenRectangles" presStyleCnt="0"/>
      <dgm:spPr/>
    </dgm:pt>
    <dgm:pt modelId="{34972099-BC02-4F4A-8D80-F17F5436264C}" type="pres">
      <dgm:prSet presAssocID="{30DB3FFB-BA0C-46C2-9664-63E15A732130}" presName="parentLin" presStyleCnt="0"/>
      <dgm:spPr/>
    </dgm:pt>
    <dgm:pt modelId="{5737C21B-8F44-4693-8C8B-D6E04F0480CF}" type="pres">
      <dgm:prSet presAssocID="{30DB3FFB-BA0C-46C2-9664-63E15A732130}" presName="parentLeftMargin" presStyleLbl="node1" presStyleIdx="3" presStyleCnt="5"/>
      <dgm:spPr/>
    </dgm:pt>
    <dgm:pt modelId="{0603FACB-A0A9-4A4F-BF38-5F95288D2F3A}" type="pres">
      <dgm:prSet presAssocID="{30DB3FFB-BA0C-46C2-9664-63E15A732130}" presName="parentText" presStyleLbl="node1" presStyleIdx="4" presStyleCnt="5">
        <dgm:presLayoutVars>
          <dgm:chMax val="0"/>
          <dgm:bulletEnabled val="1"/>
        </dgm:presLayoutVars>
      </dgm:prSet>
      <dgm:spPr/>
    </dgm:pt>
    <dgm:pt modelId="{0E53D400-A5F2-4038-8DF3-2A5BE129B6A5}" type="pres">
      <dgm:prSet presAssocID="{30DB3FFB-BA0C-46C2-9664-63E15A732130}" presName="negativeSpace" presStyleCnt="0"/>
      <dgm:spPr/>
    </dgm:pt>
    <dgm:pt modelId="{BDF0EED1-F48A-4E87-904C-BEAD8B32B71E}" type="pres">
      <dgm:prSet presAssocID="{30DB3FFB-BA0C-46C2-9664-63E15A732130}" presName="childText" presStyleLbl="conFgAcc1" presStyleIdx="4" presStyleCnt="5">
        <dgm:presLayoutVars>
          <dgm:bulletEnabled val="1"/>
        </dgm:presLayoutVars>
      </dgm:prSet>
      <dgm:spPr/>
    </dgm:pt>
  </dgm:ptLst>
  <dgm:cxnLst>
    <dgm:cxn modelId="{517AD201-16F2-474B-AA67-B1CA5CA15426}" type="presOf" srcId="{5788E21F-A208-444B-997C-9897508E1899}" destId="{18E09C5D-4EF5-4260-93BA-262559EF3521}" srcOrd="1" destOrd="0" presId="urn:microsoft.com/office/officeart/2005/8/layout/list1"/>
    <dgm:cxn modelId="{965C5C12-0729-40B1-A914-6E5FEE03CBB4}" type="presOf" srcId="{51EE5A8E-CE43-49C2-9F40-C3673A104790}" destId="{AA4EDDB5-49AC-4811-89E5-CEC23F595C7C}" srcOrd="0" destOrd="0" presId="urn:microsoft.com/office/officeart/2005/8/layout/list1"/>
    <dgm:cxn modelId="{3A298F38-F54D-4EB0-98A3-3CE7B349DEEB}" srcId="{EF9668D8-1B64-4F09-B412-03AB03DADBF4}" destId="{5788E21F-A208-444B-997C-9897508E1899}" srcOrd="3" destOrd="0" parTransId="{7E872364-1A0C-4372-9A53-B769C38094A9}" sibTransId="{07AE4269-5AE5-4D4D-A069-062D75C3C675}"/>
    <dgm:cxn modelId="{E1E3743C-AD5B-4305-A8AE-BC07939EF5C0}" type="presOf" srcId="{30DB3FFB-BA0C-46C2-9664-63E15A732130}" destId="{5737C21B-8F44-4693-8C8B-D6E04F0480CF}" srcOrd="0" destOrd="0" presId="urn:microsoft.com/office/officeart/2005/8/layout/list1"/>
    <dgm:cxn modelId="{B3B98B3C-4DC8-4620-B502-2768E2E6549C}" type="presOf" srcId="{EF9668D8-1B64-4F09-B412-03AB03DADBF4}" destId="{C9FE0196-DC92-4515-8D5E-4105791EFC92}" srcOrd="0" destOrd="0" presId="urn:microsoft.com/office/officeart/2005/8/layout/list1"/>
    <dgm:cxn modelId="{C96C354E-3FA7-4C6F-973E-DFDB6B001BD5}" type="presOf" srcId="{B02B2374-650A-467E-AD5A-D8B180D9858E}" destId="{4DB0926B-267B-40B0-89CA-B9D6B9A0F476}" srcOrd="0" destOrd="0" presId="urn:microsoft.com/office/officeart/2005/8/layout/list1"/>
    <dgm:cxn modelId="{9727338D-6B10-49E8-968C-1004307AA6AA}" srcId="{EF9668D8-1B64-4F09-B412-03AB03DADBF4}" destId="{30DB3FFB-BA0C-46C2-9664-63E15A732130}" srcOrd="4" destOrd="0" parTransId="{AA58487D-C8FF-4BA9-A1A4-9E7D14D07B0D}" sibTransId="{CC792F89-140F-4DF4-AFF0-470F1D6F3630}"/>
    <dgm:cxn modelId="{B788848F-A1AA-441A-8719-FBBA04143345}" type="presOf" srcId="{7FF92B00-CF2F-4858-AF04-90365E89D023}" destId="{6E4BDF5C-9473-4D47-92FB-BCA2B82AB761}" srcOrd="1" destOrd="0" presId="urn:microsoft.com/office/officeart/2005/8/layout/list1"/>
    <dgm:cxn modelId="{670EA7A8-B726-4CAF-887C-D72612D30223}" type="presOf" srcId="{7FF92B00-CF2F-4858-AF04-90365E89D023}" destId="{0B10C704-1959-48E4-B9A4-414DA8CE18FD}" srcOrd="0" destOrd="0" presId="urn:microsoft.com/office/officeart/2005/8/layout/list1"/>
    <dgm:cxn modelId="{8DB4D2B3-4E4E-45A4-9186-9356C1222995}" srcId="{EF9668D8-1B64-4F09-B412-03AB03DADBF4}" destId="{B02B2374-650A-467E-AD5A-D8B180D9858E}" srcOrd="0" destOrd="0" parTransId="{9A888B18-8559-4DF7-B63D-9026AD1AC284}" sibTransId="{2AEB56BB-B0EA-4C07-91FC-33481D4054F9}"/>
    <dgm:cxn modelId="{C8E7F3B4-817C-4BD1-935B-ED6FB13A6A54}" srcId="{EF9668D8-1B64-4F09-B412-03AB03DADBF4}" destId="{7FF92B00-CF2F-4858-AF04-90365E89D023}" srcOrd="2" destOrd="0" parTransId="{20EEF6BD-2B34-4D46-9434-EC08C5F0B2F7}" sibTransId="{791AB93B-845A-4A87-B4A4-C10149307353}"/>
    <dgm:cxn modelId="{6E0864B6-701C-4F3E-9523-64B18BE686B5}" type="presOf" srcId="{51EE5A8E-CE43-49C2-9F40-C3673A104790}" destId="{BDEA0E17-63B6-4DEE-8F86-1F25522FCE6A}" srcOrd="1" destOrd="0" presId="urn:microsoft.com/office/officeart/2005/8/layout/list1"/>
    <dgm:cxn modelId="{141418C3-0389-4220-87B9-977DEF8ADD1A}" type="presOf" srcId="{5788E21F-A208-444B-997C-9897508E1899}" destId="{5AAE9B54-C943-48EC-9E3B-5012E85D1046}" srcOrd="0" destOrd="0" presId="urn:microsoft.com/office/officeart/2005/8/layout/list1"/>
    <dgm:cxn modelId="{5D4501EB-276D-470D-834C-0728536DC373}" type="presOf" srcId="{B02B2374-650A-467E-AD5A-D8B180D9858E}" destId="{C9B36B9E-47EA-4178-89A5-A2B4DA348C76}" srcOrd="1" destOrd="0" presId="urn:microsoft.com/office/officeart/2005/8/layout/list1"/>
    <dgm:cxn modelId="{AB19EAED-8618-4C9A-8E10-C23C6530F0CD}" srcId="{EF9668D8-1B64-4F09-B412-03AB03DADBF4}" destId="{51EE5A8E-CE43-49C2-9F40-C3673A104790}" srcOrd="1" destOrd="0" parTransId="{C6BD46F1-A96D-4B4B-9C13-4F813EA24097}" sibTransId="{01863D68-F1A7-41AD-B508-24B3865FA1C0}"/>
    <dgm:cxn modelId="{7AD7D8F2-52A6-4434-9876-0F0432832F8D}" type="presOf" srcId="{30DB3FFB-BA0C-46C2-9664-63E15A732130}" destId="{0603FACB-A0A9-4A4F-BF38-5F95288D2F3A}" srcOrd="1" destOrd="0" presId="urn:microsoft.com/office/officeart/2005/8/layout/list1"/>
    <dgm:cxn modelId="{FB7B9D30-1293-4FC8-894F-31E121FCCB18}" type="presParOf" srcId="{C9FE0196-DC92-4515-8D5E-4105791EFC92}" destId="{FC463B76-7B97-4737-89A2-931B1ADFB07E}" srcOrd="0" destOrd="0" presId="urn:microsoft.com/office/officeart/2005/8/layout/list1"/>
    <dgm:cxn modelId="{4031528B-483A-4D22-8DD3-02F1982D55DC}" type="presParOf" srcId="{FC463B76-7B97-4737-89A2-931B1ADFB07E}" destId="{4DB0926B-267B-40B0-89CA-B9D6B9A0F476}" srcOrd="0" destOrd="0" presId="urn:microsoft.com/office/officeart/2005/8/layout/list1"/>
    <dgm:cxn modelId="{92030CD8-5CCC-46BF-9342-3F2B2E5897EA}" type="presParOf" srcId="{FC463B76-7B97-4737-89A2-931B1ADFB07E}" destId="{C9B36B9E-47EA-4178-89A5-A2B4DA348C76}" srcOrd="1" destOrd="0" presId="urn:microsoft.com/office/officeart/2005/8/layout/list1"/>
    <dgm:cxn modelId="{1B1A4B5C-C817-4CE9-B4A0-D49925F6A262}" type="presParOf" srcId="{C9FE0196-DC92-4515-8D5E-4105791EFC92}" destId="{7FBA8550-96E5-456D-97D3-3CC7F375BE2D}" srcOrd="1" destOrd="0" presId="urn:microsoft.com/office/officeart/2005/8/layout/list1"/>
    <dgm:cxn modelId="{435AB15D-6CA5-42F4-B11A-AE52734F461E}" type="presParOf" srcId="{C9FE0196-DC92-4515-8D5E-4105791EFC92}" destId="{DDC0E9F0-4E44-419E-894D-A6357C94F775}" srcOrd="2" destOrd="0" presId="urn:microsoft.com/office/officeart/2005/8/layout/list1"/>
    <dgm:cxn modelId="{8679B396-3C14-4F27-9006-1FAA4C616B1E}" type="presParOf" srcId="{C9FE0196-DC92-4515-8D5E-4105791EFC92}" destId="{86A9E0AC-DD0C-4C56-849E-C7D2AB3623A7}" srcOrd="3" destOrd="0" presId="urn:microsoft.com/office/officeart/2005/8/layout/list1"/>
    <dgm:cxn modelId="{910FB9FF-7DB5-4D66-88E4-BA67482986A1}" type="presParOf" srcId="{C9FE0196-DC92-4515-8D5E-4105791EFC92}" destId="{4D937FC9-2E81-4833-AD27-AC35DC68433A}" srcOrd="4" destOrd="0" presId="urn:microsoft.com/office/officeart/2005/8/layout/list1"/>
    <dgm:cxn modelId="{FA92D6C4-9FC4-4396-BC11-19AC67089EDA}" type="presParOf" srcId="{4D937FC9-2E81-4833-AD27-AC35DC68433A}" destId="{AA4EDDB5-49AC-4811-89E5-CEC23F595C7C}" srcOrd="0" destOrd="0" presId="urn:microsoft.com/office/officeart/2005/8/layout/list1"/>
    <dgm:cxn modelId="{B07CA414-6467-45C0-9FB5-5ADDBF2C9130}" type="presParOf" srcId="{4D937FC9-2E81-4833-AD27-AC35DC68433A}" destId="{BDEA0E17-63B6-4DEE-8F86-1F25522FCE6A}" srcOrd="1" destOrd="0" presId="urn:microsoft.com/office/officeart/2005/8/layout/list1"/>
    <dgm:cxn modelId="{DA8A1605-4F46-4CAC-8AA5-FF153D64449D}" type="presParOf" srcId="{C9FE0196-DC92-4515-8D5E-4105791EFC92}" destId="{D28DBB2E-9172-4EC2-A5EB-D4106B4E62F0}" srcOrd="5" destOrd="0" presId="urn:microsoft.com/office/officeart/2005/8/layout/list1"/>
    <dgm:cxn modelId="{75A6C748-46A1-4CFA-B2DD-EE6FDCF66B38}" type="presParOf" srcId="{C9FE0196-DC92-4515-8D5E-4105791EFC92}" destId="{CD75EF76-6BC5-4C26-817D-577F301F7211}" srcOrd="6" destOrd="0" presId="urn:microsoft.com/office/officeart/2005/8/layout/list1"/>
    <dgm:cxn modelId="{D49E19C6-AEB1-4278-BCBD-40D5AA6B3AA1}" type="presParOf" srcId="{C9FE0196-DC92-4515-8D5E-4105791EFC92}" destId="{EA8A1BC6-0B27-4D10-A1ED-402273E3D814}" srcOrd="7" destOrd="0" presId="urn:microsoft.com/office/officeart/2005/8/layout/list1"/>
    <dgm:cxn modelId="{2A6CD8FB-DE46-40B3-9301-50CD2E902241}" type="presParOf" srcId="{C9FE0196-DC92-4515-8D5E-4105791EFC92}" destId="{2DADE648-CB37-41C7-998D-58FEBD190187}" srcOrd="8" destOrd="0" presId="urn:microsoft.com/office/officeart/2005/8/layout/list1"/>
    <dgm:cxn modelId="{42FC6B25-5104-42BE-92E8-2FA7B97F3511}" type="presParOf" srcId="{2DADE648-CB37-41C7-998D-58FEBD190187}" destId="{0B10C704-1959-48E4-B9A4-414DA8CE18FD}" srcOrd="0" destOrd="0" presId="urn:microsoft.com/office/officeart/2005/8/layout/list1"/>
    <dgm:cxn modelId="{C33CCF03-CD99-4057-BF73-4A5C46C0D991}" type="presParOf" srcId="{2DADE648-CB37-41C7-998D-58FEBD190187}" destId="{6E4BDF5C-9473-4D47-92FB-BCA2B82AB761}" srcOrd="1" destOrd="0" presId="urn:microsoft.com/office/officeart/2005/8/layout/list1"/>
    <dgm:cxn modelId="{C9FBB2FA-2EF1-498E-94E8-68234E6A6DD1}" type="presParOf" srcId="{C9FE0196-DC92-4515-8D5E-4105791EFC92}" destId="{06498BA9-D7A9-42F5-9E5B-F858B887EE84}" srcOrd="9" destOrd="0" presId="urn:microsoft.com/office/officeart/2005/8/layout/list1"/>
    <dgm:cxn modelId="{6276776B-373C-4A1D-AF24-156AB95592AB}" type="presParOf" srcId="{C9FE0196-DC92-4515-8D5E-4105791EFC92}" destId="{64A55C8F-2411-44F1-95A4-543CF11F91FB}" srcOrd="10" destOrd="0" presId="urn:microsoft.com/office/officeart/2005/8/layout/list1"/>
    <dgm:cxn modelId="{3049C216-D7FE-49AD-B355-15A1757C0B5B}" type="presParOf" srcId="{C9FE0196-DC92-4515-8D5E-4105791EFC92}" destId="{8D3039EE-27C0-49F2-9C5B-1142F8C3BC87}" srcOrd="11" destOrd="0" presId="urn:microsoft.com/office/officeart/2005/8/layout/list1"/>
    <dgm:cxn modelId="{9DB667D9-D2D0-439F-8EB2-8D2F2CB62FC0}" type="presParOf" srcId="{C9FE0196-DC92-4515-8D5E-4105791EFC92}" destId="{99F427E2-91D6-4C5D-983E-F05EE982ED82}" srcOrd="12" destOrd="0" presId="urn:microsoft.com/office/officeart/2005/8/layout/list1"/>
    <dgm:cxn modelId="{6584124B-1429-4FCE-BDBB-B4479D71B729}" type="presParOf" srcId="{99F427E2-91D6-4C5D-983E-F05EE982ED82}" destId="{5AAE9B54-C943-48EC-9E3B-5012E85D1046}" srcOrd="0" destOrd="0" presId="urn:microsoft.com/office/officeart/2005/8/layout/list1"/>
    <dgm:cxn modelId="{8324B287-D0C6-40A4-B812-1A794F435206}" type="presParOf" srcId="{99F427E2-91D6-4C5D-983E-F05EE982ED82}" destId="{18E09C5D-4EF5-4260-93BA-262559EF3521}" srcOrd="1" destOrd="0" presId="urn:microsoft.com/office/officeart/2005/8/layout/list1"/>
    <dgm:cxn modelId="{1775D7B1-3AF4-42FD-9C2D-9913CF7A3ED9}" type="presParOf" srcId="{C9FE0196-DC92-4515-8D5E-4105791EFC92}" destId="{3BB71E18-8855-4861-ABB4-999322991600}" srcOrd="13" destOrd="0" presId="urn:microsoft.com/office/officeart/2005/8/layout/list1"/>
    <dgm:cxn modelId="{5CEEC99F-50CE-40E1-9811-760575762F08}" type="presParOf" srcId="{C9FE0196-DC92-4515-8D5E-4105791EFC92}" destId="{D805C364-F3A9-470C-B17A-28DB73A240D2}" srcOrd="14" destOrd="0" presId="urn:microsoft.com/office/officeart/2005/8/layout/list1"/>
    <dgm:cxn modelId="{E3C6A87F-F7DD-4EF4-B6D5-DB276CB569C8}" type="presParOf" srcId="{C9FE0196-DC92-4515-8D5E-4105791EFC92}" destId="{15DA253A-DC62-44CC-B456-BB7D00BEAC6C}" srcOrd="15" destOrd="0" presId="urn:microsoft.com/office/officeart/2005/8/layout/list1"/>
    <dgm:cxn modelId="{721A04E2-563F-4E33-BE64-29FC52C0A278}" type="presParOf" srcId="{C9FE0196-DC92-4515-8D5E-4105791EFC92}" destId="{34972099-BC02-4F4A-8D80-F17F5436264C}" srcOrd="16" destOrd="0" presId="urn:microsoft.com/office/officeart/2005/8/layout/list1"/>
    <dgm:cxn modelId="{9D54958B-F35B-4C8C-BE2E-6ECA47A5E786}" type="presParOf" srcId="{34972099-BC02-4F4A-8D80-F17F5436264C}" destId="{5737C21B-8F44-4693-8C8B-D6E04F0480CF}" srcOrd="0" destOrd="0" presId="urn:microsoft.com/office/officeart/2005/8/layout/list1"/>
    <dgm:cxn modelId="{E74BAEC7-39B0-4FD5-98DB-819E4E0000C6}" type="presParOf" srcId="{34972099-BC02-4F4A-8D80-F17F5436264C}" destId="{0603FACB-A0A9-4A4F-BF38-5F95288D2F3A}" srcOrd="1" destOrd="0" presId="urn:microsoft.com/office/officeart/2005/8/layout/list1"/>
    <dgm:cxn modelId="{7FE4CABD-3D18-4733-8A66-482064E8E1C6}" type="presParOf" srcId="{C9FE0196-DC92-4515-8D5E-4105791EFC92}" destId="{0E53D400-A5F2-4038-8DF3-2A5BE129B6A5}" srcOrd="17" destOrd="0" presId="urn:microsoft.com/office/officeart/2005/8/layout/list1"/>
    <dgm:cxn modelId="{4D16A3C9-97BE-467E-B64B-7DEAB533B0DC}" type="presParOf" srcId="{C9FE0196-DC92-4515-8D5E-4105791EFC92}" destId="{BDF0EED1-F48A-4E87-904C-BEAD8B32B71E}"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88BC0B-9FC6-48C4-80CE-03302C285E8A}"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D83B0995-8D54-45FC-9CC2-4A0E93D268E0}">
      <dgm:prSet phldrT="[Text]" phldr="0"/>
      <dgm:spPr/>
      <dgm:t>
        <a:bodyPr/>
        <a:lstStyle/>
        <a:p>
          <a:pPr rtl="0"/>
          <a:r>
            <a:rPr lang="en-GB">
              <a:latin typeface="Arial"/>
              <a:cs typeface="Arial"/>
            </a:rPr>
            <a:t>LABIA </a:t>
          </a:r>
          <a:r>
            <a:rPr lang="en-GB">
              <a:latin typeface="Avenir Next LT Pro"/>
            </a:rPr>
            <a:t>MAJORA</a:t>
          </a:r>
          <a:endParaRPr lang="en-GB">
            <a:latin typeface="Arial"/>
            <a:cs typeface="Arial"/>
          </a:endParaRPr>
        </a:p>
      </dgm:t>
    </dgm:pt>
    <dgm:pt modelId="{42A25E79-2100-4F76-B544-6C203B7F6943}" type="parTrans" cxnId="{226DFB1C-CA71-44E7-A76E-978B11231B50}">
      <dgm:prSet/>
      <dgm:spPr/>
      <dgm:t>
        <a:bodyPr/>
        <a:lstStyle/>
        <a:p>
          <a:endParaRPr lang="en-GB"/>
        </a:p>
      </dgm:t>
    </dgm:pt>
    <dgm:pt modelId="{E5CAD86B-7552-4A93-8E0B-15F5C3ECC3FA}" type="sibTrans" cxnId="{226DFB1C-CA71-44E7-A76E-978B11231B50}">
      <dgm:prSet/>
      <dgm:spPr/>
      <dgm:t>
        <a:bodyPr/>
        <a:lstStyle/>
        <a:p>
          <a:endParaRPr lang="en-GB"/>
        </a:p>
      </dgm:t>
    </dgm:pt>
    <dgm:pt modelId="{9875FFD3-584E-41CC-B5F3-C9E3A53F5D16}">
      <dgm:prSet phldrT="[Text]" phldr="0"/>
      <dgm:spPr/>
      <dgm:t>
        <a:bodyPr/>
        <a:lstStyle/>
        <a:p>
          <a:pPr rtl="0"/>
          <a:r>
            <a:rPr lang="en-GB">
              <a:latin typeface="Arial"/>
              <a:cs typeface="Arial"/>
            </a:rPr>
            <a:t>LABIA MINORA</a:t>
          </a:r>
        </a:p>
      </dgm:t>
    </dgm:pt>
    <dgm:pt modelId="{1ACBBE98-9986-47F1-95F8-286F94BEBEDA}" type="parTrans" cxnId="{344891BD-1230-48B1-8A65-0C9C11AD8934}">
      <dgm:prSet/>
      <dgm:spPr/>
      <dgm:t>
        <a:bodyPr/>
        <a:lstStyle/>
        <a:p>
          <a:endParaRPr lang="en-GB"/>
        </a:p>
      </dgm:t>
    </dgm:pt>
    <dgm:pt modelId="{1EB41C65-B39B-498C-8C17-D9554AB8C01B}" type="sibTrans" cxnId="{344891BD-1230-48B1-8A65-0C9C11AD8934}">
      <dgm:prSet/>
      <dgm:spPr/>
      <dgm:t>
        <a:bodyPr/>
        <a:lstStyle/>
        <a:p>
          <a:endParaRPr lang="en-GB"/>
        </a:p>
      </dgm:t>
    </dgm:pt>
    <dgm:pt modelId="{A5265E75-1E2D-4351-9C1E-DA53193D261A}">
      <dgm:prSet phldrT="[Text]" phldr="0"/>
      <dgm:spPr/>
      <dgm:t>
        <a:bodyPr/>
        <a:lstStyle/>
        <a:p>
          <a:r>
            <a:rPr lang="en-GB">
              <a:latin typeface="Arial"/>
              <a:cs typeface="Arial"/>
            </a:rPr>
            <a:t>HYMEN</a:t>
          </a:r>
        </a:p>
      </dgm:t>
    </dgm:pt>
    <dgm:pt modelId="{D4E59004-657A-45B8-95D5-75AE31F6AACC}" type="parTrans" cxnId="{057F5F8B-E418-40AB-9030-C20676612D30}">
      <dgm:prSet/>
      <dgm:spPr/>
      <dgm:t>
        <a:bodyPr/>
        <a:lstStyle/>
        <a:p>
          <a:endParaRPr lang="en-GB"/>
        </a:p>
      </dgm:t>
    </dgm:pt>
    <dgm:pt modelId="{DF91C1A7-60E8-4F3B-BAFF-3022ECB74D55}" type="sibTrans" cxnId="{057F5F8B-E418-40AB-9030-C20676612D30}">
      <dgm:prSet/>
      <dgm:spPr/>
      <dgm:t>
        <a:bodyPr/>
        <a:lstStyle/>
        <a:p>
          <a:endParaRPr lang="en-GB"/>
        </a:p>
      </dgm:t>
    </dgm:pt>
    <dgm:pt modelId="{B65E764D-EF6B-430F-A99C-29C1FF9A2661}">
      <dgm:prSet phldrT="[Text]" phldr="0"/>
      <dgm:spPr/>
      <dgm:t>
        <a:bodyPr/>
        <a:lstStyle/>
        <a:p>
          <a:r>
            <a:rPr lang="en-GB">
              <a:latin typeface="Arial"/>
              <a:cs typeface="Arial"/>
            </a:rPr>
            <a:t>CLITORIS</a:t>
          </a:r>
        </a:p>
      </dgm:t>
    </dgm:pt>
    <dgm:pt modelId="{15D8F29D-AB1A-4156-B50B-AFE65266F134}" type="parTrans" cxnId="{8BC064BA-7580-435D-AB29-CF7AAC49633A}">
      <dgm:prSet/>
      <dgm:spPr/>
      <dgm:t>
        <a:bodyPr/>
        <a:lstStyle/>
        <a:p>
          <a:endParaRPr lang="en-GB"/>
        </a:p>
      </dgm:t>
    </dgm:pt>
    <dgm:pt modelId="{146BFA90-5FF7-42B6-A928-0E7894061E00}" type="sibTrans" cxnId="{8BC064BA-7580-435D-AB29-CF7AAC49633A}">
      <dgm:prSet/>
      <dgm:spPr/>
      <dgm:t>
        <a:bodyPr/>
        <a:lstStyle/>
        <a:p>
          <a:endParaRPr lang="en-GB"/>
        </a:p>
      </dgm:t>
    </dgm:pt>
    <dgm:pt modelId="{EF0ADE13-15ED-4E66-B737-F67BF2FA3B77}">
      <dgm:prSet phldrT="[Text]" phldr="0"/>
      <dgm:spPr/>
      <dgm:t>
        <a:bodyPr/>
        <a:lstStyle/>
        <a:p>
          <a:r>
            <a:rPr lang="en-GB">
              <a:latin typeface="Arial"/>
              <a:cs typeface="Arial"/>
            </a:rPr>
            <a:t>URETHRA</a:t>
          </a:r>
        </a:p>
      </dgm:t>
    </dgm:pt>
    <dgm:pt modelId="{BCD993F2-FA79-4954-B391-6148F60E47CD}" type="parTrans" cxnId="{0A5B901F-DC2D-4606-9190-47DCBFDA876A}">
      <dgm:prSet/>
      <dgm:spPr/>
      <dgm:t>
        <a:bodyPr/>
        <a:lstStyle/>
        <a:p>
          <a:endParaRPr lang="en-GB"/>
        </a:p>
      </dgm:t>
    </dgm:pt>
    <dgm:pt modelId="{A892BEAA-DC20-487C-82A9-ECB5B8D2B434}" type="sibTrans" cxnId="{0A5B901F-DC2D-4606-9190-47DCBFDA876A}">
      <dgm:prSet/>
      <dgm:spPr/>
      <dgm:t>
        <a:bodyPr/>
        <a:lstStyle/>
        <a:p>
          <a:endParaRPr lang="en-GB"/>
        </a:p>
      </dgm:t>
    </dgm:pt>
    <dgm:pt modelId="{3C7163D6-564A-43AA-8600-10AC53116EE7}">
      <dgm:prSet phldr="0"/>
      <dgm:spPr/>
      <dgm:t>
        <a:bodyPr/>
        <a:lstStyle/>
        <a:p>
          <a:r>
            <a:rPr lang="en-GB">
              <a:latin typeface="Arial"/>
              <a:cs typeface="Arial"/>
            </a:rPr>
            <a:t>ANUS</a:t>
          </a:r>
        </a:p>
      </dgm:t>
    </dgm:pt>
    <dgm:pt modelId="{97709703-7F41-495E-9BBF-2C552DF51ECD}" type="parTrans" cxnId="{0602184A-D2C9-49C5-A6F4-43F6B52FB714}">
      <dgm:prSet/>
      <dgm:spPr/>
    </dgm:pt>
    <dgm:pt modelId="{168BD92E-3E80-45C1-A592-4BD36D252080}" type="sibTrans" cxnId="{0602184A-D2C9-49C5-A6F4-43F6B52FB714}">
      <dgm:prSet/>
      <dgm:spPr/>
    </dgm:pt>
    <dgm:pt modelId="{2B9D99B4-B83E-4508-A5AD-B72DD2E46C72}">
      <dgm:prSet phldr="0"/>
      <dgm:spPr/>
      <dgm:t>
        <a:bodyPr/>
        <a:lstStyle/>
        <a:p>
          <a:pPr rtl="0"/>
          <a:r>
            <a:rPr lang="en-GB">
              <a:latin typeface="Arial"/>
              <a:cs typeface="Arial"/>
            </a:rPr>
            <a:t>OPENING OF VAGINA</a:t>
          </a:r>
        </a:p>
      </dgm:t>
    </dgm:pt>
    <dgm:pt modelId="{0795D155-9BCB-4409-BD30-1075DD50CDEB}" type="parTrans" cxnId="{23A04831-B3C8-4141-ADF4-E1BD83939F75}">
      <dgm:prSet/>
      <dgm:spPr/>
    </dgm:pt>
    <dgm:pt modelId="{92B5DCB3-4AA8-4704-8912-5101EF77204D}" type="sibTrans" cxnId="{23A04831-B3C8-4141-ADF4-E1BD83939F75}">
      <dgm:prSet/>
      <dgm:spPr/>
    </dgm:pt>
    <dgm:pt modelId="{665CCB5B-69B2-4D5C-80AB-99DD0B0674F9}" type="pres">
      <dgm:prSet presAssocID="{FB88BC0B-9FC6-48C4-80CE-03302C285E8A}" presName="cycle" presStyleCnt="0">
        <dgm:presLayoutVars>
          <dgm:dir/>
          <dgm:resizeHandles val="exact"/>
        </dgm:presLayoutVars>
      </dgm:prSet>
      <dgm:spPr/>
    </dgm:pt>
    <dgm:pt modelId="{D982A3AF-1FBC-483C-AC6E-784B03B5924C}" type="pres">
      <dgm:prSet presAssocID="{D83B0995-8D54-45FC-9CC2-4A0E93D268E0}" presName="node" presStyleLbl="node1" presStyleIdx="0" presStyleCnt="7">
        <dgm:presLayoutVars>
          <dgm:bulletEnabled val="1"/>
        </dgm:presLayoutVars>
      </dgm:prSet>
      <dgm:spPr/>
    </dgm:pt>
    <dgm:pt modelId="{23B854E4-0956-4722-98DD-3AF412A371A4}" type="pres">
      <dgm:prSet presAssocID="{D83B0995-8D54-45FC-9CC2-4A0E93D268E0}" presName="spNode" presStyleCnt="0"/>
      <dgm:spPr/>
    </dgm:pt>
    <dgm:pt modelId="{8B7CA99C-C07E-447F-9425-EF44C9BF6CC8}" type="pres">
      <dgm:prSet presAssocID="{E5CAD86B-7552-4A93-8E0B-15F5C3ECC3FA}" presName="sibTrans" presStyleLbl="sibTrans1D1" presStyleIdx="0" presStyleCnt="7"/>
      <dgm:spPr/>
    </dgm:pt>
    <dgm:pt modelId="{6707BE41-871C-4554-8458-04A482F46F71}" type="pres">
      <dgm:prSet presAssocID="{9875FFD3-584E-41CC-B5F3-C9E3A53F5D16}" presName="node" presStyleLbl="node1" presStyleIdx="1" presStyleCnt="7">
        <dgm:presLayoutVars>
          <dgm:bulletEnabled val="1"/>
        </dgm:presLayoutVars>
      </dgm:prSet>
      <dgm:spPr/>
    </dgm:pt>
    <dgm:pt modelId="{8DD69B02-C6D0-4E0C-A2A9-59F7F0F447FE}" type="pres">
      <dgm:prSet presAssocID="{9875FFD3-584E-41CC-B5F3-C9E3A53F5D16}" presName="spNode" presStyleCnt="0"/>
      <dgm:spPr/>
    </dgm:pt>
    <dgm:pt modelId="{54D049C3-7B53-4A26-BAA4-B077D17A71A3}" type="pres">
      <dgm:prSet presAssocID="{1EB41C65-B39B-498C-8C17-D9554AB8C01B}" presName="sibTrans" presStyleLbl="sibTrans1D1" presStyleIdx="1" presStyleCnt="7"/>
      <dgm:spPr/>
    </dgm:pt>
    <dgm:pt modelId="{C5A551C5-DF9D-44FD-8B54-B93135BD7B93}" type="pres">
      <dgm:prSet presAssocID="{A5265E75-1E2D-4351-9C1E-DA53193D261A}" presName="node" presStyleLbl="node1" presStyleIdx="2" presStyleCnt="7">
        <dgm:presLayoutVars>
          <dgm:bulletEnabled val="1"/>
        </dgm:presLayoutVars>
      </dgm:prSet>
      <dgm:spPr/>
    </dgm:pt>
    <dgm:pt modelId="{E68E51BB-A710-49D1-BDBB-0D2E98E2810F}" type="pres">
      <dgm:prSet presAssocID="{A5265E75-1E2D-4351-9C1E-DA53193D261A}" presName="spNode" presStyleCnt="0"/>
      <dgm:spPr/>
    </dgm:pt>
    <dgm:pt modelId="{BACA32B1-5A5D-4805-AE64-D1847304F07E}" type="pres">
      <dgm:prSet presAssocID="{DF91C1A7-60E8-4F3B-BAFF-3022ECB74D55}" presName="sibTrans" presStyleLbl="sibTrans1D1" presStyleIdx="2" presStyleCnt="7"/>
      <dgm:spPr/>
    </dgm:pt>
    <dgm:pt modelId="{1A3F93D0-F95B-4B00-B00B-C5A274BBDC3A}" type="pres">
      <dgm:prSet presAssocID="{B65E764D-EF6B-430F-A99C-29C1FF9A2661}" presName="node" presStyleLbl="node1" presStyleIdx="3" presStyleCnt="7">
        <dgm:presLayoutVars>
          <dgm:bulletEnabled val="1"/>
        </dgm:presLayoutVars>
      </dgm:prSet>
      <dgm:spPr/>
    </dgm:pt>
    <dgm:pt modelId="{DBBB2735-8EDC-4338-B2B1-88CA80DB4BF1}" type="pres">
      <dgm:prSet presAssocID="{B65E764D-EF6B-430F-A99C-29C1FF9A2661}" presName="spNode" presStyleCnt="0"/>
      <dgm:spPr/>
    </dgm:pt>
    <dgm:pt modelId="{A3FDEE40-7FA9-49D6-B477-C94D1DAE6C33}" type="pres">
      <dgm:prSet presAssocID="{146BFA90-5FF7-42B6-A928-0E7894061E00}" presName="sibTrans" presStyleLbl="sibTrans1D1" presStyleIdx="3" presStyleCnt="7"/>
      <dgm:spPr/>
    </dgm:pt>
    <dgm:pt modelId="{8CBFC632-A141-4EF3-9C9A-6D3748D4862B}" type="pres">
      <dgm:prSet presAssocID="{EF0ADE13-15ED-4E66-B737-F67BF2FA3B77}" presName="node" presStyleLbl="node1" presStyleIdx="4" presStyleCnt="7">
        <dgm:presLayoutVars>
          <dgm:bulletEnabled val="1"/>
        </dgm:presLayoutVars>
      </dgm:prSet>
      <dgm:spPr/>
    </dgm:pt>
    <dgm:pt modelId="{C8A1B3D5-3165-4E2A-B649-1152CF53A8C6}" type="pres">
      <dgm:prSet presAssocID="{EF0ADE13-15ED-4E66-B737-F67BF2FA3B77}" presName="spNode" presStyleCnt="0"/>
      <dgm:spPr/>
    </dgm:pt>
    <dgm:pt modelId="{96C8DC34-8EB1-439A-948A-2E6395F93466}" type="pres">
      <dgm:prSet presAssocID="{A892BEAA-DC20-487C-82A9-ECB5B8D2B434}" presName="sibTrans" presStyleLbl="sibTrans1D1" presStyleIdx="4" presStyleCnt="7"/>
      <dgm:spPr/>
    </dgm:pt>
    <dgm:pt modelId="{DD6C45C1-31B8-4ABE-8F3C-DAF51DD1C1ED}" type="pres">
      <dgm:prSet presAssocID="{3C7163D6-564A-43AA-8600-10AC53116EE7}" presName="node" presStyleLbl="node1" presStyleIdx="5" presStyleCnt="7">
        <dgm:presLayoutVars>
          <dgm:bulletEnabled val="1"/>
        </dgm:presLayoutVars>
      </dgm:prSet>
      <dgm:spPr/>
    </dgm:pt>
    <dgm:pt modelId="{C636FBA2-0A87-4C86-BBB5-C42FBFE221C2}" type="pres">
      <dgm:prSet presAssocID="{3C7163D6-564A-43AA-8600-10AC53116EE7}" presName="spNode" presStyleCnt="0"/>
      <dgm:spPr/>
    </dgm:pt>
    <dgm:pt modelId="{829092EF-1F32-4C7D-8078-306FF5F4C9B5}" type="pres">
      <dgm:prSet presAssocID="{168BD92E-3E80-45C1-A592-4BD36D252080}" presName="sibTrans" presStyleLbl="sibTrans1D1" presStyleIdx="5" presStyleCnt="7"/>
      <dgm:spPr/>
    </dgm:pt>
    <dgm:pt modelId="{9888738F-DF86-47DF-B074-FE053CEE0D24}" type="pres">
      <dgm:prSet presAssocID="{2B9D99B4-B83E-4508-A5AD-B72DD2E46C72}" presName="node" presStyleLbl="node1" presStyleIdx="6" presStyleCnt="7">
        <dgm:presLayoutVars>
          <dgm:bulletEnabled val="1"/>
        </dgm:presLayoutVars>
      </dgm:prSet>
      <dgm:spPr/>
    </dgm:pt>
    <dgm:pt modelId="{C039EF1B-61A2-4976-8334-D88D0CA605EB}" type="pres">
      <dgm:prSet presAssocID="{2B9D99B4-B83E-4508-A5AD-B72DD2E46C72}" presName="spNode" presStyleCnt="0"/>
      <dgm:spPr/>
    </dgm:pt>
    <dgm:pt modelId="{C310825B-AB95-41AF-AE09-EB11C231B987}" type="pres">
      <dgm:prSet presAssocID="{92B5DCB3-4AA8-4704-8912-5101EF77204D}" presName="sibTrans" presStyleLbl="sibTrans1D1" presStyleIdx="6" presStyleCnt="7"/>
      <dgm:spPr/>
    </dgm:pt>
  </dgm:ptLst>
  <dgm:cxnLst>
    <dgm:cxn modelId="{12505D08-940C-4813-B709-B610BAA3CE86}" type="presOf" srcId="{92B5DCB3-4AA8-4704-8912-5101EF77204D}" destId="{C310825B-AB95-41AF-AE09-EB11C231B987}" srcOrd="0" destOrd="0" presId="urn:microsoft.com/office/officeart/2005/8/layout/cycle6"/>
    <dgm:cxn modelId="{DA8E1C0E-0E64-4897-A2EA-8153C7CEFF8B}" type="presOf" srcId="{9875FFD3-584E-41CC-B5F3-C9E3A53F5D16}" destId="{6707BE41-871C-4554-8458-04A482F46F71}" srcOrd="0" destOrd="0" presId="urn:microsoft.com/office/officeart/2005/8/layout/cycle6"/>
    <dgm:cxn modelId="{55D5241A-52F5-4788-B361-C4BD25F7F02C}" type="presOf" srcId="{D83B0995-8D54-45FC-9CC2-4A0E93D268E0}" destId="{D982A3AF-1FBC-483C-AC6E-784B03B5924C}" srcOrd="0" destOrd="0" presId="urn:microsoft.com/office/officeart/2005/8/layout/cycle6"/>
    <dgm:cxn modelId="{226DFB1C-CA71-44E7-A76E-978B11231B50}" srcId="{FB88BC0B-9FC6-48C4-80CE-03302C285E8A}" destId="{D83B0995-8D54-45FC-9CC2-4A0E93D268E0}" srcOrd="0" destOrd="0" parTransId="{42A25E79-2100-4F76-B544-6C203B7F6943}" sibTransId="{E5CAD86B-7552-4A93-8E0B-15F5C3ECC3FA}"/>
    <dgm:cxn modelId="{0A5B901F-DC2D-4606-9190-47DCBFDA876A}" srcId="{FB88BC0B-9FC6-48C4-80CE-03302C285E8A}" destId="{EF0ADE13-15ED-4E66-B737-F67BF2FA3B77}" srcOrd="4" destOrd="0" parTransId="{BCD993F2-FA79-4954-B391-6148F60E47CD}" sibTransId="{A892BEAA-DC20-487C-82A9-ECB5B8D2B434}"/>
    <dgm:cxn modelId="{9A07B723-84BE-4F91-AA1A-95632AC311DD}" type="presOf" srcId="{E5CAD86B-7552-4A93-8E0B-15F5C3ECC3FA}" destId="{8B7CA99C-C07E-447F-9425-EF44C9BF6CC8}" srcOrd="0" destOrd="0" presId="urn:microsoft.com/office/officeart/2005/8/layout/cycle6"/>
    <dgm:cxn modelId="{23A04831-B3C8-4141-ADF4-E1BD83939F75}" srcId="{FB88BC0B-9FC6-48C4-80CE-03302C285E8A}" destId="{2B9D99B4-B83E-4508-A5AD-B72DD2E46C72}" srcOrd="6" destOrd="0" parTransId="{0795D155-9BCB-4409-BD30-1075DD50CDEB}" sibTransId="{92B5DCB3-4AA8-4704-8912-5101EF77204D}"/>
    <dgm:cxn modelId="{A80A9F3D-B51D-44A4-9829-5709952E4ACD}" type="presOf" srcId="{168BD92E-3E80-45C1-A592-4BD36D252080}" destId="{829092EF-1F32-4C7D-8078-306FF5F4C9B5}" srcOrd="0" destOrd="0" presId="urn:microsoft.com/office/officeart/2005/8/layout/cycle6"/>
    <dgm:cxn modelId="{8FC5005D-A6C8-4EF6-9E3F-8C0035F5F2ED}" type="presOf" srcId="{EF0ADE13-15ED-4E66-B737-F67BF2FA3B77}" destId="{8CBFC632-A141-4EF3-9C9A-6D3748D4862B}" srcOrd="0" destOrd="0" presId="urn:microsoft.com/office/officeart/2005/8/layout/cycle6"/>
    <dgm:cxn modelId="{044F6663-8D0E-483F-B4AF-F5449B5F35F2}" type="presOf" srcId="{2B9D99B4-B83E-4508-A5AD-B72DD2E46C72}" destId="{9888738F-DF86-47DF-B074-FE053CEE0D24}" srcOrd="0" destOrd="0" presId="urn:microsoft.com/office/officeart/2005/8/layout/cycle6"/>
    <dgm:cxn modelId="{23256869-7642-4D55-B2A8-252C68CB46AB}" type="presOf" srcId="{DF91C1A7-60E8-4F3B-BAFF-3022ECB74D55}" destId="{BACA32B1-5A5D-4805-AE64-D1847304F07E}" srcOrd="0" destOrd="0" presId="urn:microsoft.com/office/officeart/2005/8/layout/cycle6"/>
    <dgm:cxn modelId="{0602184A-D2C9-49C5-A6F4-43F6B52FB714}" srcId="{FB88BC0B-9FC6-48C4-80CE-03302C285E8A}" destId="{3C7163D6-564A-43AA-8600-10AC53116EE7}" srcOrd="5" destOrd="0" parTransId="{97709703-7F41-495E-9BBF-2C552DF51ECD}" sibTransId="{168BD92E-3E80-45C1-A592-4BD36D252080}"/>
    <dgm:cxn modelId="{F4F6AC85-92A0-441C-A6ED-2A014467930C}" type="presOf" srcId="{A5265E75-1E2D-4351-9C1E-DA53193D261A}" destId="{C5A551C5-DF9D-44FD-8B54-B93135BD7B93}" srcOrd="0" destOrd="0" presId="urn:microsoft.com/office/officeart/2005/8/layout/cycle6"/>
    <dgm:cxn modelId="{057F5F8B-E418-40AB-9030-C20676612D30}" srcId="{FB88BC0B-9FC6-48C4-80CE-03302C285E8A}" destId="{A5265E75-1E2D-4351-9C1E-DA53193D261A}" srcOrd="2" destOrd="0" parTransId="{D4E59004-657A-45B8-95D5-75AE31F6AACC}" sibTransId="{DF91C1A7-60E8-4F3B-BAFF-3022ECB74D55}"/>
    <dgm:cxn modelId="{A30BA893-734E-44B3-ACBE-2103E660A765}" type="presOf" srcId="{FB88BC0B-9FC6-48C4-80CE-03302C285E8A}" destId="{665CCB5B-69B2-4D5C-80AB-99DD0B0674F9}" srcOrd="0" destOrd="0" presId="urn:microsoft.com/office/officeart/2005/8/layout/cycle6"/>
    <dgm:cxn modelId="{511692B2-AA97-457E-8E59-565AA8D62BD6}" type="presOf" srcId="{1EB41C65-B39B-498C-8C17-D9554AB8C01B}" destId="{54D049C3-7B53-4A26-BAA4-B077D17A71A3}" srcOrd="0" destOrd="0" presId="urn:microsoft.com/office/officeart/2005/8/layout/cycle6"/>
    <dgm:cxn modelId="{3148D4B6-269B-466D-AF5F-DAE9FDB5725C}" type="presOf" srcId="{146BFA90-5FF7-42B6-A928-0E7894061E00}" destId="{A3FDEE40-7FA9-49D6-B477-C94D1DAE6C33}" srcOrd="0" destOrd="0" presId="urn:microsoft.com/office/officeart/2005/8/layout/cycle6"/>
    <dgm:cxn modelId="{8BC064BA-7580-435D-AB29-CF7AAC49633A}" srcId="{FB88BC0B-9FC6-48C4-80CE-03302C285E8A}" destId="{B65E764D-EF6B-430F-A99C-29C1FF9A2661}" srcOrd="3" destOrd="0" parTransId="{15D8F29D-AB1A-4156-B50B-AFE65266F134}" sibTransId="{146BFA90-5FF7-42B6-A928-0E7894061E00}"/>
    <dgm:cxn modelId="{344891BD-1230-48B1-8A65-0C9C11AD8934}" srcId="{FB88BC0B-9FC6-48C4-80CE-03302C285E8A}" destId="{9875FFD3-584E-41CC-B5F3-C9E3A53F5D16}" srcOrd="1" destOrd="0" parTransId="{1ACBBE98-9986-47F1-95F8-286F94BEBEDA}" sibTransId="{1EB41C65-B39B-498C-8C17-D9554AB8C01B}"/>
    <dgm:cxn modelId="{77616BC2-3D95-472E-81F5-0DA197D24A1C}" type="presOf" srcId="{B65E764D-EF6B-430F-A99C-29C1FF9A2661}" destId="{1A3F93D0-F95B-4B00-B00B-C5A274BBDC3A}" srcOrd="0" destOrd="0" presId="urn:microsoft.com/office/officeart/2005/8/layout/cycle6"/>
    <dgm:cxn modelId="{08D640DB-C3E3-4CC1-AA13-F0DC1158ABB6}" type="presOf" srcId="{A892BEAA-DC20-487C-82A9-ECB5B8D2B434}" destId="{96C8DC34-8EB1-439A-948A-2E6395F93466}" srcOrd="0" destOrd="0" presId="urn:microsoft.com/office/officeart/2005/8/layout/cycle6"/>
    <dgm:cxn modelId="{851A82FC-571D-4491-95B6-34FDD4A4A57E}" type="presOf" srcId="{3C7163D6-564A-43AA-8600-10AC53116EE7}" destId="{DD6C45C1-31B8-4ABE-8F3C-DAF51DD1C1ED}" srcOrd="0" destOrd="0" presId="urn:microsoft.com/office/officeart/2005/8/layout/cycle6"/>
    <dgm:cxn modelId="{0D31BD8C-2364-4EDE-AEE7-E53D343DFE22}" type="presParOf" srcId="{665CCB5B-69B2-4D5C-80AB-99DD0B0674F9}" destId="{D982A3AF-1FBC-483C-AC6E-784B03B5924C}" srcOrd="0" destOrd="0" presId="urn:microsoft.com/office/officeart/2005/8/layout/cycle6"/>
    <dgm:cxn modelId="{4AD12E0A-38B7-4E12-A063-23F3086CAB93}" type="presParOf" srcId="{665CCB5B-69B2-4D5C-80AB-99DD0B0674F9}" destId="{23B854E4-0956-4722-98DD-3AF412A371A4}" srcOrd="1" destOrd="0" presId="urn:microsoft.com/office/officeart/2005/8/layout/cycle6"/>
    <dgm:cxn modelId="{CF75BC60-D07B-470C-9BC8-6CD24088FED9}" type="presParOf" srcId="{665CCB5B-69B2-4D5C-80AB-99DD0B0674F9}" destId="{8B7CA99C-C07E-447F-9425-EF44C9BF6CC8}" srcOrd="2" destOrd="0" presId="urn:microsoft.com/office/officeart/2005/8/layout/cycle6"/>
    <dgm:cxn modelId="{E179A6EC-9E0A-4490-8670-E8F1D0AD71CE}" type="presParOf" srcId="{665CCB5B-69B2-4D5C-80AB-99DD0B0674F9}" destId="{6707BE41-871C-4554-8458-04A482F46F71}" srcOrd="3" destOrd="0" presId="urn:microsoft.com/office/officeart/2005/8/layout/cycle6"/>
    <dgm:cxn modelId="{273E7DF0-2173-445D-9AC0-49506026C835}" type="presParOf" srcId="{665CCB5B-69B2-4D5C-80AB-99DD0B0674F9}" destId="{8DD69B02-C6D0-4E0C-A2A9-59F7F0F447FE}" srcOrd="4" destOrd="0" presId="urn:microsoft.com/office/officeart/2005/8/layout/cycle6"/>
    <dgm:cxn modelId="{18267AEA-5CFD-4DD1-A4A8-9AB617103898}" type="presParOf" srcId="{665CCB5B-69B2-4D5C-80AB-99DD0B0674F9}" destId="{54D049C3-7B53-4A26-BAA4-B077D17A71A3}" srcOrd="5" destOrd="0" presId="urn:microsoft.com/office/officeart/2005/8/layout/cycle6"/>
    <dgm:cxn modelId="{0F360EC8-1AF9-45F1-8D55-35490C092EBB}" type="presParOf" srcId="{665CCB5B-69B2-4D5C-80AB-99DD0B0674F9}" destId="{C5A551C5-DF9D-44FD-8B54-B93135BD7B93}" srcOrd="6" destOrd="0" presId="urn:microsoft.com/office/officeart/2005/8/layout/cycle6"/>
    <dgm:cxn modelId="{C62072F6-A716-4E3E-964D-C2EE2436FDFE}" type="presParOf" srcId="{665CCB5B-69B2-4D5C-80AB-99DD0B0674F9}" destId="{E68E51BB-A710-49D1-BDBB-0D2E98E2810F}" srcOrd="7" destOrd="0" presId="urn:microsoft.com/office/officeart/2005/8/layout/cycle6"/>
    <dgm:cxn modelId="{6617A12F-7A07-40B0-891B-4E838CD6C7D9}" type="presParOf" srcId="{665CCB5B-69B2-4D5C-80AB-99DD0B0674F9}" destId="{BACA32B1-5A5D-4805-AE64-D1847304F07E}" srcOrd="8" destOrd="0" presId="urn:microsoft.com/office/officeart/2005/8/layout/cycle6"/>
    <dgm:cxn modelId="{A3B1AEFF-68CF-45BD-A996-23E93D820A59}" type="presParOf" srcId="{665CCB5B-69B2-4D5C-80AB-99DD0B0674F9}" destId="{1A3F93D0-F95B-4B00-B00B-C5A274BBDC3A}" srcOrd="9" destOrd="0" presId="urn:microsoft.com/office/officeart/2005/8/layout/cycle6"/>
    <dgm:cxn modelId="{A256BD49-A335-4DC0-95F4-2E2B6BD6DF7B}" type="presParOf" srcId="{665CCB5B-69B2-4D5C-80AB-99DD0B0674F9}" destId="{DBBB2735-8EDC-4338-B2B1-88CA80DB4BF1}" srcOrd="10" destOrd="0" presId="urn:microsoft.com/office/officeart/2005/8/layout/cycle6"/>
    <dgm:cxn modelId="{8E66D14C-0151-4EB8-8ECD-DDB294055486}" type="presParOf" srcId="{665CCB5B-69B2-4D5C-80AB-99DD0B0674F9}" destId="{A3FDEE40-7FA9-49D6-B477-C94D1DAE6C33}" srcOrd="11" destOrd="0" presId="urn:microsoft.com/office/officeart/2005/8/layout/cycle6"/>
    <dgm:cxn modelId="{A640327B-1830-45B4-BC03-FA523060693F}" type="presParOf" srcId="{665CCB5B-69B2-4D5C-80AB-99DD0B0674F9}" destId="{8CBFC632-A141-4EF3-9C9A-6D3748D4862B}" srcOrd="12" destOrd="0" presId="urn:microsoft.com/office/officeart/2005/8/layout/cycle6"/>
    <dgm:cxn modelId="{ACDD7A5C-47D1-451A-BD0C-0B32B9D94A95}" type="presParOf" srcId="{665CCB5B-69B2-4D5C-80AB-99DD0B0674F9}" destId="{C8A1B3D5-3165-4E2A-B649-1152CF53A8C6}" srcOrd="13" destOrd="0" presId="urn:microsoft.com/office/officeart/2005/8/layout/cycle6"/>
    <dgm:cxn modelId="{FDE58DE1-5FB5-46D6-84E0-227EDFD19A4D}" type="presParOf" srcId="{665CCB5B-69B2-4D5C-80AB-99DD0B0674F9}" destId="{96C8DC34-8EB1-439A-948A-2E6395F93466}" srcOrd="14" destOrd="0" presId="urn:microsoft.com/office/officeart/2005/8/layout/cycle6"/>
    <dgm:cxn modelId="{8E69D991-8013-442D-A034-2B24C33B2EFC}" type="presParOf" srcId="{665CCB5B-69B2-4D5C-80AB-99DD0B0674F9}" destId="{DD6C45C1-31B8-4ABE-8F3C-DAF51DD1C1ED}" srcOrd="15" destOrd="0" presId="urn:microsoft.com/office/officeart/2005/8/layout/cycle6"/>
    <dgm:cxn modelId="{6D1DD090-BA78-45A5-8084-26E4436E6F47}" type="presParOf" srcId="{665CCB5B-69B2-4D5C-80AB-99DD0B0674F9}" destId="{C636FBA2-0A87-4C86-BBB5-C42FBFE221C2}" srcOrd="16" destOrd="0" presId="urn:microsoft.com/office/officeart/2005/8/layout/cycle6"/>
    <dgm:cxn modelId="{BAC6201D-9DF0-487C-A7F0-C18919B8EF43}" type="presParOf" srcId="{665CCB5B-69B2-4D5C-80AB-99DD0B0674F9}" destId="{829092EF-1F32-4C7D-8078-306FF5F4C9B5}" srcOrd="17" destOrd="0" presId="urn:microsoft.com/office/officeart/2005/8/layout/cycle6"/>
    <dgm:cxn modelId="{8736A9F8-3972-4295-B532-7C8F04E105AA}" type="presParOf" srcId="{665CCB5B-69B2-4D5C-80AB-99DD0B0674F9}" destId="{9888738F-DF86-47DF-B074-FE053CEE0D24}" srcOrd="18" destOrd="0" presId="urn:microsoft.com/office/officeart/2005/8/layout/cycle6"/>
    <dgm:cxn modelId="{9576079B-6463-407F-9973-A2D94E1EB739}" type="presParOf" srcId="{665CCB5B-69B2-4D5C-80AB-99DD0B0674F9}" destId="{C039EF1B-61A2-4976-8334-D88D0CA605EB}" srcOrd="19" destOrd="0" presId="urn:microsoft.com/office/officeart/2005/8/layout/cycle6"/>
    <dgm:cxn modelId="{5C4BC2E7-2C77-4B56-89E4-EE6712A2FEC7}" type="presParOf" srcId="{665CCB5B-69B2-4D5C-80AB-99DD0B0674F9}" destId="{C310825B-AB95-41AF-AE09-EB11C231B987}" srcOrd="2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0E9F0-4E44-419E-894D-A6357C94F775}">
      <dsp:nvSpPr>
        <dsp:cNvPr id="0" name=""/>
        <dsp:cNvSpPr/>
      </dsp:nvSpPr>
      <dsp:spPr>
        <a:xfrm>
          <a:off x="0" y="275293"/>
          <a:ext cx="4211695"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9B36B9E-47EA-4178-89A5-A2B4DA348C76}">
      <dsp:nvSpPr>
        <dsp:cNvPr id="0" name=""/>
        <dsp:cNvSpPr/>
      </dsp:nvSpPr>
      <dsp:spPr>
        <a:xfrm>
          <a:off x="210584" y="39133"/>
          <a:ext cx="2948186"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venir Next LT Pro"/>
            </a:rPr>
            <a:t>OVARY</a:t>
          </a:r>
          <a:endParaRPr lang="en-GB" sz="1600" kern="1200" dirty="0"/>
        </a:p>
      </dsp:txBody>
      <dsp:txXfrm>
        <a:off x="233641" y="62190"/>
        <a:ext cx="2902072" cy="426206"/>
      </dsp:txXfrm>
    </dsp:sp>
    <dsp:sp modelId="{CD75EF76-6BC5-4C26-817D-577F301F7211}">
      <dsp:nvSpPr>
        <dsp:cNvPr id="0" name=""/>
        <dsp:cNvSpPr/>
      </dsp:nvSpPr>
      <dsp:spPr>
        <a:xfrm>
          <a:off x="0" y="1001053"/>
          <a:ext cx="4211695"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BDEA0E17-63B6-4DEE-8F86-1F25522FCE6A}">
      <dsp:nvSpPr>
        <dsp:cNvPr id="0" name=""/>
        <dsp:cNvSpPr/>
      </dsp:nvSpPr>
      <dsp:spPr>
        <a:xfrm>
          <a:off x="210584" y="764894"/>
          <a:ext cx="2948186"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venir Next LT Pro"/>
            </a:rPr>
            <a:t>FALLOPIAN TUBES</a:t>
          </a:r>
          <a:endParaRPr lang="en-GB" sz="1600" kern="1200" dirty="0"/>
        </a:p>
      </dsp:txBody>
      <dsp:txXfrm>
        <a:off x="233641" y="787951"/>
        <a:ext cx="2902072" cy="426206"/>
      </dsp:txXfrm>
    </dsp:sp>
    <dsp:sp modelId="{64A55C8F-2411-44F1-95A4-543CF11F91FB}">
      <dsp:nvSpPr>
        <dsp:cNvPr id="0" name=""/>
        <dsp:cNvSpPr/>
      </dsp:nvSpPr>
      <dsp:spPr>
        <a:xfrm>
          <a:off x="0" y="1726813"/>
          <a:ext cx="4211695" cy="40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6E4BDF5C-9473-4D47-92FB-BCA2B82AB761}">
      <dsp:nvSpPr>
        <dsp:cNvPr id="0" name=""/>
        <dsp:cNvSpPr/>
      </dsp:nvSpPr>
      <dsp:spPr>
        <a:xfrm>
          <a:off x="210584" y="1490653"/>
          <a:ext cx="2948186" cy="472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venir Next LT Pro"/>
            </a:rPr>
            <a:t>UTERUS</a:t>
          </a:r>
          <a:endParaRPr lang="en-GB" sz="1600" kern="1200" dirty="0"/>
        </a:p>
      </dsp:txBody>
      <dsp:txXfrm>
        <a:off x="233641" y="1513710"/>
        <a:ext cx="2902072" cy="426206"/>
      </dsp:txXfrm>
    </dsp:sp>
    <dsp:sp modelId="{D805C364-F3A9-470C-B17A-28DB73A240D2}">
      <dsp:nvSpPr>
        <dsp:cNvPr id="0" name=""/>
        <dsp:cNvSpPr/>
      </dsp:nvSpPr>
      <dsp:spPr>
        <a:xfrm>
          <a:off x="0" y="2452573"/>
          <a:ext cx="4211695"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18E09C5D-4EF5-4260-93BA-262559EF3521}">
      <dsp:nvSpPr>
        <dsp:cNvPr id="0" name=""/>
        <dsp:cNvSpPr/>
      </dsp:nvSpPr>
      <dsp:spPr>
        <a:xfrm>
          <a:off x="210584" y="2216413"/>
          <a:ext cx="2948186"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venir Next LT Pro"/>
            </a:rPr>
            <a:t>CERVIX</a:t>
          </a:r>
        </a:p>
      </dsp:txBody>
      <dsp:txXfrm>
        <a:off x="233641" y="2239470"/>
        <a:ext cx="2902072" cy="426206"/>
      </dsp:txXfrm>
    </dsp:sp>
    <dsp:sp modelId="{BDF0EED1-F48A-4E87-904C-BEAD8B32B71E}">
      <dsp:nvSpPr>
        <dsp:cNvPr id="0" name=""/>
        <dsp:cNvSpPr/>
      </dsp:nvSpPr>
      <dsp:spPr>
        <a:xfrm>
          <a:off x="0" y="3178334"/>
          <a:ext cx="4211695" cy="4032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603FACB-A0A9-4A4F-BF38-5F95288D2F3A}">
      <dsp:nvSpPr>
        <dsp:cNvPr id="0" name=""/>
        <dsp:cNvSpPr/>
      </dsp:nvSpPr>
      <dsp:spPr>
        <a:xfrm>
          <a:off x="210584" y="2942174"/>
          <a:ext cx="2948186" cy="4723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1434" tIns="0" rIns="111434"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venir Next LT Pro"/>
            </a:rPr>
            <a:t>VAGINA</a:t>
          </a:r>
        </a:p>
      </dsp:txBody>
      <dsp:txXfrm>
        <a:off x="233641" y="2965231"/>
        <a:ext cx="2902072"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2A3AF-1FBC-483C-AC6E-784B03B5924C}">
      <dsp:nvSpPr>
        <dsp:cNvPr id="0" name=""/>
        <dsp:cNvSpPr/>
      </dsp:nvSpPr>
      <dsp:spPr>
        <a:xfrm>
          <a:off x="1570668" y="385774"/>
          <a:ext cx="867047" cy="5635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LABIA </a:t>
          </a:r>
          <a:r>
            <a:rPr lang="en-GB" sz="1000" kern="1200">
              <a:latin typeface="Avenir Next LT Pro"/>
            </a:rPr>
            <a:t>MAJORA</a:t>
          </a:r>
          <a:endParaRPr lang="en-GB" sz="1000" kern="1200">
            <a:latin typeface="Arial"/>
            <a:cs typeface="Arial"/>
          </a:endParaRPr>
        </a:p>
      </dsp:txBody>
      <dsp:txXfrm>
        <a:off x="1598180" y="413286"/>
        <a:ext cx="812023" cy="508557"/>
      </dsp:txXfrm>
    </dsp:sp>
    <dsp:sp modelId="{8B7CA99C-C07E-447F-9425-EF44C9BF6CC8}">
      <dsp:nvSpPr>
        <dsp:cNvPr id="0" name=""/>
        <dsp:cNvSpPr/>
      </dsp:nvSpPr>
      <dsp:spPr>
        <a:xfrm>
          <a:off x="395090" y="667564"/>
          <a:ext cx="3218203" cy="3218203"/>
        </a:xfrm>
        <a:custGeom>
          <a:avLst/>
          <a:gdLst/>
          <a:ahLst/>
          <a:cxnLst/>
          <a:rect l="0" t="0" r="0" b="0"/>
          <a:pathLst>
            <a:path>
              <a:moveTo>
                <a:pt x="2048369" y="61118"/>
              </a:moveTo>
              <a:arcTo wR="1609101" hR="1609101" stAng="17150534" swAng="1256847"/>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707BE41-871C-4554-8458-04A482F46F71}">
      <dsp:nvSpPr>
        <dsp:cNvPr id="0" name=""/>
        <dsp:cNvSpPr/>
      </dsp:nvSpPr>
      <dsp:spPr>
        <a:xfrm>
          <a:off x="2828714" y="991617"/>
          <a:ext cx="867047" cy="5635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LABIA MINORA</a:t>
          </a:r>
        </a:p>
      </dsp:txBody>
      <dsp:txXfrm>
        <a:off x="2856226" y="1019129"/>
        <a:ext cx="812023" cy="508557"/>
      </dsp:txXfrm>
    </dsp:sp>
    <dsp:sp modelId="{54D049C3-7B53-4A26-BAA4-B077D17A71A3}">
      <dsp:nvSpPr>
        <dsp:cNvPr id="0" name=""/>
        <dsp:cNvSpPr/>
      </dsp:nvSpPr>
      <dsp:spPr>
        <a:xfrm>
          <a:off x="395090" y="667564"/>
          <a:ext cx="3218203" cy="3218203"/>
        </a:xfrm>
        <a:custGeom>
          <a:avLst/>
          <a:gdLst/>
          <a:ahLst/>
          <a:cxnLst/>
          <a:rect l="0" t="0" r="0" b="0"/>
          <a:pathLst>
            <a:path>
              <a:moveTo>
                <a:pt x="3051034" y="894931"/>
              </a:moveTo>
              <a:arcTo wR="1609101" hR="1609101" stAng="20019084" swAng="1726498"/>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5A551C5-DF9D-44FD-8B54-B93135BD7B93}">
      <dsp:nvSpPr>
        <dsp:cNvPr id="0" name=""/>
        <dsp:cNvSpPr/>
      </dsp:nvSpPr>
      <dsp:spPr>
        <a:xfrm>
          <a:off x="3139426" y="2352934"/>
          <a:ext cx="867047" cy="56358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HYMEN</a:t>
          </a:r>
        </a:p>
      </dsp:txBody>
      <dsp:txXfrm>
        <a:off x="3166938" y="2380446"/>
        <a:ext cx="812023" cy="508557"/>
      </dsp:txXfrm>
    </dsp:sp>
    <dsp:sp modelId="{BACA32B1-5A5D-4805-AE64-D1847304F07E}">
      <dsp:nvSpPr>
        <dsp:cNvPr id="0" name=""/>
        <dsp:cNvSpPr/>
      </dsp:nvSpPr>
      <dsp:spPr>
        <a:xfrm>
          <a:off x="395090" y="667564"/>
          <a:ext cx="3218203" cy="3218203"/>
        </a:xfrm>
        <a:custGeom>
          <a:avLst/>
          <a:gdLst/>
          <a:ahLst/>
          <a:cxnLst/>
          <a:rect l="0" t="0" r="0" b="0"/>
          <a:pathLst>
            <a:path>
              <a:moveTo>
                <a:pt x="3082941" y="2254860"/>
              </a:moveTo>
              <a:arcTo wR="1609101" hR="1609101" stAng="1419629" swAng="1358956"/>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A3F93D0-F95B-4B00-B00B-C5A274BBDC3A}">
      <dsp:nvSpPr>
        <dsp:cNvPr id="0" name=""/>
        <dsp:cNvSpPr/>
      </dsp:nvSpPr>
      <dsp:spPr>
        <a:xfrm>
          <a:off x="2268831" y="3444626"/>
          <a:ext cx="867047" cy="5635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CLITORIS</a:t>
          </a:r>
        </a:p>
      </dsp:txBody>
      <dsp:txXfrm>
        <a:off x="2296343" y="3472138"/>
        <a:ext cx="812023" cy="508557"/>
      </dsp:txXfrm>
    </dsp:sp>
    <dsp:sp modelId="{A3FDEE40-7FA9-49D6-B477-C94D1DAE6C33}">
      <dsp:nvSpPr>
        <dsp:cNvPr id="0" name=""/>
        <dsp:cNvSpPr/>
      </dsp:nvSpPr>
      <dsp:spPr>
        <a:xfrm>
          <a:off x="395090" y="667564"/>
          <a:ext cx="3218203" cy="3218203"/>
        </a:xfrm>
        <a:custGeom>
          <a:avLst/>
          <a:gdLst/>
          <a:ahLst/>
          <a:cxnLst/>
          <a:rect l="0" t="0" r="0" b="0"/>
          <a:pathLst>
            <a:path>
              <a:moveTo>
                <a:pt x="1868518" y="3197154"/>
              </a:moveTo>
              <a:arcTo wR="1609101" hR="1609101" stAng="4843342" swAng="1113316"/>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CBFC632-A141-4EF3-9C9A-6D3748D4862B}">
      <dsp:nvSpPr>
        <dsp:cNvPr id="0" name=""/>
        <dsp:cNvSpPr/>
      </dsp:nvSpPr>
      <dsp:spPr>
        <a:xfrm>
          <a:off x="872505" y="3444626"/>
          <a:ext cx="867047" cy="56358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URETHRA</a:t>
          </a:r>
        </a:p>
      </dsp:txBody>
      <dsp:txXfrm>
        <a:off x="900017" y="3472138"/>
        <a:ext cx="812023" cy="508557"/>
      </dsp:txXfrm>
    </dsp:sp>
    <dsp:sp modelId="{96C8DC34-8EB1-439A-948A-2E6395F93466}">
      <dsp:nvSpPr>
        <dsp:cNvPr id="0" name=""/>
        <dsp:cNvSpPr/>
      </dsp:nvSpPr>
      <dsp:spPr>
        <a:xfrm>
          <a:off x="395090" y="667564"/>
          <a:ext cx="3218203" cy="3218203"/>
        </a:xfrm>
        <a:custGeom>
          <a:avLst/>
          <a:gdLst/>
          <a:ahLst/>
          <a:cxnLst/>
          <a:rect l="0" t="0" r="0" b="0"/>
          <a:pathLst>
            <a:path>
              <a:moveTo>
                <a:pt x="497599" y="2772618"/>
              </a:moveTo>
              <a:arcTo wR="1609101" hR="1609101" stAng="8021415" swAng="1358956"/>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D6C45C1-31B8-4ABE-8F3C-DAF51DD1C1ED}">
      <dsp:nvSpPr>
        <dsp:cNvPr id="0" name=""/>
        <dsp:cNvSpPr/>
      </dsp:nvSpPr>
      <dsp:spPr>
        <a:xfrm>
          <a:off x="1909" y="2352934"/>
          <a:ext cx="867047" cy="5635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ANUS</a:t>
          </a:r>
        </a:p>
      </dsp:txBody>
      <dsp:txXfrm>
        <a:off x="29421" y="2380446"/>
        <a:ext cx="812023" cy="508557"/>
      </dsp:txXfrm>
    </dsp:sp>
    <dsp:sp modelId="{829092EF-1F32-4C7D-8078-306FF5F4C9B5}">
      <dsp:nvSpPr>
        <dsp:cNvPr id="0" name=""/>
        <dsp:cNvSpPr/>
      </dsp:nvSpPr>
      <dsp:spPr>
        <a:xfrm>
          <a:off x="395090" y="667564"/>
          <a:ext cx="3218203" cy="3218203"/>
        </a:xfrm>
        <a:custGeom>
          <a:avLst/>
          <a:gdLst/>
          <a:ahLst/>
          <a:cxnLst/>
          <a:rect l="0" t="0" r="0" b="0"/>
          <a:pathLst>
            <a:path>
              <a:moveTo>
                <a:pt x="1442" y="1677223"/>
              </a:moveTo>
              <a:arcTo wR="1609101" hR="1609101" stAng="10654418" swAng="172649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888738F-DF86-47DF-B074-FE053CEE0D24}">
      <dsp:nvSpPr>
        <dsp:cNvPr id="0" name=""/>
        <dsp:cNvSpPr/>
      </dsp:nvSpPr>
      <dsp:spPr>
        <a:xfrm>
          <a:off x="312621" y="991617"/>
          <a:ext cx="867047" cy="5635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OPENING OF VAGINA</a:t>
          </a:r>
        </a:p>
      </dsp:txBody>
      <dsp:txXfrm>
        <a:off x="340133" y="1019129"/>
        <a:ext cx="812023" cy="508557"/>
      </dsp:txXfrm>
    </dsp:sp>
    <dsp:sp modelId="{C310825B-AB95-41AF-AE09-EB11C231B987}">
      <dsp:nvSpPr>
        <dsp:cNvPr id="0" name=""/>
        <dsp:cNvSpPr/>
      </dsp:nvSpPr>
      <dsp:spPr>
        <a:xfrm>
          <a:off x="395090" y="667564"/>
          <a:ext cx="3218203" cy="3218203"/>
        </a:xfrm>
        <a:custGeom>
          <a:avLst/>
          <a:gdLst/>
          <a:ahLst/>
          <a:cxnLst/>
          <a:rect l="0" t="0" r="0" b="0"/>
          <a:pathLst>
            <a:path>
              <a:moveTo>
                <a:pt x="645443" y="320469"/>
              </a:moveTo>
              <a:arcTo wR="1609101" hR="1609101" stAng="13992619" swAng="1256847"/>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87586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80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80680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66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7943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2325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2085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539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929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234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2399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57381911"/>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9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2" descr="Desk with stethoscope and computer keyboard">
            <a:extLst>
              <a:ext uri="{FF2B5EF4-FFF2-40B4-BE49-F238E27FC236}">
                <a16:creationId xmlns:a16="http://schemas.microsoft.com/office/drawing/2014/main" id="{76ABB597-857D-414E-A540-8DC4D43A77AB}"/>
              </a:ext>
            </a:extLst>
          </p:cNvPr>
          <p:cNvPicPr>
            <a:picLocks noChangeAspect="1"/>
          </p:cNvPicPr>
          <p:nvPr/>
        </p:nvPicPr>
        <p:blipFill rotWithShape="1">
          <a:blip r:embed="rId2"/>
          <a:srcRect l="1494" t="20460" r="4118" b="-1"/>
          <a:stretch/>
        </p:blipFill>
        <p:spPr>
          <a:xfrm>
            <a:off x="20" y="10"/>
            <a:ext cx="12188932" cy="6856614"/>
          </a:xfrm>
          <a:prstGeom prst="rect">
            <a:avLst/>
          </a:prstGeom>
        </p:spPr>
      </p:pic>
      <p:sp>
        <p:nvSpPr>
          <p:cNvPr id="102" name="Rectangle 9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04553" y="3091928"/>
            <a:ext cx="9078562" cy="2387600"/>
          </a:xfrm>
        </p:spPr>
        <p:txBody>
          <a:bodyPr vert="horz" lIns="91440" tIns="45720" rIns="91440" bIns="45720" rtlCol="0" anchor="b">
            <a:normAutofit/>
          </a:bodyPr>
          <a:lstStyle/>
          <a:p>
            <a:r>
              <a:rPr lang="en-US" sz="2600"/>
              <a:t>GRACE KIWANUKA</a:t>
            </a:r>
            <a:br>
              <a:rPr lang="en-US" sz="2600"/>
            </a:br>
            <a:r>
              <a:rPr lang="en-US" sz="2600"/>
              <a:t>STUDENT NO:1920908</a:t>
            </a:r>
            <a:br>
              <a:rPr lang="en-US" sz="2600"/>
            </a:br>
            <a:r>
              <a:rPr lang="en-US" sz="2600"/>
              <a:t>MODULE:INTRODUCTION TO PYSIOLOGY (BMHP5003-BIRM)</a:t>
            </a:r>
            <a:br>
              <a:rPr lang="en-US" sz="2600"/>
            </a:br>
            <a:r>
              <a:rPr lang="en-US" sz="2600"/>
              <a:t>LECTURER:MUMTAZ</a:t>
            </a:r>
            <a:br>
              <a:rPr lang="en-US" sz="2600"/>
            </a:br>
            <a:br>
              <a:rPr lang="en-US" sz="2600"/>
            </a:br>
            <a:endParaRPr lang="en-US" sz="2600"/>
          </a:p>
        </p:txBody>
      </p:sp>
      <p:sp>
        <p:nvSpPr>
          <p:cNvPr id="103" name="Rectangle: Rounded Corners 9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C013-8175-464E-9FA8-D219F8162D84}"/>
              </a:ext>
            </a:extLst>
          </p:cNvPr>
          <p:cNvSpPr>
            <a:spLocks noGrp="1"/>
          </p:cNvSpPr>
          <p:nvPr>
            <p:ph type="title"/>
          </p:nvPr>
        </p:nvSpPr>
        <p:spPr/>
        <p:txBody>
          <a:bodyPr/>
          <a:lstStyle/>
          <a:p>
            <a:r>
              <a:rPr lang="en-GB" dirty="0"/>
              <a:t>FEMALE REPRODUCTIVE SYSTEM</a:t>
            </a:r>
          </a:p>
        </p:txBody>
      </p:sp>
      <p:pic>
        <p:nvPicPr>
          <p:cNvPr id="3" name="Picture 3" descr="Diagram&#10;&#10;Description automatically generated">
            <a:extLst>
              <a:ext uri="{FF2B5EF4-FFF2-40B4-BE49-F238E27FC236}">
                <a16:creationId xmlns:a16="http://schemas.microsoft.com/office/drawing/2014/main" id="{3F7EA581-94F3-48C2-8EBC-5F730558EC98}"/>
              </a:ext>
            </a:extLst>
          </p:cNvPr>
          <p:cNvPicPr>
            <a:picLocks noChangeAspect="1"/>
          </p:cNvPicPr>
          <p:nvPr/>
        </p:nvPicPr>
        <p:blipFill>
          <a:blip r:embed="rId2"/>
          <a:stretch>
            <a:fillRect/>
          </a:stretch>
        </p:blipFill>
        <p:spPr>
          <a:xfrm>
            <a:off x="51760" y="1721359"/>
            <a:ext cx="3922143" cy="3789094"/>
          </a:xfrm>
          <a:prstGeom prst="rect">
            <a:avLst/>
          </a:prstGeom>
        </p:spPr>
      </p:pic>
      <p:sp>
        <p:nvSpPr>
          <p:cNvPr id="4" name="TextBox 3">
            <a:extLst>
              <a:ext uri="{FF2B5EF4-FFF2-40B4-BE49-F238E27FC236}">
                <a16:creationId xmlns:a16="http://schemas.microsoft.com/office/drawing/2014/main" id="{2B7E38BF-07B0-411A-A8DC-9EB11142149F}"/>
              </a:ext>
            </a:extLst>
          </p:cNvPr>
          <p:cNvSpPr txBox="1"/>
          <p:nvPr/>
        </p:nvSpPr>
        <p:spPr>
          <a:xfrm>
            <a:off x="7916175" y="1805798"/>
            <a:ext cx="405153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FF0000"/>
                </a:solidFill>
              </a:rPr>
              <a:t>SUMMARY</a:t>
            </a:r>
          </a:p>
          <a:p>
            <a:r>
              <a:rPr lang="en-GB" dirty="0">
                <a:solidFill>
                  <a:srgbClr val="0070C0"/>
                </a:solidFill>
                <a:latin typeface="Arial"/>
                <a:cs typeface="Arial"/>
              </a:rPr>
              <a:t>The female reproductive system comprises of internal  external organs that  help in reproduction of a new offspring.</a:t>
            </a:r>
          </a:p>
          <a:p>
            <a:r>
              <a:rPr lang="en-GB" dirty="0">
                <a:solidFill>
                  <a:srgbClr val="0070C0"/>
                </a:solidFill>
                <a:latin typeface="Arial"/>
                <a:cs typeface="Calibri" panose="020F0502020204030204"/>
              </a:rPr>
              <a:t>The other main function s are</a:t>
            </a:r>
          </a:p>
          <a:p>
            <a:pPr marL="285750" indent="-285750">
              <a:buFont typeface="Wingdings"/>
              <a:buChar char="§"/>
            </a:pPr>
            <a:r>
              <a:rPr lang="en-GB" dirty="0">
                <a:solidFill>
                  <a:srgbClr val="0070C0"/>
                </a:solidFill>
                <a:latin typeface="Arial"/>
                <a:cs typeface="Calibri" panose="020F0502020204030204"/>
              </a:rPr>
              <a:t>Offers a suitable surrounding for fertilisation and growth of the foetus</a:t>
            </a:r>
          </a:p>
          <a:p>
            <a:pPr marL="285750" indent="-285750">
              <a:buFont typeface="Wingdings"/>
              <a:buChar char="§"/>
            </a:pPr>
            <a:r>
              <a:rPr lang="en-GB" dirty="0">
                <a:solidFill>
                  <a:srgbClr val="0070C0"/>
                </a:solidFill>
                <a:latin typeface="Arial"/>
                <a:cs typeface="Calibri" panose="020F0502020204030204"/>
              </a:rPr>
              <a:t>Receives the spermatozoa</a:t>
            </a:r>
          </a:p>
          <a:p>
            <a:pPr marL="285750" indent="-285750">
              <a:buFont typeface="Wingdings"/>
              <a:buChar char="§"/>
            </a:pPr>
            <a:r>
              <a:rPr lang="en-GB" dirty="0">
                <a:solidFill>
                  <a:srgbClr val="0070C0"/>
                </a:solidFill>
                <a:latin typeface="Arial"/>
                <a:cs typeface="Calibri" panose="020F0502020204030204"/>
              </a:rPr>
              <a:t>Helps in childbirth</a:t>
            </a:r>
          </a:p>
          <a:p>
            <a:pPr marL="285750" indent="-285750">
              <a:buFont typeface="Wingdings"/>
              <a:buChar char="§"/>
            </a:pPr>
            <a:r>
              <a:rPr lang="en-GB" dirty="0">
                <a:solidFill>
                  <a:srgbClr val="0070C0"/>
                </a:solidFill>
                <a:latin typeface="Arial"/>
                <a:cs typeface="Calibri" panose="020F0502020204030204"/>
              </a:rPr>
              <a:t>Enhances the production of breast milk (</a:t>
            </a:r>
            <a:r>
              <a:rPr lang="en-US" dirty="0">
                <a:solidFill>
                  <a:schemeClr val="accent1"/>
                </a:solidFill>
                <a:latin typeface="Arial"/>
                <a:cs typeface="Arial"/>
              </a:rPr>
              <a:t>Waugh, A. and Grant, A., 2014).</a:t>
            </a:r>
          </a:p>
          <a:p>
            <a:pPr marL="285750" indent="-285750">
              <a:buFont typeface="Wingdings"/>
              <a:buChar char="§"/>
            </a:pPr>
            <a:endParaRPr lang="en-GB" dirty="0">
              <a:solidFill>
                <a:srgbClr val="0070C0"/>
              </a:solidFill>
              <a:latin typeface="Arial"/>
              <a:cs typeface="Calibri" panose="020F0502020204030204"/>
            </a:endParaRPr>
          </a:p>
          <a:p>
            <a:pPr marL="285750" indent="-285750">
              <a:buFont typeface="Wingdings"/>
              <a:buChar char="§"/>
            </a:pPr>
            <a:endParaRPr lang="en-GB" dirty="0">
              <a:solidFill>
                <a:srgbClr val="0070C0"/>
              </a:solidFill>
              <a:cs typeface="Calibri" panose="020F0502020204030204"/>
            </a:endParaRPr>
          </a:p>
          <a:p>
            <a:pPr marL="285750" indent="-285750">
              <a:buFont typeface="Wingdings"/>
              <a:buChar char="§"/>
            </a:pPr>
            <a:endParaRPr lang="en-GB" dirty="0">
              <a:solidFill>
                <a:srgbClr val="0070C0"/>
              </a:solidFill>
              <a:cs typeface="Calibri" panose="020F0502020204030204"/>
            </a:endParaRPr>
          </a:p>
        </p:txBody>
      </p:sp>
      <p:sp>
        <p:nvSpPr>
          <p:cNvPr id="5" name="TextBox 4">
            <a:extLst>
              <a:ext uri="{FF2B5EF4-FFF2-40B4-BE49-F238E27FC236}">
                <a16:creationId xmlns:a16="http://schemas.microsoft.com/office/drawing/2014/main" id="{5B776DFF-841F-4128-82F0-131B71C1FA8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Click to add text</a:t>
            </a:r>
          </a:p>
        </p:txBody>
      </p:sp>
      <p:pic>
        <p:nvPicPr>
          <p:cNvPr id="6" name="Picture 6" descr="Diagram&#10;&#10;Description automatically generated">
            <a:extLst>
              <a:ext uri="{FF2B5EF4-FFF2-40B4-BE49-F238E27FC236}">
                <a16:creationId xmlns:a16="http://schemas.microsoft.com/office/drawing/2014/main" id="{35D0440C-4D8A-4C3A-8843-4171ACC4DC03}"/>
              </a:ext>
            </a:extLst>
          </p:cNvPr>
          <p:cNvPicPr>
            <a:picLocks noChangeAspect="1"/>
          </p:cNvPicPr>
          <p:nvPr/>
        </p:nvPicPr>
        <p:blipFill>
          <a:blip r:embed="rId3"/>
          <a:stretch>
            <a:fillRect/>
          </a:stretch>
        </p:blipFill>
        <p:spPr>
          <a:xfrm>
            <a:off x="3962401" y="1725894"/>
            <a:ext cx="3634595" cy="3780023"/>
          </a:xfrm>
          <a:prstGeom prst="rect">
            <a:avLst/>
          </a:prstGeom>
        </p:spPr>
      </p:pic>
    </p:spTree>
    <p:extLst>
      <p:ext uri="{BB962C8B-B14F-4D97-AF65-F5344CB8AC3E}">
        <p14:creationId xmlns:p14="http://schemas.microsoft.com/office/powerpoint/2010/main" val="614668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5" name="Rectangle 107">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6" name="Group 109">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11"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7"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Rectangle 114">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06BE2AD-B844-423D-8F46-57C3F0EC0312}"/>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OVERVIEW OF THE INTERNAL FEAMALE REPRODUCTIVE ORGANS</a:t>
            </a:r>
          </a:p>
        </p:txBody>
      </p:sp>
      <p:sp>
        <p:nvSpPr>
          <p:cNvPr id="6" name="TextBox 5">
            <a:extLst>
              <a:ext uri="{FF2B5EF4-FFF2-40B4-BE49-F238E27FC236}">
                <a16:creationId xmlns:a16="http://schemas.microsoft.com/office/drawing/2014/main" id="{3C744EF6-2808-4023-8002-C259D1140D11}"/>
              </a:ext>
            </a:extLst>
          </p:cNvPr>
          <p:cNvSpPr txBox="1"/>
          <p:nvPr/>
        </p:nvSpPr>
        <p:spPr>
          <a:xfrm>
            <a:off x="6924135" y="2940308"/>
            <a:ext cx="5172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743" name="TextBox 742">
            <a:extLst>
              <a:ext uri="{FF2B5EF4-FFF2-40B4-BE49-F238E27FC236}">
                <a16:creationId xmlns:a16="http://schemas.microsoft.com/office/drawing/2014/main" id="{4FA5941C-5762-41AB-B503-56E2BC6C0236}"/>
              </a:ext>
            </a:extLst>
          </p:cNvPr>
          <p:cNvSpPr txBox="1"/>
          <p:nvPr/>
        </p:nvSpPr>
        <p:spPr>
          <a:xfrm>
            <a:off x="6147759" y="2711570"/>
            <a:ext cx="5216103" cy="54938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Sans-Serif"/>
              <a:buChar char="•"/>
            </a:pPr>
            <a:r>
              <a:rPr lang="en-GB" sz="1400" dirty="0">
                <a:latin typeface="Arial"/>
                <a:cs typeface="Arial"/>
              </a:rPr>
              <a:t>OVARY-This is the  area where the ova or eggs of a female are produced. It also helps in the production of female hormones, oestrogen and progesterone</a:t>
            </a:r>
            <a:endParaRPr lang="en-GB" sz="1400">
              <a:latin typeface="Arial"/>
              <a:ea typeface="+mn-lt"/>
              <a:cs typeface="Arial"/>
            </a:endParaRPr>
          </a:p>
          <a:p>
            <a:pPr marL="285750" indent="-285750">
              <a:spcAft>
                <a:spcPts val="600"/>
              </a:spcAft>
              <a:buFont typeface="Arial,Sans-Serif"/>
              <a:buChar char="•"/>
            </a:pPr>
            <a:r>
              <a:rPr lang="en-GB" sz="1400" dirty="0">
                <a:latin typeface="Arial"/>
                <a:cs typeface="Arial"/>
              </a:rPr>
              <a:t>FALLOPIAN TUBES-Also known as the oviducts. They  act as a transport mechanism of the  ova from the ovary to the uterus.</a:t>
            </a:r>
            <a:endParaRPr lang="en-GB" sz="1400" dirty="0">
              <a:latin typeface="Arial"/>
              <a:ea typeface="+mn-lt"/>
              <a:cs typeface="+mn-lt"/>
            </a:endParaRPr>
          </a:p>
          <a:p>
            <a:pPr marL="285750" indent="-285750">
              <a:spcAft>
                <a:spcPts val="600"/>
              </a:spcAft>
              <a:buFont typeface="Arial,Sans-Serif"/>
              <a:buChar char="•"/>
            </a:pPr>
            <a:r>
              <a:rPr lang="en-GB" sz="1400" dirty="0">
                <a:latin typeface="Arial"/>
                <a:cs typeface="Arial"/>
              </a:rPr>
              <a:t>UTERUS-it’s a hollow muscular pear shaped organ. The uterus facilitates the menstrual cycle which helps to prepare the uterus to receive, nourish and protect a fertilised ovum.(</a:t>
            </a:r>
            <a:r>
              <a:rPr lang="en-GB" sz="1400" dirty="0">
                <a:latin typeface="Arial"/>
                <a:ea typeface="+mn-lt"/>
                <a:cs typeface="+mn-lt"/>
              </a:rPr>
              <a:t>Muller, A., 2018).</a:t>
            </a:r>
            <a:endParaRPr lang="en-US" sz="1400">
              <a:latin typeface="Arial"/>
              <a:ea typeface="+mn-lt"/>
              <a:cs typeface="+mn-lt"/>
            </a:endParaRPr>
          </a:p>
          <a:p>
            <a:pPr marL="285750" indent="-285750">
              <a:spcAft>
                <a:spcPts val="600"/>
              </a:spcAft>
              <a:buFont typeface="Arial,Sans-Serif"/>
              <a:buChar char="•"/>
            </a:pPr>
            <a:r>
              <a:rPr lang="en-GB" sz="1400" dirty="0">
                <a:latin typeface="Arial"/>
                <a:cs typeface="Arial"/>
              </a:rPr>
              <a:t>CERVIX-</a:t>
            </a:r>
            <a:r>
              <a:rPr lang="en-GB" sz="1400" dirty="0">
                <a:latin typeface="Arial"/>
                <a:ea typeface="+mn-lt"/>
                <a:cs typeface="+mn-lt"/>
              </a:rPr>
              <a:t>It facilitates the movement of the sperm into the uterine cavity. It stretches during childbirth to allow for the passage of the baby. Maintains sterility of the upper female reproductive tract.</a:t>
            </a:r>
          </a:p>
          <a:p>
            <a:pPr marL="285750" indent="-285750">
              <a:spcAft>
                <a:spcPts val="600"/>
              </a:spcAft>
              <a:buFont typeface="Arial,Sans-Serif"/>
              <a:buChar char="•"/>
            </a:pPr>
            <a:r>
              <a:rPr lang="en-GB" sz="1400" dirty="0">
                <a:solidFill>
                  <a:schemeClr val="tx1">
                    <a:lumMod val="95000"/>
                    <a:lumOff val="5000"/>
                  </a:schemeClr>
                </a:solidFill>
                <a:latin typeface="Arial"/>
                <a:ea typeface="+mn-lt"/>
                <a:cs typeface="+mn-lt"/>
              </a:rPr>
              <a:t>VAGINA</a:t>
            </a:r>
            <a:r>
              <a:rPr lang="en-GB" sz="1400" dirty="0">
                <a:latin typeface="Arial"/>
                <a:ea typeface="+mn-lt"/>
                <a:cs typeface="+mn-lt"/>
              </a:rPr>
              <a:t>-</a:t>
            </a:r>
            <a:r>
              <a:rPr lang="en-GB" sz="1400" dirty="0">
                <a:ea typeface="+mn-lt"/>
                <a:cs typeface="+mn-lt"/>
              </a:rPr>
              <a:t> </a:t>
            </a:r>
            <a:r>
              <a:rPr lang="en-GB" sz="1400" dirty="0">
                <a:latin typeface="Calibri"/>
                <a:ea typeface="+mn-lt"/>
                <a:cs typeface="+mn-lt"/>
              </a:rPr>
              <a:t>Used to</a:t>
            </a:r>
            <a:r>
              <a:rPr lang="en-GB" sz="1400" dirty="0">
                <a:latin typeface="Arial"/>
                <a:ea typeface="+mn-lt"/>
                <a:cs typeface="+mn-lt"/>
              </a:rPr>
              <a:t> eliminate menstrual fluids. It facilitates penetration of penis during sexual intercourse and hold sperm prior to its passage into the uterus. It serves as the birth canal for the </a:t>
            </a:r>
            <a:r>
              <a:rPr lang="en-GB" sz="1400" dirty="0" err="1">
                <a:latin typeface="Arial"/>
                <a:ea typeface="+mn-lt"/>
                <a:cs typeface="+mn-lt"/>
              </a:rPr>
              <a:t>fetus</a:t>
            </a:r>
            <a:r>
              <a:rPr lang="en-GB" sz="1400" dirty="0">
                <a:latin typeface="Arial"/>
                <a:ea typeface="+mn-lt"/>
                <a:cs typeface="+mn-lt"/>
              </a:rPr>
              <a:t> during delivery.(</a:t>
            </a:r>
            <a:r>
              <a:rPr lang="en-US" sz="1400" dirty="0">
                <a:latin typeface="Arial"/>
                <a:ea typeface="+mn-lt"/>
                <a:cs typeface="Arial"/>
              </a:rPr>
              <a:t>Pineda, M.H., 2003.</a:t>
            </a:r>
          </a:p>
          <a:p>
            <a:pPr marL="285750" indent="-285750">
              <a:spcAft>
                <a:spcPts val="600"/>
              </a:spcAft>
              <a:buFont typeface="Arial,Sans-Serif"/>
              <a:buChar char="•"/>
            </a:pPr>
            <a:endParaRPr lang="en-GB" sz="1400" dirty="0">
              <a:latin typeface="Arial"/>
              <a:ea typeface="+mn-lt"/>
              <a:cs typeface="+mn-lt"/>
            </a:endParaRPr>
          </a:p>
          <a:p>
            <a:pPr marL="285750" indent="-285750">
              <a:spcAft>
                <a:spcPts val="600"/>
              </a:spcAft>
              <a:buFont typeface="Arial,Sans-Serif"/>
              <a:buChar char="•"/>
            </a:pPr>
            <a:endParaRPr lang="en-GB" sz="1400" dirty="0">
              <a:latin typeface="Arial"/>
              <a:ea typeface="+mn-lt"/>
              <a:cs typeface="+mn-lt"/>
            </a:endParaRPr>
          </a:p>
          <a:p>
            <a:pPr algn="r">
              <a:spcAft>
                <a:spcPts val="600"/>
              </a:spcAft>
            </a:pPr>
            <a:br>
              <a:rPr lang="en-US" dirty="0">
                <a:ea typeface="+mn-lt"/>
                <a:cs typeface="+mn-lt"/>
              </a:rPr>
            </a:br>
            <a:endParaRPr lang="en-US" dirty="0">
              <a:ea typeface="+mn-lt"/>
              <a:cs typeface="+mn-lt"/>
            </a:endParaRPr>
          </a:p>
        </p:txBody>
      </p:sp>
      <p:graphicFrame>
        <p:nvGraphicFramePr>
          <p:cNvPr id="11" name="Diagram 13">
            <a:extLst>
              <a:ext uri="{FF2B5EF4-FFF2-40B4-BE49-F238E27FC236}">
                <a16:creationId xmlns:a16="http://schemas.microsoft.com/office/drawing/2014/main" id="{1AFC3E94-CBCA-4EC4-8E01-0F43FD42C7FC}"/>
              </a:ext>
            </a:extLst>
          </p:cNvPr>
          <p:cNvGraphicFramePr/>
          <p:nvPr>
            <p:extLst>
              <p:ext uri="{D42A27DB-BD31-4B8C-83A1-F6EECF244321}">
                <p14:modId xmlns:p14="http://schemas.microsoft.com/office/powerpoint/2010/main" val="974038500"/>
              </p:ext>
            </p:extLst>
          </p:nvPr>
        </p:nvGraphicFramePr>
        <p:xfrm>
          <a:off x="1266754" y="2436941"/>
          <a:ext cx="4211695" cy="3620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0" name="TextBox 49">
            <a:extLst>
              <a:ext uri="{FF2B5EF4-FFF2-40B4-BE49-F238E27FC236}">
                <a16:creationId xmlns:a16="http://schemas.microsoft.com/office/drawing/2014/main" id="{2AB9E519-4E42-49E7-9CC1-F101C54DD44F}"/>
              </a:ext>
            </a:extLst>
          </p:cNvPr>
          <p:cNvSpPr txBox="1"/>
          <p:nvPr/>
        </p:nvSpPr>
        <p:spPr>
          <a:xfrm>
            <a:off x="5385760" y="4106172"/>
            <a:ext cx="49716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73570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8" name="Rectangle 18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cs typeface="Calibri" panose="020F0502020204030204"/>
            </a:endParaRPr>
          </a:p>
          <a:p>
            <a:pPr algn="ctr"/>
            <a:endParaRPr lang="en-US" dirty="0">
              <a:cs typeface="Calibri" panose="020F0502020204030204"/>
            </a:endParaRPr>
          </a:p>
        </p:txBody>
      </p:sp>
      <p:sp>
        <p:nvSpPr>
          <p:cNvPr id="2" name="Title 1">
            <a:extLst>
              <a:ext uri="{FF2B5EF4-FFF2-40B4-BE49-F238E27FC236}">
                <a16:creationId xmlns:a16="http://schemas.microsoft.com/office/drawing/2014/main" id="{13AF5C84-E22B-44EC-A69B-A629A25E8344}"/>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dirty="0">
                <a:solidFill>
                  <a:srgbClr val="7030A0"/>
                </a:solidFill>
                <a:latin typeface="+mj-lt"/>
                <a:ea typeface="+mj-ea"/>
                <a:cs typeface="+mj-cs"/>
              </a:rPr>
              <a:t>OVERVIEW OF EXTERNAL FEMALE REPRODUCTIVE SYSTEM</a:t>
            </a:r>
            <a:endParaRPr lang="en-US" sz="3600" kern="1200" dirty="0">
              <a:solidFill>
                <a:srgbClr val="7030A0"/>
              </a:solidFill>
              <a:latin typeface="+mj-lt"/>
              <a:cs typeface="Calibri Light"/>
            </a:endParaRPr>
          </a:p>
        </p:txBody>
      </p:sp>
      <p:sp>
        <p:nvSpPr>
          <p:cNvPr id="1719" name="TextBox 1718">
            <a:extLst>
              <a:ext uri="{FF2B5EF4-FFF2-40B4-BE49-F238E27FC236}">
                <a16:creationId xmlns:a16="http://schemas.microsoft.com/office/drawing/2014/main" id="{6A5A6201-66AD-4A11-BD4A-7AF0EC164CA5}"/>
              </a:ext>
            </a:extLst>
          </p:cNvPr>
          <p:cNvSpPr txBox="1"/>
          <p:nvPr/>
        </p:nvSpPr>
        <p:spPr>
          <a:xfrm>
            <a:off x="5527734" y="2695396"/>
            <a:ext cx="5690559"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Wingdings"/>
              <a:buChar char="Ø"/>
            </a:pPr>
            <a:r>
              <a:rPr lang="en-GB" sz="1400" dirty="0">
                <a:latin typeface="Arial"/>
                <a:cs typeface="Arial"/>
              </a:rPr>
              <a:t>Labia Majora:</a:t>
            </a:r>
            <a:r>
              <a:rPr lang="en-GB" sz="1400" dirty="0">
                <a:latin typeface="Arial"/>
                <a:ea typeface="+mn-lt"/>
                <a:cs typeface="+mn-lt"/>
              </a:rPr>
              <a:t> They comprise of a pair of rounded folds of skin. Their  duty is to cover and protect the  inner parts of the of the vulva, such as the labia minora, clitoris, urinary orifice, and vaginal orifice as they are very sensitive (Bacon, R.L. and Niles, N.R., 1986).</a:t>
            </a:r>
          </a:p>
          <a:p>
            <a:pPr marL="285750" indent="-285750">
              <a:spcAft>
                <a:spcPts val="600"/>
              </a:spcAft>
              <a:buFont typeface="Wingdings"/>
              <a:buChar char="Ø"/>
            </a:pPr>
            <a:r>
              <a:rPr lang="en-GB" sz="1400" dirty="0">
                <a:latin typeface="Arial"/>
                <a:cs typeface="Calibri"/>
              </a:rPr>
              <a:t>Labia </a:t>
            </a:r>
            <a:r>
              <a:rPr lang="en-GB" sz="1400" dirty="0" err="1">
                <a:latin typeface="Arial"/>
                <a:cs typeface="Calibri"/>
              </a:rPr>
              <a:t>Minora:They</a:t>
            </a:r>
            <a:r>
              <a:rPr lang="en-GB" sz="1400" dirty="0">
                <a:latin typeface="Arial"/>
                <a:cs typeface="Calibri"/>
              </a:rPr>
              <a:t> are the two smaller folds of the skin found between the labia majora.</a:t>
            </a:r>
          </a:p>
          <a:p>
            <a:pPr marL="285750" indent="-285750">
              <a:spcAft>
                <a:spcPts val="600"/>
              </a:spcAft>
              <a:buFont typeface="Wingdings"/>
              <a:buChar char="Ø"/>
            </a:pPr>
            <a:r>
              <a:rPr lang="en-GB" sz="1400" dirty="0">
                <a:latin typeface="Arial"/>
                <a:cs typeface="Arial"/>
              </a:rPr>
              <a:t>Hymen:</a:t>
            </a:r>
            <a:r>
              <a:rPr lang="en-GB" sz="1400" dirty="0">
                <a:latin typeface="Arial"/>
                <a:ea typeface="+mn-lt"/>
                <a:cs typeface="+mn-lt"/>
              </a:rPr>
              <a:t> It's formed from a thin and stretchy layer of tissue found below the opening of the vagina. Protects the vagina from germs and dirt.</a:t>
            </a:r>
          </a:p>
          <a:p>
            <a:pPr marL="285750" indent="-285750">
              <a:spcAft>
                <a:spcPts val="600"/>
              </a:spcAft>
              <a:buFont typeface="Wingdings"/>
              <a:buChar char="Ø"/>
            </a:pPr>
            <a:r>
              <a:rPr lang="en-GB" sz="1400" dirty="0">
                <a:latin typeface="Arial"/>
                <a:cs typeface="Arial"/>
              </a:rPr>
              <a:t>Clitoris:</a:t>
            </a:r>
            <a:r>
              <a:rPr lang="en-GB" sz="1400" dirty="0">
                <a:latin typeface="Arial"/>
                <a:ea typeface="+mn-lt"/>
                <a:cs typeface="+mn-lt"/>
              </a:rPr>
              <a:t> The clitoris is a small projection of erectile tissue in the vulva of the female reproductive system. (Bacon, R.L and Niles,N.R,1986)</a:t>
            </a:r>
          </a:p>
          <a:p>
            <a:pPr>
              <a:spcAft>
                <a:spcPts val="600"/>
              </a:spcAft>
            </a:pPr>
            <a:endParaRPr lang="en-GB" sz="1400" dirty="0">
              <a:latin typeface="Arial"/>
              <a:cs typeface="Calibri"/>
            </a:endParaRPr>
          </a:p>
          <a:p>
            <a:pPr marL="285750" indent="-285750">
              <a:spcAft>
                <a:spcPts val="600"/>
              </a:spcAft>
              <a:buFont typeface="Wingdings"/>
              <a:buChar char="Ø"/>
            </a:pPr>
            <a:endParaRPr lang="en-GB" dirty="0">
              <a:latin typeface="Arial"/>
              <a:cs typeface="Arial"/>
            </a:endParaRPr>
          </a:p>
        </p:txBody>
      </p:sp>
      <p:grpSp>
        <p:nvGrpSpPr>
          <p:cNvPr id="190" name="Group 189">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91" name="Isosceles Triangle 19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Rectangle 19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4" name="Group 193">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5" name="Rectangle 194">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Isosceles Triangle 195">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25" name="TextBox 624">
            <a:extLst>
              <a:ext uri="{FF2B5EF4-FFF2-40B4-BE49-F238E27FC236}">
                <a16:creationId xmlns:a16="http://schemas.microsoft.com/office/drawing/2014/main" id="{0711A47C-CAC4-4C9C-9105-23EB3C3EB36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9" name="TextBox 18">
            <a:extLst>
              <a:ext uri="{FF2B5EF4-FFF2-40B4-BE49-F238E27FC236}">
                <a16:creationId xmlns:a16="http://schemas.microsoft.com/office/drawing/2014/main" id="{057AF581-A63C-42C0-8907-F6A4309CC25B}"/>
              </a:ext>
            </a:extLst>
          </p:cNvPr>
          <p:cNvSpPr txBox="1"/>
          <p:nvPr/>
        </p:nvSpPr>
        <p:spPr>
          <a:xfrm>
            <a:off x="166778" y="2150853"/>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22" name="TextBox 621">
            <a:extLst>
              <a:ext uri="{FF2B5EF4-FFF2-40B4-BE49-F238E27FC236}">
                <a16:creationId xmlns:a16="http://schemas.microsoft.com/office/drawing/2014/main" id="{61828CB0-9B67-4A55-88E6-586543BA6A6C}"/>
              </a:ext>
            </a:extLst>
          </p:cNvPr>
          <p:cNvSpPr txBox="1"/>
          <p:nvPr/>
        </p:nvSpPr>
        <p:spPr>
          <a:xfrm flipH="1">
            <a:off x="8415607" y="2509389"/>
            <a:ext cx="35972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3" name="Diagram 3">
            <a:extLst>
              <a:ext uri="{FF2B5EF4-FFF2-40B4-BE49-F238E27FC236}">
                <a16:creationId xmlns:a16="http://schemas.microsoft.com/office/drawing/2014/main" id="{5E61A011-0D21-4EBE-8BD2-21F4143A5D6C}"/>
              </a:ext>
            </a:extLst>
          </p:cNvPr>
          <p:cNvGraphicFramePr/>
          <p:nvPr>
            <p:extLst>
              <p:ext uri="{D42A27DB-BD31-4B8C-83A1-F6EECF244321}">
                <p14:modId xmlns:p14="http://schemas.microsoft.com/office/powerpoint/2010/main" val="3579501543"/>
              </p:ext>
            </p:extLst>
          </p:nvPr>
        </p:nvGraphicFramePr>
        <p:xfrm>
          <a:off x="643469" y="1782981"/>
          <a:ext cx="4008384"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5077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A365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BE160A-F40D-4DFE-BF09-5E7A9A4486AF}"/>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2000" dirty="0">
                <a:solidFill>
                  <a:srgbClr val="FFFFFF"/>
                </a:solidFill>
              </a:rPr>
              <a:t>THE OVARIAN CYSTS DIAGNOSIS,SYMPTOMS AND CARE PLAN RECOMMENDED.</a:t>
            </a:r>
            <a:br>
              <a:rPr lang="en-US" sz="2000" dirty="0"/>
            </a:br>
            <a:endParaRPr lang="en-US" sz="2000" dirty="0">
              <a:solidFill>
                <a:srgbClr val="FFFFFF"/>
              </a:solidFill>
              <a:cs typeface="Calibri Light"/>
            </a:endParaRPr>
          </a:p>
        </p:txBody>
      </p:sp>
      <p:pic>
        <p:nvPicPr>
          <p:cNvPr id="5" name="Picture 5" descr="Diagram&#10;&#10;Description automatically generated">
            <a:extLst>
              <a:ext uri="{FF2B5EF4-FFF2-40B4-BE49-F238E27FC236}">
                <a16:creationId xmlns:a16="http://schemas.microsoft.com/office/drawing/2014/main" id="{7BACD8BB-B33D-4B7F-A7D5-19565EDE0602}"/>
              </a:ext>
            </a:extLst>
          </p:cNvPr>
          <p:cNvPicPr>
            <a:picLocks noChangeAspect="1"/>
          </p:cNvPicPr>
          <p:nvPr/>
        </p:nvPicPr>
        <p:blipFill rotWithShape="1">
          <a:blip r:embed="rId2"/>
          <a:srcRect r="1899" b="2"/>
          <a:stretch/>
        </p:blipFill>
        <p:spPr>
          <a:xfrm>
            <a:off x="327547" y="2454903"/>
            <a:ext cx="7058306" cy="4080254"/>
          </a:xfrm>
          <a:prstGeom prst="rect">
            <a:avLst/>
          </a:prstGeom>
        </p:spPr>
      </p:pic>
      <p:sp>
        <p:nvSpPr>
          <p:cNvPr id="30" name="Rectangle 2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a:p>
            <a:pPr algn="ctr">
              <a:defRPr/>
            </a:pPr>
            <a:endParaRPr lang="en-US" dirty="0">
              <a:latin typeface="Calibri" panose="020F0502020204030204"/>
              <a:cs typeface="Calibri"/>
            </a:endParaRPr>
          </a:p>
          <a:p>
            <a:pPr algn="ctr">
              <a:defRPr/>
            </a:pPr>
            <a:endParaRPr lang="en-US" dirty="0">
              <a:latin typeface="Calibri" panose="020F0502020204030204"/>
              <a:cs typeface="Calibri"/>
            </a:endParaRPr>
          </a:p>
          <a:p>
            <a:pPr algn="ctr">
              <a:defRPr/>
            </a:pPr>
            <a:endParaRPr lang="en-US" dirty="0">
              <a:latin typeface="Calibri" panose="020F0502020204030204"/>
              <a:cs typeface="Calibri"/>
            </a:endParaRPr>
          </a:p>
        </p:txBody>
      </p:sp>
      <p:sp>
        <p:nvSpPr>
          <p:cNvPr id="4" name="TextBox 3">
            <a:extLst>
              <a:ext uri="{FF2B5EF4-FFF2-40B4-BE49-F238E27FC236}">
                <a16:creationId xmlns:a16="http://schemas.microsoft.com/office/drawing/2014/main" id="{C8544804-ABAD-4717-AB4F-02ADE1116721}"/>
              </a:ext>
            </a:extLst>
          </p:cNvPr>
          <p:cNvSpPr txBox="1"/>
          <p:nvPr/>
        </p:nvSpPr>
        <p:spPr>
          <a:xfrm>
            <a:off x="7828036" y="702065"/>
            <a:ext cx="4028587" cy="60025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62500" lnSpcReduction="20000"/>
          </a:bodyPr>
          <a:lstStyle/>
          <a:p>
            <a:pPr>
              <a:lnSpc>
                <a:spcPct val="90000"/>
              </a:lnSpc>
              <a:spcAft>
                <a:spcPts val="600"/>
              </a:spcAft>
            </a:pPr>
            <a:r>
              <a:rPr lang="en-US" sz="1400" dirty="0">
                <a:solidFill>
                  <a:schemeClr val="bg1"/>
                </a:solidFill>
                <a:latin typeface="Arial"/>
                <a:cs typeface="Arial"/>
              </a:rPr>
              <a:t>This poster is focusing on one of the many conditions that occurs in</a:t>
            </a:r>
            <a:endParaRPr lang="en-US" sz="1400">
              <a:solidFill>
                <a:schemeClr val="bg1"/>
              </a:solidFill>
              <a:cs typeface="Calibri"/>
            </a:endParaRPr>
          </a:p>
          <a:p>
            <a:pPr>
              <a:lnSpc>
                <a:spcPct val="90000"/>
              </a:lnSpc>
              <a:spcAft>
                <a:spcPts val="600"/>
              </a:spcAft>
            </a:pPr>
            <a:r>
              <a:rPr lang="en-US" sz="1400" dirty="0">
                <a:solidFill>
                  <a:schemeClr val="bg1"/>
                </a:solidFill>
                <a:latin typeface="Arial"/>
                <a:cs typeface="Arial"/>
              </a:rPr>
              <a:t> ovaries.</a:t>
            </a:r>
            <a:endParaRPr lang="en-US" sz="1400">
              <a:solidFill>
                <a:schemeClr val="bg1"/>
              </a:solidFill>
              <a:cs typeface="Calibri"/>
            </a:endParaRPr>
          </a:p>
          <a:p>
            <a:pPr>
              <a:lnSpc>
                <a:spcPct val="90000"/>
              </a:lnSpc>
              <a:spcAft>
                <a:spcPts val="600"/>
              </a:spcAft>
            </a:pPr>
            <a:endParaRPr lang="en-US" sz="1400" dirty="0">
              <a:solidFill>
                <a:schemeClr val="bg1"/>
              </a:solidFill>
              <a:latin typeface="Arial"/>
              <a:cs typeface="Arial"/>
            </a:endParaRPr>
          </a:p>
          <a:p>
            <a:pPr>
              <a:lnSpc>
                <a:spcPct val="90000"/>
              </a:lnSpc>
              <a:spcAft>
                <a:spcPts val="600"/>
              </a:spcAft>
            </a:pPr>
            <a:r>
              <a:rPr lang="en-US" sz="1400" dirty="0">
                <a:solidFill>
                  <a:schemeClr val="bg1"/>
                </a:solidFill>
                <a:latin typeface="Arial"/>
                <a:cs typeface="Arial"/>
              </a:rPr>
              <a:t>The ovarian cysts is a fluid filled sack that occurs on an ovary.</a:t>
            </a:r>
          </a:p>
          <a:p>
            <a:pPr>
              <a:lnSpc>
                <a:spcPct val="90000"/>
              </a:lnSpc>
              <a:spcAft>
                <a:spcPts val="600"/>
              </a:spcAft>
            </a:pPr>
            <a:endParaRPr lang="en-US" sz="1400" dirty="0">
              <a:solidFill>
                <a:schemeClr val="bg1"/>
              </a:solidFill>
              <a:latin typeface="Arial"/>
              <a:cs typeface="Arial"/>
            </a:endParaRPr>
          </a:p>
          <a:p>
            <a:pPr>
              <a:lnSpc>
                <a:spcPct val="90000"/>
              </a:lnSpc>
              <a:spcAft>
                <a:spcPts val="600"/>
              </a:spcAft>
            </a:pPr>
            <a:r>
              <a:rPr lang="en-US" sz="1400" dirty="0">
                <a:solidFill>
                  <a:schemeClr val="bg1"/>
                </a:solidFill>
                <a:latin typeface="Arial"/>
                <a:cs typeface="Arial"/>
              </a:rPr>
              <a:t>CAUSES</a:t>
            </a:r>
          </a:p>
          <a:p>
            <a:pPr>
              <a:lnSpc>
                <a:spcPct val="90000"/>
              </a:lnSpc>
              <a:spcAft>
                <a:spcPts val="600"/>
              </a:spcAft>
            </a:pPr>
            <a:r>
              <a:rPr lang="en-US" sz="1400" dirty="0">
                <a:solidFill>
                  <a:schemeClr val="bg1">
                    <a:lumMod val="95000"/>
                  </a:schemeClr>
                </a:solidFill>
                <a:latin typeface="Arial"/>
                <a:ea typeface="+mn-lt"/>
                <a:cs typeface="+mn-lt"/>
              </a:rPr>
              <a:t>There are 2 types of ovarian cysts. </a:t>
            </a:r>
            <a:endParaRPr lang="en-US" sz="1400" dirty="0">
              <a:solidFill>
                <a:schemeClr val="bg1">
                  <a:lumMod val="95000"/>
                </a:schemeClr>
              </a:solidFill>
              <a:latin typeface="Arial"/>
              <a:cs typeface="Calibri"/>
            </a:endParaRPr>
          </a:p>
          <a:p>
            <a:pPr marL="285750" indent="-285750">
              <a:buFont typeface="Arial"/>
              <a:buChar char="•"/>
            </a:pPr>
            <a:r>
              <a:rPr lang="en-US" sz="1400" dirty="0">
                <a:solidFill>
                  <a:schemeClr val="bg1">
                    <a:lumMod val="95000"/>
                  </a:schemeClr>
                </a:solidFill>
                <a:latin typeface="Calibri Light"/>
                <a:ea typeface="+mn-lt"/>
                <a:cs typeface="+mn-lt"/>
              </a:rPr>
              <a:t>Functional ovarian cysts – cysts that develop as part of the menstrual cycle and are usually harmless and short-lived; these are the most common type</a:t>
            </a:r>
            <a:endParaRPr lang="en-US" sz="1400" dirty="0">
              <a:solidFill>
                <a:schemeClr val="bg1">
                  <a:lumMod val="95000"/>
                </a:schemeClr>
              </a:solidFill>
              <a:latin typeface="Calibri Light"/>
              <a:cs typeface="Calibri"/>
            </a:endParaRPr>
          </a:p>
          <a:p>
            <a:endParaRPr lang="en-US" sz="1400" dirty="0">
              <a:solidFill>
                <a:schemeClr val="bg1">
                  <a:lumMod val="95000"/>
                </a:schemeClr>
              </a:solidFill>
              <a:latin typeface="Calibri Light"/>
              <a:ea typeface="+mn-lt"/>
              <a:cs typeface="+mn-lt"/>
            </a:endParaRPr>
          </a:p>
          <a:p>
            <a:pPr marL="285750" indent="-285750">
              <a:buFont typeface="Arial"/>
              <a:buChar char="•"/>
            </a:pPr>
            <a:r>
              <a:rPr lang="en-US" sz="1400" dirty="0">
                <a:solidFill>
                  <a:schemeClr val="bg1">
                    <a:lumMod val="95000"/>
                  </a:schemeClr>
                </a:solidFill>
                <a:latin typeface="Calibri Light"/>
                <a:ea typeface="+mn-lt"/>
                <a:cs typeface="+mn-lt"/>
              </a:rPr>
              <a:t>Pathological ovarian cysts – cysts that form as a result of abnormal cell growth; these are much less common</a:t>
            </a:r>
            <a:endParaRPr lang="en-US" sz="1400" dirty="0">
              <a:solidFill>
                <a:schemeClr val="bg1">
                  <a:lumMod val="95000"/>
                </a:schemeClr>
              </a:solidFill>
              <a:latin typeface="Calibri Light"/>
              <a:cs typeface="Calibri"/>
            </a:endParaRPr>
          </a:p>
          <a:p>
            <a:pPr>
              <a:lnSpc>
                <a:spcPct val="90000"/>
              </a:lnSpc>
              <a:spcAft>
                <a:spcPts val="600"/>
              </a:spcAft>
            </a:pPr>
            <a:endParaRPr lang="en-US" sz="1400" dirty="0">
              <a:solidFill>
                <a:schemeClr val="bg1">
                  <a:lumMod val="95000"/>
                </a:schemeClr>
              </a:solidFill>
              <a:latin typeface="Calibri Light"/>
              <a:cs typeface="Calibri"/>
            </a:endParaRPr>
          </a:p>
          <a:p>
            <a:pPr>
              <a:buFont typeface="Arial" panose="020B0604020202020204" pitchFamily="34" charset="0"/>
              <a:buChar char="•"/>
            </a:pPr>
            <a:endParaRPr lang="en-US" sz="1400" dirty="0">
              <a:solidFill>
                <a:schemeClr val="bg1">
                  <a:lumMod val="95000"/>
                </a:schemeClr>
              </a:solidFill>
              <a:latin typeface="Calibri Light"/>
              <a:cs typeface="Calibri"/>
            </a:endParaRPr>
          </a:p>
          <a:p>
            <a:r>
              <a:rPr lang="en-US" sz="1400" dirty="0">
                <a:solidFill>
                  <a:schemeClr val="bg1">
                    <a:lumMod val="95000"/>
                  </a:schemeClr>
                </a:solidFill>
                <a:latin typeface="Arial"/>
                <a:cs typeface="Calibri"/>
              </a:rPr>
              <a:t> SYMPTOMS</a:t>
            </a:r>
          </a:p>
          <a:p>
            <a:endParaRPr lang="en-US" sz="1400" dirty="0">
              <a:solidFill>
                <a:schemeClr val="bg1">
                  <a:lumMod val="95000"/>
                </a:schemeClr>
              </a:solidFill>
              <a:latin typeface="Arial"/>
              <a:ea typeface="+mn-lt"/>
              <a:cs typeface="+mn-lt"/>
            </a:endParaRPr>
          </a:p>
          <a:p>
            <a:pPr marL="285750" indent="-285750">
              <a:buFont typeface="Wingdings"/>
              <a:buChar char="v"/>
            </a:pPr>
            <a:r>
              <a:rPr lang="en-US" sz="1400" dirty="0">
                <a:solidFill>
                  <a:schemeClr val="bg1">
                    <a:lumMod val="95000"/>
                  </a:schemeClr>
                </a:solidFill>
                <a:latin typeface="Arial"/>
                <a:ea typeface="+mn-lt"/>
                <a:cs typeface="+mn-lt"/>
              </a:rPr>
              <a:t>Pain  in your lower abdomen</a:t>
            </a:r>
            <a:endParaRPr lang="en-US" sz="1400">
              <a:solidFill>
                <a:schemeClr val="bg1">
                  <a:lumMod val="95000"/>
                </a:schemeClr>
              </a:solidFill>
              <a:latin typeface="Arial"/>
              <a:cs typeface="Arial"/>
            </a:endParaRPr>
          </a:p>
          <a:p>
            <a:pPr marL="285750" indent="-285750">
              <a:buFont typeface="Wingdings"/>
              <a:buChar char="v"/>
            </a:pPr>
            <a:r>
              <a:rPr lang="en-US" sz="1400" dirty="0">
                <a:solidFill>
                  <a:schemeClr val="bg1">
                    <a:lumMod val="95000"/>
                  </a:schemeClr>
                </a:solidFill>
                <a:latin typeface="Arial"/>
                <a:ea typeface="+mn-lt"/>
                <a:cs typeface="+mn-lt"/>
              </a:rPr>
              <a:t>Pain during sexual intercourse</a:t>
            </a:r>
            <a:endParaRPr lang="en-US" sz="1400">
              <a:solidFill>
                <a:schemeClr val="bg1">
                  <a:lumMod val="95000"/>
                </a:schemeClr>
              </a:solidFill>
              <a:latin typeface="Arial"/>
              <a:cs typeface="Arial"/>
            </a:endParaRPr>
          </a:p>
          <a:p>
            <a:pPr marL="285750" indent="-285750">
              <a:buFont typeface="Wingdings"/>
              <a:buChar char="v"/>
            </a:pPr>
            <a:r>
              <a:rPr lang="en-US" sz="1400" dirty="0">
                <a:solidFill>
                  <a:schemeClr val="bg1">
                    <a:lumMod val="95000"/>
                  </a:schemeClr>
                </a:solidFill>
                <a:latin typeface="Arial"/>
                <a:ea typeface="+mn-lt"/>
                <a:cs typeface="+mn-lt"/>
              </a:rPr>
              <a:t>Needing to pee more often or urgently</a:t>
            </a:r>
            <a:endParaRPr lang="en-US" sz="1400">
              <a:solidFill>
                <a:schemeClr val="bg1">
                  <a:lumMod val="95000"/>
                </a:schemeClr>
              </a:solidFill>
              <a:latin typeface="Arial"/>
              <a:cs typeface="Calibri" panose="020F0502020204030204"/>
            </a:endParaRPr>
          </a:p>
          <a:p>
            <a:pPr marL="285750" indent="-285750">
              <a:buFont typeface="Wingdings"/>
              <a:buChar char="v"/>
            </a:pPr>
            <a:r>
              <a:rPr lang="en-US" sz="1400" dirty="0">
                <a:solidFill>
                  <a:schemeClr val="bg1">
                    <a:lumMod val="95000"/>
                  </a:schemeClr>
                </a:solidFill>
                <a:latin typeface="Arial"/>
                <a:ea typeface="+mn-lt"/>
                <a:cs typeface="+mn-lt"/>
              </a:rPr>
              <a:t>Fever</a:t>
            </a:r>
            <a:endParaRPr lang="en-US" sz="1400" dirty="0">
              <a:solidFill>
                <a:schemeClr val="bg1">
                  <a:lumMod val="95000"/>
                </a:schemeClr>
              </a:solidFill>
              <a:latin typeface="Arial"/>
              <a:cs typeface="Calibri"/>
            </a:endParaRPr>
          </a:p>
          <a:p>
            <a:pPr marL="285750" indent="-285750">
              <a:buFont typeface="Wingdings"/>
              <a:buChar char="v"/>
            </a:pPr>
            <a:r>
              <a:rPr lang="en-US" sz="1400" dirty="0">
                <a:solidFill>
                  <a:schemeClr val="bg1">
                    <a:lumMod val="95000"/>
                  </a:schemeClr>
                </a:solidFill>
                <a:latin typeface="Arial"/>
                <a:cs typeface="Calibri"/>
              </a:rPr>
              <a:t>Smelly vaginal discharge</a:t>
            </a:r>
          </a:p>
          <a:p>
            <a:endParaRPr lang="en-US" sz="1400" dirty="0">
              <a:solidFill>
                <a:schemeClr val="bg1">
                  <a:lumMod val="95000"/>
                </a:schemeClr>
              </a:solidFill>
              <a:latin typeface="Calibri"/>
              <a:cs typeface="Calibri"/>
            </a:endParaRPr>
          </a:p>
          <a:p>
            <a:endParaRPr lang="en-US" sz="1400" dirty="0">
              <a:solidFill>
                <a:schemeClr val="bg1">
                  <a:lumMod val="95000"/>
                </a:schemeClr>
              </a:solidFill>
              <a:latin typeface="Calibri"/>
              <a:cs typeface="Calibri"/>
            </a:endParaRPr>
          </a:p>
          <a:p>
            <a:r>
              <a:rPr lang="en-US" sz="1400" dirty="0">
                <a:solidFill>
                  <a:schemeClr val="bg1">
                    <a:lumMod val="95000"/>
                  </a:schemeClr>
                </a:solidFill>
                <a:latin typeface="Arial"/>
                <a:cs typeface="Calibri"/>
              </a:rPr>
              <a:t>FORMULATED CARE PLAN</a:t>
            </a:r>
          </a:p>
          <a:p>
            <a:endParaRPr lang="en-US" sz="1400" dirty="0">
              <a:solidFill>
                <a:schemeClr val="bg1">
                  <a:lumMod val="95000"/>
                </a:schemeClr>
              </a:solidFill>
              <a:latin typeface="Arial"/>
              <a:ea typeface="+mn-lt"/>
              <a:cs typeface="+mn-lt"/>
            </a:endParaRPr>
          </a:p>
          <a:p>
            <a:pPr marL="285750" indent="-285750">
              <a:buFont typeface="Wingdings"/>
              <a:buChar char="Ø"/>
            </a:pPr>
            <a:r>
              <a:rPr lang="en-US" sz="1400" dirty="0">
                <a:solidFill>
                  <a:schemeClr val="bg1">
                    <a:lumMod val="95000"/>
                  </a:schemeClr>
                </a:solidFill>
                <a:latin typeface="Arial"/>
                <a:ea typeface="+mn-lt"/>
                <a:cs typeface="+mn-lt"/>
              </a:rPr>
              <a:t>Sit in a warm bath,  or place a heating pad (turned on low) on your abdomen.</a:t>
            </a:r>
          </a:p>
          <a:p>
            <a:endParaRPr lang="en-US" sz="1400" dirty="0">
              <a:solidFill>
                <a:schemeClr val="bg1">
                  <a:lumMod val="95000"/>
                </a:schemeClr>
              </a:solidFill>
              <a:latin typeface="Arial"/>
              <a:ea typeface="+mn-lt"/>
              <a:cs typeface="+mn-lt"/>
            </a:endParaRPr>
          </a:p>
          <a:p>
            <a:pPr marL="285750" indent="-285750">
              <a:buFont typeface="Wingdings"/>
              <a:buChar char="Ø"/>
            </a:pPr>
            <a:r>
              <a:rPr lang="en-US" sz="1400" b="1" dirty="0">
                <a:solidFill>
                  <a:schemeClr val="bg1">
                    <a:lumMod val="95000"/>
                  </a:schemeClr>
                </a:solidFill>
                <a:latin typeface="Arial"/>
                <a:ea typeface="+mn-lt"/>
                <a:cs typeface="+mn-lt"/>
              </a:rPr>
              <a:t>Get regular pelvic exams or Pap smears</a:t>
            </a:r>
            <a:endParaRPr lang="en-US" sz="1400"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pPr marL="285750" indent="-285750">
              <a:buFont typeface="Wingdings"/>
              <a:buChar char="Ø"/>
            </a:pPr>
            <a:r>
              <a:rPr lang="en-US" sz="1400" b="1" dirty="0">
                <a:solidFill>
                  <a:schemeClr val="bg1">
                    <a:lumMod val="95000"/>
                  </a:schemeClr>
                </a:solidFill>
                <a:latin typeface="Arial"/>
                <a:cs typeface="Calibri"/>
              </a:rPr>
              <a:t>Eat balanced diet full of roughages</a:t>
            </a:r>
          </a:p>
          <a:p>
            <a:pPr marL="285750" indent="-285750">
              <a:buFont typeface="Wingdings"/>
              <a:buChar char="Ø"/>
            </a:pPr>
            <a:endParaRPr lang="en-US" sz="1400" b="1" dirty="0">
              <a:solidFill>
                <a:schemeClr val="bg1">
                  <a:lumMod val="95000"/>
                </a:schemeClr>
              </a:solidFill>
              <a:latin typeface="Arial"/>
              <a:cs typeface="Calibri"/>
            </a:endParaRPr>
          </a:p>
          <a:p>
            <a:pPr marL="285750" indent="-285750">
              <a:buFont typeface="Wingdings"/>
              <a:buChar char="Ø"/>
            </a:pPr>
            <a:r>
              <a:rPr lang="en-US" sz="1400" b="1" dirty="0">
                <a:solidFill>
                  <a:schemeClr val="bg1">
                    <a:lumMod val="95000"/>
                  </a:schemeClr>
                </a:solidFill>
                <a:latin typeface="Arial"/>
                <a:cs typeface="Calibri"/>
              </a:rPr>
              <a:t>Surgery treatment</a:t>
            </a:r>
          </a:p>
          <a:p>
            <a:endParaRPr lang="en-US" sz="1400" b="1"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endParaRPr lang="en-US" sz="1400" b="1" dirty="0">
              <a:solidFill>
                <a:schemeClr val="bg1">
                  <a:lumMod val="95000"/>
                </a:schemeClr>
              </a:solidFill>
              <a:latin typeface="Arial"/>
              <a:cs typeface="Calibri"/>
            </a:endParaRPr>
          </a:p>
          <a:p>
            <a:pPr marL="285750" indent="-285750">
              <a:buFont typeface="Wingdings"/>
              <a:buChar char="Ø"/>
            </a:pPr>
            <a:endParaRPr lang="en-US" sz="1400" b="1" dirty="0">
              <a:solidFill>
                <a:schemeClr val="bg1">
                  <a:lumMod val="95000"/>
                </a:schemeClr>
              </a:solidFill>
              <a:latin typeface="Arial"/>
              <a:cs typeface="Calibri"/>
            </a:endParaRPr>
          </a:p>
          <a:p>
            <a:endParaRPr lang="en-US" sz="1400" dirty="0">
              <a:solidFill>
                <a:schemeClr val="bg1">
                  <a:lumMod val="95000"/>
                </a:schemeClr>
              </a:solidFill>
              <a:latin typeface="Arial"/>
              <a:cs typeface="Calibri"/>
            </a:endParaRPr>
          </a:p>
          <a:p>
            <a:pPr marL="285750" indent="-285750">
              <a:buFont typeface="Arial"/>
              <a:buChar char="•"/>
            </a:pPr>
            <a:endParaRPr lang="en-US" sz="1400" dirty="0">
              <a:solidFill>
                <a:schemeClr val="bg1">
                  <a:lumMod val="95000"/>
                </a:schemeClr>
              </a:solidFill>
              <a:latin typeface="Arial"/>
              <a:cs typeface="Calibri"/>
            </a:endParaRPr>
          </a:p>
          <a:p>
            <a:endParaRPr lang="en-US" sz="1400" dirty="0">
              <a:solidFill>
                <a:schemeClr val="bg1">
                  <a:lumMod val="95000"/>
                </a:schemeClr>
              </a:solidFill>
              <a:latin typeface="Arial"/>
              <a:cs typeface="Calibri"/>
            </a:endParaRPr>
          </a:p>
          <a:p>
            <a:endParaRPr lang="en-US" sz="1400" dirty="0">
              <a:solidFill>
                <a:schemeClr val="bg1">
                  <a:lumMod val="95000"/>
                </a:schemeClr>
              </a:solidFill>
              <a:highlight>
                <a:srgbClr val="000080"/>
              </a:highlight>
              <a:latin typeface="Calibri" panose="020F0502020204030204"/>
              <a:cs typeface="Calibri"/>
            </a:endParaRPr>
          </a:p>
          <a:p>
            <a:endParaRPr lang="en-US" sz="1200" dirty="0">
              <a:solidFill>
                <a:schemeClr val="bg1">
                  <a:lumMod val="95000"/>
                </a:schemeClr>
              </a:solidFill>
              <a:highlight>
                <a:srgbClr val="000080"/>
              </a:highlight>
              <a:latin typeface="Calibri" panose="020F0502020204030204"/>
              <a:cs typeface="Calibri"/>
            </a:endParaRPr>
          </a:p>
          <a:p>
            <a:pPr marL="285750" indent="-285750">
              <a:buFont typeface="Wingdings"/>
              <a:buChar char="Ø"/>
            </a:pPr>
            <a:endParaRPr lang="en-US" sz="1200" dirty="0">
              <a:solidFill>
                <a:schemeClr val="bg1">
                  <a:lumMod val="95000"/>
                </a:schemeClr>
              </a:solidFill>
              <a:highlight>
                <a:srgbClr val="000080"/>
              </a:highlight>
              <a:latin typeface="Arial"/>
              <a:cs typeface="Calibri"/>
            </a:endParaRPr>
          </a:p>
          <a:p>
            <a:endParaRPr lang="en-US" sz="1200" dirty="0">
              <a:solidFill>
                <a:schemeClr val="bg1">
                  <a:lumMod val="95000"/>
                </a:schemeClr>
              </a:solidFill>
              <a:highlight>
                <a:srgbClr val="000080"/>
              </a:highlight>
              <a:latin typeface="Arial"/>
              <a:cs typeface="Calibri"/>
            </a:endParaRPr>
          </a:p>
          <a:p>
            <a:pPr>
              <a:lnSpc>
                <a:spcPct val="90000"/>
              </a:lnSpc>
              <a:spcAft>
                <a:spcPts val="600"/>
              </a:spcAft>
            </a:pPr>
            <a:br>
              <a:rPr lang="en-US" dirty="0"/>
            </a:br>
            <a:endParaRPr lang="en-US" sz="1200">
              <a:solidFill>
                <a:schemeClr val="bg1">
                  <a:lumMod val="95000"/>
                </a:schemeClr>
              </a:solidFill>
              <a:latin typeface="Arial"/>
              <a:cs typeface="Arial"/>
            </a:endParaRPr>
          </a:p>
        </p:txBody>
      </p:sp>
    </p:spTree>
    <p:extLst>
      <p:ext uri="{BB962C8B-B14F-4D97-AF65-F5344CB8AC3E}">
        <p14:creationId xmlns:p14="http://schemas.microsoft.com/office/powerpoint/2010/main" val="159059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B528A5-2C44-4084-907B-EC011635997D}"/>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 LIST</a:t>
            </a:r>
          </a:p>
        </p:txBody>
      </p:sp>
      <p:sp>
        <p:nvSpPr>
          <p:cNvPr id="3" name="TextBox 2">
            <a:extLst>
              <a:ext uri="{FF2B5EF4-FFF2-40B4-BE49-F238E27FC236}">
                <a16:creationId xmlns:a16="http://schemas.microsoft.com/office/drawing/2014/main" id="{1B760801-9577-403B-B77A-19BDDD90B174}"/>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400" dirty="0">
                <a:latin typeface="Arial"/>
                <a:cs typeface="Arial"/>
              </a:rPr>
              <a:t>Bacon, R.L. and Niles, N.R., 1986. Female Reproductive System. In </a:t>
            </a:r>
            <a:r>
              <a:rPr lang="en-US" sz="1400" i="1" dirty="0">
                <a:latin typeface="Arial"/>
                <a:cs typeface="Arial"/>
              </a:rPr>
              <a:t>Medical Histology</a:t>
            </a:r>
            <a:r>
              <a:rPr lang="en-US" sz="1400" dirty="0">
                <a:latin typeface="Arial"/>
                <a:cs typeface="Arial"/>
              </a:rPr>
              <a:t> (pp. 357-393). Springer, New York, NY.</a:t>
            </a:r>
          </a:p>
          <a:p>
            <a:pPr marL="285750" indent="-228600">
              <a:lnSpc>
                <a:spcPct val="90000"/>
              </a:lnSpc>
              <a:spcAft>
                <a:spcPts val="600"/>
              </a:spcAft>
              <a:buFont typeface="Arial" panose="020B0604020202020204" pitchFamily="34" charset="0"/>
              <a:buChar char="•"/>
            </a:pPr>
            <a:r>
              <a:rPr lang="en-US" sz="1400" dirty="0">
                <a:latin typeface="Arial"/>
                <a:cs typeface="Arial"/>
              </a:rPr>
              <a:t>Bukovsky, A., Caudle, M.R.,  </a:t>
            </a:r>
            <a:r>
              <a:rPr lang="en-US" sz="1400" dirty="0" err="1">
                <a:latin typeface="Arial"/>
                <a:cs typeface="Arial"/>
              </a:rPr>
              <a:t>Svetlikova</a:t>
            </a:r>
            <a:r>
              <a:rPr lang="en-US" sz="1400" dirty="0">
                <a:latin typeface="Arial"/>
                <a:cs typeface="Arial"/>
              </a:rPr>
              <a:t>, M., </a:t>
            </a:r>
            <a:r>
              <a:rPr lang="en-US" sz="1400" dirty="0" err="1">
                <a:latin typeface="Arial"/>
                <a:cs typeface="Arial"/>
              </a:rPr>
              <a:t>Wimalasena</a:t>
            </a:r>
            <a:r>
              <a:rPr lang="en-US" sz="1400" dirty="0">
                <a:latin typeface="Arial"/>
                <a:cs typeface="Arial"/>
              </a:rPr>
              <a:t>, J., Ayala, M.E. and Dominguez, R., 2005. Oogenesis in adult mammals, including humans. </a:t>
            </a:r>
            <a:r>
              <a:rPr lang="en-US" sz="1400" i="1" dirty="0">
                <a:latin typeface="Arial"/>
                <a:cs typeface="Arial"/>
              </a:rPr>
              <a:t>Endocrine</a:t>
            </a:r>
            <a:r>
              <a:rPr lang="en-US" sz="1400" dirty="0">
                <a:latin typeface="Arial"/>
                <a:cs typeface="Arial"/>
              </a:rPr>
              <a:t>, </a:t>
            </a:r>
            <a:r>
              <a:rPr lang="en-US" sz="1400" i="1" dirty="0">
                <a:latin typeface="Arial"/>
                <a:cs typeface="Arial"/>
              </a:rPr>
              <a:t>26</a:t>
            </a:r>
            <a:r>
              <a:rPr lang="en-US" sz="1400" dirty="0">
                <a:latin typeface="Arial"/>
                <a:cs typeface="Arial"/>
              </a:rPr>
              <a:t>(3), pp.301-316.</a:t>
            </a:r>
          </a:p>
          <a:p>
            <a:pPr marL="285750" indent="-228600">
              <a:lnSpc>
                <a:spcPct val="90000"/>
              </a:lnSpc>
              <a:spcAft>
                <a:spcPts val="600"/>
              </a:spcAft>
              <a:buFont typeface="Arial" panose="020B0604020202020204" pitchFamily="34" charset="0"/>
              <a:buChar char="•"/>
            </a:pPr>
            <a:r>
              <a:rPr lang="en-US" sz="1400" dirty="0">
                <a:latin typeface="Arial"/>
                <a:cs typeface="Arial"/>
              </a:rPr>
              <a:t>Hoffmann, K.H., 2018. Oogenesis and the female reproductive system. In </a:t>
            </a:r>
            <a:r>
              <a:rPr lang="en-US" sz="1400" i="1" dirty="0">
                <a:latin typeface="Arial"/>
                <a:cs typeface="Arial"/>
              </a:rPr>
              <a:t>Insect reproduction</a:t>
            </a:r>
            <a:r>
              <a:rPr lang="en-US" sz="1400" dirty="0">
                <a:latin typeface="Arial"/>
                <a:cs typeface="Arial"/>
              </a:rPr>
              <a:t> (pp. 1-32). CRC Press.</a:t>
            </a:r>
          </a:p>
          <a:p>
            <a:pPr marL="285750" indent="-228600">
              <a:lnSpc>
                <a:spcPct val="90000"/>
              </a:lnSpc>
              <a:spcAft>
                <a:spcPts val="600"/>
              </a:spcAft>
              <a:buFont typeface="Arial" panose="020B0604020202020204" pitchFamily="34" charset="0"/>
              <a:buChar char="•"/>
            </a:pPr>
            <a:r>
              <a:rPr lang="en-US" sz="1400" dirty="0">
                <a:latin typeface="Arial"/>
                <a:ea typeface="+mn-lt"/>
                <a:cs typeface="+mn-lt"/>
              </a:rPr>
              <a:t>Muller, A., 2018. </a:t>
            </a:r>
            <a:r>
              <a:rPr lang="en-US" sz="1400" i="1" dirty="0">
                <a:latin typeface="Arial"/>
                <a:ea typeface="+mn-lt"/>
                <a:cs typeface="+mn-lt"/>
              </a:rPr>
              <a:t>Ross and Wilson Pocket Reference Guide to Anatomy and Physiology</a:t>
            </a:r>
            <a:r>
              <a:rPr lang="en-US" sz="1400" dirty="0">
                <a:latin typeface="Arial"/>
                <a:ea typeface="+mn-lt"/>
                <a:cs typeface="+mn-lt"/>
              </a:rPr>
              <a:t>. Elsevier Health Sciences.</a:t>
            </a: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dirty="0">
                <a:latin typeface="Arial"/>
                <a:cs typeface="Arial"/>
              </a:rPr>
              <a:t>McLafferty, E., Johnstone, C., Hendry, C. and Farley, A., 2014. Male and female reproductive systems and associated conditions. </a:t>
            </a:r>
            <a:r>
              <a:rPr lang="en-US" sz="1400" i="1" dirty="0">
                <a:latin typeface="Arial"/>
                <a:cs typeface="Arial"/>
              </a:rPr>
              <a:t>Nursing Standard</a:t>
            </a:r>
            <a:r>
              <a:rPr lang="en-US" sz="1400" dirty="0">
                <a:latin typeface="Arial"/>
                <a:cs typeface="Arial"/>
              </a:rPr>
              <a:t>, </a:t>
            </a:r>
            <a:r>
              <a:rPr lang="en-US" sz="1400" i="1" dirty="0">
                <a:latin typeface="Arial"/>
                <a:cs typeface="Arial"/>
              </a:rPr>
              <a:t>28</a:t>
            </a:r>
            <a:r>
              <a:rPr lang="en-US" sz="1400" dirty="0">
                <a:latin typeface="Arial"/>
                <a:cs typeface="Arial"/>
              </a:rPr>
              <a:t>(36).</a:t>
            </a:r>
          </a:p>
          <a:p>
            <a:pPr marL="285750" indent="-228600">
              <a:lnSpc>
                <a:spcPct val="90000"/>
              </a:lnSpc>
              <a:spcAft>
                <a:spcPts val="600"/>
              </a:spcAft>
              <a:buFont typeface="Arial" panose="020B0604020202020204" pitchFamily="34" charset="0"/>
              <a:buChar char="•"/>
            </a:pPr>
            <a:r>
              <a:rPr lang="en-US" sz="1400" dirty="0">
                <a:latin typeface="Arial"/>
                <a:cs typeface="Arial"/>
              </a:rPr>
              <a:t>Okamura, H.,  </a:t>
            </a:r>
            <a:r>
              <a:rPr lang="en-US" sz="1400" dirty="0" err="1">
                <a:latin typeface="Arial"/>
                <a:cs typeface="Arial"/>
              </a:rPr>
              <a:t>Katabuchi</a:t>
            </a:r>
            <a:r>
              <a:rPr lang="en-US" sz="1400" dirty="0">
                <a:latin typeface="Arial"/>
                <a:cs typeface="Arial"/>
              </a:rPr>
              <a:t>, H., Nitta, M. and  </a:t>
            </a:r>
            <a:r>
              <a:rPr lang="en-US" sz="1400" dirty="0" err="1">
                <a:latin typeface="Arial"/>
                <a:cs typeface="Arial"/>
              </a:rPr>
              <a:t>Ohtake</a:t>
            </a:r>
            <a:r>
              <a:rPr lang="en-US" sz="1400" dirty="0">
                <a:latin typeface="Arial"/>
                <a:cs typeface="Arial"/>
              </a:rPr>
              <a:t>, H., 2006. Structural changes and cell properties of human ovarian surface epithelium in ovarian pathophysiology. </a:t>
            </a:r>
            <a:r>
              <a:rPr lang="en-US" sz="1400" i="1" dirty="0">
                <a:latin typeface="Arial"/>
                <a:cs typeface="Arial"/>
              </a:rPr>
              <a:t>Microscopy research and technique</a:t>
            </a:r>
            <a:r>
              <a:rPr lang="en-US" sz="1400" dirty="0">
                <a:latin typeface="Arial"/>
                <a:cs typeface="Arial"/>
              </a:rPr>
              <a:t>, </a:t>
            </a:r>
            <a:r>
              <a:rPr lang="en-US" sz="1400" i="1" dirty="0">
                <a:latin typeface="Arial"/>
                <a:cs typeface="Arial"/>
              </a:rPr>
              <a:t>69</a:t>
            </a:r>
            <a:r>
              <a:rPr lang="en-US" sz="1400" dirty="0">
                <a:latin typeface="Arial"/>
                <a:cs typeface="Arial"/>
              </a:rPr>
              <a:t>(6), pp.469-481.</a:t>
            </a:r>
          </a:p>
          <a:p>
            <a:pPr marL="285750" indent="-228600">
              <a:lnSpc>
                <a:spcPct val="90000"/>
              </a:lnSpc>
              <a:spcAft>
                <a:spcPts val="600"/>
              </a:spcAft>
              <a:buFont typeface="Arial" panose="020B0604020202020204" pitchFamily="34" charset="0"/>
              <a:buChar char="•"/>
            </a:pPr>
            <a:r>
              <a:rPr lang="en-US" sz="1400" dirty="0">
                <a:latin typeface="Arial"/>
                <a:cs typeface="Arial"/>
              </a:rPr>
              <a:t>Pineda, M.H., 2003. Female reproductive system. </a:t>
            </a:r>
            <a:r>
              <a:rPr lang="en-US" sz="1400" i="1" dirty="0">
                <a:latin typeface="Arial"/>
                <a:cs typeface="Arial"/>
              </a:rPr>
              <a:t>McDonald's veterinary endocrinology and reproduction</a:t>
            </a:r>
            <a:r>
              <a:rPr lang="en-US" sz="1400" dirty="0">
                <a:latin typeface="Arial"/>
                <a:cs typeface="Arial"/>
              </a:rPr>
              <a:t>, (Ed. 5), pp.283-340.</a:t>
            </a:r>
          </a:p>
          <a:p>
            <a:pPr marL="285750" indent="-228600">
              <a:lnSpc>
                <a:spcPct val="90000"/>
              </a:lnSpc>
              <a:spcAft>
                <a:spcPts val="600"/>
              </a:spcAft>
              <a:buFont typeface="Arial" panose="020B0604020202020204" pitchFamily="34" charset="0"/>
              <a:buChar char="•"/>
            </a:pPr>
            <a:r>
              <a:rPr lang="en-US" sz="1400" dirty="0">
                <a:latin typeface="Arial"/>
                <a:cs typeface="Arial"/>
              </a:rPr>
              <a:t>Waugh, A. and Grant, A., 2014. </a:t>
            </a:r>
            <a:r>
              <a:rPr lang="en-US" sz="1400" i="1" dirty="0">
                <a:latin typeface="Arial"/>
                <a:cs typeface="Arial"/>
              </a:rPr>
              <a:t>Ross &amp; Wilson Anatomy and physiology in health and illness E-book</a:t>
            </a:r>
            <a:r>
              <a:rPr lang="en-US" sz="1400" dirty="0">
                <a:latin typeface="Arial"/>
                <a:cs typeface="Arial"/>
              </a:rPr>
              <a:t>. Elsevier Health Sciences.</a:t>
            </a:r>
          </a:p>
          <a:p>
            <a:pPr marL="285750" indent="-228600">
              <a:lnSpc>
                <a:spcPct val="90000"/>
              </a:lnSpc>
              <a:spcAft>
                <a:spcPts val="600"/>
              </a:spcAft>
              <a:buFont typeface="Arial" panose="020B0604020202020204" pitchFamily="34" charset="0"/>
              <a:buChar char="•"/>
            </a:pPr>
            <a:r>
              <a:rPr lang="en-US" sz="1400" dirty="0">
                <a:latin typeface="Arial"/>
                <a:ea typeface="+mn-lt"/>
                <a:cs typeface="+mn-lt"/>
              </a:rPr>
              <a:t>Knudsen, U.B., Tabor, A., Mosgaard, B., Andersen, E.S., Kjer, J.J., Hahn-Pedersen, S., Toftager-Larsen, K. and Mogensen, O., 2004. Management of ovarian cysts. </a:t>
            </a:r>
            <a:r>
              <a:rPr lang="en-US" sz="1400" i="1" dirty="0">
                <a:latin typeface="Arial"/>
                <a:ea typeface="+mn-lt"/>
                <a:cs typeface="+mn-lt"/>
              </a:rPr>
              <a:t>Acta </a:t>
            </a:r>
            <a:r>
              <a:rPr lang="en-US" sz="1400" i="1" dirty="0" err="1">
                <a:latin typeface="Arial"/>
                <a:ea typeface="+mn-lt"/>
                <a:cs typeface="+mn-lt"/>
              </a:rPr>
              <a:t>obstetricia</a:t>
            </a:r>
            <a:r>
              <a:rPr lang="en-US" sz="1400" i="1" dirty="0">
                <a:latin typeface="Arial"/>
                <a:ea typeface="+mn-lt"/>
                <a:cs typeface="+mn-lt"/>
              </a:rPr>
              <a:t> et </a:t>
            </a:r>
            <a:r>
              <a:rPr lang="en-US" sz="1400" i="1" dirty="0" err="1">
                <a:latin typeface="Arial"/>
                <a:ea typeface="+mn-lt"/>
                <a:cs typeface="+mn-lt"/>
              </a:rPr>
              <a:t>gynecologica</a:t>
            </a:r>
            <a:r>
              <a:rPr lang="en-US" sz="1400" i="1" dirty="0">
                <a:latin typeface="Arial"/>
                <a:ea typeface="+mn-lt"/>
                <a:cs typeface="+mn-lt"/>
              </a:rPr>
              <a:t> Scandinavica</a:t>
            </a:r>
            <a:r>
              <a:rPr lang="en-US" sz="1400" dirty="0">
                <a:latin typeface="Arial"/>
                <a:ea typeface="+mn-lt"/>
                <a:cs typeface="+mn-lt"/>
              </a:rPr>
              <a:t>, </a:t>
            </a:r>
            <a:r>
              <a:rPr lang="en-US" sz="1400" i="1" dirty="0">
                <a:latin typeface="Arial"/>
                <a:ea typeface="+mn-lt"/>
                <a:cs typeface="+mn-lt"/>
              </a:rPr>
              <a:t>83</a:t>
            </a:r>
            <a:r>
              <a:rPr lang="en-US" sz="1400" dirty="0">
                <a:latin typeface="Arial"/>
                <a:ea typeface="+mn-lt"/>
                <a:cs typeface="+mn-lt"/>
              </a:rPr>
              <a:t>(11), pp.1012-1021.</a:t>
            </a:r>
            <a:endParaRPr lang="en-US" sz="1400" dirty="0">
              <a:latin typeface="Arial"/>
              <a:cs typeface="Arial"/>
            </a:endParaRPr>
          </a:p>
          <a:p>
            <a:pPr marL="285750" indent="-228600">
              <a:lnSpc>
                <a:spcPct val="90000"/>
              </a:lnSpc>
              <a:spcAft>
                <a:spcPts val="600"/>
              </a:spcAft>
              <a:buFont typeface="Arial" panose="020B0604020202020204" pitchFamily="34" charset="0"/>
              <a:buChar char="•"/>
            </a:pPr>
            <a:endParaRPr lang="en-US" sz="1400" dirty="0">
              <a:latin typeface="Arial"/>
              <a:cs typeface="Arial"/>
            </a:endParaRPr>
          </a:p>
        </p:txBody>
      </p:sp>
    </p:spTree>
    <p:extLst>
      <p:ext uri="{BB962C8B-B14F-4D97-AF65-F5344CB8AC3E}">
        <p14:creationId xmlns:p14="http://schemas.microsoft.com/office/powerpoint/2010/main" val="1971677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GRACE KIWANUKA STUDENT NO:1920908 MODULE:INTRODUCTION TO PYSIOLOGY (BMHP5003-BIRM) LECTURER:MUMTAZ  </vt:lpstr>
      <vt:lpstr>FEMALE REPRODUCTIVE SYSTEM</vt:lpstr>
      <vt:lpstr>OVERVIEW OF THE INTERNAL FEAMALE REPRODUCTIVE ORGANS</vt:lpstr>
      <vt:lpstr>OVERVIEW OF EXTERNAL FEMALE REPRODUCTIVE SYSTEM</vt:lpstr>
      <vt:lpstr>THE OVARIAN CYSTS DIAGNOSIS,SYMPTOMS AND CARE PLAN RECOMMENDED.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933</cp:revision>
  <dcterms:created xsi:type="dcterms:W3CDTF">2022-02-17T10:21:06Z</dcterms:created>
  <dcterms:modified xsi:type="dcterms:W3CDTF">2022-03-17T21:20:34Z</dcterms:modified>
</cp:coreProperties>
</file>