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8"/>
  </p:notesMasterIdLst>
  <p:sldIdLst>
    <p:sldId id="267" r:id="rId2"/>
    <p:sldId id="305" r:id="rId3"/>
    <p:sldId id="291" r:id="rId4"/>
    <p:sldId id="323" r:id="rId5"/>
    <p:sldId id="324" r:id="rId6"/>
    <p:sldId id="335" r:id="rId7"/>
    <p:sldId id="343" r:id="rId8"/>
    <p:sldId id="292" r:id="rId9"/>
    <p:sldId id="307" r:id="rId10"/>
    <p:sldId id="344" r:id="rId11"/>
    <p:sldId id="346" r:id="rId12"/>
    <p:sldId id="342" r:id="rId13"/>
    <p:sldId id="340" r:id="rId14"/>
    <p:sldId id="275" r:id="rId15"/>
    <p:sldId id="277" r:id="rId16"/>
    <p:sldId id="34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1064AC-90E1-FA1C-A608-40A5466F476C}" v="7" dt="2025-01-03T12:12:48.9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S::r.phillips@uwtsd.ac.uk::c604230b-847d-4cb1-9e23-f810d4c0fde1" providerId="AD" clId="Web-{901064AC-90E1-FA1C-A608-40A5466F476C}"/>
    <pc:docChg chg="modSld">
      <pc:chgData name="Ross Phillips" userId="S::r.phillips@uwtsd.ac.uk::c604230b-847d-4cb1-9e23-f810d4c0fde1" providerId="AD" clId="Web-{901064AC-90E1-FA1C-A608-40A5466F476C}" dt="2025-01-03T12:12:44.389" v="16"/>
      <pc:docMkLst>
        <pc:docMk/>
      </pc:docMkLst>
      <pc:sldChg chg="modNotes">
        <pc:chgData name="Ross Phillips" userId="S::r.phillips@uwtsd.ac.uk::c604230b-847d-4cb1-9e23-f810d4c0fde1" providerId="AD" clId="Web-{901064AC-90E1-FA1C-A608-40A5466F476C}" dt="2025-01-03T12:12:44.389" v="16"/>
        <pc:sldMkLst>
          <pc:docMk/>
          <pc:sldMk cId="757122354" sldId="292"/>
        </pc:sldMkLst>
      </pc:sldChg>
      <pc:sldChg chg="addSp delSp modSp">
        <pc:chgData name="Ross Phillips" userId="S::r.phillips@uwtsd.ac.uk::c604230b-847d-4cb1-9e23-f810d4c0fde1" providerId="AD" clId="Web-{901064AC-90E1-FA1C-A608-40A5466F476C}" dt="2025-01-03T12:12:14.357" v="4"/>
        <pc:sldMkLst>
          <pc:docMk/>
          <pc:sldMk cId="2370327568" sldId="343"/>
        </pc:sldMkLst>
        <pc:spChg chg="mod">
          <ac:chgData name="Ross Phillips" userId="S::r.phillips@uwtsd.ac.uk::c604230b-847d-4cb1-9e23-f810d4c0fde1" providerId="AD" clId="Web-{901064AC-90E1-FA1C-A608-40A5466F476C}" dt="2025-01-03T12:12:03.075" v="3" actId="20577"/>
          <ac:spMkLst>
            <pc:docMk/>
            <pc:sldMk cId="2370327568" sldId="343"/>
            <ac:spMk id="4" creationId="{D3EAA4E4-5CEE-A894-FD8B-C60A4E456156}"/>
          </ac:spMkLst>
        </pc:spChg>
        <pc:spChg chg="add del mod">
          <ac:chgData name="Ross Phillips" userId="S::r.phillips@uwtsd.ac.uk::c604230b-847d-4cb1-9e23-f810d4c0fde1" providerId="AD" clId="Web-{901064AC-90E1-FA1C-A608-40A5466F476C}" dt="2025-01-03T12:12:14.357" v="4"/>
          <ac:spMkLst>
            <pc:docMk/>
            <pc:sldMk cId="2370327568" sldId="343"/>
            <ac:spMk id="5" creationId="{A70BCFB0-CB77-55C7-784C-0D6083E5CA7A}"/>
          </ac:spMkLst>
        </pc:spChg>
        <pc:picChg chg="del">
          <ac:chgData name="Ross Phillips" userId="S::r.phillips@uwtsd.ac.uk::c604230b-847d-4cb1-9e23-f810d4c0fde1" providerId="AD" clId="Web-{901064AC-90E1-FA1C-A608-40A5466F476C}" dt="2025-01-03T12:11:50.512" v="0"/>
          <ac:picMkLst>
            <pc:docMk/>
            <pc:sldMk cId="2370327568" sldId="343"/>
            <ac:picMk id="6" creationId="{3B663F18-5BA5-D89B-C7A1-5CCA2CE1AE34}"/>
          </ac:picMkLst>
        </pc:picChg>
        <pc:picChg chg="add mod ord">
          <ac:chgData name="Ross Phillips" userId="S::r.phillips@uwtsd.ac.uk::c604230b-847d-4cb1-9e23-f810d4c0fde1" providerId="AD" clId="Web-{901064AC-90E1-FA1C-A608-40A5466F476C}" dt="2025-01-03T12:12:14.357" v="4"/>
          <ac:picMkLst>
            <pc:docMk/>
            <pc:sldMk cId="2370327568" sldId="343"/>
            <ac:picMk id="7" creationId="{E67DA513-0E57-6640-6496-9332EABFA67B}"/>
          </ac:picMkLst>
        </pc:picChg>
      </pc:sldChg>
    </pc:docChg>
  </pc:docChgLst>
  <pc:docChgLst>
    <pc:chgData name="Barbara Jones" userId="ff1fa88a-97f4-4032-8074-003007af0de2" providerId="ADAL" clId="{21664068-2136-412A-9A72-4641F1E47451}"/>
    <pc:docChg chg="undo custSel modSld">
      <pc:chgData name="Barbara Jones" userId="ff1fa88a-97f4-4032-8074-003007af0de2" providerId="ADAL" clId="{21664068-2136-412A-9A72-4641F1E47451}" dt="2024-01-16T16:15:18.806" v="555" actId="20577"/>
      <pc:docMkLst>
        <pc:docMk/>
      </pc:docMkLst>
      <pc:sldChg chg="modSp mod">
        <pc:chgData name="Barbara Jones" userId="ff1fa88a-97f4-4032-8074-003007af0de2" providerId="ADAL" clId="{21664068-2136-412A-9A72-4641F1E47451}" dt="2024-01-16T15:06:14.132" v="32" actId="790"/>
        <pc:sldMkLst>
          <pc:docMk/>
          <pc:sldMk cId="2562723776" sldId="267"/>
        </pc:sldMkLst>
        <pc:spChg chg="mod">
          <ac:chgData name="Barbara Jones" userId="ff1fa88a-97f4-4032-8074-003007af0de2" providerId="ADAL" clId="{21664068-2136-412A-9A72-4641F1E47451}" dt="2024-01-16T15:05:44.656" v="7" actId="790"/>
          <ac:spMkLst>
            <pc:docMk/>
            <pc:sldMk cId="2562723776" sldId="267"/>
            <ac:spMk id="2" creationId="{00000000-0000-0000-0000-000000000000}"/>
          </ac:spMkLst>
        </pc:spChg>
        <pc:spChg chg="mod">
          <ac:chgData name="Barbara Jones" userId="ff1fa88a-97f4-4032-8074-003007af0de2" providerId="ADAL" clId="{21664068-2136-412A-9A72-4641F1E47451}" dt="2024-01-16T15:06:14.132" v="32" actId="790"/>
          <ac:spMkLst>
            <pc:docMk/>
            <pc:sldMk cId="2562723776" sldId="267"/>
            <ac:spMk id="3" creationId="{00000000-0000-0000-0000-000000000000}"/>
          </ac:spMkLst>
        </pc:spChg>
      </pc:sldChg>
      <pc:sldChg chg="modSp mod">
        <pc:chgData name="Barbara Jones" userId="ff1fa88a-97f4-4032-8074-003007af0de2" providerId="ADAL" clId="{21664068-2136-412A-9A72-4641F1E47451}" dt="2024-01-16T16:13:50.734" v="544" actId="790"/>
        <pc:sldMkLst>
          <pc:docMk/>
          <pc:sldMk cId="1743956182" sldId="275"/>
        </pc:sldMkLst>
        <pc:spChg chg="mod">
          <ac:chgData name="Barbara Jones" userId="ff1fa88a-97f4-4032-8074-003007af0de2" providerId="ADAL" clId="{21664068-2136-412A-9A72-4641F1E47451}" dt="2024-01-16T16:12:34.853" v="525" actId="14100"/>
          <ac:spMkLst>
            <pc:docMk/>
            <pc:sldMk cId="1743956182" sldId="275"/>
            <ac:spMk id="2" creationId="{325CE15A-084E-49E1-A701-C788AFDFB363}"/>
          </ac:spMkLst>
        </pc:spChg>
        <pc:spChg chg="mod">
          <ac:chgData name="Barbara Jones" userId="ff1fa88a-97f4-4032-8074-003007af0de2" providerId="ADAL" clId="{21664068-2136-412A-9A72-4641F1E47451}" dt="2024-01-16T16:02:46.336" v="414" actId="20577"/>
          <ac:spMkLst>
            <pc:docMk/>
            <pc:sldMk cId="1743956182" sldId="275"/>
            <ac:spMk id="3" creationId="{3C8AF3A9-1457-4308-A299-4C5EEDBEF6EE}"/>
          </ac:spMkLst>
        </pc:spChg>
        <pc:spChg chg="mod">
          <ac:chgData name="Barbara Jones" userId="ff1fa88a-97f4-4032-8074-003007af0de2" providerId="ADAL" clId="{21664068-2136-412A-9A72-4641F1E47451}" dt="2024-01-16T16:13:50.734" v="544" actId="790"/>
          <ac:spMkLst>
            <pc:docMk/>
            <pc:sldMk cId="1743956182" sldId="275"/>
            <ac:spMk id="4" creationId="{168B4C1D-9049-4946-AE2D-B53C260011BE}"/>
          </ac:spMkLst>
        </pc:spChg>
      </pc:sldChg>
      <pc:sldChg chg="modSp mod">
        <pc:chgData name="Barbara Jones" userId="ff1fa88a-97f4-4032-8074-003007af0de2" providerId="ADAL" clId="{21664068-2136-412A-9A72-4641F1E47451}" dt="2024-01-16T16:14:02.757" v="548" actId="27636"/>
        <pc:sldMkLst>
          <pc:docMk/>
          <pc:sldMk cId="1491715771" sldId="277"/>
        </pc:sldMkLst>
        <pc:spChg chg="mod">
          <ac:chgData name="Barbara Jones" userId="ff1fa88a-97f4-4032-8074-003007af0de2" providerId="ADAL" clId="{21664068-2136-412A-9A72-4641F1E47451}" dt="2024-01-16T16:14:02.757" v="548" actId="27636"/>
          <ac:spMkLst>
            <pc:docMk/>
            <pc:sldMk cId="1491715771" sldId="277"/>
            <ac:spMk id="2" creationId="{1FCC98E5-5C04-43C6-B70A-28E0435CCDE1}"/>
          </ac:spMkLst>
        </pc:spChg>
        <pc:spChg chg="mod">
          <ac:chgData name="Barbara Jones" userId="ff1fa88a-97f4-4032-8074-003007af0de2" providerId="ADAL" clId="{21664068-2136-412A-9A72-4641F1E47451}" dt="2024-01-16T16:06:49.155" v="491" actId="20577"/>
          <ac:spMkLst>
            <pc:docMk/>
            <pc:sldMk cId="1491715771" sldId="277"/>
            <ac:spMk id="5" creationId="{B97148EA-A5E8-43ED-AA9C-ED81A1FBEBCC}"/>
          </ac:spMkLst>
        </pc:spChg>
      </pc:sldChg>
      <pc:sldChg chg="modSp mod">
        <pc:chgData name="Barbara Jones" userId="ff1fa88a-97f4-4032-8074-003007af0de2" providerId="ADAL" clId="{21664068-2136-412A-9A72-4641F1E47451}" dt="2024-01-16T15:09:14.857" v="58" actId="790"/>
        <pc:sldMkLst>
          <pc:docMk/>
          <pc:sldMk cId="26526351" sldId="291"/>
        </pc:sldMkLst>
        <pc:spChg chg="mod">
          <ac:chgData name="Barbara Jones" userId="ff1fa88a-97f4-4032-8074-003007af0de2" providerId="ADAL" clId="{21664068-2136-412A-9A72-4641F1E47451}" dt="2024-01-16T15:09:14.857" v="58" actId="790"/>
          <ac:spMkLst>
            <pc:docMk/>
            <pc:sldMk cId="26526351" sldId="291"/>
            <ac:spMk id="2" creationId="{08A7BEE8-6019-486F-AB63-AC962CD22EE5}"/>
          </ac:spMkLst>
        </pc:spChg>
      </pc:sldChg>
      <pc:sldChg chg="modSp mod">
        <pc:chgData name="Barbara Jones" userId="ff1fa88a-97f4-4032-8074-003007af0de2" providerId="ADAL" clId="{21664068-2136-412A-9A72-4641F1E47451}" dt="2024-01-16T16:15:18.806" v="555" actId="20577"/>
        <pc:sldMkLst>
          <pc:docMk/>
          <pc:sldMk cId="757122354" sldId="292"/>
        </pc:sldMkLst>
        <pc:spChg chg="mod">
          <ac:chgData name="Barbara Jones" userId="ff1fa88a-97f4-4032-8074-003007af0de2" providerId="ADAL" clId="{21664068-2136-412A-9A72-4641F1E47451}" dt="2024-01-16T16:15:18.806" v="555" actId="20577"/>
          <ac:spMkLst>
            <pc:docMk/>
            <pc:sldMk cId="757122354" sldId="292"/>
            <ac:spMk id="2" creationId="{4BA8E2FB-7D73-42FE-ABD8-7221684E4AC0}"/>
          </ac:spMkLst>
        </pc:spChg>
        <pc:spChg chg="mod">
          <ac:chgData name="Barbara Jones" userId="ff1fa88a-97f4-4032-8074-003007af0de2" providerId="ADAL" clId="{21664068-2136-412A-9A72-4641F1E47451}" dt="2024-01-16T15:47:33.191" v="201" actId="27636"/>
          <ac:spMkLst>
            <pc:docMk/>
            <pc:sldMk cId="757122354" sldId="292"/>
            <ac:spMk id="3" creationId="{42BC7979-FBF6-4E3A-A4CB-136F21B7C2E4}"/>
          </ac:spMkLst>
        </pc:spChg>
      </pc:sldChg>
      <pc:sldChg chg="delSp modSp mod">
        <pc:chgData name="Barbara Jones" userId="ff1fa88a-97f4-4032-8074-003007af0de2" providerId="ADAL" clId="{21664068-2136-412A-9A72-4641F1E47451}" dt="2024-01-16T15:08:37.175" v="56"/>
        <pc:sldMkLst>
          <pc:docMk/>
          <pc:sldMk cId="2341436655" sldId="305"/>
        </pc:sldMkLst>
        <pc:spChg chg="mod">
          <ac:chgData name="Barbara Jones" userId="ff1fa88a-97f4-4032-8074-003007af0de2" providerId="ADAL" clId="{21664068-2136-412A-9A72-4641F1E47451}" dt="2024-01-16T15:07:38.545" v="54" actId="790"/>
          <ac:spMkLst>
            <pc:docMk/>
            <pc:sldMk cId="2341436655" sldId="305"/>
            <ac:spMk id="2" creationId="{C54C6552-8A95-4309-9EFD-0083A965BD38}"/>
          </ac:spMkLst>
        </pc:spChg>
        <pc:spChg chg="mod">
          <ac:chgData name="Barbara Jones" userId="ff1fa88a-97f4-4032-8074-003007af0de2" providerId="ADAL" clId="{21664068-2136-412A-9A72-4641F1E47451}" dt="2024-01-16T15:06:54.077" v="34" actId="1076"/>
          <ac:spMkLst>
            <pc:docMk/>
            <pc:sldMk cId="2341436655" sldId="305"/>
            <ac:spMk id="3" creationId="{FC83F8D1-FD4B-4EFD-BEB4-1ADC8B6DA791}"/>
          </ac:spMkLst>
        </pc:spChg>
        <pc:spChg chg="mod">
          <ac:chgData name="Barbara Jones" userId="ff1fa88a-97f4-4032-8074-003007af0de2" providerId="ADAL" clId="{21664068-2136-412A-9A72-4641F1E47451}" dt="2024-01-16T15:08:37.175" v="56"/>
          <ac:spMkLst>
            <pc:docMk/>
            <pc:sldMk cId="2341436655" sldId="305"/>
            <ac:spMk id="5" creationId="{C1F9F0BE-EECF-41FA-9B7C-146BD4097C6F}"/>
          </ac:spMkLst>
        </pc:spChg>
        <pc:spChg chg="del">
          <ac:chgData name="Barbara Jones" userId="ff1fa88a-97f4-4032-8074-003007af0de2" providerId="ADAL" clId="{21664068-2136-412A-9A72-4641F1E47451}" dt="2024-01-16T15:07:43.589" v="55" actId="478"/>
          <ac:spMkLst>
            <pc:docMk/>
            <pc:sldMk cId="2341436655" sldId="305"/>
            <ac:spMk id="6" creationId="{AB439E34-C695-8939-F37A-FFF1F1E7AC64}"/>
          </ac:spMkLst>
        </pc:spChg>
      </pc:sldChg>
      <pc:sldChg chg="modSp mod">
        <pc:chgData name="Barbara Jones" userId="ff1fa88a-97f4-4032-8074-003007af0de2" providerId="ADAL" clId="{21664068-2136-412A-9A72-4641F1E47451}" dt="2024-01-16T16:14:58.668" v="549" actId="790"/>
        <pc:sldMkLst>
          <pc:docMk/>
          <pc:sldMk cId="2982721871" sldId="307"/>
        </pc:sldMkLst>
        <pc:spChg chg="mod">
          <ac:chgData name="Barbara Jones" userId="ff1fa88a-97f4-4032-8074-003007af0de2" providerId="ADAL" clId="{21664068-2136-412A-9A72-4641F1E47451}" dt="2024-01-16T16:14:58.668" v="549" actId="790"/>
          <ac:spMkLst>
            <pc:docMk/>
            <pc:sldMk cId="2982721871" sldId="307"/>
            <ac:spMk id="3" creationId="{B814DBE8-1B00-41B7-B3DB-FAAFD240403C}"/>
          </ac:spMkLst>
        </pc:spChg>
        <pc:spChg chg="mod">
          <ac:chgData name="Barbara Jones" userId="ff1fa88a-97f4-4032-8074-003007af0de2" providerId="ADAL" clId="{21664068-2136-412A-9A72-4641F1E47451}" dt="2024-01-16T15:48:20.212" v="202" actId="790"/>
          <ac:spMkLst>
            <pc:docMk/>
            <pc:sldMk cId="2982721871" sldId="307"/>
            <ac:spMk id="5" creationId="{92429D1A-6551-43AC-8956-DB0B9E49E2CA}"/>
          </ac:spMkLst>
        </pc:spChg>
      </pc:sldChg>
      <pc:sldChg chg="modSp mod">
        <pc:chgData name="Barbara Jones" userId="ff1fa88a-97f4-4032-8074-003007af0de2" providerId="ADAL" clId="{21664068-2136-412A-9A72-4641F1E47451}" dt="2024-01-16T16:09:12.398" v="502" actId="790"/>
        <pc:sldMkLst>
          <pc:docMk/>
          <pc:sldMk cId="775643764" sldId="323"/>
        </pc:sldMkLst>
        <pc:spChg chg="mod">
          <ac:chgData name="Barbara Jones" userId="ff1fa88a-97f4-4032-8074-003007af0de2" providerId="ADAL" clId="{21664068-2136-412A-9A72-4641F1E47451}" dt="2024-01-16T16:09:12.398" v="502" actId="790"/>
          <ac:spMkLst>
            <pc:docMk/>
            <pc:sldMk cId="775643764" sldId="323"/>
            <ac:spMk id="5" creationId="{DB9FA62A-011D-49F8-8D3C-374D4271C38E}"/>
          </ac:spMkLst>
        </pc:spChg>
      </pc:sldChg>
      <pc:sldChg chg="modSp mod">
        <pc:chgData name="Barbara Jones" userId="ff1fa88a-97f4-4032-8074-003007af0de2" providerId="ADAL" clId="{21664068-2136-412A-9A72-4641F1E47451}" dt="2024-01-16T15:42:13.366" v="109" actId="20577"/>
        <pc:sldMkLst>
          <pc:docMk/>
          <pc:sldMk cId="2374634279" sldId="335"/>
        </pc:sldMkLst>
        <pc:spChg chg="mod">
          <ac:chgData name="Barbara Jones" userId="ff1fa88a-97f4-4032-8074-003007af0de2" providerId="ADAL" clId="{21664068-2136-412A-9A72-4641F1E47451}" dt="2024-01-16T15:41:28.783" v="107" actId="790"/>
          <ac:spMkLst>
            <pc:docMk/>
            <pc:sldMk cId="2374634279" sldId="335"/>
            <ac:spMk id="2" creationId="{612A563B-A2FF-422B-A28B-D77B59A3A256}"/>
          </ac:spMkLst>
        </pc:spChg>
        <pc:spChg chg="mod">
          <ac:chgData name="Barbara Jones" userId="ff1fa88a-97f4-4032-8074-003007af0de2" providerId="ADAL" clId="{21664068-2136-412A-9A72-4641F1E47451}" dt="2024-01-16T15:42:13.366" v="109" actId="20577"/>
          <ac:spMkLst>
            <pc:docMk/>
            <pc:sldMk cId="2374634279" sldId="335"/>
            <ac:spMk id="3" creationId="{F8418E99-FAB8-47D9-B388-0E1BB0235D57}"/>
          </ac:spMkLst>
        </pc:spChg>
      </pc:sldChg>
      <pc:sldChg chg="modSp mod">
        <pc:chgData name="Barbara Jones" userId="ff1fa88a-97f4-4032-8074-003007af0de2" providerId="ADAL" clId="{21664068-2136-412A-9A72-4641F1E47451}" dt="2024-01-16T16:12:10.309" v="520" actId="20577"/>
        <pc:sldMkLst>
          <pc:docMk/>
          <pc:sldMk cId="361768099" sldId="340"/>
        </pc:sldMkLst>
        <pc:spChg chg="mod">
          <ac:chgData name="Barbara Jones" userId="ff1fa88a-97f4-4032-8074-003007af0de2" providerId="ADAL" clId="{21664068-2136-412A-9A72-4641F1E47451}" dt="2024-01-16T16:12:10.309" v="520" actId="20577"/>
          <ac:spMkLst>
            <pc:docMk/>
            <pc:sldMk cId="361768099" sldId="340"/>
            <ac:spMk id="2" creationId="{575F050F-3829-4D81-A17E-D7A26CCD9C91}"/>
          </ac:spMkLst>
        </pc:spChg>
        <pc:spChg chg="mod">
          <ac:chgData name="Barbara Jones" userId="ff1fa88a-97f4-4032-8074-003007af0de2" providerId="ADAL" clId="{21664068-2136-412A-9A72-4641F1E47451}" dt="2024-01-16T16:01:58.981" v="394" actId="790"/>
          <ac:spMkLst>
            <pc:docMk/>
            <pc:sldMk cId="361768099" sldId="340"/>
            <ac:spMk id="6" creationId="{06CFD6BD-4111-44AC-9AAE-71B3B731A336}"/>
          </ac:spMkLst>
        </pc:spChg>
      </pc:sldChg>
      <pc:sldChg chg="modSp mod">
        <pc:chgData name="Barbara Jones" userId="ff1fa88a-97f4-4032-8074-003007af0de2" providerId="ADAL" clId="{21664068-2136-412A-9A72-4641F1E47451}" dt="2024-01-16T16:07:57.955" v="501" actId="790"/>
        <pc:sldMkLst>
          <pc:docMk/>
          <pc:sldMk cId="1013068582" sldId="341"/>
        </pc:sldMkLst>
        <pc:spChg chg="mod">
          <ac:chgData name="Barbara Jones" userId="ff1fa88a-97f4-4032-8074-003007af0de2" providerId="ADAL" clId="{21664068-2136-412A-9A72-4641F1E47451}" dt="2024-01-16T16:07:12.818" v="500" actId="790"/>
          <ac:spMkLst>
            <pc:docMk/>
            <pc:sldMk cId="1013068582" sldId="341"/>
            <ac:spMk id="2" creationId="{37F8533B-B7F3-4D6E-B203-663F25E2EB48}"/>
          </ac:spMkLst>
        </pc:spChg>
        <pc:spChg chg="mod">
          <ac:chgData name="Barbara Jones" userId="ff1fa88a-97f4-4032-8074-003007af0de2" providerId="ADAL" clId="{21664068-2136-412A-9A72-4641F1E47451}" dt="2024-01-16T16:07:57.955" v="501" actId="790"/>
          <ac:spMkLst>
            <pc:docMk/>
            <pc:sldMk cId="1013068582" sldId="341"/>
            <ac:spMk id="3" creationId="{707C6736-E73C-40DD-9CBB-E3C8C7F724D2}"/>
          </ac:spMkLst>
        </pc:spChg>
      </pc:sldChg>
      <pc:sldChg chg="modSp mod">
        <pc:chgData name="Barbara Jones" userId="ff1fa88a-97f4-4032-8074-003007af0de2" providerId="ADAL" clId="{21664068-2136-412A-9A72-4641F1E47451}" dt="2024-01-16T16:00:22.491" v="382" actId="790"/>
        <pc:sldMkLst>
          <pc:docMk/>
          <pc:sldMk cId="2126672194" sldId="342"/>
        </pc:sldMkLst>
        <pc:spChg chg="mod">
          <ac:chgData name="Barbara Jones" userId="ff1fa88a-97f4-4032-8074-003007af0de2" providerId="ADAL" clId="{21664068-2136-412A-9A72-4641F1E47451}" dt="2024-01-16T16:00:22.491" v="382" actId="790"/>
          <ac:spMkLst>
            <pc:docMk/>
            <pc:sldMk cId="2126672194" sldId="342"/>
            <ac:spMk id="6" creationId="{5DCC91F0-FA08-4855-8913-B6E8F75CCB15}"/>
          </ac:spMkLst>
        </pc:spChg>
      </pc:sldChg>
      <pc:sldChg chg="modSp mod">
        <pc:chgData name="Barbara Jones" userId="ff1fa88a-97f4-4032-8074-003007af0de2" providerId="ADAL" clId="{21664068-2136-412A-9A72-4641F1E47451}" dt="2024-01-16T15:42:51.726" v="111" actId="790"/>
        <pc:sldMkLst>
          <pc:docMk/>
          <pc:sldMk cId="2370327568" sldId="343"/>
        </pc:sldMkLst>
        <pc:spChg chg="mod">
          <ac:chgData name="Barbara Jones" userId="ff1fa88a-97f4-4032-8074-003007af0de2" providerId="ADAL" clId="{21664068-2136-412A-9A72-4641F1E47451}" dt="2024-01-16T15:42:39.663" v="110" actId="790"/>
          <ac:spMkLst>
            <pc:docMk/>
            <pc:sldMk cId="2370327568" sldId="343"/>
            <ac:spMk id="2" creationId="{2575E739-8A87-E4EC-0396-D0A4D4925413}"/>
          </ac:spMkLst>
        </pc:spChg>
        <pc:spChg chg="mod">
          <ac:chgData name="Barbara Jones" userId="ff1fa88a-97f4-4032-8074-003007af0de2" providerId="ADAL" clId="{21664068-2136-412A-9A72-4641F1E47451}" dt="2024-01-16T15:42:51.726" v="111" actId="790"/>
          <ac:spMkLst>
            <pc:docMk/>
            <pc:sldMk cId="2370327568" sldId="343"/>
            <ac:spMk id="4" creationId="{D3EAA4E4-5CEE-A894-FD8B-C60A4E456156}"/>
          </ac:spMkLst>
        </pc:spChg>
      </pc:sldChg>
      <pc:sldChg chg="modSp mod">
        <pc:chgData name="Barbara Jones" userId="ff1fa88a-97f4-4032-8074-003007af0de2" providerId="ADAL" clId="{21664068-2136-412A-9A72-4641F1E47451}" dt="2024-01-16T16:11:10.520" v="515" actId="20577"/>
        <pc:sldMkLst>
          <pc:docMk/>
          <pc:sldMk cId="86579741" sldId="344"/>
        </pc:sldMkLst>
        <pc:spChg chg="mod">
          <ac:chgData name="Barbara Jones" userId="ff1fa88a-97f4-4032-8074-003007af0de2" providerId="ADAL" clId="{21664068-2136-412A-9A72-4641F1E47451}" dt="2024-01-16T15:53:40.341" v="291" actId="790"/>
          <ac:spMkLst>
            <pc:docMk/>
            <pc:sldMk cId="86579741" sldId="344"/>
            <ac:spMk id="2" creationId="{01A4DEE3-3A23-B3C9-D755-4F07A8D5F63F}"/>
          </ac:spMkLst>
        </pc:spChg>
        <pc:spChg chg="mod">
          <ac:chgData name="Barbara Jones" userId="ff1fa88a-97f4-4032-8074-003007af0de2" providerId="ADAL" clId="{21664068-2136-412A-9A72-4641F1E47451}" dt="2024-01-16T16:11:10.520" v="515" actId="20577"/>
          <ac:spMkLst>
            <pc:docMk/>
            <pc:sldMk cId="86579741" sldId="344"/>
            <ac:spMk id="3" creationId="{A9A99945-50A6-8C7C-5F3B-C4701FE900B3}"/>
          </ac:spMkLst>
        </pc:spChg>
      </pc:sldChg>
      <pc:sldChg chg="modSp mod">
        <pc:chgData name="Barbara Jones" userId="ff1fa88a-97f4-4032-8074-003007af0de2" providerId="ADAL" clId="{21664068-2136-412A-9A72-4641F1E47451}" dt="2024-01-16T15:59:01.378" v="367" actId="790"/>
        <pc:sldMkLst>
          <pc:docMk/>
          <pc:sldMk cId="2292569288" sldId="346"/>
        </pc:sldMkLst>
        <pc:spChg chg="mod">
          <ac:chgData name="Barbara Jones" userId="ff1fa88a-97f4-4032-8074-003007af0de2" providerId="ADAL" clId="{21664068-2136-412A-9A72-4641F1E47451}" dt="2024-01-16T15:58:44.273" v="362" actId="790"/>
          <ac:spMkLst>
            <pc:docMk/>
            <pc:sldMk cId="2292569288" sldId="346"/>
            <ac:spMk id="2" creationId="{3E4657BB-DC34-7E72-9BA9-8849FF24C36D}"/>
          </ac:spMkLst>
        </pc:spChg>
        <pc:spChg chg="mod">
          <ac:chgData name="Barbara Jones" userId="ff1fa88a-97f4-4032-8074-003007af0de2" providerId="ADAL" clId="{21664068-2136-412A-9A72-4641F1E47451}" dt="2024-01-16T15:59:01.378" v="367" actId="790"/>
          <ac:spMkLst>
            <pc:docMk/>
            <pc:sldMk cId="2292569288" sldId="346"/>
            <ac:spMk id="3" creationId="{1E9F650F-C4D7-98C7-69F6-F49E2754DCCB}"/>
          </ac:spMkLst>
        </pc:spChg>
      </pc:sldChg>
    </pc:docChg>
  </pc:docChgLst>
  <pc:docChgLst>
    <pc:chgData name="Ross Phillips" userId="S::r.phillips@uwtsd.ac.uk::c604230b-847d-4cb1-9e23-f810d4c0fde1" providerId="AD" clId="Web-{F4ACBA40-FF8F-E799-80F1-CD7FF050DC64}"/>
    <pc:docChg chg="modSld">
      <pc:chgData name="Ross Phillips" userId="S::r.phillips@uwtsd.ac.uk::c604230b-847d-4cb1-9e23-f810d4c0fde1" providerId="AD" clId="Web-{F4ACBA40-FF8F-E799-80F1-CD7FF050DC64}" dt="2024-01-17T11:52:45.181" v="14" actId="14100"/>
      <pc:docMkLst>
        <pc:docMk/>
      </pc:docMkLst>
      <pc:sldChg chg="addSp modSp mod setBg">
        <pc:chgData name="Ross Phillips" userId="S::r.phillips@uwtsd.ac.uk::c604230b-847d-4cb1-9e23-f810d4c0fde1" providerId="AD" clId="Web-{F4ACBA40-FF8F-E799-80F1-CD7FF050DC64}" dt="2024-01-17T11:52:45.181" v="14" actId="14100"/>
        <pc:sldMkLst>
          <pc:docMk/>
          <pc:sldMk cId="2341436655" sldId="305"/>
        </pc:sldMkLst>
        <pc:spChg chg="mod">
          <ac:chgData name="Ross Phillips" userId="S::r.phillips@uwtsd.ac.uk::c604230b-847d-4cb1-9e23-f810d4c0fde1" providerId="AD" clId="Web-{F4ACBA40-FF8F-E799-80F1-CD7FF050DC64}" dt="2024-01-17T11:51:51.711" v="0"/>
          <ac:spMkLst>
            <pc:docMk/>
            <pc:sldMk cId="2341436655" sldId="305"/>
            <ac:spMk id="2" creationId="{C54C6552-8A95-4309-9EFD-0083A965BD38}"/>
          </ac:spMkLst>
        </pc:spChg>
        <pc:spChg chg="mod">
          <ac:chgData name="Ross Phillips" userId="S::r.phillips@uwtsd.ac.uk::c604230b-847d-4cb1-9e23-f810d4c0fde1" providerId="AD" clId="Web-{F4ACBA40-FF8F-E799-80F1-CD7FF050DC64}" dt="2024-01-17T11:52:45.181" v="14" actId="14100"/>
          <ac:spMkLst>
            <pc:docMk/>
            <pc:sldMk cId="2341436655" sldId="305"/>
            <ac:spMk id="3" creationId="{FC83F8D1-FD4B-4EFD-BEB4-1ADC8B6DA791}"/>
          </ac:spMkLst>
        </pc:spChg>
        <pc:spChg chg="mod">
          <ac:chgData name="Ross Phillips" userId="S::r.phillips@uwtsd.ac.uk::c604230b-847d-4cb1-9e23-f810d4c0fde1" providerId="AD" clId="Web-{F4ACBA40-FF8F-E799-80F1-CD7FF050DC64}" dt="2024-01-17T11:52:41.822" v="13" actId="14100"/>
          <ac:spMkLst>
            <pc:docMk/>
            <pc:sldMk cId="2341436655" sldId="305"/>
            <ac:spMk id="5" creationId="{C1F9F0BE-EECF-41FA-9B7C-146BD4097C6F}"/>
          </ac:spMkLst>
        </pc:spChg>
        <pc:spChg chg="add">
          <ac:chgData name="Ross Phillips" userId="S::r.phillips@uwtsd.ac.uk::c604230b-847d-4cb1-9e23-f810d4c0fde1" providerId="AD" clId="Web-{F4ACBA40-FF8F-E799-80F1-CD7FF050DC64}" dt="2024-01-17T11:51:51.711" v="0"/>
          <ac:spMkLst>
            <pc:docMk/>
            <pc:sldMk cId="2341436655" sldId="305"/>
            <ac:spMk id="9" creationId="{56E9B3E6-E277-4D68-BA48-9CB43FFBD6E2}"/>
          </ac:spMkLst>
        </pc:spChg>
        <pc:spChg chg="add">
          <ac:chgData name="Ross Phillips" userId="S::r.phillips@uwtsd.ac.uk::c604230b-847d-4cb1-9e23-f810d4c0fde1" providerId="AD" clId="Web-{F4ACBA40-FF8F-E799-80F1-CD7FF050DC64}" dt="2024-01-17T11:51:51.711" v="0"/>
          <ac:spMkLst>
            <pc:docMk/>
            <pc:sldMk cId="2341436655" sldId="305"/>
            <ac:spMk id="19" creationId="{D5B0017B-2ECA-49AF-B397-DC140825DF8D}"/>
          </ac:spMkLst>
        </pc:spChg>
        <pc:grpChg chg="add">
          <ac:chgData name="Ross Phillips" userId="S::r.phillips@uwtsd.ac.uk::c604230b-847d-4cb1-9e23-f810d4c0fde1" providerId="AD" clId="Web-{F4ACBA40-FF8F-E799-80F1-CD7FF050DC64}" dt="2024-01-17T11:51:51.711" v="0"/>
          <ac:grpSpMkLst>
            <pc:docMk/>
            <pc:sldMk cId="2341436655" sldId="305"/>
            <ac:grpSpMk id="10" creationId="{AE1C45F0-260A-458C-96ED-C1F6D2151219}"/>
          </ac:grpSpMkLst>
        </pc:grpChg>
        <pc:picChg chg="mod">
          <ac:chgData name="Ross Phillips" userId="S::r.phillips@uwtsd.ac.uk::c604230b-847d-4cb1-9e23-f810d4c0fde1" providerId="AD" clId="Web-{F4ACBA40-FF8F-E799-80F1-CD7FF050DC64}" dt="2024-01-17T11:51:51.711" v="0"/>
          <ac:picMkLst>
            <pc:docMk/>
            <pc:sldMk cId="2341436655" sldId="305"/>
            <ac:picMk id="7" creationId="{E0DD4731-FA38-467C-993D-D89BAFD230E0}"/>
          </ac:picMkLst>
        </pc:picChg>
        <pc:cxnChg chg="add">
          <ac:chgData name="Ross Phillips" userId="S::r.phillips@uwtsd.ac.uk::c604230b-847d-4cb1-9e23-f810d4c0fde1" providerId="AD" clId="Web-{F4ACBA40-FF8F-E799-80F1-CD7FF050DC64}" dt="2024-01-17T11:51:51.711" v="0"/>
          <ac:cxnSpMkLst>
            <pc:docMk/>
            <pc:sldMk cId="2341436655" sldId="305"/>
            <ac:cxnSpMk id="21" creationId="{6CF1BAF6-AD41-4082-B212-8A1F9A2E8779}"/>
          </ac:cxnSpMkLst>
        </pc:cxnChg>
      </pc:sldChg>
    </pc:docChg>
  </pc:docChgLst>
  <pc:docChgLst>
    <pc:chgData name="Ross Phillips" userId="S::r.phillips@uwtsd.ac.uk::c604230b-847d-4cb1-9e23-f810d4c0fde1" providerId="AD" clId="Web-{6EA74B2A-4890-AA87-44B7-09419A421123}"/>
    <pc:docChg chg="delSld">
      <pc:chgData name="Ross Phillips" userId="S::r.phillips@uwtsd.ac.uk::c604230b-847d-4cb1-9e23-f810d4c0fde1" providerId="AD" clId="Web-{6EA74B2A-4890-AA87-44B7-09419A421123}" dt="2024-01-09T09:04:56.143" v="0"/>
      <pc:docMkLst>
        <pc:docMk/>
      </pc:docMkLst>
      <pc:sldChg chg="del">
        <pc:chgData name="Ross Phillips" userId="S::r.phillips@uwtsd.ac.uk::c604230b-847d-4cb1-9e23-f810d4c0fde1" providerId="AD" clId="Web-{6EA74B2A-4890-AA87-44B7-09419A421123}" dt="2024-01-09T09:04:56.143" v="0"/>
        <pc:sldMkLst>
          <pc:docMk/>
          <pc:sldMk cId="993556434" sldId="334"/>
        </pc:sldMkLst>
      </pc:sldChg>
    </pc:docChg>
  </pc:docChgLst>
  <pc:docChgLst>
    <pc:chgData name="Ross Phillips" userId="c604230b-847d-4cb1-9e23-f810d4c0fde1" providerId="ADAL" clId="{EBC797E3-22C7-4366-9E6D-0B4382B8875B}"/>
    <pc:docChg chg="undo custSel addSld delSld modSld sldOrd">
      <pc:chgData name="Ross Phillips" userId="c604230b-847d-4cb1-9e23-f810d4c0fde1" providerId="ADAL" clId="{EBC797E3-22C7-4366-9E6D-0B4382B8875B}" dt="2024-01-02T13:16:48.903" v="881"/>
      <pc:docMkLst>
        <pc:docMk/>
      </pc:docMkLst>
      <pc:sldChg chg="del">
        <pc:chgData name="Ross Phillips" userId="c604230b-847d-4cb1-9e23-f810d4c0fde1" providerId="ADAL" clId="{EBC797E3-22C7-4366-9E6D-0B4382B8875B}" dt="2023-12-19T16:49:47.669" v="4" actId="47"/>
        <pc:sldMkLst>
          <pc:docMk/>
          <pc:sldMk cId="1048103644" sldId="262"/>
        </pc:sldMkLst>
      </pc:sldChg>
      <pc:sldChg chg="del">
        <pc:chgData name="Ross Phillips" userId="c604230b-847d-4cb1-9e23-f810d4c0fde1" providerId="ADAL" clId="{EBC797E3-22C7-4366-9E6D-0B4382B8875B}" dt="2023-12-19T16:49:48.591" v="5" actId="47"/>
        <pc:sldMkLst>
          <pc:docMk/>
          <pc:sldMk cId="1380808395" sldId="263"/>
        </pc:sldMkLst>
      </pc:sldChg>
      <pc:sldChg chg="del">
        <pc:chgData name="Ross Phillips" userId="c604230b-847d-4cb1-9e23-f810d4c0fde1" providerId="ADAL" clId="{EBC797E3-22C7-4366-9E6D-0B4382B8875B}" dt="2023-12-19T16:49:49.686" v="6" actId="47"/>
        <pc:sldMkLst>
          <pc:docMk/>
          <pc:sldMk cId="3449578533" sldId="264"/>
        </pc:sldMkLst>
      </pc:sldChg>
      <pc:sldChg chg="del">
        <pc:chgData name="Ross Phillips" userId="c604230b-847d-4cb1-9e23-f810d4c0fde1" providerId="ADAL" clId="{EBC797E3-22C7-4366-9E6D-0B4382B8875B}" dt="2023-12-19T16:49:50.762" v="7" actId="47"/>
        <pc:sldMkLst>
          <pc:docMk/>
          <pc:sldMk cId="1143089093" sldId="265"/>
        </pc:sldMkLst>
      </pc:sldChg>
      <pc:sldChg chg="modSp mod">
        <pc:chgData name="Ross Phillips" userId="c604230b-847d-4cb1-9e23-f810d4c0fde1" providerId="ADAL" clId="{EBC797E3-22C7-4366-9E6D-0B4382B8875B}" dt="2023-12-19T16:53:50.516" v="39" actId="27636"/>
        <pc:sldMkLst>
          <pc:docMk/>
          <pc:sldMk cId="2562723776" sldId="267"/>
        </pc:sldMkLst>
        <pc:spChg chg="mod">
          <ac:chgData name="Ross Phillips" userId="c604230b-847d-4cb1-9e23-f810d4c0fde1" providerId="ADAL" clId="{EBC797E3-22C7-4366-9E6D-0B4382B8875B}" dt="2023-12-19T16:53:50.516" v="39" actId="27636"/>
          <ac:spMkLst>
            <pc:docMk/>
            <pc:sldMk cId="2562723776" sldId="267"/>
            <ac:spMk id="3" creationId="{00000000-0000-0000-0000-000000000000}"/>
          </ac:spMkLst>
        </pc:spChg>
      </pc:sldChg>
      <pc:sldChg chg="del mod ord modShow">
        <pc:chgData name="Ross Phillips" userId="c604230b-847d-4cb1-9e23-f810d4c0fde1" providerId="ADAL" clId="{EBC797E3-22C7-4366-9E6D-0B4382B8875B}" dt="2024-01-02T12:13:39.920" v="640" actId="47"/>
        <pc:sldMkLst>
          <pc:docMk/>
          <pc:sldMk cId="2890166144" sldId="274"/>
        </pc:sldMkLst>
      </pc:sldChg>
      <pc:sldChg chg="add del mod ord modShow">
        <pc:chgData name="Ross Phillips" userId="c604230b-847d-4cb1-9e23-f810d4c0fde1" providerId="ADAL" clId="{EBC797E3-22C7-4366-9E6D-0B4382B8875B}" dt="2024-01-02T12:52:28.017" v="813" actId="729"/>
        <pc:sldMkLst>
          <pc:docMk/>
          <pc:sldMk cId="1743956182" sldId="275"/>
        </pc:sldMkLst>
      </pc:sldChg>
      <pc:sldChg chg="mod ord modShow">
        <pc:chgData name="Ross Phillips" userId="c604230b-847d-4cb1-9e23-f810d4c0fde1" providerId="ADAL" clId="{EBC797E3-22C7-4366-9E6D-0B4382B8875B}" dt="2024-01-02T12:52:28.017" v="813" actId="729"/>
        <pc:sldMkLst>
          <pc:docMk/>
          <pc:sldMk cId="1491715771" sldId="277"/>
        </pc:sldMkLst>
      </pc:sldChg>
      <pc:sldChg chg="del mod ord modShow">
        <pc:chgData name="Ross Phillips" userId="c604230b-847d-4cb1-9e23-f810d4c0fde1" providerId="ADAL" clId="{EBC797E3-22C7-4366-9E6D-0B4382B8875B}" dt="2024-01-02T12:13:52.440" v="643" actId="47"/>
        <pc:sldMkLst>
          <pc:docMk/>
          <pc:sldMk cId="585212903" sldId="278"/>
        </pc:sldMkLst>
      </pc:sldChg>
      <pc:sldChg chg="add del ord">
        <pc:chgData name="Ross Phillips" userId="c604230b-847d-4cb1-9e23-f810d4c0fde1" providerId="ADAL" clId="{EBC797E3-22C7-4366-9E6D-0B4382B8875B}" dt="2024-01-02T12:13:29.263" v="638" actId="47"/>
        <pc:sldMkLst>
          <pc:docMk/>
          <pc:sldMk cId="4224835663" sldId="280"/>
        </pc:sldMkLst>
      </pc:sldChg>
      <pc:sldChg chg="delSp add del ord setBg delDesignElem">
        <pc:chgData name="Ross Phillips" userId="c604230b-847d-4cb1-9e23-f810d4c0fde1" providerId="ADAL" clId="{EBC797E3-22C7-4366-9E6D-0B4382B8875B}" dt="2024-01-02T12:13:35.026" v="639" actId="47"/>
        <pc:sldMkLst>
          <pc:docMk/>
          <pc:sldMk cId="1821903537" sldId="282"/>
        </pc:sldMkLst>
        <pc:spChg chg="del">
          <ac:chgData name="Ross Phillips" userId="c604230b-847d-4cb1-9e23-f810d4c0fde1" providerId="ADAL" clId="{EBC797E3-22C7-4366-9E6D-0B4382B8875B}" dt="2023-12-19T11:41:05.950" v="2"/>
          <ac:spMkLst>
            <pc:docMk/>
            <pc:sldMk cId="1821903537" sldId="282"/>
            <ac:spMk id="9" creationId="{428D436F-9ACD-4C92-AFC8-C934C527A6A4}"/>
          </ac:spMkLst>
        </pc:spChg>
        <pc:spChg chg="del">
          <ac:chgData name="Ross Phillips" userId="c604230b-847d-4cb1-9e23-f810d4c0fde1" providerId="ADAL" clId="{EBC797E3-22C7-4366-9E6D-0B4382B8875B}" dt="2023-12-19T11:41:05.950" v="2"/>
          <ac:spMkLst>
            <pc:docMk/>
            <pc:sldMk cId="1821903537" sldId="282"/>
            <ac:spMk id="11" creationId="{090538E0-A884-4E60-A6AB-77D830E2FCED}"/>
          </ac:spMkLst>
        </pc:spChg>
        <pc:spChg chg="del">
          <ac:chgData name="Ross Phillips" userId="c604230b-847d-4cb1-9e23-f810d4c0fde1" providerId="ADAL" clId="{EBC797E3-22C7-4366-9E6D-0B4382B8875B}" dt="2023-12-19T11:41:05.950" v="2"/>
          <ac:spMkLst>
            <pc:docMk/>
            <pc:sldMk cId="1821903537" sldId="282"/>
            <ac:spMk id="13" creationId="{DB0D7DD0-1C67-4D4C-9E06-678233DB8468}"/>
          </ac:spMkLst>
        </pc:spChg>
      </pc:sldChg>
      <pc:sldChg chg="del mod ord modShow">
        <pc:chgData name="Ross Phillips" userId="c604230b-847d-4cb1-9e23-f810d4c0fde1" providerId="ADAL" clId="{EBC797E3-22C7-4366-9E6D-0B4382B8875B}" dt="2024-01-02T12:13:53.685" v="644" actId="47"/>
        <pc:sldMkLst>
          <pc:docMk/>
          <pc:sldMk cId="3087651369" sldId="285"/>
        </pc:sldMkLst>
      </pc:sldChg>
      <pc:sldChg chg="ord">
        <pc:chgData name="Ross Phillips" userId="c604230b-847d-4cb1-9e23-f810d4c0fde1" providerId="ADAL" clId="{EBC797E3-22C7-4366-9E6D-0B4382B8875B}" dt="2024-01-02T13:14:46.290" v="872"/>
        <pc:sldMkLst>
          <pc:docMk/>
          <pc:sldMk cId="26526351" sldId="291"/>
        </pc:sldMkLst>
      </pc:sldChg>
      <pc:sldChg chg="modSp mod">
        <pc:chgData name="Ross Phillips" userId="c604230b-847d-4cb1-9e23-f810d4c0fde1" providerId="ADAL" clId="{EBC797E3-22C7-4366-9E6D-0B4382B8875B}" dt="2024-01-02T11:15:01.614" v="290" actId="20577"/>
        <pc:sldMkLst>
          <pc:docMk/>
          <pc:sldMk cId="757122354" sldId="292"/>
        </pc:sldMkLst>
        <pc:spChg chg="mod">
          <ac:chgData name="Ross Phillips" userId="c604230b-847d-4cb1-9e23-f810d4c0fde1" providerId="ADAL" clId="{EBC797E3-22C7-4366-9E6D-0B4382B8875B}" dt="2024-01-02T11:15:01.614" v="290" actId="20577"/>
          <ac:spMkLst>
            <pc:docMk/>
            <pc:sldMk cId="757122354" sldId="292"/>
            <ac:spMk id="3" creationId="{42BC7979-FBF6-4E3A-A4CB-136F21B7C2E4}"/>
          </ac:spMkLst>
        </pc:spChg>
        <pc:spChg chg="mod">
          <ac:chgData name="Ross Phillips" userId="c604230b-847d-4cb1-9e23-f810d4c0fde1" providerId="ADAL" clId="{EBC797E3-22C7-4366-9E6D-0B4382B8875B}" dt="2024-01-02T11:14:58.290" v="289" actId="20577"/>
          <ac:spMkLst>
            <pc:docMk/>
            <pc:sldMk cId="757122354" sldId="292"/>
            <ac:spMk id="4" creationId="{F8E23321-FCC3-444A-A392-EBCB4F26CADA}"/>
          </ac:spMkLst>
        </pc:spChg>
      </pc:sldChg>
      <pc:sldChg chg="add del ord">
        <pc:chgData name="Ross Phillips" userId="c604230b-847d-4cb1-9e23-f810d4c0fde1" providerId="ADAL" clId="{EBC797E3-22C7-4366-9E6D-0B4382B8875B}" dt="2024-01-02T12:13:27.775" v="637" actId="47"/>
        <pc:sldMkLst>
          <pc:docMk/>
          <pc:sldMk cId="1252527140" sldId="293"/>
        </pc:sldMkLst>
      </pc:sldChg>
      <pc:sldChg chg="addSp delSp modSp add del mod setBg delDesignElem chgLayout">
        <pc:chgData name="Ross Phillips" userId="c604230b-847d-4cb1-9e23-f810d4c0fde1" providerId="ADAL" clId="{EBC797E3-22C7-4366-9E6D-0B4382B8875B}" dt="2024-01-02T12:48:55.176" v="678" actId="6264"/>
        <pc:sldMkLst>
          <pc:docMk/>
          <pc:sldMk cId="2341436655" sldId="305"/>
        </pc:sldMkLst>
        <pc:spChg chg="mod ord">
          <ac:chgData name="Ross Phillips" userId="c604230b-847d-4cb1-9e23-f810d4c0fde1" providerId="ADAL" clId="{EBC797E3-22C7-4366-9E6D-0B4382B8875B}" dt="2024-01-02T12:48:55.176" v="678" actId="6264"/>
          <ac:spMkLst>
            <pc:docMk/>
            <pc:sldMk cId="2341436655" sldId="305"/>
            <ac:spMk id="2" creationId="{C54C6552-8A95-4309-9EFD-0083A965BD38}"/>
          </ac:spMkLst>
        </pc:spChg>
        <pc:spChg chg="add del mod">
          <ac:chgData name="Ross Phillips" userId="c604230b-847d-4cb1-9e23-f810d4c0fde1" providerId="ADAL" clId="{EBC797E3-22C7-4366-9E6D-0B4382B8875B}" dt="2024-01-02T12:48:55.176" v="678" actId="6264"/>
          <ac:spMkLst>
            <pc:docMk/>
            <pc:sldMk cId="2341436655" sldId="305"/>
            <ac:spMk id="4" creationId="{CC88FB7E-FD13-59F3-8F20-A09256FB962C}"/>
          </ac:spMkLst>
        </pc:spChg>
        <pc:spChg chg="add mod ord">
          <ac:chgData name="Ross Phillips" userId="c604230b-847d-4cb1-9e23-f810d4c0fde1" providerId="ADAL" clId="{EBC797E3-22C7-4366-9E6D-0B4382B8875B}" dt="2024-01-02T12:48:55.176" v="678" actId="6264"/>
          <ac:spMkLst>
            <pc:docMk/>
            <pc:sldMk cId="2341436655" sldId="305"/>
            <ac:spMk id="6" creationId="{AB439E34-C695-8939-F37A-FFF1F1E7AC64}"/>
          </ac:spMkLst>
        </pc:spChg>
        <pc:spChg chg="del">
          <ac:chgData name="Ross Phillips" userId="c604230b-847d-4cb1-9e23-f810d4c0fde1" providerId="ADAL" clId="{EBC797E3-22C7-4366-9E6D-0B4382B8875B}" dt="2024-01-02T12:48:40.123" v="677"/>
          <ac:spMkLst>
            <pc:docMk/>
            <pc:sldMk cId="2341436655" sldId="305"/>
            <ac:spMk id="12" creationId="{9412A842-B9E7-4C3C-B662-F4D51B2DAB05}"/>
          </ac:spMkLst>
        </pc:spChg>
        <pc:spChg chg="del">
          <ac:chgData name="Ross Phillips" userId="c604230b-847d-4cb1-9e23-f810d4c0fde1" providerId="ADAL" clId="{EBC797E3-22C7-4366-9E6D-0B4382B8875B}" dt="2024-01-02T12:48:40.123" v="677"/>
          <ac:spMkLst>
            <pc:docMk/>
            <pc:sldMk cId="2341436655" sldId="305"/>
            <ac:spMk id="14" creationId="{7C5032A8-28E7-4286-A04C-60ED3D7C11BA}"/>
          </ac:spMkLst>
        </pc:spChg>
      </pc:sldChg>
      <pc:sldChg chg="add mod modShow">
        <pc:chgData name="Ross Phillips" userId="c604230b-847d-4cb1-9e23-f810d4c0fde1" providerId="ADAL" clId="{EBC797E3-22C7-4366-9E6D-0B4382B8875B}" dt="2024-01-02T11:15:31.647" v="292" actId="729"/>
        <pc:sldMkLst>
          <pc:docMk/>
          <pc:sldMk cId="2982721871" sldId="307"/>
        </pc:sldMkLst>
      </pc:sldChg>
      <pc:sldChg chg="addSp delSp modSp add del mod ord setBg">
        <pc:chgData name="Ross Phillips" userId="c604230b-847d-4cb1-9e23-f810d4c0fde1" providerId="ADAL" clId="{EBC797E3-22C7-4366-9E6D-0B4382B8875B}" dt="2024-01-02T12:49:55.202" v="680"/>
        <pc:sldMkLst>
          <pc:docMk/>
          <pc:sldMk cId="775643764" sldId="323"/>
        </pc:sldMkLst>
        <pc:spChg chg="mod">
          <ac:chgData name="Ross Phillips" userId="c604230b-847d-4cb1-9e23-f810d4c0fde1" providerId="ADAL" clId="{EBC797E3-22C7-4366-9E6D-0B4382B8875B}" dt="2024-01-02T11:03:39.385" v="275" actId="26606"/>
          <ac:spMkLst>
            <pc:docMk/>
            <pc:sldMk cId="775643764" sldId="323"/>
            <ac:spMk id="2" creationId="{2C6B0EA3-0D2F-45D6-A59B-DC6BF98A7E56}"/>
          </ac:spMkLst>
        </pc:spChg>
        <pc:spChg chg="mod">
          <ac:chgData name="Ross Phillips" userId="c604230b-847d-4cb1-9e23-f810d4c0fde1" providerId="ADAL" clId="{EBC797E3-22C7-4366-9E6D-0B4382B8875B}" dt="2024-01-02T11:03:39.385" v="275" actId="26606"/>
          <ac:spMkLst>
            <pc:docMk/>
            <pc:sldMk cId="775643764" sldId="323"/>
            <ac:spMk id="3" creationId="{1562A809-EECF-4C19-BBD4-59531E39308B}"/>
          </ac:spMkLst>
        </pc:spChg>
        <pc:spChg chg="mod">
          <ac:chgData name="Ross Phillips" userId="c604230b-847d-4cb1-9e23-f810d4c0fde1" providerId="ADAL" clId="{EBC797E3-22C7-4366-9E6D-0B4382B8875B}" dt="2024-01-02T11:03:39.385" v="275" actId="26606"/>
          <ac:spMkLst>
            <pc:docMk/>
            <pc:sldMk cId="775643764" sldId="323"/>
            <ac:spMk id="5" creationId="{DB9FA62A-011D-49F8-8D3C-374D4271C38E}"/>
          </ac:spMkLst>
        </pc:spChg>
        <pc:spChg chg="add del">
          <ac:chgData name="Ross Phillips" userId="c604230b-847d-4cb1-9e23-f810d4c0fde1" providerId="ADAL" clId="{EBC797E3-22C7-4366-9E6D-0B4382B8875B}" dt="2024-01-02T11:03:39.385" v="275" actId="26606"/>
          <ac:spMkLst>
            <pc:docMk/>
            <pc:sldMk cId="775643764" sldId="323"/>
            <ac:spMk id="11" creationId="{BACC6370-2D7E-4714-9D71-7542949D7D5D}"/>
          </ac:spMkLst>
        </pc:spChg>
        <pc:spChg chg="add del">
          <ac:chgData name="Ross Phillips" userId="c604230b-847d-4cb1-9e23-f810d4c0fde1" providerId="ADAL" clId="{EBC797E3-22C7-4366-9E6D-0B4382B8875B}" dt="2024-01-02T11:03:39.385" v="275" actId="26606"/>
          <ac:spMkLst>
            <pc:docMk/>
            <pc:sldMk cId="775643764" sldId="323"/>
            <ac:spMk id="13" creationId="{F68B3F68-107C-434F-AA38-110D5EA91B85}"/>
          </ac:spMkLst>
        </pc:spChg>
        <pc:spChg chg="add del">
          <ac:chgData name="Ross Phillips" userId="c604230b-847d-4cb1-9e23-f810d4c0fde1" providerId="ADAL" clId="{EBC797E3-22C7-4366-9E6D-0B4382B8875B}" dt="2024-01-02T11:03:39.385" v="275" actId="26606"/>
          <ac:spMkLst>
            <pc:docMk/>
            <pc:sldMk cId="775643764" sldId="323"/>
            <ac:spMk id="15" creationId="{AAD0DBB9-1A4B-4391-81D4-CB19F9AB918A}"/>
          </ac:spMkLst>
        </pc:spChg>
        <pc:spChg chg="add del">
          <ac:chgData name="Ross Phillips" userId="c604230b-847d-4cb1-9e23-f810d4c0fde1" providerId="ADAL" clId="{EBC797E3-22C7-4366-9E6D-0B4382B8875B}" dt="2024-01-02T11:03:39.385" v="275" actId="26606"/>
          <ac:spMkLst>
            <pc:docMk/>
            <pc:sldMk cId="775643764" sldId="323"/>
            <ac:spMk id="17" creationId="{063BBA22-50EA-4C4D-BE05-F1CE4E63AA56}"/>
          </ac:spMkLst>
        </pc:spChg>
        <pc:picChg chg="mod">
          <ac:chgData name="Ross Phillips" userId="c604230b-847d-4cb1-9e23-f810d4c0fde1" providerId="ADAL" clId="{EBC797E3-22C7-4366-9E6D-0B4382B8875B}" dt="2024-01-02T11:03:39.385" v="275" actId="26606"/>
          <ac:picMkLst>
            <pc:docMk/>
            <pc:sldMk cId="775643764" sldId="323"/>
            <ac:picMk id="4" creationId="{53CE9A63-74F3-41FF-B2BC-E133EC9C2B42}"/>
          </ac:picMkLst>
        </pc:picChg>
      </pc:sldChg>
      <pc:sldChg chg="add del ord">
        <pc:chgData name="Ross Phillips" userId="c604230b-847d-4cb1-9e23-f810d4c0fde1" providerId="ADAL" clId="{EBC797E3-22C7-4366-9E6D-0B4382B8875B}" dt="2024-01-02T12:49:55.202" v="680"/>
        <pc:sldMkLst>
          <pc:docMk/>
          <pc:sldMk cId="3472511809" sldId="324"/>
        </pc:sldMkLst>
      </pc:sldChg>
      <pc:sldChg chg="add del mod ord modShow">
        <pc:chgData name="Ross Phillips" userId="c604230b-847d-4cb1-9e23-f810d4c0fde1" providerId="ADAL" clId="{EBC797E3-22C7-4366-9E6D-0B4382B8875B}" dt="2024-01-02T12:12:47.307" v="628" actId="47"/>
        <pc:sldMkLst>
          <pc:docMk/>
          <pc:sldMk cId="440639916" sldId="325"/>
        </pc:sldMkLst>
      </pc:sldChg>
      <pc:sldChg chg="add del mod ord modShow">
        <pc:chgData name="Ross Phillips" userId="c604230b-847d-4cb1-9e23-f810d4c0fde1" providerId="ADAL" clId="{EBC797E3-22C7-4366-9E6D-0B4382B8875B}" dt="2024-01-02T12:12:49.652" v="629" actId="47"/>
        <pc:sldMkLst>
          <pc:docMk/>
          <pc:sldMk cId="3944017139" sldId="326"/>
        </pc:sldMkLst>
      </pc:sldChg>
      <pc:sldChg chg="add del mod ord modShow">
        <pc:chgData name="Ross Phillips" userId="c604230b-847d-4cb1-9e23-f810d4c0fde1" providerId="ADAL" clId="{EBC797E3-22C7-4366-9E6D-0B4382B8875B}" dt="2024-01-02T12:12:51.702" v="630" actId="47"/>
        <pc:sldMkLst>
          <pc:docMk/>
          <pc:sldMk cId="3854844684" sldId="327"/>
        </pc:sldMkLst>
      </pc:sldChg>
      <pc:sldChg chg="del mod ord modShow">
        <pc:chgData name="Ross Phillips" userId="c604230b-847d-4cb1-9e23-f810d4c0fde1" providerId="ADAL" clId="{EBC797E3-22C7-4366-9E6D-0B4382B8875B}" dt="2024-01-02T12:13:01.108" v="631" actId="47"/>
        <pc:sldMkLst>
          <pc:docMk/>
          <pc:sldMk cId="484484544" sldId="328"/>
        </pc:sldMkLst>
      </pc:sldChg>
      <pc:sldChg chg="del mod ord modShow">
        <pc:chgData name="Ross Phillips" userId="c604230b-847d-4cb1-9e23-f810d4c0fde1" providerId="ADAL" clId="{EBC797E3-22C7-4366-9E6D-0B4382B8875B}" dt="2024-01-02T12:13:03.381" v="632" actId="47"/>
        <pc:sldMkLst>
          <pc:docMk/>
          <pc:sldMk cId="3254218414" sldId="329"/>
        </pc:sldMkLst>
      </pc:sldChg>
      <pc:sldChg chg="del mod ord modShow">
        <pc:chgData name="Ross Phillips" userId="c604230b-847d-4cb1-9e23-f810d4c0fde1" providerId="ADAL" clId="{EBC797E3-22C7-4366-9E6D-0B4382B8875B}" dt="2024-01-02T12:13:07.325" v="633" actId="47"/>
        <pc:sldMkLst>
          <pc:docMk/>
          <pc:sldMk cId="2568163626" sldId="330"/>
        </pc:sldMkLst>
      </pc:sldChg>
      <pc:sldChg chg="del mod ord modShow">
        <pc:chgData name="Ross Phillips" userId="c604230b-847d-4cb1-9e23-f810d4c0fde1" providerId="ADAL" clId="{EBC797E3-22C7-4366-9E6D-0B4382B8875B}" dt="2024-01-02T12:13:13.537" v="634" actId="47"/>
        <pc:sldMkLst>
          <pc:docMk/>
          <pc:sldMk cId="3874683305" sldId="331"/>
        </pc:sldMkLst>
      </pc:sldChg>
      <pc:sldChg chg="del mod ord modShow">
        <pc:chgData name="Ross Phillips" userId="c604230b-847d-4cb1-9e23-f810d4c0fde1" providerId="ADAL" clId="{EBC797E3-22C7-4366-9E6D-0B4382B8875B}" dt="2024-01-02T12:13:21.219" v="635" actId="47"/>
        <pc:sldMkLst>
          <pc:docMk/>
          <pc:sldMk cId="3135964603" sldId="332"/>
        </pc:sldMkLst>
      </pc:sldChg>
      <pc:sldChg chg="del mod ord modShow">
        <pc:chgData name="Ross Phillips" userId="c604230b-847d-4cb1-9e23-f810d4c0fde1" providerId="ADAL" clId="{EBC797E3-22C7-4366-9E6D-0B4382B8875B}" dt="2024-01-02T12:13:25.602" v="636" actId="47"/>
        <pc:sldMkLst>
          <pc:docMk/>
          <pc:sldMk cId="2792505139" sldId="333"/>
        </pc:sldMkLst>
      </pc:sldChg>
      <pc:sldChg chg="mod ord modShow">
        <pc:chgData name="Ross Phillips" userId="c604230b-847d-4cb1-9e23-f810d4c0fde1" providerId="ADAL" clId="{EBC797E3-22C7-4366-9E6D-0B4382B8875B}" dt="2024-01-02T13:16:00.156" v="879" actId="729"/>
        <pc:sldMkLst>
          <pc:docMk/>
          <pc:sldMk cId="993556434" sldId="334"/>
        </pc:sldMkLst>
      </pc:sldChg>
      <pc:sldChg chg="ord">
        <pc:chgData name="Ross Phillips" userId="c604230b-847d-4cb1-9e23-f810d4c0fde1" providerId="ADAL" clId="{EBC797E3-22C7-4366-9E6D-0B4382B8875B}" dt="2024-01-02T13:14:31.785" v="870"/>
        <pc:sldMkLst>
          <pc:docMk/>
          <pc:sldMk cId="2374634279" sldId="335"/>
        </pc:sldMkLst>
      </pc:sldChg>
      <pc:sldChg chg="mod ord modShow">
        <pc:chgData name="Ross Phillips" userId="c604230b-847d-4cb1-9e23-f810d4c0fde1" providerId="ADAL" clId="{EBC797E3-22C7-4366-9E6D-0B4382B8875B}" dt="2024-01-02T12:14:09.933" v="647" actId="729"/>
        <pc:sldMkLst>
          <pc:docMk/>
          <pc:sldMk cId="361768099" sldId="340"/>
        </pc:sldMkLst>
      </pc:sldChg>
      <pc:sldChg chg="delSp add ord setBg delDesignElem">
        <pc:chgData name="Ross Phillips" userId="c604230b-847d-4cb1-9e23-f810d4c0fde1" providerId="ADAL" clId="{EBC797E3-22C7-4366-9E6D-0B4382B8875B}" dt="2024-01-02T13:16:48.903" v="881"/>
        <pc:sldMkLst>
          <pc:docMk/>
          <pc:sldMk cId="2126672194" sldId="342"/>
        </pc:sldMkLst>
        <pc:spChg chg="del">
          <ac:chgData name="Ross Phillips" userId="c604230b-847d-4cb1-9e23-f810d4c0fde1" providerId="ADAL" clId="{EBC797E3-22C7-4366-9E6D-0B4382B8875B}" dt="2023-12-19T11:41:05.950" v="2"/>
          <ac:spMkLst>
            <pc:docMk/>
            <pc:sldMk cId="2126672194" sldId="342"/>
            <ac:spMk id="13" creationId="{2D2B266D-3625-4584-A5C3-7D3F672CFF30}"/>
          </ac:spMkLst>
        </pc:spChg>
        <pc:spChg chg="del">
          <ac:chgData name="Ross Phillips" userId="c604230b-847d-4cb1-9e23-f810d4c0fde1" providerId="ADAL" clId="{EBC797E3-22C7-4366-9E6D-0B4382B8875B}" dt="2023-12-19T11:41:05.950" v="2"/>
          <ac:spMkLst>
            <pc:docMk/>
            <pc:sldMk cId="2126672194" sldId="342"/>
            <ac:spMk id="15" creationId="{A5D2A5D1-BA0D-47D3-B051-DA7743C46E28}"/>
          </ac:spMkLst>
        </pc:spChg>
      </pc:sldChg>
      <pc:sldChg chg="addSp delSp modSp new mod ord setBg">
        <pc:chgData name="Ross Phillips" userId="c604230b-847d-4cb1-9e23-f810d4c0fde1" providerId="ADAL" clId="{EBC797E3-22C7-4366-9E6D-0B4382B8875B}" dt="2024-01-02T13:14:31.785" v="870"/>
        <pc:sldMkLst>
          <pc:docMk/>
          <pc:sldMk cId="2370327568" sldId="343"/>
        </pc:sldMkLst>
        <pc:spChg chg="mod">
          <ac:chgData name="Ross Phillips" userId="c604230b-847d-4cb1-9e23-f810d4c0fde1" providerId="ADAL" clId="{EBC797E3-22C7-4366-9E6D-0B4382B8875B}" dt="2024-01-02T12:54:10.350" v="868" actId="20577"/>
          <ac:spMkLst>
            <pc:docMk/>
            <pc:sldMk cId="2370327568" sldId="343"/>
            <ac:spMk id="2" creationId="{2575E739-8A87-E4EC-0396-D0A4D4925413}"/>
          </ac:spMkLst>
        </pc:spChg>
        <pc:spChg chg="del">
          <ac:chgData name="Ross Phillips" userId="c604230b-847d-4cb1-9e23-f810d4c0fde1" providerId="ADAL" clId="{EBC797E3-22C7-4366-9E6D-0B4382B8875B}" dt="2024-01-02T11:01:03.235" v="105" actId="931"/>
          <ac:spMkLst>
            <pc:docMk/>
            <pc:sldMk cId="2370327568" sldId="343"/>
            <ac:spMk id="3" creationId="{2B980D88-A524-81CF-FA5E-5774C59B545E}"/>
          </ac:spMkLst>
        </pc:spChg>
        <pc:spChg chg="mod">
          <ac:chgData name="Ross Phillips" userId="c604230b-847d-4cb1-9e23-f810d4c0fde1" providerId="ADAL" clId="{EBC797E3-22C7-4366-9E6D-0B4382B8875B}" dt="2024-01-02T11:03:41.291" v="276" actId="26606"/>
          <ac:spMkLst>
            <pc:docMk/>
            <pc:sldMk cId="2370327568" sldId="343"/>
            <ac:spMk id="4" creationId="{D3EAA4E4-5CEE-A894-FD8B-C60A4E456156}"/>
          </ac:spMkLst>
        </pc:spChg>
        <pc:spChg chg="add del">
          <ac:chgData name="Ross Phillips" userId="c604230b-847d-4cb1-9e23-f810d4c0fde1" providerId="ADAL" clId="{EBC797E3-22C7-4366-9E6D-0B4382B8875B}" dt="2024-01-02T11:03:41.291" v="276" actId="26606"/>
          <ac:spMkLst>
            <pc:docMk/>
            <pc:sldMk cId="2370327568" sldId="343"/>
            <ac:spMk id="8" creationId="{3346177D-ADC4-4968-B747-5CFCD390B5B9}"/>
          </ac:spMkLst>
        </pc:spChg>
        <pc:spChg chg="add del">
          <ac:chgData name="Ross Phillips" userId="c604230b-847d-4cb1-9e23-f810d4c0fde1" providerId="ADAL" clId="{EBC797E3-22C7-4366-9E6D-0B4382B8875B}" dt="2024-01-02T11:03:41.291" v="276" actId="26606"/>
          <ac:spMkLst>
            <pc:docMk/>
            <pc:sldMk cId="2370327568" sldId="343"/>
            <ac:spMk id="9" creationId="{0844A943-BF79-4FEA-ABB1-3BD54D236606}"/>
          </ac:spMkLst>
        </pc:spChg>
        <pc:spChg chg="add del">
          <ac:chgData name="Ross Phillips" userId="c604230b-847d-4cb1-9e23-f810d4c0fde1" providerId="ADAL" clId="{EBC797E3-22C7-4366-9E6D-0B4382B8875B}" dt="2024-01-02T11:03:41.291" v="276" actId="26606"/>
          <ac:spMkLst>
            <pc:docMk/>
            <pc:sldMk cId="2370327568" sldId="343"/>
            <ac:spMk id="10" creationId="{6437CC72-F4A8-4DC3-AFAB-D22C482C8100}"/>
          </ac:spMkLst>
        </pc:spChg>
        <pc:spChg chg="add del">
          <ac:chgData name="Ross Phillips" userId="c604230b-847d-4cb1-9e23-f810d4c0fde1" providerId="ADAL" clId="{EBC797E3-22C7-4366-9E6D-0B4382B8875B}" dt="2024-01-02T11:01:34.397" v="113" actId="26606"/>
          <ac:spMkLst>
            <pc:docMk/>
            <pc:sldMk cId="2370327568" sldId="343"/>
            <ac:spMk id="11" creationId="{A8384FB5-9ADC-4DDC-881B-597D56F5B15D}"/>
          </ac:spMkLst>
        </pc:spChg>
        <pc:spChg chg="add del">
          <ac:chgData name="Ross Phillips" userId="c604230b-847d-4cb1-9e23-f810d4c0fde1" providerId="ADAL" clId="{EBC797E3-22C7-4366-9E6D-0B4382B8875B}" dt="2024-01-02T11:01:34.397" v="113" actId="26606"/>
          <ac:spMkLst>
            <pc:docMk/>
            <pc:sldMk cId="2370327568" sldId="343"/>
            <ac:spMk id="13" creationId="{91E5A9A7-95C6-4F4F-B00E-C82E07FE62EF}"/>
          </ac:spMkLst>
        </pc:spChg>
        <pc:spChg chg="add del">
          <ac:chgData name="Ross Phillips" userId="c604230b-847d-4cb1-9e23-f810d4c0fde1" providerId="ADAL" clId="{EBC797E3-22C7-4366-9E6D-0B4382B8875B}" dt="2024-01-02T11:01:34.397" v="113" actId="26606"/>
          <ac:spMkLst>
            <pc:docMk/>
            <pc:sldMk cId="2370327568" sldId="343"/>
            <ac:spMk id="15" creationId="{D07DD2DE-F619-49DD-B5E7-03A290FF4ED1}"/>
          </ac:spMkLst>
        </pc:spChg>
        <pc:spChg chg="add del">
          <ac:chgData name="Ross Phillips" userId="c604230b-847d-4cb1-9e23-f810d4c0fde1" providerId="ADAL" clId="{EBC797E3-22C7-4366-9E6D-0B4382B8875B}" dt="2024-01-02T11:01:34.397" v="113" actId="26606"/>
          <ac:spMkLst>
            <pc:docMk/>
            <pc:sldMk cId="2370327568" sldId="343"/>
            <ac:spMk id="17" creationId="{85149191-5F60-4A28-AAFF-039F96B0F3EC}"/>
          </ac:spMkLst>
        </pc:spChg>
        <pc:spChg chg="add del">
          <ac:chgData name="Ross Phillips" userId="c604230b-847d-4cb1-9e23-f810d4c0fde1" providerId="ADAL" clId="{EBC797E3-22C7-4366-9E6D-0B4382B8875B}" dt="2024-01-02T11:01:34.397" v="113" actId="26606"/>
          <ac:spMkLst>
            <pc:docMk/>
            <pc:sldMk cId="2370327568" sldId="343"/>
            <ac:spMk id="19" creationId="{F8260ED5-17F7-4158-B241-D51DD4CF1B7E}"/>
          </ac:spMkLst>
        </pc:spChg>
        <pc:picChg chg="add mod ord">
          <ac:chgData name="Ross Phillips" userId="c604230b-847d-4cb1-9e23-f810d4c0fde1" providerId="ADAL" clId="{EBC797E3-22C7-4366-9E6D-0B4382B8875B}" dt="2024-01-02T11:03:41.291" v="276" actId="26606"/>
          <ac:picMkLst>
            <pc:docMk/>
            <pc:sldMk cId="2370327568" sldId="343"/>
            <ac:picMk id="6" creationId="{3B663F18-5BA5-D89B-C7A1-5CCA2CE1AE34}"/>
          </ac:picMkLst>
        </pc:picChg>
      </pc:sldChg>
      <pc:sldChg chg="modSp new mod">
        <pc:chgData name="Ross Phillips" userId="c604230b-847d-4cb1-9e23-f810d4c0fde1" providerId="ADAL" clId="{EBC797E3-22C7-4366-9E6D-0B4382B8875B}" dt="2024-01-02T12:11:48.954" v="627" actId="15"/>
        <pc:sldMkLst>
          <pc:docMk/>
          <pc:sldMk cId="86579741" sldId="344"/>
        </pc:sldMkLst>
        <pc:spChg chg="mod">
          <ac:chgData name="Ross Phillips" userId="c604230b-847d-4cb1-9e23-f810d4c0fde1" providerId="ADAL" clId="{EBC797E3-22C7-4366-9E6D-0B4382B8875B}" dt="2024-01-02T11:31:43.241" v="311" actId="20577"/>
          <ac:spMkLst>
            <pc:docMk/>
            <pc:sldMk cId="86579741" sldId="344"/>
            <ac:spMk id="2" creationId="{01A4DEE3-3A23-B3C9-D755-4F07A8D5F63F}"/>
          </ac:spMkLst>
        </pc:spChg>
        <pc:spChg chg="mod">
          <ac:chgData name="Ross Phillips" userId="c604230b-847d-4cb1-9e23-f810d4c0fde1" providerId="ADAL" clId="{EBC797E3-22C7-4366-9E6D-0B4382B8875B}" dt="2024-01-02T12:11:48.954" v="627" actId="15"/>
          <ac:spMkLst>
            <pc:docMk/>
            <pc:sldMk cId="86579741" sldId="344"/>
            <ac:spMk id="3" creationId="{A9A99945-50A6-8C7C-5F3B-C4701FE900B3}"/>
          </ac:spMkLst>
        </pc:spChg>
        <pc:spChg chg="mod">
          <ac:chgData name="Ross Phillips" userId="c604230b-847d-4cb1-9e23-f810d4c0fde1" providerId="ADAL" clId="{EBC797E3-22C7-4366-9E6D-0B4382B8875B}" dt="2024-01-02T12:11:20.426" v="623" actId="20577"/>
          <ac:spMkLst>
            <pc:docMk/>
            <pc:sldMk cId="86579741" sldId="344"/>
            <ac:spMk id="4" creationId="{8FB1CA4D-019E-6358-5A3E-8EA22F4E9E0F}"/>
          </ac:spMkLst>
        </pc:spChg>
      </pc:sldChg>
      <pc:sldChg chg="new del">
        <pc:chgData name="Ross Phillips" userId="c604230b-847d-4cb1-9e23-f810d4c0fde1" providerId="ADAL" clId="{EBC797E3-22C7-4366-9E6D-0B4382B8875B}" dt="2024-01-02T12:32:35.875" v="650" actId="47"/>
        <pc:sldMkLst>
          <pc:docMk/>
          <pc:sldMk cId="246806151" sldId="345"/>
        </pc:sldMkLst>
      </pc:sldChg>
      <pc:sldChg chg="modSp new mod">
        <pc:chgData name="Ross Phillips" userId="c604230b-847d-4cb1-9e23-f810d4c0fde1" providerId="ADAL" clId="{EBC797E3-22C7-4366-9E6D-0B4382B8875B}" dt="2024-01-02T12:53:32.547" v="866" actId="20577"/>
        <pc:sldMkLst>
          <pc:docMk/>
          <pc:sldMk cId="2292569288" sldId="346"/>
        </pc:sldMkLst>
        <pc:spChg chg="mod">
          <ac:chgData name="Ross Phillips" userId="c604230b-847d-4cb1-9e23-f810d4c0fde1" providerId="ADAL" clId="{EBC797E3-22C7-4366-9E6D-0B4382B8875B}" dt="2024-01-02T12:53:32.547" v="866" actId="20577"/>
          <ac:spMkLst>
            <pc:docMk/>
            <pc:sldMk cId="2292569288" sldId="346"/>
            <ac:spMk id="2" creationId="{3E4657BB-DC34-7E72-9BA9-8849FF24C36D}"/>
          </ac:spMkLst>
        </pc:spChg>
        <pc:spChg chg="mod">
          <ac:chgData name="Ross Phillips" userId="c604230b-847d-4cb1-9e23-f810d4c0fde1" providerId="ADAL" clId="{EBC797E3-22C7-4366-9E6D-0B4382B8875B}" dt="2024-01-02T12:53:13.532" v="862" actId="15"/>
          <ac:spMkLst>
            <pc:docMk/>
            <pc:sldMk cId="2292569288" sldId="346"/>
            <ac:spMk id="3" creationId="{1E9F650F-C4D7-98C7-69F6-F49E2754DCCB}"/>
          </ac:spMkLst>
        </pc:spChg>
        <pc:spChg chg="mod">
          <ac:chgData name="Ross Phillips" userId="c604230b-847d-4cb1-9e23-f810d4c0fde1" providerId="ADAL" clId="{EBC797E3-22C7-4366-9E6D-0B4382B8875B}" dt="2024-01-02T12:52:49.298" v="859" actId="20577"/>
          <ac:spMkLst>
            <pc:docMk/>
            <pc:sldMk cId="2292569288" sldId="346"/>
            <ac:spMk id="4" creationId="{54A76751-3BD1-8C98-D129-32850C8991E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3A5743-A052-4AE9-8560-9D08EA9D50FA}" type="datetimeFigureOut">
              <a:rPr lang="en-GB" smtClean="0"/>
              <a:t>03/01/2025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F6DBFF-99F8-4404-A66C-0BFF7F447419}" type="slidenum">
              <a:rPr lang="en-GB" smtClean="0"/>
              <a:t>‹#›</a:t>
            </a:fld>
            <a:endParaRPr lang="en-GB"/>
          </a:p>
        </p:txBody>
      </p:sp>
    </p:spTree>
    <p:extLst>
      <p:ext uri="{BB962C8B-B14F-4D97-AF65-F5344CB8AC3E}">
        <p14:creationId xmlns:p14="http://schemas.microsoft.com/office/powerpoint/2010/main" val="1514685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Advise to meet at Sail bridge / Allotments straight after lunch break.</a:t>
            </a:r>
          </a:p>
        </p:txBody>
      </p:sp>
      <p:sp>
        <p:nvSpPr>
          <p:cNvPr id="4" name="Slide Number Placeholder 3"/>
          <p:cNvSpPr>
            <a:spLocks noGrp="1"/>
          </p:cNvSpPr>
          <p:nvPr>
            <p:ph type="sldNum" sz="quarter" idx="5"/>
          </p:nvPr>
        </p:nvSpPr>
        <p:spPr/>
        <p:txBody>
          <a:bodyPr/>
          <a:lstStyle/>
          <a:p>
            <a:fld id="{C8F6DBFF-99F8-4404-A66C-0BFF7F447419}" type="slidenum">
              <a:rPr lang="en-GB" smtClean="0"/>
              <a:t>2</a:t>
            </a:fld>
            <a:endParaRPr lang="en-GB"/>
          </a:p>
        </p:txBody>
      </p:sp>
    </p:spTree>
    <p:extLst>
      <p:ext uri="{BB962C8B-B14F-4D97-AF65-F5344CB8AC3E}">
        <p14:creationId xmlns:p14="http://schemas.microsoft.com/office/powerpoint/2010/main" val="31085082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Ask if anything has changed</a:t>
            </a:r>
          </a:p>
        </p:txBody>
      </p:sp>
      <p:sp>
        <p:nvSpPr>
          <p:cNvPr id="4" name="Slide Number Placeholder 3"/>
          <p:cNvSpPr>
            <a:spLocks noGrp="1"/>
          </p:cNvSpPr>
          <p:nvPr>
            <p:ph type="sldNum" sz="quarter" idx="5"/>
          </p:nvPr>
        </p:nvSpPr>
        <p:spPr/>
        <p:txBody>
          <a:bodyPr/>
          <a:lstStyle/>
          <a:p>
            <a:fld id="{C8F6DBFF-99F8-4404-A66C-0BFF7F447419}" type="slidenum">
              <a:rPr lang="en-GB" smtClean="0"/>
              <a:t>8</a:t>
            </a:fld>
            <a:endParaRPr lang="en-GB"/>
          </a:p>
        </p:txBody>
      </p:sp>
    </p:spTree>
    <p:extLst>
      <p:ext uri="{BB962C8B-B14F-4D97-AF65-F5344CB8AC3E}">
        <p14:creationId xmlns:p14="http://schemas.microsoft.com/office/powerpoint/2010/main" val="1464521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ffectLst/>
              </a:rPr>
              <a:t>This report looks at what has happened to poverty in Wales before and during the coronavirus outbreak. </a:t>
            </a:r>
          </a:p>
          <a:p>
            <a:r>
              <a:rPr lang="en-GB" b="0" i="0" u="none" strike="noStrike">
                <a:effectLst/>
                <a:latin typeface="HouschkaAltPro-Light"/>
              </a:rPr>
              <a:t>Poverty in Wales 2020</a:t>
            </a:r>
            <a:endParaRPr lang="en-GB">
              <a:effectLst/>
            </a:endParaRPr>
          </a:p>
          <a:p>
            <a:pPr algn="l"/>
            <a:r>
              <a:rPr lang="en-GB" b="1" i="0">
                <a:solidFill>
                  <a:srgbClr val="494848"/>
                </a:solidFill>
                <a:effectLst/>
                <a:latin typeface="chaparral-pro"/>
              </a:rPr>
              <a:t>What you need to know</a:t>
            </a:r>
          </a:p>
          <a:p>
            <a:pPr algn="l">
              <a:buFont typeface="Arial" panose="020B0604020202020204" pitchFamily="34" charset="0"/>
              <a:buChar char="•"/>
            </a:pPr>
            <a:r>
              <a:rPr lang="en-GB" b="0" i="0">
                <a:solidFill>
                  <a:srgbClr val="494848"/>
                </a:solidFill>
                <a:effectLst/>
                <a:latin typeface="chaparral-pro"/>
              </a:rPr>
              <a:t>Even before coronavirus, almost a quarter of people in Wales were in poverty (700,000) living precarious and insecure lives. The risk for children alone was higher with 3 in 10 children living in poverty.</a:t>
            </a:r>
          </a:p>
          <a:p>
            <a:pPr algn="l">
              <a:buFont typeface="Arial" panose="020B0604020202020204" pitchFamily="34" charset="0"/>
              <a:buChar char="•"/>
            </a:pPr>
            <a:r>
              <a:rPr lang="en-GB" b="0" i="0">
                <a:solidFill>
                  <a:srgbClr val="494848"/>
                </a:solidFill>
                <a:effectLst/>
                <a:latin typeface="chaparral-pro"/>
              </a:rPr>
              <a:t>Wales has lower pay for people in every sector than in the rest of the UK. At the start of the coronavirus outbreak, more than a third of jobs were furloughed and some local areas face a much higher risk of losing their furloughed jobs altogether, due to the types of work in the area. There is a need for a targeted job stimulus in local authority areas which are at highest risk of seeing high job losses, which are often areas that are already struggling economically.</a:t>
            </a:r>
          </a:p>
          <a:p>
            <a:pPr algn="l">
              <a:buFont typeface="Arial" panose="020B0604020202020204" pitchFamily="34" charset="0"/>
              <a:buChar char="•"/>
            </a:pPr>
            <a:r>
              <a:rPr lang="en-GB" b="0" i="0">
                <a:solidFill>
                  <a:srgbClr val="494848"/>
                </a:solidFill>
                <a:effectLst/>
                <a:latin typeface="chaparral-pro"/>
              </a:rPr>
              <a:t>For low-income families, one factor in being unable to escape in-work poverty is the need to balance paid work with caring for children. Two in five local authorities in Wales report that there is not enough childcare for those working atypical hours. The supply and affordability of childcare, for children of all ages (not just nursery) is important if women are to be able to fully enter the labour force and move out of poverty.</a:t>
            </a:r>
          </a:p>
          <a:p>
            <a:pPr algn="l">
              <a:buFont typeface="Arial" panose="020B0604020202020204" pitchFamily="34" charset="0"/>
              <a:buChar char="•"/>
            </a:pPr>
            <a:r>
              <a:rPr lang="en-GB" b="0" i="0">
                <a:solidFill>
                  <a:srgbClr val="494848"/>
                </a:solidFill>
                <a:effectLst/>
                <a:latin typeface="chaparral-pro"/>
              </a:rPr>
              <a:t>The importance of Wales-specific social security measures should not be under-estimated. Although the UK social security system plays an important role in solving poverty, Welsh support schemes also play a vital role. With the number of Universal Credit claimants doubling from the start of the year it is likely that more people will be looking to rely on additional Welsh support. It is therefore even more important that the Welsh Government establishes a clear, effective and fair benefits system, which complements the social security system that already exists in the UK.</a:t>
            </a:r>
          </a:p>
          <a:p>
            <a:pPr algn="l">
              <a:buFont typeface="Arial" panose="020B0604020202020204" pitchFamily="34" charset="0"/>
              <a:buChar char="•"/>
            </a:pPr>
            <a:r>
              <a:rPr lang="en-GB" b="0" i="0">
                <a:solidFill>
                  <a:srgbClr val="494848"/>
                </a:solidFill>
                <a:effectLst/>
                <a:latin typeface="chaparral-pro"/>
              </a:rPr>
              <a:t>Retaining the temporary uplift of Universal Credit and Working Tax Credit allowances, as well as extending this to legacy benefits is key. For instance, of the 180,000 children in poverty, 140,000 live in families that receive income-related benefits.</a:t>
            </a:r>
          </a:p>
          <a:p>
            <a:pPr algn="l">
              <a:buFont typeface="Arial" panose="020B0604020202020204" pitchFamily="34" charset="0"/>
              <a:buChar char="•"/>
            </a:pPr>
            <a:r>
              <a:rPr lang="en-GB" b="0" i="0">
                <a:solidFill>
                  <a:srgbClr val="494848"/>
                </a:solidFill>
                <a:effectLst/>
                <a:latin typeface="chaparral-pro"/>
              </a:rPr>
              <a:t>Rent increases in the social rented sector have led to a concerning dramatic increase in poverty in that sector, particularly in working households, undermining its role in protecting people in poverty. As things stand, this issue will continue to be a problem in Wales as the Welsh Government has permitted rents to increase above inflation for a further five years. Increasing the supply of social housing is also necessary.</a:t>
            </a:r>
          </a:p>
          <a:p>
            <a:pPr algn="l">
              <a:buFont typeface="Arial" panose="020B0604020202020204" pitchFamily="34" charset="0"/>
              <a:buChar char="•"/>
            </a:pPr>
            <a:r>
              <a:rPr lang="en-GB" b="0" i="0">
                <a:solidFill>
                  <a:srgbClr val="494848"/>
                </a:solidFill>
                <a:effectLst/>
                <a:latin typeface="chaparral-pro"/>
              </a:rPr>
              <a:t>The private rented sector remains smaller than in other UK nations, however, increasing reliance on expensive private rents puts many poorer households at additional risk of poverty. Poverty rates among private renters are higher in Wales than elsewhere in the UK.</a:t>
            </a:r>
          </a:p>
          <a:p>
            <a:pPr algn="l">
              <a:buFont typeface="Arial" panose="020B0604020202020204" pitchFamily="34" charset="0"/>
              <a:buChar char="•"/>
            </a:pPr>
            <a:r>
              <a:rPr lang="en-GB" b="0" i="0">
                <a:solidFill>
                  <a:srgbClr val="494848"/>
                </a:solidFill>
                <a:effectLst/>
                <a:latin typeface="chaparral-pro"/>
              </a:rPr>
              <a:t>As the furlough scheme ends and unemployment rises, the strain on households is likely to increase. The gaps in the benefit system will become increasingly apparent for those struggling financially and arrears in housing payments and other necessary bills may begin to build. Work needs to be done to mitigate the potential long-term consequences.</a:t>
            </a:r>
          </a:p>
          <a:p>
            <a:endParaRPr lang="en-GB"/>
          </a:p>
        </p:txBody>
      </p:sp>
      <p:sp>
        <p:nvSpPr>
          <p:cNvPr id="4" name="Slide Number Placeholder 3"/>
          <p:cNvSpPr>
            <a:spLocks noGrp="1"/>
          </p:cNvSpPr>
          <p:nvPr>
            <p:ph type="sldNum" sz="quarter" idx="5"/>
          </p:nvPr>
        </p:nvSpPr>
        <p:spPr/>
        <p:txBody>
          <a:bodyPr/>
          <a:lstStyle/>
          <a:p>
            <a:fld id="{C8F6DBFF-99F8-4404-A66C-0BFF7F447419}" type="slidenum">
              <a:rPr lang="en-GB" smtClean="0"/>
              <a:t>9</a:t>
            </a:fld>
            <a:endParaRPr lang="en-GB"/>
          </a:p>
        </p:txBody>
      </p:sp>
    </p:spTree>
    <p:extLst>
      <p:ext uri="{BB962C8B-B14F-4D97-AF65-F5344CB8AC3E}">
        <p14:creationId xmlns:p14="http://schemas.microsoft.com/office/powerpoint/2010/main" val="11747168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a:p>
        </p:txBody>
      </p:sp>
      <p:sp>
        <p:nvSpPr>
          <p:cNvPr id="4" name="Slide Number Placeholder 3"/>
          <p:cNvSpPr>
            <a:spLocks noGrp="1"/>
          </p:cNvSpPr>
          <p:nvPr>
            <p:ph type="sldNum" sz="quarter" idx="10"/>
          </p:nvPr>
        </p:nvSpPr>
        <p:spPr/>
        <p:txBody>
          <a:bodyPr/>
          <a:lstStyle/>
          <a:p>
            <a:fld id="{47BADA4B-0950-4797-8377-3CEDF92DF5E8}" type="slidenum">
              <a:rPr lang="en-GB" smtClean="0"/>
              <a:t>12</a:t>
            </a:fld>
            <a:endParaRPr lang="en-GB"/>
          </a:p>
        </p:txBody>
      </p:sp>
    </p:spTree>
    <p:extLst>
      <p:ext uri="{BB962C8B-B14F-4D97-AF65-F5344CB8AC3E}">
        <p14:creationId xmlns:p14="http://schemas.microsoft.com/office/powerpoint/2010/main" val="14767499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FF6F-16B0-4100-B71D-C2319F605E2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800F3CD-1082-445D-9EE3-C87792CE5AD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871712-01AD-41D6-8B9F-EDAA58EF0EB9}"/>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03/01/2025</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61FC46D0-A01D-4B69-88CE-3EE884C0526C}"/>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E7BDAB04-2217-4C32-B0DB-990F661E416F}"/>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077388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00FAB-BC82-4DF3-A647-531F7326C3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9A9F55-501F-4C44-9B0F-984FE78636F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E5B3CE-6AE7-407B-B398-92FA07B0E213}"/>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03/01/2025</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55C8A2DF-94EF-45F8-8A01-85899C0C003E}"/>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B445E503-E75C-404F-B6E3-7DBDF51596C0}"/>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52162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7366F-ED06-4A63-B434-1C01FDC1BFF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00E853E-7B6C-4A43-AB50-220AED56F4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22B080-A1E6-4BF3-B56F-1431A6DADF8F}"/>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03/01/2025</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B0A8399E-7CF1-40FA-8586-8CC156416880}"/>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A6886D19-1289-4AC7-A6EF-BFE350D8E9BD}"/>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45998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16B46-2F9E-48D4-A405-7218580AD6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41BF4D-1F16-4457-873C-4F8BE5FB113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36F6468-4D50-40EB-8452-34487AE813A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99D9B32-0FB9-4BF8-A619-AD2626030D5C}"/>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03/01/2025</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6338B142-3B7E-4DFF-9342-30267977B960}"/>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6E346517-1B11-4E58-B5F9-28B86FB1ED87}"/>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66759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E0D0B-B8DF-4D0C-85CD-2A3E86D7A2E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44F2BB-3936-4DDD-890D-DE4D20D7A07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E40519-8F65-4000-B244-CAB288080A2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AA0EF0-E188-456B-A634-1376E4394B7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A20BD05-AF2F-47EB-BB3C-A5CEAB958CF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E348461-4019-4FC8-B602-17663C1B7E9D}"/>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03/01/2025</a:t>
            </a:fld>
            <a:endParaRPr lang="en-GB">
              <a:solidFill>
                <a:prstClr val="black">
                  <a:tint val="75000"/>
                </a:prstClr>
              </a:solidFill>
            </a:endParaRPr>
          </a:p>
        </p:txBody>
      </p:sp>
      <p:sp>
        <p:nvSpPr>
          <p:cNvPr id="8" name="Footer Placeholder 7">
            <a:extLst>
              <a:ext uri="{FF2B5EF4-FFF2-40B4-BE49-F238E27FC236}">
                <a16:creationId xmlns:a16="http://schemas.microsoft.com/office/drawing/2014/main" id="{7D8F7DAC-96DE-427C-8AC0-83479DB1E302}"/>
              </a:ext>
            </a:extLst>
          </p:cNvPr>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a:extLst>
              <a:ext uri="{FF2B5EF4-FFF2-40B4-BE49-F238E27FC236}">
                <a16:creationId xmlns:a16="http://schemas.microsoft.com/office/drawing/2014/main" id="{93B1A7F6-D83F-4EE4-8384-018519232EF8}"/>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32517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5F15F-F2F8-404E-B4DE-152BA4B850D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A76189-8B3A-4692-8A9E-E91BCF5A6E0B}"/>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03/01/2025</a:t>
            </a:fld>
            <a:endParaRPr lang="en-GB">
              <a:solidFill>
                <a:prstClr val="black">
                  <a:tint val="75000"/>
                </a:prstClr>
              </a:solidFill>
            </a:endParaRPr>
          </a:p>
        </p:txBody>
      </p:sp>
      <p:sp>
        <p:nvSpPr>
          <p:cNvPr id="4" name="Footer Placeholder 3">
            <a:extLst>
              <a:ext uri="{FF2B5EF4-FFF2-40B4-BE49-F238E27FC236}">
                <a16:creationId xmlns:a16="http://schemas.microsoft.com/office/drawing/2014/main" id="{5450BDAC-98F6-4132-BF97-53FA3DC9BFD8}"/>
              </a:ext>
            </a:extLst>
          </p:cNvPr>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a:extLst>
              <a:ext uri="{FF2B5EF4-FFF2-40B4-BE49-F238E27FC236}">
                <a16:creationId xmlns:a16="http://schemas.microsoft.com/office/drawing/2014/main" id="{787DA976-1200-48CF-93A2-762C8ED643C0}"/>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5182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BE5264-39F3-4A21-8082-556C2F2C401F}"/>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03/01/2025</a:t>
            </a:fld>
            <a:endParaRPr lang="en-GB">
              <a:solidFill>
                <a:prstClr val="black">
                  <a:tint val="75000"/>
                </a:prstClr>
              </a:solidFill>
            </a:endParaRPr>
          </a:p>
        </p:txBody>
      </p:sp>
      <p:sp>
        <p:nvSpPr>
          <p:cNvPr id="3" name="Footer Placeholder 2">
            <a:extLst>
              <a:ext uri="{FF2B5EF4-FFF2-40B4-BE49-F238E27FC236}">
                <a16:creationId xmlns:a16="http://schemas.microsoft.com/office/drawing/2014/main" id="{F84EAA38-60F4-40C3-9682-6EE4FD9A90D2}"/>
              </a:ext>
            </a:extLst>
          </p:cNvPr>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a:extLst>
              <a:ext uri="{FF2B5EF4-FFF2-40B4-BE49-F238E27FC236}">
                <a16:creationId xmlns:a16="http://schemas.microsoft.com/office/drawing/2014/main" id="{5683A3FC-A574-4D63-82FC-84A7AEC61604}"/>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35160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D28C1-9C3C-4370-B9EF-C2C910F6BB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C74D8D0-E7BD-43A4-A023-7024B487FC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096D9ED-6440-4E4E-A59F-BC4ED2DF50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886F08-13F8-4721-B581-BE2156AE26AB}"/>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03/01/2025</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18D8423B-474F-4C7E-83B6-8873B61BA235}"/>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084E3DDE-DA51-4806-A1E7-542924DF41F2}"/>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69522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10F2A-0F5C-476C-990C-B95B43B3E4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4A471BD-7BAC-4410-B60D-AD504AC422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D17B149-FE72-404E-BD5E-C0478A381D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D78BF6-B97A-44E9-8AA8-463E710089FC}"/>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03/01/2025</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0B267404-9C2D-43A2-B5AF-C2021EC8F237}"/>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FED0537F-9F12-469D-AACA-7760CEA7CCDF}"/>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049579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4CB23-1D94-4BB6-8539-7ED70E7C3DE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869954-FEE3-4BA1-8A3E-EE35DD20EBD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DE4474-F1C9-4E6E-BCF0-70438BB473E6}"/>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03/01/2025</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A266751F-6046-40EA-B2A1-B9238E32B378}"/>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3734C257-8858-49E3-BFE7-06BF2BBA108A}"/>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60886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CE9614-F7D8-4840-9072-AD2651F7954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2B12100-D901-4D7A-83BB-3C8D6FEFA0F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FA1060-55DA-4264-9370-3802186E7E1B}"/>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03/01/2025</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CA11BE88-B5B0-48FF-9922-AE5A12A09926}"/>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E1B231BD-5B6D-4456-871E-24A792873639}"/>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89863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CC">
            <a:alpha val="35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DBACD96-E2D3-4A57-94AF-AF1E04E00B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CC6108-CBB5-455A-8A73-7B5B5470462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7534DE-0BD9-4B7D-ABC2-4BDBD96740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594487B-2FB1-4121-BA67-2CA7817F12AC}" type="datetimeFigureOut">
              <a:rPr lang="en-GB" smtClean="0">
                <a:solidFill>
                  <a:prstClr val="black">
                    <a:tint val="75000"/>
                  </a:prstClr>
                </a:solidFill>
              </a:rPr>
              <a:pPr/>
              <a:t>03/01/2025</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ECA97ED4-1CD6-4C6E-A861-9871948955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27A5D8C4-1803-4B5C-AA0E-354455F9C64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6444797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ucl.ac.uk/news/2017/feb/provosts-view-wellbeing-ucl-and-removing-stigma-around-mental-ill-health"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ositivepsychology.com/self-awareness-matters-how-you-can-be-more-self-aware/"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11">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13">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txBody>
          <a:bodyPr/>
          <a:lstStyle/>
          <a:p>
            <a:endParaRPr lang="en-GB"/>
          </a:p>
        </p:txBody>
      </p:sp>
      <p:sp useBgFill="1">
        <p:nvSpPr>
          <p:cNvPr id="11" name="Freeform: Shape 15">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a:p>
        </p:txBody>
      </p:sp>
      <p:sp>
        <p:nvSpPr>
          <p:cNvPr id="13" name="Freeform: Shape 17">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200297" y="723406"/>
            <a:ext cx="3490922" cy="3826728"/>
          </a:xfrm>
        </p:spPr>
        <p:txBody>
          <a:bodyPr anchor="b">
            <a:normAutofit/>
          </a:bodyPr>
          <a:lstStyle/>
          <a:p>
            <a:r>
              <a:rPr lang="en-GB" sz="3000"/>
              <a:t>ECES6021/C</a:t>
            </a:r>
            <a:br>
              <a:rPr lang="en-US" sz="3000">
                <a:latin typeface="+mj-ea"/>
                <a:cs typeface="+mj-ea"/>
              </a:rPr>
            </a:br>
            <a:br>
              <a:rPr lang="en-US" sz="3000">
                <a:latin typeface="+mj-ea"/>
                <a:cs typeface="+mj-ea"/>
              </a:rPr>
            </a:br>
            <a:r>
              <a:rPr lang="cy-GB" sz="3000">
                <a:latin typeface="+mj-ea"/>
                <a:cs typeface="+mj-ea"/>
              </a:rPr>
              <a:t>Llesiant mewn Addysg</a:t>
            </a:r>
            <a:br>
              <a:rPr lang="cy-GB" sz="3000">
                <a:latin typeface="+mj-ea"/>
                <a:cs typeface="+mj-ea"/>
              </a:rPr>
            </a:br>
            <a:r>
              <a:rPr lang="en-GB" sz="3000">
                <a:latin typeface="+mj-ea"/>
                <a:cs typeface="+mj-ea"/>
              </a:rPr>
              <a:t>Well-being in Education</a:t>
            </a:r>
            <a:br>
              <a:rPr lang="en-US" sz="3000">
                <a:latin typeface="+mj-ea"/>
                <a:cs typeface="+mj-ea"/>
              </a:rPr>
            </a:br>
            <a:br>
              <a:rPr lang="en-GB" sz="3000"/>
            </a:br>
            <a:r>
              <a:rPr lang="cy-GB" sz="3000"/>
              <a:t>Sesiwn </a:t>
            </a:r>
            <a:r>
              <a:rPr lang="en-GB" sz="3000"/>
              <a:t>2 / Session 2</a:t>
            </a:r>
          </a:p>
        </p:txBody>
      </p:sp>
      <p:sp>
        <p:nvSpPr>
          <p:cNvPr id="3" name="Subtitle 2"/>
          <p:cNvSpPr>
            <a:spLocks noGrp="1"/>
          </p:cNvSpPr>
          <p:nvPr>
            <p:ph type="subTitle" idx="1"/>
          </p:nvPr>
        </p:nvSpPr>
        <p:spPr>
          <a:xfrm>
            <a:off x="458454" y="4778734"/>
            <a:ext cx="3220917" cy="1452160"/>
          </a:xfrm>
        </p:spPr>
        <p:txBody>
          <a:bodyPr anchor="t">
            <a:normAutofit lnSpcReduction="10000"/>
          </a:bodyPr>
          <a:lstStyle/>
          <a:p>
            <a:endParaRPr lang="en-GB" sz="2000">
              <a:solidFill>
                <a:schemeClr val="tx1">
                  <a:alpha val="60000"/>
                </a:schemeClr>
              </a:solidFill>
            </a:endParaRPr>
          </a:p>
          <a:p>
            <a:r>
              <a:rPr lang="cy-GB" sz="2000">
                <a:solidFill>
                  <a:schemeClr val="tx1">
                    <a:alpha val="60000"/>
                  </a:schemeClr>
                </a:solidFill>
              </a:rPr>
              <a:t>Tlodi a Llesiant</a:t>
            </a:r>
          </a:p>
          <a:p>
            <a:r>
              <a:rPr lang="en-GB" sz="2000">
                <a:solidFill>
                  <a:schemeClr val="tx1">
                    <a:alpha val="60000"/>
                  </a:schemeClr>
                </a:solidFill>
              </a:rPr>
              <a:t>Poverty</a:t>
            </a:r>
          </a:p>
          <a:p>
            <a:r>
              <a:rPr lang="en-GB" sz="2000">
                <a:solidFill>
                  <a:schemeClr val="tx1">
                    <a:alpha val="60000"/>
                  </a:schemeClr>
                </a:solidFill>
              </a:rPr>
              <a:t> and Wellbeing</a:t>
            </a:r>
          </a:p>
          <a:p>
            <a:endParaRPr lang="en-GB" sz="2000">
              <a:solidFill>
                <a:schemeClr val="tx1">
                  <a:alpha val="60000"/>
                </a:schemeClr>
              </a:solidFill>
            </a:endParaRPr>
          </a:p>
        </p:txBody>
      </p:sp>
      <p:pic>
        <p:nvPicPr>
          <p:cNvPr id="5" name="Picture 4" descr="Logo&#10;&#10;Description automatically generated">
            <a:extLst>
              <a:ext uri="{FF2B5EF4-FFF2-40B4-BE49-F238E27FC236}">
                <a16:creationId xmlns:a16="http://schemas.microsoft.com/office/drawing/2014/main" id="{22C1ABDF-6697-4D58-8E2F-EA4E153420FB}"/>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2419"/>
          <a:stretch/>
        </p:blipFill>
        <p:spPr>
          <a:xfrm>
            <a:off x="6286634" y="836808"/>
            <a:ext cx="4233320" cy="5038916"/>
          </a:xfrm>
          <a:prstGeom prst="rect">
            <a:avLst/>
          </a:prstGeom>
        </p:spPr>
      </p:pic>
    </p:spTree>
    <p:extLst>
      <p:ext uri="{BB962C8B-B14F-4D97-AF65-F5344CB8AC3E}">
        <p14:creationId xmlns:p14="http://schemas.microsoft.com/office/powerpoint/2010/main" val="2562723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5" name="Rectangle 1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4C6552-8A95-4309-9EFD-0083A965BD38}"/>
              </a:ext>
            </a:extLst>
          </p:cNvPr>
          <p:cNvSpPr>
            <a:spLocks noGrp="1"/>
          </p:cNvSpPr>
          <p:nvPr>
            <p:ph type="title"/>
          </p:nvPr>
        </p:nvSpPr>
        <p:spPr>
          <a:xfrm>
            <a:off x="1043631" y="809898"/>
            <a:ext cx="10173010" cy="1554480"/>
          </a:xfrm>
        </p:spPr>
        <p:txBody>
          <a:bodyPr anchor="ctr">
            <a:normAutofit/>
          </a:bodyPr>
          <a:lstStyle/>
          <a:p>
            <a:r>
              <a:rPr lang="cy-GB" sz="4800"/>
              <a:t>Taith gerdded llesiant </a:t>
            </a:r>
            <a:r>
              <a:rPr lang="en-GB" sz="4800"/>
              <a:t>/ Well-being walk</a:t>
            </a:r>
          </a:p>
        </p:txBody>
      </p:sp>
      <p:cxnSp>
        <p:nvCxnSpPr>
          <p:cNvPr id="21" name="Straight Connector 20">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C83F8D1-FD4B-4EFD-BEB4-1ADC8B6DA791}"/>
              </a:ext>
            </a:extLst>
          </p:cNvPr>
          <p:cNvSpPr>
            <a:spLocks/>
          </p:cNvSpPr>
          <p:nvPr/>
        </p:nvSpPr>
        <p:spPr>
          <a:xfrm>
            <a:off x="6225939" y="4058392"/>
            <a:ext cx="5249939" cy="2169029"/>
          </a:xfrm>
          <a:prstGeom prst="rect">
            <a:avLst/>
          </a:prstGeom>
        </p:spPr>
        <p:txBody>
          <a:bodyPr vert="horz" lIns="91440" tIns="45720" rIns="91440" bIns="45720" rtlCol="0" anchor="t">
            <a:noAutofit/>
          </a:bodyPr>
          <a:lstStyle/>
          <a:p>
            <a:pPr defTabSz="447873">
              <a:lnSpc>
                <a:spcPct val="90000"/>
              </a:lnSpc>
              <a:spcAft>
                <a:spcPts val="474"/>
              </a:spcAft>
            </a:pPr>
            <a:r>
              <a:rPr lang="en-GB" sz="1400" kern="1200">
                <a:latin typeface="+mn-lt"/>
                <a:ea typeface="+mn-lt"/>
                <a:cs typeface="+mn-lt"/>
              </a:rPr>
              <a:t>The Safari exercise is a great way to help kids learn mindfulness. This activity turns an average, everyday walk into an exciting new adventure.</a:t>
            </a:r>
            <a:endParaRPr lang="en-GB" sz="1400" kern="1200">
              <a:latin typeface="+mn-lt"/>
              <a:ea typeface="Calibri"/>
              <a:cs typeface="Calibri"/>
            </a:endParaRPr>
          </a:p>
          <a:p>
            <a:pPr defTabSz="447873">
              <a:lnSpc>
                <a:spcPct val="90000"/>
              </a:lnSpc>
              <a:spcAft>
                <a:spcPts val="474"/>
              </a:spcAft>
            </a:pPr>
            <a:r>
              <a:rPr lang="en-GB" sz="1400" kern="1200">
                <a:latin typeface="+mn-lt"/>
                <a:ea typeface="+mn-lt"/>
                <a:cs typeface="+mn-lt"/>
              </a:rPr>
              <a:t>Tell your kids that you will be going on a safari: their goal is to notice as many birds, bugs, creepy-crawlies, and any other animals as they can. Anything that walks, crawls, swims, or flies is of interest, and they’ll need to focus all of their senses to find them, especially the little ones (Karen Young, 2017).</a:t>
            </a:r>
            <a:endParaRPr lang="en-GB" sz="1400" kern="1200">
              <a:latin typeface="+mn-lt"/>
              <a:ea typeface="Calibri"/>
              <a:cs typeface="Calibri"/>
            </a:endParaRPr>
          </a:p>
          <a:p>
            <a:pPr defTabSz="447873">
              <a:lnSpc>
                <a:spcPct val="90000"/>
              </a:lnSpc>
              <a:spcAft>
                <a:spcPts val="474"/>
              </a:spcAft>
            </a:pPr>
            <a:r>
              <a:rPr lang="en-GB" sz="1400" kern="1200">
                <a:latin typeface="+mn-lt"/>
                <a:ea typeface="+mn-lt"/>
                <a:cs typeface="+mn-lt"/>
              </a:rPr>
              <a:t>This exercise provokes the same response in children that a mindful walk elicits in adults: a state of </a:t>
            </a:r>
            <a:r>
              <a:rPr lang="en-GB" sz="1400" b="1" kern="1200">
                <a:latin typeface="+mn-lt"/>
                <a:ea typeface="+mn-lt"/>
                <a:cs typeface="+mn-lt"/>
                <a:hlinkClick r:id="rId3">
                  <a:extLst>
                    <a:ext uri="{A12FA001-AC4F-418D-AE19-62706E023703}">
                      <ahyp:hlinkClr xmlns:ahyp="http://schemas.microsoft.com/office/drawing/2018/hyperlinkcolor" val="tx"/>
                    </a:ext>
                  </a:extLst>
                </a:hlinkClick>
              </a:rPr>
              <a:t>awareness</a:t>
            </a:r>
            <a:r>
              <a:rPr lang="en-GB" sz="1400" kern="1200">
                <a:latin typeface="+mn-lt"/>
                <a:ea typeface="+mn-lt"/>
                <a:cs typeface="+mn-lt"/>
              </a:rPr>
              <a:t> and grounding in the present.</a:t>
            </a:r>
            <a:endParaRPr lang="en-GB" sz="1400" kern="1200">
              <a:latin typeface="+mn-lt"/>
              <a:ea typeface="Calibri"/>
              <a:cs typeface="Calibri"/>
            </a:endParaRPr>
          </a:p>
          <a:p>
            <a:pPr marL="0" indent="0">
              <a:lnSpc>
                <a:spcPct val="90000"/>
              </a:lnSpc>
              <a:spcAft>
                <a:spcPts val="600"/>
              </a:spcAft>
              <a:buNone/>
            </a:pPr>
            <a:endParaRPr lang="en-GB" sz="900">
              <a:solidFill>
                <a:srgbClr val="FF0000"/>
              </a:solidFill>
              <a:cs typeface="Calibri"/>
            </a:endParaRPr>
          </a:p>
        </p:txBody>
      </p:sp>
      <p:sp>
        <p:nvSpPr>
          <p:cNvPr id="5" name="Content Placeholder 2">
            <a:extLst>
              <a:ext uri="{FF2B5EF4-FFF2-40B4-BE49-F238E27FC236}">
                <a16:creationId xmlns:a16="http://schemas.microsoft.com/office/drawing/2014/main" id="{C1F9F0BE-EECF-41FA-9B7C-146BD4097C6F}"/>
              </a:ext>
            </a:extLst>
          </p:cNvPr>
          <p:cNvSpPr txBox="1">
            <a:spLocks/>
          </p:cNvSpPr>
          <p:nvPr/>
        </p:nvSpPr>
        <p:spPr>
          <a:xfrm>
            <a:off x="775265" y="4022059"/>
            <a:ext cx="5186439" cy="2169029"/>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11760" indent="-111760" defTabSz="447873">
              <a:spcBef>
                <a:spcPts val="490"/>
              </a:spcBef>
              <a:buNone/>
            </a:pPr>
            <a:r>
              <a:rPr lang="cy-GB" sz="1400" kern="1200">
                <a:latin typeface="+mn-lt"/>
                <a:ea typeface="+mn-lt"/>
                <a:cs typeface="+mn-lt"/>
              </a:rPr>
              <a:t>Mae'r ymarfer Saffari yma yn ffordd dda i helpu plant i ddysgu am ymwybyddiaeth ofalgar. Mae'r gweithgaredd yn troi taith gerdded pob dydd yn antur newydd gyffrous. </a:t>
            </a:r>
            <a:endParaRPr lang="cy-GB" sz="1400" kern="1200">
              <a:latin typeface="+mn-lt"/>
              <a:ea typeface="Calibri" panose="020F0502020204030204"/>
              <a:cs typeface="Calibri"/>
            </a:endParaRPr>
          </a:p>
          <a:p>
            <a:pPr marL="111760" indent="-111760" defTabSz="447873">
              <a:spcBef>
                <a:spcPts val="490"/>
              </a:spcBef>
              <a:buNone/>
            </a:pPr>
            <a:r>
              <a:rPr lang="cy-GB" sz="1400" kern="1200">
                <a:latin typeface="+mn-lt"/>
                <a:ea typeface="+mn-lt"/>
                <a:cs typeface="+mn-lt"/>
              </a:rPr>
              <a:t>Dywedwch wrth eich plant y byddwch yn mynd ar saffari: y nod yw sylwi ar gynifer o adar, trychfilod, pryfed ac unrhyw anifeiliaid eraill â phosibl. Mae unrhyw beth sy'n cerdded, cropian, nofio neu hedfan o ddiddordeb, a bydd angen iddyn nhw ddefnyddio eu holl synhwyrau i'w darganfod, yn enwedig y rhai bach. (Karen Young, 2017).</a:t>
            </a:r>
            <a:endParaRPr lang="cy-GB" sz="1400" kern="1200">
              <a:latin typeface="+mn-lt"/>
              <a:ea typeface="Calibri"/>
              <a:cs typeface="Calibri" panose="020F0502020204030204"/>
            </a:endParaRPr>
          </a:p>
          <a:p>
            <a:pPr marL="111760" indent="-111760" defTabSz="447873">
              <a:spcBef>
                <a:spcPts val="490"/>
              </a:spcBef>
              <a:buNone/>
            </a:pPr>
            <a:r>
              <a:rPr lang="cy-GB" sz="1400" kern="1200">
                <a:latin typeface="+mn-lt"/>
                <a:ea typeface="+mn-lt"/>
                <a:cs typeface="+mn-lt"/>
              </a:rPr>
              <a:t>Mae’r ymarfer yma yn ennyn yr un ymateb mewn plant ag y mae mynd am dro </a:t>
            </a:r>
            <a:r>
              <a:rPr lang="cy-GB" sz="1400" kern="1200" err="1">
                <a:latin typeface="+mn-lt"/>
                <a:ea typeface="+mn-lt"/>
                <a:cs typeface="+mn-lt"/>
              </a:rPr>
              <a:t>meddwlgarwch</a:t>
            </a:r>
            <a:r>
              <a:rPr lang="cy-GB" sz="1400" kern="1200">
                <a:latin typeface="+mn-lt"/>
                <a:ea typeface="+mn-lt"/>
                <a:cs typeface="+mn-lt"/>
              </a:rPr>
              <a:t> yn ei ysgogi mewn oedolion, sef cyflwr o </a:t>
            </a:r>
            <a:r>
              <a:rPr lang="cy-GB" sz="1400" u="sng" kern="1200">
                <a:solidFill>
                  <a:srgbClr val="0057A5"/>
                </a:solidFill>
                <a:latin typeface="+mn-lt"/>
                <a:ea typeface="+mn-lt"/>
                <a:cs typeface="+mn-lt"/>
              </a:rPr>
              <a:t>ymwybyddiaeth</a:t>
            </a:r>
            <a:r>
              <a:rPr lang="cy-GB" sz="1400" kern="1200">
                <a:latin typeface="+mn-lt"/>
                <a:ea typeface="+mn-lt"/>
                <a:cs typeface="+mn-lt"/>
              </a:rPr>
              <a:t> a sylfaen yn y presennol.</a:t>
            </a:r>
            <a:endParaRPr lang="cy-GB" sz="1400" kern="1200">
              <a:latin typeface="+mn-lt"/>
              <a:ea typeface="Calibri"/>
              <a:cs typeface="Calibri"/>
            </a:endParaRPr>
          </a:p>
          <a:p>
            <a:pPr marL="111760" indent="-111760" defTabSz="447873">
              <a:spcBef>
                <a:spcPts val="490"/>
              </a:spcBef>
              <a:buNone/>
            </a:pPr>
            <a:r>
              <a:rPr lang="cy-GB" sz="1400" kern="1200">
                <a:latin typeface="+mn-lt"/>
                <a:ea typeface="+mn-lt"/>
                <a:cs typeface="+mn-lt"/>
              </a:rPr>
              <a:t>.</a:t>
            </a:r>
            <a:endParaRPr lang="cy-GB" sz="1400" kern="1200">
              <a:latin typeface="+mn-lt"/>
              <a:ea typeface="Calibri"/>
              <a:cs typeface="Calibri"/>
            </a:endParaRPr>
          </a:p>
          <a:p>
            <a:pPr marL="0" indent="0">
              <a:buFont typeface="Arial" panose="020B0604020202020204" pitchFamily="34" charset="0"/>
              <a:buNone/>
            </a:pPr>
            <a:endParaRPr lang="en-GB" sz="900">
              <a:solidFill>
                <a:srgbClr val="FF0000"/>
              </a:solidFill>
              <a:cs typeface="Calibri"/>
            </a:endParaRPr>
          </a:p>
        </p:txBody>
      </p:sp>
      <p:pic>
        <p:nvPicPr>
          <p:cNvPr id="7" name="Picture 7" descr="Easter Egg Hunt Clipart | Free Images at Clker.com ...">
            <a:extLst>
              <a:ext uri="{FF2B5EF4-FFF2-40B4-BE49-F238E27FC236}">
                <a16:creationId xmlns:a16="http://schemas.microsoft.com/office/drawing/2014/main" id="{E0DD4731-FA38-467C-993D-D89BAFD230E0}"/>
              </a:ext>
            </a:extLst>
          </p:cNvPr>
          <p:cNvPicPr>
            <a:picLocks noChangeAspect="1"/>
          </p:cNvPicPr>
          <p:nvPr/>
        </p:nvPicPr>
        <p:blipFill>
          <a:blip r:embed="rId4"/>
          <a:stretch>
            <a:fillRect/>
          </a:stretch>
        </p:blipFill>
        <p:spPr>
          <a:xfrm>
            <a:off x="7159017" y="3017519"/>
            <a:ext cx="1152723" cy="895854"/>
          </a:xfrm>
          <a:prstGeom prst="rect">
            <a:avLst/>
          </a:prstGeom>
        </p:spPr>
      </p:pic>
    </p:spTree>
    <p:extLst>
      <p:ext uri="{BB962C8B-B14F-4D97-AF65-F5344CB8AC3E}">
        <p14:creationId xmlns:p14="http://schemas.microsoft.com/office/powerpoint/2010/main" val="23414366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7BEE8-6019-486F-AB63-AC962CD22EE5}"/>
              </a:ext>
            </a:extLst>
          </p:cNvPr>
          <p:cNvSpPr>
            <a:spLocks noGrp="1"/>
          </p:cNvSpPr>
          <p:nvPr>
            <p:ph type="title"/>
          </p:nvPr>
        </p:nvSpPr>
        <p:spPr/>
        <p:txBody>
          <a:bodyPr/>
          <a:lstStyle/>
          <a:p>
            <a:r>
              <a:rPr lang="en-GB"/>
              <a:t>Layard &amp; </a:t>
            </a:r>
            <a:r>
              <a:rPr lang="cy-GB" noProof="1"/>
              <a:t>Hagell </a:t>
            </a:r>
            <a:r>
              <a:rPr lang="en-GB"/>
              <a:t>(2015)</a:t>
            </a:r>
          </a:p>
        </p:txBody>
      </p:sp>
      <p:sp>
        <p:nvSpPr>
          <p:cNvPr id="3" name="Content Placeholder 2">
            <a:extLst>
              <a:ext uri="{FF2B5EF4-FFF2-40B4-BE49-F238E27FC236}">
                <a16:creationId xmlns:a16="http://schemas.microsoft.com/office/drawing/2014/main" id="{AADB65EE-B3C2-44F7-8A74-5A2FE1747F71}"/>
              </a:ext>
            </a:extLst>
          </p:cNvPr>
          <p:cNvSpPr>
            <a:spLocks noGrp="1"/>
          </p:cNvSpPr>
          <p:nvPr>
            <p:ph idx="1"/>
          </p:nvPr>
        </p:nvSpPr>
        <p:spPr/>
        <p:txBody>
          <a:bodyPr/>
          <a:lstStyle/>
          <a:p>
            <a:r>
              <a:rPr lang="en-GB" sz="2400"/>
              <a:t>‘… if we care about wellbeing,  the  wellbeing  of  children  must  be  a  top  policy  priority  for  communities  and  families, healthcare systems and schools. This is a matter of basic human rights, as set out in the United Nations Convention on the Rights of the Child. And we must talk about mental health issues much more openly and destigmatize the issue. Second, if we do all of this, we shall certainly incur costs but we will also save huge expense in future.’</a:t>
            </a:r>
          </a:p>
          <a:p>
            <a:pPr marL="0" indent="0">
              <a:buNone/>
            </a:pPr>
            <a:r>
              <a:rPr lang="en-GB"/>
              <a:t>                                                           </a:t>
            </a:r>
          </a:p>
        </p:txBody>
      </p:sp>
      <p:pic>
        <p:nvPicPr>
          <p:cNvPr id="4" name="Picture 3">
            <a:extLst>
              <a:ext uri="{FF2B5EF4-FFF2-40B4-BE49-F238E27FC236}">
                <a16:creationId xmlns:a16="http://schemas.microsoft.com/office/drawing/2014/main" id="{5718D856-B815-4EEA-B752-B9607D4DB433}"/>
              </a:ext>
            </a:extLst>
          </p:cNvPr>
          <p:cNvPicPr>
            <a:picLocks noChangeAspect="1"/>
          </p:cNvPicPr>
          <p:nvPr/>
        </p:nvPicPr>
        <p:blipFill>
          <a:blip r:embed="rId2"/>
          <a:stretch>
            <a:fillRect/>
          </a:stretch>
        </p:blipFill>
        <p:spPr>
          <a:xfrm>
            <a:off x="3078330" y="4337694"/>
            <a:ext cx="4983810" cy="1839269"/>
          </a:xfrm>
          <a:prstGeom prst="rect">
            <a:avLst/>
          </a:prstGeom>
        </p:spPr>
      </p:pic>
    </p:spTree>
    <p:extLst>
      <p:ext uri="{BB962C8B-B14F-4D97-AF65-F5344CB8AC3E}">
        <p14:creationId xmlns:p14="http://schemas.microsoft.com/office/powerpoint/2010/main" val="265263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B0EA3-0D2F-45D6-A59B-DC6BF98A7E56}"/>
              </a:ext>
            </a:extLst>
          </p:cNvPr>
          <p:cNvSpPr>
            <a:spLocks noGrp="1"/>
          </p:cNvSpPr>
          <p:nvPr>
            <p:ph type="title"/>
          </p:nvPr>
        </p:nvSpPr>
        <p:spPr>
          <a:xfrm>
            <a:off x="1350458" y="672971"/>
            <a:ext cx="9649551" cy="1280890"/>
          </a:xfrm>
        </p:spPr>
        <p:txBody>
          <a:bodyPr>
            <a:normAutofit fontScale="90000"/>
          </a:bodyPr>
          <a:lstStyle/>
          <a:p>
            <a:r>
              <a:rPr lang="en-GB"/>
              <a:t>Model Bioecolegol Bronfenbrenner (1979)</a:t>
            </a:r>
            <a:br>
              <a:rPr lang="en-GB"/>
            </a:br>
            <a:r>
              <a:rPr lang="en-GB"/>
              <a:t>Bronfenbrenner's Bioecological Model (1979) </a:t>
            </a:r>
          </a:p>
        </p:txBody>
      </p:sp>
      <p:sp>
        <p:nvSpPr>
          <p:cNvPr id="3" name="Content Placeholder 2">
            <a:extLst>
              <a:ext uri="{FF2B5EF4-FFF2-40B4-BE49-F238E27FC236}">
                <a16:creationId xmlns:a16="http://schemas.microsoft.com/office/drawing/2014/main" id="{1562A809-EECF-4C19-BBD4-59531E39308B}"/>
              </a:ext>
            </a:extLst>
          </p:cNvPr>
          <p:cNvSpPr>
            <a:spLocks noGrp="1"/>
          </p:cNvSpPr>
          <p:nvPr>
            <p:ph idx="1"/>
          </p:nvPr>
        </p:nvSpPr>
        <p:spPr>
          <a:xfrm>
            <a:off x="7315202" y="2448030"/>
            <a:ext cx="3910540" cy="3785860"/>
          </a:xfrm>
        </p:spPr>
        <p:txBody>
          <a:bodyPr>
            <a:normAutofit fontScale="77500" lnSpcReduction="20000"/>
          </a:bodyPr>
          <a:lstStyle/>
          <a:p>
            <a:pPr marL="0" indent="0">
              <a:buNone/>
            </a:pPr>
            <a:r>
              <a:rPr lang="en-AU"/>
              <a:t>Focuses on the quality and context of a child’s environment</a:t>
            </a:r>
          </a:p>
          <a:p>
            <a:r>
              <a:rPr lang="en-AU"/>
              <a:t>Micro system – immediate environment</a:t>
            </a:r>
          </a:p>
          <a:p>
            <a:pPr>
              <a:defRPr/>
            </a:pPr>
            <a:r>
              <a:rPr lang="en-AU"/>
              <a:t>Meso system – relationships/ connectedness</a:t>
            </a:r>
          </a:p>
          <a:p>
            <a:pPr>
              <a:defRPr/>
            </a:pPr>
            <a:r>
              <a:rPr lang="en-AU"/>
              <a:t>Exosystem – indirect influences</a:t>
            </a:r>
          </a:p>
          <a:p>
            <a:pPr>
              <a:defRPr/>
            </a:pPr>
            <a:r>
              <a:rPr lang="en-AU"/>
              <a:t>Macro system—cultural influences </a:t>
            </a:r>
          </a:p>
          <a:p>
            <a:pPr marL="0" indent="0">
              <a:buNone/>
              <a:defRPr/>
            </a:pPr>
            <a:r>
              <a:rPr lang="en-AU"/>
              <a:t>                                                                                            </a:t>
            </a:r>
          </a:p>
          <a:p>
            <a:pPr marL="320040" indent="-320040">
              <a:buFont typeface="Wingdings"/>
              <a:buChar char=""/>
              <a:defRPr/>
            </a:pPr>
            <a:endParaRPr lang="en-AU"/>
          </a:p>
          <a:p>
            <a:endParaRPr lang="en-GB"/>
          </a:p>
        </p:txBody>
      </p:sp>
      <p:pic>
        <p:nvPicPr>
          <p:cNvPr id="4" name="Picture 3" descr="C:\Users\Dave\AppData\Local\Microsoft\Windows\INetCache\IE\VQ5HMKDS\Family[1].jpg">
            <a:extLst>
              <a:ext uri="{FF2B5EF4-FFF2-40B4-BE49-F238E27FC236}">
                <a16:creationId xmlns:a16="http://schemas.microsoft.com/office/drawing/2014/main" id="{53CE9A63-74F3-41FF-B2BC-E133EC9C2B4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5110437" y="4745801"/>
            <a:ext cx="1577871" cy="1588874"/>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DB9FA62A-011D-49F8-8D3C-374D4271C38E}"/>
              </a:ext>
            </a:extLst>
          </p:cNvPr>
          <p:cNvSpPr txBox="1">
            <a:spLocks/>
          </p:cNvSpPr>
          <p:nvPr/>
        </p:nvSpPr>
        <p:spPr>
          <a:xfrm>
            <a:off x="858559" y="2444862"/>
            <a:ext cx="3624985" cy="3785860"/>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cy-GB"/>
              <a:t>Yn canolbwyntio ar ansawdd a chyd-destun amgylchedd plentyn</a:t>
            </a:r>
          </a:p>
          <a:p>
            <a:r>
              <a:rPr lang="cy-GB"/>
              <a:t>System Ficro – amgylchedd agosaf</a:t>
            </a:r>
          </a:p>
          <a:p>
            <a:pPr>
              <a:defRPr/>
            </a:pPr>
            <a:r>
              <a:rPr lang="cy-GB"/>
              <a:t>System Feso – perthnasoedd / ymdeimlad o gysylltiad</a:t>
            </a:r>
          </a:p>
          <a:p>
            <a:pPr>
              <a:defRPr/>
            </a:pPr>
            <a:r>
              <a:rPr lang="cy-GB" noProof="1"/>
              <a:t>Ecsosystem</a:t>
            </a:r>
            <a:r>
              <a:rPr lang="cy-GB"/>
              <a:t> – dylanwadau anuniongyrchol</a:t>
            </a:r>
          </a:p>
          <a:p>
            <a:pPr>
              <a:defRPr/>
            </a:pPr>
            <a:r>
              <a:rPr lang="cy-GB"/>
              <a:t>System Facro—dylanwadau diwylliannol </a:t>
            </a:r>
          </a:p>
          <a:p>
            <a:pPr marL="0" indent="0">
              <a:buFont typeface="Arial" panose="020B0604020202020204" pitchFamily="34" charset="0"/>
              <a:buNone/>
              <a:defRPr/>
            </a:pPr>
            <a:r>
              <a:rPr lang="en-AU"/>
              <a:t>                                                                                            </a:t>
            </a:r>
          </a:p>
          <a:p>
            <a:pPr marL="320040" indent="-320040">
              <a:buFont typeface="Wingdings"/>
              <a:buChar char=""/>
              <a:defRPr/>
            </a:pPr>
            <a:endParaRPr lang="en-AU"/>
          </a:p>
          <a:p>
            <a:endParaRPr lang="en-GB"/>
          </a:p>
        </p:txBody>
      </p:sp>
    </p:spTree>
    <p:extLst>
      <p:ext uri="{BB962C8B-B14F-4D97-AF65-F5344CB8AC3E}">
        <p14:creationId xmlns:p14="http://schemas.microsoft.com/office/powerpoint/2010/main" val="775643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Bioecological Model">
            <a:extLst>
              <a:ext uri="{FF2B5EF4-FFF2-40B4-BE49-F238E27FC236}">
                <a16:creationId xmlns:a16="http://schemas.microsoft.com/office/drawing/2014/main" id="{A6356BE3-83F2-487F-8B60-1F123CF175D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26"/>
          <a:stretch/>
        </p:blipFill>
        <p:spPr bwMode="auto">
          <a:xfrm>
            <a:off x="2432051" y="439750"/>
            <a:ext cx="7642974" cy="6193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725118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A563B-A2FF-422B-A28B-D77B59A3A256}"/>
              </a:ext>
            </a:extLst>
          </p:cNvPr>
          <p:cNvSpPr>
            <a:spLocks noGrp="1"/>
          </p:cNvSpPr>
          <p:nvPr>
            <p:ph type="title"/>
          </p:nvPr>
        </p:nvSpPr>
        <p:spPr/>
        <p:txBody>
          <a:bodyPr/>
          <a:lstStyle/>
          <a:p>
            <a:r>
              <a:rPr lang="cy-GB" altLang="en-US"/>
              <a:t>Ystadegau Iechyd Meddwl a Llesiant</a:t>
            </a:r>
            <a:br>
              <a:rPr lang="en-US"/>
            </a:br>
            <a:r>
              <a:rPr lang="en-GB" altLang="en-US"/>
              <a:t>Mental health and wellbeing statistics</a:t>
            </a:r>
            <a:endParaRPr lang="en-GB"/>
          </a:p>
        </p:txBody>
      </p:sp>
      <p:sp>
        <p:nvSpPr>
          <p:cNvPr id="3" name="Content Placeholder 2">
            <a:extLst>
              <a:ext uri="{FF2B5EF4-FFF2-40B4-BE49-F238E27FC236}">
                <a16:creationId xmlns:a16="http://schemas.microsoft.com/office/drawing/2014/main" id="{F8418E99-FAB8-47D9-B388-0E1BB0235D57}"/>
              </a:ext>
            </a:extLst>
          </p:cNvPr>
          <p:cNvSpPr>
            <a:spLocks noGrp="1"/>
          </p:cNvSpPr>
          <p:nvPr>
            <p:ph idx="1"/>
          </p:nvPr>
        </p:nvSpPr>
        <p:spPr/>
        <p:txBody>
          <a:bodyPr vert="horz" lIns="91440" tIns="45720" rIns="91440" bIns="45720" rtlCol="0" anchor="t">
            <a:normAutofit fontScale="92500" lnSpcReduction="10000"/>
          </a:bodyPr>
          <a:lstStyle/>
          <a:p>
            <a:r>
              <a:rPr lang="en-GB">
                <a:ea typeface="+mn-lt"/>
                <a:cs typeface="+mn-lt"/>
              </a:rPr>
              <a:t>'One in six children aged five to 16 were identified as having a probable mental health problem in July 2020, a huge increase from one in nine in 2017. That’s five children in every classroom.' </a:t>
            </a:r>
            <a:endParaRPr lang="en-US"/>
          </a:p>
          <a:p>
            <a:r>
              <a:rPr lang="en-GB">
                <a:ea typeface="+mn-lt"/>
                <a:cs typeface="+mn-lt"/>
              </a:rPr>
              <a:t>'80% of young people with mental health needs agreed that the coronavirus pandemic had made their mental health worse.'</a:t>
            </a:r>
            <a:endParaRPr lang="en-GB" altLang="en-US" sz="1600">
              <a:cs typeface="Calibri"/>
            </a:endParaRPr>
          </a:p>
          <a:p>
            <a:r>
              <a:rPr lang="en-GB">
                <a:ea typeface="+mn-lt"/>
                <a:cs typeface="+mn-lt"/>
              </a:rPr>
              <a:t>'Suicide was the leading cause of death for males and females aged between five to 34 in 2019.' </a:t>
            </a:r>
          </a:p>
          <a:p>
            <a:r>
              <a:rPr lang="en-GB">
                <a:ea typeface="+mn-lt"/>
                <a:cs typeface="+mn-lt"/>
              </a:rPr>
              <a:t>'Nearly half of 17-19 year olds with a diagnosable mental health disorder has self-harmed or attempted suicide at some point, rising to 52.7% for young women.'</a:t>
            </a:r>
            <a:endParaRPr lang="en-GB">
              <a:cs typeface="Calibri"/>
            </a:endParaRPr>
          </a:p>
          <a:p>
            <a:r>
              <a:rPr lang="en-GB" err="1">
                <a:cs typeface="Calibri"/>
              </a:rPr>
              <a:t>Youngminds</a:t>
            </a:r>
            <a:r>
              <a:rPr lang="en-GB">
                <a:cs typeface="Calibri"/>
              </a:rPr>
              <a:t> (2022)</a:t>
            </a:r>
            <a:endParaRPr lang="en-GB" b="1">
              <a:ea typeface="+mn-lt"/>
              <a:cs typeface="+mn-lt"/>
            </a:endParaRPr>
          </a:p>
          <a:p>
            <a:endParaRPr lang="en-GB" altLang="en-US" sz="1600">
              <a:cs typeface="Calibri"/>
            </a:endParaRPr>
          </a:p>
          <a:p>
            <a:endParaRPr lang="en-GB">
              <a:cs typeface="Calibri" panose="020F0502020204030204"/>
            </a:endParaRPr>
          </a:p>
        </p:txBody>
      </p:sp>
      <p:pic>
        <p:nvPicPr>
          <p:cNvPr id="4" name="Picture 4" descr="YoungMinds - Solihull local offer">
            <a:extLst>
              <a:ext uri="{FF2B5EF4-FFF2-40B4-BE49-F238E27FC236}">
                <a16:creationId xmlns:a16="http://schemas.microsoft.com/office/drawing/2014/main" id="{A143204E-819D-48B1-BC4C-CA70B90B0C0C}"/>
              </a:ext>
            </a:extLst>
          </p:cNvPr>
          <p:cNvPicPr>
            <a:picLocks noChangeAspect="1"/>
          </p:cNvPicPr>
          <p:nvPr/>
        </p:nvPicPr>
        <p:blipFill>
          <a:blip r:embed="rId2"/>
          <a:stretch>
            <a:fillRect/>
          </a:stretch>
        </p:blipFill>
        <p:spPr>
          <a:xfrm>
            <a:off x="6986236" y="5413923"/>
            <a:ext cx="2743198" cy="831339"/>
          </a:xfrm>
          <a:prstGeom prst="rect">
            <a:avLst/>
          </a:prstGeom>
        </p:spPr>
      </p:pic>
    </p:spTree>
    <p:extLst>
      <p:ext uri="{BB962C8B-B14F-4D97-AF65-F5344CB8AC3E}">
        <p14:creationId xmlns:p14="http://schemas.microsoft.com/office/powerpoint/2010/main" val="23746342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5E739-8A87-E4EC-0396-D0A4D4925413}"/>
              </a:ext>
            </a:extLst>
          </p:cNvPr>
          <p:cNvSpPr>
            <a:spLocks noGrp="1"/>
          </p:cNvSpPr>
          <p:nvPr>
            <p:ph type="title"/>
          </p:nvPr>
        </p:nvSpPr>
        <p:spPr/>
        <p:txBody>
          <a:bodyPr/>
          <a:lstStyle/>
          <a:p>
            <a:r>
              <a:rPr lang="cy-GB"/>
              <a:t>Sut mae hyn yn cymharu</a:t>
            </a:r>
            <a:r>
              <a:rPr lang="en-GB"/>
              <a:t>?</a:t>
            </a:r>
            <a:br>
              <a:rPr lang="en-GB"/>
            </a:br>
            <a:r>
              <a:rPr lang="en-GB"/>
              <a:t>How does this compare?</a:t>
            </a:r>
          </a:p>
        </p:txBody>
      </p:sp>
      <p:sp>
        <p:nvSpPr>
          <p:cNvPr id="4" name="Content Placeholder 3">
            <a:extLst>
              <a:ext uri="{FF2B5EF4-FFF2-40B4-BE49-F238E27FC236}">
                <a16:creationId xmlns:a16="http://schemas.microsoft.com/office/drawing/2014/main" id="{D3EAA4E4-5CEE-A894-FD8B-C60A4E456156}"/>
              </a:ext>
            </a:extLst>
          </p:cNvPr>
          <p:cNvSpPr>
            <a:spLocks noGrp="1"/>
          </p:cNvSpPr>
          <p:nvPr>
            <p:ph sz="half" idx="2"/>
          </p:nvPr>
        </p:nvSpPr>
        <p:spPr/>
        <p:txBody>
          <a:bodyPr vert="horz" lIns="91440" tIns="45720" rIns="91440" bIns="45720" rtlCol="0" anchor="t">
            <a:normAutofit fontScale="92500"/>
          </a:bodyPr>
          <a:lstStyle/>
          <a:p>
            <a:r>
              <a:rPr lang="cy-GB" dirty="0"/>
              <a:t>Gan ddefnyddio'r adroddiad cryno, cymharwch yr ystadegau ar gyfer 2020 â'r data ar gyfer 2022. A oes unrhyw beth sy'n arbennig o ddiddorol yn eich barn chi?</a:t>
            </a:r>
          </a:p>
          <a:p>
            <a:endParaRPr lang="en-GB"/>
          </a:p>
          <a:p>
            <a:r>
              <a:rPr lang="en-GB" dirty="0"/>
              <a:t>Using the summary report compare the statistics for 2020 with the data for 2023. Is there anything you find particularly interesting?</a:t>
            </a:r>
            <a:endParaRPr lang="en-GB" dirty="0">
              <a:ea typeface="Calibri"/>
              <a:cs typeface="Calibri"/>
            </a:endParaRPr>
          </a:p>
        </p:txBody>
      </p:sp>
      <p:pic>
        <p:nvPicPr>
          <p:cNvPr id="7" name="Content Placeholder 6" descr="A qr code on a white background&#10;&#10;Description automatically generated">
            <a:extLst>
              <a:ext uri="{FF2B5EF4-FFF2-40B4-BE49-F238E27FC236}">
                <a16:creationId xmlns:a16="http://schemas.microsoft.com/office/drawing/2014/main" id="{E67DA513-0E57-6640-6496-9332EABFA67B}"/>
              </a:ext>
            </a:extLst>
          </p:cNvPr>
          <p:cNvPicPr>
            <a:picLocks noGrp="1" noChangeAspect="1"/>
          </p:cNvPicPr>
          <p:nvPr>
            <p:ph sz="half" idx="1"/>
          </p:nvPr>
        </p:nvPicPr>
        <p:blipFill>
          <a:blip r:embed="rId2"/>
          <a:stretch>
            <a:fillRect/>
          </a:stretch>
        </p:blipFill>
        <p:spPr>
          <a:xfrm>
            <a:off x="2000250" y="2572544"/>
            <a:ext cx="2857500" cy="2857500"/>
          </a:xfrm>
        </p:spPr>
      </p:pic>
    </p:spTree>
    <p:extLst>
      <p:ext uri="{BB962C8B-B14F-4D97-AF65-F5344CB8AC3E}">
        <p14:creationId xmlns:p14="http://schemas.microsoft.com/office/powerpoint/2010/main" val="23703275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8E2FB-7D73-42FE-ABD8-7221684E4AC0}"/>
              </a:ext>
            </a:extLst>
          </p:cNvPr>
          <p:cNvSpPr>
            <a:spLocks noGrp="1"/>
          </p:cNvSpPr>
          <p:nvPr>
            <p:ph type="title"/>
          </p:nvPr>
        </p:nvSpPr>
        <p:spPr/>
        <p:txBody>
          <a:bodyPr>
            <a:noAutofit/>
          </a:bodyPr>
          <a:lstStyle/>
          <a:p>
            <a:r>
              <a:rPr lang="cy-GB" sz="3200"/>
              <a:t>Heriau allweddol i ddatblygu iechyd meddwl a llesiant da</a:t>
            </a:r>
            <a:br>
              <a:rPr lang="en-GB" sz="3200"/>
            </a:br>
            <a:r>
              <a:rPr lang="en-GB" sz="3200"/>
              <a:t>Key challenges in developing good mental health and wellbeing </a:t>
            </a:r>
          </a:p>
        </p:txBody>
      </p:sp>
      <p:sp>
        <p:nvSpPr>
          <p:cNvPr id="3" name="Content Placeholder 2">
            <a:extLst>
              <a:ext uri="{FF2B5EF4-FFF2-40B4-BE49-F238E27FC236}">
                <a16:creationId xmlns:a16="http://schemas.microsoft.com/office/drawing/2014/main" id="{42BC7979-FBF6-4E3A-A4CB-136F21B7C2E4}"/>
              </a:ext>
            </a:extLst>
          </p:cNvPr>
          <p:cNvSpPr>
            <a:spLocks noGrp="1"/>
          </p:cNvSpPr>
          <p:nvPr>
            <p:ph idx="1"/>
          </p:nvPr>
        </p:nvSpPr>
        <p:spPr>
          <a:xfrm>
            <a:off x="531074" y="2062950"/>
            <a:ext cx="10515600" cy="4351338"/>
          </a:xfrm>
        </p:spPr>
        <p:txBody>
          <a:bodyPr>
            <a:normAutofit fontScale="47500" lnSpcReduction="20000"/>
          </a:bodyPr>
          <a:lstStyle/>
          <a:p>
            <a:r>
              <a:rPr lang="cy-GB" sz="3300"/>
              <a:t>Cyni a thoriadau mewn gwariant</a:t>
            </a:r>
          </a:p>
          <a:p>
            <a:r>
              <a:rPr lang="cy-GB" sz="3300"/>
              <a:t>Diwygiadau Lles/Toriadau budd-daliadau</a:t>
            </a:r>
          </a:p>
          <a:p>
            <a:r>
              <a:rPr lang="cy-GB" sz="3300"/>
              <a:t>Gwireddu gwelliant cynaliadwy ar raddfa fawr a </a:t>
            </a:r>
          </a:p>
          <a:p>
            <a:pPr marL="0" indent="0">
              <a:buNone/>
            </a:pPr>
            <a:r>
              <a:rPr lang="cy-GB" sz="3300"/>
              <a:t>    gwireddu rhwydwaith gofal cwbl Integredig</a:t>
            </a:r>
          </a:p>
          <a:p>
            <a:r>
              <a:rPr lang="cy-GB" sz="3300"/>
              <a:t>Problem cyrhaeddiad ar draws system gymhleth</a:t>
            </a:r>
          </a:p>
          <a:p>
            <a:r>
              <a:rPr lang="cy-GB" sz="3300"/>
              <a:t>Integreiddio iechyd corfforol ac iechyd meddwl</a:t>
            </a:r>
          </a:p>
          <a:p>
            <a:r>
              <a:rPr lang="cy-GB" sz="3300"/>
              <a:t>Sicrhau newid ar raddfa fawr</a:t>
            </a:r>
          </a:p>
          <a:p>
            <a:r>
              <a:rPr lang="cy-GB" sz="3300"/>
              <a:t>Poblogaeth sy'n heneiddio</a:t>
            </a:r>
          </a:p>
          <a:p>
            <a:r>
              <a:rPr lang="cy-GB" sz="3300"/>
              <a:t>Dylanwadu ar asiantaethau eraill</a:t>
            </a:r>
          </a:p>
          <a:p>
            <a:r>
              <a:rPr lang="cy-GB" sz="3300"/>
              <a:t>Dirwasgiad?</a:t>
            </a:r>
          </a:p>
          <a:p>
            <a:endParaRPr lang="cy-GB"/>
          </a:p>
          <a:p>
            <a:pPr marL="0" indent="0">
              <a:buNone/>
            </a:pPr>
            <a:r>
              <a:rPr lang="cy-GB" sz="3300" b="1"/>
              <a:t>Yn gysylltiedig â gwaith </a:t>
            </a:r>
            <a:r>
              <a:rPr lang="cy-GB" sz="3300" b="1" noProof="1"/>
              <a:t>Bronfenbrenner</a:t>
            </a:r>
            <a:r>
              <a:rPr lang="cy-GB" sz="3300" b="1"/>
              <a:t>?</a:t>
            </a:r>
          </a:p>
          <a:p>
            <a:endParaRPr lang="cy-GB" sz="3300"/>
          </a:p>
          <a:p>
            <a:r>
              <a:rPr lang="cy-GB" sz="3300"/>
              <a:t>Iechyd Cyhoeddus Cymru (2012)</a:t>
            </a:r>
          </a:p>
          <a:p>
            <a:endParaRPr lang="en-GB"/>
          </a:p>
        </p:txBody>
      </p:sp>
      <p:sp>
        <p:nvSpPr>
          <p:cNvPr id="4" name="Content Placeholder 2">
            <a:extLst>
              <a:ext uri="{FF2B5EF4-FFF2-40B4-BE49-F238E27FC236}">
                <a16:creationId xmlns:a16="http://schemas.microsoft.com/office/drawing/2014/main" id="{F8E23321-FCC3-444A-A392-EBCB4F26CADA}"/>
              </a:ext>
            </a:extLst>
          </p:cNvPr>
          <p:cNvSpPr txBox="1">
            <a:spLocks/>
          </p:cNvSpPr>
          <p:nvPr/>
        </p:nvSpPr>
        <p:spPr>
          <a:xfrm>
            <a:off x="6839968" y="2152529"/>
            <a:ext cx="10515600" cy="4351338"/>
          </a:xfrm>
          <a:prstGeom prst="rect">
            <a:avLst/>
          </a:prstGeom>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Austerity and spending cuts</a:t>
            </a:r>
          </a:p>
          <a:p>
            <a:r>
              <a:rPr lang="en-GB"/>
              <a:t>Welfare Reforms/Benefit cuts</a:t>
            </a:r>
          </a:p>
          <a:p>
            <a:r>
              <a:rPr lang="en-GB"/>
              <a:t>Realising large scale sustainable improvement </a:t>
            </a:r>
          </a:p>
          <a:p>
            <a:pPr marL="0" indent="0">
              <a:buNone/>
            </a:pPr>
            <a:r>
              <a:rPr lang="en-GB"/>
              <a:t>    and realisation of fully Integrated network of care</a:t>
            </a:r>
          </a:p>
          <a:p>
            <a:r>
              <a:rPr lang="en-GB"/>
              <a:t>Problem of reach across a complex system</a:t>
            </a:r>
          </a:p>
          <a:p>
            <a:r>
              <a:rPr lang="en-GB"/>
              <a:t>Integration of physical and mental health</a:t>
            </a:r>
          </a:p>
          <a:p>
            <a:r>
              <a:rPr lang="en-GB"/>
              <a:t>Bringing about large scale change</a:t>
            </a:r>
          </a:p>
          <a:p>
            <a:r>
              <a:rPr lang="en-GB"/>
              <a:t>An ageing population</a:t>
            </a:r>
          </a:p>
          <a:p>
            <a:r>
              <a:rPr lang="en-GB"/>
              <a:t>Influencing other agencies</a:t>
            </a:r>
          </a:p>
          <a:p>
            <a:r>
              <a:rPr lang="en-GB"/>
              <a:t>Recession?</a:t>
            </a:r>
          </a:p>
          <a:p>
            <a:pPr marL="0" indent="0">
              <a:buFont typeface="Arial" panose="020B0604020202020204" pitchFamily="34" charset="0"/>
              <a:buNone/>
            </a:pPr>
            <a:r>
              <a:rPr lang="en-GB" b="1"/>
              <a:t>Related to Bronfenbrenner?</a:t>
            </a:r>
          </a:p>
          <a:p>
            <a:endParaRPr lang="en-GB"/>
          </a:p>
          <a:p>
            <a:r>
              <a:rPr lang="en-GB"/>
              <a:t>Public Health Wales, (2012)</a:t>
            </a:r>
          </a:p>
          <a:p>
            <a:endParaRPr lang="en-GB"/>
          </a:p>
        </p:txBody>
      </p:sp>
    </p:spTree>
    <p:extLst>
      <p:ext uri="{BB962C8B-B14F-4D97-AF65-F5344CB8AC3E}">
        <p14:creationId xmlns:p14="http://schemas.microsoft.com/office/powerpoint/2010/main" val="7571223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14DBE8-1B00-41B7-B3DB-FAAFD240403C}"/>
              </a:ext>
            </a:extLst>
          </p:cNvPr>
          <p:cNvSpPr>
            <a:spLocks noGrp="1"/>
          </p:cNvSpPr>
          <p:nvPr>
            <p:ph sz="half" idx="1"/>
          </p:nvPr>
        </p:nvSpPr>
        <p:spPr>
          <a:xfrm>
            <a:off x="440553" y="974650"/>
            <a:ext cx="5303424" cy="5883350"/>
          </a:xfrm>
        </p:spPr>
        <p:txBody>
          <a:bodyPr vert="horz" lIns="91440" tIns="45720" rIns="91440" bIns="45720" rtlCol="0" anchor="t">
            <a:normAutofit fontScale="77500" lnSpcReduction="20000"/>
          </a:bodyPr>
          <a:lstStyle/>
          <a:p>
            <a:r>
              <a:rPr lang="cy-GB" sz="2600">
                <a:latin typeface="chaparral-pro"/>
              </a:rPr>
              <a:t>Hyd yn oed cyn </a:t>
            </a:r>
            <a:r>
              <a:rPr lang="cy-GB" sz="2600" noProof="1">
                <a:latin typeface="chaparral-pro"/>
              </a:rPr>
              <a:t>coronafeirws</a:t>
            </a:r>
            <a:r>
              <a:rPr lang="cy-GB" sz="2600">
                <a:latin typeface="chaparral-pro"/>
              </a:rPr>
              <a:t>, roedd bron i </a:t>
            </a:r>
            <a:r>
              <a:rPr lang="cy-GB" sz="2600" b="1">
                <a:latin typeface="chaparral-pro"/>
              </a:rPr>
              <a:t>chwarter y bobl yng Nghymru mewn tlodi cymharol</a:t>
            </a:r>
            <a:r>
              <a:rPr lang="cy-GB" sz="2600">
                <a:latin typeface="chaparral-pro"/>
              </a:rPr>
              <a:t> (700,000) yn byw bywydau ansefydlog ac ansicr. Roedd y risg i blant yn unig yn uwch gyda </a:t>
            </a:r>
            <a:r>
              <a:rPr lang="cy-GB" sz="2600" b="1">
                <a:latin typeface="chaparral-pro"/>
              </a:rPr>
              <a:t>3 o bob 10 plentyn yn byw mewn tlodi.</a:t>
            </a:r>
          </a:p>
          <a:p>
            <a:r>
              <a:rPr lang="cy-GB" sz="2600">
                <a:latin typeface="chaparral-pro"/>
              </a:rPr>
              <a:t>I deuluoedd incwm isel, un ffactor o ran methu dianc rhag tlodi mewn gwaith yw'r </a:t>
            </a:r>
            <a:r>
              <a:rPr lang="cy-GB" sz="2600" b="1">
                <a:latin typeface="chaparral-pro"/>
              </a:rPr>
              <a:t>angen i gydbwyso gwaith cyflogedig â gofalu am blant</a:t>
            </a:r>
            <a:r>
              <a:rPr lang="cy-GB" sz="2600">
                <a:latin typeface="chaparral-pro"/>
              </a:rPr>
              <a:t>. Mae dau o bob pum awdurdod lleol yng Nghymru yn dweud nad oes digon o ofal plant i'r rhai sy'n gweithio oriau annodweddiadol. Mae cyflenwad a </a:t>
            </a:r>
            <a:r>
              <a:rPr lang="cy-GB" sz="2600" noProof="1">
                <a:latin typeface="chaparral-pro"/>
              </a:rPr>
              <a:t>fforddiadwyedd</a:t>
            </a:r>
            <a:r>
              <a:rPr lang="cy-GB" sz="2600">
                <a:latin typeface="chaparral-pro"/>
              </a:rPr>
              <a:t> gofal plant, i blant o bob oed (nid dim ond meithrin) yn bwysig er mwyn i fenywod allu mynd i mewn i'r gweithlu'n llawn a symud allan o dlodi.</a:t>
            </a:r>
          </a:p>
          <a:p>
            <a:r>
              <a:rPr lang="cy-GB" sz="2600">
                <a:latin typeface="chaparral-pro"/>
              </a:rPr>
              <a:t>Mae cadw'r cynnydd dros dro mewn lwfansau Credyd Cynhwysol a Chredyd Treth Gwaith, yn ogystal ag ymestyn hyn i fudd-daliadau etifeddol, yn allweddol. Er enghraifft, o'r 180,000 o blant mewn tlodi, mae </a:t>
            </a:r>
            <a:r>
              <a:rPr lang="cy-GB" sz="2600" b="1">
                <a:latin typeface="chaparral-pro"/>
              </a:rPr>
              <a:t>140,000 yn byw mewn teuluoedd sy'n cael budd-daliadau sy'n gysylltiedig ag incwm.</a:t>
            </a:r>
          </a:p>
          <a:p>
            <a:r>
              <a:rPr lang="cy-GB" sz="2600" b="1">
                <a:latin typeface="chaparral-pro"/>
                <a:cs typeface="Calibri"/>
              </a:rPr>
              <a:t>Sefydliad Joseph Rowntree, 2020</a:t>
            </a:r>
          </a:p>
          <a:p>
            <a:endParaRPr lang="en-GB"/>
          </a:p>
          <a:p>
            <a:endParaRPr lang="en-GB"/>
          </a:p>
          <a:p>
            <a:endParaRPr lang="en-GB"/>
          </a:p>
          <a:p>
            <a:endParaRPr lang="en-GB"/>
          </a:p>
          <a:p>
            <a:endParaRPr lang="en-GB"/>
          </a:p>
          <a:p>
            <a:endParaRPr lang="en-GB"/>
          </a:p>
          <a:p>
            <a:endParaRPr lang="en-GB"/>
          </a:p>
        </p:txBody>
      </p:sp>
      <p:sp>
        <p:nvSpPr>
          <p:cNvPr id="4" name="Content Placeholder 3">
            <a:extLst>
              <a:ext uri="{FF2B5EF4-FFF2-40B4-BE49-F238E27FC236}">
                <a16:creationId xmlns:a16="http://schemas.microsoft.com/office/drawing/2014/main" id="{90C8E4AF-6BFA-4871-A56F-6D5DE232AB4F}"/>
              </a:ext>
            </a:extLst>
          </p:cNvPr>
          <p:cNvSpPr>
            <a:spLocks noGrp="1"/>
          </p:cNvSpPr>
          <p:nvPr>
            <p:ph sz="half" idx="2"/>
          </p:nvPr>
        </p:nvSpPr>
        <p:spPr>
          <a:xfrm>
            <a:off x="6207642" y="949841"/>
            <a:ext cx="5181600" cy="5624070"/>
          </a:xfrm>
        </p:spPr>
        <p:txBody>
          <a:bodyPr vert="horz" lIns="91440" tIns="45720" rIns="91440" bIns="45720" rtlCol="0" anchor="t">
            <a:noAutofit/>
          </a:bodyPr>
          <a:lstStyle/>
          <a:p>
            <a:r>
              <a:rPr lang="en-GB" sz="1800" b="0" i="0">
                <a:solidFill>
                  <a:srgbClr val="494848"/>
                </a:solidFill>
                <a:effectLst/>
                <a:latin typeface="chaparral-pro"/>
              </a:rPr>
              <a:t>Even before coronavirus, almost a </a:t>
            </a:r>
            <a:r>
              <a:rPr lang="en-GB" sz="1800" b="1" i="0">
                <a:solidFill>
                  <a:srgbClr val="494848"/>
                </a:solidFill>
                <a:effectLst/>
                <a:latin typeface="chaparral-pro"/>
              </a:rPr>
              <a:t>quarter of people in Wales were in relative poverty</a:t>
            </a:r>
            <a:r>
              <a:rPr lang="en-GB" sz="1800" b="0" i="0">
                <a:solidFill>
                  <a:srgbClr val="494848"/>
                </a:solidFill>
                <a:effectLst/>
                <a:latin typeface="chaparral-pro"/>
              </a:rPr>
              <a:t> (700,000) living precarious and insecure lives. The risk for children alone was higher with </a:t>
            </a:r>
            <a:r>
              <a:rPr lang="en-GB" sz="1800" b="1" i="0">
                <a:solidFill>
                  <a:srgbClr val="494848"/>
                </a:solidFill>
                <a:effectLst/>
                <a:latin typeface="chaparral-pro"/>
              </a:rPr>
              <a:t>3 in 10 children living in poverty.</a:t>
            </a:r>
          </a:p>
          <a:p>
            <a:r>
              <a:rPr lang="en-GB" sz="1800" b="0" i="0">
                <a:solidFill>
                  <a:srgbClr val="494848"/>
                </a:solidFill>
                <a:effectLst/>
                <a:latin typeface="chaparral-pro"/>
              </a:rPr>
              <a:t>For low-income families, one factor in being unable to escape in-work poverty is the </a:t>
            </a:r>
            <a:r>
              <a:rPr lang="en-GB" sz="1800" b="1" i="0">
                <a:solidFill>
                  <a:srgbClr val="494848"/>
                </a:solidFill>
                <a:effectLst/>
                <a:latin typeface="chaparral-pro"/>
              </a:rPr>
              <a:t>need to balance paid work with caring for children.</a:t>
            </a:r>
            <a:r>
              <a:rPr lang="en-GB" sz="1800" b="0" i="0">
                <a:solidFill>
                  <a:srgbClr val="494848"/>
                </a:solidFill>
                <a:effectLst/>
                <a:latin typeface="chaparral-pro"/>
              </a:rPr>
              <a:t> Two in five local authorities in Wales report that there is not enough childcare for those working atypical hours. The supply and affordability of childcare, for children of all ages (not just nursery) is important if women are to be able to fully enter the labour force and move out of poverty.</a:t>
            </a:r>
          </a:p>
          <a:p>
            <a:r>
              <a:rPr lang="en-GB" sz="1800" b="0" i="0" u="none" strike="noStrike">
                <a:solidFill>
                  <a:srgbClr val="494848"/>
                </a:solidFill>
                <a:effectLst/>
                <a:latin typeface="chaparral-pro"/>
              </a:rPr>
              <a:t>Retaining the temporary uplift of Universal Credit and Working Tax Credit allowances, as well as extending this to legacy benefits is key. For instance, of the 180,000 children in poverty, </a:t>
            </a:r>
            <a:r>
              <a:rPr lang="en-GB" sz="1800" b="1" i="0" u="none" strike="noStrike">
                <a:solidFill>
                  <a:srgbClr val="494848"/>
                </a:solidFill>
                <a:effectLst/>
                <a:latin typeface="chaparral-pro"/>
              </a:rPr>
              <a:t>140,000 live in families that receive income-related benefits.</a:t>
            </a:r>
            <a:endParaRPr lang="en-GB" sz="1800" b="1" i="0">
              <a:solidFill>
                <a:srgbClr val="494848"/>
              </a:solidFill>
              <a:effectLst/>
              <a:latin typeface="chaparral-pro"/>
            </a:endParaRPr>
          </a:p>
          <a:p>
            <a:r>
              <a:rPr lang="en-GB" sz="1600" b="1"/>
              <a:t>Joseph Rowntree Foundation, 2020</a:t>
            </a:r>
          </a:p>
        </p:txBody>
      </p:sp>
      <p:sp>
        <p:nvSpPr>
          <p:cNvPr id="5" name="TextBox 4">
            <a:extLst>
              <a:ext uri="{FF2B5EF4-FFF2-40B4-BE49-F238E27FC236}">
                <a16:creationId xmlns:a16="http://schemas.microsoft.com/office/drawing/2014/main" id="{92429D1A-6551-43AC-8956-DB0B9E49E2CA}"/>
              </a:ext>
            </a:extLst>
          </p:cNvPr>
          <p:cNvSpPr txBox="1"/>
          <p:nvPr/>
        </p:nvSpPr>
        <p:spPr>
          <a:xfrm>
            <a:off x="1313144" y="426621"/>
            <a:ext cx="9342429" cy="523220"/>
          </a:xfrm>
          <a:prstGeom prst="rect">
            <a:avLst/>
          </a:prstGeom>
          <a:noFill/>
        </p:spPr>
        <p:txBody>
          <a:bodyPr wrap="none" rtlCol="0">
            <a:spAutoFit/>
          </a:bodyPr>
          <a:lstStyle/>
          <a:p>
            <a:r>
              <a:rPr lang="cy-GB" sz="2800"/>
              <a:t>Adroddiad Tlodi yng Nghymru </a:t>
            </a:r>
            <a:r>
              <a:rPr lang="en-GB" sz="2800"/>
              <a:t>/ Poverty in Wales Report - 2020</a:t>
            </a:r>
          </a:p>
        </p:txBody>
      </p:sp>
    </p:spTree>
    <p:extLst>
      <p:ext uri="{BB962C8B-B14F-4D97-AF65-F5344CB8AC3E}">
        <p14:creationId xmlns:p14="http://schemas.microsoft.com/office/powerpoint/2010/main" val="29827218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4DEE3-3A23-B3C9-D755-4F07A8D5F63F}"/>
              </a:ext>
            </a:extLst>
          </p:cNvPr>
          <p:cNvSpPr>
            <a:spLocks noGrp="1"/>
          </p:cNvSpPr>
          <p:nvPr>
            <p:ph type="title"/>
          </p:nvPr>
        </p:nvSpPr>
        <p:spPr/>
        <p:txBody>
          <a:bodyPr/>
          <a:lstStyle/>
          <a:p>
            <a:r>
              <a:rPr lang="cy-GB"/>
              <a:t>Beth sydd wedi newid</a:t>
            </a:r>
            <a:r>
              <a:rPr lang="en-GB"/>
              <a:t>?    What has changed?</a:t>
            </a:r>
          </a:p>
        </p:txBody>
      </p:sp>
      <p:sp>
        <p:nvSpPr>
          <p:cNvPr id="3" name="Content Placeholder 2">
            <a:extLst>
              <a:ext uri="{FF2B5EF4-FFF2-40B4-BE49-F238E27FC236}">
                <a16:creationId xmlns:a16="http://schemas.microsoft.com/office/drawing/2014/main" id="{A9A99945-50A6-8C7C-5F3B-C4701FE900B3}"/>
              </a:ext>
            </a:extLst>
          </p:cNvPr>
          <p:cNvSpPr>
            <a:spLocks noGrp="1"/>
          </p:cNvSpPr>
          <p:nvPr>
            <p:ph sz="half" idx="1"/>
          </p:nvPr>
        </p:nvSpPr>
        <p:spPr/>
        <p:txBody>
          <a:bodyPr/>
          <a:lstStyle/>
          <a:p>
            <a:r>
              <a:rPr lang="cy-GB" noProof="1"/>
              <a:t>Brasddarllenwch</a:t>
            </a:r>
            <a:r>
              <a:rPr lang="cy-GB"/>
              <a:t> </a:t>
            </a:r>
            <a:r>
              <a:rPr lang="en-GB"/>
              <a:t>Poverty in the </a:t>
            </a:r>
            <a:r>
              <a:rPr lang="cy-GB"/>
              <a:t>UK (ffeil ar </a:t>
            </a:r>
            <a:r>
              <a:rPr lang="cy-GB" noProof="1"/>
              <a:t>Moodle)</a:t>
            </a:r>
          </a:p>
          <a:p>
            <a:r>
              <a:rPr lang="cy-GB"/>
              <a:t>Ystyriwch</a:t>
            </a:r>
          </a:p>
          <a:p>
            <a:pPr lvl="1"/>
            <a:r>
              <a:rPr lang="cy-GB"/>
              <a:t>Sut mae tlodi yn cael ei fesur?</a:t>
            </a:r>
          </a:p>
          <a:p>
            <a:pPr lvl="1"/>
            <a:r>
              <a:rPr lang="cy-GB"/>
              <a:t>Beth yw'r materion allweddol gyda'r ystadegau?</a:t>
            </a:r>
          </a:p>
          <a:p>
            <a:pPr lvl="1"/>
            <a:r>
              <a:rPr lang="cy-GB"/>
              <a:t>Sut mae’r gyfradd dlodi wedi newid ers 2020?</a:t>
            </a:r>
          </a:p>
        </p:txBody>
      </p:sp>
      <p:sp>
        <p:nvSpPr>
          <p:cNvPr id="4" name="Content Placeholder 3">
            <a:extLst>
              <a:ext uri="{FF2B5EF4-FFF2-40B4-BE49-F238E27FC236}">
                <a16:creationId xmlns:a16="http://schemas.microsoft.com/office/drawing/2014/main" id="{8FB1CA4D-019E-6358-5A3E-8EA22F4E9E0F}"/>
              </a:ext>
            </a:extLst>
          </p:cNvPr>
          <p:cNvSpPr>
            <a:spLocks noGrp="1"/>
          </p:cNvSpPr>
          <p:nvPr>
            <p:ph sz="half" idx="2"/>
          </p:nvPr>
        </p:nvSpPr>
        <p:spPr/>
        <p:txBody>
          <a:bodyPr/>
          <a:lstStyle/>
          <a:p>
            <a:r>
              <a:rPr lang="en-GB"/>
              <a:t>Skim read Poverty in the UK (file on moodle)</a:t>
            </a:r>
          </a:p>
          <a:p>
            <a:r>
              <a:rPr lang="en-GB"/>
              <a:t>Consider </a:t>
            </a:r>
          </a:p>
          <a:p>
            <a:pPr lvl="1"/>
            <a:r>
              <a:rPr lang="en-GB"/>
              <a:t>How is poverty being measured?</a:t>
            </a:r>
          </a:p>
          <a:p>
            <a:pPr lvl="1"/>
            <a:r>
              <a:rPr lang="en-GB"/>
              <a:t>What are the key issues with the statistics? </a:t>
            </a:r>
          </a:p>
          <a:p>
            <a:pPr lvl="1"/>
            <a:r>
              <a:rPr lang="en-GB"/>
              <a:t>How has the poverty rate changed since 2020?</a:t>
            </a:r>
          </a:p>
        </p:txBody>
      </p:sp>
    </p:spTree>
    <p:extLst>
      <p:ext uri="{BB962C8B-B14F-4D97-AF65-F5344CB8AC3E}">
        <p14:creationId xmlns:p14="http://schemas.microsoft.com/office/powerpoint/2010/main" val="865797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657BB-DC34-7E72-9BA9-8849FF24C36D}"/>
              </a:ext>
            </a:extLst>
          </p:cNvPr>
          <p:cNvSpPr>
            <a:spLocks noGrp="1"/>
          </p:cNvSpPr>
          <p:nvPr>
            <p:ph type="title"/>
          </p:nvPr>
        </p:nvSpPr>
        <p:spPr/>
        <p:txBody>
          <a:bodyPr/>
          <a:lstStyle/>
          <a:p>
            <a:r>
              <a:rPr lang="cy-GB"/>
              <a:t>Tasg</a:t>
            </a:r>
            <a:r>
              <a:rPr lang="en-GB"/>
              <a:t> / Task</a:t>
            </a:r>
          </a:p>
        </p:txBody>
      </p:sp>
      <p:sp>
        <p:nvSpPr>
          <p:cNvPr id="3" name="Content Placeholder 2">
            <a:extLst>
              <a:ext uri="{FF2B5EF4-FFF2-40B4-BE49-F238E27FC236}">
                <a16:creationId xmlns:a16="http://schemas.microsoft.com/office/drawing/2014/main" id="{1E9F650F-C4D7-98C7-69F6-F49E2754DCCB}"/>
              </a:ext>
            </a:extLst>
          </p:cNvPr>
          <p:cNvSpPr>
            <a:spLocks noGrp="1"/>
          </p:cNvSpPr>
          <p:nvPr>
            <p:ph sz="half" idx="1"/>
          </p:nvPr>
        </p:nvSpPr>
        <p:spPr/>
        <p:txBody>
          <a:bodyPr/>
          <a:lstStyle/>
          <a:p>
            <a:r>
              <a:rPr lang="cy-GB"/>
              <a:t>Ymchwiliwch i'r cysylltiadau rhwng tlodi ac iechyd meddwl.</a:t>
            </a:r>
          </a:p>
          <a:p>
            <a:pPr lvl="1"/>
            <a:r>
              <a:rPr lang="cy-GB"/>
              <a:t>Beth yw'r ystadegau allweddol?</a:t>
            </a:r>
          </a:p>
          <a:p>
            <a:pPr lvl="1"/>
            <a:r>
              <a:rPr lang="cy-GB"/>
              <a:t>Beth yw polisïau allweddol Llywodraeth Cymru?</a:t>
            </a:r>
          </a:p>
          <a:p>
            <a:endParaRPr lang="cy-GB"/>
          </a:p>
          <a:p>
            <a:r>
              <a:rPr lang="cy-GB"/>
              <a:t>Byddwch yn barod i drafod eich canfyddiadau.</a:t>
            </a:r>
          </a:p>
        </p:txBody>
      </p:sp>
      <p:sp>
        <p:nvSpPr>
          <p:cNvPr id="4" name="Content Placeholder 3">
            <a:extLst>
              <a:ext uri="{FF2B5EF4-FFF2-40B4-BE49-F238E27FC236}">
                <a16:creationId xmlns:a16="http://schemas.microsoft.com/office/drawing/2014/main" id="{54A76751-3BD1-8C98-D129-32850C8991EB}"/>
              </a:ext>
            </a:extLst>
          </p:cNvPr>
          <p:cNvSpPr>
            <a:spLocks noGrp="1"/>
          </p:cNvSpPr>
          <p:nvPr>
            <p:ph sz="half" idx="2"/>
          </p:nvPr>
        </p:nvSpPr>
        <p:spPr/>
        <p:txBody>
          <a:bodyPr/>
          <a:lstStyle/>
          <a:p>
            <a:r>
              <a:rPr lang="en-GB"/>
              <a:t>Research the links between poverty and mental health.</a:t>
            </a:r>
          </a:p>
          <a:p>
            <a:pPr lvl="1"/>
            <a:r>
              <a:rPr lang="en-GB"/>
              <a:t>What are the key statistics?</a:t>
            </a:r>
          </a:p>
          <a:p>
            <a:pPr lvl="1"/>
            <a:r>
              <a:rPr lang="en-GB"/>
              <a:t>What are the key Welsh government policies? </a:t>
            </a:r>
          </a:p>
          <a:p>
            <a:endParaRPr lang="en-GB"/>
          </a:p>
          <a:p>
            <a:r>
              <a:rPr lang="en-GB"/>
              <a:t>Be prepared to discuss your findings.</a:t>
            </a:r>
          </a:p>
        </p:txBody>
      </p:sp>
    </p:spTree>
    <p:extLst>
      <p:ext uri="{BB962C8B-B14F-4D97-AF65-F5344CB8AC3E}">
        <p14:creationId xmlns:p14="http://schemas.microsoft.com/office/powerpoint/2010/main" val="22925692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C:\Users\sharplesj\AppData\Local\Microsoft\Windows\Temporary Internet Files\Content.IE5\C460D5OA\happy%20children%20clip%20art_medium[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98079" y="228600"/>
            <a:ext cx="2141394" cy="877087"/>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a:extLst>
              <a:ext uri="{FF2B5EF4-FFF2-40B4-BE49-F238E27FC236}">
                <a16:creationId xmlns:a16="http://schemas.microsoft.com/office/drawing/2014/main" id="{5DCC91F0-FA08-4855-8913-B6E8F75CCB15}"/>
              </a:ext>
            </a:extLst>
          </p:cNvPr>
          <p:cNvSpPr txBox="1">
            <a:spLocks/>
          </p:cNvSpPr>
          <p:nvPr/>
        </p:nvSpPr>
        <p:spPr>
          <a:xfrm>
            <a:off x="1587878" y="1264880"/>
            <a:ext cx="4166779" cy="3891614"/>
          </a:xfrm>
          <a:prstGeom prst="rect">
            <a:avLst/>
          </a:prstGeo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dk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dk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dk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9pPr>
          </a:lstStyle>
          <a:p>
            <a:pPr marL="0" indent="0" defTabSz="704088">
              <a:lnSpc>
                <a:spcPct val="90000"/>
              </a:lnSpc>
              <a:buNone/>
            </a:pPr>
            <a:r>
              <a:rPr lang="cy-GB" sz="2400" kern="1200">
                <a:solidFill>
                  <a:schemeClr val="dk1"/>
                </a:solidFill>
                <a:latin typeface="+mn-lt"/>
                <a:ea typeface="+mn-ea"/>
                <a:cs typeface="+mn-cs"/>
              </a:rPr>
              <a:t>Mae'r modwl hwn yn ymwneud â llesiant pob plentyn, nid plant tlawd yn unig</a:t>
            </a:r>
            <a:r>
              <a:rPr lang="en-GB" sz="2400" kern="1200">
                <a:solidFill>
                  <a:schemeClr val="dk1"/>
                </a:solidFill>
                <a:latin typeface="+mn-lt"/>
                <a:ea typeface="+mn-ea"/>
                <a:cs typeface="+mn-cs"/>
              </a:rPr>
              <a:t>. "</a:t>
            </a:r>
            <a:r>
              <a:rPr lang="cy-GB" sz="2400" kern="1200">
                <a:solidFill>
                  <a:schemeClr val="dk1"/>
                </a:solidFill>
                <a:latin typeface="+mn-lt"/>
                <a:ea typeface="+mn-ea"/>
                <a:cs typeface="+mn-cs"/>
              </a:rPr>
              <a:t>Fodd bynnag, mae llesiant plant yn cael ei effeithio os ydynt yn dlawd ac... mae tlodi neu ei brocsi yn effeithio ar y rhan fwyaf o feysydd llesiant plant."</a:t>
            </a:r>
          </a:p>
          <a:p>
            <a:pPr marL="0" indent="0" algn="r" defTabSz="704088">
              <a:lnSpc>
                <a:spcPct val="90000"/>
              </a:lnSpc>
              <a:buNone/>
            </a:pPr>
            <a:r>
              <a:rPr lang="en-GB" sz="2400" kern="1200">
                <a:solidFill>
                  <a:schemeClr val="dk1"/>
                </a:solidFill>
                <a:latin typeface="+mn-lt"/>
                <a:ea typeface="+mn-ea"/>
                <a:cs typeface="+mn-cs"/>
              </a:rPr>
              <a:t>Bradshaw (2016)</a:t>
            </a:r>
            <a:endParaRPr lang="en-GB" sz="2400"/>
          </a:p>
        </p:txBody>
      </p:sp>
      <p:sp>
        <p:nvSpPr>
          <p:cNvPr id="8" name="Content Placeholder 2">
            <a:extLst>
              <a:ext uri="{FF2B5EF4-FFF2-40B4-BE49-F238E27FC236}">
                <a16:creationId xmlns:a16="http://schemas.microsoft.com/office/drawing/2014/main" id="{73F5F68D-8F26-4321-BFFC-3D0D9025BECC}"/>
              </a:ext>
            </a:extLst>
          </p:cNvPr>
          <p:cNvSpPr txBox="1">
            <a:spLocks/>
          </p:cNvSpPr>
          <p:nvPr/>
        </p:nvSpPr>
        <p:spPr>
          <a:xfrm>
            <a:off x="6361142" y="1289986"/>
            <a:ext cx="4166779" cy="3891614"/>
          </a:xfrm>
          <a:prstGeom prst="rect">
            <a:avLst/>
          </a:prstGeo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dk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dk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dk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9pPr>
          </a:lstStyle>
          <a:p>
            <a:pPr marL="0" indent="0" defTabSz="704088">
              <a:buNone/>
            </a:pPr>
            <a:r>
              <a:rPr lang="en-GB" sz="2400" kern="1200">
                <a:solidFill>
                  <a:schemeClr val="dk1"/>
                </a:solidFill>
                <a:latin typeface="+mn-lt"/>
                <a:ea typeface="+mn-ea"/>
                <a:cs typeface="+mn-cs"/>
              </a:rPr>
              <a:t>This module is about the well-being of all children, not just poor children. “However, the well-being of children is affected if they are poor and…most domains of child well-being are affected by poverty or its proxies.”</a:t>
            </a:r>
          </a:p>
          <a:p>
            <a:pPr marL="0" indent="0" algn="r" defTabSz="704088">
              <a:buNone/>
            </a:pPr>
            <a:r>
              <a:rPr lang="en-GB" sz="2464" kern="1200">
                <a:solidFill>
                  <a:schemeClr val="dk1"/>
                </a:solidFill>
                <a:latin typeface="+mn-lt"/>
                <a:ea typeface="+mn-ea"/>
                <a:cs typeface="+mn-cs"/>
              </a:rPr>
              <a:t>Bradshaw (2016)</a:t>
            </a:r>
            <a:endParaRPr lang="en-GB" sz="3200">
              <a:cs typeface="Calibri"/>
            </a:endParaRPr>
          </a:p>
        </p:txBody>
      </p:sp>
    </p:spTree>
    <p:extLst>
      <p:ext uri="{BB962C8B-B14F-4D97-AF65-F5344CB8AC3E}">
        <p14:creationId xmlns:p14="http://schemas.microsoft.com/office/powerpoint/2010/main" val="21266721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F050F-3829-4D81-A17E-D7A26CCD9C91}"/>
              </a:ext>
            </a:extLst>
          </p:cNvPr>
          <p:cNvSpPr>
            <a:spLocks noGrp="1"/>
          </p:cNvSpPr>
          <p:nvPr>
            <p:ph type="title"/>
          </p:nvPr>
        </p:nvSpPr>
        <p:spPr/>
        <p:txBody>
          <a:bodyPr>
            <a:noAutofit/>
          </a:bodyPr>
          <a:lstStyle/>
          <a:p>
            <a:r>
              <a:rPr lang="cy-GB" sz="3200"/>
              <a:t>Heriau allweddol i ddatblygu iechyd meddwl a llesiant da</a:t>
            </a:r>
            <a:br>
              <a:rPr lang="en-GB" sz="3200"/>
            </a:br>
            <a:r>
              <a:rPr lang="en-GB" sz="3200"/>
              <a:t>Key challenges in developing good mental health and wellbeing </a:t>
            </a:r>
          </a:p>
        </p:txBody>
      </p:sp>
      <p:sp>
        <p:nvSpPr>
          <p:cNvPr id="4" name="Content Placeholder 2">
            <a:extLst>
              <a:ext uri="{FF2B5EF4-FFF2-40B4-BE49-F238E27FC236}">
                <a16:creationId xmlns:a16="http://schemas.microsoft.com/office/drawing/2014/main" id="{7674ABE5-9B2A-43FC-82B8-12F0C113867C}"/>
              </a:ext>
            </a:extLst>
          </p:cNvPr>
          <p:cNvSpPr>
            <a:spLocks noGrp="1"/>
          </p:cNvSpPr>
          <p:nvPr>
            <p:ph idx="1"/>
          </p:nvPr>
        </p:nvSpPr>
        <p:spPr>
          <a:xfrm>
            <a:off x="8050443" y="3444705"/>
            <a:ext cx="8915400" cy="3778250"/>
          </a:xfrm>
        </p:spPr>
        <p:txBody>
          <a:bodyPr>
            <a:normAutofit/>
          </a:bodyPr>
          <a:lstStyle/>
          <a:p>
            <a:r>
              <a:rPr lang="en-GB" sz="2400"/>
              <a:t>Discussion: what are the </a:t>
            </a:r>
          </a:p>
          <a:p>
            <a:pPr marL="0" indent="0">
              <a:buNone/>
            </a:pPr>
            <a:r>
              <a:rPr lang="en-GB" sz="2400"/>
              <a:t>    challenges for schools?</a:t>
            </a:r>
          </a:p>
        </p:txBody>
      </p:sp>
      <p:pic>
        <p:nvPicPr>
          <p:cNvPr id="5" name="Picture 4">
            <a:extLst>
              <a:ext uri="{FF2B5EF4-FFF2-40B4-BE49-F238E27FC236}">
                <a16:creationId xmlns:a16="http://schemas.microsoft.com/office/drawing/2014/main" id="{BFF98704-CE18-459B-B650-DC1E857C7A87}"/>
              </a:ext>
            </a:extLst>
          </p:cNvPr>
          <p:cNvPicPr>
            <a:picLocks noChangeAspect="1"/>
          </p:cNvPicPr>
          <p:nvPr/>
        </p:nvPicPr>
        <p:blipFill>
          <a:blip r:embed="rId2"/>
          <a:stretch>
            <a:fillRect/>
          </a:stretch>
        </p:blipFill>
        <p:spPr>
          <a:xfrm>
            <a:off x="3825124" y="2982270"/>
            <a:ext cx="3565927" cy="2626809"/>
          </a:xfrm>
          <a:prstGeom prst="rect">
            <a:avLst/>
          </a:prstGeom>
        </p:spPr>
      </p:pic>
      <p:sp>
        <p:nvSpPr>
          <p:cNvPr id="6" name="Content Placeholder 2">
            <a:extLst>
              <a:ext uri="{FF2B5EF4-FFF2-40B4-BE49-F238E27FC236}">
                <a16:creationId xmlns:a16="http://schemas.microsoft.com/office/drawing/2014/main" id="{06CFD6BD-4111-44AC-9AAE-71B3B731A336}"/>
              </a:ext>
            </a:extLst>
          </p:cNvPr>
          <p:cNvSpPr txBox="1">
            <a:spLocks/>
          </p:cNvSpPr>
          <p:nvPr/>
        </p:nvSpPr>
        <p:spPr>
          <a:xfrm>
            <a:off x="468833" y="3595361"/>
            <a:ext cx="8915400" cy="377825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2400"/>
              <a:t>Trafodaeth: beth yw’r </a:t>
            </a:r>
          </a:p>
          <a:p>
            <a:pPr marL="0" indent="0">
              <a:buNone/>
            </a:pPr>
            <a:r>
              <a:rPr lang="cy-GB" sz="2400"/>
              <a:t>    heriau i ysgolion?</a:t>
            </a:r>
          </a:p>
        </p:txBody>
      </p:sp>
    </p:spTree>
    <p:extLst>
      <p:ext uri="{BB962C8B-B14F-4D97-AF65-F5344CB8AC3E}">
        <p14:creationId xmlns:p14="http://schemas.microsoft.com/office/powerpoint/2010/main" val="3617680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CE15A-084E-49E1-A701-C788AFDFB363}"/>
              </a:ext>
            </a:extLst>
          </p:cNvPr>
          <p:cNvSpPr>
            <a:spLocks noGrp="1"/>
          </p:cNvSpPr>
          <p:nvPr>
            <p:ph type="title"/>
          </p:nvPr>
        </p:nvSpPr>
        <p:spPr>
          <a:xfrm>
            <a:off x="0" y="365125"/>
            <a:ext cx="11353800" cy="1325563"/>
          </a:xfrm>
        </p:spPr>
        <p:txBody>
          <a:bodyPr/>
          <a:lstStyle/>
          <a:p>
            <a:r>
              <a:rPr lang="cy-GB"/>
              <a:t>Beth all ysgolion cynradd ei wneud</a:t>
            </a:r>
            <a:r>
              <a:rPr lang="en-GB"/>
              <a:t>?</a:t>
            </a:r>
            <a:br>
              <a:rPr lang="en-GB">
                <a:cs typeface="Calibri Light"/>
              </a:rPr>
            </a:br>
            <a:r>
              <a:rPr lang="en-GB"/>
              <a:t>What can primary schools do?  </a:t>
            </a:r>
            <a:endParaRPr lang="en-GB">
              <a:cs typeface="Calibri Light"/>
            </a:endParaRPr>
          </a:p>
        </p:txBody>
      </p:sp>
      <p:sp>
        <p:nvSpPr>
          <p:cNvPr id="3" name="Content Placeholder 2">
            <a:extLst>
              <a:ext uri="{FF2B5EF4-FFF2-40B4-BE49-F238E27FC236}">
                <a16:creationId xmlns:a16="http://schemas.microsoft.com/office/drawing/2014/main" id="{3C8AF3A9-1457-4308-A299-4C5EEDBEF6EE}"/>
              </a:ext>
            </a:extLst>
          </p:cNvPr>
          <p:cNvSpPr>
            <a:spLocks noGrp="1"/>
          </p:cNvSpPr>
          <p:nvPr>
            <p:ph idx="1"/>
          </p:nvPr>
        </p:nvSpPr>
        <p:spPr>
          <a:xfrm>
            <a:off x="6165573" y="2123799"/>
            <a:ext cx="5188227" cy="4351338"/>
          </a:xfrm>
        </p:spPr>
        <p:txBody>
          <a:bodyPr vert="horz" lIns="91440" tIns="45720" rIns="91440" bIns="45720" rtlCol="0" anchor="t">
            <a:normAutofit fontScale="70000" lnSpcReduction="20000"/>
          </a:bodyPr>
          <a:lstStyle/>
          <a:p>
            <a:pPr marL="109220" indent="0">
              <a:buNone/>
            </a:pPr>
            <a:r>
              <a:rPr lang="en-US"/>
              <a:t>Effective resilience strategies for children include:</a:t>
            </a:r>
            <a:endParaRPr lang="en-US">
              <a:cs typeface="Calibri" panose="020F0502020204030204"/>
            </a:endParaRPr>
          </a:p>
          <a:p>
            <a:r>
              <a:rPr lang="en-US"/>
              <a:t>having a sense of belonging in their school and community </a:t>
            </a:r>
          </a:p>
          <a:p>
            <a:r>
              <a:rPr lang="en-US"/>
              <a:t>being in good physical health</a:t>
            </a:r>
          </a:p>
          <a:p>
            <a:r>
              <a:rPr lang="en-US"/>
              <a:t>having time and the freedom to play, indoors and outdoors </a:t>
            </a:r>
          </a:p>
          <a:p>
            <a:r>
              <a:rPr lang="en-US"/>
              <a:t>eating a balanced diet and getting regular exercise </a:t>
            </a:r>
          </a:p>
          <a:p>
            <a:r>
              <a:rPr lang="en-US"/>
              <a:t>being part of a family that gets along well most of the time</a:t>
            </a:r>
          </a:p>
          <a:p>
            <a:r>
              <a:rPr lang="en-US"/>
              <a:t>going to a school that looks after the well-being of all its pupils </a:t>
            </a:r>
          </a:p>
          <a:p>
            <a:r>
              <a:rPr lang="en-US"/>
              <a:t>taking part in local activities for young people</a:t>
            </a:r>
          </a:p>
          <a:p>
            <a:r>
              <a:rPr lang="en-GB"/>
              <a:t>IDPs</a:t>
            </a:r>
            <a:endParaRPr lang="en-US"/>
          </a:p>
          <a:p>
            <a:pPr marL="109220" indent="0" algn="just">
              <a:buNone/>
            </a:pPr>
            <a:endParaRPr lang="en-US">
              <a:cs typeface="Calibri" panose="020F0502020204030204"/>
            </a:endParaRPr>
          </a:p>
          <a:p>
            <a:pPr algn="ctr"/>
            <a:endParaRPr lang="en-GB"/>
          </a:p>
        </p:txBody>
      </p:sp>
      <p:pic>
        <p:nvPicPr>
          <p:cNvPr id="5" name="Picture 4">
            <a:extLst>
              <a:ext uri="{FF2B5EF4-FFF2-40B4-BE49-F238E27FC236}">
                <a16:creationId xmlns:a16="http://schemas.microsoft.com/office/drawing/2014/main" id="{29C405A4-C11F-43E8-9830-C5EC49E761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53654" y="224825"/>
            <a:ext cx="2775097" cy="1607287"/>
          </a:xfrm>
          <a:prstGeom prst="rect">
            <a:avLst/>
          </a:prstGeom>
        </p:spPr>
      </p:pic>
      <p:sp>
        <p:nvSpPr>
          <p:cNvPr id="4" name="TextBox 3">
            <a:extLst>
              <a:ext uri="{FF2B5EF4-FFF2-40B4-BE49-F238E27FC236}">
                <a16:creationId xmlns:a16="http://schemas.microsoft.com/office/drawing/2014/main" id="{168B4C1D-9049-4946-AE2D-B53C260011BE}"/>
              </a:ext>
            </a:extLst>
          </p:cNvPr>
          <p:cNvSpPr txBox="1"/>
          <p:nvPr/>
        </p:nvSpPr>
        <p:spPr>
          <a:xfrm>
            <a:off x="245166" y="1967949"/>
            <a:ext cx="5370023" cy="52937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000">
                <a:ea typeface="+mn-lt"/>
                <a:cs typeface="+mn-lt"/>
              </a:rPr>
              <a:t>Mae strategaethau gwytnwch effeithiol i blant yn cynnwys:</a:t>
            </a:r>
          </a:p>
          <a:p>
            <a:pPr marL="285750" indent="-285750">
              <a:buFont typeface="Arial"/>
              <a:buChar char="•"/>
            </a:pPr>
            <a:r>
              <a:rPr lang="cy-GB" sz="2000">
                <a:ea typeface="+mn-lt"/>
                <a:cs typeface="+mn-lt"/>
              </a:rPr>
              <a:t>meddu ar ymdeimlad o berthyn yn eu hysgol a'u cymuned</a:t>
            </a:r>
            <a:endParaRPr lang="cy-GB" sz="2000">
              <a:cs typeface="Calibri" panose="020F0502020204030204"/>
            </a:endParaRPr>
          </a:p>
          <a:p>
            <a:pPr marL="285750" indent="-285750">
              <a:buFont typeface="Arial"/>
              <a:buChar char="•"/>
            </a:pPr>
            <a:r>
              <a:rPr lang="cy-GB" sz="2000">
                <a:ea typeface="+mn-lt"/>
                <a:cs typeface="+mn-lt"/>
              </a:rPr>
              <a:t>bod mewn iechyd corfforol da</a:t>
            </a:r>
            <a:endParaRPr lang="cy-GB" sz="2000">
              <a:cs typeface="Calibri" panose="020F0502020204030204"/>
            </a:endParaRPr>
          </a:p>
          <a:p>
            <a:pPr marL="285750" indent="-285750">
              <a:buFont typeface="Arial"/>
              <a:buChar char="•"/>
            </a:pPr>
            <a:r>
              <a:rPr lang="cy-GB" sz="2000">
                <a:ea typeface="+mn-lt"/>
                <a:cs typeface="+mn-lt"/>
              </a:rPr>
              <a:t>cael amser a'r rhyddid i chwarae, dan do ac yn yr awyr agored</a:t>
            </a:r>
            <a:endParaRPr lang="cy-GB" sz="2000">
              <a:cs typeface="Calibri" panose="020F0502020204030204"/>
            </a:endParaRPr>
          </a:p>
          <a:p>
            <a:pPr marL="285750" indent="-285750">
              <a:buFont typeface="Arial"/>
              <a:buChar char="•"/>
            </a:pPr>
            <a:r>
              <a:rPr lang="cy-GB" sz="2000">
                <a:ea typeface="+mn-lt"/>
                <a:cs typeface="+mn-lt"/>
              </a:rPr>
              <a:t>bwyta deiet cytbwys a chael ymarfer corff rheolaidd</a:t>
            </a:r>
            <a:endParaRPr lang="cy-GB" sz="2000">
              <a:cs typeface="Calibri" panose="020F0502020204030204"/>
            </a:endParaRPr>
          </a:p>
          <a:p>
            <a:pPr marL="285750" indent="-285750">
              <a:buFont typeface="Arial"/>
              <a:buChar char="•"/>
            </a:pPr>
            <a:r>
              <a:rPr lang="cy-GB" sz="2000">
                <a:ea typeface="+mn-lt"/>
                <a:cs typeface="+mn-lt"/>
              </a:rPr>
              <a:t>bod yn rhan o deulu sy'n cyd-dynnu'n </a:t>
            </a:r>
            <a:r>
              <a:rPr lang="cy-GB" sz="2000" noProof="1">
                <a:ea typeface="+mn-lt"/>
                <a:cs typeface="+mn-lt"/>
              </a:rPr>
              <a:t>dda’r</a:t>
            </a:r>
            <a:r>
              <a:rPr lang="cy-GB" sz="2000">
                <a:ea typeface="+mn-lt"/>
                <a:cs typeface="+mn-lt"/>
              </a:rPr>
              <a:t> rhan fwyaf o'r amser</a:t>
            </a:r>
            <a:endParaRPr lang="cy-GB" sz="2000">
              <a:cs typeface="Calibri" panose="020F0502020204030204"/>
            </a:endParaRPr>
          </a:p>
          <a:p>
            <a:pPr marL="285750" indent="-285750">
              <a:buFont typeface="Arial"/>
              <a:buChar char="•"/>
            </a:pPr>
            <a:r>
              <a:rPr lang="cy-GB" sz="2000">
                <a:ea typeface="+mn-lt"/>
                <a:cs typeface="+mn-lt"/>
              </a:rPr>
              <a:t>mynd i ysgol sy'n gofalu am lesiant ei holl ddisgyblion</a:t>
            </a:r>
            <a:endParaRPr lang="cy-GB" sz="2000">
              <a:cs typeface="Calibri" panose="020F0502020204030204"/>
            </a:endParaRPr>
          </a:p>
          <a:p>
            <a:pPr marL="285750" indent="-285750">
              <a:buFont typeface="Arial"/>
              <a:buChar char="•"/>
            </a:pPr>
            <a:r>
              <a:rPr lang="cy-GB" sz="2000">
                <a:ea typeface="+mn-lt"/>
                <a:cs typeface="+mn-lt"/>
              </a:rPr>
              <a:t>cymryd rhan mewn gweithgareddau lleol i bobl ifanc</a:t>
            </a:r>
            <a:endParaRPr lang="cy-GB" sz="2000">
              <a:cs typeface="Calibri" panose="020F0502020204030204"/>
            </a:endParaRPr>
          </a:p>
          <a:p>
            <a:pPr marL="285750" indent="-285750">
              <a:buFont typeface="Arial"/>
              <a:buChar char="•"/>
            </a:pPr>
            <a:r>
              <a:rPr lang="cy-GB" sz="2000" noProof="1">
                <a:ea typeface="+mn-lt"/>
                <a:cs typeface="+mn-lt"/>
              </a:rPr>
              <a:t>CDUau</a:t>
            </a:r>
            <a:endParaRPr lang="cy-GB" sz="2000" noProof="1">
              <a:cs typeface="Calibri" panose="020F0502020204030204"/>
            </a:endParaRPr>
          </a:p>
          <a:p>
            <a:endParaRPr lang="en-GB">
              <a:latin typeface="&amp;quot"/>
            </a:endParaRPr>
          </a:p>
        </p:txBody>
      </p:sp>
    </p:spTree>
    <p:extLst>
      <p:ext uri="{BB962C8B-B14F-4D97-AF65-F5344CB8AC3E}">
        <p14:creationId xmlns:p14="http://schemas.microsoft.com/office/powerpoint/2010/main" val="17439561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C98E5-5C04-43C6-B70A-28E0435CCDE1}"/>
              </a:ext>
            </a:extLst>
          </p:cNvPr>
          <p:cNvSpPr>
            <a:spLocks noGrp="1"/>
          </p:cNvSpPr>
          <p:nvPr>
            <p:ph type="title"/>
          </p:nvPr>
        </p:nvSpPr>
        <p:spPr/>
        <p:txBody>
          <a:bodyPr>
            <a:normAutofit fontScale="90000"/>
          </a:bodyPr>
          <a:lstStyle/>
          <a:p>
            <a:r>
              <a:rPr lang="cy-GB"/>
              <a:t>Beth all ysgolion uwchradd/colegau ei wneud</a:t>
            </a:r>
            <a:r>
              <a:rPr lang="en-GB"/>
              <a:t>?</a:t>
            </a:r>
            <a:br>
              <a:rPr lang="en-GB">
                <a:cs typeface="Calibri Light"/>
              </a:rPr>
            </a:br>
            <a:r>
              <a:rPr lang="en-GB"/>
              <a:t>What can secondary schools/colleges do?</a:t>
            </a:r>
          </a:p>
        </p:txBody>
      </p:sp>
      <p:sp>
        <p:nvSpPr>
          <p:cNvPr id="3" name="Content Placeholder 2">
            <a:extLst>
              <a:ext uri="{FF2B5EF4-FFF2-40B4-BE49-F238E27FC236}">
                <a16:creationId xmlns:a16="http://schemas.microsoft.com/office/drawing/2014/main" id="{82EF53FB-AB7F-447F-A568-ABD4AC7312B6}"/>
              </a:ext>
            </a:extLst>
          </p:cNvPr>
          <p:cNvSpPr>
            <a:spLocks noGrp="1"/>
          </p:cNvSpPr>
          <p:nvPr>
            <p:ph idx="1"/>
          </p:nvPr>
        </p:nvSpPr>
        <p:spPr>
          <a:xfrm>
            <a:off x="7179365" y="2037660"/>
            <a:ext cx="4552122" cy="4351338"/>
          </a:xfrm>
        </p:spPr>
        <p:txBody>
          <a:bodyPr vert="horz" lIns="91440" tIns="45720" rIns="91440" bIns="45720" rtlCol="0" anchor="t">
            <a:normAutofit fontScale="70000" lnSpcReduction="20000"/>
          </a:bodyPr>
          <a:lstStyle/>
          <a:p>
            <a:pPr marL="109220" indent="0">
              <a:buNone/>
            </a:pPr>
            <a:r>
              <a:rPr lang="en-GB"/>
              <a:t>                                                                 </a:t>
            </a:r>
            <a:r>
              <a:rPr lang="en-US"/>
              <a:t>Effective resilience strategies for </a:t>
            </a:r>
          </a:p>
          <a:p>
            <a:pPr marL="109220" indent="0">
              <a:buNone/>
            </a:pPr>
            <a:r>
              <a:rPr lang="en-US"/>
              <a:t>adolescents include:</a:t>
            </a:r>
            <a:endParaRPr lang="en-US">
              <a:cs typeface="Calibri" panose="020F0502020204030204"/>
            </a:endParaRPr>
          </a:p>
          <a:p>
            <a:r>
              <a:rPr lang="en-US"/>
              <a:t>strong social support networks</a:t>
            </a:r>
          </a:p>
          <a:p>
            <a:r>
              <a:rPr lang="en-US"/>
              <a:t>positive school experiences, </a:t>
            </a:r>
          </a:p>
          <a:p>
            <a:r>
              <a:rPr lang="en-US"/>
              <a:t>a sense of being in control of decisions that affect them</a:t>
            </a:r>
          </a:p>
          <a:p>
            <a:r>
              <a:rPr lang="en-US"/>
              <a:t>participation in extra-curricular activities </a:t>
            </a:r>
          </a:p>
          <a:p>
            <a:r>
              <a:rPr lang="en-US"/>
              <a:t>the ability to help others and ‘make a difference’          </a:t>
            </a:r>
          </a:p>
          <a:p>
            <a:r>
              <a:rPr lang="en-US"/>
              <a:t>not being sheltered from challenging situations</a:t>
            </a:r>
          </a:p>
          <a:p>
            <a:r>
              <a:rPr lang="en-GB"/>
              <a:t>person centred planning</a:t>
            </a:r>
            <a:endParaRPr lang="en-US"/>
          </a:p>
          <a:p>
            <a:pPr marL="109220" indent="0">
              <a:buNone/>
            </a:pPr>
            <a:endParaRPr lang="en-US">
              <a:cs typeface="Calibri" panose="020F0502020204030204"/>
            </a:endParaRPr>
          </a:p>
          <a:p>
            <a:endParaRPr lang="en-GB"/>
          </a:p>
        </p:txBody>
      </p:sp>
      <p:pic>
        <p:nvPicPr>
          <p:cNvPr id="4" name="Picture 3">
            <a:extLst>
              <a:ext uri="{FF2B5EF4-FFF2-40B4-BE49-F238E27FC236}">
                <a16:creationId xmlns:a16="http://schemas.microsoft.com/office/drawing/2014/main" id="{5837F08C-B4BF-47BD-86AA-45A4A73B68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33798" y="3138400"/>
            <a:ext cx="1532963" cy="1538152"/>
          </a:xfrm>
          <a:prstGeom prst="rect">
            <a:avLst/>
          </a:prstGeom>
        </p:spPr>
      </p:pic>
      <p:sp>
        <p:nvSpPr>
          <p:cNvPr id="5" name="TextBox 4">
            <a:extLst>
              <a:ext uri="{FF2B5EF4-FFF2-40B4-BE49-F238E27FC236}">
                <a16:creationId xmlns:a16="http://schemas.microsoft.com/office/drawing/2014/main" id="{B97148EA-A5E8-43ED-AA9C-ED81A1FBEBCC}"/>
              </a:ext>
            </a:extLst>
          </p:cNvPr>
          <p:cNvSpPr txBox="1"/>
          <p:nvPr/>
        </p:nvSpPr>
        <p:spPr>
          <a:xfrm>
            <a:off x="583095" y="2358887"/>
            <a:ext cx="4353339"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a:ea typeface="+mn-lt"/>
                <a:cs typeface="+mn-lt"/>
              </a:rPr>
              <a:t>Mae strategaethau gwytnwch effeithiol ar gyfer pobl ifanc yn cynnwys:</a:t>
            </a:r>
          </a:p>
          <a:p>
            <a:pPr marL="285750" indent="-285750">
              <a:buFont typeface="Arial"/>
              <a:buChar char="•"/>
            </a:pPr>
            <a:r>
              <a:rPr lang="cy-GB">
                <a:ea typeface="+mn-lt"/>
                <a:cs typeface="+mn-lt"/>
              </a:rPr>
              <a:t>rhwydweithiau cymorth cymdeithasol cryf</a:t>
            </a:r>
            <a:endParaRPr lang="cy-GB">
              <a:cs typeface="Calibri" panose="020F0502020204030204"/>
            </a:endParaRPr>
          </a:p>
          <a:p>
            <a:pPr marL="285750" indent="-285750">
              <a:buFont typeface="Arial"/>
              <a:buChar char="•"/>
            </a:pPr>
            <a:r>
              <a:rPr lang="cy-GB">
                <a:ea typeface="+mn-lt"/>
                <a:cs typeface="+mn-lt"/>
              </a:rPr>
              <a:t>profiadau ysgol cadarnhaol,</a:t>
            </a:r>
          </a:p>
          <a:p>
            <a:pPr marL="285750" indent="-285750">
              <a:buFont typeface="Arial"/>
              <a:buChar char="•"/>
            </a:pPr>
            <a:r>
              <a:rPr lang="cy-GB">
                <a:ea typeface="+mn-lt"/>
                <a:cs typeface="+mn-lt"/>
              </a:rPr>
              <a:t>ymdeimlad o fod mewn rheolaeth dros benderfyniadau sy'n effeithio arnynt</a:t>
            </a:r>
            <a:endParaRPr lang="cy-GB">
              <a:cs typeface="Calibri" panose="020F0502020204030204"/>
            </a:endParaRPr>
          </a:p>
          <a:p>
            <a:pPr marL="285750" indent="-285750">
              <a:buFont typeface="Arial"/>
              <a:buChar char="•"/>
            </a:pPr>
            <a:r>
              <a:rPr lang="cy-GB">
                <a:ea typeface="+mn-lt"/>
                <a:cs typeface="+mn-lt"/>
              </a:rPr>
              <a:t>cymryd rhan mewn gweithgareddau allgyrsiol</a:t>
            </a:r>
            <a:endParaRPr lang="cy-GB">
              <a:cs typeface="Calibri" panose="020F0502020204030204"/>
            </a:endParaRPr>
          </a:p>
          <a:p>
            <a:pPr marL="285750" indent="-285750">
              <a:buFont typeface="Arial"/>
              <a:buChar char="•"/>
            </a:pPr>
            <a:r>
              <a:rPr lang="cy-GB">
                <a:ea typeface="+mn-lt"/>
                <a:cs typeface="+mn-lt"/>
              </a:rPr>
              <a:t>y gallu i helpu pobl eraill a 'gwneud gwahaniaeth'</a:t>
            </a:r>
            <a:endParaRPr lang="cy-GB">
              <a:cs typeface="Calibri" panose="020F0502020204030204"/>
            </a:endParaRPr>
          </a:p>
          <a:p>
            <a:pPr marL="285750" indent="-285750">
              <a:buFont typeface="Arial"/>
              <a:buChar char="•"/>
            </a:pPr>
            <a:r>
              <a:rPr lang="cy-GB">
                <a:ea typeface="+mn-lt"/>
                <a:cs typeface="+mn-lt"/>
              </a:rPr>
              <a:t>peidio â chael eu gwarchod rhag sefyllfaoedd heriol</a:t>
            </a:r>
            <a:endParaRPr lang="cy-GB">
              <a:cs typeface="Calibri" panose="020F0502020204030204"/>
            </a:endParaRPr>
          </a:p>
          <a:p>
            <a:pPr marL="285750" indent="-285750">
              <a:buFont typeface="Arial"/>
              <a:buChar char="•"/>
            </a:pPr>
            <a:r>
              <a:rPr lang="cy-GB">
                <a:ea typeface="+mn-lt"/>
                <a:cs typeface="+mn-lt"/>
              </a:rPr>
              <a:t>cynllunio sy'n canolbwyntio ar yr unigolyn</a:t>
            </a:r>
            <a:endParaRPr lang="cy-GB">
              <a:cs typeface="Calibri" panose="020F0502020204030204"/>
            </a:endParaRPr>
          </a:p>
          <a:p>
            <a:endParaRPr lang="en-GB">
              <a:latin typeface="Arial"/>
              <a:cs typeface="Arial"/>
            </a:endParaRPr>
          </a:p>
        </p:txBody>
      </p:sp>
    </p:spTree>
    <p:extLst>
      <p:ext uri="{BB962C8B-B14F-4D97-AF65-F5344CB8AC3E}">
        <p14:creationId xmlns:p14="http://schemas.microsoft.com/office/powerpoint/2010/main" val="14917157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8533B-B7F3-4D6E-B203-663F25E2EB48}"/>
              </a:ext>
            </a:extLst>
          </p:cNvPr>
          <p:cNvSpPr>
            <a:spLocks noGrp="1"/>
          </p:cNvSpPr>
          <p:nvPr>
            <p:ph type="title"/>
          </p:nvPr>
        </p:nvSpPr>
        <p:spPr/>
        <p:txBody>
          <a:bodyPr/>
          <a:lstStyle/>
          <a:p>
            <a:r>
              <a:rPr lang="cy-GB"/>
              <a:t>Cyfeiriadau </a:t>
            </a:r>
            <a:r>
              <a:rPr lang="en-GB"/>
              <a:t>/ References</a:t>
            </a:r>
          </a:p>
        </p:txBody>
      </p:sp>
      <p:sp>
        <p:nvSpPr>
          <p:cNvPr id="3" name="Content Placeholder 2">
            <a:extLst>
              <a:ext uri="{FF2B5EF4-FFF2-40B4-BE49-F238E27FC236}">
                <a16:creationId xmlns:a16="http://schemas.microsoft.com/office/drawing/2014/main" id="{707C6736-E73C-40DD-9CBB-E3C8C7F724D2}"/>
              </a:ext>
            </a:extLst>
          </p:cNvPr>
          <p:cNvSpPr>
            <a:spLocks noGrp="1"/>
          </p:cNvSpPr>
          <p:nvPr>
            <p:ph idx="1"/>
          </p:nvPr>
        </p:nvSpPr>
        <p:spPr/>
        <p:txBody>
          <a:bodyPr>
            <a:normAutofit/>
          </a:bodyPr>
          <a:lstStyle/>
          <a:p>
            <a:r>
              <a:rPr lang="en-GB" sz="1600"/>
              <a:t>Bronfenbrenner Bioecological Model. Available at http://nacce.org/ecological-theory-of-bronfenbrenner/ (Accessed 31.10.19)</a:t>
            </a:r>
          </a:p>
          <a:p>
            <a:r>
              <a:rPr lang="en-GB" sz="1600"/>
              <a:t>CAMHS (2015). Available at http://www.youngminds.org.uk/for_parents/services_children_young_people/camhs (Accessed 28.10.19)</a:t>
            </a:r>
          </a:p>
          <a:p>
            <a:r>
              <a:rPr lang="en-GB" sz="1600"/>
              <a:t>Giddens, A. (1998) The Third Way: The Renewal of Social Democracy. Cambridge: Polity Press</a:t>
            </a:r>
          </a:p>
          <a:p>
            <a:r>
              <a:rPr lang="en-GB" sz="1600" err="1"/>
              <a:t>Mehtala</a:t>
            </a:r>
            <a:r>
              <a:rPr lang="en-GB" sz="1600"/>
              <a:t> MA, </a:t>
            </a:r>
            <a:r>
              <a:rPr lang="en-GB" sz="1600" err="1"/>
              <a:t>Saakslahti</a:t>
            </a:r>
            <a:r>
              <a:rPr lang="en-GB" sz="1600"/>
              <a:t> AK, </a:t>
            </a:r>
            <a:r>
              <a:rPr lang="en-GB" sz="1600" err="1"/>
              <a:t>Inkinen</a:t>
            </a:r>
            <a:r>
              <a:rPr lang="en-GB" sz="1600"/>
              <a:t> ME, </a:t>
            </a:r>
            <a:r>
              <a:rPr lang="en-GB" sz="1600" err="1"/>
              <a:t>Poskiparta</a:t>
            </a:r>
            <a:r>
              <a:rPr lang="en-GB" sz="1600"/>
              <a:t> ME.  A socio-ecological approach to physical activity interventions in childcare: a systematic review. International Journal of </a:t>
            </a:r>
            <a:r>
              <a:rPr lang="en-GB" sz="1600" err="1"/>
              <a:t>Behavioral</a:t>
            </a:r>
            <a:r>
              <a:rPr lang="en-GB" sz="1600"/>
              <a:t> Nutrition and Physical Activity 2014; 11(1): 22. https://www.ncbi.nlm.nih.gov/pmc/articles/PMC3936868/</a:t>
            </a:r>
          </a:p>
          <a:p>
            <a:r>
              <a:rPr lang="en-GB" sz="1600"/>
              <a:t>Mental Health data. Available at http://mentalhealth.org.uk/ (Accessed 28.10.19)</a:t>
            </a:r>
          </a:p>
          <a:p>
            <a:r>
              <a:rPr lang="en-GB" sz="1600"/>
              <a:t>Office for National Statistics: Insights into children's mental health and well-being (2015) Available at http://backup.ons.gov.uk/2015/10/20/insights-into-childrens-mental-health-and-well-being/ (Accessed 28.10.19)</a:t>
            </a:r>
          </a:p>
          <a:p>
            <a:r>
              <a:rPr lang="en-GB" sz="1600" err="1"/>
              <a:t>Weare</a:t>
            </a:r>
            <a:r>
              <a:rPr lang="en-GB" sz="1600"/>
              <a:t>, 2015. Available at http://www.ncb.org.uk/media/1197143/ncb_framework_for_promoting_well-being_and_responding_to_mental_health_in_schools.pdf (Accessed 31.10.19)</a:t>
            </a:r>
          </a:p>
          <a:p>
            <a:r>
              <a:rPr lang="en-GB" sz="1600" err="1"/>
              <a:t>Youngminds</a:t>
            </a:r>
            <a:r>
              <a:rPr lang="en-GB" sz="1600"/>
              <a:t> (2015) Available at http://www.youngminds.org.uk/ (Accessed 31.10.19)</a:t>
            </a:r>
          </a:p>
          <a:p>
            <a:endParaRPr lang="en-GB" sz="1400"/>
          </a:p>
        </p:txBody>
      </p:sp>
    </p:spTree>
    <p:extLst>
      <p:ext uri="{BB962C8B-B14F-4D97-AF65-F5344CB8AC3E}">
        <p14:creationId xmlns:p14="http://schemas.microsoft.com/office/powerpoint/2010/main" val="10130685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16</Slides>
  <Notes>4</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ECES6021/C  Llesiant mewn Addysg Well-being in Education  Sesiwn 2 / Session 2</vt:lpstr>
      <vt:lpstr>Taith gerdded llesiant / Well-being walk</vt:lpstr>
      <vt:lpstr>Layard &amp; Hagell (2015)</vt:lpstr>
      <vt:lpstr>Model Bioecolegol Bronfenbrenner (1979) Bronfenbrenner's Bioecological Model (1979) </vt:lpstr>
      <vt:lpstr>PowerPoint Presentation</vt:lpstr>
      <vt:lpstr>Ystadegau Iechyd Meddwl a Llesiant Mental health and wellbeing statistics</vt:lpstr>
      <vt:lpstr>Sut mae hyn yn cymharu? How does this compare?</vt:lpstr>
      <vt:lpstr>Heriau allweddol i ddatblygu iechyd meddwl a llesiant da Key challenges in developing good mental health and wellbeing </vt:lpstr>
      <vt:lpstr>PowerPoint Presentation</vt:lpstr>
      <vt:lpstr>Beth sydd wedi newid?    What has changed?</vt:lpstr>
      <vt:lpstr>Tasg / Task</vt:lpstr>
      <vt:lpstr>PowerPoint Presentation</vt:lpstr>
      <vt:lpstr>Heriau allweddol i ddatblygu iechyd meddwl a llesiant da Key challenges in developing good mental health and wellbeing </vt:lpstr>
      <vt:lpstr>Beth all ysgolion cynradd ei wneud? What can primary schools do?  </vt:lpstr>
      <vt:lpstr>Beth all ysgolion uwchradd/colegau ei wneud? What can secondary schools/colleges do?</vt:lpstr>
      <vt:lpstr>Cyfeiriadau /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SJEU5002/C  All Means All: Inclusive Education  Pawb yn golygu Pawb: Addysg Cynhwysol</dc:title>
  <dc:creator>Sarah Stewart</dc:creator>
  <cp:revision>9</cp:revision>
  <dcterms:created xsi:type="dcterms:W3CDTF">2017-11-29T13:54:28Z</dcterms:created>
  <dcterms:modified xsi:type="dcterms:W3CDTF">2025-01-03T12:12:50Z</dcterms:modified>
</cp:coreProperties>
</file>