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sldIdLst>
    <p:sldId id="256" r:id="rId6"/>
    <p:sldId id="258" r:id="rId7"/>
    <p:sldId id="274" r:id="rId8"/>
    <p:sldId id="276" r:id="rId9"/>
    <p:sldId id="259" r:id="rId10"/>
    <p:sldId id="260" r:id="rId11"/>
    <p:sldId id="267" r:id="rId12"/>
    <p:sldId id="268" r:id="rId13"/>
    <p:sldId id="272" r:id="rId14"/>
    <p:sldId id="273" r:id="rId15"/>
    <p:sldId id="269" r:id="rId16"/>
    <p:sldId id="271" r:id="rId17"/>
    <p:sldId id="257" r:id="rId18"/>
    <p:sldId id="261" r:id="rId19"/>
    <p:sldId id="262" r:id="rId20"/>
    <p:sldId id="263" r:id="rId21"/>
    <p:sldId id="264" r:id="rId22"/>
    <p:sldId id="265" r:id="rId23"/>
    <p:sldId id="266" r:id="rId24"/>
    <p:sldId id="270" r:id="rId25"/>
    <p:sldId id="27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5F01B0-25A7-4FEB-ACFE-EB181F648116}" v="1" dt="2025-03-17T14:43:22.2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326BE736-68BB-46BA-8EC9-03AE3D96BE8E}"/>
    <pc:docChg chg="undo custSel addSld modSld sldOrd addMainMaster modMainMaster">
      <pc:chgData name="Martin Locock" userId="e15b0232-237d-4436-a587-677fdd88485c" providerId="ADAL" clId="{326BE736-68BB-46BA-8EC9-03AE3D96BE8E}" dt="2024-11-28T13:48:17.852" v="1124" actId="1076"/>
      <pc:docMkLst>
        <pc:docMk/>
      </pc:docMkLst>
      <pc:sldChg chg="addSp modSp mod">
        <pc:chgData name="Martin Locock" userId="e15b0232-237d-4436-a587-677fdd88485c" providerId="ADAL" clId="{326BE736-68BB-46BA-8EC9-03AE3D96BE8E}" dt="2024-11-28T12:33:33.885" v="860" actId="14100"/>
        <pc:sldMkLst>
          <pc:docMk/>
          <pc:sldMk cId="359753442" sldId="257"/>
        </pc:sldMkLst>
      </pc:sldChg>
      <pc:sldChg chg="new">
        <pc:chgData name="Martin Locock" userId="e15b0232-237d-4436-a587-677fdd88485c" providerId="ADAL" clId="{326BE736-68BB-46BA-8EC9-03AE3D96BE8E}" dt="2024-11-28T11:47:05.038" v="0" actId="680"/>
        <pc:sldMkLst>
          <pc:docMk/>
          <pc:sldMk cId="1611632035" sldId="258"/>
        </pc:sldMkLst>
      </pc:sldChg>
      <pc:sldChg chg="add">
        <pc:chgData name="Martin Locock" userId="e15b0232-237d-4436-a587-677fdd88485c" providerId="ADAL" clId="{326BE736-68BB-46BA-8EC9-03AE3D96BE8E}" dt="2024-11-28T11:48:38.601" v="2"/>
        <pc:sldMkLst>
          <pc:docMk/>
          <pc:sldMk cId="3609372124" sldId="259"/>
        </pc:sldMkLst>
      </pc:sldChg>
      <pc:sldChg chg="delSp modSp add mod">
        <pc:chgData name="Martin Locock" userId="e15b0232-237d-4436-a587-677fdd88485c" providerId="ADAL" clId="{326BE736-68BB-46BA-8EC9-03AE3D96BE8E}" dt="2024-11-28T12:31:33.205" v="853" actId="6549"/>
        <pc:sldMkLst>
          <pc:docMk/>
          <pc:sldMk cId="1525408525" sldId="260"/>
        </pc:sldMkLst>
      </pc:sldChg>
      <pc:sldChg chg="addSp modSp new mod">
        <pc:chgData name="Martin Locock" userId="e15b0232-237d-4436-a587-677fdd88485c" providerId="ADAL" clId="{326BE736-68BB-46BA-8EC9-03AE3D96BE8E}" dt="2024-11-28T11:51:42.027" v="9" actId="1076"/>
        <pc:sldMkLst>
          <pc:docMk/>
          <pc:sldMk cId="2336267497" sldId="261"/>
        </pc:sldMkLst>
      </pc:sldChg>
      <pc:sldChg chg="addSp modSp new mod">
        <pc:chgData name="Martin Locock" userId="e15b0232-237d-4436-a587-677fdd88485c" providerId="ADAL" clId="{326BE736-68BB-46BA-8EC9-03AE3D96BE8E}" dt="2024-11-28T11:56:33.971" v="14" actId="1076"/>
        <pc:sldMkLst>
          <pc:docMk/>
          <pc:sldMk cId="1015510367" sldId="262"/>
        </pc:sldMkLst>
      </pc:sldChg>
      <pc:sldChg chg="addSp modSp new mod">
        <pc:chgData name="Martin Locock" userId="e15b0232-237d-4436-a587-677fdd88485c" providerId="ADAL" clId="{326BE736-68BB-46BA-8EC9-03AE3D96BE8E}" dt="2024-11-28T11:57:23.433" v="19" actId="1076"/>
        <pc:sldMkLst>
          <pc:docMk/>
          <pc:sldMk cId="761493886" sldId="263"/>
        </pc:sldMkLst>
      </pc:sldChg>
      <pc:sldChg chg="addSp new mod">
        <pc:chgData name="Martin Locock" userId="e15b0232-237d-4436-a587-677fdd88485c" providerId="ADAL" clId="{326BE736-68BB-46BA-8EC9-03AE3D96BE8E}" dt="2024-11-28T11:57:50.414" v="21" actId="22"/>
        <pc:sldMkLst>
          <pc:docMk/>
          <pc:sldMk cId="3988157622" sldId="264"/>
        </pc:sldMkLst>
      </pc:sldChg>
      <pc:sldChg chg="modSp new mod">
        <pc:chgData name="Martin Locock" userId="e15b0232-237d-4436-a587-677fdd88485c" providerId="ADAL" clId="{326BE736-68BB-46BA-8EC9-03AE3D96BE8E}" dt="2024-11-28T12:27:39.430" v="821" actId="20577"/>
        <pc:sldMkLst>
          <pc:docMk/>
          <pc:sldMk cId="1293018647" sldId="265"/>
        </pc:sldMkLst>
      </pc:sldChg>
      <pc:sldChg chg="addSp modSp new mod">
        <pc:chgData name="Martin Locock" userId="e15b0232-237d-4436-a587-677fdd88485c" providerId="ADAL" clId="{326BE736-68BB-46BA-8EC9-03AE3D96BE8E}" dt="2024-11-28T13:48:17.852" v="1124" actId="1076"/>
        <pc:sldMkLst>
          <pc:docMk/>
          <pc:sldMk cId="3710365167" sldId="266"/>
        </pc:sldMkLst>
      </pc:sldChg>
      <pc:sldChg chg="addSp modSp new mod">
        <pc:chgData name="Martin Locock" userId="e15b0232-237d-4436-a587-677fdd88485c" providerId="ADAL" clId="{326BE736-68BB-46BA-8EC9-03AE3D96BE8E}" dt="2024-11-28T12:32:54.055" v="855" actId="1076"/>
        <pc:sldMkLst>
          <pc:docMk/>
          <pc:sldMk cId="1626172945" sldId="267"/>
        </pc:sldMkLst>
      </pc:sldChg>
      <pc:sldChg chg="addSp modSp new mod">
        <pc:chgData name="Martin Locock" userId="e15b0232-237d-4436-a587-677fdd88485c" providerId="ADAL" clId="{326BE736-68BB-46BA-8EC9-03AE3D96BE8E}" dt="2024-11-28T12:33:01.338" v="857" actId="1076"/>
        <pc:sldMkLst>
          <pc:docMk/>
          <pc:sldMk cId="1346849625" sldId="268"/>
        </pc:sldMkLst>
      </pc:sldChg>
      <pc:sldChg chg="modSp new mod ord">
        <pc:chgData name="Martin Locock" userId="e15b0232-237d-4436-a587-677fdd88485c" providerId="ADAL" clId="{326BE736-68BB-46BA-8EC9-03AE3D96BE8E}" dt="2024-11-28T13:04:57.067" v="1120"/>
        <pc:sldMkLst>
          <pc:docMk/>
          <pc:sldMk cId="3065715684" sldId="269"/>
        </pc:sldMkLst>
      </pc:sldChg>
      <pc:sldChg chg="addSp modSp new mod">
        <pc:chgData name="Martin Locock" userId="e15b0232-237d-4436-a587-677fdd88485c" providerId="ADAL" clId="{326BE736-68BB-46BA-8EC9-03AE3D96BE8E}" dt="2024-11-28T12:25:51.101" v="801"/>
        <pc:sldMkLst>
          <pc:docMk/>
          <pc:sldMk cId="675185050" sldId="270"/>
        </pc:sldMkLst>
      </pc:sldChg>
      <pc:sldChg chg="modSp add mod ord">
        <pc:chgData name="Martin Locock" userId="e15b0232-237d-4436-a587-677fdd88485c" providerId="ADAL" clId="{326BE736-68BB-46BA-8EC9-03AE3D96BE8E}" dt="2024-11-28T13:05:03.472" v="1122"/>
        <pc:sldMkLst>
          <pc:docMk/>
          <pc:sldMk cId="1862488448" sldId="271"/>
        </pc:sldMkLst>
      </pc:sldChg>
      <pc:sldChg chg="addSp modSp new mod">
        <pc:chgData name="Martin Locock" userId="e15b0232-237d-4436-a587-677fdd88485c" providerId="ADAL" clId="{326BE736-68BB-46BA-8EC9-03AE3D96BE8E}" dt="2024-11-28T12:50:36.126" v="1118" actId="1076"/>
        <pc:sldMkLst>
          <pc:docMk/>
          <pc:sldMk cId="2929624187" sldId="272"/>
        </pc:sldMkLst>
      </pc:sldChg>
      <pc:sldMasterChg chg="add addSldLayout">
        <pc:chgData name="Martin Locock" userId="e15b0232-237d-4436-a587-677fdd88485c" providerId="ADAL" clId="{326BE736-68BB-46BA-8EC9-03AE3D96BE8E}" dt="2024-11-28T11:48:38.601" v="1" actId="27028"/>
        <pc:sldMasterMkLst>
          <pc:docMk/>
          <pc:sldMasterMk cId="1836994038" sldId="2147483648"/>
        </pc:sldMasterMkLst>
        <pc:sldLayoutChg chg="add">
          <pc:chgData name="Martin Locock" userId="e15b0232-237d-4436-a587-677fdd88485c" providerId="ADAL" clId="{326BE736-68BB-46BA-8EC9-03AE3D96BE8E}" dt="2024-11-28T11:48:38.601" v="1" actId="27028"/>
          <pc:sldLayoutMkLst>
            <pc:docMk/>
            <pc:sldMasterMk cId="1836994038" sldId="2147483648"/>
            <pc:sldLayoutMk cId="3694762519" sldId="2147483650"/>
          </pc:sldLayoutMkLst>
        </pc:sldLayoutChg>
      </pc:sldMasterChg>
      <pc:sldMasterChg chg="replId modSldLayout">
        <pc:chgData name="Martin Locock" userId="e15b0232-237d-4436-a587-677fdd88485c" providerId="ADAL" clId="{326BE736-68BB-46BA-8EC9-03AE3D96BE8E}" dt="2024-11-28T11:48:38.601" v="1" actId="27028"/>
        <pc:sldMasterMkLst>
          <pc:docMk/>
          <pc:sldMasterMk cId="3999026073" sldId="2147483660"/>
        </pc:sldMasterMkLst>
        <pc:sldLayoutChg chg="replId">
          <pc:chgData name="Martin Locock" userId="e15b0232-237d-4436-a587-677fdd88485c" providerId="ADAL" clId="{326BE736-68BB-46BA-8EC9-03AE3D96BE8E}" dt="2024-11-28T11:48:38.601" v="1" actId="27028"/>
          <pc:sldLayoutMkLst>
            <pc:docMk/>
            <pc:sldMasterMk cId="3999026073" sldId="2147483660"/>
            <pc:sldLayoutMk cId="3739087122" sldId="2147483661"/>
          </pc:sldLayoutMkLst>
        </pc:sldLayoutChg>
      </pc:sldMasterChg>
    </pc:docChg>
  </pc:docChgLst>
  <pc:docChgLst>
    <pc:chgData name="Martin Locock" userId="e15b0232-237d-4436-a587-677fdd88485c" providerId="ADAL" clId="{56D186A5-A8EE-456E-BAE1-E3F17049F987}"/>
    <pc:docChg chg="undo custSel addSld modSld sldOrd">
      <pc:chgData name="Martin Locock" userId="e15b0232-237d-4436-a587-677fdd88485c" providerId="ADAL" clId="{56D186A5-A8EE-456E-BAE1-E3F17049F987}" dt="2025-02-24T14:13:49.422" v="252"/>
      <pc:docMkLst>
        <pc:docMk/>
      </pc:docMkLst>
      <pc:sldChg chg="modSp mod">
        <pc:chgData name="Martin Locock" userId="e15b0232-237d-4436-a587-677fdd88485c" providerId="ADAL" clId="{56D186A5-A8EE-456E-BAE1-E3F17049F987}" dt="2025-02-11T15:18:15.643" v="17" actId="20577"/>
        <pc:sldMkLst>
          <pc:docMk/>
          <pc:sldMk cId="3185454972" sldId="256"/>
        </pc:sldMkLst>
        <pc:spChg chg="mod">
          <ac:chgData name="Martin Locock" userId="e15b0232-237d-4436-a587-677fdd88485c" providerId="ADAL" clId="{56D186A5-A8EE-456E-BAE1-E3F17049F987}" dt="2025-02-11T15:18:15.643" v="17" actId="20577"/>
          <ac:spMkLst>
            <pc:docMk/>
            <pc:sldMk cId="3185454972" sldId="256"/>
            <ac:spMk id="3" creationId="{CF0A57A0-9E37-8B44-4776-D521C2DD37D8}"/>
          </ac:spMkLst>
        </pc:spChg>
      </pc:sldChg>
      <pc:sldChg chg="modSp mod">
        <pc:chgData name="Martin Locock" userId="e15b0232-237d-4436-a587-677fdd88485c" providerId="ADAL" clId="{56D186A5-A8EE-456E-BAE1-E3F17049F987}" dt="2025-02-12T13:24:19.004" v="156" actId="20577"/>
        <pc:sldMkLst>
          <pc:docMk/>
          <pc:sldMk cId="1611632035" sldId="258"/>
        </pc:sldMkLst>
        <pc:spChg chg="mod">
          <ac:chgData name="Martin Locock" userId="e15b0232-237d-4436-a587-677fdd88485c" providerId="ADAL" clId="{56D186A5-A8EE-456E-BAE1-E3F17049F987}" dt="2025-02-11T15:18:25.195" v="32" actId="20577"/>
          <ac:spMkLst>
            <pc:docMk/>
            <pc:sldMk cId="1611632035" sldId="258"/>
            <ac:spMk id="2" creationId="{F8EAC324-0D52-EFE7-BC94-B880938DC77C}"/>
          </ac:spMkLst>
        </pc:spChg>
        <pc:spChg chg="mod">
          <ac:chgData name="Martin Locock" userId="e15b0232-237d-4436-a587-677fdd88485c" providerId="ADAL" clId="{56D186A5-A8EE-456E-BAE1-E3F17049F987}" dt="2025-02-12T13:24:19.004" v="156" actId="20577"/>
          <ac:spMkLst>
            <pc:docMk/>
            <pc:sldMk cId="1611632035" sldId="258"/>
            <ac:spMk id="3" creationId="{0B9A8C8E-8DA0-D1FD-B0C4-B152D503CA39}"/>
          </ac:spMkLst>
        </pc:spChg>
      </pc:sldChg>
      <pc:sldChg chg="modSp mod">
        <pc:chgData name="Martin Locock" userId="e15b0232-237d-4436-a587-677fdd88485c" providerId="ADAL" clId="{56D186A5-A8EE-456E-BAE1-E3F17049F987}" dt="2025-02-24T14:12:33.325" v="248" actId="403"/>
        <pc:sldMkLst>
          <pc:docMk/>
          <pc:sldMk cId="1525408525" sldId="260"/>
        </pc:sldMkLst>
        <pc:spChg chg="mod">
          <ac:chgData name="Martin Locock" userId="e15b0232-237d-4436-a587-677fdd88485c" providerId="ADAL" clId="{56D186A5-A8EE-456E-BAE1-E3F17049F987}" dt="2025-02-24T14:12:33.325" v="248" actId="403"/>
          <ac:spMkLst>
            <pc:docMk/>
            <pc:sldMk cId="1525408525" sldId="260"/>
            <ac:spMk id="3" creationId="{65385C85-4970-4875-BA46-03F245D6A4EB}"/>
          </ac:spMkLst>
        </pc:spChg>
      </pc:sldChg>
      <pc:sldChg chg="modSp mod">
        <pc:chgData name="Martin Locock" userId="e15b0232-237d-4436-a587-677fdd88485c" providerId="ADAL" clId="{56D186A5-A8EE-456E-BAE1-E3F17049F987}" dt="2025-02-12T13:24:39.784" v="157" actId="20577"/>
        <pc:sldMkLst>
          <pc:docMk/>
          <pc:sldMk cId="1626172945" sldId="267"/>
        </pc:sldMkLst>
        <pc:spChg chg="mod">
          <ac:chgData name="Martin Locock" userId="e15b0232-237d-4436-a587-677fdd88485c" providerId="ADAL" clId="{56D186A5-A8EE-456E-BAE1-E3F17049F987}" dt="2025-02-12T13:24:39.784" v="157" actId="20577"/>
          <ac:spMkLst>
            <pc:docMk/>
            <pc:sldMk cId="1626172945" sldId="267"/>
            <ac:spMk id="3" creationId="{93555387-8D80-DCBE-45FF-419E18981346}"/>
          </ac:spMkLst>
        </pc:spChg>
      </pc:sldChg>
      <pc:sldChg chg="addSp delSp modSp mod">
        <pc:chgData name="Martin Locock" userId="e15b0232-237d-4436-a587-677fdd88485c" providerId="ADAL" clId="{56D186A5-A8EE-456E-BAE1-E3F17049F987}" dt="2025-02-24T14:13:49.422" v="252"/>
        <pc:sldMkLst>
          <pc:docMk/>
          <pc:sldMk cId="1346849625" sldId="268"/>
        </pc:sldMkLst>
        <pc:spChg chg="mod">
          <ac:chgData name="Martin Locock" userId="e15b0232-237d-4436-a587-677fdd88485c" providerId="ADAL" clId="{56D186A5-A8EE-456E-BAE1-E3F17049F987}" dt="2025-02-12T13:25:08.186" v="166" actId="27636"/>
          <ac:spMkLst>
            <pc:docMk/>
            <pc:sldMk cId="1346849625" sldId="268"/>
            <ac:spMk id="2" creationId="{D78A4879-4BBF-CC0C-195F-FB61A845D96D}"/>
          </ac:spMkLst>
        </pc:spChg>
        <pc:inkChg chg="add">
          <ac:chgData name="Martin Locock" userId="e15b0232-237d-4436-a587-677fdd88485c" providerId="ADAL" clId="{56D186A5-A8EE-456E-BAE1-E3F17049F987}" dt="2025-02-24T14:13:33.825" v="249" actId="9405"/>
          <ac:inkMkLst>
            <pc:docMk/>
            <pc:sldMk cId="1346849625" sldId="268"/>
            <ac:inkMk id="4" creationId="{1DA6A28C-243D-CAFE-A5B7-2F6092A872C0}"/>
          </ac:inkMkLst>
        </pc:inkChg>
        <pc:inkChg chg="add">
          <ac:chgData name="Martin Locock" userId="e15b0232-237d-4436-a587-677fdd88485c" providerId="ADAL" clId="{56D186A5-A8EE-456E-BAE1-E3F17049F987}" dt="2025-02-24T14:13:38.602" v="250" actId="9405"/>
          <ac:inkMkLst>
            <pc:docMk/>
            <pc:sldMk cId="1346849625" sldId="268"/>
            <ac:inkMk id="6" creationId="{EBE9B74D-680B-8BED-1ACC-FE6F1315D1AA}"/>
          </ac:inkMkLst>
        </pc:inkChg>
        <pc:inkChg chg="add">
          <ac:chgData name="Martin Locock" userId="e15b0232-237d-4436-a587-677fdd88485c" providerId="ADAL" clId="{56D186A5-A8EE-456E-BAE1-E3F17049F987}" dt="2025-02-24T14:13:49.422" v="252"/>
          <ac:inkMkLst>
            <pc:docMk/>
            <pc:sldMk cId="1346849625" sldId="268"/>
            <ac:inkMk id="8" creationId="{03F601F7-CF66-8FA6-8D98-8F15B63703A1}"/>
          </ac:inkMkLst>
        </pc:inkChg>
      </pc:sldChg>
      <pc:sldChg chg="addSp modSp mod">
        <pc:chgData name="Martin Locock" userId="e15b0232-237d-4436-a587-677fdd88485c" providerId="ADAL" clId="{56D186A5-A8EE-456E-BAE1-E3F17049F987}" dt="2025-02-12T13:21:24.275" v="150" actId="27636"/>
        <pc:sldMkLst>
          <pc:docMk/>
          <pc:sldMk cId="675185050" sldId="270"/>
        </pc:sldMkLst>
        <pc:spChg chg="mod">
          <ac:chgData name="Martin Locock" userId="e15b0232-237d-4436-a587-677fdd88485c" providerId="ADAL" clId="{56D186A5-A8EE-456E-BAE1-E3F17049F987}" dt="2025-02-12T13:21:24.275" v="150" actId="27636"/>
          <ac:spMkLst>
            <pc:docMk/>
            <pc:sldMk cId="675185050" sldId="270"/>
            <ac:spMk id="2" creationId="{7A2F48AB-F7BB-A6C7-049C-D2BC21B9330D}"/>
          </ac:spMkLst>
        </pc:spChg>
        <pc:picChg chg="add mod">
          <ac:chgData name="Martin Locock" userId="e15b0232-237d-4436-a587-677fdd88485c" providerId="ADAL" clId="{56D186A5-A8EE-456E-BAE1-E3F17049F987}" dt="2025-02-12T08:40:15.740" v="148" actId="14100"/>
          <ac:picMkLst>
            <pc:docMk/>
            <pc:sldMk cId="675185050" sldId="270"/>
            <ac:picMk id="6" creationId="{C69AF6F9-AB2F-0DD3-6007-F6065A0493FD}"/>
          </ac:picMkLst>
        </pc:picChg>
      </pc:sldChg>
      <pc:sldChg chg="modSp mod">
        <pc:chgData name="Martin Locock" userId="e15b0232-237d-4436-a587-677fdd88485c" providerId="ADAL" clId="{56D186A5-A8EE-456E-BAE1-E3F17049F987}" dt="2025-02-12T13:29:45.492" v="197" actId="6549"/>
        <pc:sldMkLst>
          <pc:docMk/>
          <pc:sldMk cId="2929624187" sldId="272"/>
        </pc:sldMkLst>
        <pc:spChg chg="mod">
          <ac:chgData name="Martin Locock" userId="e15b0232-237d-4436-a587-677fdd88485c" providerId="ADAL" clId="{56D186A5-A8EE-456E-BAE1-E3F17049F987}" dt="2025-02-12T13:29:45.492" v="197" actId="6549"/>
          <ac:spMkLst>
            <pc:docMk/>
            <pc:sldMk cId="2929624187" sldId="272"/>
            <ac:spMk id="3" creationId="{DF8C6C69-A922-1702-D74B-631CE04B69C2}"/>
          </ac:spMkLst>
        </pc:spChg>
      </pc:sldChg>
      <pc:sldChg chg="addSp modSp add mod">
        <pc:chgData name="Martin Locock" userId="e15b0232-237d-4436-a587-677fdd88485c" providerId="ADAL" clId="{56D186A5-A8EE-456E-BAE1-E3F17049F987}" dt="2025-02-13T10:59:21.327" v="213" actId="13926"/>
        <pc:sldMkLst>
          <pc:docMk/>
          <pc:sldMk cId="1822155076" sldId="273"/>
        </pc:sldMkLst>
        <pc:spChg chg="mod">
          <ac:chgData name="Martin Locock" userId="e15b0232-237d-4436-a587-677fdd88485c" providerId="ADAL" clId="{56D186A5-A8EE-456E-BAE1-E3F17049F987}" dt="2025-02-12T13:35:28.276" v="212" actId="20577"/>
          <ac:spMkLst>
            <pc:docMk/>
            <pc:sldMk cId="1822155076" sldId="273"/>
            <ac:spMk id="2" creationId="{E9B7A596-FEB2-1E14-98B2-829B54F6CBFD}"/>
          </ac:spMkLst>
        </pc:spChg>
        <pc:spChg chg="mod">
          <ac:chgData name="Martin Locock" userId="e15b0232-237d-4436-a587-677fdd88485c" providerId="ADAL" clId="{56D186A5-A8EE-456E-BAE1-E3F17049F987}" dt="2025-02-13T10:59:21.327" v="213" actId="13926"/>
          <ac:spMkLst>
            <pc:docMk/>
            <pc:sldMk cId="1822155076" sldId="273"/>
            <ac:spMk id="3" creationId="{C4B0EB6B-84BD-EA2E-428A-E91A9A4B03E0}"/>
          </ac:spMkLst>
        </pc:spChg>
        <pc:spChg chg="add mod">
          <ac:chgData name="Martin Locock" userId="e15b0232-237d-4436-a587-677fdd88485c" providerId="ADAL" clId="{56D186A5-A8EE-456E-BAE1-E3F17049F987}" dt="2025-02-12T13:31:30.948" v="202" actId="1076"/>
          <ac:spMkLst>
            <pc:docMk/>
            <pc:sldMk cId="1822155076" sldId="273"/>
            <ac:spMk id="6" creationId="{7FCB449E-6C05-4EA7-227F-E6335326438C}"/>
          </ac:spMkLst>
        </pc:spChg>
        <pc:picChg chg="add mod">
          <ac:chgData name="Martin Locock" userId="e15b0232-237d-4436-a587-677fdd88485c" providerId="ADAL" clId="{56D186A5-A8EE-456E-BAE1-E3F17049F987}" dt="2025-02-12T13:34:26.868" v="205" actId="1076"/>
          <ac:picMkLst>
            <pc:docMk/>
            <pc:sldMk cId="1822155076" sldId="273"/>
            <ac:picMk id="8" creationId="{695080C4-7CEA-72FF-CF6D-FE92E76E07C2}"/>
          </ac:picMkLst>
        </pc:picChg>
        <pc:picChg chg="add mod">
          <ac:chgData name="Martin Locock" userId="e15b0232-237d-4436-a587-677fdd88485c" providerId="ADAL" clId="{56D186A5-A8EE-456E-BAE1-E3F17049F987}" dt="2025-02-12T13:35:15.756" v="208" actId="1076"/>
          <ac:picMkLst>
            <pc:docMk/>
            <pc:sldMk cId="1822155076" sldId="273"/>
            <ac:picMk id="10" creationId="{03910DD0-55E6-4578-5EE7-E1C35383428D}"/>
          </ac:picMkLst>
        </pc:picChg>
      </pc:sldChg>
      <pc:sldChg chg="addSp delSp modSp new mod">
        <pc:chgData name="Martin Locock" userId="e15b0232-237d-4436-a587-677fdd88485c" providerId="ADAL" clId="{56D186A5-A8EE-456E-BAE1-E3F17049F987}" dt="2025-02-13T11:36:20.143" v="238" actId="1076"/>
        <pc:sldMkLst>
          <pc:docMk/>
          <pc:sldMk cId="1984234941" sldId="274"/>
        </pc:sldMkLst>
        <pc:spChg chg="mod">
          <ac:chgData name="Martin Locock" userId="e15b0232-237d-4436-a587-677fdd88485c" providerId="ADAL" clId="{56D186A5-A8EE-456E-BAE1-E3F17049F987}" dt="2025-02-13T11:35:39.651" v="223" actId="6549"/>
          <ac:spMkLst>
            <pc:docMk/>
            <pc:sldMk cId="1984234941" sldId="274"/>
            <ac:spMk id="2" creationId="{C096FDA4-B59C-5F95-3C9A-819B6DD72E57}"/>
          </ac:spMkLst>
        </pc:spChg>
        <pc:graphicFrameChg chg="add mod modGraphic">
          <ac:chgData name="Martin Locock" userId="e15b0232-237d-4436-a587-677fdd88485c" providerId="ADAL" clId="{56D186A5-A8EE-456E-BAE1-E3F17049F987}" dt="2025-02-13T11:36:20.143" v="238" actId="1076"/>
          <ac:graphicFrameMkLst>
            <pc:docMk/>
            <pc:sldMk cId="1984234941" sldId="274"/>
            <ac:graphicFrameMk id="4" creationId="{AC9A3A92-4C47-473E-5E9D-22BE29E33C4B}"/>
          </ac:graphicFrameMkLst>
        </pc:graphicFrameChg>
      </pc:sldChg>
      <pc:sldChg chg="add ord">
        <pc:chgData name="Martin Locock" userId="e15b0232-237d-4436-a587-677fdd88485c" providerId="ADAL" clId="{56D186A5-A8EE-456E-BAE1-E3F17049F987}" dt="2025-02-13T11:36:33.025" v="241"/>
        <pc:sldMkLst>
          <pc:docMk/>
          <pc:sldMk cId="3917173717" sldId="275"/>
        </pc:sldMkLst>
      </pc:sldChg>
    </pc:docChg>
  </pc:docChgLst>
  <pc:docChgLst>
    <pc:chgData name="Martin Locock" userId="e15b0232-237d-4436-a587-677fdd88485c" providerId="ADAL" clId="{3A5F01B0-25A7-4FEB-ACFE-EB181F648116}"/>
    <pc:docChg chg="undo custSel addSld delSld modSld">
      <pc:chgData name="Martin Locock" userId="e15b0232-237d-4436-a587-677fdd88485c" providerId="ADAL" clId="{3A5F01B0-25A7-4FEB-ACFE-EB181F648116}" dt="2025-03-17T15:22:49.658" v="297" actId="6549"/>
      <pc:docMkLst>
        <pc:docMk/>
      </pc:docMkLst>
      <pc:sldChg chg="modSp mod">
        <pc:chgData name="Martin Locock" userId="e15b0232-237d-4436-a587-677fdd88485c" providerId="ADAL" clId="{3A5F01B0-25A7-4FEB-ACFE-EB181F648116}" dt="2025-03-17T14:50:42.087" v="233" actId="20577"/>
        <pc:sldMkLst>
          <pc:docMk/>
          <pc:sldMk cId="3609372124" sldId="259"/>
        </pc:sldMkLst>
        <pc:spChg chg="mod">
          <ac:chgData name="Martin Locock" userId="e15b0232-237d-4436-a587-677fdd88485c" providerId="ADAL" clId="{3A5F01B0-25A7-4FEB-ACFE-EB181F648116}" dt="2025-03-17T14:50:42.087" v="233" actId="20577"/>
          <ac:spMkLst>
            <pc:docMk/>
            <pc:sldMk cId="3609372124" sldId="259"/>
            <ac:spMk id="2" creationId="{220F2C29-D03C-4784-B355-41AFDC1E846C}"/>
          </ac:spMkLst>
        </pc:spChg>
      </pc:sldChg>
      <pc:sldChg chg="modSp mod">
        <pc:chgData name="Martin Locock" userId="e15b0232-237d-4436-a587-677fdd88485c" providerId="ADAL" clId="{3A5F01B0-25A7-4FEB-ACFE-EB181F648116}" dt="2025-03-17T14:51:19.517" v="239" actId="114"/>
        <pc:sldMkLst>
          <pc:docMk/>
          <pc:sldMk cId="1525408525" sldId="260"/>
        </pc:sldMkLst>
        <pc:spChg chg="mod">
          <ac:chgData name="Martin Locock" userId="e15b0232-237d-4436-a587-677fdd88485c" providerId="ADAL" clId="{3A5F01B0-25A7-4FEB-ACFE-EB181F648116}" dt="2025-03-17T14:51:19.517" v="239" actId="114"/>
          <ac:spMkLst>
            <pc:docMk/>
            <pc:sldMk cId="1525408525" sldId="260"/>
            <ac:spMk id="3" creationId="{65385C85-4970-4875-BA46-03F245D6A4EB}"/>
          </ac:spMkLst>
        </pc:spChg>
      </pc:sldChg>
      <pc:sldChg chg="modSp mod">
        <pc:chgData name="Martin Locock" userId="e15b0232-237d-4436-a587-677fdd88485c" providerId="ADAL" clId="{3A5F01B0-25A7-4FEB-ACFE-EB181F648116}" dt="2025-03-17T15:22:49.658" v="297" actId="6549"/>
        <pc:sldMkLst>
          <pc:docMk/>
          <pc:sldMk cId="1293018647" sldId="265"/>
        </pc:sldMkLst>
        <pc:spChg chg="mod">
          <ac:chgData name="Martin Locock" userId="e15b0232-237d-4436-a587-677fdd88485c" providerId="ADAL" clId="{3A5F01B0-25A7-4FEB-ACFE-EB181F648116}" dt="2025-03-17T15:22:49.658" v="297" actId="6549"/>
          <ac:spMkLst>
            <pc:docMk/>
            <pc:sldMk cId="1293018647" sldId="265"/>
            <ac:spMk id="3" creationId="{58675F53-BB54-8D0B-C7C5-6C558EC484DF}"/>
          </ac:spMkLst>
        </pc:spChg>
      </pc:sldChg>
      <pc:sldChg chg="modSp mod">
        <pc:chgData name="Martin Locock" userId="e15b0232-237d-4436-a587-677fdd88485c" providerId="ADAL" clId="{3A5F01B0-25A7-4FEB-ACFE-EB181F648116}" dt="2025-03-17T14:51:41.128" v="240" actId="12"/>
        <pc:sldMkLst>
          <pc:docMk/>
          <pc:sldMk cId="1626172945" sldId="267"/>
        </pc:sldMkLst>
        <pc:spChg chg="mod">
          <ac:chgData name="Martin Locock" userId="e15b0232-237d-4436-a587-677fdd88485c" providerId="ADAL" clId="{3A5F01B0-25A7-4FEB-ACFE-EB181F648116}" dt="2025-03-17T14:51:41.128" v="240" actId="12"/>
          <ac:spMkLst>
            <pc:docMk/>
            <pc:sldMk cId="1626172945" sldId="267"/>
            <ac:spMk id="3" creationId="{93555387-8D80-DCBE-45FF-419E18981346}"/>
          </ac:spMkLst>
        </pc:spChg>
      </pc:sldChg>
      <pc:sldChg chg="modSp mod">
        <pc:chgData name="Martin Locock" userId="e15b0232-237d-4436-a587-677fdd88485c" providerId="ADAL" clId="{3A5F01B0-25A7-4FEB-ACFE-EB181F648116}" dt="2025-03-17T14:52:38.415" v="285" actId="20577"/>
        <pc:sldMkLst>
          <pc:docMk/>
          <pc:sldMk cId="2929624187" sldId="272"/>
        </pc:sldMkLst>
        <pc:spChg chg="mod">
          <ac:chgData name="Martin Locock" userId="e15b0232-237d-4436-a587-677fdd88485c" providerId="ADAL" clId="{3A5F01B0-25A7-4FEB-ACFE-EB181F648116}" dt="2025-03-17T14:52:38.415" v="285" actId="20577"/>
          <ac:spMkLst>
            <pc:docMk/>
            <pc:sldMk cId="2929624187" sldId="272"/>
            <ac:spMk id="3" creationId="{DF8C6C69-A922-1702-D74B-631CE04B69C2}"/>
          </ac:spMkLst>
        </pc:spChg>
      </pc:sldChg>
      <pc:sldChg chg="modSp new mod">
        <pc:chgData name="Martin Locock" userId="e15b0232-237d-4436-a587-677fdd88485c" providerId="ADAL" clId="{3A5F01B0-25A7-4FEB-ACFE-EB181F648116}" dt="2025-03-17T14:44:45.939" v="218" actId="20577"/>
        <pc:sldMkLst>
          <pc:docMk/>
          <pc:sldMk cId="1099754930" sldId="276"/>
        </pc:sldMkLst>
        <pc:spChg chg="mod">
          <ac:chgData name="Martin Locock" userId="e15b0232-237d-4436-a587-677fdd88485c" providerId="ADAL" clId="{3A5F01B0-25A7-4FEB-ACFE-EB181F648116}" dt="2025-03-17T14:43:20.069" v="114" actId="20577"/>
          <ac:spMkLst>
            <pc:docMk/>
            <pc:sldMk cId="1099754930" sldId="276"/>
            <ac:spMk id="2" creationId="{4EC33C45-D3C8-CD0F-73B3-0F29CDFCAEAB}"/>
          </ac:spMkLst>
        </pc:spChg>
        <pc:spChg chg="mod">
          <ac:chgData name="Martin Locock" userId="e15b0232-237d-4436-a587-677fdd88485c" providerId="ADAL" clId="{3A5F01B0-25A7-4FEB-ACFE-EB181F648116}" dt="2025-03-17T14:44:45.939" v="218" actId="20577"/>
          <ac:spMkLst>
            <pc:docMk/>
            <pc:sldMk cId="1099754930" sldId="276"/>
            <ac:spMk id="3" creationId="{3D973A6B-9181-4A88-26D8-BF38E3E909F7}"/>
          </ac:spMkLst>
        </pc:spChg>
      </pc:sldChg>
      <pc:sldChg chg="new del">
        <pc:chgData name="Martin Locock" userId="e15b0232-237d-4436-a587-677fdd88485c" providerId="ADAL" clId="{3A5F01B0-25A7-4FEB-ACFE-EB181F648116}" dt="2025-03-17T14:41:15.739" v="1" actId="680"/>
        <pc:sldMkLst>
          <pc:docMk/>
          <pc:sldMk cId="1376443276" sldId="276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24T14:13:33.80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0 206 24575,'1'-1'0,"-1"0"0,1-1 0,-1 1 0,1 0 0,-1 0 0,1 0 0,0 1 0,0-1 0,-1 0 0,1 0 0,0 0 0,0 0 0,0 1 0,0-1 0,0 0 0,0 1 0,0-1 0,0 1 0,0-1 0,0 1 0,1 0 0,-1-1 0,0 1 0,0 0 0,0 0 0,0 0 0,2 0 0,40-5 0,-36 5 0,591 8 0,-182 8 0,-81-4 0,-1 0 0,-320-12 0,558 15 0,-312-4 0,26 3 0,136 37 0,-293-41 0,181-8 0,-143-5 0,2606 3 0,-2640-6 0,166-29 0,-61 4 0,280-9 0,-198-6 0,-95 11 0,-4 2 0,184-19 0,-221 23 0,-105 14 0,-32 10 5,0 1 0,84 6 0,-38 0-1385,-71-2-5446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24T14:13:38.60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36 24575,'1541'0'0,"-1506"-2"0,54-10 0,-52 6 0,43-1 0,520 6 0,-287 3 0,-270-7-1365,-27 0-5461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24T14:13:49.41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26 23206,'8977'-26'0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D1909-B006-C382-D03F-B4E5B4EE5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A3A26D-7D19-78BA-BEF0-215F255D3B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CD535-0095-97B2-640D-E62B526F9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E1B5F-DC96-52CB-A318-4578C95DD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B4CA4-3113-583B-DDB3-AB3EFD39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85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0361A-86C5-1832-4880-FB8A8DFEF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17A74-7932-D8E0-CF07-E2C921FF9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40A4-D0CF-329A-D04D-C469BE11B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116B9-A38D-A899-AFEC-7F2ED4420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5F9CD-5FE5-E58C-540B-09CA07C6B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8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7575-BB05-26FF-5D38-6D8529C40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6540CD-6E32-0E6B-7B85-5EDFED949D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46C4C-C4F5-377D-DC0C-97245AA53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004E98-069A-8402-7D22-B5194780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A801B-00FD-F0BF-65A9-D1C936957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85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CA224-15E9-E206-075E-115370643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20292-21E8-A733-303E-3A3A2D908C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46731-4EFB-82E6-EA97-60F1FE4A48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5C5F00-266A-14CC-0F13-EB0DA86FD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D118E-6FFD-3EA5-6171-17C35F958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B69141-FB6E-57BE-52E7-0C9F96049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31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27CB4-F8C7-C17D-0DEF-ECE93BBBD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8BFB45-F2AD-C15C-C49C-08963B553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57A7CB-45C5-F01C-03D9-A3E22A8FA8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405548-440B-1EF5-E0F2-E062DAA80F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D6FD42-DB8E-6539-D81C-C972D7861B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50F6B6-D8FC-58A7-8B40-4B85DE76A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4B276B-1187-2663-541E-201F3A241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9CA8D7-F506-75C4-BFFE-45290AFFC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6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E6A0E-1786-2877-FCBE-ED4640277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B24CD-19DD-F0FF-B5A1-12AE22E2E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323D3-EA02-81D6-897E-FFF3223AC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DD0A4E-2E2C-6D8E-570B-8E639D305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17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63D4BB-FDDA-20C6-D81C-74D2D2278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84FA99-816D-C0FE-8223-BB6E8DE6E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39D47-DC9C-B50D-5DF6-21C86C559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405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178B-D1A3-02D1-D491-1E3A9DEAB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3EAD-371D-340B-B7D7-4D721D574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3ABB6B-8D82-0726-786F-0A9E14E059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D4A3BA-4CDB-126E-7050-31495EDC6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8D5E-082F-1F94-D2E1-F85FA79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563A8-100C-C306-A75D-2406E5377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72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A7516-3B7C-27C4-0A11-526D43C9F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659B2B-2843-DDED-25A1-6B3770D9DA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CA1122-869B-3CFF-6D68-F6EB35052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C2C799-810B-93DE-22F0-FB1175F11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0A9EA-B226-E445-2054-81586A376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4540AF-343F-BA1D-9EEA-87983E58B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8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2AD13-9227-4BAD-7C9B-60E67052E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CAAFAE-42A2-EFEC-2E33-D1837F562F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F7C2F-FDC2-DA49-7F62-7824F0524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E2CA3-3B84-BDC7-000B-68BB15B6D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BE881-AEC8-0B8A-A99C-6CFFB1C75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863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6ADAEA-BF6A-FD2E-4C2E-C623E0C483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28E28D-E3CB-15F9-54F2-F7FC910322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F9B60-9EB0-B838-7C36-13A0F4A16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BB261-CCF2-762E-80C5-BA4F9927F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EBB54-EB97-D2BC-CAE7-CD9945B80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401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CCC89C-A9E0-F3BC-1053-A501ACA44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1D306-0172-6D18-069F-7CAFF046E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43141-F427-FD97-8FAD-EAFCFA7257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7DBA1C-FEDC-4AD4-B323-34C62A03A772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E6150-DCF5-F7EF-AF0A-3A419473E6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23C0B5-B0C8-2E20-15BF-0FB296B87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EA8088-BE35-4108-B68E-F4C8863C0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026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icengland.org.uk/advice/grants/our-grant-schemes/hpc/proposal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hse.gov.uk/coshh/basics/index.htm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pubns/priced/eh40.pd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2AD17-7381-E754-BD3B-A8AF358534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HPAR7007 Specialist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0A57A0-9E37-8B44-4776-D521C2DD37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Session 7</a:t>
            </a:r>
          </a:p>
          <a:p>
            <a:r>
              <a:rPr lang="en-GB"/>
              <a:t>Health and Safety</a:t>
            </a:r>
          </a:p>
          <a:p>
            <a:r>
              <a:rPr lang="en-GB"/>
              <a:t>19/3/25</a:t>
            </a:r>
          </a:p>
        </p:txBody>
      </p:sp>
    </p:spTree>
    <p:extLst>
      <p:ext uri="{BB962C8B-B14F-4D97-AF65-F5344CB8AC3E}">
        <p14:creationId xmlns:p14="http://schemas.microsoft.com/office/powerpoint/2010/main" val="3185454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C324-0D52-EFE7-BC94-B880938D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A8C8E-8DA0-D1FD-B0C4-B152D503C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Health and Safety</a:t>
            </a:r>
          </a:p>
          <a:p>
            <a:r>
              <a:rPr lang="en-GB"/>
              <a:t>COSHH</a:t>
            </a:r>
          </a:p>
          <a:p>
            <a:r>
              <a:rPr lang="en-GB"/>
              <a:t>Riddor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Rod Bale,   Lab technician and dendrochronology specialist </a:t>
            </a:r>
          </a:p>
        </p:txBody>
      </p:sp>
    </p:spTree>
    <p:extLst>
      <p:ext uri="{BB962C8B-B14F-4D97-AF65-F5344CB8AC3E}">
        <p14:creationId xmlns:p14="http://schemas.microsoft.com/office/powerpoint/2010/main" val="1611632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6FDA4-B59C-5F95-3C9A-819B6DD72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9A3A92-4C47-473E-5E9D-22BE29E33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280814"/>
              </p:ext>
            </p:extLst>
          </p:nvPr>
        </p:nvGraphicFramePr>
        <p:xfrm>
          <a:off x="1720160" y="2630937"/>
          <a:ext cx="7190692" cy="21945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15840">
                  <a:extLst>
                    <a:ext uri="{9D8B030D-6E8A-4147-A177-3AD203B41FA5}">
                      <a16:colId xmlns:a16="http://schemas.microsoft.com/office/drawing/2014/main" val="2712836715"/>
                    </a:ext>
                  </a:extLst>
                </a:gridCol>
                <a:gridCol w="6674852">
                  <a:extLst>
                    <a:ext uri="{9D8B030D-6E8A-4147-A177-3AD203B41FA5}">
                      <a16:colId xmlns:a16="http://schemas.microsoft.com/office/drawing/2014/main" val="1452541546"/>
                    </a:ext>
                  </a:extLst>
                </a:gridCol>
              </a:tblGrid>
              <a:tr h="988527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fundamentals of relevant Health and Safety legislation and their employer’s Health and Safety Policy and Procedures and operational procedures.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9518429"/>
                  </a:ext>
                </a:extLst>
              </a:tr>
              <a:tr h="44450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select, secure, check and calibrate suitable equipment and reference resources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35840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234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3C45-D3C8-CD0F-73B3-0F29CDFCA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Historic England archaeology mentoring partnership grants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73A6B-9181-4A88-26D8-BF38E3E90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https://historicengland.org.uk/advice/grants/our-grant-schemes/hpc/proposals/</a:t>
            </a:r>
            <a:endParaRPr lang="en-GB"/>
          </a:p>
          <a:p>
            <a:endParaRPr lang="en-GB"/>
          </a:p>
          <a:p>
            <a:r>
              <a:rPr lang="en-GB"/>
              <a:t>Pays for specialist time     £3-£7k</a:t>
            </a:r>
          </a:p>
          <a:p>
            <a:r>
              <a:rPr lang="en-GB"/>
              <a:t>3-12 months</a:t>
            </a:r>
          </a:p>
          <a:p>
            <a:r>
              <a:rPr lang="en-GB"/>
              <a:t>Mentee or mentor or mentor/mentee application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754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F2C29-D03C-4784-B355-41AFDC1E8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Responsibilities for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94422-B740-4C3F-81FB-371CAC2D2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All staff</a:t>
            </a:r>
          </a:p>
          <a:p>
            <a:r>
              <a:rPr lang="en-GB"/>
              <a:t>Supervisor/manager (culture)</a:t>
            </a:r>
          </a:p>
          <a:p>
            <a:r>
              <a:rPr lang="en-GB"/>
              <a:t>Chief executive</a:t>
            </a:r>
          </a:p>
          <a:p>
            <a:r>
              <a:rPr lang="en-GB"/>
              <a:t>Competent person: Health and Safety Officer/ Adviser</a:t>
            </a:r>
          </a:p>
          <a:p>
            <a:r>
              <a:rPr lang="en-GB"/>
              <a:t>HSE</a:t>
            </a:r>
          </a:p>
        </p:txBody>
      </p:sp>
      <p:pic>
        <p:nvPicPr>
          <p:cNvPr id="5" name="Picture 4" descr="HSE duties of manager">
            <a:extLst>
              <a:ext uri="{FF2B5EF4-FFF2-40B4-BE49-F238E27FC236}">
                <a16:creationId xmlns:a16="http://schemas.microsoft.com/office/drawing/2014/main" id="{0A1D7964-B2D6-40F5-8C5A-2DF00AAAC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615" y="4529138"/>
            <a:ext cx="6191250" cy="1647825"/>
          </a:xfrm>
          <a:prstGeom prst="rect">
            <a:avLst/>
          </a:prstGeom>
        </p:spPr>
      </p:pic>
      <p:pic>
        <p:nvPicPr>
          <p:cNvPr id="7" name="Picture 6" descr="HSE logo">
            <a:extLst>
              <a:ext uri="{FF2B5EF4-FFF2-40B4-BE49-F238E27FC236}">
                <a16:creationId xmlns:a16="http://schemas.microsoft.com/office/drawing/2014/main" id="{DCB110CE-F399-48C2-8A73-40A1A48136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1839" y="4819650"/>
            <a:ext cx="1981200" cy="53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372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85C85-4970-4875-BA46-03F245D6A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176"/>
            <a:ext cx="10515600" cy="5911787"/>
          </a:xfrm>
        </p:spPr>
        <p:txBody>
          <a:bodyPr/>
          <a:lstStyle/>
          <a:p>
            <a:pPr marL="0" indent="0">
              <a:buNone/>
            </a:pPr>
            <a:r>
              <a:rPr lang="en-GB" sz="4800" i="1"/>
              <a:t>H&amp;SAW Act 1974</a:t>
            </a:r>
          </a:p>
          <a:p>
            <a:pPr marL="0" indent="0">
              <a:buNone/>
            </a:pPr>
            <a:r>
              <a:rPr lang="en-GB" i="1"/>
              <a:t>Management of Health and Safety At Work Regulations 1999</a:t>
            </a:r>
          </a:p>
          <a:p>
            <a:pPr marL="0" indent="0">
              <a:buNone/>
            </a:pPr>
            <a:r>
              <a:rPr lang="en-GB"/>
              <a:t>COSHH </a:t>
            </a:r>
            <a:r>
              <a:rPr lang="en-GB" i="1"/>
              <a:t>Control of Substances Hazardous to Health 2002</a:t>
            </a:r>
          </a:p>
          <a:p>
            <a:pPr marL="0" indent="0">
              <a:buNone/>
            </a:pPr>
            <a:r>
              <a:rPr lang="en-GB"/>
              <a:t>RIDDOR</a:t>
            </a:r>
            <a:r>
              <a:rPr lang="en-GB" i="1"/>
              <a:t> - Reporting of Injuries, Diseases and Dangerous Occurrences Regulations 2013 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0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AFD43-2B5D-F209-9698-1D68C3E4E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COSHH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55387-8D80-DCBE-45FF-419E18981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“The law requires you to adequately control exposure to materials in the workplace that cause ill health. This is the Control of Substances Hazardous to Health Regulations (COSHH)." </a:t>
            </a:r>
            <a:r>
              <a:rPr lang="en-GB">
                <a:hlinkClick r:id="rId2"/>
              </a:rPr>
              <a:t>https://www.hse.gov.uk/coshh/basics/index.htm</a:t>
            </a:r>
            <a:endParaRPr lang="en-GB"/>
          </a:p>
          <a:p>
            <a:endParaRPr lang="en-GB"/>
          </a:p>
          <a:p>
            <a:r>
              <a:rPr lang="en-GB"/>
              <a:t>Asbestos, lead and radioactive –separate regimes</a:t>
            </a:r>
          </a:p>
          <a:p>
            <a:endParaRPr lang="en-GB"/>
          </a:p>
          <a:p>
            <a:r>
              <a:rPr lang="en-GB"/>
              <a:t>Hazard = source of harm</a:t>
            </a:r>
          </a:p>
          <a:p>
            <a:r>
              <a:rPr lang="en-GB"/>
              <a:t>Risk =  likelihood of harm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E14129-AC4C-67DF-BD2D-A207D942D8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6078" y="230188"/>
            <a:ext cx="2647950" cy="65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172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A4879-4BBF-CC0C-195F-FB61A845D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COSHH</a:t>
            </a:r>
            <a:br>
              <a:rPr lang="en-GB"/>
            </a:br>
            <a:r>
              <a:rPr lang="en-GB"/>
              <a:t>“What you have to do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0CB3-ADF0-B14E-B723-99ADAE3D8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You can prevent or reduce workers exposure to hazardous substances by:</a:t>
            </a:r>
          </a:p>
          <a:p>
            <a:endParaRPr lang="en-GB"/>
          </a:p>
          <a:p>
            <a:r>
              <a:rPr lang="en-GB"/>
              <a:t>finding out what the health hazards are</a:t>
            </a:r>
          </a:p>
          <a:p>
            <a:r>
              <a:rPr lang="en-GB"/>
              <a:t>deciding how to prevent harm to health (risk assessment)</a:t>
            </a:r>
          </a:p>
          <a:p>
            <a:r>
              <a:rPr lang="en-GB"/>
              <a:t>providing control measures to reduce harm to health</a:t>
            </a:r>
          </a:p>
          <a:p>
            <a:r>
              <a:rPr lang="en-GB"/>
              <a:t>making sure they are used</a:t>
            </a:r>
          </a:p>
          <a:p>
            <a:r>
              <a:rPr lang="en-GB"/>
              <a:t>keeping all control measures in good working order</a:t>
            </a:r>
          </a:p>
          <a:p>
            <a:r>
              <a:rPr lang="en-GB"/>
              <a:t>providing information, instruction and training for workers and others</a:t>
            </a:r>
          </a:p>
          <a:p>
            <a:r>
              <a:rPr lang="en-GB"/>
              <a:t>providing monitoring and health surveillance in appropriate cases</a:t>
            </a:r>
          </a:p>
          <a:p>
            <a:r>
              <a:rPr lang="en-GB"/>
              <a:t>planning for emergencies”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9E7687-2EC8-586B-F45D-17AD62DD3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2685" y="230188"/>
            <a:ext cx="2647950" cy="6572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DA6A28C-243D-CAFE-A5B7-2F6092A872C0}"/>
                  </a:ext>
                </a:extLst>
              </p14:cNvPr>
              <p14:cNvContentPartPr/>
              <p14:nvPr/>
            </p14:nvContentPartPr>
            <p14:xfrm>
              <a:off x="1185623" y="4108545"/>
              <a:ext cx="3476160" cy="1206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DA6A28C-243D-CAFE-A5B7-2F6092A872C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76623" y="4099545"/>
                <a:ext cx="3493800" cy="1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BE9B74D-680B-8BED-1ACC-FE6F1315D1AA}"/>
                  </a:ext>
                </a:extLst>
              </p14:cNvPr>
              <p14:cNvContentPartPr/>
              <p14:nvPr/>
            </p14:nvContentPartPr>
            <p14:xfrm>
              <a:off x="6346223" y="4993785"/>
              <a:ext cx="991800" cy="129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BE9B74D-680B-8BED-1ACC-FE6F1315D1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37583" y="4984785"/>
                <a:ext cx="100944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03F601F7-CF66-8FA6-8D98-8F15B63703A1}"/>
                  </a:ext>
                </a:extLst>
              </p14:cNvPr>
              <p14:cNvContentPartPr/>
              <p14:nvPr/>
            </p14:nvContentPartPr>
            <p14:xfrm>
              <a:off x="1212983" y="5848065"/>
              <a:ext cx="3232080" cy="97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3F601F7-CF66-8FA6-8D98-8F15B63703A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03983" y="5839065"/>
                <a:ext cx="3249720" cy="27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46849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7371E-0476-3567-AA26-7115898CA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COSHH 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C6C69-A922-1702-D74B-631CE04B6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Identify hazards (source of harm)</a:t>
            </a:r>
          </a:p>
          <a:p>
            <a:r>
              <a:rPr lang="en-GB"/>
              <a:t>Assess risks (likelihood of harm)</a:t>
            </a:r>
          </a:p>
          <a:p>
            <a:r>
              <a:rPr lang="en-GB"/>
              <a:t>Control risks</a:t>
            </a:r>
          </a:p>
          <a:p>
            <a:pPr lvl="1"/>
            <a:r>
              <a:rPr lang="en-GB"/>
              <a:t>Elimination</a:t>
            </a:r>
          </a:p>
          <a:p>
            <a:pPr lvl="1"/>
            <a:r>
              <a:rPr lang="en-GB"/>
              <a:t>Changing process</a:t>
            </a:r>
          </a:p>
          <a:p>
            <a:pPr lvl="1"/>
            <a:r>
              <a:rPr lang="en-GB"/>
              <a:t>Containment</a:t>
            </a:r>
          </a:p>
          <a:p>
            <a:pPr lvl="1"/>
            <a:r>
              <a:rPr lang="en-GB"/>
              <a:t>Systems of work</a:t>
            </a:r>
          </a:p>
          <a:p>
            <a:pPr lvl="1"/>
            <a:r>
              <a:rPr lang="en-GB"/>
              <a:t>Cleaning</a:t>
            </a:r>
          </a:p>
          <a:p>
            <a:pPr lvl="1"/>
            <a:r>
              <a:rPr lang="en-GB"/>
              <a:t>PPE</a:t>
            </a:r>
          </a:p>
          <a:p>
            <a:pPr lvl="1"/>
            <a:r>
              <a:rPr lang="en-GB"/>
              <a:t>Information and training</a:t>
            </a:r>
          </a:p>
          <a:p>
            <a:pPr lvl="1"/>
            <a:r>
              <a:rPr lang="en-GB"/>
              <a:t>Recording</a:t>
            </a:r>
          </a:p>
          <a:p>
            <a:pPr lvl="1"/>
            <a:r>
              <a:rPr lang="en-GB"/>
              <a:t>Review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59FCF-180F-42B9-91DA-2F0F88BBD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7481" y="351824"/>
            <a:ext cx="2651990" cy="65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624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2188C-51ED-04C2-D620-FBA983309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7A596-FEB2-1E14-98B2-829B54F6C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COSHH Workplace Exposure Limits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0EB6B-84BD-EA2E-428A-E91A9A4B0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Where substances have been classified as </a:t>
            </a:r>
            <a:r>
              <a:rPr lang="en-GB">
                <a:highlight>
                  <a:srgbClr val="FFFF00"/>
                </a:highlight>
              </a:rPr>
              <a:t>carcinogens, mutagens or asthmagens</a:t>
            </a:r>
            <a:r>
              <a:rPr lang="en-GB"/>
              <a:t>, to comply with the Control of Substances Hazardous to Health Regulations 2002 (COSHH), exposure must be controlled to as low as is reasonably practicable (ALARP).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DE1334-95E4-2DB8-C561-7BDF680F75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7481" y="351824"/>
            <a:ext cx="2651990" cy="6584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CB449E-6C05-4EA7-227F-E6335326438C}"/>
              </a:ext>
            </a:extLst>
          </p:cNvPr>
          <p:cNvSpPr txBox="1"/>
          <p:nvPr/>
        </p:nvSpPr>
        <p:spPr>
          <a:xfrm>
            <a:off x="269341" y="6396335"/>
            <a:ext cx="60975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3"/>
              </a:rPr>
              <a:t>https://www.hse.gov.uk/pubns/priced/eh40.pdf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5080C4-7CEA-72FF-CF6D-FE92E76E07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63" y="3599149"/>
            <a:ext cx="3913172" cy="25051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910DD0-55E6-4578-5EE7-E1C353834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6435" y="3565972"/>
            <a:ext cx="4415073" cy="3178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155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2928-AFF7-733F-B49D-4A0671BBD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COSHH substances do you use?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0AA87-2360-B6AB-DC1F-BAFE91AEA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Whiteboard</a:t>
            </a:r>
          </a:p>
        </p:txBody>
      </p:sp>
    </p:spTree>
    <p:extLst>
      <p:ext uri="{BB962C8B-B14F-4D97-AF65-F5344CB8AC3E}">
        <p14:creationId xmlns:p14="http://schemas.microsoft.com/office/powerpoint/2010/main" val="3065715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2928-AFF7-733F-B49D-4A0671BBD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COSHH substances do you use?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0AA87-2360-B6AB-DC1F-BAFE91AEA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glue</a:t>
            </a:r>
          </a:p>
          <a:p>
            <a:r>
              <a:rPr lang="en-GB"/>
              <a:t>petrol</a:t>
            </a:r>
          </a:p>
          <a:p>
            <a:r>
              <a:rPr lang="en-GB"/>
              <a:t>cleaning materials</a:t>
            </a:r>
          </a:p>
          <a:p>
            <a:r>
              <a:rPr lang="en-GB"/>
              <a:t>Tipp-Ex</a:t>
            </a:r>
          </a:p>
          <a:p>
            <a:r>
              <a:rPr lang="en-GB"/>
              <a:t>acids</a:t>
            </a:r>
          </a:p>
          <a:p>
            <a:r>
              <a:rPr lang="en-GB"/>
              <a:t>aerosols</a:t>
            </a:r>
          </a:p>
          <a:p>
            <a:endParaRPr lang="en-GB"/>
          </a:p>
          <a:p>
            <a:r>
              <a:rPr lang="en-GB"/>
              <a:t>Whiteboard</a:t>
            </a:r>
          </a:p>
        </p:txBody>
      </p:sp>
    </p:spTree>
    <p:extLst>
      <p:ext uri="{BB962C8B-B14F-4D97-AF65-F5344CB8AC3E}">
        <p14:creationId xmlns:p14="http://schemas.microsoft.com/office/powerpoint/2010/main" val="1862488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2AFC8-A537-6B60-E694-91AAFA0DC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COSHH example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59EA85-F406-5D3A-5335-8141D719CD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125568"/>
            <a:ext cx="3490451" cy="471682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8331649-BE85-C30D-FD30-2D7C2B01FD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52" r="16644"/>
          <a:stretch/>
        </p:blipFill>
        <p:spPr>
          <a:xfrm>
            <a:off x="3362633" y="2055258"/>
            <a:ext cx="3274142" cy="48574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3EADAB-4D2E-C504-FC3D-A85419226BF7}"/>
              </a:ext>
            </a:extLst>
          </p:cNvPr>
          <p:cNvSpPr txBox="1"/>
          <p:nvPr/>
        </p:nvSpPr>
        <p:spPr>
          <a:xfrm>
            <a:off x="6918036" y="2262909"/>
            <a:ext cx="39254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10% Hydrochloric Acid</a:t>
            </a:r>
          </a:p>
          <a:p>
            <a:endParaRPr lang="en-GB"/>
          </a:p>
          <a:p>
            <a:r>
              <a:rPr lang="en-GB"/>
              <a:t>Used for mortar analysis to make lime (CaCO</a:t>
            </a:r>
            <a:r>
              <a:rPr lang="en-GB" sz="1200"/>
              <a:t>3</a:t>
            </a:r>
            <a:r>
              <a:rPr lang="en-GB"/>
              <a:t>) soluble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0E4CFC-23C2-4203-0003-001C2268A0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7530" y="3695308"/>
            <a:ext cx="4556270" cy="692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3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81241-45CC-3EB2-573E-C08E04F12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894E6-8F5C-CE98-7FCB-9FBDD42FB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4D81F1-8279-B72C-7B4C-CB2AEDE95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0207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37CCF7-C8B3-DE8D-2B5B-57F2E7B447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586" y="-113121"/>
            <a:ext cx="48321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267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AE0E1-046D-BD0F-751F-68F3B5976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F5949-2829-FE00-77FE-9194FDAC0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B8384D-C9AF-1DFD-7FED-A4AC19E62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801" y="0"/>
            <a:ext cx="492143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0E7262-E38D-58D3-00C3-5B04A3C863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66" y="68826"/>
            <a:ext cx="49249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510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25FED-B244-859C-8804-8CF7DB637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888AB-3876-ED16-B8D1-E141186F1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BA26F0-C133-0A42-E7CF-932FC916F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45" y="0"/>
            <a:ext cx="487362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F0FCCE-9186-32E0-5378-8070D4D49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2310" y="0"/>
            <a:ext cx="48544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4938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0E303-9583-D7E2-FD7A-4997082B6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8F92E-9626-90A3-3806-176B2F1D9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A3E8DC-B0F6-4249-97ED-CB8BDACA4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897" y="0"/>
            <a:ext cx="48442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157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85E8C-4E40-42C8-E0C9-522A49021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75F53-BB54-8D0B-C7C5-6C558EC48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Operational need</a:t>
            </a:r>
          </a:p>
          <a:p>
            <a:r>
              <a:rPr lang="en-GB"/>
              <a:t>Storage and transport</a:t>
            </a:r>
          </a:p>
          <a:p>
            <a:r>
              <a:rPr lang="en-GB"/>
              <a:t>Risks in use</a:t>
            </a:r>
          </a:p>
          <a:p>
            <a:r>
              <a:rPr lang="en-GB"/>
              <a:t>Control measures</a:t>
            </a:r>
          </a:p>
          <a:p>
            <a:r>
              <a:rPr lang="en-GB"/>
              <a:t>Equipment – gloves, goggles, fire extinguishers, etc</a:t>
            </a:r>
          </a:p>
          <a:p>
            <a:r>
              <a:rPr lang="en-GB"/>
              <a:t>Signage</a:t>
            </a:r>
          </a:p>
          <a:p>
            <a:r>
              <a:rPr lang="en-GB"/>
              <a:t>Disposal</a:t>
            </a:r>
          </a:p>
          <a:p>
            <a:endParaRPr lang="en-GB"/>
          </a:p>
          <a:p>
            <a:r>
              <a:rPr lang="en-GB"/>
              <a:t>Sustainability/environmental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12930186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B455D-6005-A9F4-C88B-CB7A8ADFE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a COSHH substance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6D3C9-75A1-183A-4231-6E8A4E13D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Check the signs and information</a:t>
            </a:r>
          </a:p>
          <a:p>
            <a:r>
              <a:rPr lang="en-GB"/>
              <a:t>Control measures: use PPE and follow safe working</a:t>
            </a:r>
          </a:p>
          <a:p>
            <a:r>
              <a:rPr lang="en-GB"/>
              <a:t>Store/dispose of  properly</a:t>
            </a:r>
          </a:p>
          <a:p>
            <a:r>
              <a:rPr lang="en-GB"/>
              <a:t>Ask Safety rep if unsure – training?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27AE73-3A9D-A8C0-5C33-F6569025B9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945" y="1885950"/>
            <a:ext cx="2819400" cy="49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365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48AB-F7BB-A6C7-049C-D2BC21B93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RIDDOR</a:t>
            </a:r>
            <a:br>
              <a:rPr lang="en-GB"/>
            </a:br>
            <a:r>
              <a:rPr lang="en-GB"/>
              <a:t> and </a:t>
            </a:r>
            <a:br>
              <a:rPr lang="en-GB"/>
            </a:br>
            <a:r>
              <a:rPr lang="en-GB"/>
              <a:t>accident 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7B557-E237-58B0-5F04-ABAA7D3BC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individual events </a:t>
            </a:r>
          </a:p>
          <a:p>
            <a:r>
              <a:rPr lang="en-GB"/>
              <a:t>looking for patterns</a:t>
            </a:r>
          </a:p>
          <a:p>
            <a:r>
              <a:rPr lang="en-GB"/>
              <a:t>RIDDOR “near miss”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C53966-4298-E4F8-2B13-7A07C2704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8426" y="0"/>
            <a:ext cx="4843574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9AF6F9-AB2F-0DD3-6007-F6065A0493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353" y="3590924"/>
            <a:ext cx="3888428" cy="3217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85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6DC1F-6DA5-456F-0A2E-176F12D63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EF2A-2C7F-4D80-A825-0ABBFE8E1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CEC017-4311-8394-E493-A6AF2CA25E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20160" y="2630937"/>
          <a:ext cx="7190692" cy="21945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15840">
                  <a:extLst>
                    <a:ext uri="{9D8B030D-6E8A-4147-A177-3AD203B41FA5}">
                      <a16:colId xmlns:a16="http://schemas.microsoft.com/office/drawing/2014/main" val="2712836715"/>
                    </a:ext>
                  </a:extLst>
                </a:gridCol>
                <a:gridCol w="6674852">
                  <a:extLst>
                    <a:ext uri="{9D8B030D-6E8A-4147-A177-3AD203B41FA5}">
                      <a16:colId xmlns:a16="http://schemas.microsoft.com/office/drawing/2014/main" val="1452541546"/>
                    </a:ext>
                  </a:extLst>
                </a:gridCol>
              </a:tblGrid>
              <a:tr h="988527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fundamentals of relevant Health and Safety legislation and their employer’s Health and Safety Policy and Procedures and operational procedures.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9518429"/>
                  </a:ext>
                </a:extLst>
              </a:tr>
              <a:tr h="44450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select, secure, check and calibrate suitable equipment and reference resources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35840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73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0B1016C-DA6D-4BFF-BC24-1126BFCEC9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7DB5B16-921A-4AC0-9D22-6FABA0803AAA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9CD34C9D-F8A5-47F2-8D66-FE5ECE5D18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555</Words>
  <Application>Microsoft Office PowerPoint</Application>
  <PresentationFormat>Widescreen</PresentationFormat>
  <Paragraphs>110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Calibri Light</vt:lpstr>
      <vt:lpstr>Office Theme</vt:lpstr>
      <vt:lpstr>Office Theme</vt:lpstr>
      <vt:lpstr>HPAR7007 Specialist Practice</vt:lpstr>
      <vt:lpstr>Session outline</vt:lpstr>
      <vt:lpstr>KSBs</vt:lpstr>
      <vt:lpstr>Historic England archaeology mentoring partnership grants</vt:lpstr>
      <vt:lpstr>Responsibilities for safety</vt:lpstr>
      <vt:lpstr>PowerPoint Presentation</vt:lpstr>
      <vt:lpstr>COSHH</vt:lpstr>
      <vt:lpstr>COSHH “What you have to do </vt:lpstr>
      <vt:lpstr>COSHH risk assessment</vt:lpstr>
      <vt:lpstr>COSHH Workplace Exposure Limits </vt:lpstr>
      <vt:lpstr>What COSHH substances do you use? </vt:lpstr>
      <vt:lpstr>What COSHH substances do you use? </vt:lpstr>
      <vt:lpstr>COSHH example</vt:lpstr>
      <vt:lpstr>PowerPoint Presentation</vt:lpstr>
      <vt:lpstr>PowerPoint Presentation</vt:lpstr>
      <vt:lpstr>PowerPoint Presentation</vt:lpstr>
      <vt:lpstr>PowerPoint Presentation</vt:lpstr>
      <vt:lpstr>Main concerns</vt:lpstr>
      <vt:lpstr>Using a COSHH substance</vt:lpstr>
      <vt:lpstr>RIDDOR  and  accident reporting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2024-11-28T11:32:50Z</dcterms:created>
  <dcterms:modified xsi:type="dcterms:W3CDTF">2025-03-17T15:22:58Z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