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4" r:id="rId4"/>
  </p:sldMasterIdLst>
  <p:sldIdLst>
    <p:sldId id="256" r:id="rId5"/>
    <p:sldId id="257" r:id="rId6"/>
    <p:sldId id="258" r:id="rId7"/>
    <p:sldId id="261" r:id="rId8"/>
    <p:sldId id="265" r:id="rId9"/>
    <p:sldId id="266" r:id="rId10"/>
    <p:sldId id="263" r:id="rId11"/>
    <p:sldId id="260" r:id="rId12"/>
    <p:sldId id="259"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CFE"/>
    <a:srgbClr val="000000"/>
    <a:srgbClr val="5BFE0A"/>
    <a:srgbClr val="373AB9"/>
    <a:srgbClr val="1904E0"/>
    <a:srgbClr val="1B0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6F2D4D-AE3E-4E29-8133-DE6F932D4195}" v="556" dt="2022-10-08T09:10:50.425"/>
    <p1510:client id="{36BD31B9-65A2-C488-C9BC-45C93BF59A5E}" v="15" dt="2022-10-21T11:45:33.342"/>
    <p1510:client id="{654F0EDA-E2DA-4B19-AD04-78B3AAF06353}" v="446" dt="2022-10-24T19:53:11.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7095" autoAdjust="0"/>
    <p:restoredTop sz="94660"/>
  </p:normalViewPr>
  <p:slideViewPr>
    <p:cSldViewPr snapToGrid="0">
      <p:cViewPr>
        <p:scale>
          <a:sx n="72" d="100"/>
          <a:sy n="72" d="100"/>
        </p:scale>
        <p:origin x="3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ne Stead (2126373)" userId="S::2126373@student.uwtsd.ac.uk::58bbf652-e049-4b60-a4db-48ec7a523d63" providerId="AD" clId="Web-{D79AB398-A462-7BC4-86DC-FB5981EA605C}"/>
    <pc:docChg chg="modSld">
      <pc:chgData name="Jayne Stead (2126373)" userId="S::2126373@student.uwtsd.ac.uk::58bbf652-e049-4b60-a4db-48ec7a523d63" providerId="AD" clId="Web-{D79AB398-A462-7BC4-86DC-FB5981EA605C}" dt="2022-10-24T20:02:48.056" v="1" actId="1076"/>
      <pc:docMkLst>
        <pc:docMk/>
      </pc:docMkLst>
      <pc:sldChg chg="modSp">
        <pc:chgData name="Jayne Stead (2126373)" userId="S::2126373@student.uwtsd.ac.uk::58bbf652-e049-4b60-a4db-48ec7a523d63" providerId="AD" clId="Web-{D79AB398-A462-7BC4-86DC-FB5981EA605C}" dt="2022-10-24T20:02:48.056" v="1" actId="1076"/>
        <pc:sldMkLst>
          <pc:docMk/>
          <pc:sldMk cId="1916450056" sldId="265"/>
        </pc:sldMkLst>
        <pc:graphicFrameChg chg="mod">
          <ac:chgData name="Jayne Stead (2126373)" userId="S::2126373@student.uwtsd.ac.uk::58bbf652-e049-4b60-a4db-48ec7a523d63" providerId="AD" clId="Web-{D79AB398-A462-7BC4-86DC-FB5981EA605C}" dt="2022-10-24T20:02:48.056" v="1" actId="1076"/>
          <ac:graphicFrameMkLst>
            <pc:docMk/>
            <pc:sldMk cId="1916450056" sldId="265"/>
            <ac:graphicFrameMk id="6" creationId="{A66E8D8B-C00C-706C-151B-04B13CFCBE60}"/>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4" Type="http://schemas.openxmlformats.org/officeDocument/2006/relationships/image" Target="../media/image9.jp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8.xml.rels><?xml version="1.0" encoding="UTF-8" standalone="yes"?>
<Relationships xmlns="http://schemas.openxmlformats.org/package/2006/relationships"><Relationship Id="rId1" Type="http://schemas.openxmlformats.org/officeDocument/2006/relationships/image" Target="../media/image25.jp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g"/><Relationship Id="rId4" Type="http://schemas.openxmlformats.org/officeDocument/2006/relationships/image" Target="../media/image9.jp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8.xml.rels><?xml version="1.0" encoding="UTF-8" standalone="yes"?>
<Relationships xmlns="http://schemas.openxmlformats.org/package/2006/relationships"><Relationship Id="rId1" Type="http://schemas.openxmlformats.org/officeDocument/2006/relationships/image" Target="../media/image25.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138E98-3420-478C-B45A-6B0231967D8B}" type="doc">
      <dgm:prSet loTypeId="urn:microsoft.com/office/officeart/2008/layout/CircularPictureCallout" loCatId="picture" qsTypeId="urn:microsoft.com/office/officeart/2005/8/quickstyle/simple1" qsCatId="simple" csTypeId="urn:microsoft.com/office/officeart/2005/8/colors/accent1_2" csCatId="accent1" phldr="1"/>
      <dgm:spPr/>
      <dgm:t>
        <a:bodyPr/>
        <a:lstStyle/>
        <a:p>
          <a:endParaRPr lang="en-GB"/>
        </a:p>
      </dgm:t>
    </dgm:pt>
    <dgm:pt modelId="{32918769-0D83-4A7B-9727-154F00468471}">
      <dgm:prSet/>
      <dgm:spPr/>
      <dgm:t>
        <a:bodyPr/>
        <a:lstStyle/>
        <a:p>
          <a:endParaRPr lang="en-GB" dirty="0"/>
        </a:p>
      </dgm:t>
    </dgm:pt>
    <dgm:pt modelId="{BC28E8C9-762B-46B7-B77F-E2740B455906}" type="parTrans" cxnId="{05EED6D6-BA64-4C7C-B7FD-9CE5B471D365}">
      <dgm:prSet/>
      <dgm:spPr/>
      <dgm:t>
        <a:bodyPr/>
        <a:lstStyle/>
        <a:p>
          <a:endParaRPr lang="en-GB"/>
        </a:p>
      </dgm:t>
    </dgm:pt>
    <dgm:pt modelId="{BCB956BE-E23F-4109-94C4-5A3B29CA4860}" type="sibTrans" cxnId="{05EED6D6-BA64-4C7C-B7FD-9CE5B471D365}">
      <dgm:prSet/>
      <dgm:spPr>
        <a:blipFill>
          <a:blip xmlns:r="http://schemas.openxmlformats.org/officeDocument/2006/relationships" r:embed="rId1"/>
          <a:srcRect/>
          <a:stretch>
            <a:fillRect l="-87000" r="-87000"/>
          </a:stretch>
        </a:blipFill>
      </dgm:spPr>
      <dgm:t>
        <a:bodyPr/>
        <a:lstStyle/>
        <a:p>
          <a:endParaRPr lang="en-GB"/>
        </a:p>
      </dgm:t>
      <dgm:extLst>
        <a:ext uri="{E40237B7-FDA0-4F09-8148-C483321AD2D9}">
          <dgm14:cNvPr xmlns:dgm14="http://schemas.microsoft.com/office/drawing/2010/diagram" id="0" name="" descr="3D black question marks with one yellow question mark"/>
        </a:ext>
      </dgm:extLst>
    </dgm:pt>
    <dgm:pt modelId="{B6325220-40CE-4B76-A2FF-2DD68B247478}">
      <dgm:prSet phldrT="[Text]" phldr="1"/>
      <dgm:spPr/>
      <dgm:t>
        <a:bodyPr/>
        <a:lstStyle/>
        <a:p>
          <a:endParaRPr lang="en-GB"/>
        </a:p>
      </dgm:t>
    </dgm:pt>
    <dgm:pt modelId="{4946487A-49DB-43C6-8B64-1BD67A38E9EA}" type="parTrans" cxnId="{F6A39C9B-2C79-4FFB-9294-1CA3BB46FD9F}">
      <dgm:prSet/>
      <dgm:spPr/>
      <dgm:t>
        <a:bodyPr/>
        <a:lstStyle/>
        <a:p>
          <a:endParaRPr lang="en-GB"/>
        </a:p>
      </dgm:t>
    </dgm:pt>
    <dgm:pt modelId="{88DA51FC-46BC-492F-9959-3ACAFC72C539}" type="sibTrans" cxnId="{F6A39C9B-2C79-4FFB-9294-1CA3BB46FD9F}">
      <dgm:prSet/>
      <dgm:spPr>
        <a:blipFill>
          <a:blip xmlns:r="http://schemas.openxmlformats.org/officeDocument/2006/relationships" r:embed="rId2"/>
          <a:srcRect/>
          <a:stretch>
            <a:fillRect l="-25000" r="-25000"/>
          </a:stretch>
        </a:blipFill>
      </dgm:spPr>
      <dgm:t>
        <a:bodyPr/>
        <a:lstStyle/>
        <a:p>
          <a:endParaRPr lang="en-GB"/>
        </a:p>
      </dgm:t>
      <dgm:extLst>
        <a:ext uri="{E40237B7-FDA0-4F09-8148-C483321AD2D9}">
          <dgm14:cNvPr xmlns:dgm14="http://schemas.microsoft.com/office/drawing/2010/diagram" id="0" name="" descr="Hand holding piece of white puzzle on blue background"/>
        </a:ext>
      </dgm:extLst>
    </dgm:pt>
    <dgm:pt modelId="{2D0FACBA-4B69-4139-862D-F350A4B621C4}">
      <dgm:prSet phldrT="[Text]" phldr="1"/>
      <dgm:spPr/>
      <dgm:t>
        <a:bodyPr/>
        <a:lstStyle/>
        <a:p>
          <a:endParaRPr lang="en-GB"/>
        </a:p>
      </dgm:t>
    </dgm:pt>
    <dgm:pt modelId="{F70B187A-9B7A-4718-9573-24A23BB3DF43}" type="parTrans" cxnId="{EC6156F2-2CD3-441C-93C7-DAF381135C5D}">
      <dgm:prSet/>
      <dgm:spPr/>
      <dgm:t>
        <a:bodyPr/>
        <a:lstStyle/>
        <a:p>
          <a:endParaRPr lang="en-GB"/>
        </a:p>
      </dgm:t>
    </dgm:pt>
    <dgm:pt modelId="{E6313442-73A7-4102-B3F9-B4CACDF529AE}" type="sibTrans" cxnId="{EC6156F2-2CD3-441C-93C7-DAF381135C5D}">
      <dgm:prSet/>
      <dgm:spPr>
        <a:blipFill>
          <a:blip xmlns:r="http://schemas.openxmlformats.org/officeDocument/2006/relationships" r:embed="rId3"/>
          <a:srcRect/>
          <a:stretch>
            <a:fillRect/>
          </a:stretch>
        </a:blipFill>
      </dgm:spPr>
      <dgm:t>
        <a:bodyPr/>
        <a:lstStyle/>
        <a:p>
          <a:endParaRPr lang="en-GB"/>
        </a:p>
      </dgm:t>
      <dgm:extLst>
        <a:ext uri="{E40237B7-FDA0-4F09-8148-C483321AD2D9}">
          <dgm14:cNvPr xmlns:dgm14="http://schemas.microsoft.com/office/drawing/2010/diagram" id="0" name="" descr="3D art of a person"/>
        </a:ext>
      </dgm:extLst>
    </dgm:pt>
    <dgm:pt modelId="{9B75AB1A-EFEB-4680-A069-E01C3077D4F2}">
      <dgm:prSet phldrT="[Text]" phldr="1"/>
      <dgm:spPr/>
      <dgm:t>
        <a:bodyPr/>
        <a:lstStyle/>
        <a:p>
          <a:endParaRPr lang="en-GB"/>
        </a:p>
      </dgm:t>
    </dgm:pt>
    <dgm:pt modelId="{C79772C6-7110-49D1-847E-C4F182A798CB}" type="parTrans" cxnId="{E678EE34-A54D-43AF-8AE0-7DF321B3B699}">
      <dgm:prSet/>
      <dgm:spPr/>
      <dgm:t>
        <a:bodyPr/>
        <a:lstStyle/>
        <a:p>
          <a:endParaRPr lang="en-GB"/>
        </a:p>
      </dgm:t>
    </dgm:pt>
    <dgm:pt modelId="{5E46F7B4-2FEA-460C-A757-4115443A0B6D}" type="sibTrans" cxnId="{E678EE34-A54D-43AF-8AE0-7DF321B3B699}">
      <dgm:prSet/>
      <dgm:spPr>
        <a:blipFill>
          <a:blip xmlns:r="http://schemas.openxmlformats.org/officeDocument/2006/relationships" r:embed="rId4"/>
          <a:srcRect/>
          <a:stretch>
            <a:fillRect l="-39000" r="-39000"/>
          </a:stretch>
        </a:blipFill>
      </dgm:spPr>
      <dgm:t>
        <a:bodyPr/>
        <a:lstStyle/>
        <a:p>
          <a:endParaRPr lang="en-GB"/>
        </a:p>
      </dgm:t>
      <dgm:extLst>
        <a:ext uri="{E40237B7-FDA0-4F09-8148-C483321AD2D9}">
          <dgm14:cNvPr xmlns:dgm14="http://schemas.microsoft.com/office/drawing/2010/diagram" id="0" name="" descr="Commercial dock with container cargo ship container storage and crane unloading ship"/>
        </a:ext>
      </dgm:extLst>
    </dgm:pt>
    <dgm:pt modelId="{160D6494-9C7A-47ED-88DE-01B6BAB79F2B}" type="pres">
      <dgm:prSet presAssocID="{AD138E98-3420-478C-B45A-6B0231967D8B}" presName="Name0" presStyleCnt="0">
        <dgm:presLayoutVars>
          <dgm:chMax val="7"/>
          <dgm:chPref val="7"/>
          <dgm:dir/>
        </dgm:presLayoutVars>
      </dgm:prSet>
      <dgm:spPr/>
    </dgm:pt>
    <dgm:pt modelId="{A6BDE1FF-164C-4F6C-ACC4-7CE18866DB16}" type="pres">
      <dgm:prSet presAssocID="{AD138E98-3420-478C-B45A-6B0231967D8B}" presName="Name1" presStyleCnt="0"/>
      <dgm:spPr/>
    </dgm:pt>
    <dgm:pt modelId="{DD4065E7-BEA8-4E38-A2F0-19CC604CAC1A}" type="pres">
      <dgm:prSet presAssocID="{BCB956BE-E23F-4109-94C4-5A3B29CA4860}" presName="picture_1" presStyleCnt="0"/>
      <dgm:spPr/>
    </dgm:pt>
    <dgm:pt modelId="{FADFB5D4-2BB7-45DC-8C23-6228562EFA7B}" type="pres">
      <dgm:prSet presAssocID="{BCB956BE-E23F-4109-94C4-5A3B29CA4860}" presName="pictureRepeatNode" presStyleLbl="alignImgPlace1" presStyleIdx="0" presStyleCnt="4" custLinFactX="-95090" custLinFactNeighborX="-100000" custLinFactNeighborY="9287"/>
      <dgm:spPr/>
    </dgm:pt>
    <dgm:pt modelId="{B6997AC7-7EFE-40FC-8B04-DCB466299272}" type="pres">
      <dgm:prSet presAssocID="{32918769-0D83-4A7B-9727-154F00468471}" presName="text_1" presStyleLbl="node1" presStyleIdx="0" presStyleCnt="0" custAng="0">
        <dgm:presLayoutVars>
          <dgm:bulletEnabled val="1"/>
        </dgm:presLayoutVars>
      </dgm:prSet>
      <dgm:spPr/>
    </dgm:pt>
    <dgm:pt modelId="{23C59782-152A-4E50-BA8A-3BD41FBE35CF}" type="pres">
      <dgm:prSet presAssocID="{88DA51FC-46BC-492F-9959-3ACAFC72C539}" presName="picture_2" presStyleCnt="0"/>
      <dgm:spPr/>
    </dgm:pt>
    <dgm:pt modelId="{D3554059-A83D-4922-8B34-801418D7CF2E}" type="pres">
      <dgm:prSet presAssocID="{88DA51FC-46BC-492F-9959-3ACAFC72C539}" presName="pictureRepeatNode" presStyleLbl="alignImgPlace1" presStyleIdx="1" presStyleCnt="4"/>
      <dgm:spPr/>
    </dgm:pt>
    <dgm:pt modelId="{5D047F5F-5169-493B-9078-B2C3248DDD60}" type="pres">
      <dgm:prSet presAssocID="{B6325220-40CE-4B76-A2FF-2DD68B247478}" presName="line_2" presStyleLbl="parChTrans1D1" presStyleIdx="0" presStyleCnt="3"/>
      <dgm:spPr/>
    </dgm:pt>
    <dgm:pt modelId="{BB138372-BF41-4782-9CB3-DEA4D6D63CE2}" type="pres">
      <dgm:prSet presAssocID="{B6325220-40CE-4B76-A2FF-2DD68B247478}" presName="textparent_2" presStyleLbl="node1" presStyleIdx="0" presStyleCnt="0"/>
      <dgm:spPr/>
    </dgm:pt>
    <dgm:pt modelId="{3EE88AEC-B3D4-4684-97B0-C046BE26C24E}" type="pres">
      <dgm:prSet presAssocID="{B6325220-40CE-4B76-A2FF-2DD68B247478}" presName="text_2" presStyleLbl="revTx" presStyleIdx="0" presStyleCnt="3">
        <dgm:presLayoutVars>
          <dgm:bulletEnabled val="1"/>
        </dgm:presLayoutVars>
      </dgm:prSet>
      <dgm:spPr/>
    </dgm:pt>
    <dgm:pt modelId="{5DFA654D-F7FB-4313-B701-723FFFAAA093}" type="pres">
      <dgm:prSet presAssocID="{E6313442-73A7-4102-B3F9-B4CACDF529AE}" presName="picture_3" presStyleCnt="0"/>
      <dgm:spPr/>
    </dgm:pt>
    <dgm:pt modelId="{796489AD-96D9-4717-8F26-4618F0C0D597}" type="pres">
      <dgm:prSet presAssocID="{E6313442-73A7-4102-B3F9-B4CACDF529AE}" presName="pictureRepeatNode" presStyleLbl="alignImgPlace1" presStyleIdx="2" presStyleCnt="4"/>
      <dgm:spPr/>
    </dgm:pt>
    <dgm:pt modelId="{2D37F2E2-E35A-4265-8BF5-A657E3FDAEEA}" type="pres">
      <dgm:prSet presAssocID="{2D0FACBA-4B69-4139-862D-F350A4B621C4}" presName="line_3" presStyleLbl="parChTrans1D1" presStyleIdx="1" presStyleCnt="3"/>
      <dgm:spPr/>
    </dgm:pt>
    <dgm:pt modelId="{7895FF78-E932-4FD9-A3A2-7957D05E2CAE}" type="pres">
      <dgm:prSet presAssocID="{2D0FACBA-4B69-4139-862D-F350A4B621C4}" presName="textparent_3" presStyleLbl="node1" presStyleIdx="0" presStyleCnt="0"/>
      <dgm:spPr/>
    </dgm:pt>
    <dgm:pt modelId="{8C85102D-EE10-4CA2-B5C1-969AB1D3369C}" type="pres">
      <dgm:prSet presAssocID="{2D0FACBA-4B69-4139-862D-F350A4B621C4}" presName="text_3" presStyleLbl="revTx" presStyleIdx="1" presStyleCnt="3">
        <dgm:presLayoutVars>
          <dgm:bulletEnabled val="1"/>
        </dgm:presLayoutVars>
      </dgm:prSet>
      <dgm:spPr/>
    </dgm:pt>
    <dgm:pt modelId="{71B30568-7178-4D8F-86E1-E3AFF841BED2}" type="pres">
      <dgm:prSet presAssocID="{5E46F7B4-2FEA-460C-A757-4115443A0B6D}" presName="picture_4" presStyleCnt="0"/>
      <dgm:spPr/>
    </dgm:pt>
    <dgm:pt modelId="{757CB94A-87EF-4EDE-9F3E-286F8D43F273}" type="pres">
      <dgm:prSet presAssocID="{5E46F7B4-2FEA-460C-A757-4115443A0B6D}" presName="pictureRepeatNode" presStyleLbl="alignImgPlace1" presStyleIdx="3" presStyleCnt="4" custLinFactY="59497" custLinFactNeighborX="-5800" custLinFactNeighborY="100000"/>
      <dgm:spPr/>
    </dgm:pt>
    <dgm:pt modelId="{553DE729-0C29-466D-9059-E9C06B15CBAE}" type="pres">
      <dgm:prSet presAssocID="{9B75AB1A-EFEB-4680-A069-E01C3077D4F2}" presName="line_4" presStyleLbl="parChTrans1D1" presStyleIdx="2" presStyleCnt="3"/>
      <dgm:spPr/>
    </dgm:pt>
    <dgm:pt modelId="{35B7E077-D887-4F60-86F7-4188AF62D7DE}" type="pres">
      <dgm:prSet presAssocID="{9B75AB1A-EFEB-4680-A069-E01C3077D4F2}" presName="textparent_4" presStyleLbl="node1" presStyleIdx="0" presStyleCnt="0"/>
      <dgm:spPr/>
    </dgm:pt>
    <dgm:pt modelId="{B0B16BA3-654E-4E0E-98B3-C1EA87BC86F6}" type="pres">
      <dgm:prSet presAssocID="{9B75AB1A-EFEB-4680-A069-E01C3077D4F2}" presName="text_4" presStyleLbl="revTx" presStyleIdx="2" presStyleCnt="3">
        <dgm:presLayoutVars>
          <dgm:bulletEnabled val="1"/>
        </dgm:presLayoutVars>
      </dgm:prSet>
      <dgm:spPr/>
    </dgm:pt>
  </dgm:ptLst>
  <dgm:cxnLst>
    <dgm:cxn modelId="{C4255001-8F5C-431B-8FB0-076C37105A8B}" type="presOf" srcId="{B6325220-40CE-4B76-A2FF-2DD68B247478}" destId="{3EE88AEC-B3D4-4684-97B0-C046BE26C24E}" srcOrd="0" destOrd="0" presId="urn:microsoft.com/office/officeart/2008/layout/CircularPictureCallout"/>
    <dgm:cxn modelId="{8A598115-8C0E-4AD1-87C1-5920D1BB2954}" type="presOf" srcId="{AD138E98-3420-478C-B45A-6B0231967D8B}" destId="{160D6494-9C7A-47ED-88DE-01B6BAB79F2B}" srcOrd="0" destOrd="0" presId="urn:microsoft.com/office/officeart/2008/layout/CircularPictureCallout"/>
    <dgm:cxn modelId="{E678EE34-A54D-43AF-8AE0-7DF321B3B699}" srcId="{AD138E98-3420-478C-B45A-6B0231967D8B}" destId="{9B75AB1A-EFEB-4680-A069-E01C3077D4F2}" srcOrd="3" destOrd="0" parTransId="{C79772C6-7110-49D1-847E-C4F182A798CB}" sibTransId="{5E46F7B4-2FEA-460C-A757-4115443A0B6D}"/>
    <dgm:cxn modelId="{AEDFE637-4521-4D52-856B-311575297352}" type="presOf" srcId="{88DA51FC-46BC-492F-9959-3ACAFC72C539}" destId="{D3554059-A83D-4922-8B34-801418D7CF2E}" srcOrd="0" destOrd="0" presId="urn:microsoft.com/office/officeart/2008/layout/CircularPictureCallout"/>
    <dgm:cxn modelId="{60F33A4C-C1D1-4168-AE2C-D2A19B5F76E8}" type="presOf" srcId="{5E46F7B4-2FEA-460C-A757-4115443A0B6D}" destId="{757CB94A-87EF-4EDE-9F3E-286F8D43F273}" srcOrd="0" destOrd="0" presId="urn:microsoft.com/office/officeart/2008/layout/CircularPictureCallout"/>
    <dgm:cxn modelId="{6CB37170-A385-4BCA-9A00-F9AF4188CD63}" type="presOf" srcId="{2D0FACBA-4B69-4139-862D-F350A4B621C4}" destId="{8C85102D-EE10-4CA2-B5C1-969AB1D3369C}" srcOrd="0" destOrd="0" presId="urn:microsoft.com/office/officeart/2008/layout/CircularPictureCallout"/>
    <dgm:cxn modelId="{B712D553-4CC6-48EE-BA9C-9EEC4C6DC2F2}" type="presOf" srcId="{9B75AB1A-EFEB-4680-A069-E01C3077D4F2}" destId="{B0B16BA3-654E-4E0E-98B3-C1EA87BC86F6}" srcOrd="0" destOrd="0" presId="urn:microsoft.com/office/officeart/2008/layout/CircularPictureCallout"/>
    <dgm:cxn modelId="{53872589-5A98-4749-8317-97934889CD8F}" type="presOf" srcId="{32918769-0D83-4A7B-9727-154F00468471}" destId="{B6997AC7-7EFE-40FC-8B04-DCB466299272}" srcOrd="0" destOrd="0" presId="urn:microsoft.com/office/officeart/2008/layout/CircularPictureCallout"/>
    <dgm:cxn modelId="{F6A39C9B-2C79-4FFB-9294-1CA3BB46FD9F}" srcId="{AD138E98-3420-478C-B45A-6B0231967D8B}" destId="{B6325220-40CE-4B76-A2FF-2DD68B247478}" srcOrd="1" destOrd="0" parTransId="{4946487A-49DB-43C6-8B64-1BD67A38E9EA}" sibTransId="{88DA51FC-46BC-492F-9959-3ACAFC72C539}"/>
    <dgm:cxn modelId="{19553CB6-A003-406E-BF35-6142CE1219D0}" type="presOf" srcId="{BCB956BE-E23F-4109-94C4-5A3B29CA4860}" destId="{FADFB5D4-2BB7-45DC-8C23-6228562EFA7B}" srcOrd="0" destOrd="0" presId="urn:microsoft.com/office/officeart/2008/layout/CircularPictureCallout"/>
    <dgm:cxn modelId="{05EED6D6-BA64-4C7C-B7FD-9CE5B471D365}" srcId="{AD138E98-3420-478C-B45A-6B0231967D8B}" destId="{32918769-0D83-4A7B-9727-154F00468471}" srcOrd="0" destOrd="0" parTransId="{BC28E8C9-762B-46B7-B77F-E2740B455906}" sibTransId="{BCB956BE-E23F-4109-94C4-5A3B29CA4860}"/>
    <dgm:cxn modelId="{D54EBDED-3002-4A0F-80EA-26A80989802A}" type="presOf" srcId="{E6313442-73A7-4102-B3F9-B4CACDF529AE}" destId="{796489AD-96D9-4717-8F26-4618F0C0D597}" srcOrd="0" destOrd="0" presId="urn:microsoft.com/office/officeart/2008/layout/CircularPictureCallout"/>
    <dgm:cxn modelId="{EC6156F2-2CD3-441C-93C7-DAF381135C5D}" srcId="{AD138E98-3420-478C-B45A-6B0231967D8B}" destId="{2D0FACBA-4B69-4139-862D-F350A4B621C4}" srcOrd="2" destOrd="0" parTransId="{F70B187A-9B7A-4718-9573-24A23BB3DF43}" sibTransId="{E6313442-73A7-4102-B3F9-B4CACDF529AE}"/>
    <dgm:cxn modelId="{C1D3EF68-3411-4642-9D48-B37CF6945D1A}" type="presParOf" srcId="{160D6494-9C7A-47ED-88DE-01B6BAB79F2B}" destId="{A6BDE1FF-164C-4F6C-ACC4-7CE18866DB16}" srcOrd="0" destOrd="0" presId="urn:microsoft.com/office/officeart/2008/layout/CircularPictureCallout"/>
    <dgm:cxn modelId="{35B95A72-05FB-4749-9437-0A2367D414A6}" type="presParOf" srcId="{A6BDE1FF-164C-4F6C-ACC4-7CE18866DB16}" destId="{DD4065E7-BEA8-4E38-A2F0-19CC604CAC1A}" srcOrd="0" destOrd="0" presId="urn:microsoft.com/office/officeart/2008/layout/CircularPictureCallout"/>
    <dgm:cxn modelId="{EE8854C7-CE1F-4A13-BFD5-2F1B73D717DC}" type="presParOf" srcId="{DD4065E7-BEA8-4E38-A2F0-19CC604CAC1A}" destId="{FADFB5D4-2BB7-45DC-8C23-6228562EFA7B}" srcOrd="0" destOrd="0" presId="urn:microsoft.com/office/officeart/2008/layout/CircularPictureCallout"/>
    <dgm:cxn modelId="{8D88CB7E-6BE1-4DF2-9591-F51C7F0BD86E}" type="presParOf" srcId="{A6BDE1FF-164C-4F6C-ACC4-7CE18866DB16}" destId="{B6997AC7-7EFE-40FC-8B04-DCB466299272}" srcOrd="1" destOrd="0" presId="urn:microsoft.com/office/officeart/2008/layout/CircularPictureCallout"/>
    <dgm:cxn modelId="{40B0FE99-8701-440F-A51D-09A00E87251F}" type="presParOf" srcId="{A6BDE1FF-164C-4F6C-ACC4-7CE18866DB16}" destId="{23C59782-152A-4E50-BA8A-3BD41FBE35CF}" srcOrd="2" destOrd="0" presId="urn:microsoft.com/office/officeart/2008/layout/CircularPictureCallout"/>
    <dgm:cxn modelId="{A9A1DB45-7298-4C04-BBE1-1523DE62E865}" type="presParOf" srcId="{23C59782-152A-4E50-BA8A-3BD41FBE35CF}" destId="{D3554059-A83D-4922-8B34-801418D7CF2E}" srcOrd="0" destOrd="0" presId="urn:microsoft.com/office/officeart/2008/layout/CircularPictureCallout"/>
    <dgm:cxn modelId="{23956B03-3422-460F-8A04-39855581865A}" type="presParOf" srcId="{A6BDE1FF-164C-4F6C-ACC4-7CE18866DB16}" destId="{5D047F5F-5169-493B-9078-B2C3248DDD60}" srcOrd="3" destOrd="0" presId="urn:microsoft.com/office/officeart/2008/layout/CircularPictureCallout"/>
    <dgm:cxn modelId="{81804DA4-2102-4959-973B-1C2114F74DAF}" type="presParOf" srcId="{A6BDE1FF-164C-4F6C-ACC4-7CE18866DB16}" destId="{BB138372-BF41-4782-9CB3-DEA4D6D63CE2}" srcOrd="4" destOrd="0" presId="urn:microsoft.com/office/officeart/2008/layout/CircularPictureCallout"/>
    <dgm:cxn modelId="{851AF374-15EA-4551-BE26-0E0320833AC8}" type="presParOf" srcId="{BB138372-BF41-4782-9CB3-DEA4D6D63CE2}" destId="{3EE88AEC-B3D4-4684-97B0-C046BE26C24E}" srcOrd="0" destOrd="0" presId="urn:microsoft.com/office/officeart/2008/layout/CircularPictureCallout"/>
    <dgm:cxn modelId="{AB2B432C-20ED-422B-8CC3-A77F7387AD9A}" type="presParOf" srcId="{A6BDE1FF-164C-4F6C-ACC4-7CE18866DB16}" destId="{5DFA654D-F7FB-4313-B701-723FFFAAA093}" srcOrd="5" destOrd="0" presId="urn:microsoft.com/office/officeart/2008/layout/CircularPictureCallout"/>
    <dgm:cxn modelId="{7CFF705B-BCC9-48AF-98A9-4CAB3234886F}" type="presParOf" srcId="{5DFA654D-F7FB-4313-B701-723FFFAAA093}" destId="{796489AD-96D9-4717-8F26-4618F0C0D597}" srcOrd="0" destOrd="0" presId="urn:microsoft.com/office/officeart/2008/layout/CircularPictureCallout"/>
    <dgm:cxn modelId="{31124CE0-EDB1-4350-909E-E92166A109C8}" type="presParOf" srcId="{A6BDE1FF-164C-4F6C-ACC4-7CE18866DB16}" destId="{2D37F2E2-E35A-4265-8BF5-A657E3FDAEEA}" srcOrd="6" destOrd="0" presId="urn:microsoft.com/office/officeart/2008/layout/CircularPictureCallout"/>
    <dgm:cxn modelId="{C5109FB2-48C8-43F9-B8F4-183996112BBE}" type="presParOf" srcId="{A6BDE1FF-164C-4F6C-ACC4-7CE18866DB16}" destId="{7895FF78-E932-4FD9-A3A2-7957D05E2CAE}" srcOrd="7" destOrd="0" presId="urn:microsoft.com/office/officeart/2008/layout/CircularPictureCallout"/>
    <dgm:cxn modelId="{A6500536-4C2F-48C5-99BF-9570E489E530}" type="presParOf" srcId="{7895FF78-E932-4FD9-A3A2-7957D05E2CAE}" destId="{8C85102D-EE10-4CA2-B5C1-969AB1D3369C}" srcOrd="0" destOrd="0" presId="urn:microsoft.com/office/officeart/2008/layout/CircularPictureCallout"/>
    <dgm:cxn modelId="{1FBCA52D-0250-4C3B-9F6E-E2B550CC8E87}" type="presParOf" srcId="{A6BDE1FF-164C-4F6C-ACC4-7CE18866DB16}" destId="{71B30568-7178-4D8F-86E1-E3AFF841BED2}" srcOrd="8" destOrd="0" presId="urn:microsoft.com/office/officeart/2008/layout/CircularPictureCallout"/>
    <dgm:cxn modelId="{E8313C7D-5CF2-4D95-9ED4-F3D7495412C6}" type="presParOf" srcId="{71B30568-7178-4D8F-86E1-E3AFF841BED2}" destId="{757CB94A-87EF-4EDE-9F3E-286F8D43F273}" srcOrd="0" destOrd="0" presId="urn:microsoft.com/office/officeart/2008/layout/CircularPictureCallout"/>
    <dgm:cxn modelId="{3CA977FE-8EF5-4AE8-B0C4-8B062C63A3DF}" type="presParOf" srcId="{A6BDE1FF-164C-4F6C-ACC4-7CE18866DB16}" destId="{553DE729-0C29-466D-9059-E9C06B15CBAE}" srcOrd="9" destOrd="0" presId="urn:microsoft.com/office/officeart/2008/layout/CircularPictureCallout"/>
    <dgm:cxn modelId="{5DB22D04-C975-43E3-B3D4-C1A37C594769}" type="presParOf" srcId="{A6BDE1FF-164C-4F6C-ACC4-7CE18866DB16}" destId="{35B7E077-D887-4F60-86F7-4188AF62D7DE}" srcOrd="10" destOrd="0" presId="urn:microsoft.com/office/officeart/2008/layout/CircularPictureCallout"/>
    <dgm:cxn modelId="{365E1C82-D8AD-4D1A-A9F4-1DADA7EEA703}" type="presParOf" srcId="{35B7E077-D887-4F60-86F7-4188AF62D7DE}" destId="{B0B16BA3-654E-4E0E-98B3-C1EA87BC86F6}" srcOrd="0" destOrd="0" presId="urn:microsoft.com/office/officeart/2008/layout/CircularPictureCallou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A9F89E-3037-4C8D-8638-EBDEDBF76ABD}" type="doc">
      <dgm:prSet loTypeId="urn:microsoft.com/office/officeart/2005/8/layout/vProcess5" loCatId="process" qsTypeId="urn:microsoft.com/office/officeart/2005/8/quickstyle/simple2" qsCatId="simple" csTypeId="urn:microsoft.com/office/officeart/2005/8/colors/accent6_2" csCatId="accent6" phldr="1"/>
      <dgm:spPr/>
      <dgm:t>
        <a:bodyPr/>
        <a:lstStyle/>
        <a:p>
          <a:endParaRPr lang="en-GB"/>
        </a:p>
      </dgm:t>
    </dgm:pt>
    <dgm:pt modelId="{82257F8E-680E-44B2-AF74-7AA634080E7C}">
      <dgm:prSet phldrT="[Text]" phldr="0"/>
      <dgm:spPr/>
      <dgm:t>
        <a:bodyPr/>
        <a:lstStyle/>
        <a:p>
          <a:r>
            <a:rPr lang="en-GB" dirty="0">
              <a:latin typeface="Century Gothic" panose="020B0502020202020204"/>
            </a:rPr>
            <a:t>Economic</a:t>
          </a:r>
          <a:endParaRPr lang="en-GB" dirty="0"/>
        </a:p>
      </dgm:t>
    </dgm:pt>
    <dgm:pt modelId="{A4A4310F-0B20-4D7C-AE79-1AD97A446F07}" type="parTrans" cxnId="{0CADFD27-5557-4067-80ED-CAF032CB1D04}">
      <dgm:prSet/>
      <dgm:spPr/>
      <dgm:t>
        <a:bodyPr/>
        <a:lstStyle/>
        <a:p>
          <a:endParaRPr lang="en-GB"/>
        </a:p>
      </dgm:t>
    </dgm:pt>
    <dgm:pt modelId="{DDD364DE-1014-49F3-B8E7-99C9109662E4}" type="sibTrans" cxnId="{0CADFD27-5557-4067-80ED-CAF032CB1D04}">
      <dgm:prSet/>
      <dgm:spPr/>
      <dgm:t>
        <a:bodyPr/>
        <a:lstStyle/>
        <a:p>
          <a:endParaRPr lang="en-GB"/>
        </a:p>
      </dgm:t>
    </dgm:pt>
    <dgm:pt modelId="{31713574-6282-47CF-B55A-E8AA13129222}">
      <dgm:prSet phldrT="[Text]" phldr="0"/>
      <dgm:spPr/>
      <dgm:t>
        <a:bodyPr/>
        <a:lstStyle/>
        <a:p>
          <a:r>
            <a:rPr lang="en-GB" dirty="0">
              <a:latin typeface="Century Gothic" panose="020B0502020202020204"/>
            </a:rPr>
            <a:t>Inflation</a:t>
          </a:r>
          <a:endParaRPr lang="en-GB" dirty="0"/>
        </a:p>
      </dgm:t>
    </dgm:pt>
    <dgm:pt modelId="{2D98E7B7-2FDA-41A8-A1B9-10618F343AC1}" type="parTrans" cxnId="{0F3972C4-49F4-448C-BF52-C57F9C04BA33}">
      <dgm:prSet/>
      <dgm:spPr/>
      <dgm:t>
        <a:bodyPr/>
        <a:lstStyle/>
        <a:p>
          <a:endParaRPr lang="en-GB"/>
        </a:p>
      </dgm:t>
    </dgm:pt>
    <dgm:pt modelId="{52BFDE37-B19B-4396-8C68-A47C392166FE}" type="sibTrans" cxnId="{0F3972C4-49F4-448C-BF52-C57F9C04BA33}">
      <dgm:prSet/>
      <dgm:spPr/>
      <dgm:t>
        <a:bodyPr/>
        <a:lstStyle/>
        <a:p>
          <a:endParaRPr lang="en-GB"/>
        </a:p>
      </dgm:t>
    </dgm:pt>
    <dgm:pt modelId="{4034302F-DC80-4094-A7A1-E22777D230AB}">
      <dgm:prSet phldrT="[Text]" phldr="0"/>
      <dgm:spPr/>
      <dgm:t>
        <a:bodyPr/>
        <a:lstStyle/>
        <a:p>
          <a:pPr rtl="0"/>
          <a:r>
            <a:rPr lang="en-GB" dirty="0">
              <a:latin typeface="Century Gothic" panose="020B0502020202020204"/>
            </a:rPr>
            <a:t>Profit/Losses</a:t>
          </a:r>
          <a:endParaRPr lang="en-GB" dirty="0"/>
        </a:p>
      </dgm:t>
    </dgm:pt>
    <dgm:pt modelId="{9408A69D-188D-4781-A2AE-153BF542DAE9}" type="parTrans" cxnId="{B43A4BA1-7120-4C79-8B15-99B4EF68DCEA}">
      <dgm:prSet/>
      <dgm:spPr/>
      <dgm:t>
        <a:bodyPr/>
        <a:lstStyle/>
        <a:p>
          <a:endParaRPr lang="en-GB"/>
        </a:p>
      </dgm:t>
    </dgm:pt>
    <dgm:pt modelId="{48252A14-A021-49B9-8D0A-F001FADD27DD}" type="sibTrans" cxnId="{B43A4BA1-7120-4C79-8B15-99B4EF68DCEA}">
      <dgm:prSet/>
      <dgm:spPr/>
      <dgm:t>
        <a:bodyPr/>
        <a:lstStyle/>
        <a:p>
          <a:endParaRPr lang="en-GB"/>
        </a:p>
      </dgm:t>
    </dgm:pt>
    <dgm:pt modelId="{D66D2684-1E9B-4B88-8C46-AECA47B06E70}">
      <dgm:prSet phldrT="[Text]" phldr="0"/>
      <dgm:spPr/>
      <dgm:t>
        <a:bodyPr/>
        <a:lstStyle/>
        <a:p>
          <a:pPr rtl="0"/>
          <a:r>
            <a:rPr lang="en-GB" dirty="0">
              <a:latin typeface="Century Gothic" panose="020B0502020202020204"/>
            </a:rPr>
            <a:t>Rates have gone up</a:t>
          </a:r>
          <a:endParaRPr lang="en-GB" dirty="0"/>
        </a:p>
      </dgm:t>
    </dgm:pt>
    <dgm:pt modelId="{5306A2EC-5341-4044-9D36-D8C86D0DD287}" type="parTrans" cxnId="{4D725679-7BD0-46F1-B97B-FC10F95380AC}">
      <dgm:prSet/>
      <dgm:spPr/>
      <dgm:t>
        <a:bodyPr/>
        <a:lstStyle/>
        <a:p>
          <a:endParaRPr lang="en-GB"/>
        </a:p>
      </dgm:t>
    </dgm:pt>
    <dgm:pt modelId="{FBB5C936-5E16-4F62-8D98-C4832DA91659}" type="sibTrans" cxnId="{4D725679-7BD0-46F1-B97B-FC10F95380AC}">
      <dgm:prSet/>
      <dgm:spPr/>
      <dgm:t>
        <a:bodyPr/>
        <a:lstStyle/>
        <a:p>
          <a:endParaRPr lang="en-GB"/>
        </a:p>
      </dgm:t>
    </dgm:pt>
    <dgm:pt modelId="{9B85118E-61C6-4235-97A8-CBA07AAC8713}">
      <dgm:prSet phldrT="[Text]" phldr="1"/>
      <dgm:spPr/>
      <dgm:t>
        <a:bodyPr/>
        <a:lstStyle/>
        <a:p>
          <a:endParaRPr lang="en-GB"/>
        </a:p>
      </dgm:t>
    </dgm:pt>
    <dgm:pt modelId="{3C326383-61A8-4390-8714-F22632F2505A}" type="parTrans" cxnId="{806EA1D0-B497-4A46-9091-569046D995C4}">
      <dgm:prSet/>
      <dgm:spPr/>
      <dgm:t>
        <a:bodyPr/>
        <a:lstStyle/>
        <a:p>
          <a:endParaRPr lang="en-GB"/>
        </a:p>
      </dgm:t>
    </dgm:pt>
    <dgm:pt modelId="{5A848FD3-52DB-4F0B-BBC9-F2DFB3734749}" type="sibTrans" cxnId="{806EA1D0-B497-4A46-9091-569046D995C4}">
      <dgm:prSet/>
      <dgm:spPr/>
      <dgm:t>
        <a:bodyPr/>
        <a:lstStyle/>
        <a:p>
          <a:endParaRPr lang="en-GB"/>
        </a:p>
      </dgm:t>
    </dgm:pt>
    <dgm:pt modelId="{4B753FD3-93AF-413D-A83C-888A85168A99}">
      <dgm:prSet phldr="0"/>
      <dgm:spPr/>
      <dgm:t>
        <a:bodyPr/>
        <a:lstStyle/>
        <a:p>
          <a:pPr rtl="0"/>
          <a:endParaRPr lang="en-GB">
            <a:latin typeface="Century Gothic" panose="020B0502020202020204"/>
          </a:endParaRPr>
        </a:p>
      </dgm:t>
    </dgm:pt>
    <dgm:pt modelId="{E1644E58-128C-42DB-8647-FA1701B5D811}" type="parTrans" cxnId="{F9BE1F58-9C11-4091-A1C4-A403011A41B6}">
      <dgm:prSet/>
      <dgm:spPr/>
    </dgm:pt>
    <dgm:pt modelId="{04BBAB52-E802-4B71-BBB3-A97A275E4CE9}" type="sibTrans" cxnId="{F9BE1F58-9C11-4091-A1C4-A403011A41B6}">
      <dgm:prSet/>
      <dgm:spPr/>
      <dgm:t>
        <a:bodyPr/>
        <a:lstStyle/>
        <a:p>
          <a:endParaRPr lang="en-US"/>
        </a:p>
      </dgm:t>
    </dgm:pt>
    <dgm:pt modelId="{5F2480B1-A48A-4B60-8A8B-A8B221A0BFD8}">
      <dgm:prSet phldr="0"/>
      <dgm:spPr/>
      <dgm:t>
        <a:bodyPr/>
        <a:lstStyle/>
        <a:p>
          <a:pPr rtl="0"/>
          <a:endParaRPr lang="en-GB">
            <a:latin typeface="Century Gothic" panose="020B0502020202020204"/>
          </a:endParaRPr>
        </a:p>
      </dgm:t>
    </dgm:pt>
    <dgm:pt modelId="{58DD1C0E-3F28-4545-A6A7-3886E32D7D90}" type="parTrans" cxnId="{F1A059CE-6015-41A1-9115-B04D51B76BD1}">
      <dgm:prSet/>
      <dgm:spPr/>
    </dgm:pt>
    <dgm:pt modelId="{3FA37490-B4D2-4C66-A1D7-105EDFE513E7}" type="sibTrans" cxnId="{F1A059CE-6015-41A1-9115-B04D51B76BD1}">
      <dgm:prSet/>
      <dgm:spPr/>
      <dgm:t>
        <a:bodyPr/>
        <a:lstStyle/>
        <a:p>
          <a:endParaRPr lang="en-US"/>
        </a:p>
      </dgm:t>
    </dgm:pt>
    <dgm:pt modelId="{28924875-F711-45A3-AAED-0F98149AEB0D}" type="pres">
      <dgm:prSet presAssocID="{C7A9F89E-3037-4C8D-8638-EBDEDBF76ABD}" presName="outerComposite" presStyleCnt="0">
        <dgm:presLayoutVars>
          <dgm:chMax val="5"/>
          <dgm:dir/>
          <dgm:resizeHandles val="exact"/>
        </dgm:presLayoutVars>
      </dgm:prSet>
      <dgm:spPr/>
    </dgm:pt>
    <dgm:pt modelId="{E04ABFE2-FDBC-43A1-A298-201221C1794F}" type="pres">
      <dgm:prSet presAssocID="{C7A9F89E-3037-4C8D-8638-EBDEDBF76ABD}" presName="dummyMaxCanvas" presStyleCnt="0">
        <dgm:presLayoutVars/>
      </dgm:prSet>
      <dgm:spPr/>
    </dgm:pt>
    <dgm:pt modelId="{6A8227E9-C813-49C7-9675-76E7C5068C4C}" type="pres">
      <dgm:prSet presAssocID="{C7A9F89E-3037-4C8D-8638-EBDEDBF76ABD}" presName="FiveNodes_1" presStyleLbl="node1" presStyleIdx="0" presStyleCnt="5">
        <dgm:presLayoutVars>
          <dgm:bulletEnabled val="1"/>
        </dgm:presLayoutVars>
      </dgm:prSet>
      <dgm:spPr/>
    </dgm:pt>
    <dgm:pt modelId="{C329D5B5-8C87-4A2E-BE58-E3D809E5C3C3}" type="pres">
      <dgm:prSet presAssocID="{C7A9F89E-3037-4C8D-8638-EBDEDBF76ABD}" presName="FiveNodes_2" presStyleLbl="node1" presStyleIdx="1" presStyleCnt="5">
        <dgm:presLayoutVars>
          <dgm:bulletEnabled val="1"/>
        </dgm:presLayoutVars>
      </dgm:prSet>
      <dgm:spPr/>
    </dgm:pt>
    <dgm:pt modelId="{10165E1D-BA54-4FA2-98CF-6A0E821374BE}" type="pres">
      <dgm:prSet presAssocID="{C7A9F89E-3037-4C8D-8638-EBDEDBF76ABD}" presName="FiveNodes_3" presStyleLbl="node1" presStyleIdx="2" presStyleCnt="5">
        <dgm:presLayoutVars>
          <dgm:bulletEnabled val="1"/>
        </dgm:presLayoutVars>
      </dgm:prSet>
      <dgm:spPr/>
    </dgm:pt>
    <dgm:pt modelId="{7A17591B-374F-4FD1-B8AA-897FA06B08DA}" type="pres">
      <dgm:prSet presAssocID="{C7A9F89E-3037-4C8D-8638-EBDEDBF76ABD}" presName="FiveNodes_4" presStyleLbl="node1" presStyleIdx="3" presStyleCnt="5">
        <dgm:presLayoutVars>
          <dgm:bulletEnabled val="1"/>
        </dgm:presLayoutVars>
      </dgm:prSet>
      <dgm:spPr/>
    </dgm:pt>
    <dgm:pt modelId="{08AA0D9B-FC14-4027-84F5-C49FE7ABC6F4}" type="pres">
      <dgm:prSet presAssocID="{C7A9F89E-3037-4C8D-8638-EBDEDBF76ABD}" presName="FiveNodes_5" presStyleLbl="node1" presStyleIdx="4" presStyleCnt="5">
        <dgm:presLayoutVars>
          <dgm:bulletEnabled val="1"/>
        </dgm:presLayoutVars>
      </dgm:prSet>
      <dgm:spPr/>
    </dgm:pt>
    <dgm:pt modelId="{3E291BAD-9412-491C-B106-BE141BA58BEF}" type="pres">
      <dgm:prSet presAssocID="{C7A9F89E-3037-4C8D-8638-EBDEDBF76ABD}" presName="FiveConn_1-2" presStyleLbl="fgAccFollowNode1" presStyleIdx="0" presStyleCnt="4">
        <dgm:presLayoutVars>
          <dgm:bulletEnabled val="1"/>
        </dgm:presLayoutVars>
      </dgm:prSet>
      <dgm:spPr/>
    </dgm:pt>
    <dgm:pt modelId="{A55AB70C-97FB-4E4B-9962-EBD15FA6C225}" type="pres">
      <dgm:prSet presAssocID="{C7A9F89E-3037-4C8D-8638-EBDEDBF76ABD}" presName="FiveConn_2-3" presStyleLbl="fgAccFollowNode1" presStyleIdx="1" presStyleCnt="4">
        <dgm:presLayoutVars>
          <dgm:bulletEnabled val="1"/>
        </dgm:presLayoutVars>
      </dgm:prSet>
      <dgm:spPr/>
    </dgm:pt>
    <dgm:pt modelId="{00D75422-C743-4296-BE21-B2351EC340E3}" type="pres">
      <dgm:prSet presAssocID="{C7A9F89E-3037-4C8D-8638-EBDEDBF76ABD}" presName="FiveConn_3-4" presStyleLbl="fgAccFollowNode1" presStyleIdx="2" presStyleCnt="4">
        <dgm:presLayoutVars>
          <dgm:bulletEnabled val="1"/>
        </dgm:presLayoutVars>
      </dgm:prSet>
      <dgm:spPr/>
    </dgm:pt>
    <dgm:pt modelId="{EA9B071C-EB4A-43A9-AA7C-63F590771DBE}" type="pres">
      <dgm:prSet presAssocID="{C7A9F89E-3037-4C8D-8638-EBDEDBF76ABD}" presName="FiveConn_4-5" presStyleLbl="fgAccFollowNode1" presStyleIdx="3" presStyleCnt="4">
        <dgm:presLayoutVars>
          <dgm:bulletEnabled val="1"/>
        </dgm:presLayoutVars>
      </dgm:prSet>
      <dgm:spPr/>
    </dgm:pt>
    <dgm:pt modelId="{8823D683-CE3A-486B-98F8-3340B2A15626}" type="pres">
      <dgm:prSet presAssocID="{C7A9F89E-3037-4C8D-8638-EBDEDBF76ABD}" presName="FiveNodes_1_text" presStyleLbl="node1" presStyleIdx="4" presStyleCnt="5">
        <dgm:presLayoutVars>
          <dgm:bulletEnabled val="1"/>
        </dgm:presLayoutVars>
      </dgm:prSet>
      <dgm:spPr/>
    </dgm:pt>
    <dgm:pt modelId="{6B153E50-B0FD-4900-B916-CC74306DA888}" type="pres">
      <dgm:prSet presAssocID="{C7A9F89E-3037-4C8D-8638-EBDEDBF76ABD}" presName="FiveNodes_2_text" presStyleLbl="node1" presStyleIdx="4" presStyleCnt="5">
        <dgm:presLayoutVars>
          <dgm:bulletEnabled val="1"/>
        </dgm:presLayoutVars>
      </dgm:prSet>
      <dgm:spPr/>
    </dgm:pt>
    <dgm:pt modelId="{5FB16ABC-4763-4F93-8F00-189D6A98C963}" type="pres">
      <dgm:prSet presAssocID="{C7A9F89E-3037-4C8D-8638-EBDEDBF76ABD}" presName="FiveNodes_3_text" presStyleLbl="node1" presStyleIdx="4" presStyleCnt="5">
        <dgm:presLayoutVars>
          <dgm:bulletEnabled val="1"/>
        </dgm:presLayoutVars>
      </dgm:prSet>
      <dgm:spPr/>
    </dgm:pt>
    <dgm:pt modelId="{8B9CCCFD-0F00-4FA0-AAEC-493F85EE4F8E}" type="pres">
      <dgm:prSet presAssocID="{C7A9F89E-3037-4C8D-8638-EBDEDBF76ABD}" presName="FiveNodes_4_text" presStyleLbl="node1" presStyleIdx="4" presStyleCnt="5">
        <dgm:presLayoutVars>
          <dgm:bulletEnabled val="1"/>
        </dgm:presLayoutVars>
      </dgm:prSet>
      <dgm:spPr/>
    </dgm:pt>
    <dgm:pt modelId="{9312A872-424A-4EC0-83AD-5C451FEB1AAD}" type="pres">
      <dgm:prSet presAssocID="{C7A9F89E-3037-4C8D-8638-EBDEDBF76ABD}" presName="FiveNodes_5_text" presStyleLbl="node1" presStyleIdx="4" presStyleCnt="5">
        <dgm:presLayoutVars>
          <dgm:bulletEnabled val="1"/>
        </dgm:presLayoutVars>
      </dgm:prSet>
      <dgm:spPr/>
    </dgm:pt>
  </dgm:ptLst>
  <dgm:cxnLst>
    <dgm:cxn modelId="{1C090425-F075-4620-8314-E3B3540866C4}" type="presOf" srcId="{82257F8E-680E-44B2-AF74-7AA634080E7C}" destId="{6A8227E9-C813-49C7-9675-76E7C5068C4C}" srcOrd="0" destOrd="0" presId="urn:microsoft.com/office/officeart/2005/8/layout/vProcess5"/>
    <dgm:cxn modelId="{0CADFD27-5557-4067-80ED-CAF032CB1D04}" srcId="{C7A9F89E-3037-4C8D-8638-EBDEDBF76ABD}" destId="{82257F8E-680E-44B2-AF74-7AA634080E7C}" srcOrd="0" destOrd="0" parTransId="{A4A4310F-0B20-4D7C-AE79-1AD97A446F07}" sibTransId="{DDD364DE-1014-49F3-B8E7-99C9109662E4}"/>
    <dgm:cxn modelId="{D44DDA2E-EF94-4E1C-8176-A7EB6E9CB0D2}" type="presOf" srcId="{31713574-6282-47CF-B55A-E8AA13129222}" destId="{C329D5B5-8C87-4A2E-BE58-E3D809E5C3C3}" srcOrd="0" destOrd="0" presId="urn:microsoft.com/office/officeart/2005/8/layout/vProcess5"/>
    <dgm:cxn modelId="{C542F133-11CF-4201-97FA-4CBDF07525C0}" type="presOf" srcId="{9B85118E-61C6-4235-97A8-CBA07AAC8713}" destId="{9312A872-424A-4EC0-83AD-5C451FEB1AAD}" srcOrd="1" destOrd="0" presId="urn:microsoft.com/office/officeart/2005/8/layout/vProcess5"/>
    <dgm:cxn modelId="{754AE25C-96AF-425A-B828-226A5C36D426}" type="presOf" srcId="{48252A14-A021-49B9-8D0A-F001FADD27DD}" destId="{00D75422-C743-4296-BE21-B2351EC340E3}" srcOrd="0" destOrd="0" presId="urn:microsoft.com/office/officeart/2005/8/layout/vProcess5"/>
    <dgm:cxn modelId="{D3F23660-A2C5-4CE3-B588-DB3BCA372812}" type="presOf" srcId="{4034302F-DC80-4094-A7A1-E22777D230AB}" destId="{10165E1D-BA54-4FA2-98CF-6A0E821374BE}" srcOrd="0" destOrd="0" presId="urn:microsoft.com/office/officeart/2005/8/layout/vProcess5"/>
    <dgm:cxn modelId="{9B000B6E-0A2D-4215-886B-343C4C97F6FD}" type="presOf" srcId="{82257F8E-680E-44B2-AF74-7AA634080E7C}" destId="{8823D683-CE3A-486B-98F8-3340B2A15626}" srcOrd="1" destOrd="0" presId="urn:microsoft.com/office/officeart/2005/8/layout/vProcess5"/>
    <dgm:cxn modelId="{1907CD73-6C9A-47BC-ADC3-C24615CB1A13}" type="presOf" srcId="{D66D2684-1E9B-4B88-8C46-AECA47B06E70}" destId="{7A17591B-374F-4FD1-B8AA-897FA06B08DA}" srcOrd="0" destOrd="0" presId="urn:microsoft.com/office/officeart/2005/8/layout/vProcess5"/>
    <dgm:cxn modelId="{E665E556-3C15-4DE1-85C0-F253AD117541}" type="presOf" srcId="{31713574-6282-47CF-B55A-E8AA13129222}" destId="{6B153E50-B0FD-4900-B916-CC74306DA888}" srcOrd="1" destOrd="0" presId="urn:microsoft.com/office/officeart/2005/8/layout/vProcess5"/>
    <dgm:cxn modelId="{F9BE1F58-9C11-4091-A1C4-A403011A41B6}" srcId="{C7A9F89E-3037-4C8D-8638-EBDEDBF76ABD}" destId="{4B753FD3-93AF-413D-A83C-888A85168A99}" srcOrd="5" destOrd="0" parTransId="{E1644E58-128C-42DB-8647-FA1701B5D811}" sibTransId="{04BBAB52-E802-4B71-BBB3-A97A275E4CE9}"/>
    <dgm:cxn modelId="{4D725679-7BD0-46F1-B97B-FC10F95380AC}" srcId="{C7A9F89E-3037-4C8D-8638-EBDEDBF76ABD}" destId="{D66D2684-1E9B-4B88-8C46-AECA47B06E70}" srcOrd="3" destOrd="0" parTransId="{5306A2EC-5341-4044-9D36-D8C86D0DD287}" sibTransId="{FBB5C936-5E16-4F62-8D98-C4832DA91659}"/>
    <dgm:cxn modelId="{851FB37A-6DA9-43AF-971A-8D6D9E9C0FD3}" type="presOf" srcId="{9B85118E-61C6-4235-97A8-CBA07AAC8713}" destId="{08AA0D9B-FC14-4027-84F5-C49FE7ABC6F4}" srcOrd="0" destOrd="0" presId="urn:microsoft.com/office/officeart/2005/8/layout/vProcess5"/>
    <dgm:cxn modelId="{C293B57A-974A-4411-9757-2B56028E85D2}" type="presOf" srcId="{DDD364DE-1014-49F3-B8E7-99C9109662E4}" destId="{3E291BAD-9412-491C-B106-BE141BA58BEF}" srcOrd="0" destOrd="0" presId="urn:microsoft.com/office/officeart/2005/8/layout/vProcess5"/>
    <dgm:cxn modelId="{EF6C7389-68E2-4757-9F46-73A077823D87}" type="presOf" srcId="{D66D2684-1E9B-4B88-8C46-AECA47B06E70}" destId="{8B9CCCFD-0F00-4FA0-AAEC-493F85EE4F8E}" srcOrd="1" destOrd="0" presId="urn:microsoft.com/office/officeart/2005/8/layout/vProcess5"/>
    <dgm:cxn modelId="{9B1AA69A-C518-4E46-B763-C0133AB148E0}" type="presOf" srcId="{FBB5C936-5E16-4F62-8D98-C4832DA91659}" destId="{EA9B071C-EB4A-43A9-AA7C-63F590771DBE}" srcOrd="0" destOrd="0" presId="urn:microsoft.com/office/officeart/2005/8/layout/vProcess5"/>
    <dgm:cxn modelId="{520A76A0-8910-418E-9632-CF799EE2B790}" type="presOf" srcId="{4034302F-DC80-4094-A7A1-E22777D230AB}" destId="{5FB16ABC-4763-4F93-8F00-189D6A98C963}" srcOrd="1" destOrd="0" presId="urn:microsoft.com/office/officeart/2005/8/layout/vProcess5"/>
    <dgm:cxn modelId="{B43A4BA1-7120-4C79-8B15-99B4EF68DCEA}" srcId="{C7A9F89E-3037-4C8D-8638-EBDEDBF76ABD}" destId="{4034302F-DC80-4094-A7A1-E22777D230AB}" srcOrd="2" destOrd="0" parTransId="{9408A69D-188D-4781-A2AE-153BF542DAE9}" sibTransId="{48252A14-A021-49B9-8D0A-F001FADD27DD}"/>
    <dgm:cxn modelId="{0B8636B8-633A-414E-99D4-855729C81D82}" type="presOf" srcId="{52BFDE37-B19B-4396-8C68-A47C392166FE}" destId="{A55AB70C-97FB-4E4B-9962-EBD15FA6C225}" srcOrd="0" destOrd="0" presId="urn:microsoft.com/office/officeart/2005/8/layout/vProcess5"/>
    <dgm:cxn modelId="{B9ED71BE-D9C0-46D4-8522-6F2DE853C7A6}" type="presOf" srcId="{C7A9F89E-3037-4C8D-8638-EBDEDBF76ABD}" destId="{28924875-F711-45A3-AAED-0F98149AEB0D}" srcOrd="0" destOrd="0" presId="urn:microsoft.com/office/officeart/2005/8/layout/vProcess5"/>
    <dgm:cxn modelId="{0F3972C4-49F4-448C-BF52-C57F9C04BA33}" srcId="{C7A9F89E-3037-4C8D-8638-EBDEDBF76ABD}" destId="{31713574-6282-47CF-B55A-E8AA13129222}" srcOrd="1" destOrd="0" parTransId="{2D98E7B7-2FDA-41A8-A1B9-10618F343AC1}" sibTransId="{52BFDE37-B19B-4396-8C68-A47C392166FE}"/>
    <dgm:cxn modelId="{F1A059CE-6015-41A1-9115-B04D51B76BD1}" srcId="{C7A9F89E-3037-4C8D-8638-EBDEDBF76ABD}" destId="{5F2480B1-A48A-4B60-8A8B-A8B221A0BFD8}" srcOrd="6" destOrd="0" parTransId="{58DD1C0E-3F28-4545-A6A7-3886E32D7D90}" sibTransId="{3FA37490-B4D2-4C66-A1D7-105EDFE513E7}"/>
    <dgm:cxn modelId="{806EA1D0-B497-4A46-9091-569046D995C4}" srcId="{C7A9F89E-3037-4C8D-8638-EBDEDBF76ABD}" destId="{9B85118E-61C6-4235-97A8-CBA07AAC8713}" srcOrd="4" destOrd="0" parTransId="{3C326383-61A8-4390-8714-F22632F2505A}" sibTransId="{5A848FD3-52DB-4F0B-BBC9-F2DFB3734749}"/>
    <dgm:cxn modelId="{89E727A9-B6E1-4C76-A6AA-632E7B088DB3}" type="presParOf" srcId="{28924875-F711-45A3-AAED-0F98149AEB0D}" destId="{E04ABFE2-FDBC-43A1-A298-201221C1794F}" srcOrd="0" destOrd="0" presId="urn:microsoft.com/office/officeart/2005/8/layout/vProcess5"/>
    <dgm:cxn modelId="{2A528C3F-C87D-4632-9CC0-F9510C0A265B}" type="presParOf" srcId="{28924875-F711-45A3-AAED-0F98149AEB0D}" destId="{6A8227E9-C813-49C7-9675-76E7C5068C4C}" srcOrd="1" destOrd="0" presId="urn:microsoft.com/office/officeart/2005/8/layout/vProcess5"/>
    <dgm:cxn modelId="{9B854E56-2E58-418A-ADE6-00E44DABF0C4}" type="presParOf" srcId="{28924875-F711-45A3-AAED-0F98149AEB0D}" destId="{C329D5B5-8C87-4A2E-BE58-E3D809E5C3C3}" srcOrd="2" destOrd="0" presId="urn:microsoft.com/office/officeart/2005/8/layout/vProcess5"/>
    <dgm:cxn modelId="{C3ECCB81-A95F-4DC6-A618-7FE68DD71AC7}" type="presParOf" srcId="{28924875-F711-45A3-AAED-0F98149AEB0D}" destId="{10165E1D-BA54-4FA2-98CF-6A0E821374BE}" srcOrd="3" destOrd="0" presId="urn:microsoft.com/office/officeart/2005/8/layout/vProcess5"/>
    <dgm:cxn modelId="{B1AE1614-A84F-400F-B7D2-CE869AFD4377}" type="presParOf" srcId="{28924875-F711-45A3-AAED-0F98149AEB0D}" destId="{7A17591B-374F-4FD1-B8AA-897FA06B08DA}" srcOrd="4" destOrd="0" presId="urn:microsoft.com/office/officeart/2005/8/layout/vProcess5"/>
    <dgm:cxn modelId="{D7EC5B9D-4B0E-46C9-BE1F-28E6184D0D29}" type="presParOf" srcId="{28924875-F711-45A3-AAED-0F98149AEB0D}" destId="{08AA0D9B-FC14-4027-84F5-C49FE7ABC6F4}" srcOrd="5" destOrd="0" presId="urn:microsoft.com/office/officeart/2005/8/layout/vProcess5"/>
    <dgm:cxn modelId="{4F570267-EC4A-47CB-B3AB-FB70BB56E98B}" type="presParOf" srcId="{28924875-F711-45A3-AAED-0F98149AEB0D}" destId="{3E291BAD-9412-491C-B106-BE141BA58BEF}" srcOrd="6" destOrd="0" presId="urn:microsoft.com/office/officeart/2005/8/layout/vProcess5"/>
    <dgm:cxn modelId="{915B01FD-1CDD-40DB-BCB3-8FFEA610C226}" type="presParOf" srcId="{28924875-F711-45A3-AAED-0F98149AEB0D}" destId="{A55AB70C-97FB-4E4B-9962-EBD15FA6C225}" srcOrd="7" destOrd="0" presId="urn:microsoft.com/office/officeart/2005/8/layout/vProcess5"/>
    <dgm:cxn modelId="{D8936D77-79E6-4506-864C-3A4523269B1F}" type="presParOf" srcId="{28924875-F711-45A3-AAED-0F98149AEB0D}" destId="{00D75422-C743-4296-BE21-B2351EC340E3}" srcOrd="8" destOrd="0" presId="urn:microsoft.com/office/officeart/2005/8/layout/vProcess5"/>
    <dgm:cxn modelId="{682DD359-721C-4FEF-BCE4-B65C479EDCB5}" type="presParOf" srcId="{28924875-F711-45A3-AAED-0F98149AEB0D}" destId="{EA9B071C-EB4A-43A9-AA7C-63F590771DBE}" srcOrd="9" destOrd="0" presId="urn:microsoft.com/office/officeart/2005/8/layout/vProcess5"/>
    <dgm:cxn modelId="{0F391568-3017-42E1-8827-9C6ADCD2597A}" type="presParOf" srcId="{28924875-F711-45A3-AAED-0F98149AEB0D}" destId="{8823D683-CE3A-486B-98F8-3340B2A15626}" srcOrd="10" destOrd="0" presId="urn:microsoft.com/office/officeart/2005/8/layout/vProcess5"/>
    <dgm:cxn modelId="{385F5BA0-6E11-4EB6-BC96-EE67F7453DF2}" type="presParOf" srcId="{28924875-F711-45A3-AAED-0F98149AEB0D}" destId="{6B153E50-B0FD-4900-B916-CC74306DA888}" srcOrd="11" destOrd="0" presId="urn:microsoft.com/office/officeart/2005/8/layout/vProcess5"/>
    <dgm:cxn modelId="{30891AD1-98C1-4B76-9F67-20C465247DAD}" type="presParOf" srcId="{28924875-F711-45A3-AAED-0F98149AEB0D}" destId="{5FB16ABC-4763-4F93-8F00-189D6A98C963}" srcOrd="12" destOrd="0" presId="urn:microsoft.com/office/officeart/2005/8/layout/vProcess5"/>
    <dgm:cxn modelId="{8EC1D533-14B6-477A-A478-0C4D5E1939F0}" type="presParOf" srcId="{28924875-F711-45A3-AAED-0F98149AEB0D}" destId="{8B9CCCFD-0F00-4FA0-AAEC-493F85EE4F8E}" srcOrd="13" destOrd="0" presId="urn:microsoft.com/office/officeart/2005/8/layout/vProcess5"/>
    <dgm:cxn modelId="{58C11F0D-2E09-4492-89F7-F2F87DD36898}" type="presParOf" srcId="{28924875-F711-45A3-AAED-0F98149AEB0D}" destId="{9312A872-424A-4EC0-83AD-5C451FEB1AAD}"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92AF3F-08A1-4255-B404-1C73317A660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878D0FD8-B7B7-4E11-A5F9-681F60A4AD92}">
      <dgm:prSet phldrT="[Text]" phldr="0"/>
      <dgm:spPr/>
      <dgm:t>
        <a:bodyPr/>
        <a:lstStyle/>
        <a:p>
          <a:pPr rtl="0"/>
          <a:r>
            <a:rPr lang="en-GB" dirty="0">
              <a:latin typeface="Century Gothic" panose="020B0502020202020204"/>
            </a:rPr>
            <a:t>Political </a:t>
          </a:r>
          <a:endParaRPr lang="en-GB" dirty="0"/>
        </a:p>
      </dgm:t>
    </dgm:pt>
    <dgm:pt modelId="{9DD15E1D-6AE6-4A1E-9509-9D2DEDFA94CA}" type="parTrans" cxnId="{8F28F6B6-F830-401D-ADB9-4E83E7DD2054}">
      <dgm:prSet/>
      <dgm:spPr/>
      <dgm:t>
        <a:bodyPr/>
        <a:lstStyle/>
        <a:p>
          <a:endParaRPr lang="en-GB"/>
        </a:p>
      </dgm:t>
    </dgm:pt>
    <dgm:pt modelId="{A3460470-F3B9-43DE-863F-64CEAD54E6AB}" type="sibTrans" cxnId="{8F28F6B6-F830-401D-ADB9-4E83E7DD2054}">
      <dgm:prSet/>
      <dgm:spPr/>
      <dgm:t>
        <a:bodyPr/>
        <a:lstStyle/>
        <a:p>
          <a:endParaRPr lang="en-GB"/>
        </a:p>
      </dgm:t>
    </dgm:pt>
    <dgm:pt modelId="{014CCFA6-EFF2-42C0-8D6D-CBD5237F3664}">
      <dgm:prSet phldrT="[Text]" phldr="0"/>
      <dgm:spPr/>
      <dgm:t>
        <a:bodyPr/>
        <a:lstStyle/>
        <a:p>
          <a:pPr rtl="0"/>
          <a:r>
            <a:rPr lang="en-GB" dirty="0">
              <a:latin typeface="Century Gothic" panose="020B0502020202020204"/>
            </a:rPr>
            <a:t>Pandemic </a:t>
          </a:r>
          <a:endParaRPr lang="en-GB" dirty="0"/>
        </a:p>
      </dgm:t>
    </dgm:pt>
    <dgm:pt modelId="{5B2BDBB7-8A15-4C96-9DBA-905024F37EB7}" type="parTrans" cxnId="{C90AF2D3-4A5D-41AF-AFB6-A5E05AADE1EC}">
      <dgm:prSet/>
      <dgm:spPr/>
      <dgm:t>
        <a:bodyPr/>
        <a:lstStyle/>
        <a:p>
          <a:endParaRPr lang="en-GB"/>
        </a:p>
      </dgm:t>
    </dgm:pt>
    <dgm:pt modelId="{F097A97C-4A87-433E-9A7E-8DF4A5BCE331}" type="sibTrans" cxnId="{C90AF2D3-4A5D-41AF-AFB6-A5E05AADE1EC}">
      <dgm:prSet/>
      <dgm:spPr/>
      <dgm:t>
        <a:bodyPr/>
        <a:lstStyle/>
        <a:p>
          <a:endParaRPr lang="en-GB"/>
        </a:p>
      </dgm:t>
    </dgm:pt>
    <dgm:pt modelId="{BE686D91-9384-4042-9B7B-929B6AACD518}">
      <dgm:prSet phldr="0"/>
      <dgm:spPr/>
      <dgm:t>
        <a:bodyPr/>
        <a:lstStyle/>
        <a:p>
          <a:pPr rtl="0"/>
          <a:r>
            <a:rPr lang="en-GB" dirty="0">
              <a:latin typeface="Century Gothic" panose="020B0502020202020204"/>
            </a:rPr>
            <a:t>Businesse's closed</a:t>
          </a:r>
        </a:p>
      </dgm:t>
    </dgm:pt>
    <dgm:pt modelId="{95AD74AE-9E01-4728-A342-C0920932943B}" type="parTrans" cxnId="{1AEF9E52-B9AD-4696-B638-F2CF80B8CE1A}">
      <dgm:prSet/>
      <dgm:spPr/>
    </dgm:pt>
    <dgm:pt modelId="{A873FE1E-89C5-4B25-B502-319028CD3548}" type="sibTrans" cxnId="{1AEF9E52-B9AD-4696-B638-F2CF80B8CE1A}">
      <dgm:prSet/>
      <dgm:spPr/>
      <dgm:t>
        <a:bodyPr/>
        <a:lstStyle/>
        <a:p>
          <a:endParaRPr lang="en-GB"/>
        </a:p>
      </dgm:t>
    </dgm:pt>
    <dgm:pt modelId="{AF45949B-6011-4D1E-B794-A78DF9F79009}" type="pres">
      <dgm:prSet presAssocID="{5C92AF3F-08A1-4255-B404-1C73317A6604}" presName="outerComposite" presStyleCnt="0">
        <dgm:presLayoutVars>
          <dgm:chMax val="5"/>
          <dgm:dir/>
          <dgm:resizeHandles val="exact"/>
        </dgm:presLayoutVars>
      </dgm:prSet>
      <dgm:spPr/>
    </dgm:pt>
    <dgm:pt modelId="{A97DE4B5-CF58-41F3-9F45-29FBD4C36B8A}" type="pres">
      <dgm:prSet presAssocID="{5C92AF3F-08A1-4255-B404-1C73317A6604}" presName="dummyMaxCanvas" presStyleCnt="0">
        <dgm:presLayoutVars/>
      </dgm:prSet>
      <dgm:spPr/>
    </dgm:pt>
    <dgm:pt modelId="{E8C6B459-4E02-42FE-A89F-FD1748FC48CD}" type="pres">
      <dgm:prSet presAssocID="{5C92AF3F-08A1-4255-B404-1C73317A6604}" presName="ThreeNodes_1" presStyleLbl="node1" presStyleIdx="0" presStyleCnt="3">
        <dgm:presLayoutVars>
          <dgm:bulletEnabled val="1"/>
        </dgm:presLayoutVars>
      </dgm:prSet>
      <dgm:spPr/>
    </dgm:pt>
    <dgm:pt modelId="{87EEFDE3-6709-454C-AA7A-53522722D2D4}" type="pres">
      <dgm:prSet presAssocID="{5C92AF3F-08A1-4255-B404-1C73317A6604}" presName="ThreeNodes_2" presStyleLbl="node1" presStyleIdx="1" presStyleCnt="3">
        <dgm:presLayoutVars>
          <dgm:bulletEnabled val="1"/>
        </dgm:presLayoutVars>
      </dgm:prSet>
      <dgm:spPr/>
    </dgm:pt>
    <dgm:pt modelId="{D5681C73-933D-423A-8ABC-2385DCE47699}" type="pres">
      <dgm:prSet presAssocID="{5C92AF3F-08A1-4255-B404-1C73317A6604}" presName="ThreeNodes_3" presStyleLbl="node1" presStyleIdx="2" presStyleCnt="3">
        <dgm:presLayoutVars>
          <dgm:bulletEnabled val="1"/>
        </dgm:presLayoutVars>
      </dgm:prSet>
      <dgm:spPr/>
    </dgm:pt>
    <dgm:pt modelId="{CD1D26B2-3F58-4AF6-A230-A8BA27EDC0F0}" type="pres">
      <dgm:prSet presAssocID="{5C92AF3F-08A1-4255-B404-1C73317A6604}" presName="ThreeConn_1-2" presStyleLbl="fgAccFollowNode1" presStyleIdx="0" presStyleCnt="2">
        <dgm:presLayoutVars>
          <dgm:bulletEnabled val="1"/>
        </dgm:presLayoutVars>
      </dgm:prSet>
      <dgm:spPr/>
    </dgm:pt>
    <dgm:pt modelId="{1B1A4DC8-F2F3-4E59-AACF-6F48F1FA36D1}" type="pres">
      <dgm:prSet presAssocID="{5C92AF3F-08A1-4255-B404-1C73317A6604}" presName="ThreeConn_2-3" presStyleLbl="fgAccFollowNode1" presStyleIdx="1" presStyleCnt="2">
        <dgm:presLayoutVars>
          <dgm:bulletEnabled val="1"/>
        </dgm:presLayoutVars>
      </dgm:prSet>
      <dgm:spPr/>
    </dgm:pt>
    <dgm:pt modelId="{B0678439-BDB9-4331-BFC8-E47F1A7560FE}" type="pres">
      <dgm:prSet presAssocID="{5C92AF3F-08A1-4255-B404-1C73317A6604}" presName="ThreeNodes_1_text" presStyleLbl="node1" presStyleIdx="2" presStyleCnt="3">
        <dgm:presLayoutVars>
          <dgm:bulletEnabled val="1"/>
        </dgm:presLayoutVars>
      </dgm:prSet>
      <dgm:spPr/>
    </dgm:pt>
    <dgm:pt modelId="{B6268FDB-F2C5-4084-BF25-870A4D6AB297}" type="pres">
      <dgm:prSet presAssocID="{5C92AF3F-08A1-4255-B404-1C73317A6604}" presName="ThreeNodes_2_text" presStyleLbl="node1" presStyleIdx="2" presStyleCnt="3">
        <dgm:presLayoutVars>
          <dgm:bulletEnabled val="1"/>
        </dgm:presLayoutVars>
      </dgm:prSet>
      <dgm:spPr/>
    </dgm:pt>
    <dgm:pt modelId="{26529CEC-FE4E-4846-924A-06D4A8CCB427}" type="pres">
      <dgm:prSet presAssocID="{5C92AF3F-08A1-4255-B404-1C73317A6604}" presName="ThreeNodes_3_text" presStyleLbl="node1" presStyleIdx="2" presStyleCnt="3">
        <dgm:presLayoutVars>
          <dgm:bulletEnabled val="1"/>
        </dgm:presLayoutVars>
      </dgm:prSet>
      <dgm:spPr/>
    </dgm:pt>
  </dgm:ptLst>
  <dgm:cxnLst>
    <dgm:cxn modelId="{8FE2111A-B30A-4719-AB3C-1FE9E00A0826}" type="presOf" srcId="{014CCFA6-EFF2-42C0-8D6D-CBD5237F3664}" destId="{87EEFDE3-6709-454C-AA7A-53522722D2D4}" srcOrd="0" destOrd="0" presId="urn:microsoft.com/office/officeart/2005/8/layout/vProcess5"/>
    <dgm:cxn modelId="{1562084E-43A0-4D5D-85F2-08C5A7573087}" type="presOf" srcId="{5C92AF3F-08A1-4255-B404-1C73317A6604}" destId="{AF45949B-6011-4D1E-B794-A78DF9F79009}" srcOrd="0" destOrd="0" presId="urn:microsoft.com/office/officeart/2005/8/layout/vProcess5"/>
    <dgm:cxn modelId="{1AEF9E52-B9AD-4696-B638-F2CF80B8CE1A}" srcId="{5C92AF3F-08A1-4255-B404-1C73317A6604}" destId="{BE686D91-9384-4042-9B7B-929B6AACD518}" srcOrd="2" destOrd="0" parTransId="{95AD74AE-9E01-4728-A342-C0920932943B}" sibTransId="{A873FE1E-89C5-4B25-B502-319028CD3548}"/>
    <dgm:cxn modelId="{203F3F54-2A50-436F-A4CA-92BD3C185D1D}" type="presOf" srcId="{BE686D91-9384-4042-9B7B-929B6AACD518}" destId="{D5681C73-933D-423A-8ABC-2385DCE47699}" srcOrd="0" destOrd="0" presId="urn:microsoft.com/office/officeart/2005/8/layout/vProcess5"/>
    <dgm:cxn modelId="{9B828979-6DAA-4751-903D-39F5450376E4}" type="presOf" srcId="{014CCFA6-EFF2-42C0-8D6D-CBD5237F3664}" destId="{B6268FDB-F2C5-4084-BF25-870A4D6AB297}" srcOrd="1" destOrd="0" presId="urn:microsoft.com/office/officeart/2005/8/layout/vProcess5"/>
    <dgm:cxn modelId="{0E5D8481-5507-4EB0-9853-338D135B7534}" type="presOf" srcId="{BE686D91-9384-4042-9B7B-929B6AACD518}" destId="{26529CEC-FE4E-4846-924A-06D4A8CCB427}" srcOrd="1" destOrd="0" presId="urn:microsoft.com/office/officeart/2005/8/layout/vProcess5"/>
    <dgm:cxn modelId="{73F6B993-293D-484D-AB0C-ECBD5CEA1CDD}" type="presOf" srcId="{A3460470-F3B9-43DE-863F-64CEAD54E6AB}" destId="{CD1D26B2-3F58-4AF6-A230-A8BA27EDC0F0}" srcOrd="0" destOrd="0" presId="urn:microsoft.com/office/officeart/2005/8/layout/vProcess5"/>
    <dgm:cxn modelId="{38331C9A-51D4-4367-9928-F855BEFC7007}" type="presOf" srcId="{878D0FD8-B7B7-4E11-A5F9-681F60A4AD92}" destId="{B0678439-BDB9-4331-BFC8-E47F1A7560FE}" srcOrd="1" destOrd="0" presId="urn:microsoft.com/office/officeart/2005/8/layout/vProcess5"/>
    <dgm:cxn modelId="{A513BFA0-6149-4905-96BC-1F46266A6B49}" type="presOf" srcId="{F097A97C-4A87-433E-9A7E-8DF4A5BCE331}" destId="{1B1A4DC8-F2F3-4E59-AACF-6F48F1FA36D1}" srcOrd="0" destOrd="0" presId="urn:microsoft.com/office/officeart/2005/8/layout/vProcess5"/>
    <dgm:cxn modelId="{8F28F6B6-F830-401D-ADB9-4E83E7DD2054}" srcId="{5C92AF3F-08A1-4255-B404-1C73317A6604}" destId="{878D0FD8-B7B7-4E11-A5F9-681F60A4AD92}" srcOrd="0" destOrd="0" parTransId="{9DD15E1D-6AE6-4A1E-9509-9D2DEDFA94CA}" sibTransId="{A3460470-F3B9-43DE-863F-64CEAD54E6AB}"/>
    <dgm:cxn modelId="{C90AF2D3-4A5D-41AF-AFB6-A5E05AADE1EC}" srcId="{5C92AF3F-08A1-4255-B404-1C73317A6604}" destId="{014CCFA6-EFF2-42C0-8D6D-CBD5237F3664}" srcOrd="1" destOrd="0" parTransId="{5B2BDBB7-8A15-4C96-9DBA-905024F37EB7}" sibTransId="{F097A97C-4A87-433E-9A7E-8DF4A5BCE331}"/>
    <dgm:cxn modelId="{635B20D6-F401-4228-AC9E-E5F5F7EDFF8C}" type="presOf" srcId="{878D0FD8-B7B7-4E11-A5F9-681F60A4AD92}" destId="{E8C6B459-4E02-42FE-A89F-FD1748FC48CD}" srcOrd="0" destOrd="0" presId="urn:microsoft.com/office/officeart/2005/8/layout/vProcess5"/>
    <dgm:cxn modelId="{656DCB45-D2F5-4CAA-B95B-D84E1B1F7051}" type="presParOf" srcId="{AF45949B-6011-4D1E-B794-A78DF9F79009}" destId="{A97DE4B5-CF58-41F3-9F45-29FBD4C36B8A}" srcOrd="0" destOrd="0" presId="urn:microsoft.com/office/officeart/2005/8/layout/vProcess5"/>
    <dgm:cxn modelId="{607D1067-2ABC-4890-8A79-A4BEE07E21C7}" type="presParOf" srcId="{AF45949B-6011-4D1E-B794-A78DF9F79009}" destId="{E8C6B459-4E02-42FE-A89F-FD1748FC48CD}" srcOrd="1" destOrd="0" presId="urn:microsoft.com/office/officeart/2005/8/layout/vProcess5"/>
    <dgm:cxn modelId="{BEB39D32-D49F-4A3E-A2BE-72864A8BF342}" type="presParOf" srcId="{AF45949B-6011-4D1E-B794-A78DF9F79009}" destId="{87EEFDE3-6709-454C-AA7A-53522722D2D4}" srcOrd="2" destOrd="0" presId="urn:microsoft.com/office/officeart/2005/8/layout/vProcess5"/>
    <dgm:cxn modelId="{FCC6CE2A-6FCB-40F6-A3DE-42FDDF63FE49}" type="presParOf" srcId="{AF45949B-6011-4D1E-B794-A78DF9F79009}" destId="{D5681C73-933D-423A-8ABC-2385DCE47699}" srcOrd="3" destOrd="0" presId="urn:microsoft.com/office/officeart/2005/8/layout/vProcess5"/>
    <dgm:cxn modelId="{5322DA7D-70E2-4ACB-9B91-42CF2AFF1012}" type="presParOf" srcId="{AF45949B-6011-4D1E-B794-A78DF9F79009}" destId="{CD1D26B2-3F58-4AF6-A230-A8BA27EDC0F0}" srcOrd="4" destOrd="0" presId="urn:microsoft.com/office/officeart/2005/8/layout/vProcess5"/>
    <dgm:cxn modelId="{599EAC59-E156-4597-823C-32E94CB44565}" type="presParOf" srcId="{AF45949B-6011-4D1E-B794-A78DF9F79009}" destId="{1B1A4DC8-F2F3-4E59-AACF-6F48F1FA36D1}" srcOrd="5" destOrd="0" presId="urn:microsoft.com/office/officeart/2005/8/layout/vProcess5"/>
    <dgm:cxn modelId="{D7349709-3785-4619-897C-5344776D5801}" type="presParOf" srcId="{AF45949B-6011-4D1E-B794-A78DF9F79009}" destId="{B0678439-BDB9-4331-BFC8-E47F1A7560FE}" srcOrd="6" destOrd="0" presId="urn:microsoft.com/office/officeart/2005/8/layout/vProcess5"/>
    <dgm:cxn modelId="{CD6DB03E-BEB6-4684-B3B0-ED7746F929AB}" type="presParOf" srcId="{AF45949B-6011-4D1E-B794-A78DF9F79009}" destId="{B6268FDB-F2C5-4084-BF25-870A4D6AB297}" srcOrd="7" destOrd="0" presId="urn:microsoft.com/office/officeart/2005/8/layout/vProcess5"/>
    <dgm:cxn modelId="{1C555CD8-2E4C-4071-BA65-A48F0E137C7F}" type="presParOf" srcId="{AF45949B-6011-4D1E-B794-A78DF9F79009}" destId="{26529CEC-FE4E-4846-924A-06D4A8CCB427}" srcOrd="8" destOrd="0" presId="urn:microsoft.com/office/officeart/2005/8/layout/vProcess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AB4820-30A5-4401-AD6C-C61D09513A84}" type="doc">
      <dgm:prSet loTypeId="urn:microsoft.com/office/officeart/2008/layout/LinedList" loCatId="list" qsTypeId="urn:microsoft.com/office/officeart/2005/8/quickstyle/simple5" qsCatId="simple" csTypeId="urn:microsoft.com/office/officeart/2005/8/colors/accent0_3" csCatId="mainScheme" phldr="1"/>
      <dgm:spPr/>
    </dgm:pt>
    <dgm:pt modelId="{1E139EEA-9F1E-443C-8335-829868042908}">
      <dgm:prSet phldrT="[Text]" phldr="0"/>
      <dgm:spPr/>
      <dgm:t>
        <a:bodyPr/>
        <a:lstStyle/>
        <a:p>
          <a:pPr rtl="0"/>
          <a:r>
            <a:rPr lang="en-GB" dirty="0">
              <a:latin typeface="Century Gothic" panose="020B0502020202020204"/>
            </a:rPr>
            <a:t>Demographic's </a:t>
          </a:r>
          <a:endParaRPr lang="en-GB" dirty="0"/>
        </a:p>
      </dgm:t>
    </dgm:pt>
    <dgm:pt modelId="{9B896F5F-0C01-4E9B-BD35-1E1B4ABDF3F6}" type="parTrans" cxnId="{8554ADD4-25B5-4464-816A-80FDFFD38779}">
      <dgm:prSet/>
      <dgm:spPr/>
    </dgm:pt>
    <dgm:pt modelId="{9218977A-483B-4E1D-BD98-77DEF1B67756}" type="sibTrans" cxnId="{8554ADD4-25B5-4464-816A-80FDFFD38779}">
      <dgm:prSet/>
      <dgm:spPr/>
      <dgm:t>
        <a:bodyPr/>
        <a:lstStyle/>
        <a:p>
          <a:endParaRPr lang="en-GB"/>
        </a:p>
      </dgm:t>
    </dgm:pt>
    <dgm:pt modelId="{8623F253-0779-4040-AABA-86C364665A55}">
      <dgm:prSet phldrT="[Text]" phldr="0"/>
      <dgm:spPr/>
      <dgm:t>
        <a:bodyPr/>
        <a:lstStyle/>
        <a:p>
          <a:r>
            <a:rPr lang="en-GB" dirty="0">
              <a:latin typeface="Century Gothic" panose="020B0502020202020204"/>
            </a:rPr>
            <a:t>Lifestyle</a:t>
          </a:r>
          <a:endParaRPr lang="en-GB" dirty="0"/>
        </a:p>
      </dgm:t>
    </dgm:pt>
    <dgm:pt modelId="{460C21C2-E55E-4AD1-BAB9-11A4D0F76000}" type="parTrans" cxnId="{A643ADF5-EDDF-4FB7-AEBC-918ABE999EFA}">
      <dgm:prSet/>
      <dgm:spPr/>
    </dgm:pt>
    <dgm:pt modelId="{9152BB85-E51B-4591-B86A-19EF776C2CFE}" type="sibTrans" cxnId="{A643ADF5-EDDF-4FB7-AEBC-918ABE999EFA}">
      <dgm:prSet/>
      <dgm:spPr/>
      <dgm:t>
        <a:bodyPr/>
        <a:lstStyle/>
        <a:p>
          <a:endParaRPr lang="en-GB"/>
        </a:p>
      </dgm:t>
    </dgm:pt>
    <dgm:pt modelId="{6097F3D6-2861-4E0A-B2EA-CC0BAAFA44DE}">
      <dgm:prSet phldr="0"/>
      <dgm:spPr/>
      <dgm:t>
        <a:bodyPr/>
        <a:lstStyle/>
        <a:p>
          <a:pPr rtl="0"/>
          <a:r>
            <a:rPr lang="en-GB" dirty="0">
              <a:latin typeface="Century Gothic" panose="020B0502020202020204"/>
            </a:rPr>
            <a:t>Social </a:t>
          </a:r>
        </a:p>
      </dgm:t>
    </dgm:pt>
    <dgm:pt modelId="{2DC7AAAA-E8B4-439D-A60A-6B66CB805388}" type="parTrans" cxnId="{FD22CEAB-B8C7-4AC4-AAE1-00C8406A921C}">
      <dgm:prSet/>
      <dgm:spPr/>
    </dgm:pt>
    <dgm:pt modelId="{C176E10A-C42A-4F71-9015-3084D1F1F224}" type="sibTrans" cxnId="{FD22CEAB-B8C7-4AC4-AAE1-00C8406A921C}">
      <dgm:prSet/>
      <dgm:spPr/>
      <dgm:t>
        <a:bodyPr/>
        <a:lstStyle/>
        <a:p>
          <a:endParaRPr lang="en-GB"/>
        </a:p>
      </dgm:t>
    </dgm:pt>
    <dgm:pt modelId="{DF0E0570-C2BF-4033-A360-92DF13014F4E}" type="pres">
      <dgm:prSet presAssocID="{C5AB4820-30A5-4401-AD6C-C61D09513A84}" presName="vert0" presStyleCnt="0">
        <dgm:presLayoutVars>
          <dgm:dir/>
          <dgm:animOne val="branch"/>
          <dgm:animLvl val="lvl"/>
        </dgm:presLayoutVars>
      </dgm:prSet>
      <dgm:spPr/>
    </dgm:pt>
    <dgm:pt modelId="{D85882AC-6359-404E-9AF4-BC01A6D7F472}" type="pres">
      <dgm:prSet presAssocID="{6097F3D6-2861-4E0A-B2EA-CC0BAAFA44DE}" presName="thickLine" presStyleLbl="alignNode1" presStyleIdx="0" presStyleCnt="3"/>
      <dgm:spPr/>
    </dgm:pt>
    <dgm:pt modelId="{CF7F4EE4-2C53-4688-BEE7-E0FFF2C87C58}" type="pres">
      <dgm:prSet presAssocID="{6097F3D6-2861-4E0A-B2EA-CC0BAAFA44DE}" presName="horz1" presStyleCnt="0"/>
      <dgm:spPr/>
    </dgm:pt>
    <dgm:pt modelId="{CBAEDEC4-83DF-4101-A890-5CE73A23DC88}" type="pres">
      <dgm:prSet presAssocID="{6097F3D6-2861-4E0A-B2EA-CC0BAAFA44DE}" presName="tx1" presStyleLbl="revTx" presStyleIdx="0" presStyleCnt="3"/>
      <dgm:spPr/>
    </dgm:pt>
    <dgm:pt modelId="{179130E4-2E73-4374-BDFD-00FCE4F9DD31}" type="pres">
      <dgm:prSet presAssocID="{6097F3D6-2861-4E0A-B2EA-CC0BAAFA44DE}" presName="vert1" presStyleCnt="0"/>
      <dgm:spPr/>
    </dgm:pt>
    <dgm:pt modelId="{9D07ABFC-6A13-4F15-89D5-95F37D998B6A}" type="pres">
      <dgm:prSet presAssocID="{1E139EEA-9F1E-443C-8335-829868042908}" presName="thickLine" presStyleLbl="alignNode1" presStyleIdx="1" presStyleCnt="3"/>
      <dgm:spPr/>
    </dgm:pt>
    <dgm:pt modelId="{13B47E78-6D5E-4727-99C2-BD9777B4A088}" type="pres">
      <dgm:prSet presAssocID="{1E139EEA-9F1E-443C-8335-829868042908}" presName="horz1" presStyleCnt="0"/>
      <dgm:spPr/>
    </dgm:pt>
    <dgm:pt modelId="{AD0A1454-63C4-4EB2-A0DC-D08A47E2B575}" type="pres">
      <dgm:prSet presAssocID="{1E139EEA-9F1E-443C-8335-829868042908}" presName="tx1" presStyleLbl="revTx" presStyleIdx="1" presStyleCnt="3"/>
      <dgm:spPr/>
    </dgm:pt>
    <dgm:pt modelId="{36D33DA7-5682-4E41-B18A-A83A4316A619}" type="pres">
      <dgm:prSet presAssocID="{1E139EEA-9F1E-443C-8335-829868042908}" presName="vert1" presStyleCnt="0"/>
      <dgm:spPr/>
    </dgm:pt>
    <dgm:pt modelId="{5FE66379-29CD-41CE-8B37-DEAB041BFE28}" type="pres">
      <dgm:prSet presAssocID="{8623F253-0779-4040-AABA-86C364665A55}" presName="thickLine" presStyleLbl="alignNode1" presStyleIdx="2" presStyleCnt="3"/>
      <dgm:spPr/>
    </dgm:pt>
    <dgm:pt modelId="{20E7FB4B-62BE-46D3-893E-850593193C26}" type="pres">
      <dgm:prSet presAssocID="{8623F253-0779-4040-AABA-86C364665A55}" presName="horz1" presStyleCnt="0"/>
      <dgm:spPr/>
    </dgm:pt>
    <dgm:pt modelId="{A4E3BD65-FC53-4C04-8142-B9C6F14A3EC3}" type="pres">
      <dgm:prSet presAssocID="{8623F253-0779-4040-AABA-86C364665A55}" presName="tx1" presStyleLbl="revTx" presStyleIdx="2" presStyleCnt="3"/>
      <dgm:spPr/>
    </dgm:pt>
    <dgm:pt modelId="{08CE4BF1-D379-45A2-B98A-23AE759AB06C}" type="pres">
      <dgm:prSet presAssocID="{8623F253-0779-4040-AABA-86C364665A55}" presName="vert1" presStyleCnt="0"/>
      <dgm:spPr/>
    </dgm:pt>
  </dgm:ptLst>
  <dgm:cxnLst>
    <dgm:cxn modelId="{63D8204C-EDFF-4D9E-92DA-FDB5D30D631C}" type="presOf" srcId="{8623F253-0779-4040-AABA-86C364665A55}" destId="{A4E3BD65-FC53-4C04-8142-B9C6F14A3EC3}" srcOrd="0" destOrd="0" presId="urn:microsoft.com/office/officeart/2008/layout/LinedList"/>
    <dgm:cxn modelId="{C4FAC9A4-9C17-4CCC-8F4B-034F41E0B724}" type="presOf" srcId="{C5AB4820-30A5-4401-AD6C-C61D09513A84}" destId="{DF0E0570-C2BF-4033-A360-92DF13014F4E}" srcOrd="0" destOrd="0" presId="urn:microsoft.com/office/officeart/2008/layout/LinedList"/>
    <dgm:cxn modelId="{FD22CEAB-B8C7-4AC4-AAE1-00C8406A921C}" srcId="{C5AB4820-30A5-4401-AD6C-C61D09513A84}" destId="{6097F3D6-2861-4E0A-B2EA-CC0BAAFA44DE}" srcOrd="0" destOrd="0" parTransId="{2DC7AAAA-E8B4-439D-A60A-6B66CB805388}" sibTransId="{C176E10A-C42A-4F71-9015-3084D1F1F224}"/>
    <dgm:cxn modelId="{1BE211B5-F84F-4150-AC43-2FB090E23193}" type="presOf" srcId="{1E139EEA-9F1E-443C-8335-829868042908}" destId="{AD0A1454-63C4-4EB2-A0DC-D08A47E2B575}" srcOrd="0" destOrd="0" presId="urn:microsoft.com/office/officeart/2008/layout/LinedList"/>
    <dgm:cxn modelId="{8554ADD4-25B5-4464-816A-80FDFFD38779}" srcId="{C5AB4820-30A5-4401-AD6C-C61D09513A84}" destId="{1E139EEA-9F1E-443C-8335-829868042908}" srcOrd="1" destOrd="0" parTransId="{9B896F5F-0C01-4E9B-BD35-1E1B4ABDF3F6}" sibTransId="{9218977A-483B-4E1D-BD98-77DEF1B67756}"/>
    <dgm:cxn modelId="{B68579F2-2953-461C-94E9-51423C2A5C70}" type="presOf" srcId="{6097F3D6-2861-4E0A-B2EA-CC0BAAFA44DE}" destId="{CBAEDEC4-83DF-4101-A890-5CE73A23DC88}" srcOrd="0" destOrd="0" presId="urn:microsoft.com/office/officeart/2008/layout/LinedList"/>
    <dgm:cxn modelId="{A643ADF5-EDDF-4FB7-AEBC-918ABE999EFA}" srcId="{C5AB4820-30A5-4401-AD6C-C61D09513A84}" destId="{8623F253-0779-4040-AABA-86C364665A55}" srcOrd="2" destOrd="0" parTransId="{460C21C2-E55E-4AD1-BAB9-11A4D0F76000}" sibTransId="{9152BB85-E51B-4591-B86A-19EF776C2CFE}"/>
    <dgm:cxn modelId="{9D01EDBF-7912-4AE9-BBB9-87DCE2D765C8}" type="presParOf" srcId="{DF0E0570-C2BF-4033-A360-92DF13014F4E}" destId="{D85882AC-6359-404E-9AF4-BC01A6D7F472}" srcOrd="0" destOrd="0" presId="urn:microsoft.com/office/officeart/2008/layout/LinedList"/>
    <dgm:cxn modelId="{0BDB3615-2F76-4416-9712-C63F23073F26}" type="presParOf" srcId="{DF0E0570-C2BF-4033-A360-92DF13014F4E}" destId="{CF7F4EE4-2C53-4688-BEE7-E0FFF2C87C58}" srcOrd="1" destOrd="0" presId="urn:microsoft.com/office/officeart/2008/layout/LinedList"/>
    <dgm:cxn modelId="{3A6A4697-3FDC-463A-86B2-43A385A09F73}" type="presParOf" srcId="{CF7F4EE4-2C53-4688-BEE7-E0FFF2C87C58}" destId="{CBAEDEC4-83DF-4101-A890-5CE73A23DC88}" srcOrd="0" destOrd="0" presId="urn:microsoft.com/office/officeart/2008/layout/LinedList"/>
    <dgm:cxn modelId="{CF2186B3-AD7C-4804-BA52-4E9A59AAC6D0}" type="presParOf" srcId="{CF7F4EE4-2C53-4688-BEE7-E0FFF2C87C58}" destId="{179130E4-2E73-4374-BDFD-00FCE4F9DD31}" srcOrd="1" destOrd="0" presId="urn:microsoft.com/office/officeart/2008/layout/LinedList"/>
    <dgm:cxn modelId="{D0DB2F40-3BD7-4836-B9D9-34B7A1E9D5BE}" type="presParOf" srcId="{DF0E0570-C2BF-4033-A360-92DF13014F4E}" destId="{9D07ABFC-6A13-4F15-89D5-95F37D998B6A}" srcOrd="2" destOrd="0" presId="urn:microsoft.com/office/officeart/2008/layout/LinedList"/>
    <dgm:cxn modelId="{2CEA1D68-10BB-4DD2-BA36-06327749B53C}" type="presParOf" srcId="{DF0E0570-C2BF-4033-A360-92DF13014F4E}" destId="{13B47E78-6D5E-4727-99C2-BD9777B4A088}" srcOrd="3" destOrd="0" presId="urn:microsoft.com/office/officeart/2008/layout/LinedList"/>
    <dgm:cxn modelId="{58BAA871-B59E-4F9D-9CCD-173BAD2431EB}" type="presParOf" srcId="{13B47E78-6D5E-4727-99C2-BD9777B4A088}" destId="{AD0A1454-63C4-4EB2-A0DC-D08A47E2B575}" srcOrd="0" destOrd="0" presId="urn:microsoft.com/office/officeart/2008/layout/LinedList"/>
    <dgm:cxn modelId="{42C90C11-A436-44F9-AE95-624E4F3936F2}" type="presParOf" srcId="{13B47E78-6D5E-4727-99C2-BD9777B4A088}" destId="{36D33DA7-5682-4E41-B18A-A83A4316A619}" srcOrd="1" destOrd="0" presId="urn:microsoft.com/office/officeart/2008/layout/LinedList"/>
    <dgm:cxn modelId="{88C037C2-5F23-4F92-97D6-CCAC08861AEE}" type="presParOf" srcId="{DF0E0570-C2BF-4033-A360-92DF13014F4E}" destId="{5FE66379-29CD-41CE-8B37-DEAB041BFE28}" srcOrd="4" destOrd="0" presId="urn:microsoft.com/office/officeart/2008/layout/LinedList"/>
    <dgm:cxn modelId="{C5137EA2-FCAF-4296-AEA6-F16D9C2BB4B2}" type="presParOf" srcId="{DF0E0570-C2BF-4033-A360-92DF13014F4E}" destId="{20E7FB4B-62BE-46D3-893E-850593193C26}" srcOrd="5" destOrd="0" presId="urn:microsoft.com/office/officeart/2008/layout/LinedList"/>
    <dgm:cxn modelId="{8D8C1FAA-A40D-4109-A6EA-1C5E339B51D9}" type="presParOf" srcId="{20E7FB4B-62BE-46D3-893E-850593193C26}" destId="{A4E3BD65-FC53-4C04-8142-B9C6F14A3EC3}" srcOrd="0" destOrd="0" presId="urn:microsoft.com/office/officeart/2008/layout/LinedList"/>
    <dgm:cxn modelId="{D21CC5E7-B47D-4084-85AE-71E6F18A1A8E}" type="presParOf" srcId="{20E7FB4B-62BE-46D3-893E-850593193C26}" destId="{08CE4BF1-D379-45A2-B98A-23AE759AB06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1455C1-4C0A-4330-BD03-B6181F8ED83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1D014087-E02B-431B-AA4C-98FE83719DB0}">
      <dgm:prSet custT="1"/>
      <dgm:spPr/>
      <dgm:t>
        <a:bodyPr/>
        <a:lstStyle/>
        <a:p>
          <a:pPr>
            <a:lnSpc>
              <a:spcPct val="100000"/>
            </a:lnSpc>
          </a:pPr>
          <a:r>
            <a:rPr lang="en-GB" sz="1600" b="1"/>
            <a:t>Environment</a:t>
          </a:r>
          <a:r>
            <a:rPr lang="en-GB" sz="1600"/>
            <a:t>:</a:t>
          </a:r>
        </a:p>
      </dgm:t>
    </dgm:pt>
    <dgm:pt modelId="{3BBDAB67-2EE8-467F-9C69-6186F7056693}" type="parTrans" cxnId="{3B8F936E-2E48-48E4-88C0-C0A7BEB67A3C}">
      <dgm:prSet/>
      <dgm:spPr/>
      <dgm:t>
        <a:bodyPr/>
        <a:lstStyle/>
        <a:p>
          <a:pPr algn="l"/>
          <a:endParaRPr lang="en-GB"/>
        </a:p>
      </dgm:t>
    </dgm:pt>
    <dgm:pt modelId="{6793E0B2-3AD7-47DE-B911-9586E184DC71}" type="sibTrans" cxnId="{3B8F936E-2E48-48E4-88C0-C0A7BEB67A3C}">
      <dgm:prSet/>
      <dgm:spPr/>
      <dgm:t>
        <a:bodyPr/>
        <a:lstStyle/>
        <a:p>
          <a:pPr algn="l"/>
          <a:endParaRPr lang="en-GB"/>
        </a:p>
      </dgm:t>
    </dgm:pt>
    <dgm:pt modelId="{C905F31C-D90C-4772-82E9-2343ED77A5DA}">
      <dgm:prSet custT="1"/>
      <dgm:spPr/>
      <dgm:t>
        <a:bodyPr/>
        <a:lstStyle/>
        <a:p>
          <a:pPr>
            <a:lnSpc>
              <a:spcPct val="100000"/>
            </a:lnSpc>
          </a:pPr>
          <a:r>
            <a:rPr lang="en-GB" sz="1600"/>
            <a:t>Supply chain</a:t>
          </a:r>
        </a:p>
      </dgm:t>
    </dgm:pt>
    <dgm:pt modelId="{F8E6CABA-CB49-4CFF-9A64-424F6C099755}" type="parTrans" cxnId="{49D23B77-EFE9-455E-A6D4-B77E569B59E4}">
      <dgm:prSet/>
      <dgm:spPr/>
      <dgm:t>
        <a:bodyPr/>
        <a:lstStyle/>
        <a:p>
          <a:pPr algn="l"/>
          <a:endParaRPr lang="en-GB"/>
        </a:p>
      </dgm:t>
    </dgm:pt>
    <dgm:pt modelId="{901108DC-77A7-4F61-B0E1-C129344A2B17}" type="sibTrans" cxnId="{49D23B77-EFE9-455E-A6D4-B77E569B59E4}">
      <dgm:prSet/>
      <dgm:spPr/>
      <dgm:t>
        <a:bodyPr/>
        <a:lstStyle/>
        <a:p>
          <a:pPr algn="l"/>
          <a:endParaRPr lang="en-GB"/>
        </a:p>
      </dgm:t>
    </dgm:pt>
    <dgm:pt modelId="{5A8B3AC3-E5C5-43C5-86FE-502AC28ABE08}" type="pres">
      <dgm:prSet presAssocID="{FF1455C1-4C0A-4330-BD03-B6181F8ED838}" presName="root" presStyleCnt="0">
        <dgm:presLayoutVars>
          <dgm:dir/>
          <dgm:resizeHandles val="exact"/>
        </dgm:presLayoutVars>
      </dgm:prSet>
      <dgm:spPr/>
    </dgm:pt>
    <dgm:pt modelId="{98364A20-11EA-4127-9F4A-A84CFB87632C}" type="pres">
      <dgm:prSet presAssocID="{1D014087-E02B-431B-AA4C-98FE83719DB0}" presName="compNode" presStyleCnt="0"/>
      <dgm:spPr/>
    </dgm:pt>
    <dgm:pt modelId="{B8AFEA15-8105-466D-B9AA-986481D8E20D}" type="pres">
      <dgm:prSet presAssocID="{1D014087-E02B-431B-AA4C-98FE83719D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stainability"/>
        </a:ext>
      </dgm:extLst>
    </dgm:pt>
    <dgm:pt modelId="{B8EF1FA8-B365-4BAE-826F-6FC61850FF1A}" type="pres">
      <dgm:prSet presAssocID="{1D014087-E02B-431B-AA4C-98FE83719DB0}" presName="spaceRect" presStyleCnt="0"/>
      <dgm:spPr/>
    </dgm:pt>
    <dgm:pt modelId="{F8255B8D-3F8C-4BAF-B709-70D46D125F55}" type="pres">
      <dgm:prSet presAssocID="{1D014087-E02B-431B-AA4C-98FE83719DB0}" presName="textRect" presStyleLbl="revTx" presStyleIdx="0" presStyleCnt="2">
        <dgm:presLayoutVars>
          <dgm:chMax val="1"/>
          <dgm:chPref val="1"/>
        </dgm:presLayoutVars>
      </dgm:prSet>
      <dgm:spPr/>
    </dgm:pt>
    <dgm:pt modelId="{A06A2B05-B029-4C28-8C4C-31D35F7EF170}" type="pres">
      <dgm:prSet presAssocID="{6793E0B2-3AD7-47DE-B911-9586E184DC71}" presName="sibTrans" presStyleCnt="0"/>
      <dgm:spPr/>
    </dgm:pt>
    <dgm:pt modelId="{4222C4E2-489A-47A2-BF49-1362EF162D89}" type="pres">
      <dgm:prSet presAssocID="{C905F31C-D90C-4772-82E9-2343ED77A5DA}" presName="compNode" presStyleCnt="0"/>
      <dgm:spPr/>
    </dgm:pt>
    <dgm:pt modelId="{FC2A0CD7-98C4-402F-ACCE-54B4A53891C9}" type="pres">
      <dgm:prSet presAssocID="{C905F31C-D90C-4772-82E9-2343ED77A5D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uck"/>
        </a:ext>
      </dgm:extLst>
    </dgm:pt>
    <dgm:pt modelId="{A6E308DC-9677-4CA1-99D1-BF494A8CEC59}" type="pres">
      <dgm:prSet presAssocID="{C905F31C-D90C-4772-82E9-2343ED77A5DA}" presName="spaceRect" presStyleCnt="0"/>
      <dgm:spPr/>
    </dgm:pt>
    <dgm:pt modelId="{E1B94F03-C89A-4BA4-BE97-517E22254995}" type="pres">
      <dgm:prSet presAssocID="{C905F31C-D90C-4772-82E9-2343ED77A5DA}" presName="textRect" presStyleLbl="revTx" presStyleIdx="1" presStyleCnt="2">
        <dgm:presLayoutVars>
          <dgm:chMax val="1"/>
          <dgm:chPref val="1"/>
        </dgm:presLayoutVars>
      </dgm:prSet>
      <dgm:spPr/>
    </dgm:pt>
  </dgm:ptLst>
  <dgm:cxnLst>
    <dgm:cxn modelId="{DB4E2605-2573-4ACF-810E-AF985E0452BF}" type="presOf" srcId="{C905F31C-D90C-4772-82E9-2343ED77A5DA}" destId="{E1B94F03-C89A-4BA4-BE97-517E22254995}" srcOrd="0" destOrd="0" presId="urn:microsoft.com/office/officeart/2018/2/layout/IconLabelList"/>
    <dgm:cxn modelId="{76579F41-8878-4813-9534-D1B49640626B}" type="presOf" srcId="{FF1455C1-4C0A-4330-BD03-B6181F8ED838}" destId="{5A8B3AC3-E5C5-43C5-86FE-502AC28ABE08}" srcOrd="0" destOrd="0" presId="urn:microsoft.com/office/officeart/2018/2/layout/IconLabelList"/>
    <dgm:cxn modelId="{3B8F936E-2E48-48E4-88C0-C0A7BEB67A3C}" srcId="{FF1455C1-4C0A-4330-BD03-B6181F8ED838}" destId="{1D014087-E02B-431B-AA4C-98FE83719DB0}" srcOrd="0" destOrd="0" parTransId="{3BBDAB67-2EE8-467F-9C69-6186F7056693}" sibTransId="{6793E0B2-3AD7-47DE-B911-9586E184DC71}"/>
    <dgm:cxn modelId="{49D23B77-EFE9-455E-A6D4-B77E569B59E4}" srcId="{FF1455C1-4C0A-4330-BD03-B6181F8ED838}" destId="{C905F31C-D90C-4772-82E9-2343ED77A5DA}" srcOrd="1" destOrd="0" parTransId="{F8E6CABA-CB49-4CFF-9A64-424F6C099755}" sibTransId="{901108DC-77A7-4F61-B0E1-C129344A2B17}"/>
    <dgm:cxn modelId="{4AD54B58-E01F-478A-A197-9C14C7848CD2}" type="presOf" srcId="{1D014087-E02B-431B-AA4C-98FE83719DB0}" destId="{F8255B8D-3F8C-4BAF-B709-70D46D125F55}" srcOrd="0" destOrd="0" presId="urn:microsoft.com/office/officeart/2018/2/layout/IconLabelList"/>
    <dgm:cxn modelId="{F09F9DDB-7FB2-4FA8-9B2B-1D259BEF4010}" type="presParOf" srcId="{5A8B3AC3-E5C5-43C5-86FE-502AC28ABE08}" destId="{98364A20-11EA-4127-9F4A-A84CFB87632C}" srcOrd="0" destOrd="0" presId="urn:microsoft.com/office/officeart/2018/2/layout/IconLabelList"/>
    <dgm:cxn modelId="{CE427EDE-F59C-40F4-A441-131E24CD56FF}" type="presParOf" srcId="{98364A20-11EA-4127-9F4A-A84CFB87632C}" destId="{B8AFEA15-8105-466D-B9AA-986481D8E20D}" srcOrd="0" destOrd="0" presId="urn:microsoft.com/office/officeart/2018/2/layout/IconLabelList"/>
    <dgm:cxn modelId="{C2D96F20-5B7B-4CBD-8D85-31E8BEAA1FB7}" type="presParOf" srcId="{98364A20-11EA-4127-9F4A-A84CFB87632C}" destId="{B8EF1FA8-B365-4BAE-826F-6FC61850FF1A}" srcOrd="1" destOrd="0" presId="urn:microsoft.com/office/officeart/2018/2/layout/IconLabelList"/>
    <dgm:cxn modelId="{F7123F2E-658D-4314-839C-3D282339590D}" type="presParOf" srcId="{98364A20-11EA-4127-9F4A-A84CFB87632C}" destId="{F8255B8D-3F8C-4BAF-B709-70D46D125F55}" srcOrd="2" destOrd="0" presId="urn:microsoft.com/office/officeart/2018/2/layout/IconLabelList"/>
    <dgm:cxn modelId="{49DF6B8C-A48F-4022-B3D7-625D57AD3D3A}" type="presParOf" srcId="{5A8B3AC3-E5C5-43C5-86FE-502AC28ABE08}" destId="{A06A2B05-B029-4C28-8C4C-31D35F7EF170}" srcOrd="1" destOrd="0" presId="urn:microsoft.com/office/officeart/2018/2/layout/IconLabelList"/>
    <dgm:cxn modelId="{275C0823-4152-4DEF-A806-997BBB79E9A2}" type="presParOf" srcId="{5A8B3AC3-E5C5-43C5-86FE-502AC28ABE08}" destId="{4222C4E2-489A-47A2-BF49-1362EF162D89}" srcOrd="2" destOrd="0" presId="urn:microsoft.com/office/officeart/2018/2/layout/IconLabelList"/>
    <dgm:cxn modelId="{66BD3042-15DD-4C71-AED6-6719C52313F3}" type="presParOf" srcId="{4222C4E2-489A-47A2-BF49-1362EF162D89}" destId="{FC2A0CD7-98C4-402F-ACCE-54B4A53891C9}" srcOrd="0" destOrd="0" presId="urn:microsoft.com/office/officeart/2018/2/layout/IconLabelList"/>
    <dgm:cxn modelId="{2188BA5E-B623-4F6A-BB9E-CB85E1729BC2}" type="presParOf" srcId="{4222C4E2-489A-47A2-BF49-1362EF162D89}" destId="{A6E308DC-9677-4CA1-99D1-BF494A8CEC59}" srcOrd="1" destOrd="0" presId="urn:microsoft.com/office/officeart/2018/2/layout/IconLabelList"/>
    <dgm:cxn modelId="{03BFEF69-5D67-4944-B1A1-6AD354988404}" type="presParOf" srcId="{4222C4E2-489A-47A2-BF49-1362EF162D89}" destId="{E1B94F03-C89A-4BA4-BE97-517E2225499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D23E1C-0421-4D3A-A68C-E1A29839EAC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11FDE0AB-685B-4DE6-8CEA-A8A1C8FDCB9C}">
      <dgm:prSet custT="1"/>
      <dgm:spPr/>
      <dgm:t>
        <a:bodyPr/>
        <a:lstStyle/>
        <a:p>
          <a:pPr>
            <a:lnSpc>
              <a:spcPct val="100000"/>
            </a:lnSpc>
          </a:pPr>
          <a:r>
            <a:rPr lang="en-GB" sz="1600" b="1"/>
            <a:t>Technology: </a:t>
          </a:r>
        </a:p>
      </dgm:t>
    </dgm:pt>
    <dgm:pt modelId="{DFF9CAD5-AD98-4B9C-9061-9AB32342C48F}" type="parTrans" cxnId="{3A653514-2B09-42F1-B837-0C4EDE2C6381}">
      <dgm:prSet/>
      <dgm:spPr/>
      <dgm:t>
        <a:bodyPr/>
        <a:lstStyle/>
        <a:p>
          <a:endParaRPr lang="en-GB"/>
        </a:p>
      </dgm:t>
    </dgm:pt>
    <dgm:pt modelId="{98EDB036-C224-4808-BA30-1957B3ED5367}" type="sibTrans" cxnId="{3A653514-2B09-42F1-B837-0C4EDE2C6381}">
      <dgm:prSet/>
      <dgm:spPr/>
      <dgm:t>
        <a:bodyPr/>
        <a:lstStyle/>
        <a:p>
          <a:endParaRPr lang="en-GB"/>
        </a:p>
      </dgm:t>
    </dgm:pt>
    <dgm:pt modelId="{A27C4329-FA18-4697-B727-5EF5BDAFFEE4}">
      <dgm:prSet custT="1"/>
      <dgm:spPr/>
      <dgm:t>
        <a:bodyPr/>
        <a:lstStyle/>
        <a:p>
          <a:pPr>
            <a:lnSpc>
              <a:spcPct val="100000"/>
            </a:lnSpc>
          </a:pPr>
          <a:r>
            <a:rPr lang="en-GB" sz="1600"/>
            <a:t>Advertisement- Link in  </a:t>
          </a:r>
        </a:p>
      </dgm:t>
    </dgm:pt>
    <dgm:pt modelId="{825C374D-B7CC-49A3-A335-6D549FC174CC}" type="parTrans" cxnId="{17B5219E-54AA-42B4-B881-DF70F4A9852E}">
      <dgm:prSet/>
      <dgm:spPr/>
      <dgm:t>
        <a:bodyPr/>
        <a:lstStyle/>
        <a:p>
          <a:endParaRPr lang="en-GB"/>
        </a:p>
      </dgm:t>
    </dgm:pt>
    <dgm:pt modelId="{860F2EE8-F7DA-46C9-ADAB-35A492FA2F9B}" type="sibTrans" cxnId="{17B5219E-54AA-42B4-B881-DF70F4A9852E}">
      <dgm:prSet/>
      <dgm:spPr/>
      <dgm:t>
        <a:bodyPr/>
        <a:lstStyle/>
        <a:p>
          <a:endParaRPr lang="en-GB"/>
        </a:p>
      </dgm:t>
    </dgm:pt>
    <dgm:pt modelId="{564B1524-E804-4C1B-90F2-D6233F435218}" type="pres">
      <dgm:prSet presAssocID="{7CD23E1C-0421-4D3A-A68C-E1A29839EACB}" presName="root" presStyleCnt="0">
        <dgm:presLayoutVars>
          <dgm:dir/>
          <dgm:resizeHandles val="exact"/>
        </dgm:presLayoutVars>
      </dgm:prSet>
      <dgm:spPr/>
    </dgm:pt>
    <dgm:pt modelId="{AABEDABD-5635-43CD-BC08-30F9A8CC0B65}" type="pres">
      <dgm:prSet presAssocID="{11FDE0AB-685B-4DE6-8CEA-A8A1C8FDCB9C}" presName="compNode" presStyleCnt="0"/>
      <dgm:spPr/>
    </dgm:pt>
    <dgm:pt modelId="{C8407ED6-14C4-4605-9257-A8AF03A65240}" type="pres">
      <dgm:prSet presAssocID="{11FDE0AB-685B-4DE6-8CEA-A8A1C8FDCB9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14595A43-CDD4-46D0-B866-14D89B78070B}" type="pres">
      <dgm:prSet presAssocID="{11FDE0AB-685B-4DE6-8CEA-A8A1C8FDCB9C}" presName="spaceRect" presStyleCnt="0"/>
      <dgm:spPr/>
    </dgm:pt>
    <dgm:pt modelId="{0B895755-2F4E-4FC2-873A-27339045BFC6}" type="pres">
      <dgm:prSet presAssocID="{11FDE0AB-685B-4DE6-8CEA-A8A1C8FDCB9C}" presName="textRect" presStyleLbl="revTx" presStyleIdx="0" presStyleCnt="2">
        <dgm:presLayoutVars>
          <dgm:chMax val="1"/>
          <dgm:chPref val="1"/>
        </dgm:presLayoutVars>
      </dgm:prSet>
      <dgm:spPr/>
    </dgm:pt>
    <dgm:pt modelId="{C266D141-6272-4E07-9639-B761D072F831}" type="pres">
      <dgm:prSet presAssocID="{98EDB036-C224-4808-BA30-1957B3ED5367}" presName="sibTrans" presStyleCnt="0"/>
      <dgm:spPr/>
    </dgm:pt>
    <dgm:pt modelId="{152F6939-E59E-4967-88B7-C15E2640FCA5}" type="pres">
      <dgm:prSet presAssocID="{A27C4329-FA18-4697-B727-5EF5BDAFFEE4}" presName="compNode" presStyleCnt="0"/>
      <dgm:spPr/>
    </dgm:pt>
    <dgm:pt modelId="{E12CDD4E-FF20-456F-9754-012C2B4DC68F}" type="pres">
      <dgm:prSet presAssocID="{A27C4329-FA18-4697-B727-5EF5BDAFFE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nk"/>
        </a:ext>
      </dgm:extLst>
    </dgm:pt>
    <dgm:pt modelId="{36FE05E5-7164-44DC-B857-0773DC9D8AB9}" type="pres">
      <dgm:prSet presAssocID="{A27C4329-FA18-4697-B727-5EF5BDAFFEE4}" presName="spaceRect" presStyleCnt="0"/>
      <dgm:spPr/>
    </dgm:pt>
    <dgm:pt modelId="{D9982A68-8838-447E-986F-EDC3B9528C75}" type="pres">
      <dgm:prSet presAssocID="{A27C4329-FA18-4697-B727-5EF5BDAFFEE4}" presName="textRect" presStyleLbl="revTx" presStyleIdx="1" presStyleCnt="2">
        <dgm:presLayoutVars>
          <dgm:chMax val="1"/>
          <dgm:chPref val="1"/>
        </dgm:presLayoutVars>
      </dgm:prSet>
      <dgm:spPr/>
    </dgm:pt>
  </dgm:ptLst>
  <dgm:cxnLst>
    <dgm:cxn modelId="{3A653514-2B09-42F1-B837-0C4EDE2C6381}" srcId="{7CD23E1C-0421-4D3A-A68C-E1A29839EACB}" destId="{11FDE0AB-685B-4DE6-8CEA-A8A1C8FDCB9C}" srcOrd="0" destOrd="0" parTransId="{DFF9CAD5-AD98-4B9C-9061-9AB32342C48F}" sibTransId="{98EDB036-C224-4808-BA30-1957B3ED5367}"/>
    <dgm:cxn modelId="{D436113F-CBDF-45CB-93F3-FC084F62A477}" type="presOf" srcId="{7CD23E1C-0421-4D3A-A68C-E1A29839EACB}" destId="{564B1524-E804-4C1B-90F2-D6233F435218}" srcOrd="0" destOrd="0" presId="urn:microsoft.com/office/officeart/2018/2/layout/IconLabelList"/>
    <dgm:cxn modelId="{231E7B49-F310-43C3-895F-1F0B2CB2DC58}" type="presOf" srcId="{11FDE0AB-685B-4DE6-8CEA-A8A1C8FDCB9C}" destId="{0B895755-2F4E-4FC2-873A-27339045BFC6}" srcOrd="0" destOrd="0" presId="urn:microsoft.com/office/officeart/2018/2/layout/IconLabelList"/>
    <dgm:cxn modelId="{271B924C-DCE9-45F7-91E4-AD88F80BE593}" type="presOf" srcId="{A27C4329-FA18-4697-B727-5EF5BDAFFEE4}" destId="{D9982A68-8838-447E-986F-EDC3B9528C75}" srcOrd="0" destOrd="0" presId="urn:microsoft.com/office/officeart/2018/2/layout/IconLabelList"/>
    <dgm:cxn modelId="{17B5219E-54AA-42B4-B881-DF70F4A9852E}" srcId="{7CD23E1C-0421-4D3A-A68C-E1A29839EACB}" destId="{A27C4329-FA18-4697-B727-5EF5BDAFFEE4}" srcOrd="1" destOrd="0" parTransId="{825C374D-B7CC-49A3-A335-6D549FC174CC}" sibTransId="{860F2EE8-F7DA-46C9-ADAB-35A492FA2F9B}"/>
    <dgm:cxn modelId="{2D545219-BF4C-451C-98A6-01CBCD239F65}" type="presParOf" srcId="{564B1524-E804-4C1B-90F2-D6233F435218}" destId="{AABEDABD-5635-43CD-BC08-30F9A8CC0B65}" srcOrd="0" destOrd="0" presId="urn:microsoft.com/office/officeart/2018/2/layout/IconLabelList"/>
    <dgm:cxn modelId="{4F7C03FD-633F-4EDF-B3BF-7E263C58C70E}" type="presParOf" srcId="{AABEDABD-5635-43CD-BC08-30F9A8CC0B65}" destId="{C8407ED6-14C4-4605-9257-A8AF03A65240}" srcOrd="0" destOrd="0" presId="urn:microsoft.com/office/officeart/2018/2/layout/IconLabelList"/>
    <dgm:cxn modelId="{D8160A87-D000-4D51-93C5-1C84E954D2B3}" type="presParOf" srcId="{AABEDABD-5635-43CD-BC08-30F9A8CC0B65}" destId="{14595A43-CDD4-46D0-B866-14D89B78070B}" srcOrd="1" destOrd="0" presId="urn:microsoft.com/office/officeart/2018/2/layout/IconLabelList"/>
    <dgm:cxn modelId="{639672D8-95FC-4C8D-B57C-AC3CE355CCF1}" type="presParOf" srcId="{AABEDABD-5635-43CD-BC08-30F9A8CC0B65}" destId="{0B895755-2F4E-4FC2-873A-27339045BFC6}" srcOrd="2" destOrd="0" presId="urn:microsoft.com/office/officeart/2018/2/layout/IconLabelList"/>
    <dgm:cxn modelId="{C10723B3-D435-431C-A584-59111B5468E2}" type="presParOf" srcId="{564B1524-E804-4C1B-90F2-D6233F435218}" destId="{C266D141-6272-4E07-9639-B761D072F831}" srcOrd="1" destOrd="0" presId="urn:microsoft.com/office/officeart/2018/2/layout/IconLabelList"/>
    <dgm:cxn modelId="{54E6E0C5-EDA2-4AA8-9609-F3BBEBB67122}" type="presParOf" srcId="{564B1524-E804-4C1B-90F2-D6233F435218}" destId="{152F6939-E59E-4967-88B7-C15E2640FCA5}" srcOrd="2" destOrd="0" presId="urn:microsoft.com/office/officeart/2018/2/layout/IconLabelList"/>
    <dgm:cxn modelId="{97B4B1E2-04D7-45A5-BCA2-DC90A3848F70}" type="presParOf" srcId="{152F6939-E59E-4967-88B7-C15E2640FCA5}" destId="{E12CDD4E-FF20-456F-9754-012C2B4DC68F}" srcOrd="0" destOrd="0" presId="urn:microsoft.com/office/officeart/2018/2/layout/IconLabelList"/>
    <dgm:cxn modelId="{68D5926E-A3CE-4EE8-AE78-C21F834FED34}" type="presParOf" srcId="{152F6939-E59E-4967-88B7-C15E2640FCA5}" destId="{36FE05E5-7164-44DC-B857-0773DC9D8AB9}" srcOrd="1" destOrd="0" presId="urn:microsoft.com/office/officeart/2018/2/layout/IconLabelList"/>
    <dgm:cxn modelId="{40E1F956-0806-4F09-A8CC-510D353451BD}" type="presParOf" srcId="{152F6939-E59E-4967-88B7-C15E2640FCA5}" destId="{D9982A68-8838-447E-986F-EDC3B9528C75}"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732F010-D929-49BA-B96D-64CF89D4912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31624E0-C015-464C-AAD5-3CBC67E3846D}">
      <dgm:prSet/>
      <dgm:spPr/>
      <dgm:t>
        <a:bodyPr/>
        <a:lstStyle/>
        <a:p>
          <a:r>
            <a:rPr lang="en-US" b="1"/>
            <a:t>External</a:t>
          </a:r>
          <a:endParaRPr lang="en-GB"/>
        </a:p>
      </dgm:t>
    </dgm:pt>
    <dgm:pt modelId="{1CF138B2-5AB2-4C33-9ECB-37B5A83E0E00}" type="parTrans" cxnId="{65930A40-7C2C-44E7-AF3A-33DB6ED7D8C9}">
      <dgm:prSet/>
      <dgm:spPr/>
      <dgm:t>
        <a:bodyPr/>
        <a:lstStyle/>
        <a:p>
          <a:endParaRPr lang="en-GB"/>
        </a:p>
      </dgm:t>
    </dgm:pt>
    <dgm:pt modelId="{107B80FB-5EE7-4D72-8B46-3D042E9E6D31}" type="sibTrans" cxnId="{65930A40-7C2C-44E7-AF3A-33DB6ED7D8C9}">
      <dgm:prSet/>
      <dgm:spPr/>
      <dgm:t>
        <a:bodyPr/>
        <a:lstStyle/>
        <a:p>
          <a:endParaRPr lang="en-GB"/>
        </a:p>
      </dgm:t>
    </dgm:pt>
    <dgm:pt modelId="{052242DE-F7E6-4552-AABC-EB3B1EDF9327}" type="pres">
      <dgm:prSet presAssocID="{7732F010-D929-49BA-B96D-64CF89D4912C}" presName="vert0" presStyleCnt="0">
        <dgm:presLayoutVars>
          <dgm:dir/>
          <dgm:animOne val="branch"/>
          <dgm:animLvl val="lvl"/>
        </dgm:presLayoutVars>
      </dgm:prSet>
      <dgm:spPr/>
    </dgm:pt>
    <dgm:pt modelId="{DC18A8AB-FF67-4704-BA74-9334E87552F8}" type="pres">
      <dgm:prSet presAssocID="{431624E0-C015-464C-AAD5-3CBC67E3846D}" presName="thickLine" presStyleLbl="alignNode1" presStyleIdx="0" presStyleCnt="1"/>
      <dgm:spPr/>
    </dgm:pt>
    <dgm:pt modelId="{7300754F-42F4-4E08-8182-1AF47674E7B8}" type="pres">
      <dgm:prSet presAssocID="{431624E0-C015-464C-AAD5-3CBC67E3846D}" presName="horz1" presStyleCnt="0"/>
      <dgm:spPr/>
    </dgm:pt>
    <dgm:pt modelId="{69550C2D-3E79-4AEB-984A-EABDB753BA7B}" type="pres">
      <dgm:prSet presAssocID="{431624E0-C015-464C-AAD5-3CBC67E3846D}" presName="tx1" presStyleLbl="revTx" presStyleIdx="0" presStyleCnt="1"/>
      <dgm:spPr/>
    </dgm:pt>
    <dgm:pt modelId="{5E04BCE8-A8B4-4C15-BDB9-87B9E69A9D5D}" type="pres">
      <dgm:prSet presAssocID="{431624E0-C015-464C-AAD5-3CBC67E3846D}" presName="vert1" presStyleCnt="0"/>
      <dgm:spPr/>
    </dgm:pt>
  </dgm:ptLst>
  <dgm:cxnLst>
    <dgm:cxn modelId="{65930A40-7C2C-44E7-AF3A-33DB6ED7D8C9}" srcId="{7732F010-D929-49BA-B96D-64CF89D4912C}" destId="{431624E0-C015-464C-AAD5-3CBC67E3846D}" srcOrd="0" destOrd="0" parTransId="{1CF138B2-5AB2-4C33-9ECB-37B5A83E0E00}" sibTransId="{107B80FB-5EE7-4D72-8B46-3D042E9E6D31}"/>
    <dgm:cxn modelId="{43834266-B66B-4E24-AD24-E9EED7808F5F}" type="presOf" srcId="{431624E0-C015-464C-AAD5-3CBC67E3846D}" destId="{69550C2D-3E79-4AEB-984A-EABDB753BA7B}" srcOrd="0" destOrd="0" presId="urn:microsoft.com/office/officeart/2008/layout/LinedList"/>
    <dgm:cxn modelId="{399C6479-786C-4686-8B0E-61EF55F241D6}" type="presOf" srcId="{7732F010-D929-49BA-B96D-64CF89D4912C}" destId="{052242DE-F7E6-4552-AABC-EB3B1EDF9327}" srcOrd="0" destOrd="0" presId="urn:microsoft.com/office/officeart/2008/layout/LinedList"/>
    <dgm:cxn modelId="{BC5AA969-40BD-44D1-A810-D1831BE41E90}" type="presParOf" srcId="{052242DE-F7E6-4552-AABC-EB3B1EDF9327}" destId="{DC18A8AB-FF67-4704-BA74-9334E87552F8}" srcOrd="0" destOrd="0" presId="urn:microsoft.com/office/officeart/2008/layout/LinedList"/>
    <dgm:cxn modelId="{FFE9C0FD-C87F-4F14-9719-BA5C4D2DC477}" type="presParOf" srcId="{052242DE-F7E6-4552-AABC-EB3B1EDF9327}" destId="{7300754F-42F4-4E08-8182-1AF47674E7B8}" srcOrd="1" destOrd="0" presId="urn:microsoft.com/office/officeart/2008/layout/LinedList"/>
    <dgm:cxn modelId="{056806CB-3B9E-45E2-9809-DCBBE6400448}" type="presParOf" srcId="{7300754F-42F4-4E08-8182-1AF47674E7B8}" destId="{69550C2D-3E79-4AEB-984A-EABDB753BA7B}" srcOrd="0" destOrd="0" presId="urn:microsoft.com/office/officeart/2008/layout/LinedList"/>
    <dgm:cxn modelId="{E4E66041-BC42-4A69-947C-34C2B088E0C7}" type="presParOf" srcId="{7300754F-42F4-4E08-8182-1AF47674E7B8}" destId="{5E04BCE8-A8B4-4C15-BDB9-87B9E69A9D5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63232F-6AA9-4381-9018-25679277186B}" type="doc">
      <dgm:prSet loTypeId="urn:microsoft.com/office/officeart/2005/8/layout/radial2" loCatId="relationship" qsTypeId="urn:microsoft.com/office/officeart/2005/8/quickstyle/simple2" qsCatId="simple" csTypeId="urn:microsoft.com/office/officeart/2005/8/colors/accent1_2" csCatId="accent1" phldr="1"/>
      <dgm:spPr/>
      <dgm:t>
        <a:bodyPr/>
        <a:lstStyle/>
        <a:p>
          <a:endParaRPr lang="en-GB"/>
        </a:p>
      </dgm:t>
    </dgm:pt>
    <dgm:pt modelId="{0D581474-721E-4D04-9139-31C4BF2E8DF1}">
      <dgm:prSet custT="1"/>
      <dgm:spPr/>
      <dgm:t>
        <a:bodyPr/>
        <a:lstStyle/>
        <a:p>
          <a:r>
            <a:rPr lang="en-GB" sz="1000" b="1" i="1" dirty="0"/>
            <a:t>Society</a:t>
          </a:r>
          <a:endParaRPr lang="en-GB" sz="1000" dirty="0"/>
        </a:p>
      </dgm:t>
    </dgm:pt>
    <dgm:pt modelId="{AB0CEBDF-8DD3-45C8-896C-1F6265960A7E}" type="parTrans" cxnId="{98DFDAB5-0619-4190-B168-43D9E18C8BD7}">
      <dgm:prSet/>
      <dgm:spPr/>
      <dgm:t>
        <a:bodyPr/>
        <a:lstStyle/>
        <a:p>
          <a:endParaRPr lang="en-GB"/>
        </a:p>
      </dgm:t>
    </dgm:pt>
    <dgm:pt modelId="{56E0EC09-2D1B-4702-98C0-5562EC8373CC}" type="sibTrans" cxnId="{98DFDAB5-0619-4190-B168-43D9E18C8BD7}">
      <dgm:prSet/>
      <dgm:spPr/>
      <dgm:t>
        <a:bodyPr/>
        <a:lstStyle/>
        <a:p>
          <a:endParaRPr lang="en-GB"/>
        </a:p>
      </dgm:t>
    </dgm:pt>
    <dgm:pt modelId="{AADB167C-7B17-44AC-BE23-C7B6DA590793}">
      <dgm:prSet custT="1"/>
      <dgm:spPr/>
      <dgm:t>
        <a:bodyPr/>
        <a:lstStyle/>
        <a:p>
          <a:r>
            <a:rPr lang="en-GB" sz="1000" b="1" i="1" dirty="0"/>
            <a:t>Pricing</a:t>
          </a:r>
          <a:r>
            <a:rPr lang="en-GB" sz="500" b="1" i="1" dirty="0"/>
            <a:t> </a:t>
          </a:r>
          <a:endParaRPr lang="en-GB" sz="500" dirty="0"/>
        </a:p>
      </dgm:t>
    </dgm:pt>
    <dgm:pt modelId="{0453C16B-6E27-42D3-BE8C-1B33344996D1}" type="parTrans" cxnId="{22BA1B18-5B11-41D4-BAC8-FB7261FC49B7}">
      <dgm:prSet/>
      <dgm:spPr/>
      <dgm:t>
        <a:bodyPr/>
        <a:lstStyle/>
        <a:p>
          <a:endParaRPr lang="en-GB"/>
        </a:p>
      </dgm:t>
    </dgm:pt>
    <dgm:pt modelId="{C14160C9-B9F1-46F7-B812-B6D7BD187B35}" type="sibTrans" cxnId="{22BA1B18-5B11-41D4-BAC8-FB7261FC49B7}">
      <dgm:prSet/>
      <dgm:spPr/>
      <dgm:t>
        <a:bodyPr/>
        <a:lstStyle/>
        <a:p>
          <a:endParaRPr lang="en-GB"/>
        </a:p>
      </dgm:t>
    </dgm:pt>
    <dgm:pt modelId="{434B0BA6-D074-4F07-A697-2EAE50016923}">
      <dgm:prSet custT="1"/>
      <dgm:spPr/>
      <dgm:t>
        <a:bodyPr/>
        <a:lstStyle/>
        <a:p>
          <a:r>
            <a:rPr lang="en-GB" sz="1000" b="1" i="1" dirty="0"/>
            <a:t>Competition</a:t>
          </a:r>
          <a:r>
            <a:rPr lang="en-GB" sz="500" b="1" i="1" dirty="0"/>
            <a:t> </a:t>
          </a:r>
          <a:endParaRPr lang="en-GB" sz="500" dirty="0"/>
        </a:p>
      </dgm:t>
    </dgm:pt>
    <dgm:pt modelId="{23B00DB8-63FE-4DEB-979C-80AF33E5DCB6}" type="parTrans" cxnId="{13862DBC-42D3-4C4C-B19E-F567FF8351F9}">
      <dgm:prSet/>
      <dgm:spPr/>
      <dgm:t>
        <a:bodyPr/>
        <a:lstStyle/>
        <a:p>
          <a:endParaRPr lang="en-GB"/>
        </a:p>
      </dgm:t>
    </dgm:pt>
    <dgm:pt modelId="{F050F019-19E6-45E7-93BE-DBBB965ED27E}" type="sibTrans" cxnId="{13862DBC-42D3-4C4C-B19E-F567FF8351F9}">
      <dgm:prSet/>
      <dgm:spPr/>
      <dgm:t>
        <a:bodyPr/>
        <a:lstStyle/>
        <a:p>
          <a:endParaRPr lang="en-GB"/>
        </a:p>
      </dgm:t>
    </dgm:pt>
    <dgm:pt modelId="{2149DEE4-3D7F-4A63-A4AF-2F1110DEDC5D}">
      <dgm:prSet custT="1"/>
      <dgm:spPr/>
      <dgm:t>
        <a:bodyPr/>
        <a:lstStyle/>
        <a:p>
          <a:r>
            <a:rPr lang="en-GB" sz="1000" b="1" i="1" dirty="0"/>
            <a:t>Value of money </a:t>
          </a:r>
          <a:endParaRPr lang="en-GB" sz="1000" dirty="0"/>
        </a:p>
      </dgm:t>
    </dgm:pt>
    <dgm:pt modelId="{AF259379-BE59-4861-B058-98069D44C28B}" type="parTrans" cxnId="{139AA067-2401-4237-98A7-FCDADCCEEC0B}">
      <dgm:prSet/>
      <dgm:spPr/>
      <dgm:t>
        <a:bodyPr/>
        <a:lstStyle/>
        <a:p>
          <a:endParaRPr lang="en-GB"/>
        </a:p>
      </dgm:t>
    </dgm:pt>
    <dgm:pt modelId="{2D2CAC4A-DACF-48FA-AE64-62EBCE97231A}" type="sibTrans" cxnId="{139AA067-2401-4237-98A7-FCDADCCEEC0B}">
      <dgm:prSet/>
      <dgm:spPr/>
      <dgm:t>
        <a:bodyPr/>
        <a:lstStyle/>
        <a:p>
          <a:endParaRPr lang="en-GB"/>
        </a:p>
      </dgm:t>
    </dgm:pt>
    <dgm:pt modelId="{BB36F80C-702E-44F0-817D-246AD3D73EB4}">
      <dgm:prSet custT="1"/>
      <dgm:spPr/>
      <dgm:t>
        <a:bodyPr/>
        <a:lstStyle/>
        <a:p>
          <a:r>
            <a:rPr lang="en-GB" sz="1000" b="1" i="1" dirty="0"/>
            <a:t>Economic</a:t>
          </a:r>
          <a:endParaRPr lang="en-GB" sz="1000" dirty="0"/>
        </a:p>
      </dgm:t>
    </dgm:pt>
    <dgm:pt modelId="{98681356-1D2F-4B03-9B7F-878CA12A153A}" type="parTrans" cxnId="{4AF0D3D7-38CB-4107-A83A-89152584B765}">
      <dgm:prSet/>
      <dgm:spPr/>
      <dgm:t>
        <a:bodyPr/>
        <a:lstStyle/>
        <a:p>
          <a:endParaRPr lang="en-GB"/>
        </a:p>
      </dgm:t>
    </dgm:pt>
    <dgm:pt modelId="{06A12C79-0FBA-4D14-B68C-14270B1D309F}" type="sibTrans" cxnId="{4AF0D3D7-38CB-4107-A83A-89152584B765}">
      <dgm:prSet/>
      <dgm:spPr/>
      <dgm:t>
        <a:bodyPr/>
        <a:lstStyle/>
        <a:p>
          <a:endParaRPr lang="en-GB"/>
        </a:p>
      </dgm:t>
    </dgm:pt>
    <dgm:pt modelId="{D52E71CF-18EF-423F-9BF9-49265B7B4B8B}">
      <dgm:prSet custT="1"/>
      <dgm:spPr/>
      <dgm:t>
        <a:bodyPr/>
        <a:lstStyle/>
        <a:p>
          <a:r>
            <a:rPr lang="en-GB" sz="1000" b="1" i="1" dirty="0"/>
            <a:t>Legislation</a:t>
          </a:r>
          <a:r>
            <a:rPr lang="en-GB" sz="500" b="1" i="1" dirty="0"/>
            <a:t> </a:t>
          </a:r>
          <a:endParaRPr lang="en-GB" sz="500" dirty="0"/>
        </a:p>
      </dgm:t>
    </dgm:pt>
    <dgm:pt modelId="{A91FCB3E-A6B0-4F83-861E-4123EA207491}" type="parTrans" cxnId="{55481DD7-F7A7-469F-A2EE-AACE51D2EFA4}">
      <dgm:prSet/>
      <dgm:spPr/>
      <dgm:t>
        <a:bodyPr/>
        <a:lstStyle/>
        <a:p>
          <a:endParaRPr lang="en-GB"/>
        </a:p>
      </dgm:t>
    </dgm:pt>
    <dgm:pt modelId="{1E5124A1-068A-47E4-8C66-D6FD97B786D7}" type="sibTrans" cxnId="{55481DD7-F7A7-469F-A2EE-AACE51D2EFA4}">
      <dgm:prSet/>
      <dgm:spPr/>
      <dgm:t>
        <a:bodyPr/>
        <a:lstStyle/>
        <a:p>
          <a:endParaRPr lang="en-GB"/>
        </a:p>
      </dgm:t>
    </dgm:pt>
    <dgm:pt modelId="{57E05483-5AC3-43F4-BC19-FC51F548595C}">
      <dgm:prSet custT="1"/>
      <dgm:spPr/>
      <dgm:t>
        <a:bodyPr/>
        <a:lstStyle/>
        <a:p>
          <a:r>
            <a:rPr lang="en-GB" sz="1000" b="1" i="1" dirty="0"/>
            <a:t>Technology</a:t>
          </a:r>
          <a:r>
            <a:rPr lang="en-GB" sz="500" b="1" i="1" dirty="0"/>
            <a:t> </a:t>
          </a:r>
          <a:endParaRPr lang="en-GB" sz="500" dirty="0"/>
        </a:p>
      </dgm:t>
    </dgm:pt>
    <dgm:pt modelId="{5B73D1AD-1282-4F36-B4BA-74C9B85B3559}" type="parTrans" cxnId="{DFF97ABB-8FEE-42F5-BB4C-91E30F10FFBC}">
      <dgm:prSet/>
      <dgm:spPr/>
      <dgm:t>
        <a:bodyPr/>
        <a:lstStyle/>
        <a:p>
          <a:endParaRPr lang="en-GB"/>
        </a:p>
      </dgm:t>
    </dgm:pt>
    <dgm:pt modelId="{88E0A9EB-78CE-4CA0-83AA-76DA9287D7DB}" type="sibTrans" cxnId="{DFF97ABB-8FEE-42F5-BB4C-91E30F10FFBC}">
      <dgm:prSet/>
      <dgm:spPr/>
      <dgm:t>
        <a:bodyPr/>
        <a:lstStyle/>
        <a:p>
          <a:endParaRPr lang="en-GB"/>
        </a:p>
      </dgm:t>
    </dgm:pt>
    <dgm:pt modelId="{3282E2F2-3774-48E0-9ED3-82D7AD39E791}" type="pres">
      <dgm:prSet presAssocID="{D463232F-6AA9-4381-9018-25679277186B}" presName="composite" presStyleCnt="0">
        <dgm:presLayoutVars>
          <dgm:chMax val="5"/>
          <dgm:dir/>
          <dgm:animLvl val="ctr"/>
          <dgm:resizeHandles val="exact"/>
        </dgm:presLayoutVars>
      </dgm:prSet>
      <dgm:spPr/>
    </dgm:pt>
    <dgm:pt modelId="{EB7F432F-A6E9-4685-8126-1F04557F1E85}" type="pres">
      <dgm:prSet presAssocID="{D463232F-6AA9-4381-9018-25679277186B}" presName="cycle" presStyleCnt="0"/>
      <dgm:spPr/>
    </dgm:pt>
    <dgm:pt modelId="{9826900A-8245-4E68-B33E-A7F33B351741}" type="pres">
      <dgm:prSet presAssocID="{D463232F-6AA9-4381-9018-25679277186B}" presName="centerShape" presStyleCnt="0"/>
      <dgm:spPr/>
    </dgm:pt>
    <dgm:pt modelId="{25EC6CC5-F4DD-45D7-8BC7-3440D8829963}" type="pres">
      <dgm:prSet presAssocID="{D463232F-6AA9-4381-9018-25679277186B}" presName="connSite" presStyleLbl="node1" presStyleIdx="0" presStyleCnt="8"/>
      <dgm:spPr/>
    </dgm:pt>
    <dgm:pt modelId="{7B785058-5946-46B4-9076-1CD3F9FB147F}" type="pres">
      <dgm:prSet presAssocID="{D463232F-6AA9-4381-9018-25679277186B}" presName="visible" presStyleLbl="node1" presStyleIdx="0" presStyleCnt="8" custLinFactNeighborX="-1830" custLinFactNeighborY="-4390"/>
      <dgm:spPr>
        <a:blipFill>
          <a:blip xmlns:r="http://schemas.openxmlformats.org/officeDocument/2006/relationships" r:embed="rId1"/>
          <a:srcRect/>
          <a:stretch>
            <a:fillRect l="-39000" r="-39000"/>
          </a:stretch>
        </a:blipFill>
      </dgm:spPr>
      <dgm:extLst>
        <a:ext uri="{E40237B7-FDA0-4F09-8148-C483321AD2D9}">
          <dgm14:cNvPr xmlns:dgm14="http://schemas.microsoft.com/office/drawing/2010/diagram" id="0" name="" descr="Researcher looking into microscope"/>
        </a:ext>
      </dgm:extLst>
    </dgm:pt>
    <dgm:pt modelId="{2A289F9D-5945-44FB-8FD6-67F73575AA5E}" type="pres">
      <dgm:prSet presAssocID="{AB0CEBDF-8DD3-45C8-896C-1F6265960A7E}" presName="Name25" presStyleLbl="parChTrans1D1" presStyleIdx="0" presStyleCnt="7"/>
      <dgm:spPr/>
    </dgm:pt>
    <dgm:pt modelId="{EBD1B3E0-2F64-4C80-B363-DC5979A6D836}" type="pres">
      <dgm:prSet presAssocID="{0D581474-721E-4D04-9139-31C4BF2E8DF1}" presName="node" presStyleCnt="0"/>
      <dgm:spPr/>
    </dgm:pt>
    <dgm:pt modelId="{14978578-73B3-4E37-A130-E2CCCE346EDD}" type="pres">
      <dgm:prSet presAssocID="{0D581474-721E-4D04-9139-31C4BF2E8DF1}" presName="parentNode" presStyleLbl="node1" presStyleIdx="1" presStyleCnt="8" custScaleX="277697" custScaleY="106824" custLinFactX="-33044" custLinFactNeighborX="-100000" custLinFactNeighborY="66078">
        <dgm:presLayoutVars>
          <dgm:chMax val="1"/>
          <dgm:bulletEnabled val="1"/>
        </dgm:presLayoutVars>
      </dgm:prSet>
      <dgm:spPr/>
    </dgm:pt>
    <dgm:pt modelId="{8934B0C1-64D7-4DA8-8A89-C2F09B2A2D58}" type="pres">
      <dgm:prSet presAssocID="{0D581474-721E-4D04-9139-31C4BF2E8DF1}" presName="childNode" presStyleLbl="revTx" presStyleIdx="0" presStyleCnt="0">
        <dgm:presLayoutVars>
          <dgm:bulletEnabled val="1"/>
        </dgm:presLayoutVars>
      </dgm:prSet>
      <dgm:spPr/>
    </dgm:pt>
    <dgm:pt modelId="{A5AE14D9-0FF8-4D64-894C-04F2FC19AEBF}" type="pres">
      <dgm:prSet presAssocID="{0453C16B-6E27-42D3-BE8C-1B33344996D1}" presName="Name25" presStyleLbl="parChTrans1D1" presStyleIdx="1" presStyleCnt="7"/>
      <dgm:spPr/>
    </dgm:pt>
    <dgm:pt modelId="{D824ABBD-69AE-40E2-B113-014ECDE5E205}" type="pres">
      <dgm:prSet presAssocID="{AADB167C-7B17-44AC-BE23-C7B6DA590793}" presName="node" presStyleCnt="0"/>
      <dgm:spPr/>
    </dgm:pt>
    <dgm:pt modelId="{F191FD21-B5B1-48C2-85B7-E2F8219C8449}" type="pres">
      <dgm:prSet presAssocID="{AADB167C-7B17-44AC-BE23-C7B6DA590793}" presName="parentNode" presStyleLbl="node1" presStyleIdx="2" presStyleCnt="8" custScaleX="262366" custScaleY="132424" custLinFactNeighborX="45519" custLinFactNeighborY="-27">
        <dgm:presLayoutVars>
          <dgm:chMax val="1"/>
          <dgm:bulletEnabled val="1"/>
        </dgm:presLayoutVars>
      </dgm:prSet>
      <dgm:spPr/>
    </dgm:pt>
    <dgm:pt modelId="{53238C4F-42DA-4A22-9CCF-2D584237FDDD}" type="pres">
      <dgm:prSet presAssocID="{AADB167C-7B17-44AC-BE23-C7B6DA590793}" presName="childNode" presStyleLbl="revTx" presStyleIdx="0" presStyleCnt="0">
        <dgm:presLayoutVars>
          <dgm:bulletEnabled val="1"/>
        </dgm:presLayoutVars>
      </dgm:prSet>
      <dgm:spPr/>
    </dgm:pt>
    <dgm:pt modelId="{E98F20D5-9110-43A5-A825-15FE9B1CA846}" type="pres">
      <dgm:prSet presAssocID="{23B00DB8-63FE-4DEB-979C-80AF33E5DCB6}" presName="Name25" presStyleLbl="parChTrans1D1" presStyleIdx="2" presStyleCnt="7"/>
      <dgm:spPr/>
    </dgm:pt>
    <dgm:pt modelId="{4A6EC5CF-A196-4620-8659-AF9A74665687}" type="pres">
      <dgm:prSet presAssocID="{434B0BA6-D074-4F07-A697-2EAE50016923}" presName="node" presStyleCnt="0"/>
      <dgm:spPr/>
    </dgm:pt>
    <dgm:pt modelId="{71F9C0EA-8F8A-43A7-8156-FF462B785918}" type="pres">
      <dgm:prSet presAssocID="{434B0BA6-D074-4F07-A697-2EAE50016923}" presName="parentNode" presStyleLbl="node1" presStyleIdx="3" presStyleCnt="8" custScaleX="260035" custScaleY="134825" custLinFactNeighborX="36090" custLinFactNeighborY="11362">
        <dgm:presLayoutVars>
          <dgm:chMax val="1"/>
          <dgm:bulletEnabled val="1"/>
        </dgm:presLayoutVars>
      </dgm:prSet>
      <dgm:spPr/>
    </dgm:pt>
    <dgm:pt modelId="{F44FEC10-EFA5-46A5-BCA4-314065083CFD}" type="pres">
      <dgm:prSet presAssocID="{434B0BA6-D074-4F07-A697-2EAE50016923}" presName="childNode" presStyleLbl="revTx" presStyleIdx="0" presStyleCnt="0">
        <dgm:presLayoutVars>
          <dgm:bulletEnabled val="1"/>
        </dgm:presLayoutVars>
      </dgm:prSet>
      <dgm:spPr/>
    </dgm:pt>
    <dgm:pt modelId="{C5D9E7A7-4173-4ED3-B41E-90C33ED94C2D}" type="pres">
      <dgm:prSet presAssocID="{AF259379-BE59-4861-B058-98069D44C28B}" presName="Name25" presStyleLbl="parChTrans1D1" presStyleIdx="3" presStyleCnt="7"/>
      <dgm:spPr/>
    </dgm:pt>
    <dgm:pt modelId="{53AF7929-7149-49DC-ACB9-2CF7C91FE114}" type="pres">
      <dgm:prSet presAssocID="{2149DEE4-3D7F-4A63-A4AF-2F1110DEDC5D}" presName="node" presStyleCnt="0"/>
      <dgm:spPr/>
    </dgm:pt>
    <dgm:pt modelId="{0BBFA621-AD02-4D12-A95E-A7229829907E}" type="pres">
      <dgm:prSet presAssocID="{2149DEE4-3D7F-4A63-A4AF-2F1110DEDC5D}" presName="parentNode" presStyleLbl="node1" presStyleIdx="4" presStyleCnt="8" custScaleX="285572" custScaleY="124667" custLinFactNeighborX="69128" custLinFactNeighborY="6174">
        <dgm:presLayoutVars>
          <dgm:chMax val="1"/>
          <dgm:bulletEnabled val="1"/>
        </dgm:presLayoutVars>
      </dgm:prSet>
      <dgm:spPr/>
    </dgm:pt>
    <dgm:pt modelId="{239EE52A-6776-4FF8-BE1F-56254A9E580F}" type="pres">
      <dgm:prSet presAssocID="{2149DEE4-3D7F-4A63-A4AF-2F1110DEDC5D}" presName="childNode" presStyleLbl="revTx" presStyleIdx="0" presStyleCnt="0">
        <dgm:presLayoutVars>
          <dgm:bulletEnabled val="1"/>
        </dgm:presLayoutVars>
      </dgm:prSet>
      <dgm:spPr/>
    </dgm:pt>
    <dgm:pt modelId="{4D22C5F8-EA8A-418B-A883-B9FB08807208}" type="pres">
      <dgm:prSet presAssocID="{98681356-1D2F-4B03-9B7F-878CA12A153A}" presName="Name25" presStyleLbl="parChTrans1D1" presStyleIdx="4" presStyleCnt="7"/>
      <dgm:spPr/>
    </dgm:pt>
    <dgm:pt modelId="{A9C337D4-7E2A-4BB5-81EA-3CF73B7AB650}" type="pres">
      <dgm:prSet presAssocID="{BB36F80C-702E-44F0-817D-246AD3D73EB4}" presName="node" presStyleCnt="0"/>
      <dgm:spPr/>
    </dgm:pt>
    <dgm:pt modelId="{D454B815-3451-4C33-BEFB-414DAE019F67}" type="pres">
      <dgm:prSet presAssocID="{BB36F80C-702E-44F0-817D-246AD3D73EB4}" presName="parentNode" presStyleLbl="node1" presStyleIdx="5" presStyleCnt="8" custAng="0" custScaleX="243336" custScaleY="141325" custLinFactNeighborX="75437" custLinFactNeighborY="27071">
        <dgm:presLayoutVars>
          <dgm:chMax val="1"/>
          <dgm:bulletEnabled val="1"/>
        </dgm:presLayoutVars>
      </dgm:prSet>
      <dgm:spPr/>
    </dgm:pt>
    <dgm:pt modelId="{77C720EB-EDBC-4B7E-94E7-AE682A59E994}" type="pres">
      <dgm:prSet presAssocID="{BB36F80C-702E-44F0-817D-246AD3D73EB4}" presName="childNode" presStyleLbl="revTx" presStyleIdx="0" presStyleCnt="0">
        <dgm:presLayoutVars>
          <dgm:bulletEnabled val="1"/>
        </dgm:presLayoutVars>
      </dgm:prSet>
      <dgm:spPr/>
    </dgm:pt>
    <dgm:pt modelId="{2ECA0088-938F-4CC4-BCEE-8742E58B7330}" type="pres">
      <dgm:prSet presAssocID="{A91FCB3E-A6B0-4F83-861E-4123EA207491}" presName="Name25" presStyleLbl="parChTrans1D1" presStyleIdx="5" presStyleCnt="7"/>
      <dgm:spPr/>
    </dgm:pt>
    <dgm:pt modelId="{D98DA203-C040-46C1-B272-BA0BD2358B83}" type="pres">
      <dgm:prSet presAssocID="{D52E71CF-18EF-423F-9BF9-49265B7B4B8B}" presName="node" presStyleCnt="0"/>
      <dgm:spPr/>
    </dgm:pt>
    <dgm:pt modelId="{253065E4-8605-4D3B-A4ED-EE86CD00DF80}" type="pres">
      <dgm:prSet presAssocID="{D52E71CF-18EF-423F-9BF9-49265B7B4B8B}" presName="parentNode" presStyleLbl="node1" presStyleIdx="6" presStyleCnt="8" custScaleX="252586" custScaleY="160926" custLinFactNeighborX="38785" custLinFactNeighborY="57459">
        <dgm:presLayoutVars>
          <dgm:chMax val="1"/>
          <dgm:bulletEnabled val="1"/>
        </dgm:presLayoutVars>
      </dgm:prSet>
      <dgm:spPr/>
    </dgm:pt>
    <dgm:pt modelId="{20AE7EC2-230E-4B23-8D4D-7D5024B4BBE5}" type="pres">
      <dgm:prSet presAssocID="{D52E71CF-18EF-423F-9BF9-49265B7B4B8B}" presName="childNode" presStyleLbl="revTx" presStyleIdx="0" presStyleCnt="0">
        <dgm:presLayoutVars>
          <dgm:bulletEnabled val="1"/>
        </dgm:presLayoutVars>
      </dgm:prSet>
      <dgm:spPr/>
    </dgm:pt>
    <dgm:pt modelId="{DCC8C9A0-BBAC-4B06-B2A8-EDC842F8B24F}" type="pres">
      <dgm:prSet presAssocID="{5B73D1AD-1282-4F36-B4BA-74C9B85B3559}" presName="Name25" presStyleLbl="parChTrans1D1" presStyleIdx="6" presStyleCnt="7"/>
      <dgm:spPr/>
    </dgm:pt>
    <dgm:pt modelId="{4D5CAF35-18D0-4FA9-8C13-9DB9F6881F43}" type="pres">
      <dgm:prSet presAssocID="{57E05483-5AC3-43F4-BC19-FC51F548595C}" presName="node" presStyleCnt="0"/>
      <dgm:spPr/>
    </dgm:pt>
    <dgm:pt modelId="{1C3A30BE-E8F3-4693-9DED-9889EA0C75E9}" type="pres">
      <dgm:prSet presAssocID="{57E05483-5AC3-43F4-BC19-FC51F548595C}" presName="parentNode" presStyleLbl="node1" presStyleIdx="7" presStyleCnt="8" custScaleX="214995" custScaleY="124696" custLinFactX="-32219" custLinFactNeighborX="-100000" custLinFactNeighborY="-38785">
        <dgm:presLayoutVars>
          <dgm:chMax val="1"/>
          <dgm:bulletEnabled val="1"/>
        </dgm:presLayoutVars>
      </dgm:prSet>
      <dgm:spPr/>
    </dgm:pt>
    <dgm:pt modelId="{3B43EE6A-C1B7-4CA1-B98E-E859194C55D1}" type="pres">
      <dgm:prSet presAssocID="{57E05483-5AC3-43F4-BC19-FC51F548595C}" presName="childNode" presStyleLbl="revTx" presStyleIdx="0" presStyleCnt="0">
        <dgm:presLayoutVars>
          <dgm:bulletEnabled val="1"/>
        </dgm:presLayoutVars>
      </dgm:prSet>
      <dgm:spPr/>
    </dgm:pt>
  </dgm:ptLst>
  <dgm:cxnLst>
    <dgm:cxn modelId="{4A70F90E-A1EF-4B6D-905C-0B9E5778801C}" type="presOf" srcId="{D52E71CF-18EF-423F-9BF9-49265B7B4B8B}" destId="{253065E4-8605-4D3B-A4ED-EE86CD00DF80}" srcOrd="0" destOrd="0" presId="urn:microsoft.com/office/officeart/2005/8/layout/radial2"/>
    <dgm:cxn modelId="{22BA1B18-5B11-41D4-BAC8-FB7261FC49B7}" srcId="{D463232F-6AA9-4381-9018-25679277186B}" destId="{AADB167C-7B17-44AC-BE23-C7B6DA590793}" srcOrd="1" destOrd="0" parTransId="{0453C16B-6E27-42D3-BE8C-1B33344996D1}" sibTransId="{C14160C9-B9F1-46F7-B812-B6D7BD187B35}"/>
    <dgm:cxn modelId="{32A1D82A-D782-48F2-904C-B917013DFBFA}" type="presOf" srcId="{AADB167C-7B17-44AC-BE23-C7B6DA590793}" destId="{F191FD21-B5B1-48C2-85B7-E2F8219C8449}" srcOrd="0" destOrd="0" presId="urn:microsoft.com/office/officeart/2005/8/layout/radial2"/>
    <dgm:cxn modelId="{A54A9E32-47F2-4C0A-B747-5DEAE5870D8D}" type="presOf" srcId="{57E05483-5AC3-43F4-BC19-FC51F548595C}" destId="{1C3A30BE-E8F3-4693-9DED-9889EA0C75E9}" srcOrd="0" destOrd="0" presId="urn:microsoft.com/office/officeart/2005/8/layout/radial2"/>
    <dgm:cxn modelId="{1BE62134-DC54-4E56-9F14-43D4BE11668E}" type="presOf" srcId="{BB36F80C-702E-44F0-817D-246AD3D73EB4}" destId="{D454B815-3451-4C33-BEFB-414DAE019F67}" srcOrd="0" destOrd="0" presId="urn:microsoft.com/office/officeart/2005/8/layout/radial2"/>
    <dgm:cxn modelId="{DE9CD845-D48E-4161-9CC3-2202158191DB}" type="presOf" srcId="{2149DEE4-3D7F-4A63-A4AF-2F1110DEDC5D}" destId="{0BBFA621-AD02-4D12-A95E-A7229829907E}" srcOrd="0" destOrd="0" presId="urn:microsoft.com/office/officeart/2005/8/layout/radial2"/>
    <dgm:cxn modelId="{139AA067-2401-4237-98A7-FCDADCCEEC0B}" srcId="{D463232F-6AA9-4381-9018-25679277186B}" destId="{2149DEE4-3D7F-4A63-A4AF-2F1110DEDC5D}" srcOrd="3" destOrd="0" parTransId="{AF259379-BE59-4861-B058-98069D44C28B}" sibTransId="{2D2CAC4A-DACF-48FA-AE64-62EBCE97231A}"/>
    <dgm:cxn modelId="{EDDF354B-1976-4CF1-B82E-2281C7F033C5}" type="presOf" srcId="{0453C16B-6E27-42D3-BE8C-1B33344996D1}" destId="{A5AE14D9-0FF8-4D64-894C-04F2FC19AEBF}" srcOrd="0" destOrd="0" presId="urn:microsoft.com/office/officeart/2005/8/layout/radial2"/>
    <dgm:cxn modelId="{0FE15055-29DC-4290-87B2-26CD6B112AE5}" type="presOf" srcId="{434B0BA6-D074-4F07-A697-2EAE50016923}" destId="{71F9C0EA-8F8A-43A7-8156-FF462B785918}" srcOrd="0" destOrd="0" presId="urn:microsoft.com/office/officeart/2005/8/layout/radial2"/>
    <dgm:cxn modelId="{4F5FB578-A07E-437B-91C7-E470C57C982D}" type="presOf" srcId="{5B73D1AD-1282-4F36-B4BA-74C9B85B3559}" destId="{DCC8C9A0-BBAC-4B06-B2A8-EDC842F8B24F}" srcOrd="0" destOrd="0" presId="urn:microsoft.com/office/officeart/2005/8/layout/radial2"/>
    <dgm:cxn modelId="{DDAD8283-415F-4786-987E-85DA24641952}" type="presOf" srcId="{23B00DB8-63FE-4DEB-979C-80AF33E5DCB6}" destId="{E98F20D5-9110-43A5-A825-15FE9B1CA846}" srcOrd="0" destOrd="0" presId="urn:microsoft.com/office/officeart/2005/8/layout/radial2"/>
    <dgm:cxn modelId="{6EDC0698-81D0-4026-AB5C-06FAF08A2B94}" type="presOf" srcId="{A91FCB3E-A6B0-4F83-861E-4123EA207491}" destId="{2ECA0088-938F-4CC4-BCEE-8742E58B7330}" srcOrd="0" destOrd="0" presId="urn:microsoft.com/office/officeart/2005/8/layout/radial2"/>
    <dgm:cxn modelId="{074B83AF-77EB-4EDD-9B2E-9CB41E855679}" type="presOf" srcId="{AF259379-BE59-4861-B058-98069D44C28B}" destId="{C5D9E7A7-4173-4ED3-B41E-90C33ED94C2D}" srcOrd="0" destOrd="0" presId="urn:microsoft.com/office/officeart/2005/8/layout/radial2"/>
    <dgm:cxn modelId="{98DFDAB5-0619-4190-B168-43D9E18C8BD7}" srcId="{D463232F-6AA9-4381-9018-25679277186B}" destId="{0D581474-721E-4D04-9139-31C4BF2E8DF1}" srcOrd="0" destOrd="0" parTransId="{AB0CEBDF-8DD3-45C8-896C-1F6265960A7E}" sibTransId="{56E0EC09-2D1B-4702-98C0-5562EC8373CC}"/>
    <dgm:cxn modelId="{3071ECBA-DAAB-44A2-B293-FF2BCC3AA8A2}" type="presOf" srcId="{AB0CEBDF-8DD3-45C8-896C-1F6265960A7E}" destId="{2A289F9D-5945-44FB-8FD6-67F73575AA5E}" srcOrd="0" destOrd="0" presId="urn:microsoft.com/office/officeart/2005/8/layout/radial2"/>
    <dgm:cxn modelId="{DFF97ABB-8FEE-42F5-BB4C-91E30F10FFBC}" srcId="{D463232F-6AA9-4381-9018-25679277186B}" destId="{57E05483-5AC3-43F4-BC19-FC51F548595C}" srcOrd="6" destOrd="0" parTransId="{5B73D1AD-1282-4F36-B4BA-74C9B85B3559}" sibTransId="{88E0A9EB-78CE-4CA0-83AA-76DA9287D7DB}"/>
    <dgm:cxn modelId="{13862DBC-42D3-4C4C-B19E-F567FF8351F9}" srcId="{D463232F-6AA9-4381-9018-25679277186B}" destId="{434B0BA6-D074-4F07-A697-2EAE50016923}" srcOrd="2" destOrd="0" parTransId="{23B00DB8-63FE-4DEB-979C-80AF33E5DCB6}" sibTransId="{F050F019-19E6-45E7-93BE-DBBB965ED27E}"/>
    <dgm:cxn modelId="{F5E3CCC8-2165-4E88-A04B-6364CFFC0B61}" type="presOf" srcId="{D463232F-6AA9-4381-9018-25679277186B}" destId="{3282E2F2-3774-48E0-9ED3-82D7AD39E791}" srcOrd="0" destOrd="0" presId="urn:microsoft.com/office/officeart/2005/8/layout/radial2"/>
    <dgm:cxn modelId="{55481DD7-F7A7-469F-A2EE-AACE51D2EFA4}" srcId="{D463232F-6AA9-4381-9018-25679277186B}" destId="{D52E71CF-18EF-423F-9BF9-49265B7B4B8B}" srcOrd="5" destOrd="0" parTransId="{A91FCB3E-A6B0-4F83-861E-4123EA207491}" sibTransId="{1E5124A1-068A-47E4-8C66-D6FD97B786D7}"/>
    <dgm:cxn modelId="{4AF0D3D7-38CB-4107-A83A-89152584B765}" srcId="{D463232F-6AA9-4381-9018-25679277186B}" destId="{BB36F80C-702E-44F0-817D-246AD3D73EB4}" srcOrd="4" destOrd="0" parTransId="{98681356-1D2F-4B03-9B7F-878CA12A153A}" sibTransId="{06A12C79-0FBA-4D14-B68C-14270B1D309F}"/>
    <dgm:cxn modelId="{E7762EDB-1313-41C7-B49E-231CCDEF75CF}" type="presOf" srcId="{0D581474-721E-4D04-9139-31C4BF2E8DF1}" destId="{14978578-73B3-4E37-A130-E2CCCE346EDD}" srcOrd="0" destOrd="0" presId="urn:microsoft.com/office/officeart/2005/8/layout/radial2"/>
    <dgm:cxn modelId="{300DCCFD-902A-4E8B-BB55-42B2AB796944}" type="presOf" srcId="{98681356-1D2F-4B03-9B7F-878CA12A153A}" destId="{4D22C5F8-EA8A-418B-A883-B9FB08807208}" srcOrd="0" destOrd="0" presId="urn:microsoft.com/office/officeart/2005/8/layout/radial2"/>
    <dgm:cxn modelId="{9C11EBC0-FA21-4692-B6F7-AB84658F0561}" type="presParOf" srcId="{3282E2F2-3774-48E0-9ED3-82D7AD39E791}" destId="{EB7F432F-A6E9-4685-8126-1F04557F1E85}" srcOrd="0" destOrd="0" presId="urn:microsoft.com/office/officeart/2005/8/layout/radial2"/>
    <dgm:cxn modelId="{7CEB776C-96DD-4DFB-9B39-1531023B1D77}" type="presParOf" srcId="{EB7F432F-A6E9-4685-8126-1F04557F1E85}" destId="{9826900A-8245-4E68-B33E-A7F33B351741}" srcOrd="0" destOrd="0" presId="urn:microsoft.com/office/officeart/2005/8/layout/radial2"/>
    <dgm:cxn modelId="{CF48F02F-85A0-4B4D-B61D-A0700BE5BAF9}" type="presParOf" srcId="{9826900A-8245-4E68-B33E-A7F33B351741}" destId="{25EC6CC5-F4DD-45D7-8BC7-3440D8829963}" srcOrd="0" destOrd="0" presId="urn:microsoft.com/office/officeart/2005/8/layout/radial2"/>
    <dgm:cxn modelId="{8C7AD292-A3B7-4A29-8543-D7A950BFE4C6}" type="presParOf" srcId="{9826900A-8245-4E68-B33E-A7F33B351741}" destId="{7B785058-5946-46B4-9076-1CD3F9FB147F}" srcOrd="1" destOrd="0" presId="urn:microsoft.com/office/officeart/2005/8/layout/radial2"/>
    <dgm:cxn modelId="{22B9A7C4-1B4A-4164-BA32-932F88C1DD36}" type="presParOf" srcId="{EB7F432F-A6E9-4685-8126-1F04557F1E85}" destId="{2A289F9D-5945-44FB-8FD6-67F73575AA5E}" srcOrd="1" destOrd="0" presId="urn:microsoft.com/office/officeart/2005/8/layout/radial2"/>
    <dgm:cxn modelId="{33290BE0-A502-47C3-B1CF-06B661527C4C}" type="presParOf" srcId="{EB7F432F-A6E9-4685-8126-1F04557F1E85}" destId="{EBD1B3E0-2F64-4C80-B363-DC5979A6D836}" srcOrd="2" destOrd="0" presId="urn:microsoft.com/office/officeart/2005/8/layout/radial2"/>
    <dgm:cxn modelId="{77061B34-9FE6-4CF5-B39C-6ED7D076B48C}" type="presParOf" srcId="{EBD1B3E0-2F64-4C80-B363-DC5979A6D836}" destId="{14978578-73B3-4E37-A130-E2CCCE346EDD}" srcOrd="0" destOrd="0" presId="urn:microsoft.com/office/officeart/2005/8/layout/radial2"/>
    <dgm:cxn modelId="{F9EE1D1B-C188-4C4A-AD18-32EAB8263F9F}" type="presParOf" srcId="{EBD1B3E0-2F64-4C80-B363-DC5979A6D836}" destId="{8934B0C1-64D7-4DA8-8A89-C2F09B2A2D58}" srcOrd="1" destOrd="0" presId="urn:microsoft.com/office/officeart/2005/8/layout/radial2"/>
    <dgm:cxn modelId="{95023E17-B8A2-46A3-A973-FA56E520081C}" type="presParOf" srcId="{EB7F432F-A6E9-4685-8126-1F04557F1E85}" destId="{A5AE14D9-0FF8-4D64-894C-04F2FC19AEBF}" srcOrd="3" destOrd="0" presId="urn:microsoft.com/office/officeart/2005/8/layout/radial2"/>
    <dgm:cxn modelId="{E708BB95-9E08-4D0B-B826-542F97A86052}" type="presParOf" srcId="{EB7F432F-A6E9-4685-8126-1F04557F1E85}" destId="{D824ABBD-69AE-40E2-B113-014ECDE5E205}" srcOrd="4" destOrd="0" presId="urn:microsoft.com/office/officeart/2005/8/layout/radial2"/>
    <dgm:cxn modelId="{494C16C1-B5AF-4A41-AA8C-CA4E5639371E}" type="presParOf" srcId="{D824ABBD-69AE-40E2-B113-014ECDE5E205}" destId="{F191FD21-B5B1-48C2-85B7-E2F8219C8449}" srcOrd="0" destOrd="0" presId="urn:microsoft.com/office/officeart/2005/8/layout/radial2"/>
    <dgm:cxn modelId="{B123B16C-62B6-4D0C-A227-9B1430729747}" type="presParOf" srcId="{D824ABBD-69AE-40E2-B113-014ECDE5E205}" destId="{53238C4F-42DA-4A22-9CCF-2D584237FDDD}" srcOrd="1" destOrd="0" presId="urn:microsoft.com/office/officeart/2005/8/layout/radial2"/>
    <dgm:cxn modelId="{5C289A88-62B7-4156-8990-384334B179A9}" type="presParOf" srcId="{EB7F432F-A6E9-4685-8126-1F04557F1E85}" destId="{E98F20D5-9110-43A5-A825-15FE9B1CA846}" srcOrd="5" destOrd="0" presId="urn:microsoft.com/office/officeart/2005/8/layout/radial2"/>
    <dgm:cxn modelId="{AB3B5184-58DD-4789-B646-B2B2DF4A5230}" type="presParOf" srcId="{EB7F432F-A6E9-4685-8126-1F04557F1E85}" destId="{4A6EC5CF-A196-4620-8659-AF9A74665687}" srcOrd="6" destOrd="0" presId="urn:microsoft.com/office/officeart/2005/8/layout/radial2"/>
    <dgm:cxn modelId="{A5159D0F-88DB-4869-9B5F-6A8882E4D89F}" type="presParOf" srcId="{4A6EC5CF-A196-4620-8659-AF9A74665687}" destId="{71F9C0EA-8F8A-43A7-8156-FF462B785918}" srcOrd="0" destOrd="0" presId="urn:microsoft.com/office/officeart/2005/8/layout/radial2"/>
    <dgm:cxn modelId="{9F71634F-F5F5-4632-8F22-1087C3008A73}" type="presParOf" srcId="{4A6EC5CF-A196-4620-8659-AF9A74665687}" destId="{F44FEC10-EFA5-46A5-BCA4-314065083CFD}" srcOrd="1" destOrd="0" presId="urn:microsoft.com/office/officeart/2005/8/layout/radial2"/>
    <dgm:cxn modelId="{7422BC1C-9EE2-4C8F-9D48-DEF8243F05F7}" type="presParOf" srcId="{EB7F432F-A6E9-4685-8126-1F04557F1E85}" destId="{C5D9E7A7-4173-4ED3-B41E-90C33ED94C2D}" srcOrd="7" destOrd="0" presId="urn:microsoft.com/office/officeart/2005/8/layout/radial2"/>
    <dgm:cxn modelId="{A768D43E-B9C3-40EA-887F-8BBD64B6F980}" type="presParOf" srcId="{EB7F432F-A6E9-4685-8126-1F04557F1E85}" destId="{53AF7929-7149-49DC-ACB9-2CF7C91FE114}" srcOrd="8" destOrd="0" presId="urn:microsoft.com/office/officeart/2005/8/layout/radial2"/>
    <dgm:cxn modelId="{94D6F9F2-9F9C-4DD1-AD3C-8E871695B91F}" type="presParOf" srcId="{53AF7929-7149-49DC-ACB9-2CF7C91FE114}" destId="{0BBFA621-AD02-4D12-A95E-A7229829907E}" srcOrd="0" destOrd="0" presId="urn:microsoft.com/office/officeart/2005/8/layout/radial2"/>
    <dgm:cxn modelId="{ADE508C2-B844-4E2B-8113-E24FC8F4771E}" type="presParOf" srcId="{53AF7929-7149-49DC-ACB9-2CF7C91FE114}" destId="{239EE52A-6776-4FF8-BE1F-56254A9E580F}" srcOrd="1" destOrd="0" presId="urn:microsoft.com/office/officeart/2005/8/layout/radial2"/>
    <dgm:cxn modelId="{B7D0A6AE-EAEF-4F5B-ABE9-F26CF46888FF}" type="presParOf" srcId="{EB7F432F-A6E9-4685-8126-1F04557F1E85}" destId="{4D22C5F8-EA8A-418B-A883-B9FB08807208}" srcOrd="9" destOrd="0" presId="urn:microsoft.com/office/officeart/2005/8/layout/radial2"/>
    <dgm:cxn modelId="{F5B6F751-6050-494E-8865-E59C44B706C6}" type="presParOf" srcId="{EB7F432F-A6E9-4685-8126-1F04557F1E85}" destId="{A9C337D4-7E2A-4BB5-81EA-3CF73B7AB650}" srcOrd="10" destOrd="0" presId="urn:microsoft.com/office/officeart/2005/8/layout/radial2"/>
    <dgm:cxn modelId="{130AD596-22DC-4119-A39B-160FECB13723}" type="presParOf" srcId="{A9C337D4-7E2A-4BB5-81EA-3CF73B7AB650}" destId="{D454B815-3451-4C33-BEFB-414DAE019F67}" srcOrd="0" destOrd="0" presId="urn:microsoft.com/office/officeart/2005/8/layout/radial2"/>
    <dgm:cxn modelId="{37CFFC0E-E4ED-46B5-819D-0B66C257E51D}" type="presParOf" srcId="{A9C337D4-7E2A-4BB5-81EA-3CF73B7AB650}" destId="{77C720EB-EDBC-4B7E-94E7-AE682A59E994}" srcOrd="1" destOrd="0" presId="urn:microsoft.com/office/officeart/2005/8/layout/radial2"/>
    <dgm:cxn modelId="{B9B2763C-645D-458B-B8F7-5C76A829C39B}" type="presParOf" srcId="{EB7F432F-A6E9-4685-8126-1F04557F1E85}" destId="{2ECA0088-938F-4CC4-BCEE-8742E58B7330}" srcOrd="11" destOrd="0" presId="urn:microsoft.com/office/officeart/2005/8/layout/radial2"/>
    <dgm:cxn modelId="{4EB7278F-1F27-4642-AC0B-E22B54B52956}" type="presParOf" srcId="{EB7F432F-A6E9-4685-8126-1F04557F1E85}" destId="{D98DA203-C040-46C1-B272-BA0BD2358B83}" srcOrd="12" destOrd="0" presId="urn:microsoft.com/office/officeart/2005/8/layout/radial2"/>
    <dgm:cxn modelId="{5353A25A-2D0D-432C-84A9-7862F3FFEA19}" type="presParOf" srcId="{D98DA203-C040-46C1-B272-BA0BD2358B83}" destId="{253065E4-8605-4D3B-A4ED-EE86CD00DF80}" srcOrd="0" destOrd="0" presId="urn:microsoft.com/office/officeart/2005/8/layout/radial2"/>
    <dgm:cxn modelId="{5D5254C8-2FE8-4160-9857-276127D1FDF5}" type="presParOf" srcId="{D98DA203-C040-46C1-B272-BA0BD2358B83}" destId="{20AE7EC2-230E-4B23-8D4D-7D5024B4BBE5}" srcOrd="1" destOrd="0" presId="urn:microsoft.com/office/officeart/2005/8/layout/radial2"/>
    <dgm:cxn modelId="{ABAA62B2-AA47-425B-A7EA-22B6783B9639}" type="presParOf" srcId="{EB7F432F-A6E9-4685-8126-1F04557F1E85}" destId="{DCC8C9A0-BBAC-4B06-B2A8-EDC842F8B24F}" srcOrd="13" destOrd="0" presId="urn:microsoft.com/office/officeart/2005/8/layout/radial2"/>
    <dgm:cxn modelId="{48F335C8-C75E-4744-B384-92A64D20D730}" type="presParOf" srcId="{EB7F432F-A6E9-4685-8126-1F04557F1E85}" destId="{4D5CAF35-18D0-4FA9-8C13-9DB9F6881F43}" srcOrd="14" destOrd="0" presId="urn:microsoft.com/office/officeart/2005/8/layout/radial2"/>
    <dgm:cxn modelId="{2AADCA03-8F94-4144-8727-8F087A1BC28F}" type="presParOf" srcId="{4D5CAF35-18D0-4FA9-8C13-9DB9F6881F43}" destId="{1C3A30BE-E8F3-4693-9DED-9889EA0C75E9}" srcOrd="0" destOrd="0" presId="urn:microsoft.com/office/officeart/2005/8/layout/radial2"/>
    <dgm:cxn modelId="{A0CCB85F-BC3F-445C-B9AB-DDBF3ABB4590}" type="presParOf" srcId="{4D5CAF35-18D0-4FA9-8C13-9DB9F6881F43}" destId="{3B43EE6A-C1B7-4CA1-B98E-E859194C55D1}" srcOrd="1" destOrd="0" presId="urn:microsoft.com/office/officeart/2005/8/layout/radial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D909546-3C78-446E-9BA7-0F71706EAC10}" type="doc">
      <dgm:prSet loTypeId="urn:microsoft.com/office/officeart/2005/8/layout/target1" loCatId="relationship" qsTypeId="urn:microsoft.com/office/officeart/2005/8/quickstyle/simple1" qsCatId="simple" csTypeId="urn:microsoft.com/office/officeart/2005/8/colors/accent1_2" csCatId="accent1"/>
      <dgm:spPr/>
      <dgm:t>
        <a:bodyPr/>
        <a:lstStyle/>
        <a:p>
          <a:endParaRPr lang="en-GB"/>
        </a:p>
      </dgm:t>
    </dgm:pt>
    <dgm:pt modelId="{270DA282-F8F2-4339-9468-277B617643CE}">
      <dgm:prSet/>
      <dgm:spPr/>
      <dgm:t>
        <a:bodyPr/>
        <a:lstStyle/>
        <a:p>
          <a:r>
            <a:rPr lang="en-GB" b="1" i="1"/>
            <a:t>Knowledge </a:t>
          </a:r>
          <a:endParaRPr lang="en-GB"/>
        </a:p>
      </dgm:t>
    </dgm:pt>
    <dgm:pt modelId="{B7847D7E-C8C7-449B-A3E0-4ED721D8CF1D}" type="parTrans" cxnId="{78E03EF6-D792-4DD1-8E7A-9C6BA4030EC5}">
      <dgm:prSet/>
      <dgm:spPr/>
      <dgm:t>
        <a:bodyPr/>
        <a:lstStyle/>
        <a:p>
          <a:endParaRPr lang="en-GB"/>
        </a:p>
      </dgm:t>
    </dgm:pt>
    <dgm:pt modelId="{67E025EC-71AA-446A-9C66-B37DDF43E299}" type="sibTrans" cxnId="{78E03EF6-D792-4DD1-8E7A-9C6BA4030EC5}">
      <dgm:prSet/>
      <dgm:spPr/>
      <dgm:t>
        <a:bodyPr/>
        <a:lstStyle/>
        <a:p>
          <a:endParaRPr lang="en-GB"/>
        </a:p>
      </dgm:t>
    </dgm:pt>
    <dgm:pt modelId="{DEFD01E2-745E-4F94-B252-FF460197E53A}">
      <dgm:prSet/>
      <dgm:spPr/>
      <dgm:t>
        <a:bodyPr/>
        <a:lstStyle/>
        <a:p>
          <a:r>
            <a:rPr lang="en-GB" b="1" i="1"/>
            <a:t>Product Quality </a:t>
          </a:r>
          <a:endParaRPr lang="en-GB"/>
        </a:p>
      </dgm:t>
    </dgm:pt>
    <dgm:pt modelId="{D930F9FE-AEEC-4884-A3A4-A6AA00120409}" type="parTrans" cxnId="{DB39304C-F491-4F91-87EA-CE13B1FC684E}">
      <dgm:prSet/>
      <dgm:spPr/>
      <dgm:t>
        <a:bodyPr/>
        <a:lstStyle/>
        <a:p>
          <a:endParaRPr lang="en-GB"/>
        </a:p>
      </dgm:t>
    </dgm:pt>
    <dgm:pt modelId="{6DCF0B7B-8A35-4072-B380-693743818423}" type="sibTrans" cxnId="{DB39304C-F491-4F91-87EA-CE13B1FC684E}">
      <dgm:prSet/>
      <dgm:spPr/>
      <dgm:t>
        <a:bodyPr/>
        <a:lstStyle/>
        <a:p>
          <a:endParaRPr lang="en-GB"/>
        </a:p>
      </dgm:t>
    </dgm:pt>
    <dgm:pt modelId="{0992ADA3-1D55-413A-9E6F-903D5C1FB59B}">
      <dgm:prSet/>
      <dgm:spPr/>
      <dgm:t>
        <a:bodyPr/>
        <a:lstStyle/>
        <a:p>
          <a:r>
            <a:rPr lang="en-GB" b="1" i="1"/>
            <a:t>People and Skills </a:t>
          </a:r>
          <a:endParaRPr lang="en-GB"/>
        </a:p>
      </dgm:t>
    </dgm:pt>
    <dgm:pt modelId="{7052A32F-3B9B-4EEA-99C1-5AA3E79E84D2}" type="parTrans" cxnId="{31EB9A84-ECAF-4551-A748-FFEA6FF49502}">
      <dgm:prSet/>
      <dgm:spPr/>
      <dgm:t>
        <a:bodyPr/>
        <a:lstStyle/>
        <a:p>
          <a:endParaRPr lang="en-GB"/>
        </a:p>
      </dgm:t>
    </dgm:pt>
    <dgm:pt modelId="{A1F384EB-16EE-4782-9F7C-CB155FF57F04}" type="sibTrans" cxnId="{31EB9A84-ECAF-4551-A748-FFEA6FF49502}">
      <dgm:prSet/>
      <dgm:spPr/>
      <dgm:t>
        <a:bodyPr/>
        <a:lstStyle/>
        <a:p>
          <a:endParaRPr lang="en-GB"/>
        </a:p>
      </dgm:t>
    </dgm:pt>
    <dgm:pt modelId="{39E33651-95E9-456B-AC5D-3EC08D5D4F91}" type="pres">
      <dgm:prSet presAssocID="{3D909546-3C78-446E-9BA7-0F71706EAC10}" presName="composite" presStyleCnt="0">
        <dgm:presLayoutVars>
          <dgm:chMax val="5"/>
          <dgm:dir/>
          <dgm:resizeHandles val="exact"/>
        </dgm:presLayoutVars>
      </dgm:prSet>
      <dgm:spPr/>
    </dgm:pt>
    <dgm:pt modelId="{8E371096-0511-4238-B215-38371460C17A}" type="pres">
      <dgm:prSet presAssocID="{270DA282-F8F2-4339-9468-277B617643CE}" presName="circle1" presStyleLbl="lnNode1" presStyleIdx="0" presStyleCnt="3"/>
      <dgm:spPr/>
    </dgm:pt>
    <dgm:pt modelId="{B80E4939-B568-41D5-A199-DC58CFCB42AD}" type="pres">
      <dgm:prSet presAssocID="{270DA282-F8F2-4339-9468-277B617643CE}" presName="text1" presStyleLbl="revTx" presStyleIdx="0" presStyleCnt="3">
        <dgm:presLayoutVars>
          <dgm:bulletEnabled val="1"/>
        </dgm:presLayoutVars>
      </dgm:prSet>
      <dgm:spPr/>
    </dgm:pt>
    <dgm:pt modelId="{A470C6A0-D1A3-4ACC-A0C6-31BBBAE365FA}" type="pres">
      <dgm:prSet presAssocID="{270DA282-F8F2-4339-9468-277B617643CE}" presName="line1" presStyleLbl="callout" presStyleIdx="0" presStyleCnt="6"/>
      <dgm:spPr/>
    </dgm:pt>
    <dgm:pt modelId="{D75CB1FB-7FC6-4729-92DE-652295CC5E45}" type="pres">
      <dgm:prSet presAssocID="{270DA282-F8F2-4339-9468-277B617643CE}" presName="d1" presStyleLbl="callout" presStyleIdx="1" presStyleCnt="6"/>
      <dgm:spPr/>
    </dgm:pt>
    <dgm:pt modelId="{9AA40A23-1889-4EAE-83D6-E01556FD5A8B}" type="pres">
      <dgm:prSet presAssocID="{DEFD01E2-745E-4F94-B252-FF460197E53A}" presName="circle2" presStyleLbl="lnNode1" presStyleIdx="1" presStyleCnt="3" custLinFactNeighborX="-4740" custLinFactNeighborY="3148"/>
      <dgm:spPr/>
    </dgm:pt>
    <dgm:pt modelId="{0DFD2318-B1E3-4A22-922D-31BDE811E260}" type="pres">
      <dgm:prSet presAssocID="{DEFD01E2-745E-4F94-B252-FF460197E53A}" presName="text2" presStyleLbl="revTx" presStyleIdx="1" presStyleCnt="3">
        <dgm:presLayoutVars>
          <dgm:bulletEnabled val="1"/>
        </dgm:presLayoutVars>
      </dgm:prSet>
      <dgm:spPr/>
    </dgm:pt>
    <dgm:pt modelId="{6D2E96B4-8ECD-4437-A906-BAF7C7CA350E}" type="pres">
      <dgm:prSet presAssocID="{DEFD01E2-745E-4F94-B252-FF460197E53A}" presName="line2" presStyleLbl="callout" presStyleIdx="2" presStyleCnt="6"/>
      <dgm:spPr/>
    </dgm:pt>
    <dgm:pt modelId="{D944D27B-E434-4620-9371-6EA99F586E5A}" type="pres">
      <dgm:prSet presAssocID="{DEFD01E2-745E-4F94-B252-FF460197E53A}" presName="d2" presStyleLbl="callout" presStyleIdx="3" presStyleCnt="6"/>
      <dgm:spPr/>
    </dgm:pt>
    <dgm:pt modelId="{BC541F9B-DAF8-4EB0-9D0A-A169FCEF1450}" type="pres">
      <dgm:prSet presAssocID="{0992ADA3-1D55-413A-9E6F-903D5C1FB59B}" presName="circle3" presStyleLbl="lnNode1" presStyleIdx="2" presStyleCnt="3" custLinFactNeighborX="-2200" custLinFactNeighborY="813"/>
      <dgm:spPr/>
    </dgm:pt>
    <dgm:pt modelId="{E395477B-02B3-48A0-9FB6-DADDA99ECA84}" type="pres">
      <dgm:prSet presAssocID="{0992ADA3-1D55-413A-9E6F-903D5C1FB59B}" presName="text3" presStyleLbl="revTx" presStyleIdx="2" presStyleCnt="3">
        <dgm:presLayoutVars>
          <dgm:bulletEnabled val="1"/>
        </dgm:presLayoutVars>
      </dgm:prSet>
      <dgm:spPr/>
    </dgm:pt>
    <dgm:pt modelId="{B99D8AD7-DA5E-4DB1-B8FB-217E4B23A996}" type="pres">
      <dgm:prSet presAssocID="{0992ADA3-1D55-413A-9E6F-903D5C1FB59B}" presName="line3" presStyleLbl="callout" presStyleIdx="4" presStyleCnt="6"/>
      <dgm:spPr/>
    </dgm:pt>
    <dgm:pt modelId="{446ADD4B-FA7A-4828-8D00-390397DAFECB}" type="pres">
      <dgm:prSet presAssocID="{0992ADA3-1D55-413A-9E6F-903D5C1FB59B}" presName="d3" presStyleLbl="callout" presStyleIdx="5" presStyleCnt="6"/>
      <dgm:spPr/>
    </dgm:pt>
  </dgm:ptLst>
  <dgm:cxnLst>
    <dgm:cxn modelId="{DB39304C-F491-4F91-87EA-CE13B1FC684E}" srcId="{3D909546-3C78-446E-9BA7-0F71706EAC10}" destId="{DEFD01E2-745E-4F94-B252-FF460197E53A}" srcOrd="1" destOrd="0" parTransId="{D930F9FE-AEEC-4884-A3A4-A6AA00120409}" sibTransId="{6DCF0B7B-8A35-4072-B380-693743818423}"/>
    <dgm:cxn modelId="{19B6254E-3810-4738-B266-8077FE23327D}" type="presOf" srcId="{DEFD01E2-745E-4F94-B252-FF460197E53A}" destId="{0DFD2318-B1E3-4A22-922D-31BDE811E260}" srcOrd="0" destOrd="0" presId="urn:microsoft.com/office/officeart/2005/8/layout/target1"/>
    <dgm:cxn modelId="{05B29F7E-F474-45ED-99A6-16ADF6693007}" type="presOf" srcId="{270DA282-F8F2-4339-9468-277B617643CE}" destId="{B80E4939-B568-41D5-A199-DC58CFCB42AD}" srcOrd="0" destOrd="0" presId="urn:microsoft.com/office/officeart/2005/8/layout/target1"/>
    <dgm:cxn modelId="{31EB9A84-ECAF-4551-A748-FFEA6FF49502}" srcId="{3D909546-3C78-446E-9BA7-0F71706EAC10}" destId="{0992ADA3-1D55-413A-9E6F-903D5C1FB59B}" srcOrd="2" destOrd="0" parTransId="{7052A32F-3B9B-4EEA-99C1-5AA3E79E84D2}" sibTransId="{A1F384EB-16EE-4782-9F7C-CB155FF57F04}"/>
    <dgm:cxn modelId="{71E4B2F5-074B-413C-8F2D-52C707C84B8D}" type="presOf" srcId="{0992ADA3-1D55-413A-9E6F-903D5C1FB59B}" destId="{E395477B-02B3-48A0-9FB6-DADDA99ECA84}" srcOrd="0" destOrd="0" presId="urn:microsoft.com/office/officeart/2005/8/layout/target1"/>
    <dgm:cxn modelId="{78E03EF6-D792-4DD1-8E7A-9C6BA4030EC5}" srcId="{3D909546-3C78-446E-9BA7-0F71706EAC10}" destId="{270DA282-F8F2-4339-9468-277B617643CE}" srcOrd="0" destOrd="0" parTransId="{B7847D7E-C8C7-449B-A3E0-4ED721D8CF1D}" sibTransId="{67E025EC-71AA-446A-9C66-B37DDF43E299}"/>
    <dgm:cxn modelId="{105867F8-6C34-4FA9-956A-EFE2D067FEEA}" type="presOf" srcId="{3D909546-3C78-446E-9BA7-0F71706EAC10}" destId="{39E33651-95E9-456B-AC5D-3EC08D5D4F91}" srcOrd="0" destOrd="0" presId="urn:microsoft.com/office/officeart/2005/8/layout/target1"/>
    <dgm:cxn modelId="{42BC5D9F-463C-4118-BD67-761A6AE46C02}" type="presParOf" srcId="{39E33651-95E9-456B-AC5D-3EC08D5D4F91}" destId="{8E371096-0511-4238-B215-38371460C17A}" srcOrd="0" destOrd="0" presId="urn:microsoft.com/office/officeart/2005/8/layout/target1"/>
    <dgm:cxn modelId="{34ECE28F-3C74-4389-9FA9-A026EDE3C8DC}" type="presParOf" srcId="{39E33651-95E9-456B-AC5D-3EC08D5D4F91}" destId="{B80E4939-B568-41D5-A199-DC58CFCB42AD}" srcOrd="1" destOrd="0" presId="urn:microsoft.com/office/officeart/2005/8/layout/target1"/>
    <dgm:cxn modelId="{EFE1C64A-F240-4BFD-9A74-8817BD1F1217}" type="presParOf" srcId="{39E33651-95E9-456B-AC5D-3EC08D5D4F91}" destId="{A470C6A0-D1A3-4ACC-A0C6-31BBBAE365FA}" srcOrd="2" destOrd="0" presId="urn:microsoft.com/office/officeart/2005/8/layout/target1"/>
    <dgm:cxn modelId="{9B597D32-B96E-44F6-8D2D-3F7A92F5ECDC}" type="presParOf" srcId="{39E33651-95E9-456B-AC5D-3EC08D5D4F91}" destId="{D75CB1FB-7FC6-4729-92DE-652295CC5E45}" srcOrd="3" destOrd="0" presId="urn:microsoft.com/office/officeart/2005/8/layout/target1"/>
    <dgm:cxn modelId="{4810952E-2079-4136-8615-AE96D1C4B180}" type="presParOf" srcId="{39E33651-95E9-456B-AC5D-3EC08D5D4F91}" destId="{9AA40A23-1889-4EAE-83D6-E01556FD5A8B}" srcOrd="4" destOrd="0" presId="urn:microsoft.com/office/officeart/2005/8/layout/target1"/>
    <dgm:cxn modelId="{43A17AAD-4FB1-4C0F-8360-364E249273FC}" type="presParOf" srcId="{39E33651-95E9-456B-AC5D-3EC08D5D4F91}" destId="{0DFD2318-B1E3-4A22-922D-31BDE811E260}" srcOrd="5" destOrd="0" presId="urn:microsoft.com/office/officeart/2005/8/layout/target1"/>
    <dgm:cxn modelId="{EABE6D25-C212-4187-9880-FC0A2A3070EF}" type="presParOf" srcId="{39E33651-95E9-456B-AC5D-3EC08D5D4F91}" destId="{6D2E96B4-8ECD-4437-A906-BAF7C7CA350E}" srcOrd="6" destOrd="0" presId="urn:microsoft.com/office/officeart/2005/8/layout/target1"/>
    <dgm:cxn modelId="{7972705F-87EF-4A4E-869D-6322ADE1ABB6}" type="presParOf" srcId="{39E33651-95E9-456B-AC5D-3EC08D5D4F91}" destId="{D944D27B-E434-4620-9371-6EA99F586E5A}" srcOrd="7" destOrd="0" presId="urn:microsoft.com/office/officeart/2005/8/layout/target1"/>
    <dgm:cxn modelId="{DCDB7B21-B787-475F-BA78-942882363B84}" type="presParOf" srcId="{39E33651-95E9-456B-AC5D-3EC08D5D4F91}" destId="{BC541F9B-DAF8-4EB0-9D0A-A169FCEF1450}" srcOrd="8" destOrd="0" presId="urn:microsoft.com/office/officeart/2005/8/layout/target1"/>
    <dgm:cxn modelId="{B15C852D-645E-4445-89B9-177BDA5C3627}" type="presParOf" srcId="{39E33651-95E9-456B-AC5D-3EC08D5D4F91}" destId="{E395477B-02B3-48A0-9FB6-DADDA99ECA84}" srcOrd="9" destOrd="0" presId="urn:microsoft.com/office/officeart/2005/8/layout/target1"/>
    <dgm:cxn modelId="{692A3657-E8BB-4066-8CC7-87F279D770B2}" type="presParOf" srcId="{39E33651-95E9-456B-AC5D-3EC08D5D4F91}" destId="{B99D8AD7-DA5E-4DB1-B8FB-217E4B23A996}" srcOrd="10" destOrd="0" presId="urn:microsoft.com/office/officeart/2005/8/layout/target1"/>
    <dgm:cxn modelId="{29C3EBA7-FA9D-4EBA-851B-9B92798B43C6}" type="presParOf" srcId="{39E33651-95E9-456B-AC5D-3EC08D5D4F91}" destId="{446ADD4B-FA7A-4828-8D00-390397DAFECB}" srcOrd="11" destOrd="0" presId="urn:microsoft.com/office/officeart/2005/8/layout/target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805FA69-A144-46F4-AFF2-A1833378333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2084F5D7-87A8-4865-96DC-C4D1610FC5B9}">
      <dgm:prSet/>
      <dgm:spPr/>
      <dgm:t>
        <a:bodyPr/>
        <a:lstStyle/>
        <a:p>
          <a:r>
            <a:rPr lang="en-US" b="1"/>
            <a:t>Internal</a:t>
          </a:r>
          <a:endParaRPr lang="en-GB"/>
        </a:p>
      </dgm:t>
    </dgm:pt>
    <dgm:pt modelId="{CEBCD900-B491-4E66-83D4-D21BDE2C7346}" type="parTrans" cxnId="{E562F0B2-A793-424E-B545-C53E517EF448}">
      <dgm:prSet/>
      <dgm:spPr/>
      <dgm:t>
        <a:bodyPr/>
        <a:lstStyle/>
        <a:p>
          <a:endParaRPr lang="en-GB"/>
        </a:p>
      </dgm:t>
    </dgm:pt>
    <dgm:pt modelId="{ED844046-6BE4-479E-8591-185E144F9B1B}" type="sibTrans" cxnId="{E562F0B2-A793-424E-B545-C53E517EF448}">
      <dgm:prSet/>
      <dgm:spPr/>
      <dgm:t>
        <a:bodyPr/>
        <a:lstStyle/>
        <a:p>
          <a:endParaRPr lang="en-GB"/>
        </a:p>
      </dgm:t>
    </dgm:pt>
    <dgm:pt modelId="{965D04B3-08D4-478B-B167-958D72059667}" type="pres">
      <dgm:prSet presAssocID="{5805FA69-A144-46F4-AFF2-A1833378333D}" presName="vert0" presStyleCnt="0">
        <dgm:presLayoutVars>
          <dgm:dir/>
          <dgm:animOne val="branch"/>
          <dgm:animLvl val="lvl"/>
        </dgm:presLayoutVars>
      </dgm:prSet>
      <dgm:spPr/>
    </dgm:pt>
    <dgm:pt modelId="{4F684549-F918-4660-B13C-E10C1A19E97A}" type="pres">
      <dgm:prSet presAssocID="{2084F5D7-87A8-4865-96DC-C4D1610FC5B9}" presName="thickLine" presStyleLbl="alignNode1" presStyleIdx="0" presStyleCnt="1"/>
      <dgm:spPr/>
    </dgm:pt>
    <dgm:pt modelId="{B7FFA5B3-57B3-44F9-97B7-E769F06131A3}" type="pres">
      <dgm:prSet presAssocID="{2084F5D7-87A8-4865-96DC-C4D1610FC5B9}" presName="horz1" presStyleCnt="0"/>
      <dgm:spPr/>
    </dgm:pt>
    <dgm:pt modelId="{41467DD7-07EE-4061-8C4C-38FE2C1041A2}" type="pres">
      <dgm:prSet presAssocID="{2084F5D7-87A8-4865-96DC-C4D1610FC5B9}" presName="tx1" presStyleLbl="revTx" presStyleIdx="0" presStyleCnt="1"/>
      <dgm:spPr/>
    </dgm:pt>
    <dgm:pt modelId="{FE68F3BA-BD9D-4B41-98F2-5BD41D0ADE5A}" type="pres">
      <dgm:prSet presAssocID="{2084F5D7-87A8-4865-96DC-C4D1610FC5B9}" presName="vert1" presStyleCnt="0"/>
      <dgm:spPr/>
    </dgm:pt>
  </dgm:ptLst>
  <dgm:cxnLst>
    <dgm:cxn modelId="{16109026-A113-4778-ACCB-88259FCC3AD8}" type="presOf" srcId="{5805FA69-A144-46F4-AFF2-A1833378333D}" destId="{965D04B3-08D4-478B-B167-958D72059667}" srcOrd="0" destOrd="0" presId="urn:microsoft.com/office/officeart/2008/layout/LinedList"/>
    <dgm:cxn modelId="{CC34F29C-277E-4F0F-AB1A-6A458992DAD9}" type="presOf" srcId="{2084F5D7-87A8-4865-96DC-C4D1610FC5B9}" destId="{41467DD7-07EE-4061-8C4C-38FE2C1041A2}" srcOrd="0" destOrd="0" presId="urn:microsoft.com/office/officeart/2008/layout/LinedList"/>
    <dgm:cxn modelId="{E562F0B2-A793-424E-B545-C53E517EF448}" srcId="{5805FA69-A144-46F4-AFF2-A1833378333D}" destId="{2084F5D7-87A8-4865-96DC-C4D1610FC5B9}" srcOrd="0" destOrd="0" parTransId="{CEBCD900-B491-4E66-83D4-D21BDE2C7346}" sibTransId="{ED844046-6BE4-479E-8591-185E144F9B1B}"/>
    <dgm:cxn modelId="{D325D535-F8D7-4F2E-9C80-BE087CCA6D54}" type="presParOf" srcId="{965D04B3-08D4-478B-B167-958D72059667}" destId="{4F684549-F918-4660-B13C-E10C1A19E97A}" srcOrd="0" destOrd="0" presId="urn:microsoft.com/office/officeart/2008/layout/LinedList"/>
    <dgm:cxn modelId="{CC49E15C-B825-4351-B7C9-F2EAF9EF9EB0}" type="presParOf" srcId="{965D04B3-08D4-478B-B167-958D72059667}" destId="{B7FFA5B3-57B3-44F9-97B7-E769F06131A3}" srcOrd="1" destOrd="0" presId="urn:microsoft.com/office/officeart/2008/layout/LinedList"/>
    <dgm:cxn modelId="{86C4285A-1FAE-4C6E-93E6-1D6DBF7A5949}" type="presParOf" srcId="{B7FFA5B3-57B3-44F9-97B7-E769F06131A3}" destId="{41467DD7-07EE-4061-8C4C-38FE2C1041A2}" srcOrd="0" destOrd="0" presId="urn:microsoft.com/office/officeart/2008/layout/LinedList"/>
    <dgm:cxn modelId="{A1A6631F-481C-4987-B01E-3BDA7EB2C438}" type="presParOf" srcId="{B7FFA5B3-57B3-44F9-97B7-E769F06131A3}" destId="{FE68F3BA-BD9D-4B41-98F2-5BD41D0ADE5A}" srcOrd="1" destOrd="0" presId="urn:microsoft.com/office/officeart/2008/layout/LinedLis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DE729-0C29-466D-9059-E9C06B15CBAE}">
      <dsp:nvSpPr>
        <dsp:cNvPr id="0" name=""/>
        <dsp:cNvSpPr/>
      </dsp:nvSpPr>
      <dsp:spPr>
        <a:xfrm>
          <a:off x="1226207" y="1843479"/>
          <a:ext cx="1877554" cy="0"/>
        </a:xfrm>
        <a:prstGeom prst="line">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37F2E2-E35A-4265-8BF5-A657E3FDAEEA}">
      <dsp:nvSpPr>
        <dsp:cNvPr id="0" name=""/>
        <dsp:cNvSpPr/>
      </dsp:nvSpPr>
      <dsp:spPr>
        <a:xfrm>
          <a:off x="1226207" y="1188953"/>
          <a:ext cx="1608264" cy="0"/>
        </a:xfrm>
        <a:prstGeom prst="line">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047F5F-5169-493B-9078-B2C3248DDD60}">
      <dsp:nvSpPr>
        <dsp:cNvPr id="0" name=""/>
        <dsp:cNvSpPr/>
      </dsp:nvSpPr>
      <dsp:spPr>
        <a:xfrm>
          <a:off x="1226207" y="534426"/>
          <a:ext cx="1877554" cy="0"/>
        </a:xfrm>
        <a:prstGeom prst="line">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DFB5D4-2BB7-45DC-8C23-6228562EFA7B}">
      <dsp:nvSpPr>
        <dsp:cNvPr id="0" name=""/>
        <dsp:cNvSpPr/>
      </dsp:nvSpPr>
      <dsp:spPr>
        <a:xfrm>
          <a:off x="0" y="427589"/>
          <a:ext cx="1870074" cy="1870074"/>
        </a:xfrm>
        <a:prstGeom prst="ellipse">
          <a:avLst/>
        </a:prstGeom>
        <a:blipFill>
          <a:blip xmlns:r="http://schemas.openxmlformats.org/officeDocument/2006/relationships" r:embed="rId1"/>
          <a:srcRect/>
          <a:stretch>
            <a:fillRect l="-87000" r="-87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997AC7-7EFE-40FC-8B04-DCB466299272}">
      <dsp:nvSpPr>
        <dsp:cNvPr id="0" name=""/>
        <dsp:cNvSpPr/>
      </dsp:nvSpPr>
      <dsp:spPr>
        <a:xfrm>
          <a:off x="627784" y="1246925"/>
          <a:ext cx="1196847" cy="617124"/>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b" anchorCtr="0">
          <a:noAutofit/>
        </a:bodyPr>
        <a:lstStyle/>
        <a:p>
          <a:pPr marL="0" lvl="0" indent="0" algn="ctr" defTabSz="2000250">
            <a:lnSpc>
              <a:spcPct val="90000"/>
            </a:lnSpc>
            <a:spcBef>
              <a:spcPct val="0"/>
            </a:spcBef>
            <a:spcAft>
              <a:spcPct val="35000"/>
            </a:spcAft>
            <a:buNone/>
          </a:pPr>
          <a:endParaRPr lang="en-GB" sz="4500" kern="1200" dirty="0"/>
        </a:p>
      </dsp:txBody>
      <dsp:txXfrm>
        <a:off x="627784" y="1246925"/>
        <a:ext cx="1196847" cy="617124"/>
      </dsp:txXfrm>
    </dsp:sp>
    <dsp:sp modelId="{D3554059-A83D-4922-8B34-801418D7CF2E}">
      <dsp:nvSpPr>
        <dsp:cNvPr id="0" name=""/>
        <dsp:cNvSpPr/>
      </dsp:nvSpPr>
      <dsp:spPr>
        <a:xfrm>
          <a:off x="2823251" y="253915"/>
          <a:ext cx="561022" cy="561022"/>
        </a:xfrm>
        <a:prstGeom prst="ellipse">
          <a:avLst/>
        </a:prstGeom>
        <a:blipFill>
          <a:blip xmlns:r="http://schemas.openxmlformats.org/officeDocument/2006/relationships" r:embed="rId2"/>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E88AEC-B3D4-4684-97B0-C046BE26C24E}">
      <dsp:nvSpPr>
        <dsp:cNvPr id="0" name=""/>
        <dsp:cNvSpPr/>
      </dsp:nvSpPr>
      <dsp:spPr>
        <a:xfrm>
          <a:off x="3384273" y="253915"/>
          <a:ext cx="64704" cy="561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3384273" y="253915"/>
        <a:ext cx="64704" cy="561022"/>
      </dsp:txXfrm>
    </dsp:sp>
    <dsp:sp modelId="{796489AD-96D9-4717-8F26-4618F0C0D597}">
      <dsp:nvSpPr>
        <dsp:cNvPr id="0" name=""/>
        <dsp:cNvSpPr/>
      </dsp:nvSpPr>
      <dsp:spPr>
        <a:xfrm>
          <a:off x="2553960" y="908441"/>
          <a:ext cx="561022" cy="561022"/>
        </a:xfrm>
        <a:prstGeom prst="ellipse">
          <a:avLst/>
        </a:prstGeom>
        <a:blipFill>
          <a:blip xmlns:r="http://schemas.openxmlformats.org/officeDocument/2006/relationships" r:embed="rId3"/>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85102D-EE10-4CA2-B5C1-969AB1D3369C}">
      <dsp:nvSpPr>
        <dsp:cNvPr id="0" name=""/>
        <dsp:cNvSpPr/>
      </dsp:nvSpPr>
      <dsp:spPr>
        <a:xfrm>
          <a:off x="3114983" y="908441"/>
          <a:ext cx="91633" cy="561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3114983" y="908441"/>
        <a:ext cx="91633" cy="561022"/>
      </dsp:txXfrm>
    </dsp:sp>
    <dsp:sp modelId="{757CB94A-87EF-4EDE-9F3E-286F8D43F273}">
      <dsp:nvSpPr>
        <dsp:cNvPr id="0" name=""/>
        <dsp:cNvSpPr/>
      </dsp:nvSpPr>
      <dsp:spPr>
        <a:xfrm>
          <a:off x="2790712" y="1816883"/>
          <a:ext cx="561022" cy="561022"/>
        </a:xfrm>
        <a:prstGeom prst="ellipse">
          <a:avLst/>
        </a:prstGeom>
        <a:blipFill>
          <a:blip xmlns:r="http://schemas.openxmlformats.org/officeDocument/2006/relationships" r:embed="rId4"/>
          <a:srcRect/>
          <a:stretch>
            <a:fillRect l="-39000" r="-3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B16BA3-654E-4E0E-98B3-C1EA87BC86F6}">
      <dsp:nvSpPr>
        <dsp:cNvPr id="0" name=""/>
        <dsp:cNvSpPr/>
      </dsp:nvSpPr>
      <dsp:spPr>
        <a:xfrm>
          <a:off x="3384273" y="1562967"/>
          <a:ext cx="64704" cy="561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0" rIns="190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3384273" y="1562967"/>
        <a:ext cx="64704" cy="561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227E9-C813-49C7-9675-76E7C5068C4C}">
      <dsp:nvSpPr>
        <dsp:cNvPr id="0" name=""/>
        <dsp:cNvSpPr/>
      </dsp:nvSpPr>
      <dsp:spPr>
        <a:xfrm>
          <a:off x="0" y="0"/>
          <a:ext cx="4223644" cy="473892"/>
        </a:xfrm>
        <a:prstGeom prst="roundRect">
          <a:avLst>
            <a:gd name="adj" fmla="val 10000"/>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Century Gothic" panose="020B0502020202020204"/>
            </a:rPr>
            <a:t>Economic</a:t>
          </a:r>
          <a:endParaRPr lang="en-GB" sz="2100" kern="1200" dirty="0"/>
        </a:p>
      </dsp:txBody>
      <dsp:txXfrm>
        <a:off x="13880" y="13880"/>
        <a:ext cx="3656832" cy="446132"/>
      </dsp:txXfrm>
    </dsp:sp>
    <dsp:sp modelId="{C329D5B5-8C87-4A2E-BE58-E3D809E5C3C3}">
      <dsp:nvSpPr>
        <dsp:cNvPr id="0" name=""/>
        <dsp:cNvSpPr/>
      </dsp:nvSpPr>
      <dsp:spPr>
        <a:xfrm>
          <a:off x="315402" y="539710"/>
          <a:ext cx="4223644" cy="473892"/>
        </a:xfrm>
        <a:prstGeom prst="roundRect">
          <a:avLst>
            <a:gd name="adj" fmla="val 10000"/>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Century Gothic" panose="020B0502020202020204"/>
            </a:rPr>
            <a:t>Inflation</a:t>
          </a:r>
          <a:endParaRPr lang="en-GB" sz="2100" kern="1200" dirty="0"/>
        </a:p>
      </dsp:txBody>
      <dsp:txXfrm>
        <a:off x="329282" y="553590"/>
        <a:ext cx="3572452" cy="446132"/>
      </dsp:txXfrm>
    </dsp:sp>
    <dsp:sp modelId="{10165E1D-BA54-4FA2-98CF-6A0E821374BE}">
      <dsp:nvSpPr>
        <dsp:cNvPr id="0" name=""/>
        <dsp:cNvSpPr/>
      </dsp:nvSpPr>
      <dsp:spPr>
        <a:xfrm>
          <a:off x="630804" y="1079421"/>
          <a:ext cx="4223644" cy="473892"/>
        </a:xfrm>
        <a:prstGeom prst="roundRect">
          <a:avLst>
            <a:gd name="adj" fmla="val 10000"/>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Century Gothic" panose="020B0502020202020204"/>
            </a:rPr>
            <a:t>Profit/Losses</a:t>
          </a:r>
          <a:endParaRPr lang="en-GB" sz="2100" kern="1200" dirty="0"/>
        </a:p>
      </dsp:txBody>
      <dsp:txXfrm>
        <a:off x="644684" y="1093301"/>
        <a:ext cx="3572452" cy="446132"/>
      </dsp:txXfrm>
    </dsp:sp>
    <dsp:sp modelId="{7A17591B-374F-4FD1-B8AA-897FA06B08DA}">
      <dsp:nvSpPr>
        <dsp:cNvPr id="0" name=""/>
        <dsp:cNvSpPr/>
      </dsp:nvSpPr>
      <dsp:spPr>
        <a:xfrm>
          <a:off x="946206" y="1619132"/>
          <a:ext cx="4223644" cy="473892"/>
        </a:xfrm>
        <a:prstGeom prst="roundRect">
          <a:avLst>
            <a:gd name="adj" fmla="val 10000"/>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latin typeface="Century Gothic" panose="020B0502020202020204"/>
            </a:rPr>
            <a:t>Rates have gone up</a:t>
          </a:r>
          <a:endParaRPr lang="en-GB" sz="2100" kern="1200" dirty="0"/>
        </a:p>
      </dsp:txBody>
      <dsp:txXfrm>
        <a:off x="960086" y="1633012"/>
        <a:ext cx="3572452" cy="446132"/>
      </dsp:txXfrm>
    </dsp:sp>
    <dsp:sp modelId="{08AA0D9B-FC14-4027-84F5-C49FE7ABC6F4}">
      <dsp:nvSpPr>
        <dsp:cNvPr id="0" name=""/>
        <dsp:cNvSpPr/>
      </dsp:nvSpPr>
      <dsp:spPr>
        <a:xfrm>
          <a:off x="1261608" y="2158843"/>
          <a:ext cx="4223644" cy="473892"/>
        </a:xfrm>
        <a:prstGeom prst="roundRect">
          <a:avLst>
            <a:gd name="adj" fmla="val 10000"/>
          </a:avLst>
        </a:prstGeom>
        <a:solidFill>
          <a:schemeClr val="accent6">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endParaRPr lang="en-GB" sz="2100" kern="1200"/>
        </a:p>
      </dsp:txBody>
      <dsp:txXfrm>
        <a:off x="1275488" y="2172723"/>
        <a:ext cx="3572452" cy="446132"/>
      </dsp:txXfrm>
    </dsp:sp>
    <dsp:sp modelId="{3E291BAD-9412-491C-B106-BE141BA58BEF}">
      <dsp:nvSpPr>
        <dsp:cNvPr id="0" name=""/>
        <dsp:cNvSpPr/>
      </dsp:nvSpPr>
      <dsp:spPr>
        <a:xfrm>
          <a:off x="3915614" y="346204"/>
          <a:ext cx="308030" cy="308030"/>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984921" y="346204"/>
        <a:ext cx="169416" cy="231793"/>
      </dsp:txXfrm>
    </dsp:sp>
    <dsp:sp modelId="{A55AB70C-97FB-4E4B-9962-EBD15FA6C225}">
      <dsp:nvSpPr>
        <dsp:cNvPr id="0" name=""/>
        <dsp:cNvSpPr/>
      </dsp:nvSpPr>
      <dsp:spPr>
        <a:xfrm>
          <a:off x="4231016" y="885915"/>
          <a:ext cx="308030" cy="308030"/>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300323" y="885915"/>
        <a:ext cx="169416" cy="231793"/>
      </dsp:txXfrm>
    </dsp:sp>
    <dsp:sp modelId="{00D75422-C743-4296-BE21-B2351EC340E3}">
      <dsp:nvSpPr>
        <dsp:cNvPr id="0" name=""/>
        <dsp:cNvSpPr/>
      </dsp:nvSpPr>
      <dsp:spPr>
        <a:xfrm>
          <a:off x="4546418" y="1417728"/>
          <a:ext cx="308030" cy="308030"/>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615725" y="1417728"/>
        <a:ext cx="169416" cy="231793"/>
      </dsp:txXfrm>
    </dsp:sp>
    <dsp:sp modelId="{EA9B071C-EB4A-43A9-AA7C-63F590771DBE}">
      <dsp:nvSpPr>
        <dsp:cNvPr id="0" name=""/>
        <dsp:cNvSpPr/>
      </dsp:nvSpPr>
      <dsp:spPr>
        <a:xfrm>
          <a:off x="4861820" y="1962704"/>
          <a:ext cx="308030" cy="308030"/>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931127" y="1962704"/>
        <a:ext cx="169416" cy="2317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C6B459-4E02-42FE-A89F-FD1748FC48CD}">
      <dsp:nvSpPr>
        <dsp:cNvPr id="0" name=""/>
        <dsp:cNvSpPr/>
      </dsp:nvSpPr>
      <dsp:spPr>
        <a:xfrm>
          <a:off x="0" y="0"/>
          <a:ext cx="3886200" cy="109728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dirty="0">
              <a:latin typeface="Century Gothic" panose="020B0502020202020204"/>
            </a:rPr>
            <a:t>Political </a:t>
          </a:r>
          <a:endParaRPr lang="en-GB" sz="2900" kern="1200" dirty="0"/>
        </a:p>
      </dsp:txBody>
      <dsp:txXfrm>
        <a:off x="32138" y="32138"/>
        <a:ext cx="2702149" cy="1033004"/>
      </dsp:txXfrm>
    </dsp:sp>
    <dsp:sp modelId="{87EEFDE3-6709-454C-AA7A-53522722D2D4}">
      <dsp:nvSpPr>
        <dsp:cNvPr id="0" name=""/>
        <dsp:cNvSpPr/>
      </dsp:nvSpPr>
      <dsp:spPr>
        <a:xfrm>
          <a:off x="342899" y="1280159"/>
          <a:ext cx="3886200" cy="109728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dirty="0">
              <a:latin typeface="Century Gothic" panose="020B0502020202020204"/>
            </a:rPr>
            <a:t>Pandemic </a:t>
          </a:r>
          <a:endParaRPr lang="en-GB" sz="2900" kern="1200" dirty="0"/>
        </a:p>
      </dsp:txBody>
      <dsp:txXfrm>
        <a:off x="375037" y="1312297"/>
        <a:ext cx="2765792" cy="1033003"/>
      </dsp:txXfrm>
    </dsp:sp>
    <dsp:sp modelId="{D5681C73-933D-423A-8ABC-2385DCE47699}">
      <dsp:nvSpPr>
        <dsp:cNvPr id="0" name=""/>
        <dsp:cNvSpPr/>
      </dsp:nvSpPr>
      <dsp:spPr>
        <a:xfrm>
          <a:off x="685799" y="2560319"/>
          <a:ext cx="3886200" cy="109728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kern="1200" dirty="0">
              <a:latin typeface="Century Gothic" panose="020B0502020202020204"/>
            </a:rPr>
            <a:t>Businesse's closed</a:t>
          </a:r>
        </a:p>
      </dsp:txBody>
      <dsp:txXfrm>
        <a:off x="717937" y="2592457"/>
        <a:ext cx="2765792" cy="1033004"/>
      </dsp:txXfrm>
    </dsp:sp>
    <dsp:sp modelId="{CD1D26B2-3F58-4AF6-A230-A8BA27EDC0F0}">
      <dsp:nvSpPr>
        <dsp:cNvPr id="0" name=""/>
        <dsp:cNvSpPr/>
      </dsp:nvSpPr>
      <dsp:spPr>
        <a:xfrm>
          <a:off x="3172968" y="832103"/>
          <a:ext cx="713232" cy="713232"/>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3333445" y="832103"/>
        <a:ext cx="392278" cy="536707"/>
      </dsp:txXfrm>
    </dsp:sp>
    <dsp:sp modelId="{1B1A4DC8-F2F3-4E59-AACF-6F48F1FA36D1}">
      <dsp:nvSpPr>
        <dsp:cNvPr id="0" name=""/>
        <dsp:cNvSpPr/>
      </dsp:nvSpPr>
      <dsp:spPr>
        <a:xfrm>
          <a:off x="3515868" y="2104948"/>
          <a:ext cx="713232" cy="713232"/>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3676345" y="2104948"/>
        <a:ext cx="392278" cy="536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882AC-6359-404E-9AF4-BC01A6D7F472}">
      <dsp:nvSpPr>
        <dsp:cNvPr id="0" name=""/>
        <dsp:cNvSpPr/>
      </dsp:nvSpPr>
      <dsp:spPr>
        <a:xfrm>
          <a:off x="0" y="1860"/>
          <a:ext cx="4797256"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CBAEDEC4-83DF-4101-A890-5CE73A23DC88}">
      <dsp:nvSpPr>
        <dsp:cNvPr id="0" name=""/>
        <dsp:cNvSpPr/>
      </dsp:nvSpPr>
      <dsp:spPr>
        <a:xfrm>
          <a:off x="0" y="1860"/>
          <a:ext cx="4797256"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rtl="0">
            <a:lnSpc>
              <a:spcPct val="90000"/>
            </a:lnSpc>
            <a:spcBef>
              <a:spcPct val="0"/>
            </a:spcBef>
            <a:spcAft>
              <a:spcPct val="35000"/>
            </a:spcAft>
            <a:buNone/>
          </a:pPr>
          <a:r>
            <a:rPr lang="en-GB" sz="4500" kern="1200" dirty="0">
              <a:latin typeface="Century Gothic" panose="020B0502020202020204"/>
            </a:rPr>
            <a:t>Social </a:t>
          </a:r>
        </a:p>
      </dsp:txBody>
      <dsp:txXfrm>
        <a:off x="0" y="1860"/>
        <a:ext cx="4797256" cy="1268759"/>
      </dsp:txXfrm>
    </dsp:sp>
    <dsp:sp modelId="{9D07ABFC-6A13-4F15-89D5-95F37D998B6A}">
      <dsp:nvSpPr>
        <dsp:cNvPr id="0" name=""/>
        <dsp:cNvSpPr/>
      </dsp:nvSpPr>
      <dsp:spPr>
        <a:xfrm>
          <a:off x="0" y="1270619"/>
          <a:ext cx="4797256"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AD0A1454-63C4-4EB2-A0DC-D08A47E2B575}">
      <dsp:nvSpPr>
        <dsp:cNvPr id="0" name=""/>
        <dsp:cNvSpPr/>
      </dsp:nvSpPr>
      <dsp:spPr>
        <a:xfrm>
          <a:off x="0" y="1270619"/>
          <a:ext cx="4797256"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rtl="0">
            <a:lnSpc>
              <a:spcPct val="90000"/>
            </a:lnSpc>
            <a:spcBef>
              <a:spcPct val="0"/>
            </a:spcBef>
            <a:spcAft>
              <a:spcPct val="35000"/>
            </a:spcAft>
            <a:buNone/>
          </a:pPr>
          <a:r>
            <a:rPr lang="en-GB" sz="4500" kern="1200" dirty="0">
              <a:latin typeface="Century Gothic" panose="020B0502020202020204"/>
            </a:rPr>
            <a:t>Demographic's </a:t>
          </a:r>
          <a:endParaRPr lang="en-GB" sz="4500" kern="1200" dirty="0"/>
        </a:p>
      </dsp:txBody>
      <dsp:txXfrm>
        <a:off x="0" y="1270619"/>
        <a:ext cx="4797256" cy="1268759"/>
      </dsp:txXfrm>
    </dsp:sp>
    <dsp:sp modelId="{5FE66379-29CD-41CE-8B37-DEAB041BFE28}">
      <dsp:nvSpPr>
        <dsp:cNvPr id="0" name=""/>
        <dsp:cNvSpPr/>
      </dsp:nvSpPr>
      <dsp:spPr>
        <a:xfrm>
          <a:off x="0" y="2539378"/>
          <a:ext cx="4797256" cy="0"/>
        </a:xfrm>
        <a:prstGeom prst="line">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sp>
    <dsp:sp modelId="{A4E3BD65-FC53-4C04-8142-B9C6F14A3EC3}">
      <dsp:nvSpPr>
        <dsp:cNvPr id="0" name=""/>
        <dsp:cNvSpPr/>
      </dsp:nvSpPr>
      <dsp:spPr>
        <a:xfrm>
          <a:off x="0" y="2539378"/>
          <a:ext cx="4797256" cy="1268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dirty="0">
              <a:latin typeface="Century Gothic" panose="020B0502020202020204"/>
            </a:rPr>
            <a:t>Lifestyle</a:t>
          </a:r>
          <a:endParaRPr lang="en-GB" sz="4500" kern="1200" dirty="0"/>
        </a:p>
      </dsp:txBody>
      <dsp:txXfrm>
        <a:off x="0" y="2539378"/>
        <a:ext cx="4797256" cy="12687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FEA15-8105-466D-B9AA-986481D8E20D}">
      <dsp:nvSpPr>
        <dsp:cNvPr id="0" name=""/>
        <dsp:cNvSpPr/>
      </dsp:nvSpPr>
      <dsp:spPr>
        <a:xfrm>
          <a:off x="2671570" y="104061"/>
          <a:ext cx="951750" cy="951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255B8D-3F8C-4BAF-B709-70D46D125F55}">
      <dsp:nvSpPr>
        <dsp:cNvPr id="0" name=""/>
        <dsp:cNvSpPr/>
      </dsp:nvSpPr>
      <dsp:spPr>
        <a:xfrm>
          <a:off x="2089945"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Environment</a:t>
          </a:r>
          <a:r>
            <a:rPr lang="en-GB" sz="1600" kern="1200"/>
            <a:t>:</a:t>
          </a:r>
        </a:p>
      </dsp:txBody>
      <dsp:txXfrm>
        <a:off x="2089945" y="1350969"/>
        <a:ext cx="2115000" cy="720000"/>
      </dsp:txXfrm>
    </dsp:sp>
    <dsp:sp modelId="{FC2A0CD7-98C4-402F-ACCE-54B4A53891C9}">
      <dsp:nvSpPr>
        <dsp:cNvPr id="0" name=""/>
        <dsp:cNvSpPr/>
      </dsp:nvSpPr>
      <dsp:spPr>
        <a:xfrm>
          <a:off x="5156696" y="104061"/>
          <a:ext cx="951750" cy="951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94F03-C89A-4BA4-BE97-517E22254995}">
      <dsp:nvSpPr>
        <dsp:cNvPr id="0" name=""/>
        <dsp:cNvSpPr/>
      </dsp:nvSpPr>
      <dsp:spPr>
        <a:xfrm>
          <a:off x="4575071"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Supply chain</a:t>
          </a:r>
        </a:p>
      </dsp:txBody>
      <dsp:txXfrm>
        <a:off x="4575071" y="1350969"/>
        <a:ext cx="2115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407ED6-14C4-4605-9257-A8AF03A65240}">
      <dsp:nvSpPr>
        <dsp:cNvPr id="0" name=""/>
        <dsp:cNvSpPr/>
      </dsp:nvSpPr>
      <dsp:spPr>
        <a:xfrm>
          <a:off x="2671570" y="104061"/>
          <a:ext cx="951750" cy="951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95755-2F4E-4FC2-873A-27339045BFC6}">
      <dsp:nvSpPr>
        <dsp:cNvPr id="0" name=""/>
        <dsp:cNvSpPr/>
      </dsp:nvSpPr>
      <dsp:spPr>
        <a:xfrm>
          <a:off x="2089945"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Technology: </a:t>
          </a:r>
        </a:p>
      </dsp:txBody>
      <dsp:txXfrm>
        <a:off x="2089945" y="1350969"/>
        <a:ext cx="2115000" cy="720000"/>
      </dsp:txXfrm>
    </dsp:sp>
    <dsp:sp modelId="{E12CDD4E-FF20-456F-9754-012C2B4DC68F}">
      <dsp:nvSpPr>
        <dsp:cNvPr id="0" name=""/>
        <dsp:cNvSpPr/>
      </dsp:nvSpPr>
      <dsp:spPr>
        <a:xfrm>
          <a:off x="5156696" y="104061"/>
          <a:ext cx="951750" cy="951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982A68-8838-447E-986F-EDC3B9528C75}">
      <dsp:nvSpPr>
        <dsp:cNvPr id="0" name=""/>
        <dsp:cNvSpPr/>
      </dsp:nvSpPr>
      <dsp:spPr>
        <a:xfrm>
          <a:off x="4575071"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Advertisement- Link in  </a:t>
          </a:r>
        </a:p>
      </dsp:txBody>
      <dsp:txXfrm>
        <a:off x="4575071" y="1350969"/>
        <a:ext cx="2115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8A8AB-FF67-4704-BA74-9334E87552F8}">
      <dsp:nvSpPr>
        <dsp:cNvPr id="0" name=""/>
        <dsp:cNvSpPr/>
      </dsp:nvSpPr>
      <dsp:spPr>
        <a:xfrm>
          <a:off x="0" y="0"/>
          <a:ext cx="255024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550C2D-3E79-4AEB-984A-EABDB753BA7B}">
      <dsp:nvSpPr>
        <dsp:cNvPr id="0" name=""/>
        <dsp:cNvSpPr/>
      </dsp:nvSpPr>
      <dsp:spPr>
        <a:xfrm>
          <a:off x="0" y="0"/>
          <a:ext cx="2550249" cy="923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External</a:t>
          </a:r>
          <a:endParaRPr lang="en-GB" sz="4200" kern="1200"/>
        </a:p>
      </dsp:txBody>
      <dsp:txXfrm>
        <a:off x="0" y="0"/>
        <a:ext cx="2550249" cy="9233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8C9A0-BBAC-4B06-B2A8-EDC842F8B24F}">
      <dsp:nvSpPr>
        <dsp:cNvPr id="0" name=""/>
        <dsp:cNvSpPr/>
      </dsp:nvSpPr>
      <dsp:spPr>
        <a:xfrm rot="3955757">
          <a:off x="200078" y="3645940"/>
          <a:ext cx="1494203" cy="35156"/>
        </a:xfrm>
        <a:custGeom>
          <a:avLst/>
          <a:gdLst/>
          <a:ahLst/>
          <a:cxnLst/>
          <a:rect l="0" t="0" r="0" b="0"/>
          <a:pathLst>
            <a:path>
              <a:moveTo>
                <a:pt x="0" y="17578"/>
              </a:moveTo>
              <a:lnTo>
                <a:pt x="1494203" y="1757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ECA0088-938F-4CC4-BCEE-8742E58B7330}">
      <dsp:nvSpPr>
        <dsp:cNvPr id="0" name=""/>
        <dsp:cNvSpPr/>
      </dsp:nvSpPr>
      <dsp:spPr>
        <a:xfrm rot="2332825">
          <a:off x="607737" y="3557531"/>
          <a:ext cx="2114220" cy="35156"/>
        </a:xfrm>
        <a:custGeom>
          <a:avLst/>
          <a:gdLst/>
          <a:ahLst/>
          <a:cxnLst/>
          <a:rect l="0" t="0" r="0" b="0"/>
          <a:pathLst>
            <a:path>
              <a:moveTo>
                <a:pt x="0" y="17578"/>
              </a:moveTo>
              <a:lnTo>
                <a:pt x="2114220" y="1757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D22C5F8-EA8A-418B-A883-B9FB08807208}">
      <dsp:nvSpPr>
        <dsp:cNvPr id="0" name=""/>
        <dsp:cNvSpPr/>
      </dsp:nvSpPr>
      <dsp:spPr>
        <a:xfrm rot="1110995">
          <a:off x="786184" y="3066026"/>
          <a:ext cx="2153737" cy="35156"/>
        </a:xfrm>
        <a:custGeom>
          <a:avLst/>
          <a:gdLst/>
          <a:ahLst/>
          <a:cxnLst/>
          <a:rect l="0" t="0" r="0" b="0"/>
          <a:pathLst>
            <a:path>
              <a:moveTo>
                <a:pt x="0" y="17578"/>
              </a:moveTo>
              <a:lnTo>
                <a:pt x="2153737" y="1757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D9E7A7-4173-4ED3-B41E-90C33ED94C2D}">
      <dsp:nvSpPr>
        <dsp:cNvPr id="0" name=""/>
        <dsp:cNvSpPr/>
      </dsp:nvSpPr>
      <dsp:spPr>
        <a:xfrm rot="42378">
          <a:off x="841862" y="2619157"/>
          <a:ext cx="1852694" cy="35156"/>
        </a:xfrm>
        <a:custGeom>
          <a:avLst/>
          <a:gdLst/>
          <a:ahLst/>
          <a:cxnLst/>
          <a:rect l="0" t="0" r="0" b="0"/>
          <a:pathLst>
            <a:path>
              <a:moveTo>
                <a:pt x="0" y="17578"/>
              </a:moveTo>
              <a:lnTo>
                <a:pt x="1852694" y="1757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8F20D5-9110-43A5-A825-15FE9B1CA846}">
      <dsp:nvSpPr>
        <dsp:cNvPr id="0" name=""/>
        <dsp:cNvSpPr/>
      </dsp:nvSpPr>
      <dsp:spPr>
        <a:xfrm rot="20659298">
          <a:off x="808487" y="2259189"/>
          <a:ext cx="1797808" cy="35156"/>
        </a:xfrm>
        <a:custGeom>
          <a:avLst/>
          <a:gdLst/>
          <a:ahLst/>
          <a:cxnLst/>
          <a:rect l="0" t="0" r="0" b="0"/>
          <a:pathLst>
            <a:path>
              <a:moveTo>
                <a:pt x="0" y="17578"/>
              </a:moveTo>
              <a:lnTo>
                <a:pt x="1797808" y="1757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AE14D9-0FF8-4D64-894C-04F2FC19AEBF}">
      <dsp:nvSpPr>
        <dsp:cNvPr id="0" name=""/>
        <dsp:cNvSpPr/>
      </dsp:nvSpPr>
      <dsp:spPr>
        <a:xfrm rot="19606887">
          <a:off x="678941" y="1820797"/>
          <a:ext cx="1994834" cy="35156"/>
        </a:xfrm>
        <a:custGeom>
          <a:avLst/>
          <a:gdLst/>
          <a:ahLst/>
          <a:cxnLst/>
          <a:rect l="0" t="0" r="0" b="0"/>
          <a:pathLst>
            <a:path>
              <a:moveTo>
                <a:pt x="0" y="17578"/>
              </a:moveTo>
              <a:lnTo>
                <a:pt x="1994834" y="1757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A289F9D-5945-44FB-8FD6-67F73575AA5E}">
      <dsp:nvSpPr>
        <dsp:cNvPr id="0" name=""/>
        <dsp:cNvSpPr/>
      </dsp:nvSpPr>
      <dsp:spPr>
        <a:xfrm rot="17676509">
          <a:off x="247445" y="1621027"/>
          <a:ext cx="1367739" cy="35156"/>
        </a:xfrm>
        <a:custGeom>
          <a:avLst/>
          <a:gdLst/>
          <a:ahLst/>
          <a:cxnLst/>
          <a:rect l="0" t="0" r="0" b="0"/>
          <a:pathLst>
            <a:path>
              <a:moveTo>
                <a:pt x="0" y="17578"/>
              </a:moveTo>
              <a:lnTo>
                <a:pt x="1367739" y="17578"/>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B785058-5946-46B4-9076-1CD3F9FB147F}">
      <dsp:nvSpPr>
        <dsp:cNvPr id="0" name=""/>
        <dsp:cNvSpPr/>
      </dsp:nvSpPr>
      <dsp:spPr>
        <a:xfrm>
          <a:off x="-33592" y="2060639"/>
          <a:ext cx="1030029" cy="1030029"/>
        </a:xfrm>
        <a:prstGeom prst="ellipse">
          <a:avLst/>
        </a:prstGeom>
        <a:blipFill>
          <a:blip xmlns:r="http://schemas.openxmlformats.org/officeDocument/2006/relationships" r:embed="rId1"/>
          <a:srcRect/>
          <a:stretch>
            <a:fillRect l="-39000" r="-39000"/>
          </a:stretch>
        </a:blip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4978578-73B3-4E37-A130-E2CCCE346EDD}">
      <dsp:nvSpPr>
        <dsp:cNvPr id="0" name=""/>
        <dsp:cNvSpPr/>
      </dsp:nvSpPr>
      <dsp:spPr>
        <a:xfrm>
          <a:off x="506876" y="361664"/>
          <a:ext cx="1716215" cy="660190"/>
        </a:xfrm>
        <a:prstGeom prst="ellipse">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i="1" kern="1200" dirty="0"/>
            <a:t>Society</a:t>
          </a:r>
          <a:endParaRPr lang="en-GB" sz="1000" kern="1200" dirty="0"/>
        </a:p>
      </dsp:txBody>
      <dsp:txXfrm>
        <a:off x="758210" y="458347"/>
        <a:ext cx="1213547" cy="466824"/>
      </dsp:txXfrm>
    </dsp:sp>
    <dsp:sp modelId="{F191FD21-B5B1-48C2-85B7-E2F8219C8449}">
      <dsp:nvSpPr>
        <dsp:cNvPr id="0" name=""/>
        <dsp:cNvSpPr/>
      </dsp:nvSpPr>
      <dsp:spPr>
        <a:xfrm>
          <a:off x="2194982" y="558651"/>
          <a:ext cx="1621467" cy="818403"/>
        </a:xfrm>
        <a:prstGeom prst="ellipse">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i="1" kern="1200" dirty="0"/>
            <a:t>Pricing</a:t>
          </a:r>
          <a:r>
            <a:rPr lang="en-GB" sz="500" b="1" i="1" kern="1200" dirty="0"/>
            <a:t> </a:t>
          </a:r>
          <a:endParaRPr lang="en-GB" sz="500" kern="1200" dirty="0"/>
        </a:p>
      </dsp:txBody>
      <dsp:txXfrm>
        <a:off x="2432440" y="678503"/>
        <a:ext cx="1146551" cy="578699"/>
      </dsp:txXfrm>
    </dsp:sp>
    <dsp:sp modelId="{71F9C0EA-8F8A-43A7-8156-FF462B785918}">
      <dsp:nvSpPr>
        <dsp:cNvPr id="0" name=""/>
        <dsp:cNvSpPr/>
      </dsp:nvSpPr>
      <dsp:spPr>
        <a:xfrm>
          <a:off x="2475954" y="1418891"/>
          <a:ext cx="1607061" cy="833242"/>
        </a:xfrm>
        <a:prstGeom prst="ellipse">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i="1" kern="1200" dirty="0"/>
            <a:t>Competition</a:t>
          </a:r>
          <a:r>
            <a:rPr lang="en-GB" sz="500" b="1" i="1" kern="1200" dirty="0"/>
            <a:t> </a:t>
          </a:r>
          <a:endParaRPr lang="en-GB" sz="500" kern="1200" dirty="0"/>
        </a:p>
      </dsp:txBody>
      <dsp:txXfrm>
        <a:off x="2711303" y="1540916"/>
        <a:ext cx="1136363" cy="589192"/>
      </dsp:txXfrm>
    </dsp:sp>
    <dsp:sp modelId="{0BBFA621-AD02-4D12-A95E-A7229829907E}">
      <dsp:nvSpPr>
        <dsp:cNvPr id="0" name=""/>
        <dsp:cNvSpPr/>
      </dsp:nvSpPr>
      <dsp:spPr>
        <a:xfrm>
          <a:off x="2694134" y="2273796"/>
          <a:ext cx="1764884" cy="770463"/>
        </a:xfrm>
        <a:prstGeom prst="ellipse">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i="1" kern="1200" dirty="0"/>
            <a:t>Value of money </a:t>
          </a:r>
          <a:endParaRPr lang="en-GB" sz="1000" kern="1200" dirty="0"/>
        </a:p>
      </dsp:txBody>
      <dsp:txXfrm>
        <a:off x="2952595" y="2386628"/>
        <a:ext cx="1247962" cy="544799"/>
      </dsp:txXfrm>
    </dsp:sp>
    <dsp:sp modelId="{D454B815-3451-4C33-BEFB-414DAE019F67}">
      <dsp:nvSpPr>
        <dsp:cNvPr id="0" name=""/>
        <dsp:cNvSpPr/>
      </dsp:nvSpPr>
      <dsp:spPr>
        <a:xfrm>
          <a:off x="2783627" y="3207048"/>
          <a:ext cx="1503858" cy="873413"/>
        </a:xfrm>
        <a:prstGeom prst="ellipse">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i="1" kern="1200" dirty="0"/>
            <a:t>Economic</a:t>
          </a:r>
          <a:endParaRPr lang="en-GB" sz="1000" kern="1200" dirty="0"/>
        </a:p>
      </dsp:txBody>
      <dsp:txXfrm>
        <a:off x="3003862" y="3334956"/>
        <a:ext cx="1063388" cy="617597"/>
      </dsp:txXfrm>
    </dsp:sp>
    <dsp:sp modelId="{253065E4-8605-4D3B-A4ED-EE86CD00DF80}">
      <dsp:nvSpPr>
        <dsp:cNvPr id="0" name=""/>
        <dsp:cNvSpPr/>
      </dsp:nvSpPr>
      <dsp:spPr>
        <a:xfrm>
          <a:off x="2191141" y="4131555"/>
          <a:ext cx="1561025" cy="994550"/>
        </a:xfrm>
        <a:prstGeom prst="ellipse">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i="1" kern="1200" dirty="0"/>
            <a:t>Legislation</a:t>
          </a:r>
          <a:r>
            <a:rPr lang="en-GB" sz="500" b="1" i="1" kern="1200" dirty="0"/>
            <a:t> </a:t>
          </a:r>
          <a:endParaRPr lang="en-GB" sz="500" kern="1200" dirty="0"/>
        </a:p>
      </dsp:txBody>
      <dsp:txXfrm>
        <a:off x="2419748" y="4277203"/>
        <a:ext cx="1103811" cy="703254"/>
      </dsp:txXfrm>
    </dsp:sp>
    <dsp:sp modelId="{1C3A30BE-E8F3-4693-9DED-9889EA0C75E9}">
      <dsp:nvSpPr>
        <dsp:cNvPr id="0" name=""/>
        <dsp:cNvSpPr/>
      </dsp:nvSpPr>
      <dsp:spPr>
        <a:xfrm>
          <a:off x="754168" y="4333338"/>
          <a:ext cx="1328706" cy="770643"/>
        </a:xfrm>
        <a:prstGeom prst="ellipse">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b="1" i="1" kern="1200" dirty="0"/>
            <a:t>Technology</a:t>
          </a:r>
          <a:r>
            <a:rPr lang="en-GB" sz="500" b="1" i="1" kern="1200" dirty="0"/>
            <a:t> </a:t>
          </a:r>
          <a:endParaRPr lang="en-GB" sz="500" kern="1200" dirty="0"/>
        </a:p>
      </dsp:txBody>
      <dsp:txXfrm>
        <a:off x="948752" y="4446196"/>
        <a:ext cx="939538" cy="5449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41F9B-DAF8-4EB0-9D0A-A169FCEF1450}">
      <dsp:nvSpPr>
        <dsp:cNvPr id="0" name=""/>
        <dsp:cNvSpPr/>
      </dsp:nvSpPr>
      <dsp:spPr>
        <a:xfrm>
          <a:off x="724532" y="728407"/>
          <a:ext cx="2185224" cy="218522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A40A23-1889-4EAE-83D6-E01556FD5A8B}">
      <dsp:nvSpPr>
        <dsp:cNvPr id="0" name=""/>
        <dsp:cNvSpPr/>
      </dsp:nvSpPr>
      <dsp:spPr>
        <a:xfrm>
          <a:off x="1147504" y="1206727"/>
          <a:ext cx="1311134" cy="131113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371096-0511-4238-B215-38371460C17A}">
      <dsp:nvSpPr>
        <dsp:cNvPr id="0" name=""/>
        <dsp:cNvSpPr/>
      </dsp:nvSpPr>
      <dsp:spPr>
        <a:xfrm>
          <a:off x="1646696" y="1602497"/>
          <a:ext cx="437044" cy="43704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0E4939-B568-41D5-A199-DC58CFCB42AD}">
      <dsp:nvSpPr>
        <dsp:cNvPr id="0" name=""/>
        <dsp:cNvSpPr/>
      </dsp:nvSpPr>
      <dsp:spPr>
        <a:xfrm>
          <a:off x="3322034" y="0"/>
          <a:ext cx="1092612" cy="637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77850">
            <a:lnSpc>
              <a:spcPct val="90000"/>
            </a:lnSpc>
            <a:spcBef>
              <a:spcPct val="0"/>
            </a:spcBef>
            <a:spcAft>
              <a:spcPct val="35000"/>
            </a:spcAft>
            <a:buNone/>
          </a:pPr>
          <a:r>
            <a:rPr lang="en-GB" sz="1300" b="1" i="1" kern="1200"/>
            <a:t>Knowledge </a:t>
          </a:r>
          <a:endParaRPr lang="en-GB" sz="1300" kern="1200"/>
        </a:p>
      </dsp:txBody>
      <dsp:txXfrm>
        <a:off x="3322034" y="0"/>
        <a:ext cx="1092612" cy="637357"/>
      </dsp:txXfrm>
    </dsp:sp>
    <dsp:sp modelId="{A470C6A0-D1A3-4ACC-A0C6-31BBBAE365FA}">
      <dsp:nvSpPr>
        <dsp:cNvPr id="0" name=""/>
        <dsp:cNvSpPr/>
      </dsp:nvSpPr>
      <dsp:spPr>
        <a:xfrm>
          <a:off x="3048882" y="318678"/>
          <a:ext cx="273153"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5CB1FB-7FC6-4729-92DE-652295CC5E45}">
      <dsp:nvSpPr>
        <dsp:cNvPr id="0" name=""/>
        <dsp:cNvSpPr/>
      </dsp:nvSpPr>
      <dsp:spPr>
        <a:xfrm rot="5400000">
          <a:off x="1705515" y="478746"/>
          <a:ext cx="1501977" cy="118257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FD2318-B1E3-4A22-922D-31BDE811E260}">
      <dsp:nvSpPr>
        <dsp:cNvPr id="0" name=""/>
        <dsp:cNvSpPr/>
      </dsp:nvSpPr>
      <dsp:spPr>
        <a:xfrm>
          <a:off x="3322034" y="637356"/>
          <a:ext cx="1092612" cy="637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77850">
            <a:lnSpc>
              <a:spcPct val="90000"/>
            </a:lnSpc>
            <a:spcBef>
              <a:spcPct val="0"/>
            </a:spcBef>
            <a:spcAft>
              <a:spcPct val="35000"/>
            </a:spcAft>
            <a:buNone/>
          </a:pPr>
          <a:r>
            <a:rPr lang="en-GB" sz="1300" b="1" i="1" kern="1200"/>
            <a:t>Product Quality </a:t>
          </a:r>
          <a:endParaRPr lang="en-GB" sz="1300" kern="1200"/>
        </a:p>
      </dsp:txBody>
      <dsp:txXfrm>
        <a:off x="3322034" y="637356"/>
        <a:ext cx="1092612" cy="637357"/>
      </dsp:txXfrm>
    </dsp:sp>
    <dsp:sp modelId="{6D2E96B4-8ECD-4437-A906-BAF7C7CA350E}">
      <dsp:nvSpPr>
        <dsp:cNvPr id="0" name=""/>
        <dsp:cNvSpPr/>
      </dsp:nvSpPr>
      <dsp:spPr>
        <a:xfrm>
          <a:off x="3048882" y="956035"/>
          <a:ext cx="273153"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44D27B-E434-4620-9371-6EA99F586E5A}">
      <dsp:nvSpPr>
        <dsp:cNvPr id="0" name=""/>
        <dsp:cNvSpPr/>
      </dsp:nvSpPr>
      <dsp:spPr>
        <a:xfrm rot="5400000">
          <a:off x="2027908" y="1106160"/>
          <a:ext cx="1170405" cy="869354"/>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95477B-02B3-48A0-9FB6-DADDA99ECA84}">
      <dsp:nvSpPr>
        <dsp:cNvPr id="0" name=""/>
        <dsp:cNvSpPr/>
      </dsp:nvSpPr>
      <dsp:spPr>
        <a:xfrm>
          <a:off x="3322034" y="1274713"/>
          <a:ext cx="1092612" cy="637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16510" rIns="16510" bIns="16510" numCol="1" spcCol="1270" anchor="ctr" anchorCtr="0">
          <a:noAutofit/>
        </a:bodyPr>
        <a:lstStyle/>
        <a:p>
          <a:pPr marL="0" lvl="0" indent="0" algn="l" defTabSz="577850">
            <a:lnSpc>
              <a:spcPct val="90000"/>
            </a:lnSpc>
            <a:spcBef>
              <a:spcPct val="0"/>
            </a:spcBef>
            <a:spcAft>
              <a:spcPct val="35000"/>
            </a:spcAft>
            <a:buNone/>
          </a:pPr>
          <a:r>
            <a:rPr lang="en-GB" sz="1300" b="1" i="1" kern="1200"/>
            <a:t>People and Skills </a:t>
          </a:r>
          <a:endParaRPr lang="en-GB" sz="1300" kern="1200"/>
        </a:p>
      </dsp:txBody>
      <dsp:txXfrm>
        <a:off x="3322034" y="1274713"/>
        <a:ext cx="1092612" cy="637357"/>
      </dsp:txXfrm>
    </dsp:sp>
    <dsp:sp modelId="{B99D8AD7-DA5E-4DB1-B8FB-217E4B23A996}">
      <dsp:nvSpPr>
        <dsp:cNvPr id="0" name=""/>
        <dsp:cNvSpPr/>
      </dsp:nvSpPr>
      <dsp:spPr>
        <a:xfrm>
          <a:off x="3048882" y="1593392"/>
          <a:ext cx="273153" cy="0"/>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46ADD4B-FA7A-4828-8D00-390397DAFECB}">
      <dsp:nvSpPr>
        <dsp:cNvPr id="0" name=""/>
        <dsp:cNvSpPr/>
      </dsp:nvSpPr>
      <dsp:spPr>
        <a:xfrm rot="5400000">
          <a:off x="2350702" y="1733064"/>
          <a:ext cx="836212" cy="556139"/>
        </a:xfrm>
        <a:prstGeom prst="line">
          <a:avLst/>
        </a:prstGeom>
        <a:solidFill>
          <a:schemeClr val="accent1">
            <a:hueOff val="0"/>
            <a:satOff val="0"/>
            <a:lumOff val="0"/>
            <a:alphaOff val="0"/>
          </a:schemeClr>
        </a:solidFill>
        <a:ln w="19050"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84549-F918-4660-B13C-E10C1A19E97A}">
      <dsp:nvSpPr>
        <dsp:cNvPr id="0" name=""/>
        <dsp:cNvSpPr/>
      </dsp:nvSpPr>
      <dsp:spPr>
        <a:xfrm>
          <a:off x="0" y="0"/>
          <a:ext cx="244445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467DD7-07EE-4061-8C4C-38FE2C1041A2}">
      <dsp:nvSpPr>
        <dsp:cNvPr id="0" name=""/>
        <dsp:cNvSpPr/>
      </dsp:nvSpPr>
      <dsp:spPr>
        <a:xfrm>
          <a:off x="0" y="0"/>
          <a:ext cx="2444452" cy="923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b="1" kern="1200"/>
            <a:t>Internal</a:t>
          </a:r>
          <a:endParaRPr lang="en-GB" sz="4200" kern="1200"/>
        </a:p>
      </dsp:txBody>
      <dsp:txXfrm>
        <a:off x="0" y="0"/>
        <a:ext cx="2444452" cy="923330"/>
      </dsp:txXfrm>
    </dsp:sp>
  </dsp:spTree>
</dsp:drawing>
</file>

<file path=ppt/diagrams/layout1.xml><?xml version="1.0" encoding="utf-8"?>
<dgm:layoutDef xmlns:dgm="http://schemas.openxmlformats.org/drawingml/2006/diagram" xmlns:a="http://schemas.openxmlformats.org/drawingml/2006/main" uniqueId="urn:microsoft.com/office/officeart/2008/layout/CircularPictureCallout">
  <dgm:title val=""/>
  <dgm:desc val=""/>
  <dgm:catLst>
    <dgm:cat type="picture" pri="2000"/>
    <dgm:cat type="pictureconvert" pri="2000"/>
  </dgm:catLst>
  <dgm:sampData>
    <dgm:dataModel>
      <dgm:ptLst>
        <dgm:pt modelId="0" type="doc"/>
        <dgm:pt modelId="1"/>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2"/>
    </dgm:constrLst>
    <dgm:layoutNode name="Name1">
      <dgm:alg type="composite"/>
      <dgm:shape xmlns:r="http://schemas.openxmlformats.org/officeDocument/2006/relationships" r:blip="">
        <dgm:adjLst/>
      </dgm:shape>
      <dgm:choose name="Name2">
        <dgm:if name="Name3" axis="ch" ptType="node" func="cnt" op="lte" val="1">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w" refFor="ch" refForName="picture_1" fact="0.18"/>
            <dgm:constr type="t" for="ch" forName="text_1" refType="h" refFor="ch" refForName="picture_1" fact="0.531"/>
          </dgm:constrLst>
        </dgm:if>
        <dgm:if name="Name4" axis="ch" ptType="node" func="cnt" op="lte" val="2">
          <dgm:choose name="Name5">
            <dgm:if name="Name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l" for="ch" forName="picture_2" refType="w" refFor="ch" refForName="picture_1" fact="1.21"/>
                <dgm:constr type="ctrY" for="ch" forName="picture_2" refType="h" refFor="ch" refForName="picture_1" fact="0.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Lst>
            </dgm:if>
            <dgm:else name="Name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5"/>
                <dgm:constr type="h" for="ch" forName="picture_2" refType="h" refFor="ch" refForName="picture_1" fact="0.5"/>
                <dgm:constr type="r" for="ch" forName="picture_2" refType="w"/>
                <dgm:constr type="rOff" for="ch" forName="picture_2" refType="w" refFor="ch" refForName="picture_1" fact="-1.21"/>
                <dgm:constr type="ctrY" for="ch" forName="picture_2" refType="h" refFor="ch" refForName="picture_1" fact="0.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Lst>
            </dgm:else>
          </dgm:choose>
        </dgm:if>
        <dgm:if name="Name8" axis="ch" ptType="node" func="cnt" op="lte" val="3">
          <dgm:choose name="Name9">
            <dgm:if name="Name10"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l" for="ch" forName="picture_2" refType="w" refFor="ch" refForName="picture_1" fact="1.21"/>
                <dgm:constr type="ctrY" for="ch" forName="picture_2" refType="h" refFor="ch" refForName="picture_1" fact="0.18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l" for="ch" forName="picture_3" refType="w" refFor="ch" refForName="picture_1" fact="1.21"/>
                <dgm:constr type="ctrY" for="ch" forName="picture_3" refType="h" refFor="ch" refForName="picture_1" fact="0.812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Lst>
            </dgm:if>
            <dgm:else name="Name11">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75"/>
                <dgm:constr type="h" for="ch" forName="picture_2" refType="h" refFor="ch" refForName="picture_1" fact="0.375"/>
                <dgm:constr type="r" for="ch" forName="picture_2" refType="w"/>
                <dgm:constr type="rOff" for="ch" forName="picture_2" refType="w" refFor="ch" refForName="picture_1" fact="-1.21"/>
                <dgm:constr type="ctrY" for="ch" forName="picture_2" refType="h" refFor="ch" refForName="picture_1" fact="0.18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75"/>
                <dgm:constr type="h" for="ch" forName="picture_3" refType="h" refFor="ch" refForName="picture_1" fact="0.375"/>
                <dgm:constr type="r" for="ch" forName="picture_3" refType="w"/>
                <dgm:constr type="rOff" for="ch" forName="picture_3" refType="w" refFor="ch" refForName="picture_1" fact="-1.21"/>
                <dgm:constr type="ctrY" for="ch" forName="picture_3" refType="h" refFor="ch" refForName="picture_1" fact="0.812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Lst>
            </dgm:else>
          </dgm:choose>
        </dgm:if>
        <dgm:if name="Name12" axis="ch" ptType="node" func="cnt" op="lte" val="4">
          <dgm:choose name="Name13">
            <dgm:if name="Name14"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l" for="ch" forName="picture_2" refType="w" refFor="ch" refForName="picture_1" fact="1.354"/>
                <dgm:constr type="ctrY" for="ch" forName="picture_2" refType="h" refFor="ch" refForName="picture_1" fact="0.1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l" for="ch" forName="picture_3" refType="w" refFor="ch" refForName="picture_1" fact="1.21"/>
                <dgm:constr type="ctrY" for="ch" forName="picture_3" refType="h" refFor="ch" refForName="picture_1" fact="0.5"/>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l" for="ch" forName="picture_4" refType="w" refFor="ch" refForName="picture_1" fact="1.354"/>
                <dgm:constr type="ctrY" for="ch" forName="picture_4" refType="h" refFor="ch" refForName="picture_1" fact="0.8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Lst>
            </dgm:if>
            <dgm:else name="Name15">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3"/>
                <dgm:constr type="h" for="ch" forName="picture_2" refType="h" refFor="ch" refForName="picture_1" fact="0.3"/>
                <dgm:constr type="r" for="ch" forName="picture_2" refType="w"/>
                <dgm:constr type="rOff" for="ch" forName="picture_2" refType="w" refFor="ch" refForName="picture_1" fact="-1.354"/>
                <dgm:constr type="ctrY" for="ch" forName="picture_2" refType="h" refFor="ch" refForName="picture_1" fact="0.1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3"/>
                <dgm:constr type="h" for="ch" forName="picture_3" refType="h" refFor="ch" refForName="picture_1" fact="0.3"/>
                <dgm:constr type="r" for="ch" forName="picture_3" refType="w"/>
                <dgm:constr type="rOff" for="ch" forName="picture_3" refType="w" refFor="ch" refForName="picture_1" fact="-1.21"/>
                <dgm:constr type="ctrY" for="ch" forName="picture_3" refType="h" refFor="ch" refForName="picture_1" fact="0.5"/>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3"/>
                <dgm:constr type="h" for="ch" forName="picture_4" refType="h" refFor="ch" refForName="picture_1" fact="0.3"/>
                <dgm:constr type="r" for="ch" forName="picture_4" refType="w"/>
                <dgm:constr type="rOff" for="ch" forName="picture_4" refType="w" refFor="ch" refForName="picture_1" fact="-1.354"/>
                <dgm:constr type="ctrY" for="ch" forName="picture_4" refType="h" refFor="ch" refForName="picture_1" fact="0.8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Lst>
            </dgm:else>
          </dgm:choose>
        </dgm:if>
        <dgm:if name="Name16" axis="ch" ptType="node" func="cnt" op="lte" val="5">
          <dgm:choose name="Name17">
            <dgm:if name="Name18"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l" for="ch" forName="picture_2" refType="w" refFor="ch" refForName="picture_1" fact="1.375"/>
                <dgm:constr type="ctrY" for="ch" forName="picture_2" refType="h" refFor="ch" refForName="picture_1" fact="0.11"/>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l" for="ch" forName="picture_3" refType="w" refFor="ch" refForName="picture_1" fact="1.21"/>
                <dgm:constr type="ctrY" for="ch" forName="picture_3" refType="h" refFor="ch" refForName="picture_1" fact="0.353"/>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l" for="ch" forName="picture_4" refType="w" refFor="ch" refForName="picture_1" fact="1.21"/>
                <dgm:constr type="ctrY" for="ch" forName="picture_4" refType="h" refFor="ch" refForName="picture_1" fact="0.647"/>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l" for="ch" forName="picture_5" refType="w" refFor="ch" refForName="picture_1" fact="1.375"/>
                <dgm:constr type="ctrY" for="ch" forName="picture_5" refType="h" refFor="ch" refForName="picture_1" fact="0.8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Lst>
            </dgm:if>
            <dgm:else name="Name19">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22"/>
                <dgm:constr type="h" for="ch" forName="picture_2" refType="h" refFor="ch" refForName="picture_1" fact="0.22"/>
                <dgm:constr type="r" for="ch" forName="picture_2" refType="w"/>
                <dgm:constr type="rOff" for="ch" forName="picture_2" refType="w" refFor="ch" refForName="picture_1" fact="-1.375"/>
                <dgm:constr type="ctrY" for="ch" forName="picture_2" refType="h" refFor="ch" refForName="picture_1" fact="0.11"/>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22"/>
                <dgm:constr type="h" for="ch" forName="picture_3" refType="h" refFor="ch" refForName="picture_1" fact="0.22"/>
                <dgm:constr type="r" for="ch" forName="picture_3" refType="w"/>
                <dgm:constr type="rOff" for="ch" forName="picture_3" refType="w" refFor="ch" refForName="picture_1" fact="-1.21"/>
                <dgm:constr type="ctrY" for="ch" forName="picture_3" refType="h" refFor="ch" refForName="picture_1" fact="0.353"/>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22"/>
                <dgm:constr type="h" for="ch" forName="picture_4" refType="h" refFor="ch" refForName="picture_1" fact="0.22"/>
                <dgm:constr type="r" for="ch" forName="picture_4" refType="w"/>
                <dgm:constr type="rOff" for="ch" forName="picture_4" refType="w" refFor="ch" refForName="picture_1" fact="-1.21"/>
                <dgm:constr type="ctrY" for="ch" forName="picture_4" refType="h" refFor="ch" refForName="picture_1" fact="0.647"/>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22"/>
                <dgm:constr type="h" for="ch" forName="picture_5" refType="h" refFor="ch" refForName="picture_1" fact="0.22"/>
                <dgm:constr type="r" for="ch" forName="picture_5" refType="w"/>
                <dgm:constr type="rOff" for="ch" forName="picture_5" refType="w" refFor="ch" refForName="picture_1" fact="-1.375"/>
                <dgm:constr type="ctrY" for="ch" forName="picture_5" refType="h" refFor="ch" refForName="picture_1" fact="0.8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Lst>
            </dgm:else>
          </dgm:choose>
        </dgm:if>
        <dgm:if name="Name20" axis="ch" ptType="node" func="cnt" op="lte" val="6">
          <dgm:choose name="Name21">
            <dgm:if name="Name22"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l" for="ch" forName="picture_2" refType="w" refFor="ch" refForName="picture_1" fact="1.4238"/>
                <dgm:constr type="ctrY" for="ch" forName="picture_2" refType="h" refFor="ch" refForName="picture_1" fact="0.09"/>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l" for="ch" forName="picture_3" refType="w" refFor="ch" refForName="picture_1" fact="1.2667"/>
                <dgm:constr type="ctrY" for="ch" forName="picture_3" refType="h" refFor="ch" refForName="picture_1" fact="0.261"/>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l" for="ch" forName="picture_4" refType="w" refFor="ch" refForName="picture_1" fact="1.21"/>
                <dgm:constr type="ctrY" for="ch" forName="picture_4" refType="h" refFor="ch" refForName="picture_1" fact="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l" for="ch" forName="picture_5" refType="w" refFor="ch" refForName="picture_1" fact="1.2667"/>
                <dgm:constr type="ctrY" for="ch" forName="picture_5" refType="h" refFor="ch" refForName="picture_1" fact="0.739"/>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l" for="ch" forName="picture_6" refType="w" refFor="ch" refForName="picture_1" fact="1.4238"/>
                <dgm:constr type="ctrY" for="ch" forName="picture_6" refType="h" refFor="ch" refForName="picture_1" fact="0.91"/>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Lst>
            </dgm:if>
            <dgm:else name="Name23">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8"/>
                <dgm:constr type="h" for="ch" forName="picture_2" refType="h" refFor="ch" refForName="picture_1" fact="0.18"/>
                <dgm:constr type="r" for="ch" forName="picture_2" refType="w"/>
                <dgm:constr type="rOff" for="ch" forName="picture_2" refType="w" refFor="ch" refForName="picture_1" fact="-1.4238"/>
                <dgm:constr type="ctrY" for="ch" forName="picture_2" refType="h" refFor="ch" refForName="picture_1" fact="0.09"/>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8"/>
                <dgm:constr type="h" for="ch" forName="picture_3" refType="h" refFor="ch" refForName="picture_1" fact="0.18"/>
                <dgm:constr type="r" for="ch" forName="picture_3" refType="w"/>
                <dgm:constr type="rOff" for="ch" forName="picture_3" refType="w" refFor="ch" refForName="picture_1" fact="-1.2667"/>
                <dgm:constr type="ctrY" for="ch" forName="picture_3" refType="h" refFor="ch" refForName="picture_1" fact="0.261"/>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8"/>
                <dgm:constr type="h" for="ch" forName="picture_4" refType="h" refFor="ch" refForName="picture_1" fact="0.18"/>
                <dgm:constr type="r" for="ch" forName="picture_4" refType="w"/>
                <dgm:constr type="rOff" for="ch" forName="picture_4" refType="w" refFor="ch" refForName="picture_1" fact="-1.21"/>
                <dgm:constr type="ctrY" for="ch" forName="picture_4" refType="h" refFor="ch" refForName="picture_1" fact="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8"/>
                <dgm:constr type="h" for="ch" forName="picture_5" refType="h" refFor="ch" refForName="picture_1" fact="0.18"/>
                <dgm:constr type="r" for="ch" forName="picture_5" refType="w"/>
                <dgm:constr type="rOff" for="ch" forName="picture_5" refType="w" refFor="ch" refForName="picture_1" fact="-1.2667"/>
                <dgm:constr type="ctrY" for="ch" forName="picture_5" refType="h" refFor="ch" refForName="picture_1" fact="0.739"/>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8"/>
                <dgm:constr type="h" for="ch" forName="picture_6" refType="h" refFor="ch" refForName="picture_1" fact="0.18"/>
                <dgm:constr type="r" for="ch" forName="picture_6" refType="w"/>
                <dgm:constr type="rOff" for="ch" forName="picture_6" refType="w" refFor="ch" refForName="picture_1" fact="-1.4238"/>
                <dgm:constr type="ctrY" for="ch" forName="picture_6" refType="h" refFor="ch" refForName="picture_1" fact="0.91"/>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Lst>
            </dgm:else>
          </dgm:choose>
        </dgm:if>
        <dgm:else name="Name24">
          <dgm:choose name="Name25">
            <dgm:if name="Name26" func="var" arg="dir" op="equ" val="norm">
              <dgm:constrLst>
                <dgm:constr type="h" for="ch" forName="picture_1" refType="h"/>
                <dgm:constr type="w" for="ch" forName="picture_1" refType="h" refFor="ch" refForName="picture_1" op="equ"/>
                <dgm:constr type="l" for="ch" forName="picture_1"/>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l" for="ch" forName="picture_2" refType="w" refFor="ch" refForName="picture_1" fact="1.4363"/>
                <dgm:constr type="ctrY" for="ch" forName="picture_2" refType="h" refFor="ch" refForName="picture_1" fact="0.075"/>
                <dgm:constr type="l" for="ch" forName="line_2" refType="ctrX" refFor="ch" refForName="picture_1"/>
                <dgm:constr type="h" for="ch" forName="line_2"/>
                <dgm:constr type="r" for="ch" forName="line_2" refType="ctrX" refFor="ch" refForName="picture_2"/>
                <dgm:constr type="ctrY" for="ch" forName="line_2" refType="ctrY" refFor="ch" refForName="picture_2"/>
                <dgm:constr type="r" for="ch" forName="textparent_2" refType="w"/>
                <dgm:constr type="h" for="ch" forName="textparent_2" refType="h" refFor="ch" refForName="picture_2"/>
                <dgm:constr type="l" for="ch" forName="textparent_2" refType="r"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l" for="ch" forName="picture_3" refType="w" refFor="ch" refForName="picture_1" fact="1.2898"/>
                <dgm:constr type="ctrY" for="ch" forName="picture_3" refType="h" refFor="ch" refForName="picture_1" fact="0.227"/>
                <dgm:constr type="l" for="ch" forName="line_3" refType="ctrX" refFor="ch" refForName="picture_1"/>
                <dgm:constr type="h" for="ch" forName="line_3"/>
                <dgm:constr type="r" for="ch" forName="line_3" refType="ctrX" refFor="ch" refForName="picture_3"/>
                <dgm:constr type="ctrY" for="ch" forName="line_3" refType="ctrY" refFor="ch" refForName="picture_3"/>
                <dgm:constr type="r" for="ch" forName="textparent_3" refType="w"/>
                <dgm:constr type="h" for="ch" forName="textparent_3" refType="h" refFor="ch" refForName="picture_3"/>
                <dgm:constr type="l" for="ch" forName="textparent_3" refType="r"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l" for="ch" forName="picture_4" refType="w" refFor="ch" refForName="picture_1" fact="1.21"/>
                <dgm:constr type="ctrY" for="ch" forName="picture_4" refType="h" refFor="ch" refForName="picture_1" fact="0.405"/>
                <dgm:constr type="l" for="ch" forName="line_4" refType="ctrX" refFor="ch" refForName="picture_1"/>
                <dgm:constr type="h" for="ch" forName="line_4"/>
                <dgm:constr type="r" for="ch" forName="line_4" refType="ctrX" refFor="ch" refForName="picture_4"/>
                <dgm:constr type="ctrY" for="ch" forName="line_4" refType="ctrY" refFor="ch" refForName="picture_4"/>
                <dgm:constr type="r" for="ch" forName="textparent_4" refType="w"/>
                <dgm:constr type="h" for="ch" forName="textparent_4" refType="h" refFor="ch" refForName="picture_4"/>
                <dgm:constr type="l" for="ch" forName="textparent_4" refType="r"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l" for="ch" forName="picture_5" refType="w" refFor="ch" refForName="picture_1" fact="1.21"/>
                <dgm:constr type="ctrY" for="ch" forName="picture_5" refType="h" refFor="ch" refForName="picture_1" fact="0.595"/>
                <dgm:constr type="l" for="ch" forName="line_5" refType="ctrX" refFor="ch" refForName="picture_1"/>
                <dgm:constr type="h" for="ch" forName="line_5"/>
                <dgm:constr type="r" for="ch" forName="line_5" refType="ctrX" refFor="ch" refForName="picture_5"/>
                <dgm:constr type="ctrY" for="ch" forName="line_5" refType="ctrY" refFor="ch" refForName="picture_5"/>
                <dgm:constr type="r" for="ch" forName="textparent_5" refType="w"/>
                <dgm:constr type="h" for="ch" forName="textparent_5" refType="h" refFor="ch" refForName="picture_5"/>
                <dgm:constr type="l" for="ch" forName="textparent_5" refType="r"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l" for="ch" forName="picture_6" refType="w" refFor="ch" refForName="picture_1" fact="1.2898"/>
                <dgm:constr type="ctrY" for="ch" forName="picture_6" refType="h" refFor="ch" refForName="picture_1" fact="0.773"/>
                <dgm:constr type="l" for="ch" forName="line_6" refType="ctrX" refFor="ch" refForName="picture_1"/>
                <dgm:constr type="h" for="ch" forName="line_6"/>
                <dgm:constr type="r" for="ch" forName="line_6" refType="ctrX" refFor="ch" refForName="picture_6"/>
                <dgm:constr type="ctrY" for="ch" forName="line_6" refType="ctrY" refFor="ch" refForName="picture_6"/>
                <dgm:constr type="r" for="ch" forName="textparent_6" refType="w"/>
                <dgm:constr type="h" for="ch" forName="textparent_6" refType="h" refFor="ch" refForName="picture_6"/>
                <dgm:constr type="l" for="ch" forName="textparent_6" refType="r"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l" for="ch" forName="picture_7" refType="w" refFor="ch" refForName="picture_1" fact="1.4363"/>
                <dgm:constr type="ctrY" for="ch" forName="picture_7" refType="h" refFor="ch" refForName="picture_1" fact="0.925"/>
                <dgm:constr type="l" for="ch" forName="line_7" refType="ctrX" refFor="ch" refForName="picture_1"/>
                <dgm:constr type="h" for="ch" forName="line_7"/>
                <dgm:constr type="r" for="ch" forName="line_7" refType="ctrX" refFor="ch" refForName="picture_7"/>
                <dgm:constr type="ctrY" for="ch" forName="line_7" refType="ctrY" refFor="ch" refForName="picture_7"/>
                <dgm:constr type="r" for="ch" forName="textparent_7" refType="w"/>
                <dgm:constr type="h" for="ch" forName="textparent_7" refType="h" refFor="ch" refForName="picture_7"/>
                <dgm:constr type="l" for="ch" forName="textparent_7" refType="r" refFor="ch" refForName="picture_7"/>
                <dgm:constr type="ctrY" for="ch" forName="textparent_7" refType="ctrY" refFor="ch" refForName="picture_7"/>
                <dgm:constr type="primFontSz" for="des" forName="text_7" refType="primFontSz" refFor="des" refForName="text_2" op="equ"/>
              </dgm:constrLst>
            </dgm:if>
            <dgm:else name="Name27">
              <dgm:constrLst>
                <dgm:constr type="h" for="ch" forName="picture_1" refType="h"/>
                <dgm:constr type="w" for="ch" forName="picture_1" refType="h" refFor="ch" refForName="picture_1" op="equ"/>
                <dgm:constr type="r" for="ch" forName="picture_1" refType="w"/>
                <dgm:constr type="t" for="ch" forName="picture_1"/>
                <dgm:constr type="w" for="ch" forName="text_1" refType="w" refFor="ch" refForName="picture_1" fact="0.64"/>
                <dgm:constr type="h" for="ch" forName="text_1" refType="h" refFor="ch" refForName="picture_1" fact="0.33"/>
                <dgm:constr type="l" for="ch" forName="text_1" refType="l" refFor="ch" refForName="picture_1"/>
                <dgm:constr type="lOff" for="ch" forName="text_1" refType="w" refFor="ch" refForName="picture_1" fact="0.18"/>
                <dgm:constr type="t" for="ch" forName="text_1" refType="h" refFor="ch" refForName="picture_1" fact="0.531"/>
                <dgm:constr type="w" for="ch" forName="picture_2" refType="w" refFor="ch" refForName="picture_1" fact="0.15"/>
                <dgm:constr type="h" for="ch" forName="picture_2" refType="h" refFor="ch" refForName="picture_1" fact="0.15"/>
                <dgm:constr type="r" for="ch" forName="picture_2" refType="w"/>
                <dgm:constr type="rOff" for="ch" forName="picture_2" refType="w" refFor="ch" refForName="picture_1" fact="-1.4363"/>
                <dgm:constr type="ctrY" for="ch" forName="picture_2" refType="h" refFor="ch" refForName="picture_1" fact="0.075"/>
                <dgm:constr type="r" for="ch" forName="line_2" refType="ctrX" refFor="ch" refForName="picture_1"/>
                <dgm:constr type="h" for="ch" forName="line_2"/>
                <dgm:constr type="l" for="ch" forName="line_2" refType="ctrX" refFor="ch" refForName="picture_2"/>
                <dgm:constr type="ctrY" for="ch" forName="line_2" refType="ctrY" refFor="ch" refForName="picture_2"/>
                <dgm:constr type="l" for="ch" forName="textparent_2"/>
                <dgm:constr type="h" for="ch" forName="textparent_2" refType="h" refFor="ch" refForName="picture_2"/>
                <dgm:constr type="r" for="ch" forName="textparent_2" refType="l" refFor="ch" refForName="picture_2"/>
                <dgm:constr type="ctrY" for="ch" forName="textparent_2" refType="ctrY" refFor="ch" refForName="picture_2"/>
                <dgm:constr type="primFontSz" for="des" forName="text_2" val="65"/>
                <dgm:constr type="w" for="ch" forName="picture_3" refType="w" refFor="ch" refForName="picture_1" fact="0.15"/>
                <dgm:constr type="h" for="ch" forName="picture_3" refType="h" refFor="ch" refForName="picture_1" fact="0.15"/>
                <dgm:constr type="r" for="ch" forName="picture_3" refType="w"/>
                <dgm:constr type="rOff" for="ch" forName="picture_3" refType="w" refFor="ch" refForName="picture_1" fact="-1.2898"/>
                <dgm:constr type="ctrY" for="ch" forName="picture_3" refType="h" refFor="ch" refForName="picture_1" fact="0.227"/>
                <dgm:constr type="r" for="ch" forName="line_3" refType="ctrX" refFor="ch" refForName="picture_1"/>
                <dgm:constr type="h" for="ch" forName="line_3"/>
                <dgm:constr type="l" for="ch" forName="line_3" refType="ctrX" refFor="ch" refForName="picture_3"/>
                <dgm:constr type="ctrY" for="ch" forName="line_3" refType="ctrY" refFor="ch" refForName="picture_3"/>
                <dgm:constr type="l" for="ch" forName="textparent_3"/>
                <dgm:constr type="h" for="ch" forName="textparent_3" refType="h" refFor="ch" refForName="picture_3"/>
                <dgm:constr type="r" for="ch" forName="textparent_3" refType="l" refFor="ch" refForName="picture_3"/>
                <dgm:constr type="ctrY" for="ch" forName="textparent_3" refType="ctrY" refFor="ch" refForName="picture_3"/>
                <dgm:constr type="primFontSz" for="des" forName="text_3" refType="primFontSz" refFor="des" refForName="text_2" op="equ"/>
                <dgm:constr type="w" for="ch" forName="picture_4" refType="w" refFor="ch" refForName="picture_1" fact="0.15"/>
                <dgm:constr type="h" for="ch" forName="picture_4" refType="h" refFor="ch" refForName="picture_1" fact="0.15"/>
                <dgm:constr type="r" for="ch" forName="picture_4" refType="w"/>
                <dgm:constr type="rOff" for="ch" forName="picture_4" refType="w" refFor="ch" refForName="picture_1" fact="-1.21"/>
                <dgm:constr type="ctrY" for="ch" forName="picture_4" refType="h" refFor="ch" refForName="picture_1" fact="0.405"/>
                <dgm:constr type="r" for="ch" forName="line_4" refType="ctrX" refFor="ch" refForName="picture_1"/>
                <dgm:constr type="h" for="ch" forName="line_4"/>
                <dgm:constr type="l" for="ch" forName="line_4" refType="ctrX" refFor="ch" refForName="picture_4"/>
                <dgm:constr type="ctrY" for="ch" forName="line_4" refType="ctrY" refFor="ch" refForName="picture_4"/>
                <dgm:constr type="l" for="ch" forName="textparent_4"/>
                <dgm:constr type="h" for="ch" forName="textparent_4" refType="h" refFor="ch" refForName="picture_4"/>
                <dgm:constr type="r" for="ch" forName="textparent_4" refType="l" refFor="ch" refForName="picture_4"/>
                <dgm:constr type="ctrY" for="ch" forName="textparent_4" refType="ctrY" refFor="ch" refForName="picture_4"/>
                <dgm:constr type="primFontSz" for="des" forName="text_4" refType="primFontSz" refFor="des" refForName="text_2" op="equ"/>
                <dgm:constr type="w" for="ch" forName="picture_5" refType="w" refFor="ch" refForName="picture_1" fact="0.15"/>
                <dgm:constr type="h" for="ch" forName="picture_5" refType="h" refFor="ch" refForName="picture_1" fact="0.15"/>
                <dgm:constr type="r" for="ch" forName="picture_5" refType="w"/>
                <dgm:constr type="rOff" for="ch" forName="picture_5" refType="w" refFor="ch" refForName="picture_1" fact="-1.21"/>
                <dgm:constr type="ctrY" for="ch" forName="picture_5" refType="h" refFor="ch" refForName="picture_1" fact="0.595"/>
                <dgm:constr type="r" for="ch" forName="line_5" refType="ctrX" refFor="ch" refForName="picture_1"/>
                <dgm:constr type="h" for="ch" forName="line_5"/>
                <dgm:constr type="l" for="ch" forName="line_5" refType="ctrX" refFor="ch" refForName="picture_5"/>
                <dgm:constr type="ctrY" for="ch" forName="line_5" refType="ctrY" refFor="ch" refForName="picture_5"/>
                <dgm:constr type="l" for="ch" forName="textparent_5"/>
                <dgm:constr type="h" for="ch" forName="textparent_5" refType="h" refFor="ch" refForName="picture_5"/>
                <dgm:constr type="r" for="ch" forName="textparent_5" refType="l" refFor="ch" refForName="picture_5"/>
                <dgm:constr type="ctrY" for="ch" forName="textparent_5" refType="ctrY" refFor="ch" refForName="picture_5"/>
                <dgm:constr type="primFontSz" for="des" forName="text_5" refType="primFontSz" refFor="des" refForName="text_2" op="equ"/>
                <dgm:constr type="w" for="ch" forName="picture_6" refType="w" refFor="ch" refForName="picture_1" fact="0.15"/>
                <dgm:constr type="h" for="ch" forName="picture_6" refType="h" refFor="ch" refForName="picture_1" fact="0.15"/>
                <dgm:constr type="r" for="ch" forName="picture_6" refType="w"/>
                <dgm:constr type="rOff" for="ch" forName="picture_6" refType="w" refFor="ch" refForName="picture_1" fact="-1.2898"/>
                <dgm:constr type="ctrY" for="ch" forName="picture_6" refType="h" refFor="ch" refForName="picture_1" fact="0.773"/>
                <dgm:constr type="r" for="ch" forName="line_6" refType="ctrX" refFor="ch" refForName="picture_1"/>
                <dgm:constr type="h" for="ch" forName="line_6"/>
                <dgm:constr type="l" for="ch" forName="line_6" refType="ctrX" refFor="ch" refForName="picture_6"/>
                <dgm:constr type="ctrY" for="ch" forName="line_6" refType="ctrY" refFor="ch" refForName="picture_6"/>
                <dgm:constr type="l" for="ch" forName="textparent_6"/>
                <dgm:constr type="h" for="ch" forName="textparent_6" refType="h" refFor="ch" refForName="picture_6"/>
                <dgm:constr type="r" for="ch" forName="textparent_6" refType="l" refFor="ch" refForName="picture_6"/>
                <dgm:constr type="ctrY" for="ch" forName="textparent_6" refType="ctrY" refFor="ch" refForName="picture_6"/>
                <dgm:constr type="primFontSz" for="des" forName="text_6" refType="primFontSz" refFor="des" refForName="text_2" op="equ"/>
                <dgm:constr type="w" for="ch" forName="picture_7" refType="w" refFor="ch" refForName="picture_1" fact="0.15"/>
                <dgm:constr type="h" for="ch" forName="picture_7" refType="h" refFor="ch" refForName="picture_1" fact="0.15"/>
                <dgm:constr type="r" for="ch" forName="picture_7" refType="w"/>
                <dgm:constr type="rOff" for="ch" forName="picture_7" refType="w" refFor="ch" refForName="picture_1" fact="-1.4363"/>
                <dgm:constr type="ctrY" for="ch" forName="picture_7" refType="h" refFor="ch" refForName="picture_1" fact="0.925"/>
                <dgm:constr type="r" for="ch" forName="line_7" refType="ctrX" refFor="ch" refForName="picture_1"/>
                <dgm:constr type="h" for="ch" forName="line_7"/>
                <dgm:constr type="l" for="ch" forName="line_7" refType="ctrX" refFor="ch" refForName="picture_7"/>
                <dgm:constr type="ctrY" for="ch" forName="line_7" refType="ctrY" refFor="ch" refForName="picture_7"/>
                <dgm:constr type="l" for="ch" forName="textparent_7"/>
                <dgm:constr type="h" for="ch" forName="textparent_7" refType="h" refFor="ch" refForName="picture_7"/>
                <dgm:constr type="r" for="ch" forName="textparent_7" refType="l" refFor="ch" refForName="picture_7"/>
                <dgm:constr type="ctrY" for="ch" forName="textparent_7" refType="ctrY" refFor="ch" refForName="picture_7"/>
                <dgm:constr type="primFontSz" for="des" forName="text_7" refType="primFontSz" refFor="des" refForName="text_2" op="equ"/>
              </dgm:constrLst>
            </dgm:else>
          </dgm:choose>
        </dgm:else>
      </dgm:choose>
      <dgm:forEach name="wrapper" axis="self" ptType="parTrans">
        <dgm:forEach name="wrapper2" axis="self" ptType="sibTrans" st="2">
          <dgm:forEach name="pictureRepeat" axis="self">
            <dgm:layoutNode name="pictureRepeatNode" styleLbl="alignImgPlace1">
              <dgm:alg type="sp"/>
              <dgm:shape xmlns:r="http://schemas.openxmlformats.org/officeDocument/2006/relationships" type="ellipse" r:blip="" blipPhldr="1">
                <dgm:adjLst/>
              </dgm:shape>
              <dgm:presOf axis="self"/>
            </dgm:layoutNode>
          </dgm:forEach>
        </dgm:forEach>
      </dgm:forEach>
      <dgm:forEach name="Name28" axis="ch" ptType="sibTrans" hideLastTrans="0" cnt="1">
        <dgm:layoutNode name="picture_1">
          <dgm:alg type="sp"/>
          <dgm:shape xmlns:r="http://schemas.openxmlformats.org/officeDocument/2006/relationships" r:blip="">
            <dgm:adjLst/>
          </dgm:shape>
          <dgm:presOf/>
          <dgm:constrLst/>
          <dgm:forEach name="Name29" ref="pictureRepeat"/>
        </dgm:layoutNode>
      </dgm:forEach>
      <dgm:forEach name="Name30" axis="ch" ptType="node" cnt="1">
        <dgm:layoutNode name="text_1" styleLbl="node1">
          <dgm:varLst>
            <dgm:bulletEnabled val="1"/>
          </dgm:varLst>
          <dgm:alg type="tx">
            <dgm:param type="txAnchorVert" val="b"/>
            <dgm:param type="txAnchorVertCh" val="b"/>
            <dgm:param type="parTxRTLAlign" val="r"/>
            <dgm:param type="shpTxRTLAlignCh" val="r"/>
          </dgm:alg>
          <dgm:shape xmlns:r="http://schemas.openxmlformats.org/officeDocument/2006/relationships" type="rect" r:blip="" hideGeom="1">
            <dgm:adjLst/>
          </dgm:shape>
          <dgm:presOf axis="desOrSelf" ptType="node"/>
          <dgm:constrLst>
            <dgm:constr type="primFontSz" val="65"/>
            <dgm:constr type="lMarg"/>
            <dgm:constr type="rMarg"/>
            <dgm:constr type="tMarg"/>
            <dgm:constr type="bMarg"/>
          </dgm:constrLst>
          <dgm:ruleLst>
            <dgm:rule type="primFontSz" val="5" fact="NaN" max="NaN"/>
          </dgm:ruleLst>
        </dgm:layoutNode>
      </dgm:forEach>
      <dgm:forEach name="Name31" axis="ch" ptType="sibTrans" hideLastTrans="0" st="2" cnt="1">
        <dgm:layoutNode name="picture_2">
          <dgm:alg type="sp"/>
          <dgm:shape xmlns:r="http://schemas.openxmlformats.org/officeDocument/2006/relationships" r:blip="">
            <dgm:adjLst/>
          </dgm:shape>
          <dgm:presOf/>
          <dgm:constrLst/>
          <dgm:forEach name="Name32" ref="pictureRepeat"/>
        </dgm:layoutNode>
      </dgm:forEach>
      <dgm:forEach name="Name33" axis="ch" ptType="node" st="2" cnt="1">
        <dgm:layoutNode name="line_2" styleLbl="parChTrans1D1">
          <dgm:alg type="sp"/>
          <dgm:shape xmlns:r="http://schemas.openxmlformats.org/officeDocument/2006/relationships" type="line" r:blip="" zOrderOff="-100">
            <dgm:adjLst/>
          </dgm:shape>
          <dgm:presOf/>
        </dgm:layoutNode>
        <dgm:layoutNode name="textparent_2">
          <dgm:choose name="Name34">
            <dgm:if name="Name35" func="var" arg="dir" op="equ" val="norm">
              <dgm:alg type="lin">
                <dgm:param type="horzAlign" val="l"/>
              </dgm:alg>
            </dgm:if>
            <dgm:else name="Name36">
              <dgm:alg type="lin">
                <dgm:param type="horzAlign" val="r"/>
              </dgm:alg>
            </dgm:else>
          </dgm:choose>
          <dgm:shape xmlns:r="http://schemas.openxmlformats.org/officeDocument/2006/relationships" type="rect" r:blip="" hideGeom="1">
            <dgm:adjLst/>
          </dgm:shape>
          <dgm:constrLst>
            <dgm:constr type="userW" for="ch" forName="text_2" refType="w"/>
            <dgm:constr type="h" for="ch" forName="text_2" refType="h"/>
          </dgm:constrLst>
          <dgm:presOf/>
          <dgm:layoutNode name="text_2" styleLbl="revTx">
            <dgm:varLst>
              <dgm:bulletEnabled val="1"/>
            </dgm:varLst>
            <dgm:choose name="Name37">
              <dgm:if name="Name38" func="var" arg="dir" op="equ" val="norm">
                <dgm:alg type="tx">
                  <dgm:param type="parTxLTRAlign" val="l"/>
                  <dgm:param type="shpTxLTRAlignCh" val="l"/>
                  <dgm:param type="parTxRTLAlign" val="r"/>
                  <dgm:param type="shpTxRTLAlignCh" val="r"/>
                </dgm:alg>
              </dgm:if>
              <dgm:else name="Name39">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0" axis="ch" ptType="sibTrans" hideLastTrans="0" st="3" cnt="1">
        <dgm:layoutNode name="picture_3">
          <dgm:alg type="sp"/>
          <dgm:shape xmlns:r="http://schemas.openxmlformats.org/officeDocument/2006/relationships" r:blip="">
            <dgm:adjLst/>
          </dgm:shape>
          <dgm:presOf/>
          <dgm:constrLst/>
          <dgm:forEach name="Name41" ref="pictureRepeat"/>
        </dgm:layoutNode>
      </dgm:forEach>
      <dgm:forEach name="Name42" axis="ch" ptType="node" st="3" cnt="1">
        <dgm:layoutNode name="line_3" styleLbl="parChTrans1D1">
          <dgm:alg type="sp"/>
          <dgm:shape xmlns:r="http://schemas.openxmlformats.org/officeDocument/2006/relationships" type="line" r:blip="" zOrderOff="-100">
            <dgm:adjLst/>
          </dgm:shape>
          <dgm:presOf/>
        </dgm:layoutNode>
        <dgm:layoutNode name="textparent_3">
          <dgm:choose name="Name43">
            <dgm:if name="Name44" func="var" arg="dir" op="equ" val="norm">
              <dgm:alg type="lin">
                <dgm:param type="horzAlign" val="l"/>
              </dgm:alg>
            </dgm:if>
            <dgm:else name="Name45">
              <dgm:alg type="lin">
                <dgm:param type="horzAlign" val="r"/>
              </dgm:alg>
            </dgm:else>
          </dgm:choose>
          <dgm:shape xmlns:r="http://schemas.openxmlformats.org/officeDocument/2006/relationships" type="rect" r:blip="" hideGeom="1">
            <dgm:adjLst/>
          </dgm:shape>
          <dgm:constrLst>
            <dgm:constr type="userW" for="ch" forName="text_3" refType="w"/>
            <dgm:constr type="h" for="ch" forName="text_3" refType="h"/>
          </dgm:constrLst>
          <dgm:presOf/>
          <dgm:layoutNode name="text_3" styleLbl="revTx">
            <dgm:varLst>
              <dgm:bulletEnabled val="1"/>
            </dgm:varLst>
            <dgm:choose name="Name46">
              <dgm:if name="Name47" func="var" arg="dir" op="equ" val="norm">
                <dgm:alg type="tx">
                  <dgm:param type="parTxLTRAlign" val="l"/>
                  <dgm:param type="shpTxLTRAlignCh" val="l"/>
                  <dgm:param type="parTxRTLAlign" val="r"/>
                  <dgm:param type="shpTxRTLAlignCh" val="r"/>
                </dgm:alg>
              </dgm:if>
              <dgm:else name="Name48">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49" axis="ch" ptType="sibTrans" hideLastTrans="0" st="4" cnt="1">
        <dgm:layoutNode name="picture_4">
          <dgm:alg type="sp"/>
          <dgm:shape xmlns:r="http://schemas.openxmlformats.org/officeDocument/2006/relationships" r:blip="">
            <dgm:adjLst/>
          </dgm:shape>
          <dgm:presOf/>
          <dgm:constrLst/>
          <dgm:forEach name="Name50" ref="pictureRepeat"/>
        </dgm:layoutNode>
      </dgm:forEach>
      <dgm:forEach name="Name51" axis="ch" ptType="node" st="4" cnt="1">
        <dgm:layoutNode name="line_4" styleLbl="parChTrans1D1">
          <dgm:alg type="sp"/>
          <dgm:shape xmlns:r="http://schemas.openxmlformats.org/officeDocument/2006/relationships" type="line" r:blip="" zOrderOff="-100">
            <dgm:adjLst/>
          </dgm:shape>
          <dgm:presOf/>
        </dgm:layoutNode>
        <dgm:layoutNode name="textparent_4">
          <dgm:choose name="Name52">
            <dgm:if name="Name53" func="var" arg="dir" op="equ" val="norm">
              <dgm:alg type="lin">
                <dgm:param type="horzAlign" val="l"/>
              </dgm:alg>
            </dgm:if>
            <dgm:else name="Name54">
              <dgm:alg type="lin">
                <dgm:param type="horzAlign" val="r"/>
              </dgm:alg>
            </dgm:else>
          </dgm:choose>
          <dgm:shape xmlns:r="http://schemas.openxmlformats.org/officeDocument/2006/relationships" type="rect" r:blip="" hideGeom="1">
            <dgm:adjLst/>
          </dgm:shape>
          <dgm:constrLst>
            <dgm:constr type="userW" for="ch" forName="text_4" refType="w"/>
            <dgm:constr type="h" for="ch" forName="text_4" refType="h"/>
          </dgm:constrLst>
          <dgm:presOf/>
          <dgm:layoutNode name="text_4" styleLbl="revTx">
            <dgm:varLst>
              <dgm:bulletEnabled val="1"/>
            </dgm:varLst>
            <dgm:choose name="Name55">
              <dgm:if name="Name56" func="var" arg="dir" op="equ" val="norm">
                <dgm:alg type="tx">
                  <dgm:param type="parTxLTRAlign" val="l"/>
                  <dgm:param type="shpTxLTRAlignCh" val="l"/>
                  <dgm:param type="parTxRTLAlign" val="r"/>
                  <dgm:param type="shpTxRTLAlignCh" val="r"/>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58" axis="ch" ptType="sibTrans" hideLastTrans="0" st="5" cnt="1">
        <dgm:layoutNode name="picture_5">
          <dgm:alg type="sp"/>
          <dgm:shape xmlns:r="http://schemas.openxmlformats.org/officeDocument/2006/relationships" r:blip="">
            <dgm:adjLst/>
          </dgm:shape>
          <dgm:presOf/>
          <dgm:constrLst/>
          <dgm:forEach name="Name59" ref="pictureRepeat"/>
        </dgm:layoutNode>
      </dgm:forEach>
      <dgm:forEach name="Name60" axis="ch" ptType="node" st="5" cnt="1">
        <dgm:layoutNode name="line_5" styleLbl="parChTrans1D1">
          <dgm:alg type="sp"/>
          <dgm:shape xmlns:r="http://schemas.openxmlformats.org/officeDocument/2006/relationships" type="line" r:blip="" zOrderOff="-100">
            <dgm:adjLst/>
          </dgm:shape>
          <dgm:presOf/>
        </dgm:layoutNode>
        <dgm:layoutNode name="textparent_5">
          <dgm:choose name="Name61">
            <dgm:if name="Name62" func="var" arg="dir" op="equ" val="norm">
              <dgm:alg type="lin">
                <dgm:param type="horzAlign" val="l"/>
              </dgm:alg>
            </dgm:if>
            <dgm:else name="Name63">
              <dgm:alg type="lin">
                <dgm:param type="horzAlign" val="r"/>
              </dgm:alg>
            </dgm:else>
          </dgm:choose>
          <dgm:shape xmlns:r="http://schemas.openxmlformats.org/officeDocument/2006/relationships" type="rect" r:blip="" hideGeom="1">
            <dgm:adjLst/>
          </dgm:shape>
          <dgm:constrLst>
            <dgm:constr type="userW" for="ch" forName="text_5" refType="w"/>
            <dgm:constr type="h" for="ch" forName="text_5" refType="h"/>
          </dgm:constrLst>
          <dgm:presOf/>
          <dgm:layoutNode name="text_5" styleLbl="revTx">
            <dgm:varLst>
              <dgm:bulletEnabled val="1"/>
            </dgm:varLst>
            <dgm:choose name="Name64">
              <dgm:if name="Name65" func="var" arg="dir" op="equ" val="norm">
                <dgm:alg type="tx">
                  <dgm:param type="parTxLTRAlign" val="l"/>
                  <dgm:param type="shpTxLTRAlignCh" val="l"/>
                  <dgm:param type="parTxRTLAlign" val="r"/>
                  <dgm:param type="shpTxRTLAlignCh" val="r"/>
                </dgm:alg>
              </dgm:if>
              <dgm:else name="Name66">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67" axis="ch" ptType="sibTrans" hideLastTrans="0" st="6" cnt="1">
        <dgm:layoutNode name="picture_6">
          <dgm:alg type="sp"/>
          <dgm:shape xmlns:r="http://schemas.openxmlformats.org/officeDocument/2006/relationships" r:blip="">
            <dgm:adjLst/>
          </dgm:shape>
          <dgm:presOf/>
          <dgm:constrLst/>
          <dgm:forEach name="Name68" ref="pictureRepeat"/>
        </dgm:layoutNode>
      </dgm:forEach>
      <dgm:forEach name="Name69" axis="ch" ptType="node" st="6" cnt="1">
        <dgm:layoutNode name="line_6" styleLbl="parChTrans1D1">
          <dgm:alg type="sp"/>
          <dgm:shape xmlns:r="http://schemas.openxmlformats.org/officeDocument/2006/relationships" type="line" r:blip="" zOrderOff="-100">
            <dgm:adjLst/>
          </dgm:shape>
          <dgm:presOf/>
        </dgm:layoutNode>
        <dgm:layoutNode name="textparent_6">
          <dgm:choose name="Name70">
            <dgm:if name="Name71" func="var" arg="dir" op="equ" val="norm">
              <dgm:alg type="lin">
                <dgm:param type="horzAlign" val="l"/>
              </dgm:alg>
            </dgm:if>
            <dgm:else name="Name72">
              <dgm:alg type="lin">
                <dgm:param type="horzAlign" val="r"/>
              </dgm:alg>
            </dgm:else>
          </dgm:choose>
          <dgm:shape xmlns:r="http://schemas.openxmlformats.org/officeDocument/2006/relationships" type="rect" r:blip="" hideGeom="1">
            <dgm:adjLst/>
          </dgm:shape>
          <dgm:constrLst>
            <dgm:constr type="userW" for="ch" forName="text_6" refType="w"/>
            <dgm:constr type="h" for="ch" forName="text_6" refType="h"/>
          </dgm:constrLst>
          <dgm:presOf/>
          <dgm:layoutNode name="text_6" styleLbl="revTx">
            <dgm:varLst>
              <dgm:bulletEnabled val="1"/>
            </dgm:varLst>
            <dgm:choose name="Name73">
              <dgm:if name="Name74" func="var" arg="dir" op="equ" val="norm">
                <dgm:alg type="tx">
                  <dgm:param type="parTxLTRAlign" val="l"/>
                  <dgm:param type="shpTxLTRAlignCh" val="l"/>
                  <dgm:param type="parTxRTLAlign" val="r"/>
                  <dgm:param type="shpTxRTLAlignCh" val="r"/>
                </dgm:alg>
              </dgm:if>
              <dgm:else name="Name75">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forEach name="Name76" axis="ch" ptType="sibTrans" hideLastTrans="0" st="7" cnt="1">
        <dgm:layoutNode name="picture_7">
          <dgm:alg type="sp"/>
          <dgm:shape xmlns:r="http://schemas.openxmlformats.org/officeDocument/2006/relationships" r:blip="">
            <dgm:adjLst/>
          </dgm:shape>
          <dgm:presOf/>
          <dgm:constrLst/>
          <dgm:forEach name="Name77" ref="pictureRepeat"/>
        </dgm:layoutNode>
      </dgm:forEach>
      <dgm:forEach name="Name78" axis="ch" ptType="node" st="7" cnt="1">
        <dgm:layoutNode name="line_7" styleLbl="parChTrans1D1">
          <dgm:alg type="sp"/>
          <dgm:shape xmlns:r="http://schemas.openxmlformats.org/officeDocument/2006/relationships" type="line" r:blip="" zOrderOff="-100">
            <dgm:adjLst/>
          </dgm:shape>
          <dgm:presOf/>
        </dgm:layoutNode>
        <dgm:layoutNode name="textparent_7">
          <dgm:choose name="Name79">
            <dgm:if name="Name80" func="var" arg="dir" op="equ" val="norm">
              <dgm:alg type="lin">
                <dgm:param type="horzAlign" val="l"/>
              </dgm:alg>
            </dgm:if>
            <dgm:else name="Name81">
              <dgm:alg type="lin">
                <dgm:param type="horzAlign" val="r"/>
              </dgm:alg>
            </dgm:else>
          </dgm:choose>
          <dgm:shape xmlns:r="http://schemas.openxmlformats.org/officeDocument/2006/relationships" type="rect" r:blip="" hideGeom="1">
            <dgm:adjLst/>
          </dgm:shape>
          <dgm:constrLst>
            <dgm:constr type="userW" for="ch" forName="text_7" refType="w"/>
            <dgm:constr type="h" for="ch" forName="text_7" refType="h"/>
          </dgm:constrLst>
          <dgm:presOf/>
          <dgm:layoutNode name="text_7" styleLbl="revTx">
            <dgm:varLst>
              <dgm:bulletEnabled val="1"/>
            </dgm:varLst>
            <dgm:choose name="Name82">
              <dgm:if name="Name83" func="var" arg="dir" op="equ" val="norm">
                <dgm:alg type="tx">
                  <dgm:param type="parTxLTRAlign" val="l"/>
                  <dgm:param type="shpTxLTRAlignCh" val="l"/>
                  <dgm:param type="parTxRTLAlign" val="r"/>
                  <dgm:param type="shpTxRTLAlignCh" val="r"/>
                </dgm:alg>
              </dgm:if>
              <dgm:else name="Name84">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3"/>
              <dgm:constr type="rMarg" refType="primFontSz" fact="0.3"/>
              <dgm:constr type="tMarg"/>
              <dgm:constr type="bMarg"/>
            </dgm:constrLst>
            <dgm:ruleLst>
              <dgm:rule type="w" val="NaN" fact="1" max="NaN"/>
              <dgm:rule type="primFontSz" val="5" fact="NaN" max="NaN"/>
            </dgm:ruleLst>
          </dgm:layoutNode>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08225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27387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06797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10/24/2022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10122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10/24/2022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16880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4893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38323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38150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33690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36700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59406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dirty="0"/>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056125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9603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233633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47858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31140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10/24/2022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57660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04538562"/>
      </p:ext>
    </p:extLst>
  </p:cSld>
  <p:clrMap bg1="dk1" tx1="lt1" bg2="dk2" tx2="lt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 id="2147483907" r:id="rId13"/>
    <p:sldLayoutId id="2147483908" r:id="rId14"/>
    <p:sldLayoutId id="2147483909" r:id="rId15"/>
    <p:sldLayoutId id="2147483910" r:id="rId16"/>
    <p:sldLayoutId id="2147483911"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1.xml"/><Relationship Id="rId7" Type="http://schemas.openxmlformats.org/officeDocument/2006/relationships/image" Target="../media/image1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12.jpe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image" Target="../media/image24.jpeg"/><Relationship Id="rId3" Type="http://schemas.openxmlformats.org/officeDocument/2006/relationships/diagramLayout" Target="../diagrams/layout5.xml"/><Relationship Id="rId7" Type="http://schemas.openxmlformats.org/officeDocument/2006/relationships/diagramData" Target="../diagrams/data6.xml"/><Relationship Id="rId12" Type="http://schemas.openxmlformats.org/officeDocument/2006/relationships/image" Target="../media/image23.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18" Type="http://schemas.openxmlformats.org/officeDocument/2006/relationships/diagramLayout" Target="../diagrams/layout10.xml"/><Relationship Id="rId3" Type="http://schemas.openxmlformats.org/officeDocument/2006/relationships/diagramLayout" Target="../diagrams/layout7.xml"/><Relationship Id="rId21" Type="http://schemas.microsoft.com/office/2007/relationships/diagramDrawing" Target="../diagrams/drawing10.xml"/><Relationship Id="rId7" Type="http://schemas.openxmlformats.org/officeDocument/2006/relationships/diagramData" Target="../diagrams/data8.xml"/><Relationship Id="rId12" Type="http://schemas.openxmlformats.org/officeDocument/2006/relationships/diagramData" Target="../diagrams/data9.xml"/><Relationship Id="rId17" Type="http://schemas.openxmlformats.org/officeDocument/2006/relationships/diagramData" Target="../diagrams/data10.xml"/><Relationship Id="rId2" Type="http://schemas.openxmlformats.org/officeDocument/2006/relationships/diagramData" Target="../diagrams/data7.xml"/><Relationship Id="rId16" Type="http://schemas.microsoft.com/office/2007/relationships/diagramDrawing" Target="../diagrams/drawing9.xml"/><Relationship Id="rId20" Type="http://schemas.openxmlformats.org/officeDocument/2006/relationships/diagramColors" Target="../diagrams/colors10.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19" Type="http://schemas.openxmlformats.org/officeDocument/2006/relationships/diagramQuickStyle" Target="../diagrams/quickStyle10.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26587-F498-079B-2F54-EFE2F387BCB1}"/>
              </a:ext>
            </a:extLst>
          </p:cNvPr>
          <p:cNvSpPr>
            <a:spLocks noGrp="1"/>
          </p:cNvSpPr>
          <p:nvPr>
            <p:ph type="ctrTitle"/>
          </p:nvPr>
        </p:nvSpPr>
        <p:spPr/>
        <p:txBody>
          <a:bodyPr>
            <a:normAutofit/>
          </a:bodyPr>
          <a:lstStyle/>
          <a:p>
            <a:pPr marL="457200" indent="-457200" algn="l">
              <a:buFont typeface="Arial" panose="020B0604020202020204" pitchFamily="34" charset="0"/>
              <a:buChar char="•"/>
            </a:pPr>
            <a:r>
              <a:rPr lang="en-GB" sz="2800" b="1" dirty="0"/>
              <a:t>Jayne Stead  2126373</a:t>
            </a:r>
          </a:p>
        </p:txBody>
      </p:sp>
      <p:sp>
        <p:nvSpPr>
          <p:cNvPr id="4" name="TextBox 3">
            <a:extLst>
              <a:ext uri="{FF2B5EF4-FFF2-40B4-BE49-F238E27FC236}">
                <a16:creationId xmlns:a16="http://schemas.microsoft.com/office/drawing/2014/main" id="{00261EF3-E185-42B0-D173-A5115261E008}"/>
              </a:ext>
            </a:extLst>
          </p:cNvPr>
          <p:cNvSpPr txBox="1"/>
          <p:nvPr/>
        </p:nvSpPr>
        <p:spPr>
          <a:xfrm>
            <a:off x="9260114" y="2023776"/>
            <a:ext cx="6081486" cy="400110"/>
          </a:xfrm>
          <a:prstGeom prst="rect">
            <a:avLst/>
          </a:prstGeom>
          <a:noFill/>
        </p:spPr>
        <p:txBody>
          <a:bodyPr wrap="square" rtlCol="0">
            <a:spAutoFit/>
          </a:bodyPr>
          <a:lstStyle/>
          <a:p>
            <a:r>
              <a:rPr lang="en-GB" sz="2000" dirty="0"/>
              <a:t>Mohammed Islam </a:t>
            </a:r>
          </a:p>
        </p:txBody>
      </p:sp>
      <p:sp>
        <p:nvSpPr>
          <p:cNvPr id="5" name="Rectangle 4">
            <a:extLst>
              <a:ext uri="{FF2B5EF4-FFF2-40B4-BE49-F238E27FC236}">
                <a16:creationId xmlns:a16="http://schemas.microsoft.com/office/drawing/2014/main" id="{1F34DCF3-B32E-FEE1-FEFE-EE7270282860}"/>
              </a:ext>
            </a:extLst>
          </p:cNvPr>
          <p:cNvSpPr/>
          <p:nvPr/>
        </p:nvSpPr>
        <p:spPr>
          <a:xfrm>
            <a:off x="867871" y="895961"/>
            <a:ext cx="10794475" cy="1754326"/>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Problem solving and decision making </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8" name="TextBox 7">
            <a:extLst>
              <a:ext uri="{FF2B5EF4-FFF2-40B4-BE49-F238E27FC236}">
                <a16:creationId xmlns:a16="http://schemas.microsoft.com/office/drawing/2014/main" id="{04E53783-EAEB-9302-0057-FB14DED9703E}"/>
              </a:ext>
            </a:extLst>
          </p:cNvPr>
          <p:cNvSpPr txBox="1"/>
          <p:nvPr/>
        </p:nvSpPr>
        <p:spPr>
          <a:xfrm>
            <a:off x="7648077" y="1666010"/>
            <a:ext cx="5979886" cy="378193"/>
          </a:xfrm>
          <a:prstGeom prst="rect">
            <a:avLst/>
          </a:prstGeom>
          <a:noFill/>
        </p:spPr>
        <p:txBody>
          <a:bodyPr wrap="square" rtlCol="0">
            <a:spAutoFit/>
          </a:bodyPr>
          <a:lstStyle/>
          <a:p>
            <a:pPr algn="ctr"/>
            <a:r>
              <a:rPr lang="en-GB" b="1" dirty="0">
                <a:solidFill>
                  <a:srgbClr val="FF0000"/>
                </a:solidFill>
                <a:highlight>
                  <a:srgbClr val="000000"/>
                </a:highlight>
              </a:rPr>
              <a:t>BMSW4004</a:t>
            </a:r>
          </a:p>
        </p:txBody>
      </p:sp>
    </p:spTree>
    <p:extLst>
      <p:ext uri="{BB962C8B-B14F-4D97-AF65-F5344CB8AC3E}">
        <p14:creationId xmlns:p14="http://schemas.microsoft.com/office/powerpoint/2010/main" val="17631968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E5CE70-59DE-0CAA-4C09-0B3361581585}"/>
              </a:ext>
            </a:extLst>
          </p:cNvPr>
          <p:cNvSpPr txBox="1"/>
          <p:nvPr/>
        </p:nvSpPr>
        <p:spPr>
          <a:xfrm>
            <a:off x="5856516" y="2687054"/>
            <a:ext cx="4775200" cy="2352952"/>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000" dirty="0">
                <a:solidFill>
                  <a:schemeClr val="bg1"/>
                </a:solidFill>
                <a:highlight>
                  <a:srgbClr val="FCFCFE"/>
                </a:highlight>
                <a:latin typeface="Arial" panose="020B0604020202020204" pitchFamily="34" charset="0"/>
                <a:cs typeface="Arial" panose="020B0604020202020204" pitchFamily="34" charset="0"/>
              </a:rPr>
              <a:t>Company downsized</a:t>
            </a:r>
          </a:p>
          <a:p>
            <a:pPr>
              <a:lnSpc>
                <a:spcPct val="150000"/>
              </a:lnSpc>
            </a:pPr>
            <a:r>
              <a:rPr lang="en-GB" sz="2000" dirty="0">
                <a:solidFill>
                  <a:schemeClr val="bg1"/>
                </a:solidFill>
                <a:highlight>
                  <a:srgbClr val="FCFCFE"/>
                </a:highlight>
                <a:latin typeface="Arial" panose="020B0604020202020204" pitchFamily="34" charset="0"/>
                <a:cs typeface="Arial" panose="020B0604020202020204" pitchFamily="34" charset="0"/>
              </a:rPr>
              <a:t> </a:t>
            </a:r>
          </a:p>
          <a:p>
            <a:pPr marL="342900" indent="-342900">
              <a:lnSpc>
                <a:spcPct val="150000"/>
              </a:lnSpc>
              <a:buFont typeface="Arial" panose="020B0604020202020204" pitchFamily="34" charset="0"/>
              <a:buChar char="•"/>
            </a:pPr>
            <a:r>
              <a:rPr lang="en-GB" sz="2000" dirty="0">
                <a:solidFill>
                  <a:schemeClr val="bg1"/>
                </a:solidFill>
                <a:highlight>
                  <a:srgbClr val="FCFCFE"/>
                </a:highlight>
                <a:latin typeface="Arial" panose="020B0604020202020204" pitchFamily="34" charset="0"/>
                <a:cs typeface="Arial" panose="020B0604020202020204" pitchFamily="34" charset="0"/>
              </a:rPr>
              <a:t>High prices </a:t>
            </a:r>
          </a:p>
          <a:p>
            <a:pPr marL="342900" indent="-342900">
              <a:lnSpc>
                <a:spcPct val="150000"/>
              </a:lnSpc>
              <a:buFont typeface="Arial" panose="020B0604020202020204" pitchFamily="34" charset="0"/>
              <a:buChar char="•"/>
            </a:pPr>
            <a:endParaRPr lang="en-GB" sz="2000" dirty="0">
              <a:solidFill>
                <a:schemeClr val="bg1"/>
              </a:solidFill>
              <a:highlight>
                <a:srgbClr val="FCFCFE"/>
              </a:highligh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dirty="0">
                <a:solidFill>
                  <a:schemeClr val="bg1"/>
                </a:solidFill>
                <a:highlight>
                  <a:srgbClr val="FCFCFE"/>
                </a:highlight>
                <a:latin typeface="Arial" panose="020B0604020202020204" pitchFamily="34" charset="0"/>
                <a:cs typeface="Arial" panose="020B0604020202020204" pitchFamily="34" charset="0"/>
              </a:rPr>
              <a:t>Inflation </a:t>
            </a:r>
          </a:p>
        </p:txBody>
      </p:sp>
      <p:sp>
        <p:nvSpPr>
          <p:cNvPr id="3" name="Content Placeholder 2">
            <a:extLst>
              <a:ext uri="{FF2B5EF4-FFF2-40B4-BE49-F238E27FC236}">
                <a16:creationId xmlns:a16="http://schemas.microsoft.com/office/drawing/2014/main" id="{25F305E2-7969-8A9E-1791-02DACA17717B}"/>
              </a:ext>
            </a:extLst>
          </p:cNvPr>
          <p:cNvSpPr>
            <a:spLocks noGrp="1"/>
          </p:cNvSpPr>
          <p:nvPr>
            <p:ph idx="1"/>
          </p:nvPr>
        </p:nvSpPr>
        <p:spPr>
          <a:xfrm>
            <a:off x="747742" y="2776556"/>
            <a:ext cx="4025026" cy="3437802"/>
          </a:xfrm>
        </p:spPr>
        <p:txBody>
          <a:bodyPr>
            <a:normAutofit/>
          </a:bodyPr>
          <a:lstStyle/>
          <a:p>
            <a:pPr>
              <a:lnSpc>
                <a:spcPct val="150000"/>
              </a:lnSpc>
            </a:pPr>
            <a:r>
              <a:rPr lang="en-GB" sz="2000" dirty="0">
                <a:solidFill>
                  <a:schemeClr val="bg1"/>
                </a:solidFill>
                <a:highlight>
                  <a:srgbClr val="FCFCFE"/>
                </a:highlight>
                <a:latin typeface="Arial" panose="020B0604020202020204" pitchFamily="34" charset="0"/>
                <a:cs typeface="Arial" panose="020B0604020202020204" pitchFamily="34" charset="0"/>
              </a:rPr>
              <a:t>Good will, many people know about the company </a:t>
            </a:r>
          </a:p>
          <a:p>
            <a:pPr>
              <a:lnSpc>
                <a:spcPct val="150000"/>
              </a:lnSpc>
            </a:pPr>
            <a:r>
              <a:rPr lang="en-GB" sz="2000" dirty="0">
                <a:solidFill>
                  <a:schemeClr val="bg1"/>
                </a:solidFill>
                <a:highlight>
                  <a:srgbClr val="FCFCFE"/>
                </a:highlight>
                <a:latin typeface="Arial" panose="020B0604020202020204" pitchFamily="34" charset="0"/>
                <a:cs typeface="Arial" panose="020B0604020202020204" pitchFamily="34" charset="0"/>
              </a:rPr>
              <a:t>150 stores worldwide </a:t>
            </a:r>
          </a:p>
          <a:p>
            <a:pPr>
              <a:lnSpc>
                <a:spcPct val="150000"/>
              </a:lnSpc>
            </a:pPr>
            <a:r>
              <a:rPr lang="en-GB" sz="2000" dirty="0">
                <a:solidFill>
                  <a:schemeClr val="bg1"/>
                </a:solidFill>
                <a:highlight>
                  <a:srgbClr val="FCFCFE"/>
                </a:highlight>
                <a:latin typeface="Arial" panose="020B0604020202020204" pitchFamily="34" charset="0"/>
                <a:cs typeface="Arial" panose="020B0604020202020204" pitchFamily="34" charset="0"/>
              </a:rPr>
              <a:t>Quality Material</a:t>
            </a:r>
          </a:p>
          <a:p>
            <a:endParaRPr lang="en-GB" sz="1600" dirty="0"/>
          </a:p>
        </p:txBody>
      </p:sp>
      <p:sp>
        <p:nvSpPr>
          <p:cNvPr id="9" name="Oval 8">
            <a:extLst>
              <a:ext uri="{FF2B5EF4-FFF2-40B4-BE49-F238E27FC236}">
                <a16:creationId xmlns:a16="http://schemas.microsoft.com/office/drawing/2014/main" id="{1E94866F-328B-8CCA-565C-9D67E07ED784}"/>
              </a:ext>
            </a:extLst>
          </p:cNvPr>
          <p:cNvSpPr/>
          <p:nvPr/>
        </p:nvSpPr>
        <p:spPr>
          <a:xfrm>
            <a:off x="1363255" y="1654904"/>
            <a:ext cx="2794000" cy="893583"/>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10" name="TextBox 9">
            <a:extLst>
              <a:ext uri="{FF2B5EF4-FFF2-40B4-BE49-F238E27FC236}">
                <a16:creationId xmlns:a16="http://schemas.microsoft.com/office/drawing/2014/main" id="{AE6DA879-AE2E-5E62-9D4D-FC87059D5182}"/>
              </a:ext>
            </a:extLst>
          </p:cNvPr>
          <p:cNvSpPr txBox="1"/>
          <p:nvPr/>
        </p:nvSpPr>
        <p:spPr>
          <a:xfrm>
            <a:off x="1804931" y="1919484"/>
            <a:ext cx="1717040"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Strengths</a:t>
            </a:r>
            <a:r>
              <a:rPr lang="en-GB" dirty="0"/>
              <a:t> </a:t>
            </a:r>
          </a:p>
        </p:txBody>
      </p:sp>
      <p:sp>
        <p:nvSpPr>
          <p:cNvPr id="11" name="Oval 10">
            <a:extLst>
              <a:ext uri="{FF2B5EF4-FFF2-40B4-BE49-F238E27FC236}">
                <a16:creationId xmlns:a16="http://schemas.microsoft.com/office/drawing/2014/main" id="{784C13C0-AD72-7044-6C96-10533C131ECE}"/>
              </a:ext>
            </a:extLst>
          </p:cNvPr>
          <p:cNvSpPr/>
          <p:nvPr/>
        </p:nvSpPr>
        <p:spPr>
          <a:xfrm>
            <a:off x="6467102" y="1654904"/>
            <a:ext cx="2794000" cy="907315"/>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BAA690C-4400-053E-9D64-7E890F9314F7}"/>
              </a:ext>
            </a:extLst>
          </p:cNvPr>
          <p:cNvSpPr txBox="1"/>
          <p:nvPr/>
        </p:nvSpPr>
        <p:spPr>
          <a:xfrm>
            <a:off x="6898110" y="1901640"/>
            <a:ext cx="1859278"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Weaknesses</a:t>
            </a:r>
          </a:p>
        </p:txBody>
      </p:sp>
      <p:sp>
        <p:nvSpPr>
          <p:cNvPr id="13" name="Rectangle 12">
            <a:extLst>
              <a:ext uri="{FF2B5EF4-FFF2-40B4-BE49-F238E27FC236}">
                <a16:creationId xmlns:a16="http://schemas.microsoft.com/office/drawing/2014/main" id="{BD93614D-51E7-4844-973B-0FA25FC7F47A}"/>
              </a:ext>
            </a:extLst>
          </p:cNvPr>
          <p:cNvSpPr/>
          <p:nvPr/>
        </p:nvSpPr>
        <p:spPr>
          <a:xfrm>
            <a:off x="4567226" y="249895"/>
            <a:ext cx="2346348" cy="923330"/>
          </a:xfrm>
          <a:prstGeom prst="rect">
            <a:avLst/>
          </a:prstGeom>
          <a:noFill/>
        </p:spPr>
        <p:txBody>
          <a:bodyPr wrap="none" lIns="91440" tIns="45720" rIns="91440" bIns="45720">
            <a:spAutoFit/>
          </a:bodyPr>
          <a:lstStyle/>
          <a:p>
            <a:pPr algn="ctr"/>
            <a:r>
              <a:rPr lang="en-GB" sz="5400" b="1" cap="none" spc="0" dirty="0">
                <a:ln w="12700">
                  <a:solidFill>
                    <a:schemeClr val="accent5"/>
                  </a:solidFill>
                  <a:prstDash val="solid"/>
                </a:ln>
                <a:pattFill prst="ltDnDiag">
                  <a:fgClr>
                    <a:schemeClr val="accent5">
                      <a:lumMod val="60000"/>
                      <a:lumOff val="40000"/>
                    </a:schemeClr>
                  </a:fgClr>
                  <a:bgClr>
                    <a:schemeClr val="bg1"/>
                  </a:bgClr>
                </a:pattFill>
                <a:effectLst/>
              </a:rPr>
              <a:t>S.W.O.T</a:t>
            </a:r>
          </a:p>
        </p:txBody>
      </p:sp>
      <p:sp>
        <p:nvSpPr>
          <p:cNvPr id="16" name="Rectangle 15">
            <a:extLst>
              <a:ext uri="{FF2B5EF4-FFF2-40B4-BE49-F238E27FC236}">
                <a16:creationId xmlns:a16="http://schemas.microsoft.com/office/drawing/2014/main" id="{375058E9-FB8B-C18A-13C0-A3CB87F75FE9}"/>
              </a:ext>
            </a:extLst>
          </p:cNvPr>
          <p:cNvSpPr/>
          <p:nvPr/>
        </p:nvSpPr>
        <p:spPr>
          <a:xfrm>
            <a:off x="2861855" y="593008"/>
            <a:ext cx="8145216" cy="923330"/>
          </a:xfrm>
          <a:prstGeom prst="rect">
            <a:avLst/>
          </a:prstGeom>
          <a:noFill/>
        </p:spPr>
        <p:txBody>
          <a:bodyPr wrap="square" lIns="91440" tIns="45720" rIns="91440" bIns="45720">
            <a:spAutoFit/>
          </a:bodyPr>
          <a:lstStyle/>
          <a:p>
            <a:pPr algn="ctr"/>
            <a:r>
              <a:rPr lang="en-US" sz="2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Analysis</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18" name="TextBox 17">
            <a:extLst>
              <a:ext uri="{FF2B5EF4-FFF2-40B4-BE49-F238E27FC236}">
                <a16:creationId xmlns:a16="http://schemas.microsoft.com/office/drawing/2014/main" id="{CB7D4776-E645-BDB8-D803-2E9C7C88063F}"/>
              </a:ext>
            </a:extLst>
          </p:cNvPr>
          <p:cNvSpPr txBox="1"/>
          <p:nvPr/>
        </p:nvSpPr>
        <p:spPr>
          <a:xfrm>
            <a:off x="2402114" y="5376894"/>
            <a:ext cx="7387771" cy="923330"/>
          </a:xfrm>
          <a:prstGeom prst="rect">
            <a:avLst/>
          </a:prstGeom>
          <a:noFill/>
        </p:spPr>
        <p:txBody>
          <a:bodyPr wrap="square" rtlCol="0">
            <a:spAutoFit/>
          </a:bodyPr>
          <a:lstStyle/>
          <a:p>
            <a:r>
              <a:rPr lang="en-GB" b="1" i="1" dirty="0">
                <a:solidFill>
                  <a:schemeClr val="bg1"/>
                </a:solidFill>
              </a:rPr>
              <a:t>SWOT </a:t>
            </a:r>
            <a:r>
              <a:rPr lang="en-GB" dirty="0"/>
              <a:t>analysis is a structure for identifying and analysing and situation or problem that can occur internally and externally, which can result into an impact on the viability of the project, product, place or person.</a:t>
            </a:r>
          </a:p>
        </p:txBody>
      </p:sp>
    </p:spTree>
    <p:extLst>
      <p:ext uri="{BB962C8B-B14F-4D97-AF65-F5344CB8AC3E}">
        <p14:creationId xmlns:p14="http://schemas.microsoft.com/office/powerpoint/2010/main" val="30317162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0728451-2388-D2A7-7015-1BB7A2973358}"/>
              </a:ext>
            </a:extLst>
          </p:cNvPr>
          <p:cNvSpPr/>
          <p:nvPr/>
        </p:nvSpPr>
        <p:spPr>
          <a:xfrm>
            <a:off x="1349322" y="775314"/>
            <a:ext cx="3616657" cy="1419367"/>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D018B8C-0DF5-9F28-9349-998D5DBB51D6}"/>
              </a:ext>
            </a:extLst>
          </p:cNvPr>
          <p:cNvSpPr txBox="1"/>
          <p:nvPr/>
        </p:nvSpPr>
        <p:spPr>
          <a:xfrm>
            <a:off x="2045927" y="1222166"/>
            <a:ext cx="2415654"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Opportunities</a:t>
            </a:r>
            <a:r>
              <a:rPr lang="en-GB" dirty="0"/>
              <a:t> </a:t>
            </a:r>
          </a:p>
        </p:txBody>
      </p:sp>
      <p:sp>
        <p:nvSpPr>
          <p:cNvPr id="6" name="Oval 5">
            <a:extLst>
              <a:ext uri="{FF2B5EF4-FFF2-40B4-BE49-F238E27FC236}">
                <a16:creationId xmlns:a16="http://schemas.microsoft.com/office/drawing/2014/main" id="{86D53C1E-3642-3C90-C50E-2FC7EC7A7F47}"/>
              </a:ext>
            </a:extLst>
          </p:cNvPr>
          <p:cNvSpPr/>
          <p:nvPr/>
        </p:nvSpPr>
        <p:spPr>
          <a:xfrm>
            <a:off x="6372836" y="775315"/>
            <a:ext cx="3507474" cy="1419367"/>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E8E2B5D-0D2A-48A3-C7F6-D7C31BDF5887}"/>
              </a:ext>
            </a:extLst>
          </p:cNvPr>
          <p:cNvSpPr txBox="1"/>
          <p:nvPr/>
        </p:nvSpPr>
        <p:spPr>
          <a:xfrm>
            <a:off x="7175779" y="1315916"/>
            <a:ext cx="1901588"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Threats</a:t>
            </a:r>
            <a:r>
              <a:rPr lang="en-GB" dirty="0"/>
              <a:t> </a:t>
            </a:r>
          </a:p>
        </p:txBody>
      </p:sp>
      <p:sp>
        <p:nvSpPr>
          <p:cNvPr id="11" name="TextBox 10">
            <a:extLst>
              <a:ext uri="{FF2B5EF4-FFF2-40B4-BE49-F238E27FC236}">
                <a16:creationId xmlns:a16="http://schemas.microsoft.com/office/drawing/2014/main" id="{A209EE54-8810-B330-704B-EEB5708BF47F}"/>
              </a:ext>
            </a:extLst>
          </p:cNvPr>
          <p:cNvSpPr txBox="1"/>
          <p:nvPr/>
        </p:nvSpPr>
        <p:spPr>
          <a:xfrm>
            <a:off x="1522050" y="2352531"/>
            <a:ext cx="5036024" cy="129586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highlight>
                  <a:srgbClr val="000000"/>
                </a:highlight>
                <a:latin typeface="Arial" panose="020B0604020202020204" pitchFamily="34" charset="0"/>
                <a:cs typeface="Arial" panose="020B0604020202020204" pitchFamily="34" charset="0"/>
              </a:rPr>
              <a:t>Online business (sales)</a:t>
            </a:r>
          </a:p>
          <a:p>
            <a:pPr marL="285750" indent="-285750">
              <a:lnSpc>
                <a:spcPct val="150000"/>
              </a:lnSpc>
              <a:buFont typeface="Arial" panose="020B0604020202020204" pitchFamily="34" charset="0"/>
              <a:buChar char="•"/>
            </a:pPr>
            <a:r>
              <a:rPr lang="en-GB" dirty="0">
                <a:highlight>
                  <a:srgbClr val="000000"/>
                </a:highlight>
                <a:latin typeface="Arial" panose="020B0604020202020204" pitchFamily="34" charset="0"/>
                <a:cs typeface="Arial" panose="020B0604020202020204" pitchFamily="34" charset="0"/>
              </a:rPr>
              <a:t>Social media </a:t>
            </a:r>
          </a:p>
          <a:p>
            <a:pPr marL="285750" indent="-285750">
              <a:lnSpc>
                <a:spcPct val="150000"/>
              </a:lnSpc>
              <a:buFont typeface="Arial" panose="020B0604020202020204" pitchFamily="34" charset="0"/>
              <a:buChar char="•"/>
            </a:pPr>
            <a:r>
              <a:rPr lang="en-GB" dirty="0">
                <a:highlight>
                  <a:srgbClr val="000000"/>
                </a:highlight>
                <a:latin typeface="Arial" panose="020B0604020202020204" pitchFamily="34" charset="0"/>
                <a:cs typeface="Arial" panose="020B0604020202020204" pitchFamily="34" charset="0"/>
              </a:rPr>
              <a:t>Out sourcing the job </a:t>
            </a:r>
          </a:p>
        </p:txBody>
      </p:sp>
      <p:sp>
        <p:nvSpPr>
          <p:cNvPr id="12" name="TextBox 11">
            <a:extLst>
              <a:ext uri="{FF2B5EF4-FFF2-40B4-BE49-F238E27FC236}">
                <a16:creationId xmlns:a16="http://schemas.microsoft.com/office/drawing/2014/main" id="{9A6786E1-0DCB-6794-0C2F-3799CEA8153E}"/>
              </a:ext>
            </a:extLst>
          </p:cNvPr>
          <p:cNvSpPr txBox="1"/>
          <p:nvPr/>
        </p:nvSpPr>
        <p:spPr>
          <a:xfrm>
            <a:off x="7162800" y="2382933"/>
            <a:ext cx="4902926" cy="129586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highlight>
                  <a:srgbClr val="000000"/>
                </a:highlight>
                <a:latin typeface="Arial" panose="020B0604020202020204" pitchFamily="34" charset="0"/>
                <a:cs typeface="Arial" panose="020B0604020202020204" pitchFamily="34" charset="0"/>
              </a:rPr>
              <a:t>The pandemic </a:t>
            </a:r>
          </a:p>
          <a:p>
            <a:pPr marL="285750" indent="-285750">
              <a:lnSpc>
                <a:spcPct val="150000"/>
              </a:lnSpc>
              <a:buFont typeface="Arial" panose="020B0604020202020204" pitchFamily="34" charset="0"/>
              <a:buChar char="•"/>
            </a:pPr>
            <a:r>
              <a:rPr lang="en-GB" dirty="0">
                <a:highlight>
                  <a:srgbClr val="000000"/>
                </a:highlight>
                <a:latin typeface="Arial" panose="020B0604020202020204" pitchFamily="34" charset="0"/>
                <a:cs typeface="Arial" panose="020B0604020202020204" pitchFamily="34" charset="0"/>
              </a:rPr>
              <a:t>1400 went bust </a:t>
            </a:r>
          </a:p>
          <a:p>
            <a:pPr marL="285750" indent="-285750">
              <a:lnSpc>
                <a:spcPct val="150000"/>
              </a:lnSpc>
              <a:buFont typeface="Arial" panose="020B0604020202020204" pitchFamily="34" charset="0"/>
              <a:buChar char="•"/>
            </a:pPr>
            <a:r>
              <a:rPr lang="en-GB" dirty="0">
                <a:highlight>
                  <a:srgbClr val="000000"/>
                </a:highlight>
                <a:latin typeface="Arial" panose="020B0604020202020204" pitchFamily="34" charset="0"/>
                <a:cs typeface="Arial" panose="020B0604020202020204" pitchFamily="34" charset="0"/>
              </a:rPr>
              <a:t>Supply chain issues </a:t>
            </a:r>
          </a:p>
        </p:txBody>
      </p:sp>
      <p:graphicFrame>
        <p:nvGraphicFramePr>
          <p:cNvPr id="13" name="Diagram 12">
            <a:extLst>
              <a:ext uri="{FF2B5EF4-FFF2-40B4-BE49-F238E27FC236}">
                <a16:creationId xmlns:a16="http://schemas.microsoft.com/office/drawing/2014/main" id="{768554D6-B688-4993-FDEB-7E1FAD7A2DBC}"/>
              </a:ext>
            </a:extLst>
          </p:cNvPr>
          <p:cNvGraphicFramePr/>
          <p:nvPr>
            <p:extLst>
              <p:ext uri="{D42A27DB-BD31-4B8C-83A1-F6EECF244321}">
                <p14:modId xmlns:p14="http://schemas.microsoft.com/office/powerpoint/2010/main" val="3636835192"/>
              </p:ext>
            </p:extLst>
          </p:nvPr>
        </p:nvGraphicFramePr>
        <p:xfrm>
          <a:off x="2817925" y="3790848"/>
          <a:ext cx="3740149" cy="23779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Connected outline">
            <a:extLst>
              <a:ext uri="{FF2B5EF4-FFF2-40B4-BE49-F238E27FC236}">
                <a16:creationId xmlns:a16="http://schemas.microsoft.com/office/drawing/2014/main" id="{90F54C4F-73D6-0C1F-D171-F75C5D82BBA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6200000">
            <a:off x="34975" y="-48951"/>
            <a:ext cx="1295865" cy="1332829"/>
          </a:xfrm>
          <a:prstGeom prst="rect">
            <a:avLst/>
          </a:prstGeom>
        </p:spPr>
      </p:pic>
      <p:pic>
        <p:nvPicPr>
          <p:cNvPr id="8" name="Graphic 7" descr="Connected outline">
            <a:extLst>
              <a:ext uri="{FF2B5EF4-FFF2-40B4-BE49-F238E27FC236}">
                <a16:creationId xmlns:a16="http://schemas.microsoft.com/office/drawing/2014/main" id="{E841E578-C582-5C4E-EB78-DD89E5F3E22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5400000">
            <a:off x="10584198" y="5376472"/>
            <a:ext cx="1481528" cy="1481528"/>
          </a:xfrm>
          <a:prstGeom prst="rect">
            <a:avLst/>
          </a:prstGeom>
        </p:spPr>
      </p:pic>
    </p:spTree>
    <p:extLst>
      <p:ext uri="{BB962C8B-B14F-4D97-AF65-F5344CB8AC3E}">
        <p14:creationId xmlns:p14="http://schemas.microsoft.com/office/powerpoint/2010/main" val="24070239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 name="Picture 7" descr="Solar panels in field">
            <a:extLst>
              <a:ext uri="{FF2B5EF4-FFF2-40B4-BE49-F238E27FC236}">
                <a16:creationId xmlns:a16="http://schemas.microsoft.com/office/drawing/2014/main" id="{9F065352-BD73-E38D-720E-67CB0E768B55}"/>
              </a:ext>
            </a:extLst>
          </p:cNvPr>
          <p:cNvPicPr>
            <a:picLocks noChangeAspect="1"/>
          </p:cNvPicPr>
          <p:nvPr/>
        </p:nvPicPr>
        <p:blipFill rotWithShape="1">
          <a:blip r:embed="rId3">
            <a:duotone>
              <a:prstClr val="black"/>
              <a:schemeClr val="accent5">
                <a:tint val="45000"/>
                <a:satMod val="400000"/>
              </a:schemeClr>
            </a:duotone>
            <a:alphaModFix amt="15000"/>
          </a:blip>
          <a:srcRect t="13462"/>
          <a:stretch/>
        </p:blipFill>
        <p:spPr>
          <a:xfrm>
            <a:off x="-2789675" y="-77482"/>
            <a:ext cx="12191980" cy="6857990"/>
          </a:xfrm>
          <a:prstGeom prst="rect">
            <a:avLst/>
          </a:prstGeom>
        </p:spPr>
      </p:pic>
      <p:sp>
        <p:nvSpPr>
          <p:cNvPr id="4" name="Rectangle 3">
            <a:extLst>
              <a:ext uri="{FF2B5EF4-FFF2-40B4-BE49-F238E27FC236}">
                <a16:creationId xmlns:a16="http://schemas.microsoft.com/office/drawing/2014/main" id="{6689E595-CEF6-1B42-95E4-305A12E7B9C0}"/>
              </a:ext>
            </a:extLst>
          </p:cNvPr>
          <p:cNvSpPr/>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cap="none" spc="0">
                <a:ln w="9525">
                  <a:solidFill>
                    <a:schemeClr val="bg1"/>
                  </a:solidFill>
                  <a:prstDash val="solid"/>
                </a:ln>
                <a:solidFill>
                  <a:schemeClr val="tx2"/>
                </a:solidFill>
                <a:effectLst>
                  <a:outerShdw blurRad="12700" dist="38100" dir="2700000" algn="tl" rotWithShape="0">
                    <a:schemeClr val="bg1">
                      <a:lumMod val="50000"/>
                    </a:schemeClr>
                  </a:outerShdw>
                </a:effectLst>
                <a:latin typeface="+mj-lt"/>
                <a:ea typeface="+mj-ea"/>
                <a:cs typeface="+mj-cs"/>
              </a:rPr>
              <a:t>Pestel </a:t>
            </a:r>
          </a:p>
        </p:txBody>
      </p:sp>
      <p:sp>
        <p:nvSpPr>
          <p:cNvPr id="57" name="Rectangle 56">
            <a:extLst>
              <a:ext uri="{FF2B5EF4-FFF2-40B4-BE49-F238E27FC236}">
                <a16:creationId xmlns:a16="http://schemas.microsoft.com/office/drawing/2014/main" id="{98AA0E06-14DE-4C1A-B11B-D05846A2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2" name="TextBox 41">
            <a:extLst>
              <a:ext uri="{FF2B5EF4-FFF2-40B4-BE49-F238E27FC236}">
                <a16:creationId xmlns:a16="http://schemas.microsoft.com/office/drawing/2014/main" id="{C3D9DA08-C8C5-5A91-A6E7-9CD6D36C1E65}"/>
              </a:ext>
            </a:extLst>
          </p:cNvPr>
          <p:cNvSpPr txBox="1"/>
          <p:nvPr/>
        </p:nvSpPr>
        <p:spPr>
          <a:xfrm>
            <a:off x="1103312" y="2052918"/>
            <a:ext cx="8946541" cy="41954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lumMod val="60000"/>
                  <a:lumOff val="40000"/>
                </a:schemeClr>
              </a:buClr>
              <a:buSzPct val="80000"/>
              <a:buFont typeface="Wingdings 3" charset="2"/>
              <a:buChar char=""/>
            </a:pPr>
            <a:endParaRPr lang="en-US" dirty="0">
              <a:latin typeface="+mj-lt"/>
              <a:ea typeface="+mj-ea"/>
              <a:cs typeface="+mj-cs"/>
            </a:endParaRPr>
          </a:p>
        </p:txBody>
      </p:sp>
      <p:sp>
        <p:nvSpPr>
          <p:cNvPr id="43" name="TextBox 42">
            <a:extLst>
              <a:ext uri="{FF2B5EF4-FFF2-40B4-BE49-F238E27FC236}">
                <a16:creationId xmlns:a16="http://schemas.microsoft.com/office/drawing/2014/main" id="{9B9947EB-6B36-2AB0-D5F9-39B55ACAFB8A}"/>
              </a:ext>
            </a:extLst>
          </p:cNvPr>
          <p:cNvSpPr txBox="1"/>
          <p:nvPr/>
        </p:nvSpPr>
        <p:spPr>
          <a:xfrm>
            <a:off x="5986220" y="2828440"/>
            <a:ext cx="49788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44" name="Diagram 44">
            <a:extLst>
              <a:ext uri="{FF2B5EF4-FFF2-40B4-BE49-F238E27FC236}">
                <a16:creationId xmlns:a16="http://schemas.microsoft.com/office/drawing/2014/main" id="{773A5F2A-630A-14C1-6DE8-D2C82EE01A84}"/>
              </a:ext>
            </a:extLst>
          </p:cNvPr>
          <p:cNvGraphicFramePr/>
          <p:nvPr>
            <p:extLst>
              <p:ext uri="{D42A27DB-BD31-4B8C-83A1-F6EECF244321}">
                <p14:modId xmlns:p14="http://schemas.microsoft.com/office/powerpoint/2010/main" val="1002376031"/>
              </p:ext>
            </p:extLst>
          </p:nvPr>
        </p:nvGraphicFramePr>
        <p:xfrm>
          <a:off x="5739888" y="3486511"/>
          <a:ext cx="5485253" cy="26327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29" name="Diagram 529">
            <a:extLst>
              <a:ext uri="{FF2B5EF4-FFF2-40B4-BE49-F238E27FC236}">
                <a16:creationId xmlns:a16="http://schemas.microsoft.com/office/drawing/2014/main" id="{EE9CC3B9-5AD0-C6BE-276E-21BBA483B450}"/>
              </a:ext>
            </a:extLst>
          </p:cNvPr>
          <p:cNvGraphicFramePr/>
          <p:nvPr>
            <p:extLst>
              <p:ext uri="{D42A27DB-BD31-4B8C-83A1-F6EECF244321}">
                <p14:modId xmlns:p14="http://schemas.microsoft.com/office/powerpoint/2010/main" val="877911376"/>
              </p:ext>
            </p:extLst>
          </p:nvPr>
        </p:nvGraphicFramePr>
        <p:xfrm>
          <a:off x="774915" y="450743"/>
          <a:ext cx="4572000" cy="36576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095694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2" name="Picture 11" descr="Green dialogue boxes">
            <a:extLst>
              <a:ext uri="{FF2B5EF4-FFF2-40B4-BE49-F238E27FC236}">
                <a16:creationId xmlns:a16="http://schemas.microsoft.com/office/drawing/2014/main" id="{EAC10297-8E9E-BF68-9DF0-ACC23EC750FC}"/>
              </a:ext>
            </a:extLst>
          </p:cNvPr>
          <p:cNvPicPr>
            <a:picLocks noChangeAspect="1"/>
          </p:cNvPicPr>
          <p:nvPr/>
        </p:nvPicPr>
        <p:blipFill rotWithShape="1">
          <a:blip r:embed="rId3"/>
          <a:srcRect l="7681" r="11857" b="-2"/>
          <a:stretch/>
        </p:blipFill>
        <p:spPr>
          <a:xfrm>
            <a:off x="6094410" y="609601"/>
            <a:ext cx="5449889" cy="5638797"/>
          </a:xfrm>
          <a:prstGeom prst="rect">
            <a:avLst/>
          </a:prstGeom>
          <a:effectLst>
            <a:outerShdw blurRad="50800" dist="38100" dir="5400000" algn="t" rotWithShape="0">
              <a:prstClr val="black">
                <a:alpha val="43000"/>
              </a:prstClr>
            </a:outerShdw>
          </a:effectLst>
        </p:spPr>
      </p:pic>
      <p:sp>
        <p:nvSpPr>
          <p:cNvPr id="33" name="Rectangle 30">
            <a:extLst>
              <a:ext uri="{FF2B5EF4-FFF2-40B4-BE49-F238E27FC236}">
                <a16:creationId xmlns:a16="http://schemas.microsoft.com/office/drawing/2014/main" id="{8CFA7DB6-9E1C-4921-AAAA-A5A1EDBCBA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BEC46EDE-2F2B-7AAD-BB0F-CBBD1ED4FD82}"/>
              </a:ext>
            </a:extLst>
          </p:cNvPr>
          <p:cNvSpPr txBox="1"/>
          <p:nvPr/>
        </p:nvSpPr>
        <p:spPr>
          <a:xfrm>
            <a:off x="1103312" y="2052918"/>
            <a:ext cx="8946541" cy="41954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lumMod val="60000"/>
                  <a:lumOff val="40000"/>
                </a:schemeClr>
              </a:buClr>
              <a:buSzPct val="80000"/>
            </a:pPr>
            <a:endParaRPr lang="en-US" dirty="0">
              <a:latin typeface="+mj-lt"/>
              <a:ea typeface="+mj-ea"/>
              <a:cs typeface="+mj-cs"/>
            </a:endParaRPr>
          </a:p>
        </p:txBody>
      </p:sp>
      <p:sp>
        <p:nvSpPr>
          <p:cNvPr id="5" name="TextBox 4">
            <a:extLst>
              <a:ext uri="{FF2B5EF4-FFF2-40B4-BE49-F238E27FC236}">
                <a16:creationId xmlns:a16="http://schemas.microsoft.com/office/drawing/2014/main" id="{6622E6F7-C10F-6E8C-8072-E15B3AC135A3}"/>
              </a:ext>
            </a:extLst>
          </p:cNvPr>
          <p:cNvSpPr txBox="1"/>
          <p:nvPr/>
        </p:nvSpPr>
        <p:spPr>
          <a:xfrm>
            <a:off x="2712203" y="3952067"/>
            <a:ext cx="23828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graphicFrame>
        <p:nvGraphicFramePr>
          <p:cNvPr id="6" name="Diagram 6">
            <a:extLst>
              <a:ext uri="{FF2B5EF4-FFF2-40B4-BE49-F238E27FC236}">
                <a16:creationId xmlns:a16="http://schemas.microsoft.com/office/drawing/2014/main" id="{A66E8D8B-C00C-706C-151B-04B13CFCBE60}"/>
              </a:ext>
            </a:extLst>
          </p:cNvPr>
          <p:cNvGraphicFramePr/>
          <p:nvPr>
            <p:extLst>
              <p:ext uri="{D42A27DB-BD31-4B8C-83A1-F6EECF244321}">
                <p14:modId xmlns:p14="http://schemas.microsoft.com/office/powerpoint/2010/main" val="512421611"/>
              </p:ext>
            </p:extLst>
          </p:nvPr>
        </p:nvGraphicFramePr>
        <p:xfrm>
          <a:off x="647701" y="2438401"/>
          <a:ext cx="4797256" cy="3809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16450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8" name="Picture 27">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6" name="Rectangle 35">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Front steps and columns of a majestic city building">
            <a:extLst>
              <a:ext uri="{FF2B5EF4-FFF2-40B4-BE49-F238E27FC236}">
                <a16:creationId xmlns:a16="http://schemas.microsoft.com/office/drawing/2014/main" id="{8B59E824-878E-FF31-D337-5EEA43CE532B}"/>
              </a:ext>
            </a:extLst>
          </p:cNvPr>
          <p:cNvPicPr>
            <a:picLocks noChangeAspect="1"/>
          </p:cNvPicPr>
          <p:nvPr/>
        </p:nvPicPr>
        <p:blipFill rotWithShape="1">
          <a:blip r:embed="rId7">
            <a:duotone>
              <a:prstClr val="black"/>
              <a:schemeClr val="accent5">
                <a:tint val="45000"/>
                <a:satMod val="400000"/>
              </a:schemeClr>
            </a:duotone>
            <a:alphaModFix amt="25000"/>
          </a:blip>
          <a:srcRect t="2339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E7C79750-6987-B1D5-50A6-9402C6DA6CFC}"/>
              </a:ext>
            </a:extLst>
          </p:cNvPr>
          <p:cNvSpPr>
            <a:spLocks noGrp="1"/>
          </p:cNvSpPr>
          <p:nvPr>
            <p:ph type="title"/>
          </p:nvPr>
        </p:nvSpPr>
        <p:spPr>
          <a:xfrm>
            <a:off x="1154955" y="1447800"/>
            <a:ext cx="8825658" cy="3329581"/>
          </a:xfrm>
        </p:spPr>
        <p:txBody>
          <a:bodyPr vert="horz" lIns="91440" tIns="45720" rIns="91440" bIns="45720" rtlCol="0" anchor="b">
            <a:normAutofit/>
          </a:bodyPr>
          <a:lstStyle/>
          <a:p>
            <a:r>
              <a:rPr lang="en-US" sz="7200"/>
              <a:t>Legal</a:t>
            </a:r>
          </a:p>
        </p:txBody>
      </p:sp>
      <p:sp>
        <p:nvSpPr>
          <p:cNvPr id="4" name="TextBox 3">
            <a:extLst>
              <a:ext uri="{FF2B5EF4-FFF2-40B4-BE49-F238E27FC236}">
                <a16:creationId xmlns:a16="http://schemas.microsoft.com/office/drawing/2014/main" id="{DC38DE28-7763-7B34-96AF-EB86180DE243}"/>
              </a:ext>
            </a:extLst>
          </p:cNvPr>
          <p:cNvSpPr txBox="1"/>
          <p:nvPr/>
        </p:nvSpPr>
        <p:spPr>
          <a:xfrm>
            <a:off x="1154955" y="4777380"/>
            <a:ext cx="8825658" cy="8614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ts val="1000"/>
              </a:spcBef>
              <a:buClr>
                <a:schemeClr val="accent1">
                  <a:lumMod val="60000"/>
                  <a:lumOff val="40000"/>
                </a:schemeClr>
              </a:buClr>
              <a:buSzPct val="80000"/>
            </a:pPr>
            <a:r>
              <a:rPr lang="en-US" sz="2000" cap="all" dirty="0">
                <a:solidFill>
                  <a:schemeClr val="accent1">
                    <a:lumMod val="60000"/>
                    <a:lumOff val="40000"/>
                  </a:schemeClr>
                </a:solidFill>
                <a:latin typeface="+mj-lt"/>
                <a:ea typeface="+mj-ea"/>
                <a:cs typeface="+mj-cs"/>
              </a:rPr>
              <a:t>Government rules and regulations</a:t>
            </a:r>
          </a:p>
          <a:p>
            <a:endParaRPr lang="en-GB" dirty="0"/>
          </a:p>
        </p:txBody>
      </p:sp>
      <p:sp>
        <p:nvSpPr>
          <p:cNvPr id="38" name="Rectangle 37">
            <a:extLst>
              <a:ext uri="{FF2B5EF4-FFF2-40B4-BE49-F238E27FC236}">
                <a16:creationId xmlns:a16="http://schemas.microsoft.com/office/drawing/2014/main" id="{C4731D99-FE94-40AD-B267-E598F798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900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E4E99BCD-C17C-CD19-038B-2C571C725BB7}"/>
              </a:ext>
            </a:extLst>
          </p:cNvPr>
          <p:cNvGraphicFramePr/>
          <p:nvPr>
            <p:extLst>
              <p:ext uri="{D42A27DB-BD31-4B8C-83A1-F6EECF244321}">
                <p14:modId xmlns:p14="http://schemas.microsoft.com/office/powerpoint/2010/main" val="1022859795"/>
              </p:ext>
            </p:extLst>
          </p:nvPr>
        </p:nvGraphicFramePr>
        <p:xfrm>
          <a:off x="-1882067" y="1109707"/>
          <a:ext cx="8780017" cy="21750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C61F464A-484D-5922-2248-9E2C34C81B0D}"/>
              </a:ext>
            </a:extLst>
          </p:cNvPr>
          <p:cNvGraphicFramePr/>
          <p:nvPr>
            <p:extLst>
              <p:ext uri="{D42A27DB-BD31-4B8C-83A1-F6EECF244321}">
                <p14:modId xmlns:p14="http://schemas.microsoft.com/office/powerpoint/2010/main" val="2004292942"/>
              </p:ext>
            </p:extLst>
          </p:nvPr>
        </p:nvGraphicFramePr>
        <p:xfrm>
          <a:off x="4239763" y="3744419"/>
          <a:ext cx="8780017" cy="21750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1" name="Picture 11" descr="Hand typing on keyboard">
            <a:extLst>
              <a:ext uri="{FF2B5EF4-FFF2-40B4-BE49-F238E27FC236}">
                <a16:creationId xmlns:a16="http://schemas.microsoft.com/office/drawing/2014/main" id="{F09A42BF-C87B-0174-8515-784CE7CE9AF4}"/>
              </a:ext>
            </a:extLst>
          </p:cNvPr>
          <p:cNvPicPr>
            <a:picLocks noChangeAspect="1"/>
          </p:cNvPicPr>
          <p:nvPr/>
        </p:nvPicPr>
        <p:blipFill>
          <a:blip r:embed="rId12"/>
          <a:stretch>
            <a:fillRect/>
          </a:stretch>
        </p:blipFill>
        <p:spPr>
          <a:xfrm>
            <a:off x="1966174" y="4424966"/>
            <a:ext cx="2743200" cy="1828800"/>
          </a:xfrm>
          <a:prstGeom prst="rect">
            <a:avLst/>
          </a:prstGeom>
        </p:spPr>
      </p:pic>
      <p:pic>
        <p:nvPicPr>
          <p:cNvPr id="68" name="Picture 68" descr="Aerial view of green treetops">
            <a:extLst>
              <a:ext uri="{FF2B5EF4-FFF2-40B4-BE49-F238E27FC236}">
                <a16:creationId xmlns:a16="http://schemas.microsoft.com/office/drawing/2014/main" id="{2F8B9502-28A6-27AD-2B81-24A7D3BD7D78}"/>
              </a:ext>
            </a:extLst>
          </p:cNvPr>
          <p:cNvPicPr>
            <a:picLocks noChangeAspect="1"/>
          </p:cNvPicPr>
          <p:nvPr/>
        </p:nvPicPr>
        <p:blipFill>
          <a:blip r:embed="rId13"/>
          <a:stretch>
            <a:fillRect/>
          </a:stretch>
        </p:blipFill>
        <p:spPr>
          <a:xfrm>
            <a:off x="6610027" y="1107060"/>
            <a:ext cx="2743199" cy="1828353"/>
          </a:xfrm>
          <a:prstGeom prst="rect">
            <a:avLst/>
          </a:prstGeom>
        </p:spPr>
      </p:pic>
    </p:spTree>
    <p:extLst>
      <p:ext uri="{BB962C8B-B14F-4D97-AF65-F5344CB8AC3E}">
        <p14:creationId xmlns:p14="http://schemas.microsoft.com/office/powerpoint/2010/main" val="4170896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9835EE2B-8039-FAE7-9B15-E31EC14B53B8}"/>
              </a:ext>
            </a:extLst>
          </p:cNvPr>
          <p:cNvCxnSpPr>
            <a:cxnSpLocks/>
          </p:cNvCxnSpPr>
          <p:nvPr/>
        </p:nvCxnSpPr>
        <p:spPr>
          <a:xfrm>
            <a:off x="1997324" y="3948929"/>
            <a:ext cx="8747760"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FF712457-71BE-4CB9-7752-BBAE76DE629A}"/>
              </a:ext>
            </a:extLst>
          </p:cNvPr>
          <p:cNvCxnSpPr>
            <a:cxnSpLocks/>
          </p:cNvCxnSpPr>
          <p:nvPr/>
        </p:nvCxnSpPr>
        <p:spPr>
          <a:xfrm flipH="1" flipV="1">
            <a:off x="1534646" y="1841617"/>
            <a:ext cx="2263484" cy="2088468"/>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7593BF6A-5FA4-BEEB-7702-3B01B0CC9B5C}"/>
              </a:ext>
            </a:extLst>
          </p:cNvPr>
          <p:cNvCxnSpPr>
            <a:cxnSpLocks/>
          </p:cNvCxnSpPr>
          <p:nvPr/>
        </p:nvCxnSpPr>
        <p:spPr>
          <a:xfrm flipH="1" flipV="1">
            <a:off x="4417678" y="1804350"/>
            <a:ext cx="2021778" cy="2127933"/>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B8B9218A-BDF5-A30A-09C4-2F303FCC2B3A}"/>
              </a:ext>
            </a:extLst>
          </p:cNvPr>
          <p:cNvCxnSpPr>
            <a:cxnSpLocks/>
          </p:cNvCxnSpPr>
          <p:nvPr/>
        </p:nvCxnSpPr>
        <p:spPr>
          <a:xfrm flipH="1" flipV="1">
            <a:off x="8335101" y="1834208"/>
            <a:ext cx="1600436" cy="2129718"/>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F33885C4-EAE5-5FB0-F898-39231CCD8BB7}"/>
              </a:ext>
            </a:extLst>
          </p:cNvPr>
          <p:cNvCxnSpPr>
            <a:cxnSpLocks/>
          </p:cNvCxnSpPr>
          <p:nvPr/>
        </p:nvCxnSpPr>
        <p:spPr>
          <a:xfrm flipH="1">
            <a:off x="2573263" y="3961993"/>
            <a:ext cx="1193313" cy="2180717"/>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7A8C98CD-6FAC-AA2B-8B2C-847CFDD3EB94}"/>
              </a:ext>
            </a:extLst>
          </p:cNvPr>
          <p:cNvCxnSpPr>
            <a:cxnSpLocks/>
          </p:cNvCxnSpPr>
          <p:nvPr/>
        </p:nvCxnSpPr>
        <p:spPr>
          <a:xfrm flipH="1">
            <a:off x="5465176" y="3947279"/>
            <a:ext cx="1010951" cy="2027508"/>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BF88AD02-F9A5-DDA3-5718-CEE31C61B0A4}"/>
              </a:ext>
            </a:extLst>
          </p:cNvPr>
          <p:cNvCxnSpPr>
            <a:cxnSpLocks/>
          </p:cNvCxnSpPr>
          <p:nvPr/>
        </p:nvCxnSpPr>
        <p:spPr>
          <a:xfrm flipH="1">
            <a:off x="8879028" y="3958933"/>
            <a:ext cx="1071754" cy="2080446"/>
          </a:xfrm>
          <a:prstGeom prst="line">
            <a:avLst/>
          </a:prstGeom>
        </p:spPr>
        <p:style>
          <a:lnRef idx="1">
            <a:schemeClr val="dk1"/>
          </a:lnRef>
          <a:fillRef idx="0">
            <a:schemeClr val="dk1"/>
          </a:fillRef>
          <a:effectRef idx="0">
            <a:schemeClr val="dk1"/>
          </a:effectRef>
          <a:fontRef idx="minor">
            <a:schemeClr val="tx1"/>
          </a:fontRef>
        </p:style>
      </p:cxnSp>
      <p:sp>
        <p:nvSpPr>
          <p:cNvPr id="23" name="Rectangle 22">
            <a:extLst>
              <a:ext uri="{FF2B5EF4-FFF2-40B4-BE49-F238E27FC236}">
                <a16:creationId xmlns:a16="http://schemas.microsoft.com/office/drawing/2014/main" id="{E779AF5B-F51C-15A1-9014-A7219248BE03}"/>
              </a:ext>
            </a:extLst>
          </p:cNvPr>
          <p:cNvSpPr/>
          <p:nvPr/>
        </p:nvSpPr>
        <p:spPr>
          <a:xfrm>
            <a:off x="1159539" y="289839"/>
            <a:ext cx="9791332" cy="646331"/>
          </a:xfrm>
          <a:prstGeom prst="rect">
            <a:avLst/>
          </a:prstGeom>
          <a:noFill/>
        </p:spPr>
        <p:txBody>
          <a:bodyPr wrap="square" lIns="91440" tIns="45720" rIns="91440" bIns="45720">
            <a:spAutoFit/>
          </a:bodyPr>
          <a:lstStyle/>
          <a:p>
            <a:pPr algn="ctr"/>
            <a:r>
              <a:rPr lang="en-US" sz="36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Cause and Effect (fishbone) Diagram</a:t>
            </a:r>
            <a:endParaRPr 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25" name="TextBox 24">
            <a:extLst>
              <a:ext uri="{FF2B5EF4-FFF2-40B4-BE49-F238E27FC236}">
                <a16:creationId xmlns:a16="http://schemas.microsoft.com/office/drawing/2014/main" id="{AD92EDCF-7A04-CC74-2325-ACF7F7D4BC15}"/>
              </a:ext>
            </a:extLst>
          </p:cNvPr>
          <p:cNvSpPr txBox="1"/>
          <p:nvPr/>
        </p:nvSpPr>
        <p:spPr>
          <a:xfrm>
            <a:off x="698416" y="1358348"/>
            <a:ext cx="25908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Environment</a:t>
            </a:r>
            <a:r>
              <a:rPr lang="en-GB" dirty="0">
                <a:latin typeface="Arial" panose="020B0604020202020204" pitchFamily="34" charset="0"/>
                <a:cs typeface="Arial" panose="020B0604020202020204" pitchFamily="34" charset="0"/>
              </a:rPr>
              <a:t> </a:t>
            </a:r>
          </a:p>
        </p:txBody>
      </p:sp>
      <p:sp>
        <p:nvSpPr>
          <p:cNvPr id="26" name="TextBox 25">
            <a:extLst>
              <a:ext uri="{FF2B5EF4-FFF2-40B4-BE49-F238E27FC236}">
                <a16:creationId xmlns:a16="http://schemas.microsoft.com/office/drawing/2014/main" id="{C8D69ACE-A3D0-BDF4-256D-2CCF8CD1C508}"/>
              </a:ext>
            </a:extLst>
          </p:cNvPr>
          <p:cNvSpPr txBox="1"/>
          <p:nvPr/>
        </p:nvSpPr>
        <p:spPr>
          <a:xfrm>
            <a:off x="3262268" y="1325942"/>
            <a:ext cx="2387600" cy="369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Supply chain</a:t>
            </a:r>
          </a:p>
        </p:txBody>
      </p:sp>
      <p:sp>
        <p:nvSpPr>
          <p:cNvPr id="28" name="TextBox 27">
            <a:extLst>
              <a:ext uri="{FF2B5EF4-FFF2-40B4-BE49-F238E27FC236}">
                <a16:creationId xmlns:a16="http://schemas.microsoft.com/office/drawing/2014/main" id="{4D619AE5-2224-AE3D-8843-30ED719D4E24}"/>
              </a:ext>
            </a:extLst>
          </p:cNvPr>
          <p:cNvSpPr txBox="1"/>
          <p:nvPr/>
        </p:nvSpPr>
        <p:spPr>
          <a:xfrm>
            <a:off x="2051553" y="6131943"/>
            <a:ext cx="179832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People</a:t>
            </a:r>
          </a:p>
        </p:txBody>
      </p:sp>
      <p:cxnSp>
        <p:nvCxnSpPr>
          <p:cNvPr id="32" name="Straight Arrow Connector 31">
            <a:extLst>
              <a:ext uri="{FF2B5EF4-FFF2-40B4-BE49-F238E27FC236}">
                <a16:creationId xmlns:a16="http://schemas.microsoft.com/office/drawing/2014/main" id="{9F6ED6B2-1F3F-C6E9-8E02-456E46BE5502}"/>
              </a:ext>
            </a:extLst>
          </p:cNvPr>
          <p:cNvCxnSpPr>
            <a:cxnSpLocks/>
          </p:cNvCxnSpPr>
          <p:nvPr/>
        </p:nvCxnSpPr>
        <p:spPr>
          <a:xfrm>
            <a:off x="1795697" y="2469370"/>
            <a:ext cx="39624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6" name="Straight Arrow Connector 35">
            <a:extLst>
              <a:ext uri="{FF2B5EF4-FFF2-40B4-BE49-F238E27FC236}">
                <a16:creationId xmlns:a16="http://schemas.microsoft.com/office/drawing/2014/main" id="{1A0AD2BD-B318-5E72-1CBC-D2A4EA3E7042}"/>
              </a:ext>
            </a:extLst>
          </p:cNvPr>
          <p:cNvCxnSpPr>
            <a:cxnSpLocks/>
          </p:cNvCxnSpPr>
          <p:nvPr/>
        </p:nvCxnSpPr>
        <p:spPr>
          <a:xfrm>
            <a:off x="2270760" y="3011319"/>
            <a:ext cx="39116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2B3AC5E7-DC56-EB0D-A7E7-B517078F9121}"/>
              </a:ext>
            </a:extLst>
          </p:cNvPr>
          <p:cNvCxnSpPr>
            <a:cxnSpLocks/>
          </p:cNvCxnSpPr>
          <p:nvPr/>
        </p:nvCxnSpPr>
        <p:spPr>
          <a:xfrm>
            <a:off x="2829164" y="3495411"/>
            <a:ext cx="47791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3" name="TextBox 42">
            <a:extLst>
              <a:ext uri="{FF2B5EF4-FFF2-40B4-BE49-F238E27FC236}">
                <a16:creationId xmlns:a16="http://schemas.microsoft.com/office/drawing/2014/main" id="{BE67CA1E-A3A9-005D-DD4E-D170C0F5EBB7}"/>
              </a:ext>
            </a:extLst>
          </p:cNvPr>
          <p:cNvSpPr txBox="1"/>
          <p:nvPr/>
        </p:nvSpPr>
        <p:spPr>
          <a:xfrm>
            <a:off x="239828" y="2257883"/>
            <a:ext cx="121758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Pandemic </a:t>
            </a:r>
          </a:p>
        </p:txBody>
      </p:sp>
      <p:sp>
        <p:nvSpPr>
          <p:cNvPr id="44" name="TextBox 43">
            <a:extLst>
              <a:ext uri="{FF2B5EF4-FFF2-40B4-BE49-F238E27FC236}">
                <a16:creationId xmlns:a16="http://schemas.microsoft.com/office/drawing/2014/main" id="{CC9EA817-7E52-BDF9-C73A-712805EAD93F}"/>
              </a:ext>
            </a:extLst>
          </p:cNvPr>
          <p:cNvSpPr txBox="1"/>
          <p:nvPr/>
        </p:nvSpPr>
        <p:spPr>
          <a:xfrm>
            <a:off x="300238" y="2826084"/>
            <a:ext cx="15824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Credit crunch </a:t>
            </a:r>
          </a:p>
        </p:txBody>
      </p:sp>
      <p:sp>
        <p:nvSpPr>
          <p:cNvPr id="45" name="TextBox 44">
            <a:extLst>
              <a:ext uri="{FF2B5EF4-FFF2-40B4-BE49-F238E27FC236}">
                <a16:creationId xmlns:a16="http://schemas.microsoft.com/office/drawing/2014/main" id="{D06C1192-F235-87DE-F2FE-08EB2263EC4C}"/>
              </a:ext>
            </a:extLst>
          </p:cNvPr>
          <p:cNvSpPr txBox="1"/>
          <p:nvPr/>
        </p:nvSpPr>
        <p:spPr>
          <a:xfrm rot="10800000" flipH="1" flipV="1">
            <a:off x="1217276" y="3269741"/>
            <a:ext cx="166855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Inflation</a:t>
            </a:r>
          </a:p>
        </p:txBody>
      </p:sp>
      <p:cxnSp>
        <p:nvCxnSpPr>
          <p:cNvPr id="47" name="Straight Arrow Connector 46">
            <a:extLst>
              <a:ext uri="{FF2B5EF4-FFF2-40B4-BE49-F238E27FC236}">
                <a16:creationId xmlns:a16="http://schemas.microsoft.com/office/drawing/2014/main" id="{38D60B74-9EDA-2155-815F-21BDF155F737}"/>
              </a:ext>
            </a:extLst>
          </p:cNvPr>
          <p:cNvCxnSpPr>
            <a:cxnSpLocks/>
          </p:cNvCxnSpPr>
          <p:nvPr/>
        </p:nvCxnSpPr>
        <p:spPr>
          <a:xfrm>
            <a:off x="4572144" y="2469370"/>
            <a:ext cx="44537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DE6DD0C5-56B4-5802-63DF-9C91F42ED22F}"/>
              </a:ext>
            </a:extLst>
          </p:cNvPr>
          <p:cNvCxnSpPr>
            <a:cxnSpLocks/>
          </p:cNvCxnSpPr>
          <p:nvPr/>
        </p:nvCxnSpPr>
        <p:spPr>
          <a:xfrm>
            <a:off x="4954934" y="2964811"/>
            <a:ext cx="56542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984C2955-53A0-EDC6-0B74-9CD27299FD99}"/>
              </a:ext>
            </a:extLst>
          </p:cNvPr>
          <p:cNvCxnSpPr>
            <a:cxnSpLocks/>
          </p:cNvCxnSpPr>
          <p:nvPr/>
        </p:nvCxnSpPr>
        <p:spPr>
          <a:xfrm flipV="1">
            <a:off x="5408997" y="3426031"/>
            <a:ext cx="527394" cy="296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314928B2-749F-65FB-8C19-C9F113FA1C34}"/>
              </a:ext>
            </a:extLst>
          </p:cNvPr>
          <p:cNvCxnSpPr>
            <a:cxnSpLocks/>
          </p:cNvCxnSpPr>
          <p:nvPr/>
        </p:nvCxnSpPr>
        <p:spPr>
          <a:xfrm>
            <a:off x="8384359" y="2427643"/>
            <a:ext cx="37696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AF9A3513-9E03-0780-F090-9DFD29096532}"/>
              </a:ext>
            </a:extLst>
          </p:cNvPr>
          <p:cNvCxnSpPr>
            <a:cxnSpLocks/>
          </p:cNvCxnSpPr>
          <p:nvPr/>
        </p:nvCxnSpPr>
        <p:spPr>
          <a:xfrm>
            <a:off x="9135319" y="3489746"/>
            <a:ext cx="48284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7E399BC9-89BB-FEF5-3E30-2AA9245399A3}"/>
              </a:ext>
            </a:extLst>
          </p:cNvPr>
          <p:cNvSpPr txBox="1"/>
          <p:nvPr/>
        </p:nvSpPr>
        <p:spPr>
          <a:xfrm>
            <a:off x="2763243" y="2242977"/>
            <a:ext cx="201661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Delivery issues </a:t>
            </a:r>
          </a:p>
        </p:txBody>
      </p:sp>
      <p:sp>
        <p:nvSpPr>
          <p:cNvPr id="3" name="TextBox 2">
            <a:extLst>
              <a:ext uri="{FF2B5EF4-FFF2-40B4-BE49-F238E27FC236}">
                <a16:creationId xmlns:a16="http://schemas.microsoft.com/office/drawing/2014/main" id="{D00FF5EE-F759-243A-9994-E89A5F9E71C4}"/>
              </a:ext>
            </a:extLst>
          </p:cNvPr>
          <p:cNvSpPr txBox="1"/>
          <p:nvPr/>
        </p:nvSpPr>
        <p:spPr>
          <a:xfrm>
            <a:off x="3704586" y="2818294"/>
            <a:ext cx="139569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Supplies </a:t>
            </a:r>
          </a:p>
        </p:txBody>
      </p:sp>
      <p:sp>
        <p:nvSpPr>
          <p:cNvPr id="6" name="TextBox 5">
            <a:extLst>
              <a:ext uri="{FF2B5EF4-FFF2-40B4-BE49-F238E27FC236}">
                <a16:creationId xmlns:a16="http://schemas.microsoft.com/office/drawing/2014/main" id="{6893619E-EF4B-F136-B635-201040677A2C}"/>
              </a:ext>
            </a:extLst>
          </p:cNvPr>
          <p:cNvSpPr txBox="1"/>
          <p:nvPr/>
        </p:nvSpPr>
        <p:spPr>
          <a:xfrm>
            <a:off x="6175330" y="2156485"/>
            <a:ext cx="218440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Equipment Sowing Machines </a:t>
            </a:r>
          </a:p>
        </p:txBody>
      </p:sp>
      <p:sp>
        <p:nvSpPr>
          <p:cNvPr id="10" name="TextBox 9">
            <a:extLst>
              <a:ext uri="{FF2B5EF4-FFF2-40B4-BE49-F238E27FC236}">
                <a16:creationId xmlns:a16="http://schemas.microsoft.com/office/drawing/2014/main" id="{E563EC8F-D385-C3B3-5490-966AF0FD4262}"/>
              </a:ext>
            </a:extLst>
          </p:cNvPr>
          <p:cNvSpPr txBox="1"/>
          <p:nvPr/>
        </p:nvSpPr>
        <p:spPr>
          <a:xfrm>
            <a:off x="6439456" y="2828117"/>
            <a:ext cx="2021840" cy="37741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Clothes/Shirts etc </a:t>
            </a:r>
          </a:p>
        </p:txBody>
      </p:sp>
      <p:cxnSp>
        <p:nvCxnSpPr>
          <p:cNvPr id="22" name="Straight Arrow Connector 21">
            <a:extLst>
              <a:ext uri="{FF2B5EF4-FFF2-40B4-BE49-F238E27FC236}">
                <a16:creationId xmlns:a16="http://schemas.microsoft.com/office/drawing/2014/main" id="{BB573974-8444-69EC-9835-91EA79A13D91}"/>
              </a:ext>
            </a:extLst>
          </p:cNvPr>
          <p:cNvCxnSpPr>
            <a:cxnSpLocks/>
          </p:cNvCxnSpPr>
          <p:nvPr/>
        </p:nvCxnSpPr>
        <p:spPr>
          <a:xfrm>
            <a:off x="8761322" y="3010750"/>
            <a:ext cx="39313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20B324FC-72B9-15BF-CDB8-51D36D3F1EF3}"/>
              </a:ext>
            </a:extLst>
          </p:cNvPr>
          <p:cNvSpPr txBox="1"/>
          <p:nvPr/>
        </p:nvSpPr>
        <p:spPr>
          <a:xfrm>
            <a:off x="7618768" y="3305080"/>
            <a:ext cx="107603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Fabrics</a:t>
            </a:r>
          </a:p>
        </p:txBody>
      </p:sp>
      <p:sp>
        <p:nvSpPr>
          <p:cNvPr id="59" name="TextBox 58">
            <a:extLst>
              <a:ext uri="{FF2B5EF4-FFF2-40B4-BE49-F238E27FC236}">
                <a16:creationId xmlns:a16="http://schemas.microsoft.com/office/drawing/2014/main" id="{8A4B9E2F-79C4-4BB6-91BB-F182EF97AB5C}"/>
              </a:ext>
            </a:extLst>
          </p:cNvPr>
          <p:cNvSpPr txBox="1"/>
          <p:nvPr/>
        </p:nvSpPr>
        <p:spPr>
          <a:xfrm>
            <a:off x="7750402" y="1486846"/>
            <a:ext cx="202184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Materials </a:t>
            </a:r>
          </a:p>
        </p:txBody>
      </p:sp>
      <p:sp>
        <p:nvSpPr>
          <p:cNvPr id="66" name="TextBox 65">
            <a:extLst>
              <a:ext uri="{FF2B5EF4-FFF2-40B4-BE49-F238E27FC236}">
                <a16:creationId xmlns:a16="http://schemas.microsoft.com/office/drawing/2014/main" id="{C023134D-938C-5D54-438B-AB7915DF939D}"/>
              </a:ext>
            </a:extLst>
          </p:cNvPr>
          <p:cNvSpPr txBox="1"/>
          <p:nvPr/>
        </p:nvSpPr>
        <p:spPr>
          <a:xfrm>
            <a:off x="391261" y="4144144"/>
            <a:ext cx="298279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Less Highly qualified people</a:t>
            </a:r>
          </a:p>
        </p:txBody>
      </p:sp>
      <p:cxnSp>
        <p:nvCxnSpPr>
          <p:cNvPr id="68" name="Straight Arrow Connector 67">
            <a:extLst>
              <a:ext uri="{FF2B5EF4-FFF2-40B4-BE49-F238E27FC236}">
                <a16:creationId xmlns:a16="http://schemas.microsoft.com/office/drawing/2014/main" id="{0C2AFB18-3836-ECB0-6D9B-3D98614EC7B8}"/>
              </a:ext>
            </a:extLst>
          </p:cNvPr>
          <p:cNvCxnSpPr>
            <a:cxnSpLocks/>
          </p:cNvCxnSpPr>
          <p:nvPr/>
        </p:nvCxnSpPr>
        <p:spPr>
          <a:xfrm>
            <a:off x="3068122" y="4362604"/>
            <a:ext cx="47791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338339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69913C2-DE68-2691-4F05-9AA933D5406D}"/>
              </a:ext>
            </a:extLst>
          </p:cNvPr>
          <p:cNvGraphicFramePr/>
          <p:nvPr/>
        </p:nvGraphicFramePr>
        <p:xfrm>
          <a:off x="7726001" y="253536"/>
          <a:ext cx="2550250" cy="923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B0B6746C-D601-0E73-1DA3-5251717E13F1}"/>
              </a:ext>
            </a:extLst>
          </p:cNvPr>
          <p:cNvGraphicFramePr/>
          <p:nvPr>
            <p:extLst>
              <p:ext uri="{D42A27DB-BD31-4B8C-83A1-F6EECF244321}">
                <p14:modId xmlns:p14="http://schemas.microsoft.com/office/powerpoint/2010/main" val="2858967505"/>
              </p:ext>
            </p:extLst>
          </p:nvPr>
        </p:nvGraphicFramePr>
        <p:xfrm>
          <a:off x="6918251" y="1176866"/>
          <a:ext cx="5273749" cy="529697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2" name="Diagram 1">
            <a:extLst>
              <a:ext uri="{FF2B5EF4-FFF2-40B4-BE49-F238E27FC236}">
                <a16:creationId xmlns:a16="http://schemas.microsoft.com/office/drawing/2014/main" id="{11E8F87E-FB1A-90D1-99C7-0E11E11959E7}"/>
              </a:ext>
            </a:extLst>
          </p:cNvPr>
          <p:cNvGraphicFramePr/>
          <p:nvPr>
            <p:extLst>
              <p:ext uri="{D42A27DB-BD31-4B8C-83A1-F6EECF244321}">
                <p14:modId xmlns:p14="http://schemas.microsoft.com/office/powerpoint/2010/main" val="184471525"/>
              </p:ext>
            </p:extLst>
          </p:nvPr>
        </p:nvGraphicFramePr>
        <p:xfrm>
          <a:off x="1102885" y="1689234"/>
          <a:ext cx="5187254" cy="291363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cxnSp>
        <p:nvCxnSpPr>
          <p:cNvPr id="18" name="Straight Connector 17">
            <a:extLst>
              <a:ext uri="{FF2B5EF4-FFF2-40B4-BE49-F238E27FC236}">
                <a16:creationId xmlns:a16="http://schemas.microsoft.com/office/drawing/2014/main" id="{ABCBFD69-5261-12D9-0E80-C4F24D8898E4}"/>
              </a:ext>
            </a:extLst>
          </p:cNvPr>
          <p:cNvCxnSpPr>
            <a:cxnSpLocks/>
          </p:cNvCxnSpPr>
          <p:nvPr/>
        </p:nvCxnSpPr>
        <p:spPr>
          <a:xfrm>
            <a:off x="6096000" y="0"/>
            <a:ext cx="0" cy="6858000"/>
          </a:xfrm>
          <a:prstGeom prst="line">
            <a:avLst/>
          </a:prstGeom>
        </p:spPr>
        <p:style>
          <a:lnRef idx="1">
            <a:schemeClr val="dk1"/>
          </a:lnRef>
          <a:fillRef idx="0">
            <a:schemeClr val="dk1"/>
          </a:fillRef>
          <a:effectRef idx="0">
            <a:schemeClr val="dk1"/>
          </a:effectRef>
          <a:fontRef idx="minor">
            <a:schemeClr val="tx1"/>
          </a:fontRef>
        </p:style>
      </p:cxnSp>
      <p:graphicFrame>
        <p:nvGraphicFramePr>
          <p:cNvPr id="4" name="Diagram 3">
            <a:extLst>
              <a:ext uri="{FF2B5EF4-FFF2-40B4-BE49-F238E27FC236}">
                <a16:creationId xmlns:a16="http://schemas.microsoft.com/office/drawing/2014/main" id="{FED7704D-2666-BF11-5EAB-7B8C3D2209E2}"/>
              </a:ext>
            </a:extLst>
          </p:cNvPr>
          <p:cNvGraphicFramePr/>
          <p:nvPr>
            <p:extLst>
              <p:ext uri="{D42A27DB-BD31-4B8C-83A1-F6EECF244321}">
                <p14:modId xmlns:p14="http://schemas.microsoft.com/office/powerpoint/2010/main" val="1505462191"/>
              </p:ext>
            </p:extLst>
          </p:nvPr>
        </p:nvGraphicFramePr>
        <p:xfrm>
          <a:off x="1321396" y="241068"/>
          <a:ext cx="2444452" cy="92333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67115828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B15E64F-E5C8-BCE9-6549-09CC4B0E3396}"/>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67FC5BEF-26C4-5E65-38BA-4DF5014DDB90}"/>
              </a:ext>
            </a:extLst>
          </p:cNvPr>
          <p:cNvSpPr>
            <a:spLocks noGrp="1"/>
          </p:cNvSpPr>
          <p:nvPr>
            <p:ph idx="1"/>
          </p:nvPr>
        </p:nvSpPr>
        <p:spPr>
          <a:xfrm>
            <a:off x="4975861" y="804671"/>
            <a:ext cx="6399930" cy="5248657"/>
          </a:xfrm>
        </p:spPr>
        <p:txBody>
          <a:bodyPr anchor="ctr">
            <a:normAutofit/>
          </a:bodyPr>
          <a:lstStyle/>
          <a:p>
            <a:endParaRPr lang="en-GB"/>
          </a:p>
        </p:txBody>
      </p:sp>
    </p:spTree>
    <p:extLst>
      <p:ext uri="{BB962C8B-B14F-4D97-AF65-F5344CB8AC3E}">
        <p14:creationId xmlns:p14="http://schemas.microsoft.com/office/powerpoint/2010/main" val="31322807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0770fdd50d3a8c3ae3787d6139506d7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e17ca6e227aef40618665d35e50ec6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BF0EB24-49CB-498D-8BDC-6F65CBD8062E}">
  <ds:schemaRefs>
    <ds:schemaRef ds:uri="http://schemas.microsoft.com/sharepoint/v3/contenttype/forms"/>
  </ds:schemaRefs>
</ds:datastoreItem>
</file>

<file path=customXml/itemProps2.xml><?xml version="1.0" encoding="utf-8"?>
<ds:datastoreItem xmlns:ds="http://schemas.openxmlformats.org/officeDocument/2006/customXml" ds:itemID="{3E1AB903-7CD2-461C-9218-6B7998AB31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F4743D-3A28-46EE-874B-703217D9CD2D}">
  <ds:schemaRefs>
    <ds:schemaRef ds:uri="http://schemas.microsoft.com/office/infopath/2007/PartnerControls"/>
    <ds:schemaRef ds:uri="http://purl.org/dc/dcmitype/"/>
    <ds:schemaRef ds:uri="http://schemas.microsoft.com/office/2006/metadata/properties"/>
    <ds:schemaRef ds:uri="http://schemas.microsoft.com/office/2006/documentManagement/types"/>
    <ds:schemaRef ds:uri="http://purl.org/dc/elements/1.1/"/>
    <ds:schemaRef ds:uri="http://purl.org/dc/terms/"/>
    <ds:schemaRef ds:uri="http://schemas.openxmlformats.org/package/2006/metadata/core-properties"/>
    <ds:schemaRef ds:uri="ac030f0c-32f4-4761-8968-de7f208a415f"/>
    <ds:schemaRef ds:uri="8ecffad1-7cd6-4418-bee0-2d8591d139c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8887</TotalTime>
  <Words>191</Words>
  <Application>Microsoft Office PowerPoint</Application>
  <PresentationFormat>Widescreen</PresentationFormat>
  <Paragraphs>68</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Jayne Stead  2126373</vt:lpstr>
      <vt:lpstr>PowerPoint Presentation</vt:lpstr>
      <vt:lpstr>PowerPoint Presentation</vt:lpstr>
      <vt:lpstr>PowerPoint Presentation</vt:lpstr>
      <vt:lpstr>PowerPoint Presentation</vt:lpstr>
      <vt:lpstr>Legal</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Lamiah Mae</dc:creator>
  <cp:lastModifiedBy>Lamiah Mae</cp:lastModifiedBy>
  <cp:revision>148</cp:revision>
  <dcterms:created xsi:type="dcterms:W3CDTF">2022-09-30T10:56:22Z</dcterms:created>
  <dcterms:modified xsi:type="dcterms:W3CDTF">2022-10-24T20:02:56Z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