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8" r:id="rId2"/>
    <p:sldId id="257" r:id="rId3"/>
    <p:sldId id="266" r:id="rId4"/>
    <p:sldId id="267" r:id="rId5"/>
    <p:sldId id="268" r:id="rId6"/>
    <p:sldId id="279" r:id="rId7"/>
    <p:sldId id="274" r:id="rId8"/>
    <p:sldId id="277" r:id="rId9"/>
    <p:sldId id="276" r:id="rId10"/>
    <p:sldId id="269" r:id="rId11"/>
    <p:sldId id="270" r:id="rId12"/>
    <p:sldId id="280" r:id="rId13"/>
    <p:sldId id="281" r:id="rId14"/>
    <p:sldId id="273" r:id="rId15"/>
    <p:sldId id="27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/>
    <p:restoredTop sz="94697"/>
  </p:normalViewPr>
  <p:slideViewPr>
    <p:cSldViewPr>
      <p:cViewPr varScale="1">
        <p:scale>
          <a:sx n="85" d="100"/>
          <a:sy n="85" d="100"/>
        </p:scale>
        <p:origin x="10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53D0E-78A3-484D-9D48-2AA668CCD495}" type="datetimeFigureOut">
              <a:rPr lang="en-US" smtClean="0"/>
              <a:t>10/12/18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815AE-C963-6644-89E1-30E63A4A9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920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6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6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93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95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3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D1B90-D708-4A04-BD63-E0DBD94966A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SooT-nLrOAhWDshQKHQ90CCEQjRwIBw&amp;url=http://www.telegraph.co.uk/news/11945123/Back-to-the-Future-Day-live-Will-October-21-2015-be-as-good-as-the-film-predicted.html&amp;psig=AFQjCNFYW3iueA6lxXHmcF47y2XQuso55w&amp;ust=147103454642946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Coaching &amp; Mentoring: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556298"/>
            <a:ext cx="6400800" cy="1752600"/>
          </a:xfrm>
        </p:spPr>
        <p:txBody>
          <a:bodyPr/>
          <a:lstStyle/>
          <a:p>
            <a:r>
              <a:rPr lang="en-GB" dirty="0"/>
              <a:t>Week 2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587727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Week 2- Recap, Your session plans, 4 C’s, evaluations, what's coming up? </a:t>
            </a:r>
          </a:p>
        </p:txBody>
      </p:sp>
      <p:pic>
        <p:nvPicPr>
          <p:cNvPr id="1026" name="Picture 2" descr="Image result for together stronger f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2598"/>
            <a:ext cx="7145684" cy="417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7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i="1" u="sng" dirty="0"/>
              <a:t>Week 2- The session plan &amp; planning</a:t>
            </a:r>
          </a:p>
          <a:p>
            <a:endParaRPr lang="en-GB" b="1" dirty="0"/>
          </a:p>
          <a:p>
            <a:r>
              <a:rPr lang="en-GB" b="1" dirty="0"/>
              <a:t>What are the expectations from you?</a:t>
            </a:r>
          </a:p>
          <a:p>
            <a:r>
              <a:rPr lang="en-GB" b="1" dirty="0"/>
              <a:t>What will I deliver today?</a:t>
            </a:r>
          </a:p>
          <a:p>
            <a:r>
              <a:rPr lang="en-GB" b="1" dirty="0"/>
              <a:t>How will it be organised at the LC?</a:t>
            </a:r>
          </a:p>
          <a:p>
            <a:r>
              <a:rPr lang="en-GB" b="1" dirty="0"/>
              <a:t>The 4’cs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71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b="1" dirty="0"/>
              <a:t>  TIPS:</a:t>
            </a:r>
          </a:p>
          <a:p>
            <a:endParaRPr lang="en-GB" b="1" dirty="0"/>
          </a:p>
          <a:p>
            <a:pPr algn="l"/>
            <a:r>
              <a:rPr lang="en-GB" b="1" dirty="0"/>
              <a:t>1- Plan</a:t>
            </a:r>
          </a:p>
          <a:p>
            <a:pPr algn="l"/>
            <a:r>
              <a:rPr lang="en-GB" b="1" dirty="0"/>
              <a:t>2- Pick one or two coaching points</a:t>
            </a:r>
          </a:p>
          <a:p>
            <a:pPr algn="l"/>
            <a:r>
              <a:rPr lang="en-GB" b="1" dirty="0"/>
              <a:t>3- Challenge your participants (Traffic light game, what are you comfortable doing?) comfort / panic / stretch</a:t>
            </a:r>
          </a:p>
          <a:p>
            <a:pPr algn="l"/>
            <a:r>
              <a:rPr lang="en-GB" b="1" dirty="0"/>
              <a:t>4-Make it fun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2" descr="Image result for games sen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692696"/>
            <a:ext cx="40477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56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-27345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Ways to control your group:</a:t>
            </a:r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24" y="844138"/>
            <a:ext cx="8222071" cy="600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966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Planning:</a:t>
            </a:r>
          </a:p>
          <a:p>
            <a:endParaRPr lang="en-GB" b="1" dirty="0"/>
          </a:p>
          <a:p>
            <a:r>
              <a:rPr lang="en-GB" b="1" dirty="0"/>
              <a:t>Not everything goes as planned</a:t>
            </a:r>
          </a:p>
          <a:p>
            <a:endParaRPr lang="en-GB" b="1" dirty="0"/>
          </a:p>
          <a:p>
            <a:r>
              <a:rPr lang="en-GB" b="1" dirty="0"/>
              <a:t>Always plan / over plan</a:t>
            </a:r>
          </a:p>
          <a:p>
            <a:endParaRPr lang="en-GB" b="1" dirty="0"/>
          </a:p>
          <a:p>
            <a:r>
              <a:rPr lang="en-GB" b="1" dirty="0"/>
              <a:t>What does / should my session plan look like? In practice and in theory</a:t>
            </a:r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545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from LC	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060848"/>
            <a:ext cx="4297660" cy="429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070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91598"/>
            <a:ext cx="9144000" cy="207480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43608" y="2391598"/>
            <a:ext cx="1008112" cy="245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590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8" y="764704"/>
            <a:ext cx="9015924" cy="467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98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69160"/>
            <a:ext cx="9144000" cy="15217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748" y="548680"/>
            <a:ext cx="9144000" cy="2413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89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b="1" dirty="0"/>
              <a:t>Group Task- 4 C’s</a:t>
            </a:r>
          </a:p>
          <a:p>
            <a:r>
              <a:rPr lang="en-GB" b="1" dirty="0"/>
              <a:t>How as a coach will you consider-</a:t>
            </a:r>
          </a:p>
          <a:p>
            <a:r>
              <a:rPr lang="en-GB" b="1" dirty="0"/>
              <a:t> </a:t>
            </a:r>
          </a:p>
          <a:p>
            <a:r>
              <a:rPr lang="en-GB" b="1" dirty="0"/>
              <a:t>1-Competence of the group</a:t>
            </a:r>
          </a:p>
          <a:p>
            <a:r>
              <a:rPr lang="en-GB" b="1" dirty="0"/>
              <a:t>2-Improving confidence</a:t>
            </a:r>
          </a:p>
          <a:p>
            <a:r>
              <a:rPr lang="en-GB" b="1" dirty="0"/>
              <a:t>3- The connection between participants </a:t>
            </a:r>
          </a:p>
          <a:p>
            <a:r>
              <a:rPr lang="en-GB" b="1" dirty="0"/>
              <a:t>4-Encourage creativity </a:t>
            </a:r>
          </a:p>
          <a:p>
            <a:endParaRPr lang="en-GB" b="1" dirty="0"/>
          </a:p>
          <a:p>
            <a:r>
              <a:rPr lang="en-GB" b="1" dirty="0"/>
              <a:t>Flip chart rotation </a:t>
            </a:r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13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9971" y="1783959"/>
            <a:ext cx="3483937" cy="2889114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40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3400" err="1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340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59970" y="4750893"/>
            <a:ext cx="3483937" cy="1147863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endParaRPr lang="en-GB" sz="1400"/>
          </a:p>
          <a:p>
            <a:pPr algn="l">
              <a:lnSpc>
                <a:spcPct val="90000"/>
              </a:lnSpc>
            </a:pPr>
            <a:r>
              <a:rPr lang="en-GB" sz="1400" b="1"/>
              <a:t>Next Week:</a:t>
            </a:r>
          </a:p>
          <a:p>
            <a:pPr algn="l">
              <a:lnSpc>
                <a:spcPct val="90000"/>
              </a:lnSpc>
            </a:pPr>
            <a:endParaRPr lang="en-GB" sz="1400" b="1"/>
          </a:p>
          <a:p>
            <a:pPr algn="l">
              <a:lnSpc>
                <a:spcPct val="90000"/>
              </a:lnSpc>
            </a:pPr>
            <a:r>
              <a:rPr lang="en-GB" sz="1400" b="1"/>
              <a:t>Lecture 9 am- Feedback / SKIP /Reflection</a:t>
            </a:r>
          </a:p>
          <a:p>
            <a:pPr algn="l">
              <a:lnSpc>
                <a:spcPct val="90000"/>
              </a:lnSpc>
            </a:pPr>
            <a:endParaRPr lang="en-GB" sz="1400" b="1"/>
          </a:p>
          <a:p>
            <a:pPr algn="l">
              <a:lnSpc>
                <a:spcPct val="90000"/>
              </a:lnSpc>
            </a:pPr>
            <a:endParaRPr lang="en-GB" sz="1400" b="1"/>
          </a:p>
          <a:p>
            <a:pPr algn="l">
              <a:lnSpc>
                <a:spcPct val="90000"/>
              </a:lnSpc>
            </a:pPr>
            <a:endParaRPr lang="en-GB" sz="1400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629586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463EBF-C7E2-C544-B418-B1D03DFC8C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83" r="25241" b="-1"/>
          <a:stretch/>
        </p:blipFill>
        <p:spPr>
          <a:xfrm>
            <a:off x="20" y="10"/>
            <a:ext cx="4518095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791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2" descr="http://i.telegraph.co.uk/multimedia/archive/03478/back-to-the-future_3478215b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78581"/>
            <a:ext cx="5599298" cy="350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79512" y="4924507"/>
            <a:ext cx="8784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15th October- </a:t>
            </a:r>
            <a:r>
              <a:rPr lang="en-GB" sz="2400" b="1" dirty="0" err="1"/>
              <a:t>Brynmill</a:t>
            </a:r>
            <a:r>
              <a:rPr lang="en-GB" sz="2400" b="1" dirty="0"/>
              <a:t>- Using the booklet games 		</a:t>
            </a:r>
          </a:p>
          <a:p>
            <a:pPr algn="ctr"/>
            <a:r>
              <a:rPr lang="en-GB" sz="2400" b="1" dirty="0"/>
              <a:t>22nd October- </a:t>
            </a:r>
            <a:r>
              <a:rPr lang="en-GB" sz="2400" b="1" dirty="0" err="1"/>
              <a:t>Penllergaer</a:t>
            </a:r>
            <a:r>
              <a:rPr lang="en-GB" sz="2400" b="1" dirty="0"/>
              <a:t> Primary </a:t>
            </a:r>
            <a:r>
              <a:rPr lang="mr-IN" sz="2400" b="1" dirty="0"/>
              <a:t>–</a:t>
            </a:r>
            <a:r>
              <a:rPr lang="en-GB" sz="2400" b="1" dirty="0"/>
              <a:t> Improve 3 skills</a:t>
            </a:r>
          </a:p>
          <a:p>
            <a:pPr algn="ctr"/>
            <a:r>
              <a:rPr lang="en-GB" sz="2400" b="1" dirty="0"/>
              <a:t>29</a:t>
            </a:r>
            <a:r>
              <a:rPr lang="en-GB" sz="2400" b="1" baseline="30000" dirty="0"/>
              <a:t>th</a:t>
            </a:r>
            <a:r>
              <a:rPr lang="en-GB" sz="2400" b="1" dirty="0"/>
              <a:t> October- PASS Sports Camp delivery- Meet 9am- arrive back 3:30pm to Uni. 5x delivery sessions 7-11 years @YBB</a:t>
            </a:r>
          </a:p>
        </p:txBody>
      </p:sp>
    </p:spTree>
    <p:extLst>
      <p:ext uri="{BB962C8B-B14F-4D97-AF65-F5344CB8AC3E}">
        <p14:creationId xmlns:p14="http://schemas.microsoft.com/office/powerpoint/2010/main" val="2033847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43777-A814-074E-A535-D7A08FC5A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852" y="5091762"/>
            <a:ext cx="5875644" cy="12645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6000"/>
              <a:t>Using the booklet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FE2B4B-49D6-6D46-ACCB-F552BDDD94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61"/>
          <a:stretch/>
        </p:blipFill>
        <p:spPr>
          <a:xfrm>
            <a:off x="-2987" y="10"/>
            <a:ext cx="9143999" cy="4571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229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181E26-89C4-4A14-92DE-0F4C4B0E9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mage result for group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" r="2" b="27088"/>
          <a:stretch/>
        </p:blipFill>
        <p:spPr bwMode="auto">
          <a:xfrm>
            <a:off x="4940497" y="1690689"/>
            <a:ext cx="4203503" cy="2501837"/>
          </a:xfrm>
          <a:custGeom>
            <a:avLst/>
            <a:gdLst>
              <a:gd name="connsiteX0" fmla="*/ 1159248 w 5604670"/>
              <a:gd name="connsiteY0" fmla="*/ 0 h 2501837"/>
              <a:gd name="connsiteX1" fmla="*/ 5604670 w 5604670"/>
              <a:gd name="connsiteY1" fmla="*/ 0 h 2501837"/>
              <a:gd name="connsiteX2" fmla="*/ 5604670 w 5604670"/>
              <a:gd name="connsiteY2" fmla="*/ 2501837 h 2501837"/>
              <a:gd name="connsiteX3" fmla="*/ 0 w 5604670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04670" h="2501837">
                <a:moveTo>
                  <a:pt x="1159248" y="0"/>
                </a:moveTo>
                <a:lnTo>
                  <a:pt x="5604670" y="0"/>
                </a:lnTo>
                <a:lnTo>
                  <a:pt x="5604670" y="2501837"/>
                </a:lnTo>
                <a:lnTo>
                  <a:pt x="0" y="250183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Image result for group">
            <a:extLst>
              <a:ext uri="{FF2B5EF4-FFF2-40B4-BE49-F238E27FC236}">
                <a16:creationId xmlns:a16="http://schemas.microsoft.com/office/drawing/2014/main" id="{811BA3E6-B23A-6A4C-81A9-FBB1E9E8E3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54" r="2" b="35933"/>
          <a:stretch/>
        </p:blipFill>
        <p:spPr bwMode="auto">
          <a:xfrm>
            <a:off x="3593306" y="4357117"/>
            <a:ext cx="5550694" cy="2500884"/>
          </a:xfrm>
          <a:custGeom>
            <a:avLst/>
            <a:gdLst>
              <a:gd name="connsiteX0" fmla="*/ 1717230 w 7400925"/>
              <a:gd name="connsiteY0" fmla="*/ 0 h 2500884"/>
              <a:gd name="connsiteX1" fmla="*/ 7400925 w 7400925"/>
              <a:gd name="connsiteY1" fmla="*/ 0 h 2500884"/>
              <a:gd name="connsiteX2" fmla="*/ 7400925 w 7400925"/>
              <a:gd name="connsiteY2" fmla="*/ 2500884 h 2500884"/>
              <a:gd name="connsiteX3" fmla="*/ 0 w 7400925"/>
              <a:gd name="connsiteY3" fmla="*/ 2500884 h 2500884"/>
              <a:gd name="connsiteX4" fmla="*/ 0 w 7400925"/>
              <a:gd name="connsiteY4" fmla="*/ 2500883 h 2500884"/>
              <a:gd name="connsiteX5" fmla="*/ 552186 w 7400925"/>
              <a:gd name="connsiteY5" fmla="*/ 2500883 h 2500884"/>
              <a:gd name="connsiteX6" fmla="*/ 558423 w 7400925"/>
              <a:gd name="connsiteY6" fmla="*/ 2500883 h 2500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00925" h="2500884">
                <a:moveTo>
                  <a:pt x="1717230" y="0"/>
                </a:moveTo>
                <a:lnTo>
                  <a:pt x="7400925" y="0"/>
                </a:lnTo>
                <a:lnTo>
                  <a:pt x="7400925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37">
            <a:extLst>
              <a:ext uri="{FF2B5EF4-FFF2-40B4-BE49-F238E27FC236}">
                <a16:creationId xmlns:a16="http://schemas.microsoft.com/office/drawing/2014/main" id="{13958066-7CBD-4B89-8F46-614C4F28B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691641"/>
            <a:ext cx="5678446" cy="5166360"/>
          </a:xfrm>
          <a:custGeom>
            <a:avLst/>
            <a:gdLst>
              <a:gd name="connsiteX0" fmla="*/ 0 w 7571262"/>
              <a:gd name="connsiteY0" fmla="*/ 5166360 h 5166360"/>
              <a:gd name="connsiteX1" fmla="*/ 7571262 w 7571262"/>
              <a:gd name="connsiteY1" fmla="*/ 5166360 h 5166360"/>
              <a:gd name="connsiteX2" fmla="*/ 5177382 w 7571262"/>
              <a:gd name="connsiteY2" fmla="*/ 0 h 5166360"/>
              <a:gd name="connsiteX3" fmla="*/ 5171159 w 7571262"/>
              <a:gd name="connsiteY3" fmla="*/ 0 h 5166360"/>
              <a:gd name="connsiteX4" fmla="*/ 3981368 w 7571262"/>
              <a:gd name="connsiteY4" fmla="*/ 0 h 5166360"/>
              <a:gd name="connsiteX5" fmla="*/ 2331323 w 7571262"/>
              <a:gd name="connsiteY5" fmla="*/ 0 h 5166360"/>
              <a:gd name="connsiteX6" fmla="*/ 0 w 7571262"/>
              <a:gd name="connsiteY6" fmla="*/ 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71262" h="5166360">
                <a:moveTo>
                  <a:pt x="0" y="5166360"/>
                </a:moveTo>
                <a:lnTo>
                  <a:pt x="7571262" y="5166360"/>
                </a:lnTo>
                <a:lnTo>
                  <a:pt x="5177382" y="0"/>
                </a:lnTo>
                <a:lnTo>
                  <a:pt x="5171159" y="0"/>
                </a:lnTo>
                <a:lnTo>
                  <a:pt x="3981368" y="0"/>
                </a:lnTo>
                <a:lnTo>
                  <a:pt x="233132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 Napieralla: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2015406"/>
            <a:ext cx="3823334" cy="4065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 u="sng">
                <a:solidFill>
                  <a:schemeClr val="tx1"/>
                </a:solidFill>
              </a:rPr>
              <a:t>Group Planning time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chemeClr val="tx1"/>
                </a:solidFill>
              </a:rPr>
              <a:t>Everyone must have 1 game to deliver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chemeClr val="tx1"/>
                </a:solidFill>
              </a:rPr>
              <a:t>Plan a running order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chemeClr val="tx1"/>
                </a:solidFill>
              </a:rPr>
              <a:t>1/3 hall to deliver in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chemeClr val="tx1"/>
                </a:solidFill>
              </a:rPr>
              <a:t>Skills- Running, kicking, throw/catch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>
              <a:solidFill>
                <a:schemeClr val="tx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chemeClr val="tx1"/>
                </a:solidFill>
              </a:rPr>
              <a:t>One person leads each game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chemeClr val="tx1"/>
                </a:solidFill>
              </a:rPr>
              <a:t>When you are not leading your group observes in preparation for next week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403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together stronger f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366" y="2001431"/>
            <a:ext cx="4915159" cy="286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1790" y="2445095"/>
            <a:ext cx="2743200" cy="244259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Etiquette</a:t>
            </a:r>
            <a:b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No phones!!!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Kit?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Equipment?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When not delivering?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Language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Enthusiasm 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Teamwork!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endParaRPr lang="en-GB" sz="3300" dirty="0">
              <a:solidFill>
                <a:schemeClr val="bg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146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289</Words>
  <Application>Microsoft Macintosh PowerPoint</Application>
  <PresentationFormat>On-screen Show (4:3)</PresentationFormat>
  <Paragraphs>67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Mangal</vt:lpstr>
      <vt:lpstr>Tahoma</vt:lpstr>
      <vt:lpstr>Office Theme</vt:lpstr>
      <vt:lpstr>Mark Napieralla: Advanced Coaching &amp; Mentoring: M5X01428</vt:lpstr>
      <vt:lpstr>Mark Napieralla: Advanced Sports Coaching: M5X01428</vt:lpstr>
      <vt:lpstr>Mark Napieralla: Advanced Sports Coaching: M5X01428</vt:lpstr>
      <vt:lpstr>Mark Napieralla: Advanced Sports Coaching: M5X01428</vt:lpstr>
      <vt:lpstr>Mark Napieralla: Advanced Sports Coaching: M5X01428</vt:lpstr>
      <vt:lpstr>Feedback from LC </vt:lpstr>
      <vt:lpstr>PowerPoint Presentation</vt:lpstr>
      <vt:lpstr>PowerPoint Presentation</vt:lpstr>
      <vt:lpstr>PowerPoint Presentation</vt:lpstr>
      <vt:lpstr>Mark Napieralla: Advanced Sports Coaching: M5X01428</vt:lpstr>
      <vt:lpstr>Mark Napieralla: Advanced Sports Coaching: M5X01428</vt:lpstr>
      <vt:lpstr>Mark Napieralla: Advanced Sports Coaching: M5X01428</vt:lpstr>
      <vt:lpstr>Using the booklet</vt:lpstr>
      <vt:lpstr>Mark Napieralla: Advanced Sports Coaching: M5X01428</vt:lpstr>
      <vt:lpstr>Etiquette  No phones!!! Kit? Equipment?  When not delivering?  Language Enthusiasm  Teamwork!    </vt:lpstr>
    </vt:vector>
  </TitlesOfParts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Napieralla: Advanced Sports Coaching: M5X01428</dc:title>
  <dc:creator>Mark Napieralla</dc:creator>
  <cp:lastModifiedBy>Mark Napieralla</cp:lastModifiedBy>
  <cp:revision>35</cp:revision>
  <dcterms:created xsi:type="dcterms:W3CDTF">2016-10-07T11:26:21Z</dcterms:created>
  <dcterms:modified xsi:type="dcterms:W3CDTF">2018-10-12T15:33:43Z</dcterms:modified>
</cp:coreProperties>
</file>