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5"/>
  </p:notesMasterIdLst>
  <p:handoutMasterIdLst>
    <p:handoutMasterId r:id="rId16"/>
  </p:handoutMasterIdLst>
  <p:sldIdLst>
    <p:sldId id="256" r:id="rId5"/>
    <p:sldId id="257" r:id="rId6"/>
    <p:sldId id="258" r:id="rId7"/>
    <p:sldId id="259" r:id="rId8"/>
    <p:sldId id="261" r:id="rId9"/>
    <p:sldId id="278" r:id="rId10"/>
    <p:sldId id="279" r:id="rId11"/>
    <p:sldId id="281" r:id="rId12"/>
    <p:sldId id="280" r:id="rId13"/>
    <p:sldId id="277" r:id="rId14"/>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0E586A22-5F0E-45E4-9C28-3801B447301C}">
          <p14:sldIdLst>
            <p14:sldId id="256"/>
            <p14:sldId id="257"/>
            <p14:sldId id="258"/>
            <p14:sldId id="259"/>
            <p14:sldId id="261"/>
            <p14:sldId id="278"/>
            <p14:sldId id="279"/>
            <p14:sldId id="281"/>
            <p14:sldId id="280"/>
            <p14:sldId id="277"/>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1468C"/>
    <a:srgbClr val="001431"/>
    <a:srgbClr val="142F5C"/>
    <a:srgbClr val="149F2F"/>
    <a:srgbClr val="D14C00"/>
    <a:srgbClr val="6666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D113A9D2-9D6B-4929-AA2D-F23B5EE8CBE7}">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428" autoAdjust="0"/>
    <p:restoredTop sz="66575" autoAdjust="0"/>
  </p:normalViewPr>
  <p:slideViewPr>
    <p:cSldViewPr snapToGrid="0" showGuides="1">
      <p:cViewPr varScale="1">
        <p:scale>
          <a:sx n="52" d="100"/>
          <a:sy n="52" d="100"/>
        </p:scale>
        <p:origin x="1622" y="48"/>
      </p:cViewPr>
      <p:guideLst>
        <p:guide orient="horz" pos="2160"/>
        <p:guide pos="3840"/>
      </p:guideLst>
    </p:cSldViewPr>
  </p:slideViewPr>
  <p:notesTextViewPr>
    <p:cViewPr>
      <p:scale>
        <a:sx n="1" d="1"/>
        <a:sy n="1" d="1"/>
      </p:scale>
      <p:origin x="0" y="0"/>
    </p:cViewPr>
  </p:notesTextViewPr>
  <p:sorterViewPr>
    <p:cViewPr>
      <p:scale>
        <a:sx n="66" d="100"/>
        <a:sy n="66" d="100"/>
      </p:scale>
      <p:origin x="0" y="0"/>
    </p:cViewPr>
  </p:sorterViewPr>
  <p:notesViewPr>
    <p:cSldViewPr snapToGrid="0" showGuides="1">
      <p:cViewPr varScale="1">
        <p:scale>
          <a:sx n="88" d="100"/>
          <a:sy n="88" d="100"/>
        </p:scale>
        <p:origin x="3822"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2C9D383-BBC4-486C-B949-4975C013CCB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7139D43F-AF4D-4026-B59B-E30A214796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E8508412-C702-48D6-A485-9E3F48E9270C}" type="datetime1">
              <a:rPr lang="en-GB" smtClean="0"/>
              <a:t>07/12/2023</a:t>
            </a:fld>
            <a:endParaRPr lang="en-GB" dirty="0"/>
          </a:p>
        </p:txBody>
      </p:sp>
      <p:sp>
        <p:nvSpPr>
          <p:cNvPr id="4" name="Footer Placeholder 3">
            <a:extLst>
              <a:ext uri="{FF2B5EF4-FFF2-40B4-BE49-F238E27FC236}">
                <a16:creationId xmlns:a16="http://schemas.microsoft.com/office/drawing/2014/main" id="{104AF834-AEA0-4B1E-B634-D786ABAA3BB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3505535A-EEFA-4377-8BEC-AE3B154A765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D432166-D667-4383-B839-F1433620BE4D}" type="slidenum">
              <a:rPr lang="en-GB" smtClean="0"/>
              <a:t>‹#›</a:t>
            </a:fld>
            <a:endParaRPr lang="en-GB" dirty="0"/>
          </a:p>
        </p:txBody>
      </p:sp>
    </p:spTree>
    <p:extLst>
      <p:ext uri="{BB962C8B-B14F-4D97-AF65-F5344CB8AC3E}">
        <p14:creationId xmlns:p14="http://schemas.microsoft.com/office/powerpoint/2010/main" val="49281529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006A15-2481-4E66-917C-551C926382B7}" type="datetime1">
              <a:rPr lang="en-GB" smtClean="0"/>
              <a:pPr/>
              <a:t>07/12/2023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A34B48B0-85B2-40C4-A05A-571C99C8AB57}" type="slidenum">
              <a:rPr lang="en-GB" noProof="0" smtClean="0"/>
              <a:t>‹#›</a:t>
            </a:fld>
            <a:endParaRPr lang="en-GB" noProof="0" dirty="0"/>
          </a:p>
        </p:txBody>
      </p:sp>
    </p:spTree>
    <p:extLst>
      <p:ext uri="{BB962C8B-B14F-4D97-AF65-F5344CB8AC3E}">
        <p14:creationId xmlns:p14="http://schemas.microsoft.com/office/powerpoint/2010/main" val="39632103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1</a:t>
            </a:fld>
            <a:endParaRPr lang="en-GB" dirty="0"/>
          </a:p>
        </p:txBody>
      </p:sp>
    </p:spTree>
    <p:extLst>
      <p:ext uri="{BB962C8B-B14F-4D97-AF65-F5344CB8AC3E}">
        <p14:creationId xmlns:p14="http://schemas.microsoft.com/office/powerpoint/2010/main" val="36800838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2</a:t>
            </a:fld>
            <a:endParaRPr lang="en-GB" dirty="0"/>
          </a:p>
        </p:txBody>
      </p:sp>
    </p:spTree>
    <p:extLst>
      <p:ext uri="{BB962C8B-B14F-4D97-AF65-F5344CB8AC3E}">
        <p14:creationId xmlns:p14="http://schemas.microsoft.com/office/powerpoint/2010/main" val="25050199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Study skills include a range of techniques and approaches that enhance learning efficiency and understanding. They include methods for effective reading, note taking, time management, exam preparation. Developing strong study skills can significantly improve academic performance and make learning more effective. other study skills can be Active Listening, Group collaboration and self-assessment along with many more. The effectiveness of study skills may vary from person to person. </a:t>
            </a:r>
          </a:p>
          <a:p>
            <a:endParaRPr lang="en-GB" dirty="0"/>
          </a:p>
          <a:p>
            <a:r>
              <a:rPr lang="en-GB" dirty="0"/>
              <a:t>Transferable study skills include the above^ these skills go beyond specific subjects, fostering adaptability communication and collaboration. They form a versatile toolkit for academic success and are applicable in various real-world scenarios, providing a foundation for lifelong learning </a:t>
            </a:r>
          </a:p>
        </p:txBody>
      </p:sp>
      <p:sp>
        <p:nvSpPr>
          <p:cNvPr id="4" name="Slide Number Placeholder 3"/>
          <p:cNvSpPr>
            <a:spLocks noGrp="1"/>
          </p:cNvSpPr>
          <p:nvPr>
            <p:ph type="sldNum" sz="quarter" idx="10"/>
          </p:nvPr>
        </p:nvSpPr>
        <p:spPr/>
        <p:txBody>
          <a:bodyPr/>
          <a:lstStyle/>
          <a:p>
            <a:pPr rtl="0"/>
            <a:fld id="{A34B48B0-85B2-40C4-A05A-571C99C8AB57}" type="slidenum">
              <a:rPr lang="en-GB" smtClean="0"/>
              <a:t>3</a:t>
            </a:fld>
            <a:endParaRPr lang="en-GB" dirty="0"/>
          </a:p>
        </p:txBody>
      </p:sp>
    </p:spTree>
    <p:extLst>
      <p:ext uri="{BB962C8B-B14F-4D97-AF65-F5344CB8AC3E}">
        <p14:creationId xmlns:p14="http://schemas.microsoft.com/office/powerpoint/2010/main" val="28170114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Effective communication is a crucial study skill in the realm of youth work. Youth workers often navigate diverse and dynamic interactions, requiring strong communication abilities. This involves not only expressing ideas clearly but also active listening, empathy, and adapting communication styles to connect with young individuals effectively. </a:t>
            </a:r>
            <a:endParaRPr lang="en-GB" dirty="0"/>
          </a:p>
          <a:p>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dirty="0"/>
              <a:t>Effective listening- listening well goes beyond just hearing words. It’s about paying attention to the way things are said. Catching the feelings behind the words. When you actively listen, you understand more which Is important in the line of youth work, as we need to listen to the kids. Its like turning into the vibes and showing them that you care. </a:t>
            </a:r>
          </a:p>
        </p:txBody>
      </p:sp>
      <p:sp>
        <p:nvSpPr>
          <p:cNvPr id="4" name="Slide Number Placeholder 3"/>
          <p:cNvSpPr>
            <a:spLocks noGrp="1"/>
          </p:cNvSpPr>
          <p:nvPr>
            <p:ph type="sldNum" sz="quarter" idx="10"/>
          </p:nvPr>
        </p:nvSpPr>
        <p:spPr/>
        <p:txBody>
          <a:bodyPr/>
          <a:lstStyle/>
          <a:p>
            <a:pPr rtl="0"/>
            <a:fld id="{A34B48B0-85B2-40C4-A05A-571C99C8AB57}" type="slidenum">
              <a:rPr lang="en-GB" smtClean="0"/>
              <a:t>4</a:t>
            </a:fld>
            <a:endParaRPr lang="en-GB" dirty="0"/>
          </a:p>
        </p:txBody>
      </p:sp>
    </p:spTree>
    <p:extLst>
      <p:ext uri="{BB962C8B-B14F-4D97-AF65-F5344CB8AC3E}">
        <p14:creationId xmlns:p14="http://schemas.microsoft.com/office/powerpoint/2010/main" val="5423989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Critical thinking is a very important study skill. It's not just about memorizing things but having a deep understanding. With critical thinking, you learn to question information, think logically, and see different sides of an idea which is vital when working with young people as they need.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When you use critical thinking, your better at solving problems and understanding things thoroughly. Developing critical thinking as a study can empower you to navigate complex ideas, engage in thoughtful discussions and ultimately, it’ll enhance your ability to apply knowledge in various scenarios develop the ability to analyse information, and question assumptions. </a:t>
            </a:r>
          </a:p>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5</a:t>
            </a:fld>
            <a:endParaRPr lang="en-GB" dirty="0"/>
          </a:p>
        </p:txBody>
      </p:sp>
    </p:spTree>
    <p:extLst>
      <p:ext uri="{BB962C8B-B14F-4D97-AF65-F5344CB8AC3E}">
        <p14:creationId xmlns:p14="http://schemas.microsoft.com/office/powerpoint/2010/main" val="37935467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Sincerity is a crucial interpersonal skill that fosters trust and meaningful relationships, which is so important when working with children. They need to know your reliable and honest so the children will gain you trust and respect.  Sincerity involves a deep understanding of other’s perspectives, fostering empathy and compassion. Being sincere requires consistency in one 'words and actions. Inconsistencies may erode trust. Furthermore, the ability to admit mistakes, coupled with genuine commitment to personal growth. Sincerity is a professional asset that enhances leadership, teamwork and overall career success. </a:t>
            </a:r>
          </a:p>
          <a:p>
            <a:endParaRPr lang="en-GB" dirty="0"/>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6</a:t>
            </a:fld>
            <a:endParaRPr lang="en-GB" noProof="0" dirty="0"/>
          </a:p>
        </p:txBody>
      </p:sp>
    </p:spTree>
    <p:extLst>
      <p:ext uri="{BB962C8B-B14F-4D97-AF65-F5344CB8AC3E}">
        <p14:creationId xmlns:p14="http://schemas.microsoft.com/office/powerpoint/2010/main" val="14799549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FFFF00"/>
                </a:solidFill>
              </a:rPr>
              <a:t>In my journey within the realm of youth work, I have consistently focused on improving my study skills. Establishing clear goals and maintaining a regular schedule has been crucial for enhancing my focus and productivity in this dynamic field. Actively engaging with the material through summarizing and sharing with peers helps me learn and teach at the same time. Taking good notes is my thing, and it helps me handle the challenges in youth work. Im all about sincerity, reflecting on why I do what I do and growing in this field. Critical thinking is key – I question, consider different views, and solve problems step by step. </a:t>
            </a:r>
          </a:p>
          <a:p>
            <a:r>
              <a:rPr lang="en-GB" sz="1200" dirty="0">
                <a:solidFill>
                  <a:srgbClr val="FFFF00"/>
                </a:solidFill>
              </a:rPr>
              <a:t>Keeping things real and communicating openly, whether its listening or expressing myself, is how I roll. It's not just about doing well academically, it’ s about making a real impact in the youth that I work with. </a:t>
            </a:r>
          </a:p>
          <a:p>
            <a:endParaRPr lang="en-GB" dirty="0"/>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7</a:t>
            </a:fld>
            <a:endParaRPr lang="en-GB" noProof="0" dirty="0"/>
          </a:p>
        </p:txBody>
      </p:sp>
    </p:spTree>
    <p:extLst>
      <p:ext uri="{BB962C8B-B14F-4D97-AF65-F5344CB8AC3E}">
        <p14:creationId xmlns:p14="http://schemas.microsoft.com/office/powerpoint/2010/main" val="17427490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b="0" dirty="0">
                <a:solidFill>
                  <a:srgbClr val="FFFF00"/>
                </a:solidFill>
              </a:rPr>
              <a:t>As I look back on my time in youth work, I have figured out how to work better within my workplace I have learnt that  by setting goals, sticking to the schedule, and diving into specifics while jotting down notes have become my go-to moves for handling the challenges in this field. Being sincere keeps me growing and thinking things through helps me tackle issues one step at a time. Critical thinking has become my second nature. Questioning, considering diverse viewpoints and tackling challenges one step at a time. Open communication with whether with the kids or staff, listening or talking clearly stands as a foundation of my workplace. </a:t>
            </a:r>
            <a:endParaRPr lang="en-GB" sz="1600" dirty="0"/>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8</a:t>
            </a:fld>
            <a:endParaRPr lang="en-GB" noProof="0" dirty="0"/>
          </a:p>
        </p:txBody>
      </p:sp>
    </p:spTree>
    <p:extLst>
      <p:ext uri="{BB962C8B-B14F-4D97-AF65-F5344CB8AC3E}">
        <p14:creationId xmlns:p14="http://schemas.microsoft.com/office/powerpoint/2010/main" val="9114447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referenced some of the work I have done which I got from reading through these books which were very useful </a:t>
            </a:r>
            <a:r>
              <a:rPr lang="en-GB"/>
              <a:t>to me.  </a:t>
            </a:r>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9</a:t>
            </a:fld>
            <a:endParaRPr lang="en-GB" noProof="0" dirty="0"/>
          </a:p>
        </p:txBody>
      </p:sp>
    </p:spTree>
    <p:extLst>
      <p:ext uri="{BB962C8B-B14F-4D97-AF65-F5344CB8AC3E}">
        <p14:creationId xmlns:p14="http://schemas.microsoft.com/office/powerpoint/2010/main" val="42857162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10</a:t>
            </a:fld>
            <a:endParaRPr lang="en-GB" dirty="0"/>
          </a:p>
        </p:txBody>
      </p:sp>
    </p:spTree>
    <p:extLst>
      <p:ext uri="{BB962C8B-B14F-4D97-AF65-F5344CB8AC3E}">
        <p14:creationId xmlns:p14="http://schemas.microsoft.com/office/powerpoint/2010/main" val="105784450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jpg"/><Relationship Id="rId1" Type="http://schemas.openxmlformats.org/officeDocument/2006/relationships/slideMaster" Target="../slideMasters/slideMaster1.xml"/><Relationship Id="rId4" Type="http://schemas.openxmlformats.org/officeDocument/2006/relationships/image" Target="../media/image8.sv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4.jpg"/><Relationship Id="rId1" Type="http://schemas.openxmlformats.org/officeDocument/2006/relationships/slideMaster" Target="../slideMasters/slideMaster1.xml"/><Relationship Id="rId4" Type="http://schemas.openxmlformats.org/officeDocument/2006/relationships/image" Target="../media/image12.svg"/></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Logo">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09A5174-1112-4D75-9ACE-EB000DE44EEE}"/>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a:extLst>
              <a:ext uri="{FF2B5EF4-FFF2-40B4-BE49-F238E27FC236}">
                <a16:creationId xmlns:a16="http://schemas.microsoft.com/office/drawing/2014/main" id="{7B241F2F-6D67-4597-AB7C-D982860837A5}"/>
              </a:ext>
            </a:extLst>
          </p:cNvPr>
          <p:cNvSpPr/>
          <p:nvPr userDrawn="1"/>
        </p:nvSpPr>
        <p:spPr>
          <a:xfrm>
            <a:off x="3585972" y="0"/>
            <a:ext cx="5020056" cy="6858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597639DF-BB81-43B2-81DF-DC0942E88459}"/>
              </a:ext>
            </a:extLst>
          </p:cNvPr>
          <p:cNvSpPr>
            <a:spLocks noGrp="1"/>
          </p:cNvSpPr>
          <p:nvPr>
            <p:ph type="ctrTitle" hasCustomPrompt="1"/>
          </p:nvPr>
        </p:nvSpPr>
        <p:spPr>
          <a:xfrm>
            <a:off x="3585972" y="2551430"/>
            <a:ext cx="5020056" cy="1633085"/>
          </a:xfrm>
        </p:spPr>
        <p:txBody>
          <a:bodyPr rtlCol="0" anchor="b">
            <a:normAutofit/>
          </a:bodyPr>
          <a:lstStyle>
            <a:lvl1pPr algn="ctr">
              <a:lnSpc>
                <a:spcPct val="85000"/>
              </a:lnSpc>
              <a:defRPr sz="5500" b="1">
                <a:solidFill>
                  <a:schemeClr val="bg1"/>
                </a:solidFill>
              </a:defRPr>
            </a:lvl1pPr>
          </a:lstStyle>
          <a:p>
            <a:pPr rtl="0"/>
            <a:r>
              <a:rPr lang="en-GB" noProof="0" dirty="0"/>
              <a:t>Presentation title</a:t>
            </a:r>
          </a:p>
        </p:txBody>
      </p:sp>
      <p:sp>
        <p:nvSpPr>
          <p:cNvPr id="3" name="Subtitle 2">
            <a:extLst>
              <a:ext uri="{FF2B5EF4-FFF2-40B4-BE49-F238E27FC236}">
                <a16:creationId xmlns:a16="http://schemas.microsoft.com/office/drawing/2014/main" id="{0862A2A7-5821-4BAA-A45B-8AFDF4E0FBAD}"/>
              </a:ext>
            </a:extLst>
          </p:cNvPr>
          <p:cNvSpPr>
            <a:spLocks noGrp="1"/>
          </p:cNvSpPr>
          <p:nvPr>
            <p:ph type="subTitle" idx="1"/>
          </p:nvPr>
        </p:nvSpPr>
        <p:spPr>
          <a:xfrm>
            <a:off x="3581400" y="4653445"/>
            <a:ext cx="5027613" cy="827197"/>
          </a:xfrm>
        </p:spPr>
        <p:txBody>
          <a:bodyPr rtlCol="0">
            <a:normAutofit/>
          </a:bodyPr>
          <a:lstStyle>
            <a:lvl1pPr marL="0" indent="0" algn="ctr">
              <a:buNone/>
              <a:defRPr sz="2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dirty="0"/>
          </a:p>
        </p:txBody>
      </p:sp>
      <p:sp>
        <p:nvSpPr>
          <p:cNvPr id="12" name="Picture Placeholder 11">
            <a:extLst>
              <a:ext uri="{FF2B5EF4-FFF2-40B4-BE49-F238E27FC236}">
                <a16:creationId xmlns:a16="http://schemas.microsoft.com/office/drawing/2014/main" id="{D828D1A9-3D67-4106-B288-BC23A7CC5AF6}"/>
              </a:ext>
            </a:extLst>
          </p:cNvPr>
          <p:cNvSpPr>
            <a:spLocks noGrp="1"/>
          </p:cNvSpPr>
          <p:nvPr>
            <p:ph type="pic" sz="quarter" idx="13"/>
          </p:nvPr>
        </p:nvSpPr>
        <p:spPr>
          <a:xfrm>
            <a:off x="4902708" y="1721890"/>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3762700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Logo">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A7E2F25-E114-4A75-B5B3-F09D555DDFF8}"/>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509BEFEA-934B-49DB-9A67-071B716E9BCC}"/>
              </a:ext>
            </a:extLst>
          </p:cNvPr>
          <p:cNvSpPr/>
          <p:nvPr userDrawn="1"/>
        </p:nvSpPr>
        <p:spPr>
          <a:xfrm>
            <a:off x="6769608" y="0"/>
            <a:ext cx="5422392"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7D86D2BD-969D-4473-8460-B0377486ABC0}"/>
              </a:ext>
            </a:extLst>
          </p:cNvPr>
          <p:cNvSpPr>
            <a:spLocks noGrp="1"/>
          </p:cNvSpPr>
          <p:nvPr>
            <p:ph type="title" hasCustomPrompt="1"/>
          </p:nvPr>
        </p:nvSpPr>
        <p:spPr>
          <a:xfrm>
            <a:off x="7235826" y="3924940"/>
            <a:ext cx="4116387" cy="1740445"/>
          </a:xfrm>
        </p:spPr>
        <p:txBody>
          <a:bodyPr lIns="0" tIns="0" rIns="0" bIns="0" rtlCol="0" anchor="b" anchorCtr="0">
            <a:noAutofit/>
          </a:bodyPr>
          <a:lstStyle>
            <a:lvl1pPr algn="r">
              <a:defRPr sz="5500" b="1"/>
            </a:lvl1pPr>
          </a:lstStyle>
          <a:p>
            <a:pPr rtl="0"/>
            <a:r>
              <a:rPr lang="en-GB" noProof="0" dirty="0"/>
              <a:t>Presentation title</a:t>
            </a:r>
          </a:p>
        </p:txBody>
      </p:sp>
      <p:sp>
        <p:nvSpPr>
          <p:cNvPr id="10" name="Picture Placeholder 11">
            <a:extLst>
              <a:ext uri="{FF2B5EF4-FFF2-40B4-BE49-F238E27FC236}">
                <a16:creationId xmlns:a16="http://schemas.microsoft.com/office/drawing/2014/main" id="{2B65509E-400D-48FF-845C-D88E53CDAF9C}"/>
              </a:ext>
            </a:extLst>
          </p:cNvPr>
          <p:cNvSpPr>
            <a:spLocks noGrp="1"/>
          </p:cNvSpPr>
          <p:nvPr>
            <p:ph type="pic" sz="quarter" idx="13"/>
          </p:nvPr>
        </p:nvSpPr>
        <p:spPr>
          <a:xfrm>
            <a:off x="8965413" y="851603"/>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
        <p:nvSpPr>
          <p:cNvPr id="11" name="Subtitle 2">
            <a:extLst>
              <a:ext uri="{FF2B5EF4-FFF2-40B4-BE49-F238E27FC236}">
                <a16:creationId xmlns:a16="http://schemas.microsoft.com/office/drawing/2014/main" id="{1124E491-FFE2-4D91-8211-BFEB67FC40B9}"/>
              </a:ext>
            </a:extLst>
          </p:cNvPr>
          <p:cNvSpPr>
            <a:spLocks noGrp="1"/>
          </p:cNvSpPr>
          <p:nvPr>
            <p:ph type="subTitle" idx="1" hasCustomPrompt="1"/>
          </p:nvPr>
        </p:nvSpPr>
        <p:spPr>
          <a:xfrm>
            <a:off x="7235826" y="5681266"/>
            <a:ext cx="4116387" cy="400081"/>
          </a:xfrm>
        </p:spPr>
        <p:txBody>
          <a:bodyPr lIns="0" tIns="0" rIns="0" bIns="0" rtlCol="0" anchor="b" anchorCtr="0">
            <a:normAutofit/>
          </a:bodyPr>
          <a:lstStyle>
            <a:lvl1pPr marL="0" indent="0" algn="r">
              <a:buNone/>
              <a:defRPr sz="28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dirty="0"/>
              <a:t>Subtitle Here</a:t>
            </a:r>
          </a:p>
        </p:txBody>
      </p:sp>
    </p:spTree>
    <p:extLst>
      <p:ext uri="{BB962C8B-B14F-4D97-AF65-F5344CB8AC3E}">
        <p14:creationId xmlns:p14="http://schemas.microsoft.com/office/powerpoint/2010/main" val="34209518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Header Section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6F35480A-D762-4968-B35D-F8EBD1135B65}"/>
              </a:ext>
            </a:extLst>
          </p:cNvPr>
          <p:cNvSpPr/>
          <p:nvPr userDrawn="1"/>
        </p:nvSpPr>
        <p:spPr>
          <a:xfrm>
            <a:off x="0" y="3429000"/>
            <a:ext cx="12192000" cy="3429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Text Placeholder 2">
            <a:extLst>
              <a:ext uri="{FF2B5EF4-FFF2-40B4-BE49-F238E27FC236}">
                <a16:creationId xmlns:a16="http://schemas.microsoft.com/office/drawing/2014/main" id="{9741282D-68FE-4C49-8F91-14A2214B4CB9}"/>
              </a:ext>
            </a:extLst>
          </p:cNvPr>
          <p:cNvSpPr>
            <a:spLocks noGrp="1"/>
          </p:cNvSpPr>
          <p:nvPr>
            <p:ph type="body" idx="1"/>
          </p:nvPr>
        </p:nvSpPr>
        <p:spPr>
          <a:xfrm>
            <a:off x="831850" y="4721902"/>
            <a:ext cx="10680596" cy="1133423"/>
          </a:xfrm>
        </p:spPr>
        <p:txBody>
          <a:bodyPr lIns="0" tIns="0" rIns="0" bIns="0" rtlCol="0">
            <a:normAutofit/>
          </a:bodyPr>
          <a:lstStyle>
            <a:lvl1pPr marL="0" indent="0">
              <a:spcBef>
                <a:spcPts val="600"/>
              </a:spcBef>
              <a:buNone/>
              <a:defRPr sz="18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2" name="Title 1">
            <a:extLst>
              <a:ext uri="{FF2B5EF4-FFF2-40B4-BE49-F238E27FC236}">
                <a16:creationId xmlns:a16="http://schemas.microsoft.com/office/drawing/2014/main" id="{1F7FF6A3-D40E-4089-92AF-A2DB4994946A}"/>
              </a:ext>
            </a:extLst>
          </p:cNvPr>
          <p:cNvSpPr>
            <a:spLocks noGrp="1"/>
          </p:cNvSpPr>
          <p:nvPr>
            <p:ph type="title"/>
          </p:nvPr>
        </p:nvSpPr>
        <p:spPr>
          <a:xfrm>
            <a:off x="838200" y="4062334"/>
            <a:ext cx="10674246" cy="636340"/>
          </a:xfrm>
        </p:spPr>
        <p:txBody>
          <a:bodyPr lIns="0" tIns="0" rIns="0" bIns="0" rtlCol="0"/>
          <a:lstStyle>
            <a:lvl1pPr>
              <a:defRPr b="1"/>
            </a:lvl1pPr>
          </a:lstStyle>
          <a:p>
            <a:pPr rtl="0"/>
            <a:r>
              <a:rPr lang="en-US" noProof="0"/>
              <a:t>Click to edit Master title style</a:t>
            </a:r>
            <a:endParaRPr lang="en-GB" noProof="0" dirty="0"/>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rtlCol="0"/>
          <a:lstStyle/>
          <a:p>
            <a:pPr rtl="0"/>
            <a:fld id="{ACD5134B-D1A0-48D1-AB9A-2AC6AA5FAE33}" type="datetime1">
              <a:rPr lang="en-GB" noProof="0" smtClean="0"/>
              <a:t>07/12/2023</a:t>
            </a:fld>
            <a:endParaRPr lang="en-GB" noProof="0"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0" name="Picture Placeholder 11">
            <a:extLst>
              <a:ext uri="{FF2B5EF4-FFF2-40B4-BE49-F238E27FC236}">
                <a16:creationId xmlns:a16="http://schemas.microsoft.com/office/drawing/2014/main" id="{E22EDD9E-AEE4-4D2A-BD45-AABB792F68AF}"/>
              </a:ext>
            </a:extLst>
          </p:cNvPr>
          <p:cNvSpPr>
            <a:spLocks noGrp="1"/>
          </p:cNvSpPr>
          <p:nvPr>
            <p:ph type="pic" sz="quarter" idx="50"/>
          </p:nvPr>
        </p:nvSpPr>
        <p:spPr>
          <a:xfrm>
            <a:off x="831850"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452227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Content and Logo">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560832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p:nvPr>
        </p:nvSpPr>
        <p:spPr>
          <a:xfrm>
            <a:off x="6433778" y="1514007"/>
            <a:ext cx="4585780" cy="1091078"/>
          </a:xfrm>
        </p:spPr>
        <p:txBody>
          <a:bodyPr lIns="0" tIns="0" rIns="0" bIns="0" rtlCol="0" anchor="b" anchorCtr="0"/>
          <a:lstStyle/>
          <a:p>
            <a:pPr rtl="0"/>
            <a:r>
              <a:rPr lang="en-US" noProof="0"/>
              <a:t>Click to edit Master title style</a:t>
            </a:r>
            <a:endParaRPr lang="en-GB" noProof="0" dirty="0"/>
          </a:p>
        </p:txBody>
      </p:sp>
      <p:sp>
        <p:nvSpPr>
          <p:cNvPr id="6" name="Content Placeholder 5">
            <a:extLst>
              <a:ext uri="{FF2B5EF4-FFF2-40B4-BE49-F238E27FC236}">
                <a16:creationId xmlns:a16="http://schemas.microsoft.com/office/drawing/2014/main" id="{125E3DF9-29A5-4D11-98E9-191D1E8E9B55}"/>
              </a:ext>
            </a:extLst>
          </p:cNvPr>
          <p:cNvSpPr>
            <a:spLocks noGrp="1"/>
          </p:cNvSpPr>
          <p:nvPr>
            <p:ph sz="quarter" idx="4"/>
          </p:nvPr>
        </p:nvSpPr>
        <p:spPr>
          <a:xfrm>
            <a:off x="6427532" y="2698955"/>
            <a:ext cx="4607015" cy="3136910"/>
          </a:xfrm>
        </p:spPr>
        <p:txBody>
          <a:bodyPr lIns="0" tIns="0" rIns="0" bIns="0" rtlCol="0">
            <a:normAutofit/>
          </a:bodyPr>
          <a:lstStyle>
            <a:lvl1pPr>
              <a:lnSpc>
                <a:spcPct val="85000"/>
              </a:lnSpc>
              <a:spcBef>
                <a:spcPts val="600"/>
              </a:spcBef>
              <a:buClr>
                <a:schemeClr val="bg1">
                  <a:lumMod val="50000"/>
                </a:schemeClr>
              </a:buClr>
              <a:defRPr sz="1800"/>
            </a:lvl1pPr>
            <a:lvl2pPr>
              <a:lnSpc>
                <a:spcPct val="100000"/>
              </a:lnSpc>
              <a:spcBef>
                <a:spcPts val="600"/>
              </a:spcBef>
              <a:buClr>
                <a:schemeClr val="bg1">
                  <a:lumMod val="50000"/>
                </a:schemeClr>
              </a:buClr>
              <a:defRPr sz="1800"/>
            </a:lvl2pPr>
            <a:lvl3pPr>
              <a:lnSpc>
                <a:spcPct val="100000"/>
              </a:lnSpc>
              <a:spcBef>
                <a:spcPts val="600"/>
              </a:spcBef>
              <a:buClr>
                <a:schemeClr val="bg1">
                  <a:lumMod val="50000"/>
                </a:schemeClr>
              </a:buClr>
              <a:defRPr sz="1800"/>
            </a:lvl3pPr>
            <a:lvl4pPr>
              <a:lnSpc>
                <a:spcPct val="100000"/>
              </a:lnSpc>
              <a:spcBef>
                <a:spcPts val="600"/>
              </a:spcBef>
              <a:buClr>
                <a:schemeClr val="bg1">
                  <a:lumMod val="50000"/>
                </a:schemeClr>
              </a:buClr>
              <a:defRPr sz="1800"/>
            </a:lvl4pPr>
            <a:lvl5pPr>
              <a:lnSpc>
                <a:spcPct val="100000"/>
              </a:lnSpc>
              <a:spcBef>
                <a:spcPts val="600"/>
              </a:spcBef>
              <a:buClr>
                <a:schemeClr val="bg1">
                  <a:lumMod val="50000"/>
                </a:schemeClr>
              </a:buClr>
              <a:defRPr sz="18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3C199B59-7A51-4563-9360-5E0E86E5BE2E}" type="datetime1">
              <a:rPr lang="en-GB" noProof="0" smtClean="0"/>
              <a:t>07/12/2023</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Picture Placeholder 11">
            <a:extLst>
              <a:ext uri="{FF2B5EF4-FFF2-40B4-BE49-F238E27FC236}">
                <a16:creationId xmlns:a16="http://schemas.microsoft.com/office/drawing/2014/main" id="{88687278-82AE-4E5D-96D6-672F8FAFC70B}"/>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7862996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aption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p:nvPr>
        </p:nvSpPr>
        <p:spPr>
          <a:xfrm>
            <a:off x="841500" y="1514007"/>
            <a:ext cx="4585780" cy="1091078"/>
          </a:xfrm>
        </p:spPr>
        <p:txBody>
          <a:bodyPr lIns="0" tIns="0" rIns="0" bIns="0" rtlCol="0" anchor="b" anchorCtr="0"/>
          <a:lstStyle/>
          <a:p>
            <a:pPr rtl="0"/>
            <a:r>
              <a:rPr lang="en-US" noProof="0"/>
              <a:t>Click to edit Master title style</a:t>
            </a:r>
            <a:endParaRPr lang="en-GB" noProof="0" dirty="0"/>
          </a:p>
        </p:txBody>
      </p:sp>
      <p:sp>
        <p:nvSpPr>
          <p:cNvPr id="6" name="Content Placeholder 5">
            <a:extLst>
              <a:ext uri="{FF2B5EF4-FFF2-40B4-BE49-F238E27FC236}">
                <a16:creationId xmlns:a16="http://schemas.microsoft.com/office/drawing/2014/main" id="{125E3DF9-29A5-4D11-98E9-191D1E8E9B55}"/>
              </a:ext>
            </a:extLst>
          </p:cNvPr>
          <p:cNvSpPr>
            <a:spLocks noGrp="1"/>
          </p:cNvSpPr>
          <p:nvPr>
            <p:ph sz="quarter" idx="4"/>
          </p:nvPr>
        </p:nvSpPr>
        <p:spPr>
          <a:xfrm>
            <a:off x="835254" y="2698955"/>
            <a:ext cx="4607015" cy="3136910"/>
          </a:xfrm>
        </p:spPr>
        <p:txBody>
          <a:bodyPr lIns="0" tIns="0" rIns="0" bIns="0" rtlCol="0">
            <a:normAutofit/>
          </a:bodyPr>
          <a:lstStyle>
            <a:lvl1pPr>
              <a:lnSpc>
                <a:spcPct val="85000"/>
              </a:lnSpc>
              <a:spcBef>
                <a:spcPts val="600"/>
              </a:spcBef>
              <a:buClr>
                <a:schemeClr val="bg1">
                  <a:lumMod val="50000"/>
                </a:schemeClr>
              </a:buClr>
              <a:defRPr sz="1800">
                <a:solidFill>
                  <a:schemeClr val="tx2"/>
                </a:solidFill>
              </a:defRPr>
            </a:lvl1pPr>
            <a:lvl2pPr>
              <a:lnSpc>
                <a:spcPct val="100000"/>
              </a:lnSpc>
              <a:spcBef>
                <a:spcPts val="600"/>
              </a:spcBef>
              <a:buClr>
                <a:schemeClr val="bg1">
                  <a:lumMod val="50000"/>
                </a:schemeClr>
              </a:buClr>
              <a:defRPr sz="1800">
                <a:solidFill>
                  <a:schemeClr val="tx2"/>
                </a:solidFill>
              </a:defRPr>
            </a:lvl2pPr>
            <a:lvl3pPr>
              <a:lnSpc>
                <a:spcPct val="100000"/>
              </a:lnSpc>
              <a:spcBef>
                <a:spcPts val="600"/>
              </a:spcBef>
              <a:buClr>
                <a:schemeClr val="bg1">
                  <a:lumMod val="50000"/>
                </a:schemeClr>
              </a:buClr>
              <a:defRPr sz="1800">
                <a:solidFill>
                  <a:schemeClr val="tx2"/>
                </a:solidFill>
              </a:defRPr>
            </a:lvl3pPr>
            <a:lvl4pPr>
              <a:lnSpc>
                <a:spcPct val="100000"/>
              </a:lnSpc>
              <a:spcBef>
                <a:spcPts val="600"/>
              </a:spcBef>
              <a:buClr>
                <a:schemeClr val="bg1">
                  <a:lumMod val="50000"/>
                </a:schemeClr>
              </a:buClr>
              <a:defRPr sz="1800">
                <a:solidFill>
                  <a:schemeClr val="tx2"/>
                </a:solidFill>
              </a:defRPr>
            </a:lvl4pPr>
            <a:lvl5pPr>
              <a:lnSpc>
                <a:spcPct val="100000"/>
              </a:lnSpc>
              <a:spcBef>
                <a:spcPts val="600"/>
              </a:spcBef>
              <a:buClr>
                <a:schemeClr val="bg1">
                  <a:lumMod val="50000"/>
                </a:schemeClr>
              </a:buClr>
              <a:defRPr sz="1800">
                <a:solidFill>
                  <a:schemeClr val="tx2"/>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F0FD3D95-CB70-49B0-94B7-C4E3CF11EAC0}" type="datetime1">
              <a:rPr lang="en-GB" noProof="0" smtClean="0"/>
              <a:t>07/12/2023</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Picture Placeholder 11">
            <a:extLst>
              <a:ext uri="{FF2B5EF4-FFF2-40B4-BE49-F238E27FC236}">
                <a16:creationId xmlns:a16="http://schemas.microsoft.com/office/drawing/2014/main" id="{A5EF6E06-1E31-4D29-80D8-1A734B231810}"/>
              </a:ext>
            </a:extLst>
          </p:cNvPr>
          <p:cNvSpPr>
            <a:spLocks noGrp="1"/>
          </p:cNvSpPr>
          <p:nvPr>
            <p:ph type="pic" sz="quarter" idx="50"/>
          </p:nvPr>
        </p:nvSpPr>
        <p:spPr>
          <a:xfrm>
            <a:off x="831850"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3193377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Icons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dpi="0" rotWithShape="1">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5" name="Rectangle 24">
            <a:extLst>
              <a:ext uri="{FF2B5EF4-FFF2-40B4-BE49-F238E27FC236}">
                <a16:creationId xmlns:a16="http://schemas.microsoft.com/office/drawing/2014/main" id="{C7A39C64-09F5-4EDF-B203-730A1BC0B4BB}"/>
              </a:ext>
            </a:extLst>
          </p:cNvPr>
          <p:cNvSpPr/>
          <p:nvPr userDrawn="1"/>
        </p:nvSpPr>
        <p:spPr>
          <a:xfrm>
            <a:off x="0" y="0"/>
            <a:ext cx="12192000" cy="35661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66160"/>
            <a:ext cx="12192000" cy="32918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8127212" cy="554400"/>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547279CD-4069-4C07-B978-495F1D3265F8}" type="datetime1">
              <a:rPr lang="en-GB" noProof="0" smtClean="0"/>
              <a:t>07/12/2023</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1" name="Text Placeholder 2">
            <a:extLst>
              <a:ext uri="{FF2B5EF4-FFF2-40B4-BE49-F238E27FC236}">
                <a16:creationId xmlns:a16="http://schemas.microsoft.com/office/drawing/2014/main" id="{3F720B3A-B1A7-4004-BD9A-BB135B2B9AE9}"/>
              </a:ext>
            </a:extLst>
          </p:cNvPr>
          <p:cNvSpPr>
            <a:spLocks noGrp="1"/>
          </p:cNvSpPr>
          <p:nvPr>
            <p:ph type="body" idx="1" hasCustomPrompt="1"/>
          </p:nvPr>
        </p:nvSpPr>
        <p:spPr>
          <a:xfrm>
            <a:off x="836614"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2" name="Text Placeholder 11">
            <a:extLst>
              <a:ext uri="{FF2B5EF4-FFF2-40B4-BE49-F238E27FC236}">
                <a16:creationId xmlns:a16="http://schemas.microsoft.com/office/drawing/2014/main" id="{122364AD-425B-49F5-828E-637D0183693D}"/>
              </a:ext>
            </a:extLst>
          </p:cNvPr>
          <p:cNvSpPr>
            <a:spLocks noGrp="1"/>
          </p:cNvSpPr>
          <p:nvPr>
            <p:ph type="body" sz="quarter" idx="14"/>
          </p:nvPr>
        </p:nvSpPr>
        <p:spPr>
          <a:xfrm>
            <a:off x="836614"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3" name="Text Placeholder 2">
            <a:extLst>
              <a:ext uri="{FF2B5EF4-FFF2-40B4-BE49-F238E27FC236}">
                <a16:creationId xmlns:a16="http://schemas.microsoft.com/office/drawing/2014/main" id="{1A086FCF-DB15-4696-80F9-5F48426CE837}"/>
              </a:ext>
            </a:extLst>
          </p:cNvPr>
          <p:cNvSpPr>
            <a:spLocks noGrp="1"/>
          </p:cNvSpPr>
          <p:nvPr>
            <p:ph type="body" idx="37" hasCustomPrompt="1"/>
          </p:nvPr>
        </p:nvSpPr>
        <p:spPr>
          <a:xfrm>
            <a:off x="3623390"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4" name="Text Placeholder 11">
            <a:extLst>
              <a:ext uri="{FF2B5EF4-FFF2-40B4-BE49-F238E27FC236}">
                <a16:creationId xmlns:a16="http://schemas.microsoft.com/office/drawing/2014/main" id="{6DC38AB5-30F7-45B7-9FD0-AFBD09BA11DD}"/>
              </a:ext>
            </a:extLst>
          </p:cNvPr>
          <p:cNvSpPr>
            <a:spLocks noGrp="1"/>
          </p:cNvSpPr>
          <p:nvPr>
            <p:ph type="body" sz="quarter" idx="38"/>
          </p:nvPr>
        </p:nvSpPr>
        <p:spPr>
          <a:xfrm>
            <a:off x="3623390"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6410166"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6410166"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9196942"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9196942"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8128799" cy="333242"/>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1" name="Picture Placeholder 20">
            <a:extLst>
              <a:ext uri="{FF2B5EF4-FFF2-40B4-BE49-F238E27FC236}">
                <a16:creationId xmlns:a16="http://schemas.microsoft.com/office/drawing/2014/main" id="{6D9E3969-277E-442F-A61A-B5F910626BF2}"/>
              </a:ext>
            </a:extLst>
          </p:cNvPr>
          <p:cNvSpPr>
            <a:spLocks noGrp="1"/>
          </p:cNvSpPr>
          <p:nvPr>
            <p:ph type="pic" sz="quarter" idx="48"/>
          </p:nvPr>
        </p:nvSpPr>
        <p:spPr>
          <a:xfrm>
            <a:off x="839788"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2" name="Picture Placeholder 20">
            <a:extLst>
              <a:ext uri="{FF2B5EF4-FFF2-40B4-BE49-F238E27FC236}">
                <a16:creationId xmlns:a16="http://schemas.microsoft.com/office/drawing/2014/main" id="{604A078C-C27C-43BF-AD80-27BC78DCBCCB}"/>
              </a:ext>
            </a:extLst>
          </p:cNvPr>
          <p:cNvSpPr>
            <a:spLocks noGrp="1"/>
          </p:cNvSpPr>
          <p:nvPr>
            <p:ph type="pic" sz="quarter" idx="49"/>
          </p:nvPr>
        </p:nvSpPr>
        <p:spPr>
          <a:xfrm>
            <a:off x="3625506"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3" name="Picture Placeholder 20">
            <a:extLst>
              <a:ext uri="{FF2B5EF4-FFF2-40B4-BE49-F238E27FC236}">
                <a16:creationId xmlns:a16="http://schemas.microsoft.com/office/drawing/2014/main" id="{3790D791-9C4C-4EAC-8EC6-2B8F7529A0A0}"/>
              </a:ext>
            </a:extLst>
          </p:cNvPr>
          <p:cNvSpPr>
            <a:spLocks noGrp="1"/>
          </p:cNvSpPr>
          <p:nvPr>
            <p:ph type="pic" sz="quarter" idx="50"/>
          </p:nvPr>
        </p:nvSpPr>
        <p:spPr>
          <a:xfrm>
            <a:off x="6411224"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4" name="Picture Placeholder 20">
            <a:extLst>
              <a:ext uri="{FF2B5EF4-FFF2-40B4-BE49-F238E27FC236}">
                <a16:creationId xmlns:a16="http://schemas.microsoft.com/office/drawing/2014/main" id="{04DD07A0-DC68-453E-B928-953969C06860}"/>
              </a:ext>
            </a:extLst>
          </p:cNvPr>
          <p:cNvSpPr>
            <a:spLocks noGrp="1"/>
          </p:cNvSpPr>
          <p:nvPr>
            <p:ph type="pic" sz="quarter" idx="51"/>
          </p:nvPr>
        </p:nvSpPr>
        <p:spPr>
          <a:xfrm>
            <a:off x="9196942"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6" name="Picture Placeholder 11">
            <a:extLst>
              <a:ext uri="{FF2B5EF4-FFF2-40B4-BE49-F238E27FC236}">
                <a16:creationId xmlns:a16="http://schemas.microsoft.com/office/drawing/2014/main" id="{0EE565DC-46C2-4F46-AFCF-D7D77AF99B04}"/>
              </a:ext>
            </a:extLst>
          </p:cNvPr>
          <p:cNvSpPr>
            <a:spLocks noGrp="1"/>
          </p:cNvSpPr>
          <p:nvPr>
            <p:ph type="pic" sz="quarter" idx="52"/>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2564527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Monitor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Rectangle 21">
            <a:extLst>
              <a:ext uri="{FF2B5EF4-FFF2-40B4-BE49-F238E27FC236}">
                <a16:creationId xmlns:a16="http://schemas.microsoft.com/office/drawing/2014/main" id="{D808BB97-79BE-43F2-AD10-528EEFEE61AB}"/>
              </a:ext>
            </a:extLst>
          </p:cNvPr>
          <p:cNvSpPr/>
          <p:nvPr userDrawn="1"/>
        </p:nvSpPr>
        <p:spPr>
          <a:xfrm>
            <a:off x="0" y="0"/>
            <a:ext cx="12192000" cy="37947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794760"/>
            <a:ext cx="12192000" cy="30632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41248" y="805472"/>
            <a:ext cx="8127212"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7D3ED31D-5229-49F0-A180-A633892A28E4}" type="datetime1">
              <a:rPr lang="en-GB" noProof="0" smtClean="0"/>
              <a:t>07/12/2023</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6410166" y="4162794"/>
            <a:ext cx="2286000"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6410166" y="4596010"/>
            <a:ext cx="2286000" cy="1142011"/>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9196942" y="4162794"/>
            <a:ext cx="2286000"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9196942" y="4596010"/>
            <a:ext cx="2286000" cy="1142011"/>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8128799" cy="333242"/>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8" name="Rectangle 7">
            <a:extLst>
              <a:ext uri="{FF2B5EF4-FFF2-40B4-BE49-F238E27FC236}">
                <a16:creationId xmlns:a16="http://schemas.microsoft.com/office/drawing/2014/main" id="{FB10DA4B-80F1-44A9-8C5F-93B634E0D0F8}"/>
              </a:ext>
            </a:extLst>
          </p:cNvPr>
          <p:cNvSpPr/>
          <p:nvPr userDrawn="1"/>
        </p:nvSpPr>
        <p:spPr>
          <a:xfrm>
            <a:off x="839788" y="2174510"/>
            <a:ext cx="4946904" cy="4096512"/>
          </a:xfrm>
          <a:prstGeom prst="rect">
            <a:avLst/>
          </a:prstGeom>
          <a:blipFill>
            <a:blip r:embed="rId3">
              <a:extLst>
                <a:ext uri="{96DAC541-7B7A-43D3-8B79-37D633B846F1}">
                  <asvg:svgBlip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Picture Placeholder 20">
            <a:extLst>
              <a:ext uri="{FF2B5EF4-FFF2-40B4-BE49-F238E27FC236}">
                <a16:creationId xmlns:a16="http://schemas.microsoft.com/office/drawing/2014/main" id="{9F34831C-234C-4CF5-969E-2D5618BDBB33}"/>
              </a:ext>
            </a:extLst>
          </p:cNvPr>
          <p:cNvSpPr>
            <a:spLocks noGrp="1"/>
          </p:cNvSpPr>
          <p:nvPr>
            <p:ph type="pic" sz="quarter" idx="50"/>
          </p:nvPr>
        </p:nvSpPr>
        <p:spPr>
          <a:xfrm>
            <a:off x="6411224" y="2623415"/>
            <a:ext cx="1069848" cy="795528"/>
          </a:xfrm>
        </p:spPr>
        <p:txBody>
          <a:bodyPr rtlCol="0" anchor="ctr" anchorCtr="0">
            <a:no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21" name="Picture Placeholder 20">
            <a:extLst>
              <a:ext uri="{FF2B5EF4-FFF2-40B4-BE49-F238E27FC236}">
                <a16:creationId xmlns:a16="http://schemas.microsoft.com/office/drawing/2014/main" id="{0F7D067F-9653-4BC2-A7E9-BE894EC5E2F6}"/>
              </a:ext>
            </a:extLst>
          </p:cNvPr>
          <p:cNvSpPr>
            <a:spLocks noGrp="1"/>
          </p:cNvSpPr>
          <p:nvPr>
            <p:ph type="pic" sz="quarter" idx="51"/>
          </p:nvPr>
        </p:nvSpPr>
        <p:spPr>
          <a:xfrm>
            <a:off x="9196942" y="2623415"/>
            <a:ext cx="1069848" cy="795528"/>
          </a:xfrm>
        </p:spPr>
        <p:txBody>
          <a:bodyPr rtlCol="0" anchor="ctr" anchorCtr="0">
            <a:no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11" name="Picture Placeholder 10">
            <a:extLst>
              <a:ext uri="{FF2B5EF4-FFF2-40B4-BE49-F238E27FC236}">
                <a16:creationId xmlns:a16="http://schemas.microsoft.com/office/drawing/2014/main" id="{E3C97C3B-5FB4-4D00-93DA-BCD15F899061}"/>
              </a:ext>
            </a:extLst>
          </p:cNvPr>
          <p:cNvSpPr>
            <a:spLocks noGrp="1"/>
          </p:cNvSpPr>
          <p:nvPr>
            <p:ph type="pic" sz="quarter" idx="52"/>
          </p:nvPr>
        </p:nvSpPr>
        <p:spPr>
          <a:xfrm>
            <a:off x="976313" y="2359025"/>
            <a:ext cx="4648200" cy="2873375"/>
          </a:xfrm>
          <a:ln w="25400">
            <a:solidFill>
              <a:schemeClr val="tx2"/>
            </a:solidFill>
          </a:ln>
        </p:spPr>
        <p:txBody>
          <a:bodyPr rtlCol="0" anchor="ctr" anchorCtr="0">
            <a:normAutofit/>
          </a:bodyPr>
          <a:lstStyle>
            <a:lvl1pPr marL="0" indent="0" algn="ctr">
              <a:buNone/>
              <a:defRPr sz="1400">
                <a:solidFill>
                  <a:schemeClr val="tx2"/>
                </a:solidFill>
              </a:defRPr>
            </a:lvl1pPr>
          </a:lstStyle>
          <a:p>
            <a:pPr rtl="0"/>
            <a:r>
              <a:rPr lang="en-US" noProof="0"/>
              <a:t>Click icon to add picture</a:t>
            </a:r>
            <a:endParaRPr lang="en-GB" noProof="0" dirty="0"/>
          </a:p>
        </p:txBody>
      </p:sp>
      <p:sp>
        <p:nvSpPr>
          <p:cNvPr id="23" name="Picture Placeholder 11">
            <a:extLst>
              <a:ext uri="{FF2B5EF4-FFF2-40B4-BE49-F238E27FC236}">
                <a16:creationId xmlns:a16="http://schemas.microsoft.com/office/drawing/2014/main" id="{7EF3BAF8-222C-4E67-B4CF-081E9C0720A7}"/>
              </a:ext>
            </a:extLst>
          </p:cNvPr>
          <p:cNvSpPr>
            <a:spLocks noGrp="1"/>
          </p:cNvSpPr>
          <p:nvPr>
            <p:ph type="pic" sz="quarter" idx="53"/>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1530309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16CD9829-C7D8-4164-BF7D-FD4B38C747F5}"/>
              </a:ext>
            </a:extLst>
          </p:cNvPr>
          <p:cNvSpPr/>
          <p:nvPr userDrawn="1"/>
        </p:nvSpPr>
        <p:spPr>
          <a:xfrm>
            <a:off x="0" y="0"/>
            <a:ext cx="12192000"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4498848"/>
            <a:ext cx="12192000" cy="235915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3467100" y="5349048"/>
            <a:ext cx="5257800" cy="552848"/>
          </a:xfrm>
        </p:spPr>
        <p:txBody>
          <a:bodyPr lIns="0" tIns="0" rIns="0" bIns="0" rtlCol="0" anchor="b" anchorCtr="0"/>
          <a:lstStyle>
            <a:lvl1pPr algn="ctr">
              <a:defRPr/>
            </a:lvl1pPr>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DCA1EBC2-F3B7-4B52-A76D-39B81DAD2AB9}" type="datetime1">
              <a:rPr lang="en-GB" noProof="0" smtClean="0"/>
              <a:t>07/12/2023</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7" name="Picture Placeholder 11">
            <a:extLst>
              <a:ext uri="{FF2B5EF4-FFF2-40B4-BE49-F238E27FC236}">
                <a16:creationId xmlns:a16="http://schemas.microsoft.com/office/drawing/2014/main" id="{E705CC21-80AA-488E-B95D-0E00300A05CF}"/>
              </a:ext>
            </a:extLst>
          </p:cNvPr>
          <p:cNvSpPr>
            <a:spLocks noGrp="1"/>
          </p:cNvSpPr>
          <p:nvPr>
            <p:ph type="pic" sz="quarter" idx="13"/>
          </p:nvPr>
        </p:nvSpPr>
        <p:spPr>
          <a:xfrm>
            <a:off x="4902600" y="868645"/>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5178982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Rectangle 19">
            <a:extLst>
              <a:ext uri="{FF2B5EF4-FFF2-40B4-BE49-F238E27FC236}">
                <a16:creationId xmlns:a16="http://schemas.microsoft.com/office/drawing/2014/main" id="{2F7D7942-83AE-46FF-83B1-84835F486286}"/>
              </a:ext>
            </a:extLst>
          </p:cNvPr>
          <p:cNvSpPr/>
          <p:nvPr userDrawn="1"/>
        </p:nvSpPr>
        <p:spPr>
          <a:xfrm>
            <a:off x="0" y="0"/>
            <a:ext cx="12192000" cy="3172968"/>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172968"/>
            <a:ext cx="12192000" cy="368503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7599790"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098512DC-4E54-4112-9CB3-585DF25B02A6}" type="datetime1">
              <a:rPr lang="en-GB" noProof="0" smtClean="0"/>
              <a:t>07/12/2023</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836613" y="3565295"/>
            <a:ext cx="304495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836613" y="3998511"/>
            <a:ext cx="3044952" cy="1725728"/>
          </a:xfrm>
        </p:spPr>
        <p:txBody>
          <a:bodyPr lIns="3600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4637302" y="3565295"/>
            <a:ext cx="304495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4637302" y="3998511"/>
            <a:ext cx="3044952" cy="1725728"/>
          </a:xfrm>
        </p:spPr>
        <p:txBody>
          <a:bodyPr lIns="3600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8128799" cy="1234205"/>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3" name="Text Placeholder 2">
            <a:extLst>
              <a:ext uri="{FF2B5EF4-FFF2-40B4-BE49-F238E27FC236}">
                <a16:creationId xmlns:a16="http://schemas.microsoft.com/office/drawing/2014/main" id="{04C738A8-00FA-480E-9730-8625B9F8CF66}"/>
              </a:ext>
            </a:extLst>
          </p:cNvPr>
          <p:cNvSpPr>
            <a:spLocks noGrp="1"/>
          </p:cNvSpPr>
          <p:nvPr>
            <p:ph type="body" idx="48" hasCustomPrompt="1"/>
          </p:nvPr>
        </p:nvSpPr>
        <p:spPr>
          <a:xfrm>
            <a:off x="8437990" y="3565295"/>
            <a:ext cx="304495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4" name="Text Placeholder 11">
            <a:extLst>
              <a:ext uri="{FF2B5EF4-FFF2-40B4-BE49-F238E27FC236}">
                <a16:creationId xmlns:a16="http://schemas.microsoft.com/office/drawing/2014/main" id="{A7347BFF-8FB8-4EF0-81EE-3A9E7C6F236F}"/>
              </a:ext>
            </a:extLst>
          </p:cNvPr>
          <p:cNvSpPr>
            <a:spLocks noGrp="1"/>
          </p:cNvSpPr>
          <p:nvPr>
            <p:ph type="body" sz="quarter" idx="49"/>
          </p:nvPr>
        </p:nvSpPr>
        <p:spPr>
          <a:xfrm>
            <a:off x="8437990" y="3998511"/>
            <a:ext cx="3044952" cy="1725728"/>
          </a:xfrm>
        </p:spPr>
        <p:txBody>
          <a:bodyPr lIns="3600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1" name="Picture Placeholder 11">
            <a:extLst>
              <a:ext uri="{FF2B5EF4-FFF2-40B4-BE49-F238E27FC236}">
                <a16:creationId xmlns:a16="http://schemas.microsoft.com/office/drawing/2014/main" id="{7555D5F3-897A-4180-AC97-B866E5BBB2EF}"/>
              </a:ext>
            </a:extLst>
          </p:cNvPr>
          <p:cNvSpPr>
            <a:spLocks noGrp="1"/>
          </p:cNvSpPr>
          <p:nvPr>
            <p:ph type="pic" sz="quarter" idx="50"/>
          </p:nvPr>
        </p:nvSpPr>
        <p:spPr>
          <a:xfrm>
            <a:off x="9441997"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41241999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Cost Comparis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Rectangle 21">
            <a:extLst>
              <a:ext uri="{FF2B5EF4-FFF2-40B4-BE49-F238E27FC236}">
                <a16:creationId xmlns:a16="http://schemas.microsoft.com/office/drawing/2014/main" id="{23980BA4-A23A-4C88-B574-5C1C7E0F1D99}"/>
              </a:ext>
            </a:extLst>
          </p:cNvPr>
          <p:cNvSpPr/>
          <p:nvPr userDrawn="1"/>
        </p:nvSpPr>
        <p:spPr>
          <a:xfrm>
            <a:off x="-1587"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703320"/>
            <a:ext cx="12192000" cy="315468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6802464"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A38C0A23-6967-4A67-AE2F-92D04DDF4891}" type="datetime1">
              <a:rPr lang="en-GB" noProof="0" smtClean="0"/>
              <a:t>07/12/2023</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718924" y="4094681"/>
            <a:ext cx="3666744"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718924" y="4527898"/>
            <a:ext cx="3666744" cy="1374438"/>
          </a:xfrm>
        </p:spPr>
        <p:txBody>
          <a:bodyPr lIns="36000" tIns="0" rIns="0" bIns="0" rtlCol="0">
            <a:normAutofit/>
          </a:bodyPr>
          <a:lstStyle>
            <a:lvl1pPr marL="0" indent="0">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6498182" y="4094681"/>
            <a:ext cx="3666744"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6498182" y="4527898"/>
            <a:ext cx="3666744" cy="1374438"/>
          </a:xfrm>
        </p:spPr>
        <p:txBody>
          <a:bodyPr lIns="36000" tIns="0" rIns="0" bIns="0" rtlCol="0">
            <a:normAutofit/>
          </a:bodyPr>
          <a:lstStyle>
            <a:lvl1pPr marL="0" indent="0">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15721"/>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0" name="Text Placeholder 2">
            <a:extLst>
              <a:ext uri="{FF2B5EF4-FFF2-40B4-BE49-F238E27FC236}">
                <a16:creationId xmlns:a16="http://schemas.microsoft.com/office/drawing/2014/main" id="{9E693E7E-08CF-4C07-BFC7-C34D6269EFD9}"/>
              </a:ext>
            </a:extLst>
          </p:cNvPr>
          <p:cNvSpPr>
            <a:spLocks noGrp="1"/>
          </p:cNvSpPr>
          <p:nvPr>
            <p:ph type="body" idx="48" hasCustomPrompt="1"/>
          </p:nvPr>
        </p:nvSpPr>
        <p:spPr>
          <a:xfrm>
            <a:off x="1555148" y="2707188"/>
            <a:ext cx="3666744" cy="850147"/>
          </a:xfrm>
        </p:spPr>
        <p:txBody>
          <a:bodyPr lIns="0" tIns="0" rIns="0" bIns="0" rtlCol="0" anchor="b">
            <a:noAutofit/>
          </a:bodyPr>
          <a:lstStyle>
            <a:lvl1pPr marL="0" indent="0">
              <a:buNone/>
              <a:defRPr sz="7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£12,345</a:t>
            </a:r>
          </a:p>
        </p:txBody>
      </p:sp>
      <p:sp>
        <p:nvSpPr>
          <p:cNvPr id="21" name="Text Placeholder 2">
            <a:extLst>
              <a:ext uri="{FF2B5EF4-FFF2-40B4-BE49-F238E27FC236}">
                <a16:creationId xmlns:a16="http://schemas.microsoft.com/office/drawing/2014/main" id="{9D213FF3-2ADF-437D-9C3A-5C5821DBAF4E}"/>
              </a:ext>
            </a:extLst>
          </p:cNvPr>
          <p:cNvSpPr>
            <a:spLocks noGrp="1"/>
          </p:cNvSpPr>
          <p:nvPr>
            <p:ph type="body" idx="49" hasCustomPrompt="1"/>
          </p:nvPr>
        </p:nvSpPr>
        <p:spPr>
          <a:xfrm>
            <a:off x="6334406" y="2707188"/>
            <a:ext cx="3666744" cy="850147"/>
          </a:xfrm>
        </p:spPr>
        <p:txBody>
          <a:bodyPr lIns="0" tIns="0" rIns="0" bIns="0" rtlCol="0" anchor="b">
            <a:noAutofit/>
          </a:bodyPr>
          <a:lstStyle>
            <a:lvl1pPr marL="0" indent="0">
              <a:buNone/>
              <a:defRPr sz="7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£6,789</a:t>
            </a:r>
          </a:p>
        </p:txBody>
      </p:sp>
      <p:sp>
        <p:nvSpPr>
          <p:cNvPr id="23" name="Picture Placeholder 11">
            <a:extLst>
              <a:ext uri="{FF2B5EF4-FFF2-40B4-BE49-F238E27FC236}">
                <a16:creationId xmlns:a16="http://schemas.microsoft.com/office/drawing/2014/main" id="{E7019E9C-AA4E-4592-97BE-BF366FFA1A72}"/>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5205095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ircles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5" name="Rectangle 24">
            <a:extLst>
              <a:ext uri="{FF2B5EF4-FFF2-40B4-BE49-F238E27FC236}">
                <a16:creationId xmlns:a16="http://schemas.microsoft.com/office/drawing/2014/main" id="{938F4135-A9EE-4D29-A8AB-5DEB57ABC181}"/>
              </a:ext>
            </a:extLst>
          </p:cNvPr>
          <p:cNvSpPr/>
          <p:nvPr userDrawn="1"/>
        </p:nvSpPr>
        <p:spPr>
          <a:xfrm>
            <a:off x="-1587"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690968"/>
            <a:ext cx="12192000" cy="3167031"/>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7081434"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8D9E9821-77E5-4D4A-848A-7DE07E7D6463}" type="datetime1">
              <a:rPr lang="en-GB" noProof="0" smtClean="0"/>
              <a:t>07/12/2023</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587236" y="4798586"/>
            <a:ext cx="2577284" cy="334918"/>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587236" y="5235475"/>
            <a:ext cx="2577284" cy="705923"/>
          </a:xfrm>
        </p:spPr>
        <p:txBody>
          <a:bodyPr lIns="36000" tIns="0" rIns="0" bIns="0" rtlCol="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15721"/>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8" name="Oval 7">
            <a:extLst>
              <a:ext uri="{FF2B5EF4-FFF2-40B4-BE49-F238E27FC236}">
                <a16:creationId xmlns:a16="http://schemas.microsoft.com/office/drawing/2014/main" id="{AA62DB99-23AA-4B84-915B-58A12122905A}"/>
              </a:ext>
            </a:extLst>
          </p:cNvPr>
          <p:cNvSpPr/>
          <p:nvPr userDrawn="1"/>
        </p:nvSpPr>
        <p:spPr>
          <a:xfrm>
            <a:off x="1969178" y="2806082"/>
            <a:ext cx="1847088" cy="1847088"/>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1" name="Oval 30">
            <a:extLst>
              <a:ext uri="{FF2B5EF4-FFF2-40B4-BE49-F238E27FC236}">
                <a16:creationId xmlns:a16="http://schemas.microsoft.com/office/drawing/2014/main" id="{87C4674D-D19C-4346-8AB3-EEC70C5BA12B}"/>
              </a:ext>
            </a:extLst>
          </p:cNvPr>
          <p:cNvSpPr/>
          <p:nvPr userDrawn="1"/>
        </p:nvSpPr>
        <p:spPr>
          <a:xfrm>
            <a:off x="4730062" y="2358026"/>
            <a:ext cx="2295144" cy="2295144"/>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2" name="Oval 31">
            <a:extLst>
              <a:ext uri="{FF2B5EF4-FFF2-40B4-BE49-F238E27FC236}">
                <a16:creationId xmlns:a16="http://schemas.microsoft.com/office/drawing/2014/main" id="{232287E6-00FD-4CA9-879A-D113874BCAF3}"/>
              </a:ext>
            </a:extLst>
          </p:cNvPr>
          <p:cNvSpPr/>
          <p:nvPr userDrawn="1"/>
        </p:nvSpPr>
        <p:spPr>
          <a:xfrm>
            <a:off x="7613594" y="2037986"/>
            <a:ext cx="2615184" cy="2615184"/>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3" name="Text Placeholder 2">
            <a:extLst>
              <a:ext uri="{FF2B5EF4-FFF2-40B4-BE49-F238E27FC236}">
                <a16:creationId xmlns:a16="http://schemas.microsoft.com/office/drawing/2014/main" id="{24B6C5DB-65E0-4261-A490-0CEBD77B8A6C}"/>
              </a:ext>
            </a:extLst>
          </p:cNvPr>
          <p:cNvSpPr>
            <a:spLocks noGrp="1"/>
          </p:cNvSpPr>
          <p:nvPr>
            <p:ph type="body" idx="48" hasCustomPrompt="1"/>
          </p:nvPr>
        </p:nvSpPr>
        <p:spPr>
          <a:xfrm>
            <a:off x="2022734" y="3082272"/>
            <a:ext cx="1739976" cy="955575"/>
          </a:xfrm>
        </p:spPr>
        <p:txBody>
          <a:bodyPr lIns="0" tIns="0" rIns="0" bIns="0" rtlCol="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£25</a:t>
            </a:r>
          </a:p>
        </p:txBody>
      </p:sp>
      <p:sp>
        <p:nvSpPr>
          <p:cNvPr id="34" name="Text Placeholder 2">
            <a:extLst>
              <a:ext uri="{FF2B5EF4-FFF2-40B4-BE49-F238E27FC236}">
                <a16:creationId xmlns:a16="http://schemas.microsoft.com/office/drawing/2014/main" id="{86AFF07C-4D15-4A29-B939-C47256023C91}"/>
              </a:ext>
            </a:extLst>
          </p:cNvPr>
          <p:cNvSpPr>
            <a:spLocks noGrp="1"/>
          </p:cNvSpPr>
          <p:nvPr>
            <p:ph type="body" idx="49" hasCustomPrompt="1"/>
          </p:nvPr>
        </p:nvSpPr>
        <p:spPr>
          <a:xfrm>
            <a:off x="2022734" y="4075184"/>
            <a:ext cx="1739976" cy="280931"/>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billion</a:t>
            </a:r>
          </a:p>
        </p:txBody>
      </p:sp>
      <p:sp>
        <p:nvSpPr>
          <p:cNvPr id="35" name="Text Placeholder 2">
            <a:extLst>
              <a:ext uri="{FF2B5EF4-FFF2-40B4-BE49-F238E27FC236}">
                <a16:creationId xmlns:a16="http://schemas.microsoft.com/office/drawing/2014/main" id="{2C71864B-9476-4445-B961-A4480119AB3B}"/>
              </a:ext>
            </a:extLst>
          </p:cNvPr>
          <p:cNvSpPr>
            <a:spLocks noGrp="1"/>
          </p:cNvSpPr>
          <p:nvPr>
            <p:ph type="body" idx="50" hasCustomPrompt="1"/>
          </p:nvPr>
        </p:nvSpPr>
        <p:spPr>
          <a:xfrm>
            <a:off x="5007646" y="2886747"/>
            <a:ext cx="1739976" cy="955575"/>
          </a:xfrm>
        </p:spPr>
        <p:txBody>
          <a:bodyPr lIns="0" tIns="0" rIns="0" bIns="0" rtlCol="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£50</a:t>
            </a:r>
          </a:p>
        </p:txBody>
      </p:sp>
      <p:sp>
        <p:nvSpPr>
          <p:cNvPr id="36" name="Text Placeholder 2">
            <a:extLst>
              <a:ext uri="{FF2B5EF4-FFF2-40B4-BE49-F238E27FC236}">
                <a16:creationId xmlns:a16="http://schemas.microsoft.com/office/drawing/2014/main" id="{B2AAA459-A7E1-451E-BABB-0C87139B389F}"/>
              </a:ext>
            </a:extLst>
          </p:cNvPr>
          <p:cNvSpPr>
            <a:spLocks noGrp="1"/>
          </p:cNvSpPr>
          <p:nvPr>
            <p:ph type="body" idx="51" hasCustomPrompt="1"/>
          </p:nvPr>
        </p:nvSpPr>
        <p:spPr>
          <a:xfrm>
            <a:off x="5007646" y="3879659"/>
            <a:ext cx="1739976" cy="280931"/>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billion</a:t>
            </a:r>
          </a:p>
        </p:txBody>
      </p:sp>
      <p:sp>
        <p:nvSpPr>
          <p:cNvPr id="37" name="Text Placeholder 2">
            <a:extLst>
              <a:ext uri="{FF2B5EF4-FFF2-40B4-BE49-F238E27FC236}">
                <a16:creationId xmlns:a16="http://schemas.microsoft.com/office/drawing/2014/main" id="{DF679BEC-0CFD-449F-B3E0-BB712F00052B}"/>
              </a:ext>
            </a:extLst>
          </p:cNvPr>
          <p:cNvSpPr>
            <a:spLocks noGrp="1"/>
          </p:cNvSpPr>
          <p:nvPr>
            <p:ph type="body" idx="52" hasCustomPrompt="1"/>
          </p:nvPr>
        </p:nvSpPr>
        <p:spPr>
          <a:xfrm>
            <a:off x="7761966" y="2723457"/>
            <a:ext cx="2295144" cy="955575"/>
          </a:xfrm>
        </p:spPr>
        <p:txBody>
          <a:bodyPr lIns="0" tIns="0" rIns="0" bIns="0" rtlCol="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£100</a:t>
            </a:r>
          </a:p>
        </p:txBody>
      </p:sp>
      <p:sp>
        <p:nvSpPr>
          <p:cNvPr id="38" name="Text Placeholder 2">
            <a:extLst>
              <a:ext uri="{FF2B5EF4-FFF2-40B4-BE49-F238E27FC236}">
                <a16:creationId xmlns:a16="http://schemas.microsoft.com/office/drawing/2014/main" id="{65220FFF-D7A7-4DFC-97E2-8D717A6B97FF}"/>
              </a:ext>
            </a:extLst>
          </p:cNvPr>
          <p:cNvSpPr>
            <a:spLocks noGrp="1"/>
          </p:cNvSpPr>
          <p:nvPr>
            <p:ph type="body" idx="53" hasCustomPrompt="1"/>
          </p:nvPr>
        </p:nvSpPr>
        <p:spPr>
          <a:xfrm>
            <a:off x="8038166" y="3716369"/>
            <a:ext cx="1739976" cy="280931"/>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billion</a:t>
            </a:r>
          </a:p>
        </p:txBody>
      </p:sp>
      <p:sp>
        <p:nvSpPr>
          <p:cNvPr id="39" name="Text Placeholder 2">
            <a:extLst>
              <a:ext uri="{FF2B5EF4-FFF2-40B4-BE49-F238E27FC236}">
                <a16:creationId xmlns:a16="http://schemas.microsoft.com/office/drawing/2014/main" id="{33C0B4F4-FAB3-45B3-A57B-B8A00F765A8C}"/>
              </a:ext>
            </a:extLst>
          </p:cNvPr>
          <p:cNvSpPr>
            <a:spLocks noGrp="1"/>
          </p:cNvSpPr>
          <p:nvPr>
            <p:ph type="body" idx="54" hasCustomPrompt="1"/>
          </p:nvPr>
        </p:nvSpPr>
        <p:spPr>
          <a:xfrm>
            <a:off x="4587884" y="4798586"/>
            <a:ext cx="2577284" cy="334918"/>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0" name="Text Placeholder 11">
            <a:extLst>
              <a:ext uri="{FF2B5EF4-FFF2-40B4-BE49-F238E27FC236}">
                <a16:creationId xmlns:a16="http://schemas.microsoft.com/office/drawing/2014/main" id="{2710ED40-A455-4EEF-AAD2-1479EE311ABC}"/>
              </a:ext>
            </a:extLst>
          </p:cNvPr>
          <p:cNvSpPr>
            <a:spLocks noGrp="1"/>
          </p:cNvSpPr>
          <p:nvPr>
            <p:ph type="body" sz="quarter" idx="55"/>
          </p:nvPr>
        </p:nvSpPr>
        <p:spPr>
          <a:xfrm>
            <a:off x="4587884" y="5240927"/>
            <a:ext cx="2577284" cy="705923"/>
          </a:xfrm>
        </p:spPr>
        <p:txBody>
          <a:bodyPr lIns="36000" tIns="0" rIns="0" bIns="0" rtlCol="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45" name="Text Placeholder 2">
            <a:extLst>
              <a:ext uri="{FF2B5EF4-FFF2-40B4-BE49-F238E27FC236}">
                <a16:creationId xmlns:a16="http://schemas.microsoft.com/office/drawing/2014/main" id="{A9FC0BF2-FC28-43C1-864A-CAB49C8381A2}"/>
              </a:ext>
            </a:extLst>
          </p:cNvPr>
          <p:cNvSpPr>
            <a:spLocks noGrp="1"/>
          </p:cNvSpPr>
          <p:nvPr>
            <p:ph type="body" idx="56" hasCustomPrompt="1"/>
          </p:nvPr>
        </p:nvSpPr>
        <p:spPr>
          <a:xfrm>
            <a:off x="7654886" y="4798586"/>
            <a:ext cx="2577284" cy="334918"/>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6" name="Text Placeholder 11">
            <a:extLst>
              <a:ext uri="{FF2B5EF4-FFF2-40B4-BE49-F238E27FC236}">
                <a16:creationId xmlns:a16="http://schemas.microsoft.com/office/drawing/2014/main" id="{F4793ACF-6372-4346-9E08-F9E4D2584763}"/>
              </a:ext>
            </a:extLst>
          </p:cNvPr>
          <p:cNvSpPr>
            <a:spLocks noGrp="1"/>
          </p:cNvSpPr>
          <p:nvPr>
            <p:ph type="body" sz="quarter" idx="57"/>
          </p:nvPr>
        </p:nvSpPr>
        <p:spPr>
          <a:xfrm>
            <a:off x="7654886" y="5231802"/>
            <a:ext cx="2577284" cy="705923"/>
          </a:xfrm>
        </p:spPr>
        <p:txBody>
          <a:bodyPr lIns="36000" tIns="0" rIns="0" bIns="0" rtlCol="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6" name="Picture Placeholder 11">
            <a:extLst>
              <a:ext uri="{FF2B5EF4-FFF2-40B4-BE49-F238E27FC236}">
                <a16:creationId xmlns:a16="http://schemas.microsoft.com/office/drawing/2014/main" id="{F3FD923B-7063-49D8-8286-0F8424648970}"/>
              </a:ext>
            </a:extLst>
          </p:cNvPr>
          <p:cNvSpPr>
            <a:spLocks noGrp="1"/>
          </p:cNvSpPr>
          <p:nvPr>
            <p:ph type="pic" sz="quarter" idx="58"/>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4707766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72DA9D50-F092-4CE4-833F-A116EB21A237}"/>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990088"/>
            <a:ext cx="12192000" cy="386791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6EEB90E9-CEA5-4F91-B14B-ED7C72F643DF}" type="datetime1">
              <a:rPr lang="en-GB" noProof="0" smtClean="0"/>
              <a:t>07/12/2023</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053452" y="3340707"/>
            <a:ext cx="3666744"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836612" y="3773923"/>
            <a:ext cx="5259387" cy="2087752"/>
          </a:xfrm>
        </p:spPr>
        <p:txBody>
          <a:bodyPr lIns="0" tIns="0" rIns="0" bIns="0" rtlCol="0">
            <a:normAutofit/>
          </a:bodyPr>
          <a:lstStyle>
            <a:lvl1pPr marL="216000" indent="-216000">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3542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5" name="Text Placeholder 2">
            <a:extLst>
              <a:ext uri="{FF2B5EF4-FFF2-40B4-BE49-F238E27FC236}">
                <a16:creationId xmlns:a16="http://schemas.microsoft.com/office/drawing/2014/main" id="{E3E44B3E-B67E-47BB-9B17-495800CC539C}"/>
              </a:ext>
            </a:extLst>
          </p:cNvPr>
          <p:cNvSpPr>
            <a:spLocks noGrp="1"/>
          </p:cNvSpPr>
          <p:nvPr>
            <p:ph type="body" idx="48" hasCustomPrompt="1"/>
          </p:nvPr>
        </p:nvSpPr>
        <p:spPr>
          <a:xfrm>
            <a:off x="6682936" y="3353508"/>
            <a:ext cx="3666744"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6" name="Text Placeholder 11">
            <a:extLst>
              <a:ext uri="{FF2B5EF4-FFF2-40B4-BE49-F238E27FC236}">
                <a16:creationId xmlns:a16="http://schemas.microsoft.com/office/drawing/2014/main" id="{3E6654E2-1600-436C-996F-AB13D779B069}"/>
              </a:ext>
            </a:extLst>
          </p:cNvPr>
          <p:cNvSpPr>
            <a:spLocks noGrp="1"/>
          </p:cNvSpPr>
          <p:nvPr>
            <p:ph type="body" sz="quarter" idx="49"/>
          </p:nvPr>
        </p:nvSpPr>
        <p:spPr>
          <a:xfrm>
            <a:off x="6466097" y="3786724"/>
            <a:ext cx="5068178" cy="2087752"/>
          </a:xfrm>
        </p:spPr>
        <p:txBody>
          <a:bodyPr lIns="0" tIns="0" rIns="0" bIns="0" rtlCol="0">
            <a:normAutofit/>
          </a:bodyPr>
          <a:lstStyle>
            <a:lvl1pPr marL="216000" indent="-216000">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Picture Placeholder 11">
            <a:extLst>
              <a:ext uri="{FF2B5EF4-FFF2-40B4-BE49-F238E27FC236}">
                <a16:creationId xmlns:a16="http://schemas.microsoft.com/office/drawing/2014/main" id="{11B1F208-6C15-4A3F-B7B4-388A18DC2B14}"/>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0025586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mpetition Content Layout">
    <p:bg>
      <p:bgPr>
        <a:blipFill>
          <a:blip r:embed="rId2"/>
          <a:stretch>
            <a:fillRect/>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3" name="Rectangle 32">
            <a:extLst>
              <a:ext uri="{FF2B5EF4-FFF2-40B4-BE49-F238E27FC236}">
                <a16:creationId xmlns:a16="http://schemas.microsoft.com/office/drawing/2014/main" id="{CCE7ADE7-21F0-4422-AD3C-0A7865E4FAB1}"/>
              </a:ext>
            </a:extLst>
          </p:cNvPr>
          <p:cNvSpPr/>
          <p:nvPr userDrawn="1"/>
        </p:nvSpPr>
        <p:spPr>
          <a:xfrm>
            <a:off x="0"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2" name="Rectangle 31">
            <a:extLst>
              <a:ext uri="{FF2B5EF4-FFF2-40B4-BE49-F238E27FC236}">
                <a16:creationId xmlns:a16="http://schemas.microsoft.com/office/drawing/2014/main" id="{06F00F53-9697-4331-BE9F-B94FA62B0402}"/>
              </a:ext>
            </a:extLst>
          </p:cNvPr>
          <p:cNvSpPr/>
          <p:nvPr userDrawn="1"/>
        </p:nvSpPr>
        <p:spPr>
          <a:xfrm>
            <a:off x="0" y="1528174"/>
            <a:ext cx="12192000" cy="5329825"/>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7430939"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DD0298BE-3648-4D6C-B9A4-B00856595700}" type="datetime1">
              <a:rPr lang="en-GB" noProof="0" smtClean="0"/>
              <a:t>07/12/2023</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7" name="Picture Placeholder 11">
            <a:extLst>
              <a:ext uri="{FF2B5EF4-FFF2-40B4-BE49-F238E27FC236}">
                <a16:creationId xmlns:a16="http://schemas.microsoft.com/office/drawing/2014/main" id="{E705CC21-80AA-488E-B95D-0E00300A05CF}"/>
              </a:ext>
            </a:extLst>
          </p:cNvPr>
          <p:cNvSpPr>
            <a:spLocks noGrp="1"/>
          </p:cNvSpPr>
          <p:nvPr>
            <p:ph type="pic" sz="quarter" idx="13"/>
          </p:nvPr>
        </p:nvSpPr>
        <p:spPr>
          <a:xfrm>
            <a:off x="8965413" y="1975905"/>
            <a:ext cx="2386584" cy="484632"/>
          </a:xfrm>
          <a:prstGeom prst="roundRect">
            <a:avLst/>
          </a:prstGeom>
          <a:noFill/>
          <a:ln>
            <a:noFill/>
          </a:ln>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
        <p:nvSpPr>
          <p:cNvPr id="14" name="Picture Placeholder 11" descr="Competitors’ logos quadrant">
            <a:extLst>
              <a:ext uri="{FF2B5EF4-FFF2-40B4-BE49-F238E27FC236}">
                <a16:creationId xmlns:a16="http://schemas.microsoft.com/office/drawing/2014/main" id="{B02B30B1-85C9-4BFB-89EF-F61F699F9CB9}"/>
              </a:ext>
            </a:extLst>
          </p:cNvPr>
          <p:cNvSpPr>
            <a:spLocks noGrp="1"/>
          </p:cNvSpPr>
          <p:nvPr>
            <p:ph type="pic" sz="quarter" idx="39" hasCustomPrompt="1"/>
          </p:nvPr>
        </p:nvSpPr>
        <p:spPr>
          <a:xfrm>
            <a:off x="3479892" y="2503607"/>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2</a:t>
            </a:r>
          </a:p>
          <a:p>
            <a:pPr rtl="0"/>
            <a:r>
              <a:rPr lang="en-GB" noProof="0" dirty="0"/>
              <a:t>Logo</a:t>
            </a:r>
          </a:p>
        </p:txBody>
      </p:sp>
      <p:sp>
        <p:nvSpPr>
          <p:cNvPr id="17" name="Picture Placeholder 11" descr="Competitors’ logos quadrant">
            <a:extLst>
              <a:ext uri="{FF2B5EF4-FFF2-40B4-BE49-F238E27FC236}">
                <a16:creationId xmlns:a16="http://schemas.microsoft.com/office/drawing/2014/main" id="{BB248D0D-569D-4CE5-B4A5-1CB766D4BC25}"/>
              </a:ext>
            </a:extLst>
          </p:cNvPr>
          <p:cNvSpPr>
            <a:spLocks noGrp="1"/>
          </p:cNvSpPr>
          <p:nvPr>
            <p:ph type="pic" sz="quarter" idx="40" hasCustomPrompt="1"/>
          </p:nvPr>
        </p:nvSpPr>
        <p:spPr>
          <a:xfrm>
            <a:off x="1341365" y="2069258"/>
            <a:ext cx="1655064"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1</a:t>
            </a:r>
          </a:p>
          <a:p>
            <a:pPr rtl="0"/>
            <a:r>
              <a:rPr lang="en-GB" noProof="0" dirty="0"/>
              <a:t>Logo</a:t>
            </a:r>
          </a:p>
        </p:txBody>
      </p:sp>
      <p:sp>
        <p:nvSpPr>
          <p:cNvPr id="18" name="Picture Placeholder 11" descr="Competitors’ logos quadrant">
            <a:extLst>
              <a:ext uri="{FF2B5EF4-FFF2-40B4-BE49-F238E27FC236}">
                <a16:creationId xmlns:a16="http://schemas.microsoft.com/office/drawing/2014/main" id="{63441834-C0B7-467E-BB8A-077BFB4CC64D}"/>
              </a:ext>
            </a:extLst>
          </p:cNvPr>
          <p:cNvSpPr>
            <a:spLocks noGrp="1"/>
          </p:cNvSpPr>
          <p:nvPr>
            <p:ph type="pic" sz="quarter" idx="41" hasCustomPrompt="1"/>
          </p:nvPr>
        </p:nvSpPr>
        <p:spPr>
          <a:xfrm>
            <a:off x="2209800" y="4684388"/>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3</a:t>
            </a:r>
          </a:p>
          <a:p>
            <a:pPr rtl="0"/>
            <a:r>
              <a:rPr lang="en-GB" noProof="0" dirty="0"/>
              <a:t>Logo</a:t>
            </a:r>
          </a:p>
        </p:txBody>
      </p:sp>
      <p:sp>
        <p:nvSpPr>
          <p:cNvPr id="20" name="Picture Placeholder 11" descr="Competitors’ logos quadrant">
            <a:extLst>
              <a:ext uri="{FF2B5EF4-FFF2-40B4-BE49-F238E27FC236}">
                <a16:creationId xmlns:a16="http://schemas.microsoft.com/office/drawing/2014/main" id="{4845EF5C-F9AE-4C81-B40A-0EF51B853911}"/>
              </a:ext>
            </a:extLst>
          </p:cNvPr>
          <p:cNvSpPr>
            <a:spLocks noGrp="1"/>
          </p:cNvSpPr>
          <p:nvPr>
            <p:ph type="pic" sz="quarter" idx="42" hasCustomPrompt="1"/>
          </p:nvPr>
        </p:nvSpPr>
        <p:spPr>
          <a:xfrm>
            <a:off x="6654710" y="2594867"/>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4</a:t>
            </a:r>
          </a:p>
          <a:p>
            <a:pPr rtl="0"/>
            <a:r>
              <a:rPr lang="en-GB" noProof="0" dirty="0"/>
              <a:t>Logo</a:t>
            </a:r>
          </a:p>
        </p:txBody>
      </p:sp>
      <p:sp>
        <p:nvSpPr>
          <p:cNvPr id="21" name="Picture Placeholder 11" descr="Competitors’ logos quadrant">
            <a:extLst>
              <a:ext uri="{FF2B5EF4-FFF2-40B4-BE49-F238E27FC236}">
                <a16:creationId xmlns:a16="http://schemas.microsoft.com/office/drawing/2014/main" id="{75396269-14C7-4297-BE40-EB61A04CF4C8}"/>
              </a:ext>
            </a:extLst>
          </p:cNvPr>
          <p:cNvSpPr>
            <a:spLocks noGrp="1"/>
          </p:cNvSpPr>
          <p:nvPr>
            <p:ph type="pic" sz="quarter" idx="43" hasCustomPrompt="1"/>
          </p:nvPr>
        </p:nvSpPr>
        <p:spPr>
          <a:xfrm>
            <a:off x="6455537" y="4853700"/>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5</a:t>
            </a:r>
          </a:p>
          <a:p>
            <a:pPr rtl="0"/>
            <a:r>
              <a:rPr lang="en-GB" noProof="0" dirty="0"/>
              <a:t>Logo</a:t>
            </a:r>
          </a:p>
        </p:txBody>
      </p:sp>
      <p:sp>
        <p:nvSpPr>
          <p:cNvPr id="22" name="Picture Placeholder 11" descr="Competitors’ logos quadrant">
            <a:extLst>
              <a:ext uri="{FF2B5EF4-FFF2-40B4-BE49-F238E27FC236}">
                <a16:creationId xmlns:a16="http://schemas.microsoft.com/office/drawing/2014/main" id="{A9EC32D0-3CC5-4D03-90E1-35DD544F353D}"/>
              </a:ext>
            </a:extLst>
          </p:cNvPr>
          <p:cNvSpPr>
            <a:spLocks noGrp="1"/>
          </p:cNvSpPr>
          <p:nvPr>
            <p:ph type="pic" sz="quarter" idx="44" hasCustomPrompt="1"/>
          </p:nvPr>
        </p:nvSpPr>
        <p:spPr>
          <a:xfrm>
            <a:off x="8965413" y="4121940"/>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6</a:t>
            </a:r>
          </a:p>
          <a:p>
            <a:pPr rtl="0"/>
            <a:r>
              <a:rPr lang="en-GB" noProof="0" dirty="0"/>
              <a:t>Logo</a:t>
            </a:r>
          </a:p>
        </p:txBody>
      </p:sp>
      <p:sp>
        <p:nvSpPr>
          <p:cNvPr id="23" name="Text Placeholder 7">
            <a:extLst>
              <a:ext uri="{FF2B5EF4-FFF2-40B4-BE49-F238E27FC236}">
                <a16:creationId xmlns:a16="http://schemas.microsoft.com/office/drawing/2014/main" id="{C9793465-C4F7-40FC-AEF8-5F868E36ECA3}"/>
              </a:ext>
            </a:extLst>
          </p:cNvPr>
          <p:cNvSpPr>
            <a:spLocks noGrp="1"/>
          </p:cNvSpPr>
          <p:nvPr>
            <p:ph type="body" sz="quarter" idx="46" hasCustomPrompt="1"/>
          </p:nvPr>
        </p:nvSpPr>
        <p:spPr>
          <a:xfrm>
            <a:off x="788628" y="3574970"/>
            <a:ext cx="2741612" cy="248888"/>
          </a:xfrm>
        </p:spPr>
        <p:txBody>
          <a:bodyPr rtlCol="0">
            <a:noAutofit/>
          </a:bodyPr>
          <a:lstStyle>
            <a:lvl1pPr marL="0" indent="0">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More expensive</a:t>
            </a:r>
          </a:p>
        </p:txBody>
      </p:sp>
      <p:sp>
        <p:nvSpPr>
          <p:cNvPr id="24" name="Text Placeholder 7">
            <a:extLst>
              <a:ext uri="{FF2B5EF4-FFF2-40B4-BE49-F238E27FC236}">
                <a16:creationId xmlns:a16="http://schemas.microsoft.com/office/drawing/2014/main" id="{9E34E738-15BA-4311-BA02-5FDA3723F49F}"/>
              </a:ext>
            </a:extLst>
          </p:cNvPr>
          <p:cNvSpPr>
            <a:spLocks noGrp="1"/>
          </p:cNvSpPr>
          <p:nvPr>
            <p:ph type="body" sz="quarter" idx="47" hasCustomPrompt="1"/>
          </p:nvPr>
        </p:nvSpPr>
        <p:spPr>
          <a:xfrm>
            <a:off x="8730592" y="3574970"/>
            <a:ext cx="2741612" cy="248888"/>
          </a:xfrm>
        </p:spPr>
        <p:txBody>
          <a:bodyPr rtlCol="0">
            <a:noAutofit/>
          </a:bodyPr>
          <a:lstStyle>
            <a:lvl1pPr marL="0" indent="0" algn="r">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Less expensive</a:t>
            </a:r>
          </a:p>
        </p:txBody>
      </p:sp>
      <p:sp>
        <p:nvSpPr>
          <p:cNvPr id="27" name="Text Placeholder 7">
            <a:extLst>
              <a:ext uri="{FF2B5EF4-FFF2-40B4-BE49-F238E27FC236}">
                <a16:creationId xmlns:a16="http://schemas.microsoft.com/office/drawing/2014/main" id="{43026573-79FA-414F-85CC-BB2AFC84C272}"/>
              </a:ext>
            </a:extLst>
          </p:cNvPr>
          <p:cNvSpPr>
            <a:spLocks noGrp="1"/>
          </p:cNvSpPr>
          <p:nvPr>
            <p:ph type="body" sz="quarter" idx="48" hasCustomPrompt="1"/>
          </p:nvPr>
        </p:nvSpPr>
        <p:spPr>
          <a:xfrm>
            <a:off x="4641450" y="6142762"/>
            <a:ext cx="2741612" cy="248888"/>
          </a:xfrm>
        </p:spPr>
        <p:txBody>
          <a:bodyPr rtlCol="0">
            <a:noAutofit/>
          </a:bodyPr>
          <a:lstStyle>
            <a:lvl1pPr marL="0" indent="0" algn="ctr">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Less convenient</a:t>
            </a:r>
          </a:p>
        </p:txBody>
      </p:sp>
      <p:sp>
        <p:nvSpPr>
          <p:cNvPr id="28" name="Text Placeholder 7">
            <a:extLst>
              <a:ext uri="{FF2B5EF4-FFF2-40B4-BE49-F238E27FC236}">
                <a16:creationId xmlns:a16="http://schemas.microsoft.com/office/drawing/2014/main" id="{354AC58C-2EFE-42E3-B1C3-3A3F7161FC04}"/>
              </a:ext>
            </a:extLst>
          </p:cNvPr>
          <p:cNvSpPr>
            <a:spLocks noGrp="1"/>
          </p:cNvSpPr>
          <p:nvPr>
            <p:ph type="body" sz="quarter" idx="49" hasCustomPrompt="1"/>
          </p:nvPr>
        </p:nvSpPr>
        <p:spPr>
          <a:xfrm>
            <a:off x="4641450" y="1764281"/>
            <a:ext cx="2741612" cy="248888"/>
          </a:xfrm>
        </p:spPr>
        <p:txBody>
          <a:bodyPr rtlCol="0">
            <a:noAutofit/>
          </a:bodyPr>
          <a:lstStyle>
            <a:lvl1pPr marL="0" indent="0" algn="ctr">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More convenient</a:t>
            </a:r>
          </a:p>
        </p:txBody>
      </p:sp>
      <p:cxnSp>
        <p:nvCxnSpPr>
          <p:cNvPr id="9" name="Straight Arrow Connector 8">
            <a:extLst>
              <a:ext uri="{FF2B5EF4-FFF2-40B4-BE49-F238E27FC236}">
                <a16:creationId xmlns:a16="http://schemas.microsoft.com/office/drawing/2014/main" id="{E3842B13-E900-4B2B-AB93-A64B64227466}"/>
              </a:ext>
            </a:extLst>
          </p:cNvPr>
          <p:cNvCxnSpPr/>
          <p:nvPr userDrawn="1"/>
        </p:nvCxnSpPr>
        <p:spPr>
          <a:xfrm>
            <a:off x="872933" y="3548268"/>
            <a:ext cx="10470378"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EF45D1A3-05DF-4B1E-9C02-6D8A69BE2011}"/>
              </a:ext>
            </a:extLst>
          </p:cNvPr>
          <p:cNvCxnSpPr>
            <a:cxnSpLocks/>
          </p:cNvCxnSpPr>
          <p:nvPr userDrawn="1"/>
        </p:nvCxnSpPr>
        <p:spPr>
          <a:xfrm rot="16200000">
            <a:off x="4098036" y="4142692"/>
            <a:ext cx="3995928"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1" name="Picture Placeholder 11">
            <a:extLst>
              <a:ext uri="{FF2B5EF4-FFF2-40B4-BE49-F238E27FC236}">
                <a16:creationId xmlns:a16="http://schemas.microsoft.com/office/drawing/2014/main" id="{CC01BAE8-6C4C-4DBC-AFB4-6B3BCF8D0714}"/>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882882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hre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9" name="Rectangle 28">
            <a:extLst>
              <a:ext uri="{FF2B5EF4-FFF2-40B4-BE49-F238E27FC236}">
                <a16:creationId xmlns:a16="http://schemas.microsoft.com/office/drawing/2014/main" id="{AF48E4FA-B29A-4342-834B-094336E65A24}"/>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044952"/>
            <a:ext cx="12192000" cy="381304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949850"/>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744B4F49-92DA-40A2-8350-3533265B49EC}" type="datetime1">
              <a:rPr lang="en-GB" noProof="0" smtClean="0"/>
              <a:t>07/12/2023</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053452" y="2435210"/>
            <a:ext cx="2769902" cy="334918"/>
          </a:xfrm>
        </p:spPr>
        <p:txBody>
          <a:bodyPr lIns="0" tIns="0" rIns="0" bIns="0" rtlCol="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053452" y="2784018"/>
            <a:ext cx="2769902" cy="214088"/>
          </a:xfrm>
        </p:spPr>
        <p:txBody>
          <a:bodyPr lIns="0" tIns="0" rIns="0" bIns="0" rtlCol="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536828"/>
            <a:ext cx="10515600" cy="750626"/>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8" name="Rectangle: Rounded Corners 7">
            <a:extLst>
              <a:ext uri="{FF2B5EF4-FFF2-40B4-BE49-F238E27FC236}">
                <a16:creationId xmlns:a16="http://schemas.microsoft.com/office/drawing/2014/main" id="{B8BEE5DC-84EC-43EB-9CD1-9837D8A4F67C}"/>
              </a:ext>
            </a:extLst>
          </p:cNvPr>
          <p:cNvSpPr/>
          <p:nvPr userDrawn="1"/>
        </p:nvSpPr>
        <p:spPr>
          <a:xfrm>
            <a:off x="834925"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7" name="Text Placeholder 11">
            <a:extLst>
              <a:ext uri="{FF2B5EF4-FFF2-40B4-BE49-F238E27FC236}">
                <a16:creationId xmlns:a16="http://schemas.microsoft.com/office/drawing/2014/main" id="{3B7E67C7-1C94-4372-81CF-D888A17E9E66}"/>
              </a:ext>
            </a:extLst>
          </p:cNvPr>
          <p:cNvSpPr>
            <a:spLocks noGrp="1"/>
          </p:cNvSpPr>
          <p:nvPr>
            <p:ph type="body" sz="quarter" idx="48"/>
          </p:nvPr>
        </p:nvSpPr>
        <p:spPr>
          <a:xfrm>
            <a:off x="1053452" y="3276621"/>
            <a:ext cx="2769902" cy="2361398"/>
          </a:xfrm>
        </p:spPr>
        <p:txBody>
          <a:bodyPr lIns="0" tIns="0" rIns="0" bIns="0" rtlCol="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8" name="Text Placeholder 2">
            <a:extLst>
              <a:ext uri="{FF2B5EF4-FFF2-40B4-BE49-F238E27FC236}">
                <a16:creationId xmlns:a16="http://schemas.microsoft.com/office/drawing/2014/main" id="{E1FD2E8C-BDB7-4C4A-B56C-7F3091987DAE}"/>
              </a:ext>
            </a:extLst>
          </p:cNvPr>
          <p:cNvSpPr>
            <a:spLocks noGrp="1"/>
          </p:cNvSpPr>
          <p:nvPr>
            <p:ph type="body" idx="49" hasCustomPrompt="1"/>
          </p:nvPr>
        </p:nvSpPr>
        <p:spPr>
          <a:xfrm>
            <a:off x="8431250" y="2435210"/>
            <a:ext cx="2769902" cy="334918"/>
          </a:xfrm>
        </p:spPr>
        <p:txBody>
          <a:bodyPr lIns="0" tIns="0" rIns="0" bIns="0" rtlCol="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0" name="Text Placeholder 11">
            <a:extLst>
              <a:ext uri="{FF2B5EF4-FFF2-40B4-BE49-F238E27FC236}">
                <a16:creationId xmlns:a16="http://schemas.microsoft.com/office/drawing/2014/main" id="{04038B74-8E2F-43C0-914C-E2BF16883566}"/>
              </a:ext>
            </a:extLst>
          </p:cNvPr>
          <p:cNvSpPr>
            <a:spLocks noGrp="1"/>
          </p:cNvSpPr>
          <p:nvPr>
            <p:ph type="body" sz="quarter" idx="50"/>
          </p:nvPr>
        </p:nvSpPr>
        <p:spPr>
          <a:xfrm>
            <a:off x="8431250" y="2784018"/>
            <a:ext cx="2769902" cy="214088"/>
          </a:xfrm>
        </p:spPr>
        <p:txBody>
          <a:bodyPr lIns="0" tIns="0" rIns="0" bIns="0" rtlCol="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1" name="Rectangle: Rounded Corners 7">
            <a:extLst>
              <a:ext uri="{FF2B5EF4-FFF2-40B4-BE49-F238E27FC236}">
                <a16:creationId xmlns:a16="http://schemas.microsoft.com/office/drawing/2014/main" id="{50BFB1A6-61C6-40D0-A6EC-86ECD5632A5C}"/>
              </a:ext>
            </a:extLst>
          </p:cNvPr>
          <p:cNvSpPr/>
          <p:nvPr userDrawn="1"/>
        </p:nvSpPr>
        <p:spPr>
          <a:xfrm>
            <a:off x="8212723"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Text Placeholder 11">
            <a:extLst>
              <a:ext uri="{FF2B5EF4-FFF2-40B4-BE49-F238E27FC236}">
                <a16:creationId xmlns:a16="http://schemas.microsoft.com/office/drawing/2014/main" id="{AEDB747B-532C-44A9-AD7A-2352A1F089B8}"/>
              </a:ext>
            </a:extLst>
          </p:cNvPr>
          <p:cNvSpPr>
            <a:spLocks noGrp="1"/>
          </p:cNvSpPr>
          <p:nvPr>
            <p:ph type="body" sz="quarter" idx="51"/>
          </p:nvPr>
        </p:nvSpPr>
        <p:spPr>
          <a:xfrm>
            <a:off x="8431250" y="3276621"/>
            <a:ext cx="2769902" cy="2361398"/>
          </a:xfrm>
        </p:spPr>
        <p:txBody>
          <a:bodyPr lIns="0" tIns="0" rIns="0" bIns="0" rtlCol="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4742351" y="2431907"/>
            <a:ext cx="2769902" cy="334918"/>
          </a:xfrm>
        </p:spPr>
        <p:txBody>
          <a:bodyPr lIns="0" tIns="0" rIns="0" bIns="0" rtlCol="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4" name="Text Placeholder 11">
            <a:extLst>
              <a:ext uri="{FF2B5EF4-FFF2-40B4-BE49-F238E27FC236}">
                <a16:creationId xmlns:a16="http://schemas.microsoft.com/office/drawing/2014/main" id="{BED0DB43-ABA6-4E0E-BA64-F6DBD79467F6}"/>
              </a:ext>
            </a:extLst>
          </p:cNvPr>
          <p:cNvSpPr>
            <a:spLocks noGrp="1"/>
          </p:cNvSpPr>
          <p:nvPr>
            <p:ph type="body" sz="quarter" idx="53"/>
          </p:nvPr>
        </p:nvSpPr>
        <p:spPr>
          <a:xfrm>
            <a:off x="4742351" y="2780715"/>
            <a:ext cx="2769902" cy="214088"/>
          </a:xfrm>
        </p:spPr>
        <p:txBody>
          <a:bodyPr lIns="0" tIns="0" rIns="0" bIns="0" rtlCol="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7" name="Rectangle: Rounded Corners 7">
            <a:extLst>
              <a:ext uri="{FF2B5EF4-FFF2-40B4-BE49-F238E27FC236}">
                <a16:creationId xmlns:a16="http://schemas.microsoft.com/office/drawing/2014/main" id="{0FC703B8-4AAD-4000-8C02-C257F7016FFF}"/>
              </a:ext>
            </a:extLst>
          </p:cNvPr>
          <p:cNvSpPr/>
          <p:nvPr userDrawn="1"/>
        </p:nvSpPr>
        <p:spPr>
          <a:xfrm>
            <a:off x="4523824"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8" name="Text Placeholder 11">
            <a:extLst>
              <a:ext uri="{FF2B5EF4-FFF2-40B4-BE49-F238E27FC236}">
                <a16:creationId xmlns:a16="http://schemas.microsoft.com/office/drawing/2014/main" id="{5294241C-27BC-4F81-86AC-BB6A1B6C317E}"/>
              </a:ext>
            </a:extLst>
          </p:cNvPr>
          <p:cNvSpPr>
            <a:spLocks noGrp="1"/>
          </p:cNvSpPr>
          <p:nvPr>
            <p:ph type="body" sz="quarter" idx="54"/>
          </p:nvPr>
        </p:nvSpPr>
        <p:spPr>
          <a:xfrm>
            <a:off x="4742351" y="3273318"/>
            <a:ext cx="2769902" cy="2361398"/>
          </a:xfrm>
        </p:spPr>
        <p:txBody>
          <a:bodyPr lIns="0" tIns="0" rIns="0" bIns="0" rtlCol="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0" name="Picture Placeholder 11">
            <a:extLst>
              <a:ext uri="{FF2B5EF4-FFF2-40B4-BE49-F238E27FC236}">
                <a16:creationId xmlns:a16="http://schemas.microsoft.com/office/drawing/2014/main" id="{A174FF28-7765-4AA3-9FD4-CD935B4751C7}"/>
              </a:ext>
            </a:extLst>
          </p:cNvPr>
          <p:cNvSpPr>
            <a:spLocks noGrp="1"/>
          </p:cNvSpPr>
          <p:nvPr>
            <p:ph type="pic" sz="quarter" idx="55"/>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6450686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able and Chart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6" name="Rectangle 25">
            <a:extLst>
              <a:ext uri="{FF2B5EF4-FFF2-40B4-BE49-F238E27FC236}">
                <a16:creationId xmlns:a16="http://schemas.microsoft.com/office/drawing/2014/main" id="{0F0C2245-DE76-4D87-9695-FB48563BCAE4}"/>
              </a:ext>
            </a:extLst>
          </p:cNvPr>
          <p:cNvSpPr/>
          <p:nvPr userDrawn="1"/>
        </p:nvSpPr>
        <p:spPr>
          <a:xfrm>
            <a:off x="0" y="15802"/>
            <a:ext cx="12192000" cy="6842198"/>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414016"/>
            <a:ext cx="12192000" cy="444398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5A87A146-CB6B-4DF1-95E9-09E9378ABF2A}" type="datetime1">
              <a:rPr lang="en-GB" noProof="0" smtClean="0"/>
              <a:t>07/12/2023</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838199" y="1928770"/>
            <a:ext cx="276990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6402339" y="1925467"/>
            <a:ext cx="276990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1" name="Content Placeholder 10">
            <a:extLst>
              <a:ext uri="{FF2B5EF4-FFF2-40B4-BE49-F238E27FC236}">
                <a16:creationId xmlns:a16="http://schemas.microsoft.com/office/drawing/2014/main" id="{207BEA77-6F19-47A4-89B3-773557D35ADD}"/>
              </a:ext>
            </a:extLst>
          </p:cNvPr>
          <p:cNvSpPr>
            <a:spLocks noGrp="1"/>
          </p:cNvSpPr>
          <p:nvPr>
            <p:ph sz="quarter" idx="53"/>
          </p:nvPr>
        </p:nvSpPr>
        <p:spPr>
          <a:xfrm>
            <a:off x="839788" y="2606834"/>
            <a:ext cx="4913312" cy="3022600"/>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25" name="Content Placeholder 10">
            <a:extLst>
              <a:ext uri="{FF2B5EF4-FFF2-40B4-BE49-F238E27FC236}">
                <a16:creationId xmlns:a16="http://schemas.microsoft.com/office/drawing/2014/main" id="{CB2E1E06-E22D-4555-9D15-BBCA0BE6F5F4}"/>
              </a:ext>
            </a:extLst>
          </p:cNvPr>
          <p:cNvSpPr>
            <a:spLocks noGrp="1"/>
          </p:cNvSpPr>
          <p:nvPr>
            <p:ph sz="quarter" idx="54"/>
          </p:nvPr>
        </p:nvSpPr>
        <p:spPr>
          <a:xfrm>
            <a:off x="6402339" y="2606834"/>
            <a:ext cx="4913312" cy="3022600"/>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29" name="Picture Placeholder 11">
            <a:extLst>
              <a:ext uri="{FF2B5EF4-FFF2-40B4-BE49-F238E27FC236}">
                <a16:creationId xmlns:a16="http://schemas.microsoft.com/office/drawing/2014/main" id="{BF4CB8DC-40CD-4909-8F71-4707DCC2606B}"/>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0965251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meline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49" name="Rectangle 48">
            <a:extLst>
              <a:ext uri="{FF2B5EF4-FFF2-40B4-BE49-F238E27FC236}">
                <a16:creationId xmlns:a16="http://schemas.microsoft.com/office/drawing/2014/main" id="{318B7734-2772-4C9A-BD61-B27A99E74C14}"/>
              </a:ext>
            </a:extLst>
          </p:cNvPr>
          <p:cNvSpPr/>
          <p:nvPr userDrawn="1"/>
        </p:nvSpPr>
        <p:spPr>
          <a:xfrm>
            <a:off x="-3560" y="18540"/>
            <a:ext cx="12192000" cy="68394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429000"/>
            <a:ext cx="12192000" cy="3429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cxnSp>
        <p:nvCxnSpPr>
          <p:cNvPr id="11" name="Straight Connector 10">
            <a:extLst>
              <a:ext uri="{FF2B5EF4-FFF2-40B4-BE49-F238E27FC236}">
                <a16:creationId xmlns:a16="http://schemas.microsoft.com/office/drawing/2014/main" id="{137A0267-8AC8-4915-9542-1B14DD87BB22}"/>
              </a:ext>
            </a:extLst>
          </p:cNvPr>
          <p:cNvCxnSpPr/>
          <p:nvPr userDrawn="1"/>
        </p:nvCxnSpPr>
        <p:spPr>
          <a:xfrm>
            <a:off x="1743456" y="3429000"/>
            <a:ext cx="8705088" cy="0"/>
          </a:xfrm>
          <a:prstGeom prst="line">
            <a:avLst/>
          </a:prstGeom>
          <a:ln w="50800">
            <a:solidFill>
              <a:schemeClr val="bg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B6E3050F-93FC-4B70-9063-66124832755B}" type="datetime1">
              <a:rPr lang="en-GB" noProof="0" smtClean="0"/>
              <a:t>07/12/2023</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711126"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711127"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3542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8" name="Oval 7">
            <a:extLst>
              <a:ext uri="{FF2B5EF4-FFF2-40B4-BE49-F238E27FC236}">
                <a16:creationId xmlns:a16="http://schemas.microsoft.com/office/drawing/2014/main" id="{CD691C53-AE3E-4F20-95DD-9685FED4F5A1}"/>
              </a:ext>
            </a:extLst>
          </p:cNvPr>
          <p:cNvSpPr/>
          <p:nvPr userDrawn="1"/>
        </p:nvSpPr>
        <p:spPr>
          <a:xfrm>
            <a:off x="1053452"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7" name="Oval 16">
            <a:extLst>
              <a:ext uri="{FF2B5EF4-FFF2-40B4-BE49-F238E27FC236}">
                <a16:creationId xmlns:a16="http://schemas.microsoft.com/office/drawing/2014/main" id="{C2CDE282-1A6F-4DBA-865E-1B11BA3ABC55}"/>
              </a:ext>
            </a:extLst>
          </p:cNvPr>
          <p:cNvSpPr/>
          <p:nvPr userDrawn="1"/>
        </p:nvSpPr>
        <p:spPr>
          <a:xfrm>
            <a:off x="9803524"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8" name="Oval 17">
            <a:extLst>
              <a:ext uri="{FF2B5EF4-FFF2-40B4-BE49-F238E27FC236}">
                <a16:creationId xmlns:a16="http://schemas.microsoft.com/office/drawing/2014/main" id="{5EA74B15-692A-450D-B310-878022A27D88}"/>
              </a:ext>
            </a:extLst>
          </p:cNvPr>
          <p:cNvSpPr/>
          <p:nvPr userDrawn="1"/>
        </p:nvSpPr>
        <p:spPr>
          <a:xfrm>
            <a:off x="3240970"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Oval 19">
            <a:extLst>
              <a:ext uri="{FF2B5EF4-FFF2-40B4-BE49-F238E27FC236}">
                <a16:creationId xmlns:a16="http://schemas.microsoft.com/office/drawing/2014/main" id="{6CE791CF-B7E8-4D71-8684-B32E8C8F4301}"/>
              </a:ext>
            </a:extLst>
          </p:cNvPr>
          <p:cNvSpPr/>
          <p:nvPr userDrawn="1"/>
        </p:nvSpPr>
        <p:spPr>
          <a:xfrm>
            <a:off x="5428488"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1" name="Oval 20">
            <a:extLst>
              <a:ext uri="{FF2B5EF4-FFF2-40B4-BE49-F238E27FC236}">
                <a16:creationId xmlns:a16="http://schemas.microsoft.com/office/drawing/2014/main" id="{4AD3D6DD-0953-43C9-8188-184BE5DA2793}"/>
              </a:ext>
            </a:extLst>
          </p:cNvPr>
          <p:cNvSpPr/>
          <p:nvPr userDrawn="1"/>
        </p:nvSpPr>
        <p:spPr>
          <a:xfrm>
            <a:off x="7616006"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4" name="Text Placeholder 2">
            <a:extLst>
              <a:ext uri="{FF2B5EF4-FFF2-40B4-BE49-F238E27FC236}">
                <a16:creationId xmlns:a16="http://schemas.microsoft.com/office/drawing/2014/main" id="{27E8A912-57C4-484A-BC10-933FA672E854}"/>
              </a:ext>
            </a:extLst>
          </p:cNvPr>
          <p:cNvSpPr>
            <a:spLocks noGrp="1"/>
          </p:cNvSpPr>
          <p:nvPr>
            <p:ph type="body" idx="48" hasCustomPrompt="1"/>
          </p:nvPr>
        </p:nvSpPr>
        <p:spPr>
          <a:xfrm>
            <a:off x="9452932"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7" name="Text Placeholder 11">
            <a:extLst>
              <a:ext uri="{FF2B5EF4-FFF2-40B4-BE49-F238E27FC236}">
                <a16:creationId xmlns:a16="http://schemas.microsoft.com/office/drawing/2014/main" id="{B7A3AAFE-6461-4AE9-B70B-74CB089850AE}"/>
              </a:ext>
            </a:extLst>
          </p:cNvPr>
          <p:cNvSpPr>
            <a:spLocks noGrp="1"/>
          </p:cNvSpPr>
          <p:nvPr>
            <p:ph type="body" sz="quarter" idx="49"/>
          </p:nvPr>
        </p:nvSpPr>
        <p:spPr>
          <a:xfrm>
            <a:off x="9452933"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8" name="Text Placeholder 2">
            <a:extLst>
              <a:ext uri="{FF2B5EF4-FFF2-40B4-BE49-F238E27FC236}">
                <a16:creationId xmlns:a16="http://schemas.microsoft.com/office/drawing/2014/main" id="{B3255040-19AE-4D3C-B7EB-0DFF91543E37}"/>
              </a:ext>
            </a:extLst>
          </p:cNvPr>
          <p:cNvSpPr>
            <a:spLocks noGrp="1"/>
          </p:cNvSpPr>
          <p:nvPr>
            <p:ph type="body" idx="50" hasCustomPrompt="1"/>
          </p:nvPr>
        </p:nvSpPr>
        <p:spPr>
          <a:xfrm>
            <a:off x="2896577"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9" name="Text Placeholder 11">
            <a:extLst>
              <a:ext uri="{FF2B5EF4-FFF2-40B4-BE49-F238E27FC236}">
                <a16:creationId xmlns:a16="http://schemas.microsoft.com/office/drawing/2014/main" id="{FBE4D9BD-0351-4B91-B0BC-1DC3E5348A99}"/>
              </a:ext>
            </a:extLst>
          </p:cNvPr>
          <p:cNvSpPr>
            <a:spLocks noGrp="1"/>
          </p:cNvSpPr>
          <p:nvPr>
            <p:ph type="body" sz="quarter" idx="51"/>
          </p:nvPr>
        </p:nvSpPr>
        <p:spPr>
          <a:xfrm>
            <a:off x="2896578"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0" name="Text Placeholder 2">
            <a:extLst>
              <a:ext uri="{FF2B5EF4-FFF2-40B4-BE49-F238E27FC236}">
                <a16:creationId xmlns:a16="http://schemas.microsoft.com/office/drawing/2014/main" id="{98AB56CF-F4C5-4F54-9C81-C6AF325445C4}"/>
              </a:ext>
            </a:extLst>
          </p:cNvPr>
          <p:cNvSpPr>
            <a:spLocks noGrp="1"/>
          </p:cNvSpPr>
          <p:nvPr>
            <p:ph type="body" idx="52" hasCustomPrompt="1"/>
          </p:nvPr>
        </p:nvSpPr>
        <p:spPr>
          <a:xfrm>
            <a:off x="5082028"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1" name="Text Placeholder 11">
            <a:extLst>
              <a:ext uri="{FF2B5EF4-FFF2-40B4-BE49-F238E27FC236}">
                <a16:creationId xmlns:a16="http://schemas.microsoft.com/office/drawing/2014/main" id="{EDAADAFF-CDF8-4B5A-B4AF-07A1E3BDCFFD}"/>
              </a:ext>
            </a:extLst>
          </p:cNvPr>
          <p:cNvSpPr>
            <a:spLocks noGrp="1"/>
          </p:cNvSpPr>
          <p:nvPr>
            <p:ph type="body" sz="quarter" idx="53"/>
          </p:nvPr>
        </p:nvSpPr>
        <p:spPr>
          <a:xfrm>
            <a:off x="5082029"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2" name="Text Placeholder 2">
            <a:extLst>
              <a:ext uri="{FF2B5EF4-FFF2-40B4-BE49-F238E27FC236}">
                <a16:creationId xmlns:a16="http://schemas.microsoft.com/office/drawing/2014/main" id="{455E4403-2A75-455B-8AB8-D9D2DEE6B4B8}"/>
              </a:ext>
            </a:extLst>
          </p:cNvPr>
          <p:cNvSpPr>
            <a:spLocks noGrp="1"/>
          </p:cNvSpPr>
          <p:nvPr>
            <p:ph type="body" idx="54" hasCustomPrompt="1"/>
          </p:nvPr>
        </p:nvSpPr>
        <p:spPr>
          <a:xfrm>
            <a:off x="7267480"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3" name="Text Placeholder 11">
            <a:extLst>
              <a:ext uri="{FF2B5EF4-FFF2-40B4-BE49-F238E27FC236}">
                <a16:creationId xmlns:a16="http://schemas.microsoft.com/office/drawing/2014/main" id="{72A71372-85B1-4BE9-AFC9-78A34420C192}"/>
              </a:ext>
            </a:extLst>
          </p:cNvPr>
          <p:cNvSpPr>
            <a:spLocks noGrp="1"/>
          </p:cNvSpPr>
          <p:nvPr>
            <p:ph type="body" sz="quarter" idx="55"/>
          </p:nvPr>
        </p:nvSpPr>
        <p:spPr>
          <a:xfrm>
            <a:off x="7267481"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9" name="Text Placeholder 2">
            <a:extLst>
              <a:ext uri="{FF2B5EF4-FFF2-40B4-BE49-F238E27FC236}">
                <a16:creationId xmlns:a16="http://schemas.microsoft.com/office/drawing/2014/main" id="{450A7337-3C0A-4855-BC87-AA251494827A}"/>
              </a:ext>
            </a:extLst>
          </p:cNvPr>
          <p:cNvSpPr>
            <a:spLocks noGrp="1"/>
          </p:cNvSpPr>
          <p:nvPr>
            <p:ph type="body" idx="56" hasCustomPrompt="1"/>
          </p:nvPr>
        </p:nvSpPr>
        <p:spPr>
          <a:xfrm>
            <a:off x="1053452" y="3074289"/>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0" name="Text Placeholder 2">
            <a:extLst>
              <a:ext uri="{FF2B5EF4-FFF2-40B4-BE49-F238E27FC236}">
                <a16:creationId xmlns:a16="http://schemas.microsoft.com/office/drawing/2014/main" id="{D7169E62-2B9B-4CF2-B2E2-3FD55EEEFF87}"/>
              </a:ext>
            </a:extLst>
          </p:cNvPr>
          <p:cNvSpPr>
            <a:spLocks noGrp="1"/>
          </p:cNvSpPr>
          <p:nvPr>
            <p:ph type="body" idx="57" hasCustomPrompt="1"/>
          </p:nvPr>
        </p:nvSpPr>
        <p:spPr>
          <a:xfrm>
            <a:off x="1053452" y="3471539"/>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1" name="Text Placeholder 2">
            <a:extLst>
              <a:ext uri="{FF2B5EF4-FFF2-40B4-BE49-F238E27FC236}">
                <a16:creationId xmlns:a16="http://schemas.microsoft.com/office/drawing/2014/main" id="{AC0575D2-AA1D-44C6-9FB3-21ADF8988B54}"/>
              </a:ext>
            </a:extLst>
          </p:cNvPr>
          <p:cNvSpPr>
            <a:spLocks noGrp="1"/>
          </p:cNvSpPr>
          <p:nvPr>
            <p:ph type="body" idx="58" hasCustomPrompt="1"/>
          </p:nvPr>
        </p:nvSpPr>
        <p:spPr>
          <a:xfrm>
            <a:off x="3240970" y="3068944"/>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2" name="Text Placeholder 2">
            <a:extLst>
              <a:ext uri="{FF2B5EF4-FFF2-40B4-BE49-F238E27FC236}">
                <a16:creationId xmlns:a16="http://schemas.microsoft.com/office/drawing/2014/main" id="{2BBDBCDC-6887-4C68-B9B1-5692A081F030}"/>
              </a:ext>
            </a:extLst>
          </p:cNvPr>
          <p:cNvSpPr>
            <a:spLocks noGrp="1"/>
          </p:cNvSpPr>
          <p:nvPr>
            <p:ph type="body" idx="59" hasCustomPrompt="1"/>
          </p:nvPr>
        </p:nvSpPr>
        <p:spPr>
          <a:xfrm>
            <a:off x="3240970" y="3466194"/>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3" name="Text Placeholder 2">
            <a:extLst>
              <a:ext uri="{FF2B5EF4-FFF2-40B4-BE49-F238E27FC236}">
                <a16:creationId xmlns:a16="http://schemas.microsoft.com/office/drawing/2014/main" id="{6ABCAEE9-21FE-4449-83EB-FBEC4248EE5E}"/>
              </a:ext>
            </a:extLst>
          </p:cNvPr>
          <p:cNvSpPr>
            <a:spLocks noGrp="1"/>
          </p:cNvSpPr>
          <p:nvPr>
            <p:ph type="body" idx="60" hasCustomPrompt="1"/>
          </p:nvPr>
        </p:nvSpPr>
        <p:spPr>
          <a:xfrm>
            <a:off x="5428488" y="3077096"/>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4" name="Text Placeholder 2">
            <a:extLst>
              <a:ext uri="{FF2B5EF4-FFF2-40B4-BE49-F238E27FC236}">
                <a16:creationId xmlns:a16="http://schemas.microsoft.com/office/drawing/2014/main" id="{95136500-0830-4515-8356-C6B23041E5C7}"/>
              </a:ext>
            </a:extLst>
          </p:cNvPr>
          <p:cNvSpPr>
            <a:spLocks noGrp="1"/>
          </p:cNvSpPr>
          <p:nvPr>
            <p:ph type="body" idx="61" hasCustomPrompt="1"/>
          </p:nvPr>
        </p:nvSpPr>
        <p:spPr>
          <a:xfrm>
            <a:off x="5428488" y="3474346"/>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5" name="Text Placeholder 2">
            <a:extLst>
              <a:ext uri="{FF2B5EF4-FFF2-40B4-BE49-F238E27FC236}">
                <a16:creationId xmlns:a16="http://schemas.microsoft.com/office/drawing/2014/main" id="{CBD503F2-AFE4-4764-8A65-FCC3DF905012}"/>
              </a:ext>
            </a:extLst>
          </p:cNvPr>
          <p:cNvSpPr>
            <a:spLocks noGrp="1"/>
          </p:cNvSpPr>
          <p:nvPr>
            <p:ph type="body" idx="62" hasCustomPrompt="1"/>
          </p:nvPr>
        </p:nvSpPr>
        <p:spPr>
          <a:xfrm>
            <a:off x="7616006" y="3082825"/>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6" name="Text Placeholder 2">
            <a:extLst>
              <a:ext uri="{FF2B5EF4-FFF2-40B4-BE49-F238E27FC236}">
                <a16:creationId xmlns:a16="http://schemas.microsoft.com/office/drawing/2014/main" id="{7DC0A657-989F-4B29-8E27-DDC81B0140EE}"/>
              </a:ext>
            </a:extLst>
          </p:cNvPr>
          <p:cNvSpPr>
            <a:spLocks noGrp="1"/>
          </p:cNvSpPr>
          <p:nvPr>
            <p:ph type="body" idx="63" hasCustomPrompt="1"/>
          </p:nvPr>
        </p:nvSpPr>
        <p:spPr>
          <a:xfrm>
            <a:off x="7616006" y="3480075"/>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7" name="Text Placeholder 2">
            <a:extLst>
              <a:ext uri="{FF2B5EF4-FFF2-40B4-BE49-F238E27FC236}">
                <a16:creationId xmlns:a16="http://schemas.microsoft.com/office/drawing/2014/main" id="{8437BAC6-4C02-46D8-AB5C-54416FDC4E11}"/>
              </a:ext>
            </a:extLst>
          </p:cNvPr>
          <p:cNvSpPr>
            <a:spLocks noGrp="1"/>
          </p:cNvSpPr>
          <p:nvPr>
            <p:ph type="body" idx="64" hasCustomPrompt="1"/>
          </p:nvPr>
        </p:nvSpPr>
        <p:spPr>
          <a:xfrm>
            <a:off x="9803524" y="3079749"/>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8" name="Text Placeholder 2">
            <a:extLst>
              <a:ext uri="{FF2B5EF4-FFF2-40B4-BE49-F238E27FC236}">
                <a16:creationId xmlns:a16="http://schemas.microsoft.com/office/drawing/2014/main" id="{E0840D65-23FD-4BDF-B966-5BF3BE32F620}"/>
              </a:ext>
            </a:extLst>
          </p:cNvPr>
          <p:cNvSpPr>
            <a:spLocks noGrp="1"/>
          </p:cNvSpPr>
          <p:nvPr>
            <p:ph type="body" idx="65" hasCustomPrompt="1"/>
          </p:nvPr>
        </p:nvSpPr>
        <p:spPr>
          <a:xfrm>
            <a:off x="9803524" y="3476999"/>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50" name="Picture Placeholder 11">
            <a:extLst>
              <a:ext uri="{FF2B5EF4-FFF2-40B4-BE49-F238E27FC236}">
                <a16:creationId xmlns:a16="http://schemas.microsoft.com/office/drawing/2014/main" id="{DBB3EB4E-1DA2-4278-B918-D5B7EDBD9B35}"/>
              </a:ext>
            </a:extLst>
          </p:cNvPr>
          <p:cNvSpPr>
            <a:spLocks noGrp="1"/>
          </p:cNvSpPr>
          <p:nvPr>
            <p:ph type="pic" sz="quarter" idx="66"/>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5107192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Content and Logo 2">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7046AEAD-3DEB-4BB8-86B7-29BF6B24523F}" type="datetime1">
              <a:rPr lang="en-GB" noProof="0" smtClean="0"/>
              <a:t>07/12/2023</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1" name="Content Placeholder 10">
            <a:extLst>
              <a:ext uri="{FF2B5EF4-FFF2-40B4-BE49-F238E27FC236}">
                <a16:creationId xmlns:a16="http://schemas.microsoft.com/office/drawing/2014/main" id="{207BEA77-6F19-47A4-89B3-773557D35ADD}"/>
              </a:ext>
            </a:extLst>
          </p:cNvPr>
          <p:cNvSpPr>
            <a:spLocks noGrp="1"/>
          </p:cNvSpPr>
          <p:nvPr>
            <p:ph sz="quarter" idx="53"/>
          </p:nvPr>
        </p:nvSpPr>
        <p:spPr>
          <a:xfrm>
            <a:off x="839787" y="1943100"/>
            <a:ext cx="10512425" cy="3686334"/>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16" name="Picture Placeholder 11">
            <a:extLst>
              <a:ext uri="{FF2B5EF4-FFF2-40B4-BE49-F238E27FC236}">
                <a16:creationId xmlns:a16="http://schemas.microsoft.com/office/drawing/2014/main" id="{429030D9-F540-4B24-AA27-17B8726068F1}"/>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41276746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eam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7" y="6408"/>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154680"/>
            <a:ext cx="12192000" cy="370332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B13CB914-C5A3-480F-AC6D-52BB3E11D2B7}" type="datetime1">
              <a:rPr lang="en-GB" noProof="0" smtClean="0"/>
              <a:t>07/12/2023</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10515600" cy="588736"/>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4711049" y="4355957"/>
            <a:ext cx="2769902" cy="334918"/>
          </a:xfrm>
        </p:spPr>
        <p:txBody>
          <a:bodyPr lIns="0" tIns="0" rIns="0" bIns="0" rtlCol="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4" name="Text Placeholder 11">
            <a:extLst>
              <a:ext uri="{FF2B5EF4-FFF2-40B4-BE49-F238E27FC236}">
                <a16:creationId xmlns:a16="http://schemas.microsoft.com/office/drawing/2014/main" id="{BED0DB43-ABA6-4E0E-BA64-F6DBD79467F6}"/>
              </a:ext>
            </a:extLst>
          </p:cNvPr>
          <p:cNvSpPr>
            <a:spLocks noGrp="1"/>
          </p:cNvSpPr>
          <p:nvPr>
            <p:ph type="body" sz="quarter" idx="53"/>
          </p:nvPr>
        </p:nvSpPr>
        <p:spPr>
          <a:xfrm>
            <a:off x="4711049" y="4736849"/>
            <a:ext cx="2769902" cy="214088"/>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8" name="Text Placeholder 11">
            <a:extLst>
              <a:ext uri="{FF2B5EF4-FFF2-40B4-BE49-F238E27FC236}">
                <a16:creationId xmlns:a16="http://schemas.microsoft.com/office/drawing/2014/main" id="{5294241C-27BC-4F81-86AC-BB6A1B6C317E}"/>
              </a:ext>
            </a:extLst>
          </p:cNvPr>
          <p:cNvSpPr>
            <a:spLocks noGrp="1"/>
          </p:cNvSpPr>
          <p:nvPr>
            <p:ph type="body" sz="quarter" idx="54"/>
          </p:nvPr>
        </p:nvSpPr>
        <p:spPr>
          <a:xfrm>
            <a:off x="4711049" y="5004864"/>
            <a:ext cx="2769902" cy="824020"/>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1" name="Picture Placeholder 10">
            <a:extLst>
              <a:ext uri="{FF2B5EF4-FFF2-40B4-BE49-F238E27FC236}">
                <a16:creationId xmlns:a16="http://schemas.microsoft.com/office/drawing/2014/main" id="{FA998E5C-D637-4A1F-9056-73766B04FE2B}"/>
              </a:ext>
            </a:extLst>
          </p:cNvPr>
          <p:cNvSpPr>
            <a:spLocks noGrp="1"/>
          </p:cNvSpPr>
          <p:nvPr>
            <p:ph type="pic" sz="quarter" idx="55"/>
          </p:nvPr>
        </p:nvSpPr>
        <p:spPr>
          <a:xfrm>
            <a:off x="5145170" y="2212908"/>
            <a:ext cx="1901952" cy="1901952"/>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25" name="Text Placeholder 2">
            <a:extLst>
              <a:ext uri="{FF2B5EF4-FFF2-40B4-BE49-F238E27FC236}">
                <a16:creationId xmlns:a16="http://schemas.microsoft.com/office/drawing/2014/main" id="{F89779B3-74BD-410E-8DCD-302D161A4673}"/>
              </a:ext>
            </a:extLst>
          </p:cNvPr>
          <p:cNvSpPr>
            <a:spLocks noGrp="1"/>
          </p:cNvSpPr>
          <p:nvPr>
            <p:ph type="body" idx="56" hasCustomPrompt="1"/>
          </p:nvPr>
        </p:nvSpPr>
        <p:spPr>
          <a:xfrm>
            <a:off x="8147243" y="4357953"/>
            <a:ext cx="2769902" cy="334918"/>
          </a:xfrm>
        </p:spPr>
        <p:txBody>
          <a:bodyPr lIns="0" tIns="0" rIns="0" bIns="0" rtlCol="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6" name="Text Placeholder 11">
            <a:extLst>
              <a:ext uri="{FF2B5EF4-FFF2-40B4-BE49-F238E27FC236}">
                <a16:creationId xmlns:a16="http://schemas.microsoft.com/office/drawing/2014/main" id="{B367781E-9C82-4788-A807-0111EF793B63}"/>
              </a:ext>
            </a:extLst>
          </p:cNvPr>
          <p:cNvSpPr>
            <a:spLocks noGrp="1"/>
          </p:cNvSpPr>
          <p:nvPr>
            <p:ph type="body" sz="quarter" idx="57"/>
          </p:nvPr>
        </p:nvSpPr>
        <p:spPr>
          <a:xfrm>
            <a:off x="8147243" y="4738845"/>
            <a:ext cx="2769902" cy="214088"/>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9" name="Text Placeholder 11">
            <a:extLst>
              <a:ext uri="{FF2B5EF4-FFF2-40B4-BE49-F238E27FC236}">
                <a16:creationId xmlns:a16="http://schemas.microsoft.com/office/drawing/2014/main" id="{C5484CD3-57F0-46B6-96E6-54BDB7A030D4}"/>
              </a:ext>
            </a:extLst>
          </p:cNvPr>
          <p:cNvSpPr>
            <a:spLocks noGrp="1"/>
          </p:cNvSpPr>
          <p:nvPr>
            <p:ph type="body" sz="quarter" idx="58"/>
          </p:nvPr>
        </p:nvSpPr>
        <p:spPr>
          <a:xfrm>
            <a:off x="8147243" y="5006860"/>
            <a:ext cx="2769902" cy="824020"/>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0" name="Picture Placeholder 10">
            <a:extLst>
              <a:ext uri="{FF2B5EF4-FFF2-40B4-BE49-F238E27FC236}">
                <a16:creationId xmlns:a16="http://schemas.microsoft.com/office/drawing/2014/main" id="{383DFDF4-9A8E-4653-9207-FC82A7B603A9}"/>
              </a:ext>
            </a:extLst>
          </p:cNvPr>
          <p:cNvSpPr>
            <a:spLocks noGrp="1"/>
          </p:cNvSpPr>
          <p:nvPr>
            <p:ph type="pic" sz="quarter" idx="59"/>
          </p:nvPr>
        </p:nvSpPr>
        <p:spPr>
          <a:xfrm>
            <a:off x="8580060" y="2212908"/>
            <a:ext cx="1901952" cy="1901952"/>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1272438" y="4372425"/>
            <a:ext cx="2769902" cy="334918"/>
          </a:xfrm>
        </p:spPr>
        <p:txBody>
          <a:bodyPr lIns="0" tIns="0" rIns="0" bIns="0" rtlCol="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1272438" y="4753317"/>
            <a:ext cx="2769902" cy="214088"/>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3" name="Text Placeholder 11">
            <a:extLst>
              <a:ext uri="{FF2B5EF4-FFF2-40B4-BE49-F238E27FC236}">
                <a16:creationId xmlns:a16="http://schemas.microsoft.com/office/drawing/2014/main" id="{A582499F-142E-436A-931B-C9E57565DF2F}"/>
              </a:ext>
            </a:extLst>
          </p:cNvPr>
          <p:cNvSpPr>
            <a:spLocks noGrp="1"/>
          </p:cNvSpPr>
          <p:nvPr>
            <p:ph type="body" sz="quarter" idx="62"/>
          </p:nvPr>
        </p:nvSpPr>
        <p:spPr>
          <a:xfrm>
            <a:off x="1272438" y="5021332"/>
            <a:ext cx="2769902" cy="824020"/>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710279" y="2212908"/>
            <a:ext cx="1901952" cy="1901952"/>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36" name="Picture Placeholder 11">
            <a:extLst>
              <a:ext uri="{FF2B5EF4-FFF2-40B4-BE49-F238E27FC236}">
                <a16:creationId xmlns:a16="http://schemas.microsoft.com/office/drawing/2014/main" id="{6CAD31EE-07E0-48DC-8A30-3C3AC6285B2A}"/>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40349425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eam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0" name="Rectangle 79">
            <a:extLst>
              <a:ext uri="{FF2B5EF4-FFF2-40B4-BE49-F238E27FC236}">
                <a16:creationId xmlns:a16="http://schemas.microsoft.com/office/drawing/2014/main" id="{067B149A-3C8A-48D5-A7CF-D900619C493B}"/>
              </a:ext>
            </a:extLst>
          </p:cNvPr>
          <p:cNvSpPr/>
          <p:nvPr userDrawn="1"/>
        </p:nvSpPr>
        <p:spPr>
          <a:xfrm>
            <a:off x="0" y="4749"/>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368296"/>
            <a:ext cx="12192000" cy="448970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5B8FD4D8-A432-4EC9-B90A-A467D8770C45}" type="datetime1">
              <a:rPr lang="en-GB" noProof="0" smtClean="0"/>
              <a:t>07/12/2023</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10515600" cy="552848"/>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2534173" y="3053492"/>
            <a:ext cx="1908000" cy="591259"/>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2534173" y="369072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207008" y="2841244"/>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6072016" y="3053492"/>
            <a:ext cx="1908000" cy="591259"/>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6072016" y="369072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46" name="Picture Placeholder 10">
            <a:extLst>
              <a:ext uri="{FF2B5EF4-FFF2-40B4-BE49-F238E27FC236}">
                <a16:creationId xmlns:a16="http://schemas.microsoft.com/office/drawing/2014/main" id="{C3CA770E-AF5C-412A-8286-39C2516C33FB}"/>
              </a:ext>
            </a:extLst>
          </p:cNvPr>
          <p:cNvSpPr>
            <a:spLocks noGrp="1"/>
          </p:cNvSpPr>
          <p:nvPr>
            <p:ph type="pic" sz="quarter" idx="73"/>
          </p:nvPr>
        </p:nvSpPr>
        <p:spPr>
          <a:xfrm>
            <a:off x="4744851" y="2841244"/>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50" name="Text Placeholder 2">
            <a:extLst>
              <a:ext uri="{FF2B5EF4-FFF2-40B4-BE49-F238E27FC236}">
                <a16:creationId xmlns:a16="http://schemas.microsoft.com/office/drawing/2014/main" id="{42536D59-8909-4D52-8F15-FBD7DDF9B649}"/>
              </a:ext>
            </a:extLst>
          </p:cNvPr>
          <p:cNvSpPr>
            <a:spLocks noGrp="1"/>
          </p:cNvSpPr>
          <p:nvPr>
            <p:ph type="body" idx="74" hasCustomPrompt="1"/>
          </p:nvPr>
        </p:nvSpPr>
        <p:spPr>
          <a:xfrm>
            <a:off x="9516223" y="3053492"/>
            <a:ext cx="1908000" cy="591259"/>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51" name="Text Placeholder 11">
            <a:extLst>
              <a:ext uri="{FF2B5EF4-FFF2-40B4-BE49-F238E27FC236}">
                <a16:creationId xmlns:a16="http://schemas.microsoft.com/office/drawing/2014/main" id="{2222413B-A6E3-48FA-8BD0-7B34247C7881}"/>
              </a:ext>
            </a:extLst>
          </p:cNvPr>
          <p:cNvSpPr>
            <a:spLocks noGrp="1"/>
          </p:cNvSpPr>
          <p:nvPr>
            <p:ph type="body" sz="quarter" idx="75"/>
          </p:nvPr>
        </p:nvSpPr>
        <p:spPr>
          <a:xfrm>
            <a:off x="9516223" y="369072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52" name="Picture Placeholder 10">
            <a:extLst>
              <a:ext uri="{FF2B5EF4-FFF2-40B4-BE49-F238E27FC236}">
                <a16:creationId xmlns:a16="http://schemas.microsoft.com/office/drawing/2014/main" id="{6F69DD81-BD33-4878-BE6B-E6252B0E4610}"/>
              </a:ext>
            </a:extLst>
          </p:cNvPr>
          <p:cNvSpPr>
            <a:spLocks noGrp="1"/>
          </p:cNvSpPr>
          <p:nvPr>
            <p:ph type="pic" sz="quarter" idx="76"/>
          </p:nvPr>
        </p:nvSpPr>
        <p:spPr>
          <a:xfrm>
            <a:off x="8189058" y="2841244"/>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71" name="Text Placeholder 2">
            <a:extLst>
              <a:ext uri="{FF2B5EF4-FFF2-40B4-BE49-F238E27FC236}">
                <a16:creationId xmlns:a16="http://schemas.microsoft.com/office/drawing/2014/main" id="{F7F53399-AF88-4B19-8C26-1A63E023245D}"/>
              </a:ext>
            </a:extLst>
          </p:cNvPr>
          <p:cNvSpPr>
            <a:spLocks noGrp="1"/>
          </p:cNvSpPr>
          <p:nvPr>
            <p:ph type="body" idx="77" hasCustomPrompt="1"/>
          </p:nvPr>
        </p:nvSpPr>
        <p:spPr>
          <a:xfrm>
            <a:off x="2534173" y="4675444"/>
            <a:ext cx="1908000" cy="612438"/>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72" name="Text Placeholder 11">
            <a:extLst>
              <a:ext uri="{FF2B5EF4-FFF2-40B4-BE49-F238E27FC236}">
                <a16:creationId xmlns:a16="http://schemas.microsoft.com/office/drawing/2014/main" id="{CCEF4D60-F822-4C96-86FD-DE22EF496C76}"/>
              </a:ext>
            </a:extLst>
          </p:cNvPr>
          <p:cNvSpPr>
            <a:spLocks noGrp="1"/>
          </p:cNvSpPr>
          <p:nvPr>
            <p:ph type="body" sz="quarter" idx="78"/>
          </p:nvPr>
        </p:nvSpPr>
        <p:spPr>
          <a:xfrm>
            <a:off x="2534173" y="533385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73" name="Picture Placeholder 10">
            <a:extLst>
              <a:ext uri="{FF2B5EF4-FFF2-40B4-BE49-F238E27FC236}">
                <a16:creationId xmlns:a16="http://schemas.microsoft.com/office/drawing/2014/main" id="{B4A9AE49-2C61-49A9-BBAB-B10B7982EF05}"/>
              </a:ext>
            </a:extLst>
          </p:cNvPr>
          <p:cNvSpPr>
            <a:spLocks noGrp="1"/>
          </p:cNvSpPr>
          <p:nvPr>
            <p:ph type="pic" sz="quarter" idx="79"/>
          </p:nvPr>
        </p:nvSpPr>
        <p:spPr>
          <a:xfrm>
            <a:off x="1207008" y="4484375"/>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74" name="Text Placeholder 2">
            <a:extLst>
              <a:ext uri="{FF2B5EF4-FFF2-40B4-BE49-F238E27FC236}">
                <a16:creationId xmlns:a16="http://schemas.microsoft.com/office/drawing/2014/main" id="{59FC5F10-BCA0-4110-AEDF-4A9729F7FDF3}"/>
              </a:ext>
            </a:extLst>
          </p:cNvPr>
          <p:cNvSpPr>
            <a:spLocks noGrp="1"/>
          </p:cNvSpPr>
          <p:nvPr>
            <p:ph type="body" idx="80" hasCustomPrompt="1"/>
          </p:nvPr>
        </p:nvSpPr>
        <p:spPr>
          <a:xfrm>
            <a:off x="6072016" y="4675444"/>
            <a:ext cx="1908000" cy="612438"/>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75" name="Text Placeholder 11">
            <a:extLst>
              <a:ext uri="{FF2B5EF4-FFF2-40B4-BE49-F238E27FC236}">
                <a16:creationId xmlns:a16="http://schemas.microsoft.com/office/drawing/2014/main" id="{D74DE44D-21EB-4B7D-A729-0564A65C12D5}"/>
              </a:ext>
            </a:extLst>
          </p:cNvPr>
          <p:cNvSpPr>
            <a:spLocks noGrp="1"/>
          </p:cNvSpPr>
          <p:nvPr>
            <p:ph type="body" sz="quarter" idx="81"/>
          </p:nvPr>
        </p:nvSpPr>
        <p:spPr>
          <a:xfrm>
            <a:off x="6072016" y="533385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76" name="Picture Placeholder 10">
            <a:extLst>
              <a:ext uri="{FF2B5EF4-FFF2-40B4-BE49-F238E27FC236}">
                <a16:creationId xmlns:a16="http://schemas.microsoft.com/office/drawing/2014/main" id="{9F70A0CC-AF4B-47BB-A8FA-067E7844751E}"/>
              </a:ext>
            </a:extLst>
          </p:cNvPr>
          <p:cNvSpPr>
            <a:spLocks noGrp="1"/>
          </p:cNvSpPr>
          <p:nvPr>
            <p:ph type="pic" sz="quarter" idx="82"/>
          </p:nvPr>
        </p:nvSpPr>
        <p:spPr>
          <a:xfrm>
            <a:off x="4744851" y="4484375"/>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77" name="Text Placeholder 2">
            <a:extLst>
              <a:ext uri="{FF2B5EF4-FFF2-40B4-BE49-F238E27FC236}">
                <a16:creationId xmlns:a16="http://schemas.microsoft.com/office/drawing/2014/main" id="{9F607D0D-855E-4436-857B-20E66E881082}"/>
              </a:ext>
            </a:extLst>
          </p:cNvPr>
          <p:cNvSpPr>
            <a:spLocks noGrp="1"/>
          </p:cNvSpPr>
          <p:nvPr>
            <p:ph type="body" idx="83" hasCustomPrompt="1"/>
          </p:nvPr>
        </p:nvSpPr>
        <p:spPr>
          <a:xfrm>
            <a:off x="9516223" y="4675444"/>
            <a:ext cx="1908000" cy="612438"/>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78" name="Text Placeholder 11">
            <a:extLst>
              <a:ext uri="{FF2B5EF4-FFF2-40B4-BE49-F238E27FC236}">
                <a16:creationId xmlns:a16="http://schemas.microsoft.com/office/drawing/2014/main" id="{10099025-C128-45B2-90F6-5ABA8380C6C8}"/>
              </a:ext>
            </a:extLst>
          </p:cNvPr>
          <p:cNvSpPr>
            <a:spLocks noGrp="1"/>
          </p:cNvSpPr>
          <p:nvPr>
            <p:ph type="body" sz="quarter" idx="84"/>
          </p:nvPr>
        </p:nvSpPr>
        <p:spPr>
          <a:xfrm>
            <a:off x="9516223" y="533385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79" name="Picture Placeholder 10">
            <a:extLst>
              <a:ext uri="{FF2B5EF4-FFF2-40B4-BE49-F238E27FC236}">
                <a16:creationId xmlns:a16="http://schemas.microsoft.com/office/drawing/2014/main" id="{019F774E-7063-44F5-AE2D-146FCBD9B4C4}"/>
              </a:ext>
            </a:extLst>
          </p:cNvPr>
          <p:cNvSpPr>
            <a:spLocks noGrp="1"/>
          </p:cNvSpPr>
          <p:nvPr>
            <p:ph type="pic" sz="quarter" idx="85"/>
          </p:nvPr>
        </p:nvSpPr>
        <p:spPr>
          <a:xfrm>
            <a:off x="8189058" y="4484375"/>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81" name="Picture Placeholder 11">
            <a:extLst>
              <a:ext uri="{FF2B5EF4-FFF2-40B4-BE49-F238E27FC236}">
                <a16:creationId xmlns:a16="http://schemas.microsoft.com/office/drawing/2014/main" id="{FA89EF75-E798-40D3-897E-2FAC5108B5A5}"/>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09690639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hart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43" name="Rectangle 42">
            <a:extLst>
              <a:ext uri="{FF2B5EF4-FFF2-40B4-BE49-F238E27FC236}">
                <a16:creationId xmlns:a16="http://schemas.microsoft.com/office/drawing/2014/main" id="{A4A87ED0-1555-4955-AB1F-016220F037D5}"/>
              </a:ext>
            </a:extLst>
          </p:cNvPr>
          <p:cNvSpPr/>
          <p:nvPr userDrawn="1"/>
        </p:nvSpPr>
        <p:spPr>
          <a:xfrm>
            <a:off x="0" y="-24971"/>
            <a:ext cx="12192000" cy="68579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660904"/>
            <a:ext cx="12192000" cy="4197096"/>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F9AEF7F1-EA6C-45CA-A313-CBD5ED13B3B0}" type="datetime1">
              <a:rPr lang="en-GB" noProof="0" smtClean="0"/>
              <a:t>07/12/2023</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5389917" y="3744378"/>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5389917" y="4070552"/>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7424934" y="3744378"/>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7424934" y="4070552"/>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50" name="Text Placeholder 2">
            <a:extLst>
              <a:ext uri="{FF2B5EF4-FFF2-40B4-BE49-F238E27FC236}">
                <a16:creationId xmlns:a16="http://schemas.microsoft.com/office/drawing/2014/main" id="{42536D59-8909-4D52-8F15-FBD7DDF9B649}"/>
              </a:ext>
            </a:extLst>
          </p:cNvPr>
          <p:cNvSpPr>
            <a:spLocks noGrp="1"/>
          </p:cNvSpPr>
          <p:nvPr>
            <p:ph type="body" idx="74" hasCustomPrompt="1"/>
          </p:nvPr>
        </p:nvSpPr>
        <p:spPr>
          <a:xfrm>
            <a:off x="9459951" y="3744378"/>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51" name="Text Placeholder 11">
            <a:extLst>
              <a:ext uri="{FF2B5EF4-FFF2-40B4-BE49-F238E27FC236}">
                <a16:creationId xmlns:a16="http://schemas.microsoft.com/office/drawing/2014/main" id="{2222413B-A6E3-48FA-8BD0-7B34247C7881}"/>
              </a:ext>
            </a:extLst>
          </p:cNvPr>
          <p:cNvSpPr>
            <a:spLocks noGrp="1"/>
          </p:cNvSpPr>
          <p:nvPr>
            <p:ph type="body" sz="quarter" idx="75"/>
          </p:nvPr>
        </p:nvSpPr>
        <p:spPr>
          <a:xfrm>
            <a:off x="9459951" y="4070552"/>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9" name="Text Placeholder 2">
            <a:extLst>
              <a:ext uri="{FF2B5EF4-FFF2-40B4-BE49-F238E27FC236}">
                <a16:creationId xmlns:a16="http://schemas.microsoft.com/office/drawing/2014/main" id="{4D76DCFE-3432-4A5F-955D-7561AB292330}"/>
              </a:ext>
            </a:extLst>
          </p:cNvPr>
          <p:cNvSpPr>
            <a:spLocks noGrp="1"/>
          </p:cNvSpPr>
          <p:nvPr>
            <p:ph type="body" idx="76" hasCustomPrompt="1"/>
          </p:nvPr>
        </p:nvSpPr>
        <p:spPr>
          <a:xfrm>
            <a:off x="5389917" y="4784422"/>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0" name="Text Placeholder 11">
            <a:extLst>
              <a:ext uri="{FF2B5EF4-FFF2-40B4-BE49-F238E27FC236}">
                <a16:creationId xmlns:a16="http://schemas.microsoft.com/office/drawing/2014/main" id="{11F291FA-EABF-4C0D-AF94-B7A47A81ECED}"/>
              </a:ext>
            </a:extLst>
          </p:cNvPr>
          <p:cNvSpPr>
            <a:spLocks noGrp="1"/>
          </p:cNvSpPr>
          <p:nvPr>
            <p:ph type="body" sz="quarter" idx="77"/>
          </p:nvPr>
        </p:nvSpPr>
        <p:spPr>
          <a:xfrm>
            <a:off x="5389917" y="511059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3" name="Text Placeholder 2">
            <a:extLst>
              <a:ext uri="{FF2B5EF4-FFF2-40B4-BE49-F238E27FC236}">
                <a16:creationId xmlns:a16="http://schemas.microsoft.com/office/drawing/2014/main" id="{922A983C-97ED-4D4F-90B9-78A07353BC8F}"/>
              </a:ext>
            </a:extLst>
          </p:cNvPr>
          <p:cNvSpPr>
            <a:spLocks noGrp="1"/>
          </p:cNvSpPr>
          <p:nvPr>
            <p:ph type="body" idx="78" hasCustomPrompt="1"/>
          </p:nvPr>
        </p:nvSpPr>
        <p:spPr>
          <a:xfrm>
            <a:off x="7424934" y="4784422"/>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5" name="Text Placeholder 11">
            <a:extLst>
              <a:ext uri="{FF2B5EF4-FFF2-40B4-BE49-F238E27FC236}">
                <a16:creationId xmlns:a16="http://schemas.microsoft.com/office/drawing/2014/main" id="{FD1E7350-7D86-49FC-8701-EE982A922CD1}"/>
              </a:ext>
            </a:extLst>
          </p:cNvPr>
          <p:cNvSpPr>
            <a:spLocks noGrp="1"/>
          </p:cNvSpPr>
          <p:nvPr>
            <p:ph type="body" sz="quarter" idx="79"/>
          </p:nvPr>
        </p:nvSpPr>
        <p:spPr>
          <a:xfrm>
            <a:off x="7424934" y="511059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6" name="Text Placeholder 2">
            <a:extLst>
              <a:ext uri="{FF2B5EF4-FFF2-40B4-BE49-F238E27FC236}">
                <a16:creationId xmlns:a16="http://schemas.microsoft.com/office/drawing/2014/main" id="{BD11603C-59B8-4FC2-97A6-FA9D7C86E67F}"/>
              </a:ext>
            </a:extLst>
          </p:cNvPr>
          <p:cNvSpPr>
            <a:spLocks noGrp="1"/>
          </p:cNvSpPr>
          <p:nvPr>
            <p:ph type="body" idx="80" hasCustomPrompt="1"/>
          </p:nvPr>
        </p:nvSpPr>
        <p:spPr>
          <a:xfrm>
            <a:off x="9459951" y="4784422"/>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7" name="Text Placeholder 11">
            <a:extLst>
              <a:ext uri="{FF2B5EF4-FFF2-40B4-BE49-F238E27FC236}">
                <a16:creationId xmlns:a16="http://schemas.microsoft.com/office/drawing/2014/main" id="{6E490732-5FB8-4E3E-9D69-E5406F92F7FB}"/>
              </a:ext>
            </a:extLst>
          </p:cNvPr>
          <p:cNvSpPr>
            <a:spLocks noGrp="1"/>
          </p:cNvSpPr>
          <p:nvPr>
            <p:ph type="body" sz="quarter" idx="81"/>
          </p:nvPr>
        </p:nvSpPr>
        <p:spPr>
          <a:xfrm>
            <a:off x="9459951" y="511059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9" name="Rectangle 8">
            <a:extLst>
              <a:ext uri="{FF2B5EF4-FFF2-40B4-BE49-F238E27FC236}">
                <a16:creationId xmlns:a16="http://schemas.microsoft.com/office/drawing/2014/main" id="{E86A0EC4-BC37-4FC9-9F26-E3C1334A4C34}"/>
              </a:ext>
            </a:extLst>
          </p:cNvPr>
          <p:cNvSpPr/>
          <p:nvPr userDrawn="1"/>
        </p:nvSpPr>
        <p:spPr>
          <a:xfrm>
            <a:off x="5381032" y="3305997"/>
            <a:ext cx="265176" cy="266400"/>
          </a:xfrm>
          <a:prstGeom prst="rect">
            <a:avLst/>
          </a:prstGeom>
          <a:solidFill>
            <a:srgbClr val="21468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38" name="Rectangle 37">
            <a:extLst>
              <a:ext uri="{FF2B5EF4-FFF2-40B4-BE49-F238E27FC236}">
                <a16:creationId xmlns:a16="http://schemas.microsoft.com/office/drawing/2014/main" id="{81BD5238-9183-4891-90FE-BFADE39D52EE}"/>
              </a:ext>
            </a:extLst>
          </p:cNvPr>
          <p:cNvSpPr/>
          <p:nvPr userDrawn="1"/>
        </p:nvSpPr>
        <p:spPr>
          <a:xfrm>
            <a:off x="7416049" y="3305997"/>
            <a:ext cx="265176" cy="2664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39" name="Rectangle 38">
            <a:extLst>
              <a:ext uri="{FF2B5EF4-FFF2-40B4-BE49-F238E27FC236}">
                <a16:creationId xmlns:a16="http://schemas.microsoft.com/office/drawing/2014/main" id="{92B2D4CE-3326-4F5C-847C-7ADD21460FA5}"/>
              </a:ext>
            </a:extLst>
          </p:cNvPr>
          <p:cNvSpPr/>
          <p:nvPr userDrawn="1"/>
        </p:nvSpPr>
        <p:spPr>
          <a:xfrm>
            <a:off x="9451066" y="3305997"/>
            <a:ext cx="265176" cy="2664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40" name="Rectangle 39">
            <a:extLst>
              <a:ext uri="{FF2B5EF4-FFF2-40B4-BE49-F238E27FC236}">
                <a16:creationId xmlns:a16="http://schemas.microsoft.com/office/drawing/2014/main" id="{CBFBD00C-155A-4E35-84F8-6154CA214B93}"/>
              </a:ext>
            </a:extLst>
          </p:cNvPr>
          <p:cNvSpPr/>
          <p:nvPr userDrawn="1"/>
        </p:nvSpPr>
        <p:spPr>
          <a:xfrm>
            <a:off x="5381032" y="4401622"/>
            <a:ext cx="265176" cy="266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41" name="Rectangle 40">
            <a:extLst>
              <a:ext uri="{FF2B5EF4-FFF2-40B4-BE49-F238E27FC236}">
                <a16:creationId xmlns:a16="http://schemas.microsoft.com/office/drawing/2014/main" id="{B80A9D06-023A-4BEC-A29D-DB94D1C5D09B}"/>
              </a:ext>
            </a:extLst>
          </p:cNvPr>
          <p:cNvSpPr/>
          <p:nvPr userDrawn="1"/>
        </p:nvSpPr>
        <p:spPr>
          <a:xfrm>
            <a:off x="7416049" y="4401622"/>
            <a:ext cx="265176" cy="2664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42" name="Rectangle 41">
            <a:extLst>
              <a:ext uri="{FF2B5EF4-FFF2-40B4-BE49-F238E27FC236}">
                <a16:creationId xmlns:a16="http://schemas.microsoft.com/office/drawing/2014/main" id="{B7783EDA-47B1-4EE9-9DF1-72DA4FBB6EBB}"/>
              </a:ext>
            </a:extLst>
          </p:cNvPr>
          <p:cNvSpPr/>
          <p:nvPr userDrawn="1"/>
        </p:nvSpPr>
        <p:spPr>
          <a:xfrm>
            <a:off x="9451066" y="4401622"/>
            <a:ext cx="265176" cy="2664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12" name="Chart Placeholder 11">
            <a:extLst>
              <a:ext uri="{FF2B5EF4-FFF2-40B4-BE49-F238E27FC236}">
                <a16:creationId xmlns:a16="http://schemas.microsoft.com/office/drawing/2014/main" id="{0A6297C2-03D3-4827-8174-BFCF830BF105}"/>
              </a:ext>
            </a:extLst>
          </p:cNvPr>
          <p:cNvSpPr>
            <a:spLocks noGrp="1"/>
          </p:cNvSpPr>
          <p:nvPr>
            <p:ph type="chart" sz="quarter" idx="82"/>
          </p:nvPr>
        </p:nvSpPr>
        <p:spPr>
          <a:xfrm>
            <a:off x="839788" y="2039527"/>
            <a:ext cx="4110037" cy="3284948"/>
          </a:xfrm>
        </p:spPr>
        <p:txBody>
          <a:bodyPr rtlCol="0" anchor="ctr" anchorCtr="0">
            <a:normAutofit/>
          </a:bodyPr>
          <a:lstStyle>
            <a:lvl1pPr marL="0" indent="0" algn="ctr">
              <a:buNone/>
              <a:defRPr sz="1400"/>
            </a:lvl1pPr>
          </a:lstStyle>
          <a:p>
            <a:pPr rtl="0"/>
            <a:r>
              <a:rPr lang="en-US" noProof="0"/>
              <a:t>Click icon to add chart</a:t>
            </a:r>
            <a:endParaRPr lang="en-GB" noProof="0" dirty="0"/>
          </a:p>
        </p:txBody>
      </p:sp>
      <p:sp>
        <p:nvSpPr>
          <p:cNvPr id="47" name="Picture Placeholder 11">
            <a:extLst>
              <a:ext uri="{FF2B5EF4-FFF2-40B4-BE49-F238E27FC236}">
                <a16:creationId xmlns:a16="http://schemas.microsoft.com/office/drawing/2014/main" id="{99F0FD6D-EAFC-4719-A178-145AF6E9077F}"/>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4683154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wo Content Text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3" name="Rectangle 12">
            <a:extLst>
              <a:ext uri="{FF2B5EF4-FFF2-40B4-BE49-F238E27FC236}">
                <a16:creationId xmlns:a16="http://schemas.microsoft.com/office/drawing/2014/main" id="{3B142097-9D10-4804-A189-9D860F05AC59}"/>
              </a:ext>
            </a:extLst>
          </p:cNvPr>
          <p:cNvSpPr/>
          <p:nvPr userDrawn="1"/>
        </p:nvSpPr>
        <p:spPr>
          <a:xfrm>
            <a:off x="0" y="2807208"/>
            <a:ext cx="12192000" cy="405079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rtlCol="0"/>
          <a:lstStyle/>
          <a:p>
            <a:pPr rtl="0"/>
            <a:fld id="{2ED69A3C-404C-42A0-9277-77E13BBF3448}" type="datetime1">
              <a:rPr lang="en-GB" noProof="0" smtClean="0"/>
              <a:t>07/12/2023</a:t>
            </a:fld>
            <a:endParaRPr lang="en-GB" noProof="0"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0" name="Text Placeholder 2">
            <a:extLst>
              <a:ext uri="{FF2B5EF4-FFF2-40B4-BE49-F238E27FC236}">
                <a16:creationId xmlns:a16="http://schemas.microsoft.com/office/drawing/2014/main" id="{697FFDD0-A08E-4CF1-A48B-295DE8087177}"/>
              </a:ext>
            </a:extLst>
          </p:cNvPr>
          <p:cNvSpPr>
            <a:spLocks noGrp="1"/>
          </p:cNvSpPr>
          <p:nvPr>
            <p:ph type="body" idx="1"/>
          </p:nvPr>
        </p:nvSpPr>
        <p:spPr>
          <a:xfrm>
            <a:off x="831850" y="4096261"/>
            <a:ext cx="4927266" cy="1654052"/>
          </a:xfrm>
        </p:spPr>
        <p:txBody>
          <a:bodyPr lIns="0" tIns="0" rIns="0" bIns="0" rtlCol="0">
            <a:normAutofit/>
          </a:bodyPr>
          <a:lstStyle>
            <a:lvl1pPr marL="216000" indent="-216000">
              <a:spcBef>
                <a:spcPts val="600"/>
              </a:spcBef>
              <a:buClr>
                <a:schemeClr val="bg1">
                  <a:lumMod val="50000"/>
                </a:schemeClr>
              </a:buClr>
              <a:buFont typeface="Arial" panose="020B0604020202020204" pitchFamily="34" charset="0"/>
              <a:buChar char="•"/>
              <a:defRPr sz="17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11" name="Title 1">
            <a:extLst>
              <a:ext uri="{FF2B5EF4-FFF2-40B4-BE49-F238E27FC236}">
                <a16:creationId xmlns:a16="http://schemas.microsoft.com/office/drawing/2014/main" id="{ED7430E2-DDF4-4D72-AF97-86B66F119B62}"/>
              </a:ext>
            </a:extLst>
          </p:cNvPr>
          <p:cNvSpPr>
            <a:spLocks noGrp="1"/>
          </p:cNvSpPr>
          <p:nvPr>
            <p:ph type="title"/>
          </p:nvPr>
        </p:nvSpPr>
        <p:spPr>
          <a:xfrm>
            <a:off x="838200" y="3324399"/>
            <a:ext cx="10515600" cy="636340"/>
          </a:xfrm>
        </p:spPr>
        <p:txBody>
          <a:bodyPr lIns="0" tIns="0" rIns="0" bIns="0" rtlCol="0"/>
          <a:lstStyle>
            <a:lvl1pPr>
              <a:defRPr b="1"/>
            </a:lvl1pPr>
          </a:lstStyle>
          <a:p>
            <a:pPr rtl="0"/>
            <a:r>
              <a:rPr lang="en-US" noProof="0"/>
              <a:t>Click to edit Master title style</a:t>
            </a:r>
            <a:endParaRPr lang="en-GB" noProof="0" dirty="0"/>
          </a:p>
        </p:txBody>
      </p:sp>
      <p:sp>
        <p:nvSpPr>
          <p:cNvPr id="14" name="Text Placeholder 2">
            <a:extLst>
              <a:ext uri="{FF2B5EF4-FFF2-40B4-BE49-F238E27FC236}">
                <a16:creationId xmlns:a16="http://schemas.microsoft.com/office/drawing/2014/main" id="{A46E1E0F-4E59-4E81-9D45-686A3E2B32EC}"/>
              </a:ext>
            </a:extLst>
          </p:cNvPr>
          <p:cNvSpPr>
            <a:spLocks noGrp="1"/>
          </p:cNvSpPr>
          <p:nvPr>
            <p:ph type="body" idx="14"/>
          </p:nvPr>
        </p:nvSpPr>
        <p:spPr>
          <a:xfrm>
            <a:off x="6424947" y="4096261"/>
            <a:ext cx="4927266" cy="1654052"/>
          </a:xfrm>
        </p:spPr>
        <p:txBody>
          <a:bodyPr lIns="0" tIns="0" rIns="0" bIns="0" rtlCol="0">
            <a:normAutofit/>
          </a:bodyPr>
          <a:lstStyle>
            <a:lvl1pPr marL="216000" indent="-216000">
              <a:spcBef>
                <a:spcPts val="600"/>
              </a:spcBef>
              <a:buClr>
                <a:schemeClr val="bg1">
                  <a:lumMod val="50000"/>
                </a:schemeClr>
              </a:buClr>
              <a:buFont typeface="Arial" panose="020B0604020202020204" pitchFamily="34" charset="0"/>
              <a:buChar char="•"/>
              <a:defRPr sz="17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15" name="Picture Placeholder 11">
            <a:extLst>
              <a:ext uri="{FF2B5EF4-FFF2-40B4-BE49-F238E27FC236}">
                <a16:creationId xmlns:a16="http://schemas.microsoft.com/office/drawing/2014/main" id="{1C431EA9-1FA6-4AB8-B683-837876623C19}"/>
              </a:ext>
            </a:extLst>
          </p:cNvPr>
          <p:cNvSpPr>
            <a:spLocks noGrp="1"/>
          </p:cNvSpPr>
          <p:nvPr>
            <p:ph type="pic" sz="quarter" idx="50"/>
          </p:nvPr>
        </p:nvSpPr>
        <p:spPr>
          <a:xfrm>
            <a:off x="831850"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3887147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hanks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hasCustomPrompt="1"/>
          </p:nvPr>
        </p:nvSpPr>
        <p:spPr>
          <a:xfrm>
            <a:off x="825458" y="1514007"/>
            <a:ext cx="4585780" cy="1091078"/>
          </a:xfrm>
        </p:spPr>
        <p:txBody>
          <a:bodyPr lIns="0" tIns="0" rIns="0" bIns="0" rtlCol="0" anchor="b" anchorCtr="0">
            <a:noAutofit/>
          </a:bodyPr>
          <a:lstStyle>
            <a:lvl1pPr>
              <a:defRPr sz="5500"/>
            </a:lvl1pPr>
          </a:lstStyle>
          <a:p>
            <a:pPr rtl="0"/>
            <a:r>
              <a:rPr lang="en-GB" noProof="0" dirty="0"/>
              <a:t>Thank you!</a:t>
            </a:r>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1DCE0BE2-91A0-4D12-BAB2-7D48DE5F2326}" type="datetime1">
              <a:rPr lang="en-GB" noProof="0" smtClean="0"/>
              <a:t>07/12/2023</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Picture Placeholder 11">
            <a:extLst>
              <a:ext uri="{FF2B5EF4-FFF2-40B4-BE49-F238E27FC236}">
                <a16:creationId xmlns:a16="http://schemas.microsoft.com/office/drawing/2014/main" id="{3A35B9E4-40D9-41FE-A3DD-5A314E6E0B1C}"/>
              </a:ext>
            </a:extLst>
          </p:cNvPr>
          <p:cNvSpPr>
            <a:spLocks noGrp="1"/>
          </p:cNvSpPr>
          <p:nvPr>
            <p:ph type="pic" sz="quarter" idx="14"/>
          </p:nvPr>
        </p:nvSpPr>
        <p:spPr>
          <a:xfrm>
            <a:off x="831850" y="851603"/>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
        <p:nvSpPr>
          <p:cNvPr id="12" name="Text Placeholder 3">
            <a:extLst>
              <a:ext uri="{FF2B5EF4-FFF2-40B4-BE49-F238E27FC236}">
                <a16:creationId xmlns:a16="http://schemas.microsoft.com/office/drawing/2014/main" id="{F1815864-FC8F-40F2-AB2F-2E8B29A59E1C}"/>
              </a:ext>
            </a:extLst>
          </p:cNvPr>
          <p:cNvSpPr>
            <a:spLocks noGrp="1"/>
          </p:cNvSpPr>
          <p:nvPr>
            <p:ph type="body" sz="quarter" idx="15" hasCustomPrompt="1"/>
          </p:nvPr>
        </p:nvSpPr>
        <p:spPr>
          <a:xfrm>
            <a:off x="825335" y="3132086"/>
            <a:ext cx="4586288" cy="509472"/>
          </a:xfrm>
        </p:spPr>
        <p:txBody>
          <a:bodyPr lIns="0" tIns="0" rIns="0" bIns="0" rtlCol="0">
            <a:noAutofit/>
          </a:bodyPr>
          <a:lstStyle>
            <a:lvl1pPr marL="0" indent="0">
              <a:buNone/>
              <a:defRPr sz="3600" b="1">
                <a:solidFill>
                  <a:schemeClr val="bg2"/>
                </a:solidFill>
                <a:latin typeface="+mj-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Allan </a:t>
            </a:r>
            <a:r>
              <a:rPr lang="en-GB" noProof="0" dirty="0" err="1"/>
              <a:t>Mattsson</a:t>
            </a:r>
            <a:endParaRPr lang="en-GB" noProof="0" dirty="0"/>
          </a:p>
        </p:txBody>
      </p:sp>
      <p:sp>
        <p:nvSpPr>
          <p:cNvPr id="14" name="Text Placeholder 3">
            <a:extLst>
              <a:ext uri="{FF2B5EF4-FFF2-40B4-BE49-F238E27FC236}">
                <a16:creationId xmlns:a16="http://schemas.microsoft.com/office/drawing/2014/main" id="{EF892DC1-71DA-42B0-9222-A94944D56D86}"/>
              </a:ext>
            </a:extLst>
          </p:cNvPr>
          <p:cNvSpPr>
            <a:spLocks noGrp="1"/>
          </p:cNvSpPr>
          <p:nvPr>
            <p:ph type="body" sz="quarter" idx="16" hasCustomPrompt="1"/>
          </p:nvPr>
        </p:nvSpPr>
        <p:spPr>
          <a:xfrm>
            <a:off x="831850" y="3703834"/>
            <a:ext cx="4586288" cy="230941"/>
          </a:xfrm>
        </p:spPr>
        <p:txBody>
          <a:bodyPr lIns="0" tIns="0" rIns="0" bIns="0" rtlCol="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Phone number:</a:t>
            </a:r>
          </a:p>
        </p:txBody>
      </p:sp>
      <p:sp>
        <p:nvSpPr>
          <p:cNvPr id="15" name="Text Placeholder 3">
            <a:extLst>
              <a:ext uri="{FF2B5EF4-FFF2-40B4-BE49-F238E27FC236}">
                <a16:creationId xmlns:a16="http://schemas.microsoft.com/office/drawing/2014/main" id="{0717FFFD-9D64-40AB-9C05-B5348E9B83FE}"/>
              </a:ext>
            </a:extLst>
          </p:cNvPr>
          <p:cNvSpPr>
            <a:spLocks noGrp="1"/>
          </p:cNvSpPr>
          <p:nvPr>
            <p:ph type="body" sz="quarter" idx="17" hasCustomPrompt="1"/>
          </p:nvPr>
        </p:nvSpPr>
        <p:spPr>
          <a:xfrm>
            <a:off x="824950" y="3946707"/>
            <a:ext cx="4586288" cy="290167"/>
          </a:xfrm>
        </p:spPr>
        <p:txBody>
          <a:bodyPr lIns="0" tIns="0" rIns="0" bIns="0" rtlCol="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2085550183</a:t>
            </a:r>
          </a:p>
        </p:txBody>
      </p:sp>
      <p:sp>
        <p:nvSpPr>
          <p:cNvPr id="16" name="Text Placeholder 3">
            <a:extLst>
              <a:ext uri="{FF2B5EF4-FFF2-40B4-BE49-F238E27FC236}">
                <a16:creationId xmlns:a16="http://schemas.microsoft.com/office/drawing/2014/main" id="{FD85ADCA-D658-49E9-B312-5F5BFFDF252B}"/>
              </a:ext>
            </a:extLst>
          </p:cNvPr>
          <p:cNvSpPr>
            <a:spLocks noGrp="1"/>
          </p:cNvSpPr>
          <p:nvPr>
            <p:ph type="body" sz="quarter" idx="18" hasCustomPrompt="1"/>
          </p:nvPr>
        </p:nvSpPr>
        <p:spPr>
          <a:xfrm>
            <a:off x="838750" y="4423954"/>
            <a:ext cx="4586288" cy="230941"/>
          </a:xfrm>
        </p:spPr>
        <p:txBody>
          <a:bodyPr lIns="0" tIns="0" rIns="0" bIns="0" rtlCol="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Email address:</a:t>
            </a:r>
          </a:p>
        </p:txBody>
      </p:sp>
      <p:sp>
        <p:nvSpPr>
          <p:cNvPr id="17" name="Text Placeholder 3">
            <a:extLst>
              <a:ext uri="{FF2B5EF4-FFF2-40B4-BE49-F238E27FC236}">
                <a16:creationId xmlns:a16="http://schemas.microsoft.com/office/drawing/2014/main" id="{D200E180-BBC5-45C4-B9FE-291D676739E2}"/>
              </a:ext>
            </a:extLst>
          </p:cNvPr>
          <p:cNvSpPr>
            <a:spLocks noGrp="1"/>
          </p:cNvSpPr>
          <p:nvPr>
            <p:ph type="body" sz="quarter" idx="19" hasCustomPrompt="1"/>
          </p:nvPr>
        </p:nvSpPr>
        <p:spPr>
          <a:xfrm>
            <a:off x="831850" y="4650785"/>
            <a:ext cx="4586288" cy="364479"/>
          </a:xfrm>
        </p:spPr>
        <p:txBody>
          <a:bodyPr lIns="0" tIns="0" rIns="0" bIns="0" rtlCol="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alaan@fineartschool.net</a:t>
            </a:r>
          </a:p>
        </p:txBody>
      </p:sp>
      <p:sp>
        <p:nvSpPr>
          <p:cNvPr id="18" name="Text Placeholder 3">
            <a:extLst>
              <a:ext uri="{FF2B5EF4-FFF2-40B4-BE49-F238E27FC236}">
                <a16:creationId xmlns:a16="http://schemas.microsoft.com/office/drawing/2014/main" id="{5E52E9F4-4D2A-4D77-A34F-A611634DDD9F}"/>
              </a:ext>
            </a:extLst>
          </p:cNvPr>
          <p:cNvSpPr>
            <a:spLocks noGrp="1"/>
          </p:cNvSpPr>
          <p:nvPr>
            <p:ph type="body" sz="quarter" idx="20" hasCustomPrompt="1"/>
          </p:nvPr>
        </p:nvSpPr>
        <p:spPr>
          <a:xfrm>
            <a:off x="831850" y="5153025"/>
            <a:ext cx="4586288" cy="230941"/>
          </a:xfrm>
        </p:spPr>
        <p:txBody>
          <a:bodyPr lIns="0" tIns="0" rIns="0" bIns="0" rtlCol="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Website:</a:t>
            </a:r>
          </a:p>
        </p:txBody>
      </p:sp>
      <p:sp>
        <p:nvSpPr>
          <p:cNvPr id="19" name="Text Placeholder 3">
            <a:extLst>
              <a:ext uri="{FF2B5EF4-FFF2-40B4-BE49-F238E27FC236}">
                <a16:creationId xmlns:a16="http://schemas.microsoft.com/office/drawing/2014/main" id="{A0CC1407-FB5D-49EA-B205-A8DD06DF0218}"/>
              </a:ext>
            </a:extLst>
          </p:cNvPr>
          <p:cNvSpPr>
            <a:spLocks noGrp="1"/>
          </p:cNvSpPr>
          <p:nvPr>
            <p:ph type="body" sz="quarter" idx="21" hasCustomPrompt="1"/>
          </p:nvPr>
        </p:nvSpPr>
        <p:spPr>
          <a:xfrm>
            <a:off x="824950" y="5363814"/>
            <a:ext cx="4586288" cy="364479"/>
          </a:xfrm>
        </p:spPr>
        <p:txBody>
          <a:bodyPr lIns="0" tIns="0" rIns="0" bIns="0" rtlCol="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www.fineartschool.net</a:t>
            </a:r>
          </a:p>
        </p:txBody>
      </p:sp>
    </p:spTree>
    <p:extLst>
      <p:ext uri="{BB962C8B-B14F-4D97-AF65-F5344CB8AC3E}">
        <p14:creationId xmlns:p14="http://schemas.microsoft.com/office/powerpoint/2010/main" val="102675768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Appendix Section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rcRect/>
            <a:stretch>
              <a:fillRect l="-1" r="-3288" b="-329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5" name="Rectangle 14">
            <a:extLst>
              <a:ext uri="{FF2B5EF4-FFF2-40B4-BE49-F238E27FC236}">
                <a16:creationId xmlns:a16="http://schemas.microsoft.com/office/drawing/2014/main" id="{65E2087C-0B0E-4369-B682-3BD45618E7AC}"/>
              </a:ext>
            </a:extLst>
          </p:cNvPr>
          <p:cNvSpPr/>
          <p:nvPr userDrawn="1"/>
        </p:nvSpPr>
        <p:spPr>
          <a:xfrm>
            <a:off x="0" y="0"/>
            <a:ext cx="12192000"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6F35480A-D762-4968-B35D-F8EBD1135B65}"/>
              </a:ext>
            </a:extLst>
          </p:cNvPr>
          <p:cNvSpPr/>
          <p:nvPr userDrawn="1"/>
        </p:nvSpPr>
        <p:spPr>
          <a:xfrm>
            <a:off x="0" y="4498848"/>
            <a:ext cx="12192000" cy="235915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1F7FF6A3-D40E-4089-92AF-A2DB4994946A}"/>
              </a:ext>
            </a:extLst>
          </p:cNvPr>
          <p:cNvSpPr>
            <a:spLocks noGrp="1"/>
          </p:cNvSpPr>
          <p:nvPr>
            <p:ph type="title"/>
          </p:nvPr>
        </p:nvSpPr>
        <p:spPr>
          <a:xfrm>
            <a:off x="838200" y="5291317"/>
            <a:ext cx="10515600" cy="636340"/>
          </a:xfrm>
        </p:spPr>
        <p:txBody>
          <a:bodyPr lIns="0" tIns="0" rIns="0" bIns="0" rtlCol="0"/>
          <a:lstStyle>
            <a:lvl1pPr algn="ctr">
              <a:defRPr b="1"/>
            </a:lvl1pPr>
          </a:lstStyle>
          <a:p>
            <a:pPr rtl="0"/>
            <a:r>
              <a:rPr lang="en-US" noProof="0"/>
              <a:t>Click to edit Master title style</a:t>
            </a:r>
            <a:endParaRPr lang="en-GB" noProof="0" dirty="0"/>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rtlCol="0"/>
          <a:lstStyle/>
          <a:p>
            <a:pPr rtl="0"/>
            <a:fld id="{C7CE7625-35D1-45C7-BA15-98B74631BF8B}" type="datetime1">
              <a:rPr lang="en-GB" noProof="0" smtClean="0"/>
              <a:t>07/12/2023</a:t>
            </a:fld>
            <a:endParaRPr lang="en-GB" noProof="0"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4" name="Picture Placeholder 11">
            <a:extLst>
              <a:ext uri="{FF2B5EF4-FFF2-40B4-BE49-F238E27FC236}">
                <a16:creationId xmlns:a16="http://schemas.microsoft.com/office/drawing/2014/main" id="{B21449DB-6E23-41CB-AD61-C3F2044E825A}"/>
              </a:ext>
            </a:extLst>
          </p:cNvPr>
          <p:cNvSpPr>
            <a:spLocks noGrp="1"/>
          </p:cNvSpPr>
          <p:nvPr>
            <p:ph type="pic" sz="quarter" idx="50"/>
          </p:nvPr>
        </p:nvSpPr>
        <p:spPr>
          <a:xfrm>
            <a:off x="5126736"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4770614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estimonials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3" name="Rectangle 32">
            <a:extLst>
              <a:ext uri="{FF2B5EF4-FFF2-40B4-BE49-F238E27FC236}">
                <a16:creationId xmlns:a16="http://schemas.microsoft.com/office/drawing/2014/main" id="{5160F428-57C5-4F3D-A940-BE104D4E7EB6}"/>
              </a:ext>
            </a:extLst>
          </p:cNvPr>
          <p:cNvSpPr/>
          <p:nvPr userDrawn="1"/>
        </p:nvSpPr>
        <p:spPr>
          <a:xfrm>
            <a:off x="0" y="0"/>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41262"/>
            <a:ext cx="12192000" cy="3316737"/>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CD9B0E51-7711-412D-9683-BF86B29B554A}" type="datetime1">
              <a:rPr lang="en-GB" noProof="0" smtClean="0"/>
              <a:t>07/12/2023</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2742719" y="2572232"/>
            <a:ext cx="1908000" cy="591259"/>
          </a:xfrm>
        </p:spPr>
        <p:txBody>
          <a:bodyPr lIns="0" tIns="0" rIns="0" bIns="0" rtlCol="0" anchor="b">
            <a:normAutofit/>
          </a:bodyPr>
          <a:lstStyle>
            <a:lvl1pPr marL="0" indent="0" algn="l">
              <a:buFont typeface="Arial" panose="020B0604020202020204" pitchFamily="34" charse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2742719" y="320946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030546" y="2440194"/>
            <a:ext cx="1389888" cy="1389888"/>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7916852" y="2572232"/>
            <a:ext cx="1908000" cy="591259"/>
          </a:xfrm>
        </p:spPr>
        <p:txBody>
          <a:bodyPr lIns="0" tIns="0" rIns="0" bIns="0" rtlCol="0" anchor="b">
            <a:normAutofit/>
          </a:bodyPr>
          <a:lstStyle>
            <a:lvl1pPr marL="0" indent="0" algn="l">
              <a:buFont typeface="Arial" panose="020B0604020202020204" pitchFamily="34" charse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7916852" y="320946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46" name="Picture Placeholder 10">
            <a:extLst>
              <a:ext uri="{FF2B5EF4-FFF2-40B4-BE49-F238E27FC236}">
                <a16:creationId xmlns:a16="http://schemas.microsoft.com/office/drawing/2014/main" id="{C3CA770E-AF5C-412A-8286-39C2516C33FB}"/>
              </a:ext>
            </a:extLst>
          </p:cNvPr>
          <p:cNvSpPr>
            <a:spLocks noGrp="1"/>
          </p:cNvSpPr>
          <p:nvPr>
            <p:ph type="pic" sz="quarter" idx="73"/>
          </p:nvPr>
        </p:nvSpPr>
        <p:spPr>
          <a:xfrm>
            <a:off x="6252805" y="2440194"/>
            <a:ext cx="1389888" cy="1389888"/>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p:nvPr>
        </p:nvSpPr>
        <p:spPr>
          <a:xfrm>
            <a:off x="2742719" y="3874620"/>
            <a:ext cx="3039906" cy="187470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7916852" y="3874620"/>
            <a:ext cx="3039906" cy="187470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5" name="Picture Placeholder 11">
            <a:extLst>
              <a:ext uri="{FF2B5EF4-FFF2-40B4-BE49-F238E27FC236}">
                <a16:creationId xmlns:a16="http://schemas.microsoft.com/office/drawing/2014/main" id="{6B1C1861-9B5E-4FAB-A6BD-7DB0815CBD78}"/>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7887733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8" name="Rectangle 17">
            <a:extLst>
              <a:ext uri="{FF2B5EF4-FFF2-40B4-BE49-F238E27FC236}">
                <a16:creationId xmlns:a16="http://schemas.microsoft.com/office/drawing/2014/main" id="{01B7F5A1-ACE9-48DF-BB64-61C809D3A883}"/>
              </a:ext>
            </a:extLst>
          </p:cNvPr>
          <p:cNvSpPr/>
          <p:nvPr userDrawn="1"/>
        </p:nvSpPr>
        <p:spPr>
          <a:xfrm>
            <a:off x="0" y="-14228"/>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41262"/>
            <a:ext cx="12192000" cy="3316737"/>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839F1232-9583-471E-AACE-18D4EE3C62C5}" type="datetime1">
              <a:rPr lang="en-GB" noProof="0" smtClean="0"/>
              <a:t>07/12/2023</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p:nvPr>
        </p:nvSpPr>
        <p:spPr>
          <a:xfrm>
            <a:off x="839788" y="3938788"/>
            <a:ext cx="4942837" cy="187470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6409377" y="3938788"/>
            <a:ext cx="4942836" cy="1874702"/>
          </a:xfrm>
        </p:spPr>
        <p:txBody>
          <a:bodyPr lIns="0" tIns="0" rIns="0" bIns="0" rtlCol="0">
            <a:normAutofit/>
          </a:bodyPr>
          <a:lstStyle>
            <a:lvl1pPr marL="216000" indent="-216000" algn="l">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11">
            <a:extLst>
              <a:ext uri="{FF2B5EF4-FFF2-40B4-BE49-F238E27FC236}">
                <a16:creationId xmlns:a16="http://schemas.microsoft.com/office/drawing/2014/main" id="{6118C391-74F9-4973-A7A7-1B372BA2986C}"/>
              </a:ext>
            </a:extLst>
          </p:cNvPr>
          <p:cNvSpPr>
            <a:spLocks noGrp="1"/>
          </p:cNvSpPr>
          <p:nvPr>
            <p:ph type="body" sz="quarter" idx="47"/>
          </p:nvPr>
        </p:nvSpPr>
        <p:spPr>
          <a:xfrm>
            <a:off x="836613" y="1392449"/>
            <a:ext cx="8128800" cy="87030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Picture Placeholder 11">
            <a:extLst>
              <a:ext uri="{FF2B5EF4-FFF2-40B4-BE49-F238E27FC236}">
                <a16:creationId xmlns:a16="http://schemas.microsoft.com/office/drawing/2014/main" id="{9112DCB4-4925-43FD-B9C6-F2236950857F}"/>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7279261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Mobil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9" name="Rectangle 18">
            <a:extLst>
              <a:ext uri="{FF2B5EF4-FFF2-40B4-BE49-F238E27FC236}">
                <a16:creationId xmlns:a16="http://schemas.microsoft.com/office/drawing/2014/main" id="{DB6A5190-405E-4BAD-9D24-C60BCE1026AC}"/>
              </a:ext>
            </a:extLst>
          </p:cNvPr>
          <p:cNvSpPr/>
          <p:nvPr userDrawn="1"/>
        </p:nvSpPr>
        <p:spPr>
          <a:xfrm>
            <a:off x="0" y="-336"/>
            <a:ext cx="12192000" cy="68579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4050792"/>
            <a:ext cx="12192000" cy="280720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0CF6EF56-B2D0-4A70-935A-C9910209EE6E}" type="datetime1">
              <a:rPr lang="en-GB" noProof="0" smtClean="0"/>
              <a:t>07/12/2023</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hasCustomPrompt="1"/>
          </p:nvPr>
        </p:nvSpPr>
        <p:spPr>
          <a:xfrm>
            <a:off x="839787" y="4512195"/>
            <a:ext cx="2176272" cy="300437"/>
          </a:xfrm>
        </p:spPr>
        <p:txBody>
          <a:bodyPr lIns="0" tIns="0" rIns="0" bIns="0" rtlCol="0">
            <a:noAutofit/>
          </a:bodyPr>
          <a:lstStyle>
            <a:lvl1pPr marL="0" indent="0" algn="l">
              <a:spcBef>
                <a:spcPts val="600"/>
              </a:spcBef>
              <a:buClr>
                <a:schemeClr val="bg1">
                  <a:lumMod val="50000"/>
                </a:schemeClr>
              </a:buClr>
              <a:buSzPct val="125000"/>
              <a:buFont typeface="Arial" panose="020B0604020202020204" pitchFamily="34" charset="0"/>
              <a:buNone/>
              <a:defRPr sz="2200" b="1" i="0">
                <a:solidFill>
                  <a:schemeClr val="bg2"/>
                </a:solidFill>
                <a:latin typeface="+mj-lt"/>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dirty="0"/>
              <a:t>Section title</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828570" y="4850265"/>
            <a:ext cx="2176272" cy="93801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11">
            <a:extLst>
              <a:ext uri="{FF2B5EF4-FFF2-40B4-BE49-F238E27FC236}">
                <a16:creationId xmlns:a16="http://schemas.microsoft.com/office/drawing/2014/main" id="{6118C391-74F9-4973-A7A7-1B372BA2986C}"/>
              </a:ext>
            </a:extLst>
          </p:cNvPr>
          <p:cNvSpPr>
            <a:spLocks noGrp="1"/>
          </p:cNvSpPr>
          <p:nvPr>
            <p:ph type="body" sz="quarter" idx="47"/>
          </p:nvPr>
        </p:nvSpPr>
        <p:spPr>
          <a:xfrm>
            <a:off x="836613" y="1392449"/>
            <a:ext cx="8128800" cy="60024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2" name="Picture Placeholder 20">
            <a:extLst>
              <a:ext uri="{FF2B5EF4-FFF2-40B4-BE49-F238E27FC236}">
                <a16:creationId xmlns:a16="http://schemas.microsoft.com/office/drawing/2014/main" id="{BC5C1227-3435-44A2-A29B-3E34D7E6EDFA}"/>
              </a:ext>
            </a:extLst>
          </p:cNvPr>
          <p:cNvSpPr>
            <a:spLocks noGrp="1"/>
          </p:cNvSpPr>
          <p:nvPr>
            <p:ph type="pic" sz="quarter" idx="50"/>
          </p:nvPr>
        </p:nvSpPr>
        <p:spPr>
          <a:xfrm>
            <a:off x="828570" y="2880087"/>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13" name="Picture Placeholder 20">
            <a:extLst>
              <a:ext uri="{FF2B5EF4-FFF2-40B4-BE49-F238E27FC236}">
                <a16:creationId xmlns:a16="http://schemas.microsoft.com/office/drawing/2014/main" id="{84E6553B-BFD6-41B1-B2FB-B2FF92DCFFFB}"/>
              </a:ext>
            </a:extLst>
          </p:cNvPr>
          <p:cNvSpPr>
            <a:spLocks noGrp="1"/>
          </p:cNvSpPr>
          <p:nvPr>
            <p:ph type="pic" sz="quarter" idx="51"/>
          </p:nvPr>
        </p:nvSpPr>
        <p:spPr>
          <a:xfrm>
            <a:off x="3614288" y="2880087"/>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15" name="Text Placeholder 11">
            <a:extLst>
              <a:ext uri="{FF2B5EF4-FFF2-40B4-BE49-F238E27FC236}">
                <a16:creationId xmlns:a16="http://schemas.microsoft.com/office/drawing/2014/main" id="{D88F4128-E844-49D5-B896-F5B8360E0547}"/>
              </a:ext>
            </a:extLst>
          </p:cNvPr>
          <p:cNvSpPr>
            <a:spLocks noGrp="1"/>
          </p:cNvSpPr>
          <p:nvPr>
            <p:ph type="body" sz="quarter" idx="76" hasCustomPrompt="1"/>
          </p:nvPr>
        </p:nvSpPr>
        <p:spPr>
          <a:xfrm>
            <a:off x="3479372" y="4512195"/>
            <a:ext cx="2176272" cy="300437"/>
          </a:xfrm>
        </p:spPr>
        <p:txBody>
          <a:bodyPr lIns="0" tIns="0" rIns="0" bIns="0" rtlCol="0">
            <a:noAutofit/>
          </a:bodyPr>
          <a:lstStyle>
            <a:lvl1pPr marL="0" indent="0" algn="l">
              <a:spcBef>
                <a:spcPts val="600"/>
              </a:spcBef>
              <a:buClr>
                <a:schemeClr val="bg1">
                  <a:lumMod val="50000"/>
                </a:schemeClr>
              </a:buClr>
              <a:buSzPct val="125000"/>
              <a:buFont typeface="Arial" panose="020B0604020202020204" pitchFamily="34" charset="0"/>
              <a:buNone/>
              <a:defRPr sz="2200" b="1" i="0">
                <a:solidFill>
                  <a:schemeClr val="bg2"/>
                </a:solidFill>
                <a:latin typeface="+mj-lt"/>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dirty="0"/>
              <a:t>Section title</a:t>
            </a:r>
          </a:p>
        </p:txBody>
      </p:sp>
      <p:sp>
        <p:nvSpPr>
          <p:cNvPr id="16" name="Text Placeholder 11">
            <a:extLst>
              <a:ext uri="{FF2B5EF4-FFF2-40B4-BE49-F238E27FC236}">
                <a16:creationId xmlns:a16="http://schemas.microsoft.com/office/drawing/2014/main" id="{A4D9A5A5-DC49-42A9-AF1C-03EE63FAC03F}"/>
              </a:ext>
            </a:extLst>
          </p:cNvPr>
          <p:cNvSpPr>
            <a:spLocks noGrp="1"/>
          </p:cNvSpPr>
          <p:nvPr>
            <p:ph type="body" sz="quarter" idx="77"/>
          </p:nvPr>
        </p:nvSpPr>
        <p:spPr>
          <a:xfrm>
            <a:off x="3468155" y="4850265"/>
            <a:ext cx="2176272" cy="93801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9" name="Rectangle 8">
            <a:extLst>
              <a:ext uri="{FF2B5EF4-FFF2-40B4-BE49-F238E27FC236}">
                <a16:creationId xmlns:a16="http://schemas.microsoft.com/office/drawing/2014/main" id="{7F48B1E6-F024-4B3C-B742-0BF9E09286E4}"/>
              </a:ext>
            </a:extLst>
          </p:cNvPr>
          <p:cNvSpPr/>
          <p:nvPr userDrawn="1"/>
        </p:nvSpPr>
        <p:spPr>
          <a:xfrm>
            <a:off x="6125937" y="2250550"/>
            <a:ext cx="2286000" cy="3657600"/>
          </a:xfrm>
          <a:prstGeom prst="rect">
            <a:avLst/>
          </a:prstGeom>
          <a:blipFill>
            <a:blip r:embed="rId3">
              <a:extLst>
                <a:ext uri="{96DAC541-7B7A-43D3-8B79-37D633B846F1}">
                  <asvg:svgBlip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21" name="Rectangle 20">
            <a:extLst>
              <a:ext uri="{FF2B5EF4-FFF2-40B4-BE49-F238E27FC236}">
                <a16:creationId xmlns:a16="http://schemas.microsoft.com/office/drawing/2014/main" id="{4C43F6EC-68DC-4837-BACC-5AD6767A59B3}"/>
              </a:ext>
            </a:extLst>
          </p:cNvPr>
          <p:cNvSpPr/>
          <p:nvPr userDrawn="1"/>
        </p:nvSpPr>
        <p:spPr>
          <a:xfrm rot="5400000">
            <a:off x="8598924" y="2762976"/>
            <a:ext cx="2286000" cy="2684355"/>
          </a:xfrm>
          <a:prstGeom prst="rect">
            <a:avLst/>
          </a:prstGeom>
          <a:blipFill>
            <a:blip r:embed="rId3">
              <a:extLst>
                <a:ext uri="{96DAC541-7B7A-43D3-8B79-37D633B846F1}">
                  <asvg:svgBlip xmlns:asvg="http://schemas.microsoft.com/office/drawing/2016/SVG/main" r:embed="rId4"/>
                </a:ext>
              </a:extLst>
            </a:blip>
            <a:stretch>
              <a:fillRect b="-3625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14" name="Picture Placeholder 13">
            <a:extLst>
              <a:ext uri="{FF2B5EF4-FFF2-40B4-BE49-F238E27FC236}">
                <a16:creationId xmlns:a16="http://schemas.microsoft.com/office/drawing/2014/main" id="{4629E6EA-0F70-4614-B242-4AE3E4301398}"/>
              </a:ext>
            </a:extLst>
          </p:cNvPr>
          <p:cNvSpPr>
            <a:spLocks noGrp="1"/>
          </p:cNvSpPr>
          <p:nvPr>
            <p:ph type="pic" sz="quarter" idx="78"/>
          </p:nvPr>
        </p:nvSpPr>
        <p:spPr>
          <a:xfrm>
            <a:off x="6283325" y="2410395"/>
            <a:ext cx="1974850" cy="3047430"/>
          </a:xfrm>
          <a:ln w="25400">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23" name="Picture Placeholder 22">
            <a:extLst>
              <a:ext uri="{FF2B5EF4-FFF2-40B4-BE49-F238E27FC236}">
                <a16:creationId xmlns:a16="http://schemas.microsoft.com/office/drawing/2014/main" id="{32379FE9-C48F-4225-A40A-A3E6CAD4F51E}"/>
              </a:ext>
            </a:extLst>
          </p:cNvPr>
          <p:cNvSpPr>
            <a:spLocks noGrp="1"/>
          </p:cNvSpPr>
          <p:nvPr>
            <p:ph type="pic" sz="quarter" idx="79"/>
          </p:nvPr>
        </p:nvSpPr>
        <p:spPr>
          <a:xfrm>
            <a:off x="8412163" y="3124606"/>
            <a:ext cx="2511425" cy="1976400"/>
          </a:xfrm>
          <a:ln w="25400">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26" name="Picture Placeholder 11">
            <a:extLst>
              <a:ext uri="{FF2B5EF4-FFF2-40B4-BE49-F238E27FC236}">
                <a16:creationId xmlns:a16="http://schemas.microsoft.com/office/drawing/2014/main" id="{FFDA0C1B-4B80-4211-8E8D-A19CA0D2A593}"/>
              </a:ext>
            </a:extLst>
          </p:cNvPr>
          <p:cNvSpPr>
            <a:spLocks noGrp="1"/>
          </p:cNvSpPr>
          <p:nvPr>
            <p:ph type="pic" sz="quarter" idx="8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28921764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09A5174-1112-4D75-9ACE-EB000DE44EEE}"/>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a:extLst>
              <a:ext uri="{FF2B5EF4-FFF2-40B4-BE49-F238E27FC236}">
                <a16:creationId xmlns:a16="http://schemas.microsoft.com/office/drawing/2014/main" id="{7B241F2F-6D67-4597-AB7C-D982860837A5}"/>
              </a:ext>
            </a:extLst>
          </p:cNvPr>
          <p:cNvSpPr/>
          <p:nvPr userDrawn="1"/>
        </p:nvSpPr>
        <p:spPr>
          <a:xfrm>
            <a:off x="3585972" y="0"/>
            <a:ext cx="5020056" cy="6858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597639DF-BB81-43B2-81DF-DC0942E88459}"/>
              </a:ext>
            </a:extLst>
          </p:cNvPr>
          <p:cNvSpPr>
            <a:spLocks noGrp="1"/>
          </p:cNvSpPr>
          <p:nvPr>
            <p:ph type="ctrTitle" hasCustomPrompt="1"/>
          </p:nvPr>
        </p:nvSpPr>
        <p:spPr>
          <a:xfrm>
            <a:off x="3585972" y="2551430"/>
            <a:ext cx="5020056" cy="1633085"/>
          </a:xfrm>
        </p:spPr>
        <p:txBody>
          <a:bodyPr rtlCol="0" anchor="b">
            <a:normAutofit/>
          </a:bodyPr>
          <a:lstStyle>
            <a:lvl1pPr algn="ctr">
              <a:lnSpc>
                <a:spcPct val="85000"/>
              </a:lnSpc>
              <a:defRPr sz="5500" b="1">
                <a:solidFill>
                  <a:schemeClr val="bg1"/>
                </a:solidFill>
              </a:defRPr>
            </a:lvl1pPr>
          </a:lstStyle>
          <a:p>
            <a:pPr rtl="0"/>
            <a:r>
              <a:rPr lang="en-GB" noProof="0" dirty="0"/>
              <a:t>Presentation title</a:t>
            </a:r>
          </a:p>
        </p:txBody>
      </p:sp>
      <p:sp>
        <p:nvSpPr>
          <p:cNvPr id="3" name="Subtitle 2">
            <a:extLst>
              <a:ext uri="{FF2B5EF4-FFF2-40B4-BE49-F238E27FC236}">
                <a16:creationId xmlns:a16="http://schemas.microsoft.com/office/drawing/2014/main" id="{0862A2A7-5821-4BAA-A45B-8AFDF4E0FBAD}"/>
              </a:ext>
            </a:extLst>
          </p:cNvPr>
          <p:cNvSpPr>
            <a:spLocks noGrp="1"/>
          </p:cNvSpPr>
          <p:nvPr>
            <p:ph type="subTitle" idx="1"/>
          </p:nvPr>
        </p:nvSpPr>
        <p:spPr>
          <a:xfrm>
            <a:off x="3581400" y="4653445"/>
            <a:ext cx="5027613" cy="827197"/>
          </a:xfrm>
        </p:spPr>
        <p:txBody>
          <a:bodyPr rtlCol="0">
            <a:normAutofit/>
          </a:bodyPr>
          <a:lstStyle>
            <a:lvl1pPr marL="0" indent="0" algn="ctr">
              <a:buNone/>
              <a:defRPr sz="2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dirty="0"/>
          </a:p>
        </p:txBody>
      </p:sp>
    </p:spTree>
    <p:extLst>
      <p:ext uri="{BB962C8B-B14F-4D97-AF65-F5344CB8AC3E}">
        <p14:creationId xmlns:p14="http://schemas.microsoft.com/office/powerpoint/2010/main" val="4735965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A7E2F25-E114-4A75-B5B3-F09D555DDFF8}"/>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509BEFEA-934B-49DB-9A67-071B716E9BCC}"/>
              </a:ext>
            </a:extLst>
          </p:cNvPr>
          <p:cNvSpPr/>
          <p:nvPr userDrawn="1"/>
        </p:nvSpPr>
        <p:spPr>
          <a:xfrm>
            <a:off x="6769608" y="0"/>
            <a:ext cx="5422392"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7D86D2BD-969D-4473-8460-B0377486ABC0}"/>
              </a:ext>
            </a:extLst>
          </p:cNvPr>
          <p:cNvSpPr>
            <a:spLocks noGrp="1"/>
          </p:cNvSpPr>
          <p:nvPr>
            <p:ph type="title" hasCustomPrompt="1"/>
          </p:nvPr>
        </p:nvSpPr>
        <p:spPr>
          <a:xfrm>
            <a:off x="7235826" y="3924940"/>
            <a:ext cx="4116387" cy="1740445"/>
          </a:xfrm>
        </p:spPr>
        <p:txBody>
          <a:bodyPr lIns="0" tIns="0" rIns="0" bIns="0" rtlCol="0" anchor="b" anchorCtr="0">
            <a:noAutofit/>
          </a:bodyPr>
          <a:lstStyle>
            <a:lvl1pPr algn="r">
              <a:defRPr sz="5500" b="1"/>
            </a:lvl1pPr>
          </a:lstStyle>
          <a:p>
            <a:pPr rtl="0"/>
            <a:r>
              <a:rPr lang="en-GB" noProof="0" dirty="0"/>
              <a:t>Presentation title</a:t>
            </a:r>
          </a:p>
        </p:txBody>
      </p:sp>
      <p:sp>
        <p:nvSpPr>
          <p:cNvPr id="11" name="Subtitle 2">
            <a:extLst>
              <a:ext uri="{FF2B5EF4-FFF2-40B4-BE49-F238E27FC236}">
                <a16:creationId xmlns:a16="http://schemas.microsoft.com/office/drawing/2014/main" id="{1124E491-FFE2-4D91-8211-BFEB67FC40B9}"/>
              </a:ext>
            </a:extLst>
          </p:cNvPr>
          <p:cNvSpPr>
            <a:spLocks noGrp="1"/>
          </p:cNvSpPr>
          <p:nvPr>
            <p:ph type="subTitle" idx="1" hasCustomPrompt="1"/>
          </p:nvPr>
        </p:nvSpPr>
        <p:spPr>
          <a:xfrm>
            <a:off x="7235826" y="5681266"/>
            <a:ext cx="4116387" cy="400081"/>
          </a:xfrm>
        </p:spPr>
        <p:txBody>
          <a:bodyPr lIns="0" tIns="0" rIns="0" bIns="0" rtlCol="0" anchor="b" anchorCtr="0">
            <a:normAutofit/>
          </a:bodyPr>
          <a:lstStyle>
            <a:lvl1pPr marL="0" indent="0" algn="r">
              <a:buNone/>
              <a:defRPr sz="28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dirty="0"/>
              <a:t>Subtitle Here</a:t>
            </a:r>
          </a:p>
        </p:txBody>
      </p:sp>
    </p:spTree>
    <p:extLst>
      <p:ext uri="{BB962C8B-B14F-4D97-AF65-F5344CB8AC3E}">
        <p14:creationId xmlns:p14="http://schemas.microsoft.com/office/powerpoint/2010/main" val="275176162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10512425"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8CCC7986-8467-4919-8B29-1A8D47B98740}" type="datetime1">
              <a:rPr lang="en-GB" noProof="0" smtClean="0"/>
              <a:t>07/12/2023</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Content Placeholder 2">
            <a:extLst>
              <a:ext uri="{FF2B5EF4-FFF2-40B4-BE49-F238E27FC236}">
                <a16:creationId xmlns:a16="http://schemas.microsoft.com/office/drawing/2014/main" id="{3462FAC8-55F2-4A8C-BD0D-938A725760C8}"/>
              </a:ext>
            </a:extLst>
          </p:cNvPr>
          <p:cNvSpPr>
            <a:spLocks noGrp="1"/>
          </p:cNvSpPr>
          <p:nvPr>
            <p:ph idx="1"/>
          </p:nvPr>
        </p:nvSpPr>
        <p:spPr>
          <a:xfrm>
            <a:off x="838200" y="2064470"/>
            <a:ext cx="10515600" cy="3604962"/>
          </a:xfrm>
        </p:spPr>
        <p:txBody>
          <a:bodyPr rtlCol="0">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Tree>
    <p:extLst>
      <p:ext uri="{BB962C8B-B14F-4D97-AF65-F5344CB8AC3E}">
        <p14:creationId xmlns:p14="http://schemas.microsoft.com/office/powerpoint/2010/main" val="12955404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7" y="6408"/>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7" name="Rectangle 26">
            <a:extLst>
              <a:ext uri="{FF2B5EF4-FFF2-40B4-BE49-F238E27FC236}">
                <a16:creationId xmlns:a16="http://schemas.microsoft.com/office/drawing/2014/main" id="{B7314DC4-8C9E-4F01-A18F-43188041EB03}"/>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7" name="Content Placeholder 2">
            <a:extLst>
              <a:ext uri="{FF2B5EF4-FFF2-40B4-BE49-F238E27FC236}">
                <a16:creationId xmlns:a16="http://schemas.microsoft.com/office/drawing/2014/main" id="{27010291-978E-4CC6-876F-E22ADA4A322F}"/>
              </a:ext>
            </a:extLst>
          </p:cNvPr>
          <p:cNvSpPr>
            <a:spLocks noGrp="1"/>
          </p:cNvSpPr>
          <p:nvPr>
            <p:ph sz="half" idx="1"/>
          </p:nvPr>
        </p:nvSpPr>
        <p:spPr>
          <a:xfrm>
            <a:off x="838200" y="2049405"/>
            <a:ext cx="5181600" cy="3588615"/>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38" name="Content Placeholder 3">
            <a:extLst>
              <a:ext uri="{FF2B5EF4-FFF2-40B4-BE49-F238E27FC236}">
                <a16:creationId xmlns:a16="http://schemas.microsoft.com/office/drawing/2014/main" id="{C0C7E056-802B-46B6-8017-5D7F87B41A5A}"/>
              </a:ext>
            </a:extLst>
          </p:cNvPr>
          <p:cNvSpPr>
            <a:spLocks noGrp="1"/>
          </p:cNvSpPr>
          <p:nvPr>
            <p:ph sz="half" idx="2"/>
          </p:nvPr>
        </p:nvSpPr>
        <p:spPr>
          <a:xfrm>
            <a:off x="6172200" y="2049405"/>
            <a:ext cx="5181600" cy="3568970"/>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8" name="Date Placeholder 7">
            <a:extLst>
              <a:ext uri="{FF2B5EF4-FFF2-40B4-BE49-F238E27FC236}">
                <a16:creationId xmlns:a16="http://schemas.microsoft.com/office/drawing/2014/main" id="{F5D76E00-0ACB-4B7A-B045-2A0F2EF8D824}"/>
              </a:ext>
            </a:extLst>
          </p:cNvPr>
          <p:cNvSpPr>
            <a:spLocks noGrp="1"/>
          </p:cNvSpPr>
          <p:nvPr>
            <p:ph type="dt" sz="half" idx="10"/>
          </p:nvPr>
        </p:nvSpPr>
        <p:spPr/>
        <p:txBody>
          <a:bodyPr rtlCol="0"/>
          <a:lstStyle/>
          <a:p>
            <a:pPr rtl="0"/>
            <a:fld id="{FF850059-8D6D-4372-BF03-586B82C77D45}" type="datetime1">
              <a:rPr lang="en-GB" noProof="0" smtClean="0"/>
              <a:t>07/12/2023</a:t>
            </a:fld>
            <a:endParaRPr lang="en-GB" noProof="0" dirty="0"/>
          </a:p>
        </p:txBody>
      </p:sp>
      <p:sp>
        <p:nvSpPr>
          <p:cNvPr id="9" name="Footer Placeholder 8">
            <a:extLst>
              <a:ext uri="{FF2B5EF4-FFF2-40B4-BE49-F238E27FC236}">
                <a16:creationId xmlns:a16="http://schemas.microsoft.com/office/drawing/2014/main" id="{BB112229-A962-49D4-B30E-99CFF547CC16}"/>
              </a:ext>
            </a:extLst>
          </p:cNvPr>
          <p:cNvSpPr>
            <a:spLocks noGrp="1"/>
          </p:cNvSpPr>
          <p:nvPr>
            <p:ph type="ftr" sz="quarter" idx="11"/>
          </p:nvPr>
        </p:nvSpPr>
        <p:spPr/>
        <p:txBody>
          <a:bodyPr rtlCol="0"/>
          <a:lstStyle/>
          <a:p>
            <a:pPr rtl="0"/>
            <a:r>
              <a:rPr lang="en-GB" noProof="0" dirty="0"/>
              <a:t>ADD A FOOTER</a:t>
            </a:r>
          </a:p>
        </p:txBody>
      </p:sp>
      <p:sp>
        <p:nvSpPr>
          <p:cNvPr id="12" name="Slide Number Placeholder 11">
            <a:extLst>
              <a:ext uri="{FF2B5EF4-FFF2-40B4-BE49-F238E27FC236}">
                <a16:creationId xmlns:a16="http://schemas.microsoft.com/office/drawing/2014/main" id="{5AD09447-00BF-439A-B49F-4D5A25FEEA97}"/>
              </a:ext>
            </a:extLst>
          </p:cNvPr>
          <p:cNvSpPr>
            <a:spLocks noGrp="1"/>
          </p:cNvSpPr>
          <p:nvPr>
            <p:ph type="sldNum" sz="quarter" idx="12"/>
          </p:nvPr>
        </p:nvSpPr>
        <p:spPr/>
        <p:txBody>
          <a:bodyPr rtlCol="0"/>
          <a:lstStyle/>
          <a:p>
            <a:pPr rtl="0"/>
            <a:fld id="{4950F5D8-22E1-4015-8661-E5B1FD28C2DE}" type="slidenum">
              <a:rPr lang="en-GB" noProof="0" smtClean="0"/>
              <a:pPr/>
              <a:t>‹#›</a:t>
            </a:fld>
            <a:endParaRPr lang="en-GB" noProof="0" dirty="0"/>
          </a:p>
        </p:txBody>
      </p:sp>
      <p:sp>
        <p:nvSpPr>
          <p:cNvPr id="39" name="Title 1">
            <a:extLst>
              <a:ext uri="{FF2B5EF4-FFF2-40B4-BE49-F238E27FC236}">
                <a16:creationId xmlns:a16="http://schemas.microsoft.com/office/drawing/2014/main" id="{6D1F570F-D9DD-43A5-A55C-A231D1F75ED1}"/>
              </a:ext>
            </a:extLst>
          </p:cNvPr>
          <p:cNvSpPr>
            <a:spLocks noGrp="1"/>
          </p:cNvSpPr>
          <p:nvPr>
            <p:ph type="title"/>
          </p:nvPr>
        </p:nvSpPr>
        <p:spPr>
          <a:xfrm>
            <a:off x="838199" y="805472"/>
            <a:ext cx="10512425" cy="552848"/>
          </a:xfrm>
        </p:spPr>
        <p:txBody>
          <a:bodyPr lIns="0" tIns="0" rIns="0" bIns="0" rtlCol="0" anchor="b" anchorCtr="0"/>
          <a:lstStyle/>
          <a:p>
            <a:pPr rtl="0"/>
            <a:r>
              <a:rPr lang="en-US" noProof="0"/>
              <a:t>Click to edit Master title style</a:t>
            </a:r>
            <a:endParaRPr lang="en-GB" noProof="0" dirty="0"/>
          </a:p>
        </p:txBody>
      </p:sp>
    </p:spTree>
    <p:extLst>
      <p:ext uri="{BB962C8B-B14F-4D97-AF65-F5344CB8AC3E}">
        <p14:creationId xmlns:p14="http://schemas.microsoft.com/office/powerpoint/2010/main" val="111711644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10512425"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D99CEDBC-8098-44A7-A208-6CC91A55276C}" type="datetime1">
              <a:rPr lang="en-GB" noProof="0" smtClean="0"/>
              <a:t>07/12/2023</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7" name="Text Placeholder 2">
            <a:extLst>
              <a:ext uri="{FF2B5EF4-FFF2-40B4-BE49-F238E27FC236}">
                <a16:creationId xmlns:a16="http://schemas.microsoft.com/office/drawing/2014/main" id="{A0794048-CBDE-4DD8-B381-C7B3F8BC6BD1}"/>
              </a:ext>
            </a:extLst>
          </p:cNvPr>
          <p:cNvSpPr>
            <a:spLocks noGrp="1"/>
          </p:cNvSpPr>
          <p:nvPr>
            <p:ph type="body" idx="1"/>
          </p:nvPr>
        </p:nvSpPr>
        <p:spPr>
          <a:xfrm>
            <a:off x="839788" y="2049403"/>
            <a:ext cx="5157787" cy="455672"/>
          </a:xfrm>
        </p:spPr>
        <p:txBody>
          <a:bodyPr rtlCol="0" anchor="b"/>
          <a:lstStyle>
            <a:lvl1pPr marL="0" indent="0">
              <a:buNone/>
              <a:defRPr sz="24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9" name="Text Placeholder 4">
            <a:extLst>
              <a:ext uri="{FF2B5EF4-FFF2-40B4-BE49-F238E27FC236}">
                <a16:creationId xmlns:a16="http://schemas.microsoft.com/office/drawing/2014/main" id="{8728F1E0-EBE6-4A1C-A9AD-A2F93B614002}"/>
              </a:ext>
            </a:extLst>
          </p:cNvPr>
          <p:cNvSpPr>
            <a:spLocks noGrp="1"/>
          </p:cNvSpPr>
          <p:nvPr>
            <p:ph type="body" sz="quarter" idx="3"/>
          </p:nvPr>
        </p:nvSpPr>
        <p:spPr>
          <a:xfrm>
            <a:off x="6172200" y="2049401"/>
            <a:ext cx="5183188" cy="455673"/>
          </a:xfrm>
        </p:spPr>
        <p:txBody>
          <a:bodyPr rtlCol="0" anchor="b"/>
          <a:lstStyle>
            <a:lvl1pPr marL="0" indent="0">
              <a:buNone/>
              <a:defRPr sz="24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0" name="Content Placeholder 5">
            <a:extLst>
              <a:ext uri="{FF2B5EF4-FFF2-40B4-BE49-F238E27FC236}">
                <a16:creationId xmlns:a16="http://schemas.microsoft.com/office/drawing/2014/main" id="{A0E71F33-4A3C-4FCB-968D-EDA3A37F0BCC}"/>
              </a:ext>
            </a:extLst>
          </p:cNvPr>
          <p:cNvSpPr>
            <a:spLocks noGrp="1"/>
          </p:cNvSpPr>
          <p:nvPr>
            <p:ph sz="quarter" idx="4"/>
          </p:nvPr>
        </p:nvSpPr>
        <p:spPr>
          <a:xfrm>
            <a:off x="6172200" y="2505075"/>
            <a:ext cx="5183188" cy="3132946"/>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21" name="Content Placeholder 3">
            <a:extLst>
              <a:ext uri="{FF2B5EF4-FFF2-40B4-BE49-F238E27FC236}">
                <a16:creationId xmlns:a16="http://schemas.microsoft.com/office/drawing/2014/main" id="{FE2D98C8-5649-4EB0-A619-A662461EC9AA}"/>
              </a:ext>
            </a:extLst>
          </p:cNvPr>
          <p:cNvSpPr>
            <a:spLocks noGrp="1"/>
          </p:cNvSpPr>
          <p:nvPr>
            <p:ph sz="half" idx="2"/>
          </p:nvPr>
        </p:nvSpPr>
        <p:spPr>
          <a:xfrm>
            <a:off x="839788" y="2505075"/>
            <a:ext cx="5157787" cy="3132946"/>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Tree>
    <p:extLst>
      <p:ext uri="{BB962C8B-B14F-4D97-AF65-F5344CB8AC3E}">
        <p14:creationId xmlns:p14="http://schemas.microsoft.com/office/powerpoint/2010/main" val="216991657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6457CEF9-2948-4B16-A184-024EFACBC141}" type="datetime1">
              <a:rPr lang="en-GB" noProof="0" smtClean="0"/>
              <a:t>07/12/2023</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Title 1">
            <a:extLst>
              <a:ext uri="{FF2B5EF4-FFF2-40B4-BE49-F238E27FC236}">
                <a16:creationId xmlns:a16="http://schemas.microsoft.com/office/drawing/2014/main" id="{8F15BD07-216B-4BED-B02B-A824C3BFE4E0}"/>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dirty="0"/>
          </a:p>
        </p:txBody>
      </p:sp>
      <p:sp>
        <p:nvSpPr>
          <p:cNvPr id="14" name="Text Placeholder 3">
            <a:extLst>
              <a:ext uri="{FF2B5EF4-FFF2-40B4-BE49-F238E27FC236}">
                <a16:creationId xmlns:a16="http://schemas.microsoft.com/office/drawing/2014/main" id="{31CB25A8-485F-445D-B110-8C51B4D99271}"/>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15" name="Content Placeholder 2">
            <a:extLst>
              <a:ext uri="{FF2B5EF4-FFF2-40B4-BE49-F238E27FC236}">
                <a16:creationId xmlns:a16="http://schemas.microsoft.com/office/drawing/2014/main" id="{0F6DD5FE-C12D-447A-88F9-437E12A22A4C}"/>
              </a:ext>
            </a:extLst>
          </p:cNvPr>
          <p:cNvSpPr>
            <a:spLocks noGrp="1"/>
          </p:cNvSpPr>
          <p:nvPr>
            <p:ph idx="1"/>
          </p:nvPr>
        </p:nvSpPr>
        <p:spPr>
          <a:xfrm>
            <a:off x="5183188" y="499123"/>
            <a:ext cx="6172200" cy="5361928"/>
          </a:xfrm>
        </p:spPr>
        <p:txBody>
          <a:bodyPr rtlCol="0">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Tree>
    <p:extLst>
      <p:ext uri="{BB962C8B-B14F-4D97-AF65-F5344CB8AC3E}">
        <p14:creationId xmlns:p14="http://schemas.microsoft.com/office/powerpoint/2010/main" val="384523690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B6005E78-8FE0-4B52-85F8-2D2415906031}" type="datetime1">
              <a:rPr lang="en-GB" noProof="0" smtClean="0"/>
              <a:t>07/12/2023</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Title 1">
            <a:extLst>
              <a:ext uri="{FF2B5EF4-FFF2-40B4-BE49-F238E27FC236}">
                <a16:creationId xmlns:a16="http://schemas.microsoft.com/office/drawing/2014/main" id="{86152D61-B915-4FFA-BFAB-BE67BD9FEB74}"/>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dirty="0"/>
          </a:p>
        </p:txBody>
      </p:sp>
      <p:sp>
        <p:nvSpPr>
          <p:cNvPr id="14" name="Text Placeholder 3">
            <a:extLst>
              <a:ext uri="{FF2B5EF4-FFF2-40B4-BE49-F238E27FC236}">
                <a16:creationId xmlns:a16="http://schemas.microsoft.com/office/drawing/2014/main" id="{56B9FA21-7A71-4ACD-9725-F9C35C79405A}"/>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15" name="Picture Placeholder 2">
            <a:extLst>
              <a:ext uri="{FF2B5EF4-FFF2-40B4-BE49-F238E27FC236}">
                <a16:creationId xmlns:a16="http://schemas.microsoft.com/office/drawing/2014/main" id="{23F69D43-2C7D-427D-9395-81FD4D07F927}"/>
              </a:ext>
            </a:extLst>
          </p:cNvPr>
          <p:cNvSpPr>
            <a:spLocks noGrp="1"/>
          </p:cNvSpPr>
          <p:nvPr>
            <p:ph type="pic" idx="1"/>
          </p:nvPr>
        </p:nvSpPr>
        <p:spPr>
          <a:xfrm>
            <a:off x="5183188" y="457201"/>
            <a:ext cx="6172200" cy="5403850"/>
          </a:xfrm>
        </p:spPr>
        <p:txBody>
          <a:bodyPr rtlCol="0"/>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dirty="0"/>
          </a:p>
        </p:txBody>
      </p:sp>
    </p:spTree>
    <p:extLst>
      <p:ext uri="{BB962C8B-B14F-4D97-AF65-F5344CB8AC3E}">
        <p14:creationId xmlns:p14="http://schemas.microsoft.com/office/powerpoint/2010/main" val="37313631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7" y="6408"/>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Date Placeholder 7">
            <a:extLst>
              <a:ext uri="{FF2B5EF4-FFF2-40B4-BE49-F238E27FC236}">
                <a16:creationId xmlns:a16="http://schemas.microsoft.com/office/drawing/2014/main" id="{F5D76E00-0ACB-4B7A-B045-2A0F2EF8D824}"/>
              </a:ext>
            </a:extLst>
          </p:cNvPr>
          <p:cNvSpPr>
            <a:spLocks noGrp="1"/>
          </p:cNvSpPr>
          <p:nvPr>
            <p:ph type="dt" sz="half" idx="10"/>
          </p:nvPr>
        </p:nvSpPr>
        <p:spPr/>
        <p:txBody>
          <a:bodyPr rtlCol="0"/>
          <a:lstStyle/>
          <a:p>
            <a:pPr rtl="0"/>
            <a:fld id="{0E22EBA6-BA14-45E7-A7E9-62B7B97449CC}" type="datetime1">
              <a:rPr lang="en-GB" noProof="0" smtClean="0"/>
              <a:t>07/12/2023</a:t>
            </a:fld>
            <a:endParaRPr lang="en-GB" noProof="0" dirty="0"/>
          </a:p>
        </p:txBody>
      </p:sp>
      <p:sp>
        <p:nvSpPr>
          <p:cNvPr id="9" name="Footer Placeholder 8">
            <a:extLst>
              <a:ext uri="{FF2B5EF4-FFF2-40B4-BE49-F238E27FC236}">
                <a16:creationId xmlns:a16="http://schemas.microsoft.com/office/drawing/2014/main" id="{BB112229-A962-49D4-B30E-99CFF547CC16}"/>
              </a:ext>
            </a:extLst>
          </p:cNvPr>
          <p:cNvSpPr>
            <a:spLocks noGrp="1"/>
          </p:cNvSpPr>
          <p:nvPr>
            <p:ph type="ftr" sz="quarter" idx="11"/>
          </p:nvPr>
        </p:nvSpPr>
        <p:spPr/>
        <p:txBody>
          <a:bodyPr rtlCol="0"/>
          <a:lstStyle/>
          <a:p>
            <a:pPr rtl="0"/>
            <a:r>
              <a:rPr lang="en-GB" noProof="0" dirty="0"/>
              <a:t>ADD A FOOTER</a:t>
            </a:r>
          </a:p>
        </p:txBody>
      </p:sp>
      <p:sp>
        <p:nvSpPr>
          <p:cNvPr id="12" name="Slide Number Placeholder 11">
            <a:extLst>
              <a:ext uri="{FF2B5EF4-FFF2-40B4-BE49-F238E27FC236}">
                <a16:creationId xmlns:a16="http://schemas.microsoft.com/office/drawing/2014/main" id="{5AD09447-00BF-439A-B49F-4D5A25FEEA97}"/>
              </a:ext>
            </a:extLst>
          </p:cNvPr>
          <p:cNvSpPr>
            <a:spLocks noGrp="1"/>
          </p:cNvSpPr>
          <p:nvPr>
            <p:ph type="sldNum" sz="quarter" idx="12"/>
          </p:nvPr>
        </p:nvSpPr>
        <p:spPr/>
        <p:txBody>
          <a:bodyPr rtlCol="0"/>
          <a:lstStyle/>
          <a:p>
            <a:pPr rtl="0"/>
            <a:fld id="{4950F5D8-22E1-4015-8661-E5B1FD28C2DE}" type="slidenum">
              <a:rPr lang="en-GB" noProof="0" smtClean="0"/>
              <a:pPr/>
              <a:t>‹#›</a:t>
            </a:fld>
            <a:endParaRPr lang="en-GB" noProof="0" dirty="0"/>
          </a:p>
        </p:txBody>
      </p:sp>
      <p:sp>
        <p:nvSpPr>
          <p:cNvPr id="39" name="Title 1">
            <a:extLst>
              <a:ext uri="{FF2B5EF4-FFF2-40B4-BE49-F238E27FC236}">
                <a16:creationId xmlns:a16="http://schemas.microsoft.com/office/drawing/2014/main" id="{6D1F570F-D9DD-43A5-A55C-A231D1F75ED1}"/>
              </a:ext>
            </a:extLst>
          </p:cNvPr>
          <p:cNvSpPr>
            <a:spLocks noGrp="1"/>
          </p:cNvSpPr>
          <p:nvPr>
            <p:ph type="title"/>
          </p:nvPr>
        </p:nvSpPr>
        <p:spPr>
          <a:xfrm>
            <a:off x="838199" y="805472"/>
            <a:ext cx="10512425" cy="552848"/>
          </a:xfrm>
        </p:spPr>
        <p:txBody>
          <a:bodyPr lIns="0" tIns="0" rIns="0" bIns="0" rtlCol="0" anchor="b" anchorCtr="0"/>
          <a:lstStyle/>
          <a:p>
            <a:pPr rtl="0"/>
            <a:r>
              <a:rPr lang="en-US" noProof="0"/>
              <a:t>Click to edit Master title style</a:t>
            </a:r>
            <a:endParaRPr lang="en-GB" noProof="0" dirty="0"/>
          </a:p>
        </p:txBody>
      </p:sp>
    </p:spTree>
    <p:extLst>
      <p:ext uri="{BB962C8B-B14F-4D97-AF65-F5344CB8AC3E}">
        <p14:creationId xmlns:p14="http://schemas.microsoft.com/office/powerpoint/2010/main" val="349687052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9810D8F2-8D2A-4C9E-B365-5226BD243E7E}" type="datetime1">
              <a:rPr lang="en-GB" noProof="0" smtClean="0"/>
              <a:t>07/12/2023</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Tree>
    <p:extLst>
      <p:ext uri="{BB962C8B-B14F-4D97-AF65-F5344CB8AC3E}">
        <p14:creationId xmlns:p14="http://schemas.microsoft.com/office/powerpoint/2010/main" val="36228987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no Backgroun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9FABCF6-9B78-49BE-A2AD-F0AA9C62F46C}"/>
              </a:ext>
            </a:extLst>
          </p:cNvPr>
          <p:cNvSpPr>
            <a:spLocks noGrp="1"/>
          </p:cNvSpPr>
          <p:nvPr>
            <p:ph type="dt" sz="half" idx="10"/>
          </p:nvPr>
        </p:nvSpPr>
        <p:spPr/>
        <p:txBody>
          <a:bodyPr rtlCol="0"/>
          <a:lstStyle/>
          <a:p>
            <a:pPr rtl="0"/>
            <a:fld id="{B68F281D-F8AC-4FE4-B771-C2CD6270501C}" type="datetime1">
              <a:rPr lang="en-GB" noProof="0" smtClean="0"/>
              <a:t>07/12/2023</a:t>
            </a:fld>
            <a:endParaRPr lang="en-GB" noProof="0" dirty="0"/>
          </a:p>
        </p:txBody>
      </p:sp>
      <p:sp>
        <p:nvSpPr>
          <p:cNvPr id="3" name="Footer Placeholder 2">
            <a:extLst>
              <a:ext uri="{FF2B5EF4-FFF2-40B4-BE49-F238E27FC236}">
                <a16:creationId xmlns:a16="http://schemas.microsoft.com/office/drawing/2014/main" id="{E70934F3-5442-470C-BF40-00437371D7BD}"/>
              </a:ext>
            </a:extLst>
          </p:cNvPr>
          <p:cNvSpPr>
            <a:spLocks noGrp="1"/>
          </p:cNvSpPr>
          <p:nvPr>
            <p:ph type="ftr" sz="quarter" idx="11"/>
          </p:nvPr>
        </p:nvSpPr>
        <p:spPr/>
        <p:txBody>
          <a:bodyPr rtlCol="0"/>
          <a:lstStyle/>
          <a:p>
            <a:pPr rtl="0"/>
            <a:r>
              <a:rPr lang="en-GB" noProof="0" dirty="0"/>
              <a:t>ADD A FOOTER</a:t>
            </a:r>
          </a:p>
        </p:txBody>
      </p:sp>
      <p:sp>
        <p:nvSpPr>
          <p:cNvPr id="4" name="Slide Number Placeholder 3">
            <a:extLst>
              <a:ext uri="{FF2B5EF4-FFF2-40B4-BE49-F238E27FC236}">
                <a16:creationId xmlns:a16="http://schemas.microsoft.com/office/drawing/2014/main" id="{F4014656-DB95-4E7F-83A3-E5750E237879}"/>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Tree>
    <p:extLst>
      <p:ext uri="{BB962C8B-B14F-4D97-AF65-F5344CB8AC3E}">
        <p14:creationId xmlns:p14="http://schemas.microsoft.com/office/powerpoint/2010/main" val="351082868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Manual">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A3A9DA67-F108-42B4-9EB1-30A00E34C4D3}"/>
              </a:ext>
            </a:extLst>
          </p:cNvPr>
          <p:cNvSpPr/>
          <p:nvPr userDrawn="1"/>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 name="Slide Number Placeholder 4">
            <a:extLst>
              <a:ext uri="{FF2B5EF4-FFF2-40B4-BE49-F238E27FC236}">
                <a16:creationId xmlns:a16="http://schemas.microsoft.com/office/drawing/2014/main" id="{B0E5E539-C700-4989-957A-EA3BAAC4B6C9}"/>
              </a:ext>
            </a:extLst>
          </p:cNvPr>
          <p:cNvSpPr>
            <a:spLocks noGrp="1"/>
          </p:cNvSpPr>
          <p:nvPr>
            <p:ph type="sldNum" sz="quarter" idx="12"/>
          </p:nvPr>
        </p:nvSpPr>
        <p:spPr>
          <a:xfrm>
            <a:off x="838200" y="6155851"/>
            <a:ext cx="2743200" cy="184317"/>
          </a:xfrm>
        </p:spPr>
        <p:txBody>
          <a:bodyPr rtlCol="0"/>
          <a:lstStyle/>
          <a:p>
            <a:pPr rtl="0"/>
            <a:fld id="{D9BB3731-526F-4638-85F8-715D717FFC12}" type="slidenum">
              <a:rPr lang="en-GB" noProof="0" smtClean="0"/>
              <a:t>‹#›</a:t>
            </a:fld>
            <a:endParaRPr lang="en-GB" noProof="0" dirty="0"/>
          </a:p>
        </p:txBody>
      </p:sp>
      <p:sp>
        <p:nvSpPr>
          <p:cNvPr id="21" name="Text Placeholder 3">
            <a:extLst>
              <a:ext uri="{FF2B5EF4-FFF2-40B4-BE49-F238E27FC236}">
                <a16:creationId xmlns:a16="http://schemas.microsoft.com/office/drawing/2014/main" id="{605A03A4-E79C-49C5-A546-FF8E2D42E9D2}"/>
              </a:ext>
            </a:extLst>
          </p:cNvPr>
          <p:cNvSpPr>
            <a:spLocks noGrp="1"/>
          </p:cNvSpPr>
          <p:nvPr>
            <p:ph type="body" sz="half" idx="2"/>
          </p:nvPr>
        </p:nvSpPr>
        <p:spPr>
          <a:xfrm>
            <a:off x="883319" y="3054194"/>
            <a:ext cx="1645920" cy="519503"/>
          </a:xfrm>
        </p:spPr>
        <p:txBody>
          <a:bodyPr lIns="0" tIns="0" rIns="0" bIns="0" rtlCol="0" anchor="t" anchorCtr="0">
            <a:normAutofit/>
          </a:bodyPr>
          <a:lstStyle>
            <a:lvl1pPr marL="0" indent="0">
              <a:lnSpc>
                <a:spcPct val="100000"/>
              </a:lnSpc>
              <a:spcBef>
                <a:spcPts val="0"/>
              </a:spcBef>
              <a:buNone/>
              <a:defRPr lang="en-US" sz="1700" i="1"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22" name="Text Placeholder 3">
            <a:extLst>
              <a:ext uri="{FF2B5EF4-FFF2-40B4-BE49-F238E27FC236}">
                <a16:creationId xmlns:a16="http://schemas.microsoft.com/office/drawing/2014/main" id="{9EA27EF7-FC6B-496C-B737-B9219950367E}"/>
              </a:ext>
            </a:extLst>
          </p:cNvPr>
          <p:cNvSpPr>
            <a:spLocks noGrp="1"/>
          </p:cNvSpPr>
          <p:nvPr>
            <p:ph type="body" sz="half" idx="34" hasCustomPrompt="1"/>
          </p:nvPr>
        </p:nvSpPr>
        <p:spPr>
          <a:xfrm>
            <a:off x="1384584" y="1996465"/>
            <a:ext cx="2469965" cy="982274"/>
          </a:xfrm>
        </p:spPr>
        <p:txBody>
          <a:bodyPr lIns="0" rIns="0" bIns="0" rtlCol="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dirty="0"/>
              <a:t>Master text</a:t>
            </a:r>
            <a:br>
              <a:rPr lang="en-GB" noProof="0" dirty="0"/>
            </a:br>
            <a:r>
              <a:rPr lang="en-GB" noProof="0" dirty="0"/>
              <a:t>styles</a:t>
            </a:r>
          </a:p>
        </p:txBody>
      </p:sp>
      <p:sp>
        <p:nvSpPr>
          <p:cNvPr id="23" name="Text Placeholder 3">
            <a:extLst>
              <a:ext uri="{FF2B5EF4-FFF2-40B4-BE49-F238E27FC236}">
                <a16:creationId xmlns:a16="http://schemas.microsoft.com/office/drawing/2014/main" id="{6C0E2C30-6E91-49DE-B7A1-6E32A19EC81D}"/>
              </a:ext>
            </a:extLst>
          </p:cNvPr>
          <p:cNvSpPr>
            <a:spLocks noGrp="1"/>
          </p:cNvSpPr>
          <p:nvPr>
            <p:ph type="body" sz="half" idx="36"/>
          </p:nvPr>
        </p:nvSpPr>
        <p:spPr>
          <a:xfrm>
            <a:off x="2596444" y="3054194"/>
            <a:ext cx="1389888" cy="519503"/>
          </a:xfrm>
        </p:spPr>
        <p:txBody>
          <a:bodyPr lIns="0" tIns="0" rIns="0" bIns="0" rtlCol="0" anchor="t" anchorCtr="0">
            <a:normAutofit/>
          </a:bodyPr>
          <a:lstStyle>
            <a:lvl1pPr marL="0" indent="0">
              <a:lnSpc>
                <a:spcPct val="100000"/>
              </a:lnSpc>
              <a:spcBef>
                <a:spcPts val="0"/>
              </a:spcBef>
              <a:buNone/>
              <a:defRPr lang="en-US" sz="1700" i="1"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24" name="Picture Placeholder 12">
            <a:extLst>
              <a:ext uri="{FF2B5EF4-FFF2-40B4-BE49-F238E27FC236}">
                <a16:creationId xmlns:a16="http://schemas.microsoft.com/office/drawing/2014/main" id="{70BE5E73-C067-492F-BE30-5E3DADAD40EF}"/>
              </a:ext>
            </a:extLst>
          </p:cNvPr>
          <p:cNvSpPr>
            <a:spLocks noGrp="1"/>
          </p:cNvSpPr>
          <p:nvPr>
            <p:ph type="pic" sz="quarter" idx="37"/>
          </p:nvPr>
        </p:nvSpPr>
        <p:spPr>
          <a:xfrm>
            <a:off x="875852" y="3677189"/>
            <a:ext cx="1636776" cy="1618488"/>
          </a:xfrm>
        </p:spPr>
        <p:txBody>
          <a:bodyPr rtlCol="0" anchor="ctr" anchorCtr="0">
            <a:noAutofit/>
          </a:bodyPr>
          <a:lstStyle>
            <a:lvl1pPr marL="0" indent="0" algn="ctr">
              <a:buNone/>
              <a:defRPr sz="1400">
                <a:solidFill>
                  <a:schemeClr val="tx1"/>
                </a:solidFill>
              </a:defRPr>
            </a:lvl1pPr>
          </a:lstStyle>
          <a:p>
            <a:pPr rtl="0"/>
            <a:r>
              <a:rPr lang="en-US" noProof="0"/>
              <a:t>Click icon to add picture</a:t>
            </a:r>
            <a:endParaRPr lang="en-GB" noProof="0" dirty="0"/>
          </a:p>
        </p:txBody>
      </p:sp>
      <p:sp>
        <p:nvSpPr>
          <p:cNvPr id="25" name="Picture Placeholder 12">
            <a:extLst>
              <a:ext uri="{FF2B5EF4-FFF2-40B4-BE49-F238E27FC236}">
                <a16:creationId xmlns:a16="http://schemas.microsoft.com/office/drawing/2014/main" id="{36A9B448-4FDC-41F7-941E-5BF5A129057A}"/>
              </a:ext>
            </a:extLst>
          </p:cNvPr>
          <p:cNvSpPr>
            <a:spLocks noGrp="1"/>
          </p:cNvSpPr>
          <p:nvPr>
            <p:ph type="pic" sz="quarter" idx="38"/>
          </p:nvPr>
        </p:nvSpPr>
        <p:spPr>
          <a:xfrm>
            <a:off x="2499831" y="3677189"/>
            <a:ext cx="1636776" cy="1618488"/>
          </a:xfrm>
        </p:spPr>
        <p:txBody>
          <a:bodyPr rtlCol="0" anchor="ctr" anchorCtr="0">
            <a:noAutofit/>
          </a:bodyPr>
          <a:lstStyle>
            <a:lvl1pPr marL="0" indent="0" algn="ctr">
              <a:buNone/>
              <a:defRPr sz="1400">
                <a:solidFill>
                  <a:schemeClr val="tx1"/>
                </a:solidFill>
              </a:defRPr>
            </a:lvl1pPr>
          </a:lstStyle>
          <a:p>
            <a:pPr rtl="0"/>
            <a:r>
              <a:rPr lang="en-US" noProof="0"/>
              <a:t>Click icon to add picture</a:t>
            </a:r>
            <a:endParaRPr lang="en-GB" noProof="0" dirty="0"/>
          </a:p>
        </p:txBody>
      </p:sp>
      <p:sp>
        <p:nvSpPr>
          <p:cNvPr id="26" name="Text Placeholder 3">
            <a:extLst>
              <a:ext uri="{FF2B5EF4-FFF2-40B4-BE49-F238E27FC236}">
                <a16:creationId xmlns:a16="http://schemas.microsoft.com/office/drawing/2014/main" id="{90B3A413-8776-4B3B-931F-C132DAB3A425}"/>
              </a:ext>
            </a:extLst>
          </p:cNvPr>
          <p:cNvSpPr>
            <a:spLocks noGrp="1"/>
          </p:cNvSpPr>
          <p:nvPr>
            <p:ph type="body" sz="half" idx="39"/>
          </p:nvPr>
        </p:nvSpPr>
        <p:spPr>
          <a:xfrm>
            <a:off x="4940427" y="3054194"/>
            <a:ext cx="2113508" cy="519503"/>
          </a:xfrm>
        </p:spPr>
        <p:txBody>
          <a:bodyPr lIns="0" tIns="0" rIns="0" bIns="0" rtlCol="0" anchor="t" anchorCtr="0">
            <a:normAutofit/>
          </a:bodyPr>
          <a:lstStyle>
            <a:lvl1pPr marL="0" indent="0">
              <a:lnSpc>
                <a:spcPct val="100000"/>
              </a:lnSpc>
              <a:spcBef>
                <a:spcPts val="0"/>
              </a:spcBef>
              <a:buNone/>
              <a:defRPr lang="en-US" sz="1700" i="1"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27" name="Text Placeholder 3">
            <a:extLst>
              <a:ext uri="{FF2B5EF4-FFF2-40B4-BE49-F238E27FC236}">
                <a16:creationId xmlns:a16="http://schemas.microsoft.com/office/drawing/2014/main" id="{BAD0CCD5-B712-4DB2-BFE3-4D3461B29F6D}"/>
              </a:ext>
            </a:extLst>
          </p:cNvPr>
          <p:cNvSpPr>
            <a:spLocks noGrp="1"/>
          </p:cNvSpPr>
          <p:nvPr>
            <p:ph type="body" sz="half" idx="40" hasCustomPrompt="1"/>
          </p:nvPr>
        </p:nvSpPr>
        <p:spPr>
          <a:xfrm>
            <a:off x="5494328" y="1996465"/>
            <a:ext cx="1622417" cy="982274"/>
          </a:xfrm>
        </p:spPr>
        <p:txBody>
          <a:bodyPr lIns="0" rIns="0" bIns="0" rtlCol="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dirty="0"/>
              <a:t>Master text</a:t>
            </a:r>
            <a:br>
              <a:rPr lang="en-GB" noProof="0" dirty="0"/>
            </a:br>
            <a:r>
              <a:rPr lang="en-GB" noProof="0" dirty="0"/>
              <a:t>styles</a:t>
            </a:r>
          </a:p>
        </p:txBody>
      </p:sp>
      <p:sp>
        <p:nvSpPr>
          <p:cNvPr id="28" name="Picture Placeholder 12">
            <a:extLst>
              <a:ext uri="{FF2B5EF4-FFF2-40B4-BE49-F238E27FC236}">
                <a16:creationId xmlns:a16="http://schemas.microsoft.com/office/drawing/2014/main" id="{64125935-B0D3-4ABD-9BBA-A60E46D2C55C}"/>
              </a:ext>
            </a:extLst>
          </p:cNvPr>
          <p:cNvSpPr>
            <a:spLocks noGrp="1"/>
          </p:cNvSpPr>
          <p:nvPr>
            <p:ph type="pic" sz="quarter" idx="43"/>
          </p:nvPr>
        </p:nvSpPr>
        <p:spPr>
          <a:xfrm>
            <a:off x="4946407" y="3677189"/>
            <a:ext cx="2048256" cy="896112"/>
          </a:xfrm>
        </p:spPr>
        <p:txBody>
          <a:bodyPr rtlCol="0" anchor="ctr" anchorCtr="0">
            <a:noAutofit/>
          </a:bodyPr>
          <a:lstStyle>
            <a:lvl1pPr marL="0" indent="0" algn="ctr">
              <a:buNone/>
              <a:defRPr sz="1400">
                <a:solidFill>
                  <a:schemeClr val="tx1"/>
                </a:solidFill>
              </a:defRPr>
            </a:lvl1pPr>
          </a:lstStyle>
          <a:p>
            <a:pPr rtl="0"/>
            <a:r>
              <a:rPr lang="en-US" noProof="0"/>
              <a:t>Click icon to add picture</a:t>
            </a:r>
            <a:endParaRPr lang="en-GB" noProof="0" dirty="0"/>
          </a:p>
        </p:txBody>
      </p:sp>
      <p:sp>
        <p:nvSpPr>
          <p:cNvPr id="29" name="Text Placeholder 3">
            <a:extLst>
              <a:ext uri="{FF2B5EF4-FFF2-40B4-BE49-F238E27FC236}">
                <a16:creationId xmlns:a16="http://schemas.microsoft.com/office/drawing/2014/main" id="{47D3BA4D-FA26-44C8-B927-E42CC8E67B79}"/>
              </a:ext>
            </a:extLst>
          </p:cNvPr>
          <p:cNvSpPr>
            <a:spLocks noGrp="1"/>
          </p:cNvSpPr>
          <p:nvPr>
            <p:ph type="body" sz="half" idx="45"/>
          </p:nvPr>
        </p:nvSpPr>
        <p:spPr>
          <a:xfrm>
            <a:off x="7900319" y="3054194"/>
            <a:ext cx="2197045" cy="519503"/>
          </a:xfrm>
        </p:spPr>
        <p:txBody>
          <a:bodyPr lIns="0" tIns="0" rIns="0" bIns="0" rtlCol="0" anchor="t" anchorCtr="0">
            <a:normAutofit/>
          </a:bodyPr>
          <a:lstStyle>
            <a:lvl1pPr marL="0" indent="0">
              <a:lnSpc>
                <a:spcPct val="100000"/>
              </a:lnSpc>
              <a:spcBef>
                <a:spcPts val="0"/>
              </a:spcBef>
              <a:buNone/>
              <a:defRPr lang="en-US" sz="1700" i="1"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30" name="Text Placeholder 3">
            <a:extLst>
              <a:ext uri="{FF2B5EF4-FFF2-40B4-BE49-F238E27FC236}">
                <a16:creationId xmlns:a16="http://schemas.microsoft.com/office/drawing/2014/main" id="{2D2A84D7-2523-470B-A3C0-0140355D4F68}"/>
              </a:ext>
            </a:extLst>
          </p:cNvPr>
          <p:cNvSpPr>
            <a:spLocks noGrp="1"/>
          </p:cNvSpPr>
          <p:nvPr>
            <p:ph type="body" sz="half" idx="46" hasCustomPrompt="1"/>
          </p:nvPr>
        </p:nvSpPr>
        <p:spPr>
          <a:xfrm>
            <a:off x="8454220" y="1996465"/>
            <a:ext cx="1622417" cy="982274"/>
          </a:xfrm>
        </p:spPr>
        <p:txBody>
          <a:bodyPr lIns="0" rIns="0" bIns="0" rtlCol="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dirty="0"/>
              <a:t>Master text</a:t>
            </a:r>
            <a:br>
              <a:rPr lang="en-GB" noProof="0" dirty="0"/>
            </a:br>
            <a:r>
              <a:rPr lang="en-GB" noProof="0" dirty="0"/>
              <a:t>styles</a:t>
            </a:r>
          </a:p>
        </p:txBody>
      </p:sp>
      <p:sp>
        <p:nvSpPr>
          <p:cNvPr id="32" name="Text Placeholder 3">
            <a:extLst>
              <a:ext uri="{FF2B5EF4-FFF2-40B4-BE49-F238E27FC236}">
                <a16:creationId xmlns:a16="http://schemas.microsoft.com/office/drawing/2014/main" id="{55D1A91B-BB99-4DC7-B8F5-55514B49A9D1}"/>
              </a:ext>
            </a:extLst>
          </p:cNvPr>
          <p:cNvSpPr>
            <a:spLocks noGrp="1"/>
          </p:cNvSpPr>
          <p:nvPr>
            <p:ph type="body" sz="half" idx="49"/>
          </p:nvPr>
        </p:nvSpPr>
        <p:spPr>
          <a:xfrm>
            <a:off x="7873424" y="4355259"/>
            <a:ext cx="2223939" cy="519503"/>
          </a:xfrm>
        </p:spPr>
        <p:txBody>
          <a:bodyPr lIns="0" tIns="0" rIns="0" bIns="0" rtlCol="0" anchor="t" anchorCtr="0">
            <a:normAutofit/>
          </a:bodyPr>
          <a:lstStyle>
            <a:lvl1pPr marL="0" indent="0">
              <a:lnSpc>
                <a:spcPct val="100000"/>
              </a:lnSpc>
              <a:spcBef>
                <a:spcPts val="0"/>
              </a:spcBef>
              <a:buNone/>
              <a:defRPr lang="en-US" sz="1400" i="0" kern="120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33" name="Text Placeholder 3">
            <a:extLst>
              <a:ext uri="{FF2B5EF4-FFF2-40B4-BE49-F238E27FC236}">
                <a16:creationId xmlns:a16="http://schemas.microsoft.com/office/drawing/2014/main" id="{FFAB2C75-BBBF-4A4D-A633-7CEFFABAFE32}"/>
              </a:ext>
            </a:extLst>
          </p:cNvPr>
          <p:cNvSpPr>
            <a:spLocks noGrp="1"/>
          </p:cNvSpPr>
          <p:nvPr>
            <p:ph type="body" sz="half" idx="51"/>
          </p:nvPr>
        </p:nvSpPr>
        <p:spPr>
          <a:xfrm>
            <a:off x="4940427" y="4776173"/>
            <a:ext cx="2048256" cy="519503"/>
          </a:xfrm>
        </p:spPr>
        <p:txBody>
          <a:bodyPr lIns="0" tIns="0" rIns="0" bIns="0" rtlCol="0" anchor="t" anchorCtr="0">
            <a:normAutofit/>
          </a:bodyPr>
          <a:lstStyle>
            <a:lvl1pPr marL="0" indent="0">
              <a:lnSpc>
                <a:spcPct val="100000"/>
              </a:lnSpc>
              <a:spcBef>
                <a:spcPts val="0"/>
              </a:spcBef>
              <a:buNone/>
              <a:defRPr lang="en-US" sz="1400" i="0" kern="120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34" name="Text Placeholder 7">
            <a:extLst>
              <a:ext uri="{FF2B5EF4-FFF2-40B4-BE49-F238E27FC236}">
                <a16:creationId xmlns:a16="http://schemas.microsoft.com/office/drawing/2014/main" id="{83CD3289-0FBC-4854-8EB2-ADD41F89CA4F}"/>
              </a:ext>
            </a:extLst>
          </p:cNvPr>
          <p:cNvSpPr>
            <a:spLocks noGrp="1"/>
          </p:cNvSpPr>
          <p:nvPr>
            <p:ph type="body" sz="quarter" idx="25" hasCustomPrompt="1"/>
          </p:nvPr>
        </p:nvSpPr>
        <p:spPr>
          <a:xfrm>
            <a:off x="823358" y="2023413"/>
            <a:ext cx="558402" cy="896112"/>
          </a:xfrm>
        </p:spPr>
        <p:txBody>
          <a:bodyPr lIns="0" tIns="0" rIns="0" bIns="0" rtlCol="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6" name="Text Placeholder 7">
            <a:extLst>
              <a:ext uri="{FF2B5EF4-FFF2-40B4-BE49-F238E27FC236}">
                <a16:creationId xmlns:a16="http://schemas.microsoft.com/office/drawing/2014/main" id="{2F18CD59-6602-4DEC-9B12-412E6BAF9283}"/>
              </a:ext>
            </a:extLst>
          </p:cNvPr>
          <p:cNvSpPr>
            <a:spLocks noGrp="1"/>
          </p:cNvSpPr>
          <p:nvPr>
            <p:ph type="body" sz="quarter" idx="52" hasCustomPrompt="1"/>
          </p:nvPr>
        </p:nvSpPr>
        <p:spPr>
          <a:xfrm>
            <a:off x="4912823" y="1999493"/>
            <a:ext cx="558402" cy="896112"/>
          </a:xfrm>
        </p:spPr>
        <p:txBody>
          <a:bodyPr lIns="0" tIns="0" rIns="0" bIns="0" rtlCol="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7" name="Text Placeholder 7">
            <a:extLst>
              <a:ext uri="{FF2B5EF4-FFF2-40B4-BE49-F238E27FC236}">
                <a16:creationId xmlns:a16="http://schemas.microsoft.com/office/drawing/2014/main" id="{88B09568-0B94-4B51-BE65-A72C65C3D7DA}"/>
              </a:ext>
            </a:extLst>
          </p:cNvPr>
          <p:cNvSpPr>
            <a:spLocks noGrp="1"/>
          </p:cNvSpPr>
          <p:nvPr>
            <p:ph type="body" sz="quarter" idx="53" hasCustomPrompt="1"/>
          </p:nvPr>
        </p:nvSpPr>
        <p:spPr>
          <a:xfrm>
            <a:off x="7873424" y="2002966"/>
            <a:ext cx="558402" cy="896112"/>
          </a:xfrm>
        </p:spPr>
        <p:txBody>
          <a:bodyPr lIns="0" tIns="0" rIns="0" bIns="0" rtlCol="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9" name="Picture Placeholder 13">
            <a:extLst>
              <a:ext uri="{FF2B5EF4-FFF2-40B4-BE49-F238E27FC236}">
                <a16:creationId xmlns:a16="http://schemas.microsoft.com/office/drawing/2014/main" id="{E930664F-8C64-4436-9DD1-1ECED305C6E1}"/>
              </a:ext>
            </a:extLst>
          </p:cNvPr>
          <p:cNvSpPr>
            <a:spLocks noGrp="1"/>
          </p:cNvSpPr>
          <p:nvPr>
            <p:ph type="pic" sz="quarter" idx="16"/>
          </p:nvPr>
        </p:nvSpPr>
        <p:spPr>
          <a:xfrm>
            <a:off x="7900319" y="3725315"/>
            <a:ext cx="2386800" cy="486000"/>
          </a:xfrm>
          <a:ln>
            <a:solidFill>
              <a:srgbClr val="000000">
                <a:alpha val="30196"/>
              </a:srgbClr>
            </a:solidFill>
          </a:ln>
        </p:spPr>
        <p:txBody>
          <a:bodyPr rtlCol="0" anchor="ctr" anchorCtr="0">
            <a:no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40" name="Text Placeholder 3">
            <a:extLst>
              <a:ext uri="{FF2B5EF4-FFF2-40B4-BE49-F238E27FC236}">
                <a16:creationId xmlns:a16="http://schemas.microsoft.com/office/drawing/2014/main" id="{315834F5-9ACD-4898-B96E-8C732881FF01}"/>
              </a:ext>
            </a:extLst>
          </p:cNvPr>
          <p:cNvSpPr>
            <a:spLocks noGrp="1"/>
          </p:cNvSpPr>
          <p:nvPr>
            <p:ph type="body" sz="half" idx="50"/>
          </p:nvPr>
        </p:nvSpPr>
        <p:spPr>
          <a:xfrm>
            <a:off x="2359124" y="5706529"/>
            <a:ext cx="8993089" cy="365122"/>
          </a:xfrm>
        </p:spPr>
        <p:txBody>
          <a:bodyPr lIns="0" tIns="0" rIns="0" bIns="0" rtlCol="0" anchor="t" anchorCtr="0">
            <a:normAutofit/>
          </a:bodyPr>
          <a:lstStyle>
            <a:lvl1pPr marL="0" indent="0" algn="r">
              <a:lnSpc>
                <a:spcPct val="100000"/>
              </a:lnSpc>
              <a:spcBef>
                <a:spcPts val="0"/>
              </a:spcBef>
              <a:buNone/>
              <a:defRPr lang="en-US" sz="1400" i="0"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38" name="Title 1">
            <a:extLst>
              <a:ext uri="{FF2B5EF4-FFF2-40B4-BE49-F238E27FC236}">
                <a16:creationId xmlns:a16="http://schemas.microsoft.com/office/drawing/2014/main" id="{7E5CF6DE-4761-4BA5-A429-30AC8BBAD45B}"/>
              </a:ext>
            </a:extLst>
          </p:cNvPr>
          <p:cNvSpPr>
            <a:spLocks noGrp="1"/>
          </p:cNvSpPr>
          <p:nvPr>
            <p:ph type="title" hasCustomPrompt="1"/>
          </p:nvPr>
        </p:nvSpPr>
        <p:spPr>
          <a:xfrm>
            <a:off x="839789" y="1012015"/>
            <a:ext cx="10512424" cy="606677"/>
          </a:xfrm>
        </p:spPr>
        <p:txBody>
          <a:bodyPr lIns="0" tIns="0" rIns="0" bIns="0" rtlCol="0" anchor="t" anchorCtr="0">
            <a:normAutofit/>
          </a:bodyPr>
          <a:lstStyle>
            <a:lvl1pPr marL="0" algn="l" defTabSz="914400" rtl="0" eaLnBrk="1" latinLnBrk="0" hangingPunct="1">
              <a:lnSpc>
                <a:spcPct val="90000"/>
              </a:lnSpc>
              <a:spcBef>
                <a:spcPct val="0"/>
              </a:spcBef>
              <a:buNone/>
              <a:defRPr lang="ru-RU" sz="3600" b="1" kern="1200" dirty="0">
                <a:solidFill>
                  <a:schemeClr val="bg1"/>
                </a:solidFill>
                <a:latin typeface="+mj-lt"/>
                <a:ea typeface="+mj-ea"/>
                <a:cs typeface="+mj-cs"/>
              </a:defRPr>
            </a:lvl1pPr>
          </a:lstStyle>
          <a:p>
            <a:pPr rtl="0"/>
            <a:r>
              <a:rPr lang="en-GB" noProof="0" dirty="0"/>
              <a:t>CLICK TO EDIT</a:t>
            </a:r>
          </a:p>
        </p:txBody>
      </p:sp>
    </p:spTree>
    <p:extLst>
      <p:ext uri="{BB962C8B-B14F-4D97-AF65-F5344CB8AC3E}">
        <p14:creationId xmlns:p14="http://schemas.microsoft.com/office/powerpoint/2010/main" val="1816928582"/>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B0C71E-9398-4660-B728-2C20DF0CBE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dirty="0"/>
          </a:p>
        </p:txBody>
      </p:sp>
      <p:sp>
        <p:nvSpPr>
          <p:cNvPr id="3" name="Text Placeholder 2">
            <a:extLst>
              <a:ext uri="{FF2B5EF4-FFF2-40B4-BE49-F238E27FC236}">
                <a16:creationId xmlns:a16="http://schemas.microsoft.com/office/drawing/2014/main" id="{02560D45-FD1B-48F7-BF6C-5EA65F9F42C7}"/>
              </a:ext>
            </a:extLst>
          </p:cNvPr>
          <p:cNvSpPr>
            <a:spLocks noGrp="1"/>
          </p:cNvSpPr>
          <p:nvPr>
            <p:ph type="body" idx="1"/>
          </p:nvPr>
        </p:nvSpPr>
        <p:spPr>
          <a:xfrm>
            <a:off x="838200" y="1825625"/>
            <a:ext cx="10515600" cy="397556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Date Placeholder 3">
            <a:extLst>
              <a:ext uri="{FF2B5EF4-FFF2-40B4-BE49-F238E27FC236}">
                <a16:creationId xmlns:a16="http://schemas.microsoft.com/office/drawing/2014/main" id="{A8D7305D-6746-4346-B610-8CE28B825AF9}"/>
              </a:ext>
            </a:extLst>
          </p:cNvPr>
          <p:cNvSpPr>
            <a:spLocks noGrp="1"/>
          </p:cNvSpPr>
          <p:nvPr>
            <p:ph type="dt" sz="half" idx="2"/>
          </p:nvPr>
        </p:nvSpPr>
        <p:spPr>
          <a:xfrm>
            <a:off x="8609013" y="5998474"/>
            <a:ext cx="2743200" cy="143149"/>
          </a:xfrm>
          <a:prstGeom prst="rect">
            <a:avLst/>
          </a:prstGeom>
        </p:spPr>
        <p:txBody>
          <a:bodyPr vert="horz" lIns="0" tIns="0" rIns="0" bIns="0" rtlCol="0" anchor="t" anchorCtr="0"/>
          <a:lstStyle>
            <a:lvl1pPr algn="r">
              <a:defRPr sz="1000">
                <a:solidFill>
                  <a:schemeClr val="bg1">
                    <a:lumMod val="85000"/>
                    <a:alpha val="60000"/>
                  </a:schemeClr>
                </a:solidFill>
              </a:defRPr>
            </a:lvl1pPr>
          </a:lstStyle>
          <a:p>
            <a:pPr rtl="0"/>
            <a:fld id="{B94B20DF-A541-4651-AF97-FC925C1459D5}" type="datetime1">
              <a:rPr lang="en-GB" noProof="0" smtClean="0"/>
              <a:t>07/12/2023</a:t>
            </a:fld>
            <a:endParaRPr lang="en-GB" noProof="0" dirty="0"/>
          </a:p>
        </p:txBody>
      </p:sp>
      <p:sp>
        <p:nvSpPr>
          <p:cNvPr id="5" name="Footer Placeholder 4">
            <a:extLst>
              <a:ext uri="{FF2B5EF4-FFF2-40B4-BE49-F238E27FC236}">
                <a16:creationId xmlns:a16="http://schemas.microsoft.com/office/drawing/2014/main" id="{DA1B3F55-6374-4C74-96AC-1EC34CFAA8B7}"/>
              </a:ext>
            </a:extLst>
          </p:cNvPr>
          <p:cNvSpPr>
            <a:spLocks noGrp="1"/>
          </p:cNvSpPr>
          <p:nvPr>
            <p:ph type="ftr" sz="quarter" idx="3"/>
          </p:nvPr>
        </p:nvSpPr>
        <p:spPr>
          <a:xfrm>
            <a:off x="7237413" y="6168551"/>
            <a:ext cx="4114800" cy="190327"/>
          </a:xfrm>
          <a:prstGeom prst="rect">
            <a:avLst/>
          </a:prstGeom>
        </p:spPr>
        <p:txBody>
          <a:bodyPr vert="horz" lIns="0" tIns="0" rIns="0" bIns="0" rtlCol="0" anchor="t" anchorCtr="0"/>
          <a:lstStyle>
            <a:lvl1pPr algn="r">
              <a:defRPr sz="1000">
                <a:solidFill>
                  <a:schemeClr val="bg1">
                    <a:lumMod val="85000"/>
                    <a:alpha val="60000"/>
                  </a:schemeClr>
                </a:solidFill>
              </a:defRPr>
            </a:lvl1pPr>
          </a:lstStyle>
          <a:p>
            <a:pPr rtl="0"/>
            <a:r>
              <a:rPr lang="en-GB" noProof="0" dirty="0"/>
              <a:t>ADD A FOOTER</a:t>
            </a:r>
          </a:p>
        </p:txBody>
      </p:sp>
      <p:sp>
        <p:nvSpPr>
          <p:cNvPr id="6" name="Slide Number Placeholder 5">
            <a:extLst>
              <a:ext uri="{FF2B5EF4-FFF2-40B4-BE49-F238E27FC236}">
                <a16:creationId xmlns:a16="http://schemas.microsoft.com/office/drawing/2014/main" id="{869E6012-FDCC-451A-96F6-5645ABEB8D87}"/>
              </a:ext>
            </a:extLst>
          </p:cNvPr>
          <p:cNvSpPr>
            <a:spLocks noGrp="1"/>
          </p:cNvSpPr>
          <p:nvPr>
            <p:ph type="sldNum" sz="quarter" idx="4"/>
          </p:nvPr>
        </p:nvSpPr>
        <p:spPr>
          <a:xfrm>
            <a:off x="838200" y="6155851"/>
            <a:ext cx="457200" cy="184317"/>
          </a:xfrm>
          <a:prstGeom prst="rect">
            <a:avLst/>
          </a:prstGeom>
        </p:spPr>
        <p:txBody>
          <a:bodyPr vert="horz" lIns="0" tIns="0" rIns="0" bIns="0" rtlCol="0" anchor="b" anchorCtr="0"/>
          <a:lstStyle>
            <a:lvl1pPr algn="l">
              <a:defRPr sz="1000">
                <a:solidFill>
                  <a:schemeClr val="bg1">
                    <a:lumMod val="85000"/>
                    <a:alpha val="60000"/>
                  </a:schemeClr>
                </a:solidFill>
              </a:defRPr>
            </a:lvl1pPr>
          </a:lstStyle>
          <a:p>
            <a:pPr rtl="0"/>
            <a:fld id="{4950F5D8-22E1-4015-8661-E5B1FD28C2DE}" type="slidenum">
              <a:rPr lang="en-GB" noProof="0" smtClean="0"/>
              <a:pPr/>
              <a:t>‹#›</a:t>
            </a:fld>
            <a:endParaRPr lang="en-GB" noProof="0" dirty="0"/>
          </a:p>
        </p:txBody>
      </p:sp>
    </p:spTree>
    <p:extLst>
      <p:ext uri="{BB962C8B-B14F-4D97-AF65-F5344CB8AC3E}">
        <p14:creationId xmlns:p14="http://schemas.microsoft.com/office/powerpoint/2010/main" val="16404549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2" r:id="rId3"/>
    <p:sldLayoutId id="2147483653" r:id="rId4"/>
    <p:sldLayoutId id="2147483660" r:id="rId5"/>
    <p:sldLayoutId id="2147483654" r:id="rId6"/>
    <p:sldLayoutId id="2147483661" r:id="rId7"/>
    <p:sldLayoutId id="2147483662" r:id="rId8"/>
    <p:sldLayoutId id="2147483663" r:id="rId9"/>
    <p:sldLayoutId id="2147483664" r:id="rId10"/>
    <p:sldLayoutId id="2147483665" r:id="rId11"/>
    <p:sldLayoutId id="2147483667" r:id="rId12"/>
    <p:sldLayoutId id="2147483666" r:id="rId13"/>
    <p:sldLayoutId id="2147483668" r:id="rId14"/>
    <p:sldLayoutId id="2147483669" r:id="rId15"/>
    <p:sldLayoutId id="2147483670" r:id="rId16"/>
    <p:sldLayoutId id="2147483671" r:id="rId17"/>
    <p:sldLayoutId id="2147483672" r:id="rId18"/>
    <p:sldLayoutId id="2147483673" r:id="rId19"/>
    <p:sldLayoutId id="2147483674" r:id="rId20"/>
    <p:sldLayoutId id="2147483677" r:id="rId21"/>
    <p:sldLayoutId id="2147483676" r:id="rId22"/>
    <p:sldLayoutId id="2147483678" r:id="rId23"/>
    <p:sldLayoutId id="2147483679" r:id="rId24"/>
    <p:sldLayoutId id="2147483680" r:id="rId25"/>
    <p:sldLayoutId id="2147483681" r:id="rId26"/>
    <p:sldLayoutId id="2147483684" r:id="rId27"/>
    <p:sldLayoutId id="2147483685" r:id="rId28"/>
    <p:sldLayoutId id="2147483686" r:id="rId29"/>
    <p:sldLayoutId id="2147483687" r:id="rId30"/>
    <p:sldLayoutId id="2147483688" r:id="rId31"/>
    <p:sldLayoutId id="2147483691" r:id="rId32"/>
    <p:sldLayoutId id="2147483692" r:id="rId33"/>
    <p:sldLayoutId id="2147483689" r:id="rId34"/>
    <p:sldLayoutId id="2147483690" r:id="rId35"/>
    <p:sldLayoutId id="2147483655" r:id="rId36"/>
    <p:sldLayoutId id="2147483683" r:id="rId37"/>
  </p:sldLayoutIdLst>
  <p:hf hdr="0"/>
  <p:txStyles>
    <p:title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27" userDrawn="1">
          <p15:clr>
            <a:srgbClr val="F26B43"/>
          </p15:clr>
        </p15:guide>
        <p15:guide id="2" pos="7151" userDrawn="1">
          <p15:clr>
            <a:srgbClr val="F26B43"/>
          </p15:clr>
        </p15:guide>
        <p15:guide id="3" pos="529" userDrawn="1">
          <p15:clr>
            <a:srgbClr val="F26B43"/>
          </p15:clr>
        </p15:guide>
        <p15:guide id="4" orient="horz" pos="3793" userDrawn="1">
          <p15:clr>
            <a:srgbClr val="F26B43"/>
          </p15:clr>
        </p15:guide>
        <p15:guide id="5" pos="3840" userDrawn="1">
          <p15:clr>
            <a:srgbClr val="F26B43"/>
          </p15:clr>
        </p15:guide>
        <p15:guide id="6"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6ADA7-71A1-44A8-81BF-1B6CACFB7577}"/>
              </a:ext>
            </a:extLst>
          </p:cNvPr>
          <p:cNvSpPr>
            <a:spLocks noGrp="1"/>
          </p:cNvSpPr>
          <p:nvPr>
            <p:ph type="ctrTitle"/>
          </p:nvPr>
        </p:nvSpPr>
        <p:spPr/>
        <p:txBody>
          <a:bodyPr rtlCol="0">
            <a:normAutofit fontScale="90000"/>
          </a:bodyPr>
          <a:lstStyle/>
          <a:p>
            <a:pPr rtl="0"/>
            <a:r>
              <a:rPr lang="en-GB" dirty="0"/>
              <a:t>Academic Study Skills for students  </a:t>
            </a:r>
          </a:p>
        </p:txBody>
      </p:sp>
      <p:sp>
        <p:nvSpPr>
          <p:cNvPr id="3" name="Subtitle 2">
            <a:extLst>
              <a:ext uri="{FF2B5EF4-FFF2-40B4-BE49-F238E27FC236}">
                <a16:creationId xmlns:a16="http://schemas.microsoft.com/office/drawing/2014/main" id="{977C4633-7458-4F99-83F4-CB5107BC263B}"/>
              </a:ext>
            </a:extLst>
          </p:cNvPr>
          <p:cNvSpPr>
            <a:spLocks noGrp="1"/>
          </p:cNvSpPr>
          <p:nvPr>
            <p:ph type="subTitle" idx="1"/>
          </p:nvPr>
        </p:nvSpPr>
        <p:spPr>
          <a:xfrm>
            <a:off x="3585972" y="5894417"/>
            <a:ext cx="5027613" cy="827197"/>
          </a:xfrm>
        </p:spPr>
        <p:txBody>
          <a:bodyPr rtlCol="0"/>
          <a:lstStyle/>
          <a:p>
            <a:pPr rtl="0"/>
            <a:r>
              <a:rPr lang="en-GB" dirty="0"/>
              <a:t>Stephen Martin </a:t>
            </a:r>
          </a:p>
        </p:txBody>
      </p:sp>
    </p:spTree>
    <p:extLst>
      <p:ext uri="{BB962C8B-B14F-4D97-AF65-F5344CB8AC3E}">
        <p14:creationId xmlns:p14="http://schemas.microsoft.com/office/powerpoint/2010/main" val="9922628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B54C2-626D-4E56-A5A3-494CC09D763E}"/>
              </a:ext>
            </a:extLst>
          </p:cNvPr>
          <p:cNvSpPr>
            <a:spLocks noGrp="1"/>
          </p:cNvSpPr>
          <p:nvPr>
            <p:ph type="title"/>
          </p:nvPr>
        </p:nvSpPr>
        <p:spPr/>
        <p:txBody>
          <a:bodyPr rtlCol="0"/>
          <a:lstStyle/>
          <a:p>
            <a:pPr rtl="0"/>
            <a:r>
              <a:rPr lang="en-GB" sz="1800" dirty="0">
                <a:solidFill>
                  <a:srgbClr val="FFFF00"/>
                </a:solidFill>
              </a:rPr>
              <a:t>Hello everyone today I would like to talk to you about the important study skills that go beyond just the workplace. The significance of study skills cannot be overstated when considering employability. Today im excited to share with you the three insights I've carefully chosen. These skills are not only beneficial in the workplace but also prove to be invaluable in working with young people and within the realm of youth work. Let’s dive into three key skill that can make a real difference    </a:t>
            </a:r>
          </a:p>
        </p:txBody>
      </p:sp>
      <p:sp>
        <p:nvSpPr>
          <p:cNvPr id="7" name="Subtitle 6">
            <a:extLst>
              <a:ext uri="{FF2B5EF4-FFF2-40B4-BE49-F238E27FC236}">
                <a16:creationId xmlns:a16="http://schemas.microsoft.com/office/drawing/2014/main" id="{FA7655FA-C53D-4FB0-9C00-53DFADE92015}"/>
              </a:ext>
            </a:extLst>
          </p:cNvPr>
          <p:cNvSpPr>
            <a:spLocks noGrp="1"/>
          </p:cNvSpPr>
          <p:nvPr>
            <p:ph type="subTitle" idx="1"/>
          </p:nvPr>
        </p:nvSpPr>
        <p:spPr>
          <a:xfrm>
            <a:off x="8280855" y="949615"/>
            <a:ext cx="2943872" cy="486000"/>
          </a:xfrm>
        </p:spPr>
        <p:txBody>
          <a:bodyPr rtlCol="0"/>
          <a:lstStyle/>
          <a:p>
            <a:pPr rtl="0"/>
            <a:r>
              <a:rPr lang="en-GB" dirty="0"/>
              <a:t>Introduction </a:t>
            </a:r>
          </a:p>
        </p:txBody>
      </p:sp>
    </p:spTree>
    <p:extLst>
      <p:ext uri="{BB962C8B-B14F-4D97-AF65-F5344CB8AC3E}">
        <p14:creationId xmlns:p14="http://schemas.microsoft.com/office/powerpoint/2010/main" val="6216164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532457-29F4-475F-B58C-80A91C832EA9}"/>
              </a:ext>
            </a:extLst>
          </p:cNvPr>
          <p:cNvSpPr>
            <a:spLocks noGrp="1"/>
          </p:cNvSpPr>
          <p:nvPr>
            <p:ph type="title"/>
          </p:nvPr>
        </p:nvSpPr>
        <p:spPr>
          <a:xfrm>
            <a:off x="831850" y="1283039"/>
            <a:ext cx="10674246" cy="636340"/>
          </a:xfrm>
        </p:spPr>
        <p:txBody>
          <a:bodyPr rtlCol="0"/>
          <a:lstStyle/>
          <a:p>
            <a:pPr rtl="0"/>
            <a:r>
              <a:rPr lang="en-GB" dirty="0"/>
              <a:t>What are study skills. </a:t>
            </a:r>
          </a:p>
        </p:txBody>
      </p:sp>
      <p:sp>
        <p:nvSpPr>
          <p:cNvPr id="2" name="Text Placeholder 1">
            <a:extLst>
              <a:ext uri="{FF2B5EF4-FFF2-40B4-BE49-F238E27FC236}">
                <a16:creationId xmlns:a16="http://schemas.microsoft.com/office/drawing/2014/main" id="{F5DC1B5D-1A60-450C-9BD8-9C391E14BCA0}"/>
              </a:ext>
            </a:extLst>
          </p:cNvPr>
          <p:cNvSpPr>
            <a:spLocks noGrp="1"/>
          </p:cNvSpPr>
          <p:nvPr>
            <p:ph type="body" idx="1"/>
          </p:nvPr>
        </p:nvSpPr>
        <p:spPr>
          <a:xfrm>
            <a:off x="755702" y="3602964"/>
            <a:ext cx="10750394" cy="2395509"/>
          </a:xfrm>
        </p:spPr>
        <p:txBody>
          <a:bodyPr rtlCol="0">
            <a:noAutofit/>
          </a:bodyPr>
          <a:lstStyle/>
          <a:p>
            <a:pPr marL="285750" indent="-285750" rtl="0">
              <a:buFont typeface="Arial" panose="020B0604020202020204" pitchFamily="34" charset="0"/>
              <a:buChar char="•"/>
            </a:pPr>
            <a:r>
              <a:rPr lang="en-GB" sz="1600" dirty="0"/>
              <a:t>Time Management </a:t>
            </a:r>
          </a:p>
          <a:p>
            <a:pPr marL="285750" indent="-285750" rtl="0">
              <a:buFont typeface="Arial" panose="020B0604020202020204" pitchFamily="34" charset="0"/>
              <a:buChar char="•"/>
            </a:pPr>
            <a:r>
              <a:rPr lang="en-GB" sz="1600" dirty="0"/>
              <a:t>Effective note-taking</a:t>
            </a:r>
          </a:p>
          <a:p>
            <a:pPr marL="285750" indent="-285750" rtl="0">
              <a:buFont typeface="Arial" panose="020B0604020202020204" pitchFamily="34" charset="0"/>
              <a:buChar char="•"/>
            </a:pPr>
            <a:r>
              <a:rPr lang="en-GB" sz="1600" dirty="0"/>
              <a:t>Research skills </a:t>
            </a:r>
          </a:p>
          <a:p>
            <a:pPr marL="285750" indent="-285750" rtl="0">
              <a:buFont typeface="Arial" panose="020B0604020202020204" pitchFamily="34" charset="0"/>
              <a:buChar char="•"/>
            </a:pPr>
            <a:r>
              <a:rPr lang="en-GB" sz="1600" dirty="0"/>
              <a:t>Goal Setting</a:t>
            </a:r>
          </a:p>
          <a:p>
            <a:pPr marL="285750" indent="-285750" rtl="0">
              <a:buFont typeface="Arial" panose="020B0604020202020204" pitchFamily="34" charset="0"/>
              <a:buChar char="•"/>
            </a:pPr>
            <a:r>
              <a:rPr lang="en-GB" sz="1600" dirty="0"/>
              <a:t>Critical thinking </a:t>
            </a:r>
          </a:p>
          <a:p>
            <a:pPr marL="285750" indent="-285750" rtl="0">
              <a:buFont typeface="Arial" panose="020B0604020202020204" pitchFamily="34" charset="0"/>
              <a:buChar char="•"/>
            </a:pPr>
            <a:r>
              <a:rPr lang="en-GB" sz="1600" dirty="0"/>
              <a:t>Communication skills </a:t>
            </a:r>
          </a:p>
          <a:p>
            <a:pPr marL="285750" indent="-285750" rtl="0">
              <a:buFont typeface="Arial" panose="020B0604020202020204" pitchFamily="34" charset="0"/>
              <a:buChar char="•"/>
            </a:pPr>
            <a:r>
              <a:rPr lang="en-GB" sz="1600" dirty="0"/>
              <a:t>These are just a hand full of what transferable study skills are. </a:t>
            </a:r>
          </a:p>
        </p:txBody>
      </p:sp>
      <p:sp>
        <p:nvSpPr>
          <p:cNvPr id="7" name="Slide Number Placeholder 6">
            <a:extLst>
              <a:ext uri="{FF2B5EF4-FFF2-40B4-BE49-F238E27FC236}">
                <a16:creationId xmlns:a16="http://schemas.microsoft.com/office/drawing/2014/main" id="{C2AE0B35-19FF-4775-9AF8-8F3C834A183B}"/>
              </a:ext>
            </a:extLst>
          </p:cNvPr>
          <p:cNvSpPr>
            <a:spLocks noGrp="1"/>
          </p:cNvSpPr>
          <p:nvPr>
            <p:ph type="sldNum" sz="quarter" idx="12"/>
          </p:nvPr>
        </p:nvSpPr>
        <p:spPr/>
        <p:txBody>
          <a:bodyPr rtlCol="0"/>
          <a:lstStyle/>
          <a:p>
            <a:pPr rtl="0"/>
            <a:fld id="{4950F5D8-22E1-4015-8661-E5B1FD28C2DE}" type="slidenum">
              <a:rPr lang="en-GB" smtClean="0"/>
              <a:pPr/>
              <a:t>3</a:t>
            </a:fld>
            <a:endParaRPr lang="en-GB" dirty="0"/>
          </a:p>
        </p:txBody>
      </p:sp>
      <p:sp>
        <p:nvSpPr>
          <p:cNvPr id="5" name="Date Placeholder 4">
            <a:extLst>
              <a:ext uri="{FF2B5EF4-FFF2-40B4-BE49-F238E27FC236}">
                <a16:creationId xmlns:a16="http://schemas.microsoft.com/office/drawing/2014/main" id="{89EF1FB9-B16B-4B0E-B1C6-ACB21972CF14}"/>
              </a:ext>
            </a:extLst>
          </p:cNvPr>
          <p:cNvSpPr>
            <a:spLocks noGrp="1"/>
          </p:cNvSpPr>
          <p:nvPr>
            <p:ph type="dt" sz="half" idx="10"/>
          </p:nvPr>
        </p:nvSpPr>
        <p:spPr/>
        <p:txBody>
          <a:bodyPr rtlCol="0"/>
          <a:lstStyle/>
          <a:p>
            <a:pPr rtl="0"/>
            <a:fld id="{79F7B5F3-4828-4F6B-BC5F-D6E87BA81172}" type="datetime1">
              <a:rPr lang="en-GB" smtClean="0"/>
              <a:t>07/12/2023</a:t>
            </a:fld>
            <a:endParaRPr lang="en-GB" dirty="0"/>
          </a:p>
        </p:txBody>
      </p:sp>
    </p:spTree>
    <p:extLst>
      <p:ext uri="{BB962C8B-B14F-4D97-AF65-F5344CB8AC3E}">
        <p14:creationId xmlns:p14="http://schemas.microsoft.com/office/powerpoint/2010/main" val="4036697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A7E572-F0AC-4962-AC8B-24DD8CD61D2D}"/>
              </a:ext>
            </a:extLst>
          </p:cNvPr>
          <p:cNvSpPr>
            <a:spLocks noGrp="1"/>
          </p:cNvSpPr>
          <p:nvPr>
            <p:ph type="title"/>
          </p:nvPr>
        </p:nvSpPr>
        <p:spPr/>
        <p:txBody>
          <a:bodyPr rtlCol="0"/>
          <a:lstStyle/>
          <a:p>
            <a:r>
              <a:rPr lang="en-GB" sz="3600" kern="100" dirty="0">
                <a:effectLst/>
                <a:latin typeface="Calibri" panose="020F0502020204030204" pitchFamily="34" charset="0"/>
                <a:ea typeface="Calibri" panose="020F0502020204030204" pitchFamily="34" charset="0"/>
                <a:cs typeface="Times New Roman" panose="02020603050405020304" pitchFamily="18" charset="0"/>
              </a:rPr>
              <a:t>Communication skills</a:t>
            </a:r>
            <a:br>
              <a:rPr lang="en-GB" sz="36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4" name="Content Placeholder 3">
            <a:extLst>
              <a:ext uri="{FF2B5EF4-FFF2-40B4-BE49-F238E27FC236}">
                <a16:creationId xmlns:a16="http://schemas.microsoft.com/office/drawing/2014/main" id="{E9A97DCF-3682-44C5-A5DA-9D96CF14B628}"/>
              </a:ext>
            </a:extLst>
          </p:cNvPr>
          <p:cNvSpPr>
            <a:spLocks noGrp="1"/>
          </p:cNvSpPr>
          <p:nvPr>
            <p:ph sz="quarter" idx="4"/>
          </p:nvPr>
        </p:nvSpPr>
        <p:spPr/>
        <p:txBody>
          <a:bodyPr rtlCol="0">
            <a:normAutofit/>
          </a:bodyPr>
          <a:lstStyle/>
          <a:p>
            <a:r>
              <a:rPr lang="en-GB" dirty="0">
                <a:solidFill>
                  <a:srgbClr val="FFFF00"/>
                </a:solidFill>
              </a:rPr>
              <a:t>Effective listening – </a:t>
            </a:r>
            <a:r>
              <a:rPr lang="en-GB" sz="1600" dirty="0">
                <a:solidFill>
                  <a:srgbClr val="FFFF00"/>
                </a:solidFill>
              </a:rPr>
              <a:t>actively paying attention and understanding others</a:t>
            </a:r>
            <a:r>
              <a:rPr lang="en-GB" dirty="0">
                <a:solidFill>
                  <a:srgbClr val="FFFF00"/>
                </a:solidFill>
              </a:rPr>
              <a:t>.</a:t>
            </a:r>
          </a:p>
          <a:p>
            <a:r>
              <a:rPr lang="en-GB" dirty="0">
                <a:solidFill>
                  <a:srgbClr val="FFFF00"/>
                </a:solidFill>
              </a:rPr>
              <a:t>Non-verbal communication- </a:t>
            </a:r>
            <a:r>
              <a:rPr lang="en-GB" sz="1600" dirty="0">
                <a:solidFill>
                  <a:srgbClr val="FFFF00"/>
                </a:solidFill>
              </a:rPr>
              <a:t>understanding using body language, gestures and facial expressions </a:t>
            </a:r>
          </a:p>
          <a:p>
            <a:r>
              <a:rPr lang="en-GB" dirty="0">
                <a:solidFill>
                  <a:srgbClr val="FFFF00"/>
                </a:solidFill>
              </a:rPr>
              <a:t>Empathy – </a:t>
            </a:r>
            <a:r>
              <a:rPr lang="en-GB" sz="1600" dirty="0">
                <a:solidFill>
                  <a:srgbClr val="FFFF00"/>
                </a:solidFill>
              </a:rPr>
              <a:t>Sensing and understanding other’s emotions and perspectives </a:t>
            </a:r>
            <a:endParaRPr lang="en-GB" dirty="0">
              <a:solidFill>
                <a:srgbClr val="FFFF00"/>
              </a:solidFill>
            </a:endParaRPr>
          </a:p>
          <a:p>
            <a:r>
              <a:rPr lang="en-GB" dirty="0">
                <a:solidFill>
                  <a:srgbClr val="FFFF00"/>
                </a:solidFill>
              </a:rPr>
              <a:t>Confidence – </a:t>
            </a:r>
            <a:r>
              <a:rPr lang="en-GB" sz="1600" dirty="0">
                <a:solidFill>
                  <a:srgbClr val="FFFF00"/>
                </a:solidFill>
              </a:rPr>
              <a:t>presenting ideas with assurance </a:t>
            </a:r>
            <a:endParaRPr lang="en-GB" dirty="0">
              <a:solidFill>
                <a:srgbClr val="FFFF00"/>
              </a:solidFill>
            </a:endParaRPr>
          </a:p>
        </p:txBody>
      </p:sp>
      <p:sp>
        <p:nvSpPr>
          <p:cNvPr id="5" name="Date Placeholder 4">
            <a:extLst>
              <a:ext uri="{FF2B5EF4-FFF2-40B4-BE49-F238E27FC236}">
                <a16:creationId xmlns:a16="http://schemas.microsoft.com/office/drawing/2014/main" id="{D6EE098C-FABC-437A-B91C-78D731689CF3}"/>
              </a:ext>
            </a:extLst>
          </p:cNvPr>
          <p:cNvSpPr>
            <a:spLocks noGrp="1"/>
          </p:cNvSpPr>
          <p:nvPr>
            <p:ph type="dt" sz="half" idx="10"/>
          </p:nvPr>
        </p:nvSpPr>
        <p:spPr/>
        <p:txBody>
          <a:bodyPr rtlCol="0"/>
          <a:lstStyle/>
          <a:p>
            <a:pPr rtl="0"/>
            <a:r>
              <a:rPr lang="en-GB" dirty="0"/>
              <a:t>Harrison  &amp; Wise </a:t>
            </a:r>
          </a:p>
        </p:txBody>
      </p:sp>
      <p:sp>
        <p:nvSpPr>
          <p:cNvPr id="7" name="Slide Number Placeholder 6">
            <a:extLst>
              <a:ext uri="{FF2B5EF4-FFF2-40B4-BE49-F238E27FC236}">
                <a16:creationId xmlns:a16="http://schemas.microsoft.com/office/drawing/2014/main" id="{ECD7B63F-6F62-46FC-8E6A-512867B9E479}"/>
              </a:ext>
            </a:extLst>
          </p:cNvPr>
          <p:cNvSpPr>
            <a:spLocks noGrp="1"/>
          </p:cNvSpPr>
          <p:nvPr>
            <p:ph type="sldNum" sz="quarter" idx="12"/>
          </p:nvPr>
        </p:nvSpPr>
        <p:spPr/>
        <p:txBody>
          <a:bodyPr rtlCol="0"/>
          <a:lstStyle/>
          <a:p>
            <a:pPr rtl="0"/>
            <a:fld id="{4950F5D8-22E1-4015-8661-E5B1FD28C2DE}" type="slidenum">
              <a:rPr lang="en-GB" smtClean="0"/>
              <a:pPr/>
              <a:t>4</a:t>
            </a:fld>
            <a:endParaRPr lang="en-GB" dirty="0"/>
          </a:p>
        </p:txBody>
      </p:sp>
    </p:spTree>
    <p:extLst>
      <p:ext uri="{BB962C8B-B14F-4D97-AF65-F5344CB8AC3E}">
        <p14:creationId xmlns:p14="http://schemas.microsoft.com/office/powerpoint/2010/main" val="32108145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1D65C-1076-4F43-B4FA-3B4804E8DF5B}"/>
              </a:ext>
            </a:extLst>
          </p:cNvPr>
          <p:cNvSpPr>
            <a:spLocks noGrp="1"/>
          </p:cNvSpPr>
          <p:nvPr>
            <p:ph type="title"/>
          </p:nvPr>
        </p:nvSpPr>
        <p:spPr/>
        <p:txBody>
          <a:bodyPr rtlCol="0"/>
          <a:lstStyle/>
          <a:p>
            <a:pPr rtl="0"/>
            <a:r>
              <a:rPr lang="en-GB" dirty="0"/>
              <a:t>Critical Thinking</a:t>
            </a:r>
          </a:p>
        </p:txBody>
      </p:sp>
      <p:sp>
        <p:nvSpPr>
          <p:cNvPr id="15" name="Text Placeholder 14">
            <a:extLst>
              <a:ext uri="{FF2B5EF4-FFF2-40B4-BE49-F238E27FC236}">
                <a16:creationId xmlns:a16="http://schemas.microsoft.com/office/drawing/2014/main" id="{72ED5FCC-E29C-48DE-84D8-EA34FFE7CE49}"/>
              </a:ext>
            </a:extLst>
          </p:cNvPr>
          <p:cNvSpPr>
            <a:spLocks noGrp="1"/>
          </p:cNvSpPr>
          <p:nvPr>
            <p:ph type="body" sz="quarter" idx="47"/>
          </p:nvPr>
        </p:nvSpPr>
        <p:spPr>
          <a:xfrm>
            <a:off x="3223414" y="2549630"/>
            <a:ext cx="8128799" cy="2000271"/>
          </a:xfrm>
        </p:spPr>
        <p:txBody>
          <a:bodyPr rtlCol="0">
            <a:normAutofit/>
          </a:bodyPr>
          <a:lstStyle/>
          <a:p>
            <a:pPr marL="285750" indent="-285750" rtl="0">
              <a:buFont typeface="Arial" panose="020B0604020202020204" pitchFamily="34" charset="0"/>
              <a:buChar char="•"/>
            </a:pPr>
            <a:r>
              <a:rPr lang="en-GB" dirty="0">
                <a:solidFill>
                  <a:srgbClr val="FFFF00"/>
                </a:solidFill>
              </a:rPr>
              <a:t>Analysis- </a:t>
            </a:r>
            <a:r>
              <a:rPr lang="en-GB" sz="1600" dirty="0">
                <a:solidFill>
                  <a:srgbClr val="FFFF00"/>
                </a:solidFill>
              </a:rPr>
              <a:t>break down information into parts to understand components </a:t>
            </a:r>
          </a:p>
          <a:p>
            <a:pPr marL="285750" indent="-285750" rtl="0">
              <a:buFont typeface="Arial" panose="020B0604020202020204" pitchFamily="34" charset="0"/>
              <a:buChar char="•"/>
            </a:pPr>
            <a:r>
              <a:rPr lang="en-GB" dirty="0">
                <a:solidFill>
                  <a:srgbClr val="FFFF00"/>
                </a:solidFill>
              </a:rPr>
              <a:t>Evaluation-</a:t>
            </a:r>
            <a:r>
              <a:rPr lang="en-GB" sz="1600" dirty="0">
                <a:solidFill>
                  <a:srgbClr val="FFFF00"/>
                </a:solidFill>
              </a:rPr>
              <a:t> assess the relevance, credibility and quality of the information. </a:t>
            </a:r>
          </a:p>
          <a:p>
            <a:pPr marL="285750" indent="-285750" rtl="0">
              <a:buFont typeface="Arial" panose="020B0604020202020204" pitchFamily="34" charset="0"/>
              <a:buChar char="•"/>
            </a:pPr>
            <a:r>
              <a:rPr lang="en-GB" dirty="0">
                <a:solidFill>
                  <a:srgbClr val="FFFF00"/>
                </a:solidFill>
              </a:rPr>
              <a:t>Reflection</a:t>
            </a:r>
            <a:r>
              <a:rPr lang="en-GB" sz="1600" dirty="0">
                <a:solidFill>
                  <a:srgbClr val="FFFF00"/>
                </a:solidFill>
              </a:rPr>
              <a:t> – reviewing and contemplating your own thought process. </a:t>
            </a:r>
          </a:p>
          <a:p>
            <a:pPr marL="285750" indent="-285750" rtl="0">
              <a:buFont typeface="Arial" panose="020B0604020202020204" pitchFamily="34" charset="0"/>
              <a:buChar char="•"/>
            </a:pPr>
            <a:r>
              <a:rPr lang="en-GB" dirty="0">
                <a:solidFill>
                  <a:srgbClr val="FFFF00"/>
                </a:solidFill>
              </a:rPr>
              <a:t>Decision Making </a:t>
            </a:r>
            <a:r>
              <a:rPr lang="en-GB" sz="1600" dirty="0">
                <a:solidFill>
                  <a:srgbClr val="FFFF00"/>
                </a:solidFill>
              </a:rPr>
              <a:t>– making sound decisions based on thorough consideration</a:t>
            </a:r>
          </a:p>
          <a:p>
            <a:pPr marL="285750" indent="-285750" rtl="0">
              <a:buFont typeface="Arial" panose="020B0604020202020204" pitchFamily="34" charset="0"/>
              <a:buChar char="•"/>
            </a:pPr>
            <a:r>
              <a:rPr lang="en-GB" dirty="0">
                <a:solidFill>
                  <a:srgbClr val="FFFF00"/>
                </a:solidFill>
              </a:rPr>
              <a:t>Logic</a:t>
            </a:r>
            <a:r>
              <a:rPr lang="en-GB" sz="1600" dirty="0">
                <a:solidFill>
                  <a:srgbClr val="FFFF00"/>
                </a:solidFill>
              </a:rPr>
              <a:t> – Applying reasoning and sound judgment in the thinking process. </a:t>
            </a:r>
            <a:endParaRPr lang="en-GB" dirty="0">
              <a:solidFill>
                <a:srgbClr val="FFFF00"/>
              </a:solidFill>
            </a:endParaRPr>
          </a:p>
        </p:txBody>
      </p:sp>
      <p:sp>
        <p:nvSpPr>
          <p:cNvPr id="5" name="Slide Number Placeholder 4">
            <a:extLst>
              <a:ext uri="{FF2B5EF4-FFF2-40B4-BE49-F238E27FC236}">
                <a16:creationId xmlns:a16="http://schemas.microsoft.com/office/drawing/2014/main" id="{3837AEF3-D709-4769-8799-695772AE5ABA}"/>
              </a:ext>
            </a:extLst>
          </p:cNvPr>
          <p:cNvSpPr>
            <a:spLocks noGrp="1"/>
          </p:cNvSpPr>
          <p:nvPr>
            <p:ph type="sldNum" sz="quarter" idx="12"/>
          </p:nvPr>
        </p:nvSpPr>
        <p:spPr/>
        <p:txBody>
          <a:bodyPr rtlCol="0"/>
          <a:lstStyle/>
          <a:p>
            <a:pPr rtl="0"/>
            <a:fld id="{4950F5D8-22E1-4015-8661-E5B1FD28C2DE}" type="slidenum">
              <a:rPr lang="en-GB" smtClean="0"/>
              <a:pPr rtl="0"/>
              <a:t>5</a:t>
            </a:fld>
            <a:endParaRPr lang="en-GB" dirty="0"/>
          </a:p>
        </p:txBody>
      </p:sp>
      <p:sp>
        <p:nvSpPr>
          <p:cNvPr id="3" name="Date Placeholder 2">
            <a:extLst>
              <a:ext uri="{FF2B5EF4-FFF2-40B4-BE49-F238E27FC236}">
                <a16:creationId xmlns:a16="http://schemas.microsoft.com/office/drawing/2014/main" id="{8502CD3C-003D-4125-AD98-3B4B14BF1A94}"/>
              </a:ext>
            </a:extLst>
          </p:cNvPr>
          <p:cNvSpPr>
            <a:spLocks noGrp="1"/>
          </p:cNvSpPr>
          <p:nvPr>
            <p:ph type="dt" sz="half" idx="10"/>
          </p:nvPr>
        </p:nvSpPr>
        <p:spPr/>
        <p:txBody>
          <a:bodyPr rtlCol="0"/>
          <a:lstStyle/>
          <a:p>
            <a:pPr rtl="0"/>
            <a:fld id="{66C0982D-2111-4F2C-B08B-C965ED457C47}" type="datetime1">
              <a:rPr lang="en-GB" smtClean="0"/>
              <a:t>07/12/2023</a:t>
            </a:fld>
            <a:endParaRPr lang="en-GB" dirty="0"/>
          </a:p>
        </p:txBody>
      </p:sp>
    </p:spTree>
    <p:extLst>
      <p:ext uri="{BB962C8B-B14F-4D97-AF65-F5344CB8AC3E}">
        <p14:creationId xmlns:p14="http://schemas.microsoft.com/office/powerpoint/2010/main" val="25700022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E6D47-ECD6-078E-9437-286D8788945F}"/>
              </a:ext>
            </a:extLst>
          </p:cNvPr>
          <p:cNvSpPr>
            <a:spLocks noGrp="1"/>
          </p:cNvSpPr>
          <p:nvPr>
            <p:ph type="title"/>
          </p:nvPr>
        </p:nvSpPr>
        <p:spPr>
          <a:xfrm>
            <a:off x="7118684" y="716377"/>
            <a:ext cx="2566737" cy="554400"/>
          </a:xfrm>
        </p:spPr>
        <p:txBody>
          <a:bodyPr/>
          <a:lstStyle/>
          <a:p>
            <a:r>
              <a:rPr lang="en-GB" dirty="0"/>
              <a:t>Sincerity</a:t>
            </a:r>
          </a:p>
        </p:txBody>
      </p:sp>
      <p:sp>
        <p:nvSpPr>
          <p:cNvPr id="3" name="Date Placeholder 2">
            <a:extLst>
              <a:ext uri="{FF2B5EF4-FFF2-40B4-BE49-F238E27FC236}">
                <a16:creationId xmlns:a16="http://schemas.microsoft.com/office/drawing/2014/main" id="{A4EE2795-1E37-FE15-1D6B-11907C6369E9}"/>
              </a:ext>
            </a:extLst>
          </p:cNvPr>
          <p:cNvSpPr>
            <a:spLocks noGrp="1"/>
          </p:cNvSpPr>
          <p:nvPr>
            <p:ph type="dt" sz="half" idx="10"/>
          </p:nvPr>
        </p:nvSpPr>
        <p:spPr/>
        <p:txBody>
          <a:bodyPr/>
          <a:lstStyle/>
          <a:p>
            <a:pPr rtl="0"/>
            <a:fld id="{547279CD-4069-4C07-B978-495F1D3265F8}" type="datetime1">
              <a:rPr lang="en-GB" noProof="0" smtClean="0"/>
              <a:t>07/12/2023</a:t>
            </a:fld>
            <a:endParaRPr lang="en-GB" noProof="0" dirty="0"/>
          </a:p>
        </p:txBody>
      </p:sp>
      <p:sp>
        <p:nvSpPr>
          <p:cNvPr id="5" name="Slide Number Placeholder 4">
            <a:extLst>
              <a:ext uri="{FF2B5EF4-FFF2-40B4-BE49-F238E27FC236}">
                <a16:creationId xmlns:a16="http://schemas.microsoft.com/office/drawing/2014/main" id="{35F60FE1-CEC3-27FF-2BEB-6C36789E90AE}"/>
              </a:ext>
            </a:extLst>
          </p:cNvPr>
          <p:cNvSpPr>
            <a:spLocks noGrp="1"/>
          </p:cNvSpPr>
          <p:nvPr>
            <p:ph type="sldNum" sz="quarter" idx="12"/>
          </p:nvPr>
        </p:nvSpPr>
        <p:spPr/>
        <p:txBody>
          <a:bodyPr/>
          <a:lstStyle/>
          <a:p>
            <a:pPr rtl="0"/>
            <a:fld id="{4950F5D8-22E1-4015-8661-E5B1FD28C2DE}" type="slidenum">
              <a:rPr lang="en-GB" noProof="0" smtClean="0"/>
              <a:t>6</a:t>
            </a:fld>
            <a:endParaRPr lang="en-GB" noProof="0" dirty="0"/>
          </a:p>
        </p:txBody>
      </p:sp>
      <p:sp>
        <p:nvSpPr>
          <p:cNvPr id="7" name="Text Placeholder 6">
            <a:extLst>
              <a:ext uri="{FF2B5EF4-FFF2-40B4-BE49-F238E27FC236}">
                <a16:creationId xmlns:a16="http://schemas.microsoft.com/office/drawing/2014/main" id="{89827E8C-4167-A533-3945-210FD4125DCB}"/>
              </a:ext>
            </a:extLst>
          </p:cNvPr>
          <p:cNvSpPr>
            <a:spLocks noGrp="1"/>
          </p:cNvSpPr>
          <p:nvPr>
            <p:ph type="body" sz="quarter" idx="14"/>
          </p:nvPr>
        </p:nvSpPr>
        <p:spPr>
          <a:xfrm>
            <a:off x="1066800" y="3429000"/>
            <a:ext cx="6400799" cy="1716832"/>
          </a:xfrm>
        </p:spPr>
        <p:txBody>
          <a:bodyPr/>
          <a:lstStyle/>
          <a:p>
            <a:pPr marL="285750" indent="-285750">
              <a:buFont typeface="Arial" panose="020B0604020202020204" pitchFamily="34" charset="0"/>
              <a:buChar char="•"/>
            </a:pPr>
            <a:r>
              <a:rPr lang="en-GB" sz="1600" dirty="0">
                <a:solidFill>
                  <a:srgbClr val="FFFF00"/>
                </a:solidFill>
              </a:rPr>
              <a:t>Honestly- Communicating truthfully and transparently. </a:t>
            </a:r>
          </a:p>
          <a:p>
            <a:pPr marL="285750" indent="-285750">
              <a:buFont typeface="Arial" panose="020B0604020202020204" pitchFamily="34" charset="0"/>
              <a:buChar char="•"/>
            </a:pPr>
            <a:r>
              <a:rPr lang="en-GB" sz="1600" dirty="0">
                <a:solidFill>
                  <a:srgbClr val="FFFF00"/>
                </a:solidFill>
              </a:rPr>
              <a:t>Integrity – Maintaining consistency in actions and values. </a:t>
            </a:r>
          </a:p>
          <a:p>
            <a:pPr marL="285750" indent="-285750">
              <a:buFont typeface="Arial" panose="020B0604020202020204" pitchFamily="34" charset="0"/>
              <a:buChar char="•"/>
            </a:pPr>
            <a:r>
              <a:rPr lang="en-GB" sz="1600" dirty="0">
                <a:solidFill>
                  <a:srgbClr val="FFFF00"/>
                </a:solidFill>
              </a:rPr>
              <a:t>Openness – sharing thoughts and feelings sincerely. </a:t>
            </a:r>
          </a:p>
          <a:p>
            <a:pPr marL="285750" indent="-285750">
              <a:buFont typeface="Arial" panose="020B0604020202020204" pitchFamily="34" charset="0"/>
              <a:buChar char="•"/>
            </a:pPr>
            <a:r>
              <a:rPr lang="en-GB" sz="1600" dirty="0">
                <a:solidFill>
                  <a:srgbClr val="FFFF00"/>
                </a:solidFill>
              </a:rPr>
              <a:t>Accountability- Taking responsibility for your words and actions</a:t>
            </a:r>
          </a:p>
          <a:p>
            <a:pPr marL="285750" indent="-285750">
              <a:buFont typeface="Arial" panose="020B0604020202020204" pitchFamily="34" charset="0"/>
              <a:buChar char="•"/>
            </a:pPr>
            <a:r>
              <a:rPr lang="en-GB" sz="1600" dirty="0">
                <a:solidFill>
                  <a:srgbClr val="FFFF00"/>
                </a:solidFill>
              </a:rPr>
              <a:t>Reliability – consistency demonstrating sincerity over time. </a:t>
            </a:r>
          </a:p>
          <a:p>
            <a:endParaRPr lang="en-GB" dirty="0"/>
          </a:p>
        </p:txBody>
      </p:sp>
    </p:spTree>
    <p:extLst>
      <p:ext uri="{BB962C8B-B14F-4D97-AF65-F5344CB8AC3E}">
        <p14:creationId xmlns:p14="http://schemas.microsoft.com/office/powerpoint/2010/main" val="19086543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CC1CC-ECB6-2084-AAB7-2829C7023591}"/>
              </a:ext>
            </a:extLst>
          </p:cNvPr>
          <p:cNvSpPr>
            <a:spLocks noGrp="1"/>
          </p:cNvSpPr>
          <p:nvPr>
            <p:ph type="title"/>
          </p:nvPr>
        </p:nvSpPr>
        <p:spPr>
          <a:xfrm>
            <a:off x="4834906" y="561633"/>
            <a:ext cx="3096126" cy="554400"/>
          </a:xfrm>
        </p:spPr>
        <p:txBody>
          <a:bodyPr/>
          <a:lstStyle/>
          <a:p>
            <a:r>
              <a:rPr lang="en-GB" dirty="0"/>
              <a:t>Action Plan</a:t>
            </a:r>
          </a:p>
        </p:txBody>
      </p:sp>
      <p:sp>
        <p:nvSpPr>
          <p:cNvPr id="3" name="Date Placeholder 2">
            <a:extLst>
              <a:ext uri="{FF2B5EF4-FFF2-40B4-BE49-F238E27FC236}">
                <a16:creationId xmlns:a16="http://schemas.microsoft.com/office/drawing/2014/main" id="{56DCA247-55C1-BE76-DE5B-C79C65C2897C}"/>
              </a:ext>
            </a:extLst>
          </p:cNvPr>
          <p:cNvSpPr>
            <a:spLocks noGrp="1"/>
          </p:cNvSpPr>
          <p:nvPr>
            <p:ph type="dt" sz="half" idx="10"/>
          </p:nvPr>
        </p:nvSpPr>
        <p:spPr/>
        <p:txBody>
          <a:bodyPr/>
          <a:lstStyle/>
          <a:p>
            <a:pPr rtl="0"/>
            <a:fld id="{547279CD-4069-4C07-B978-495F1D3265F8}" type="datetime1">
              <a:rPr lang="en-GB" noProof="0" smtClean="0"/>
              <a:t>07/12/2023</a:t>
            </a:fld>
            <a:endParaRPr lang="en-GB" noProof="0" dirty="0"/>
          </a:p>
        </p:txBody>
      </p:sp>
      <p:sp>
        <p:nvSpPr>
          <p:cNvPr id="5" name="Slide Number Placeholder 4">
            <a:extLst>
              <a:ext uri="{FF2B5EF4-FFF2-40B4-BE49-F238E27FC236}">
                <a16:creationId xmlns:a16="http://schemas.microsoft.com/office/drawing/2014/main" id="{19994E5B-4665-1EDD-B2F3-7CC50E1D7395}"/>
              </a:ext>
            </a:extLst>
          </p:cNvPr>
          <p:cNvSpPr>
            <a:spLocks noGrp="1"/>
          </p:cNvSpPr>
          <p:nvPr>
            <p:ph type="sldNum" sz="quarter" idx="12"/>
          </p:nvPr>
        </p:nvSpPr>
        <p:spPr/>
        <p:txBody>
          <a:bodyPr/>
          <a:lstStyle/>
          <a:p>
            <a:pPr rtl="0"/>
            <a:fld id="{4950F5D8-22E1-4015-8661-E5B1FD28C2DE}" type="slidenum">
              <a:rPr lang="en-GB" noProof="0" smtClean="0"/>
              <a:t>7</a:t>
            </a:fld>
            <a:endParaRPr lang="en-GB" noProof="0" dirty="0"/>
          </a:p>
        </p:txBody>
      </p:sp>
      <p:sp>
        <p:nvSpPr>
          <p:cNvPr id="6" name="Title 1">
            <a:extLst>
              <a:ext uri="{FF2B5EF4-FFF2-40B4-BE49-F238E27FC236}">
                <a16:creationId xmlns:a16="http://schemas.microsoft.com/office/drawing/2014/main" id="{1B8996AA-99E8-3370-0A45-E84B177CBB3B}"/>
              </a:ext>
            </a:extLst>
          </p:cNvPr>
          <p:cNvSpPr txBox="1">
            <a:spLocks/>
          </p:cNvSpPr>
          <p:nvPr/>
        </p:nvSpPr>
        <p:spPr>
          <a:xfrm>
            <a:off x="3432856" y="1992795"/>
            <a:ext cx="5900225" cy="4303572"/>
          </a:xfrm>
          <a:prstGeom prst="rect">
            <a:avLst/>
          </a:prstGeom>
        </p:spPr>
        <p:txBody>
          <a:bodyPr vert="horz" lIns="0" tIns="0" rIns="0" bIns="0" rtlCol="0" anchor="b" anchorCtr="0">
            <a:normAutofit fontScale="85000" lnSpcReduction="10000"/>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r>
              <a:rPr lang="en-GB" sz="1900" dirty="0">
                <a:solidFill>
                  <a:srgbClr val="FFFF00"/>
                </a:solidFill>
              </a:rPr>
              <a:t>                                        Study skills</a:t>
            </a:r>
          </a:p>
          <a:p>
            <a:pPr marL="285750" indent="-285750">
              <a:buFont typeface="Arial" panose="020B0604020202020204" pitchFamily="34" charset="0"/>
              <a:buChar char="•"/>
            </a:pPr>
            <a:r>
              <a:rPr lang="en-GB" sz="1900" dirty="0">
                <a:solidFill>
                  <a:srgbClr val="FFFF00"/>
                </a:solidFill>
              </a:rPr>
              <a:t>Set clear goals – Define specific, achievable study  goals. </a:t>
            </a:r>
          </a:p>
          <a:p>
            <a:pPr marL="285750" indent="-285750">
              <a:buFont typeface="Arial" panose="020B0604020202020204" pitchFamily="34" charset="0"/>
              <a:buChar char="•"/>
            </a:pPr>
            <a:r>
              <a:rPr lang="en-GB" sz="1900" dirty="0">
                <a:solidFill>
                  <a:srgbClr val="FFFF00"/>
                </a:solidFill>
              </a:rPr>
              <a:t>Create a Schedule – establish a consistent study routine to enhance focus and productivity.</a:t>
            </a:r>
          </a:p>
          <a:p>
            <a:pPr marL="285750" indent="-285750">
              <a:buFont typeface="Arial" panose="020B0604020202020204" pitchFamily="34" charset="0"/>
              <a:buChar char="•"/>
            </a:pPr>
            <a:r>
              <a:rPr lang="en-GB" sz="1900" dirty="0">
                <a:solidFill>
                  <a:srgbClr val="FFFF00"/>
                </a:solidFill>
              </a:rPr>
              <a:t>Active learning – Engage in active learning methods. </a:t>
            </a:r>
          </a:p>
          <a:p>
            <a:pPr marL="285750" indent="-285750">
              <a:buFont typeface="Arial" panose="020B0604020202020204" pitchFamily="34" charset="0"/>
              <a:buChar char="•"/>
            </a:pPr>
            <a:r>
              <a:rPr lang="en-GB" sz="1900" dirty="0">
                <a:solidFill>
                  <a:srgbClr val="FFFF00"/>
                </a:solidFill>
              </a:rPr>
              <a:t>Effective note-taking – Develop a systematic approach to taking clear notes during lectures and reading. </a:t>
            </a:r>
          </a:p>
          <a:p>
            <a:pPr marL="285750" indent="-285750">
              <a:buFont typeface="Arial" panose="020B0604020202020204" pitchFamily="34" charset="0"/>
              <a:buChar char="•"/>
            </a:pPr>
            <a:endParaRPr lang="en-GB" sz="1900" dirty="0">
              <a:solidFill>
                <a:srgbClr val="FFFF00"/>
              </a:solidFill>
            </a:endParaRPr>
          </a:p>
          <a:p>
            <a:r>
              <a:rPr lang="en-GB" sz="1900" dirty="0">
                <a:solidFill>
                  <a:srgbClr val="FFFF00"/>
                </a:solidFill>
              </a:rPr>
              <a:t>                                           Sincerity</a:t>
            </a:r>
          </a:p>
          <a:p>
            <a:pPr marL="285750" indent="-285750">
              <a:buFont typeface="Arial" panose="020B0604020202020204" pitchFamily="34" charset="0"/>
              <a:buChar char="•"/>
            </a:pPr>
            <a:r>
              <a:rPr lang="en-GB" sz="1900" dirty="0">
                <a:solidFill>
                  <a:srgbClr val="FFFF00"/>
                </a:solidFill>
              </a:rPr>
              <a:t>Self-reflection – Regularly assess your motivations and commitment to your studies. </a:t>
            </a:r>
          </a:p>
          <a:p>
            <a:pPr marL="285750" indent="-285750">
              <a:buFont typeface="Arial" panose="020B0604020202020204" pitchFamily="34" charset="0"/>
              <a:buChar char="•"/>
            </a:pPr>
            <a:r>
              <a:rPr lang="en-GB" sz="1900" dirty="0">
                <a:solidFill>
                  <a:srgbClr val="FFFF00"/>
                </a:solidFill>
              </a:rPr>
              <a:t>Honesty to yourself – Acknowledge your strengths and weaknesses, allowing for a targeted improvement </a:t>
            </a:r>
          </a:p>
          <a:p>
            <a:r>
              <a:rPr lang="en-GB" sz="1900" dirty="0">
                <a:solidFill>
                  <a:srgbClr val="FFFF00"/>
                </a:solidFill>
              </a:rPr>
              <a:t>Uphold academic honesty and ethical standards in all assignments. </a:t>
            </a:r>
          </a:p>
          <a:p>
            <a:r>
              <a:rPr lang="en-GB" sz="1900" dirty="0">
                <a:solidFill>
                  <a:srgbClr val="FFFF00"/>
                </a:solidFill>
              </a:rPr>
              <a:t>                                         Critical Thinking</a:t>
            </a:r>
          </a:p>
          <a:p>
            <a:pPr marL="285750" indent="-285750">
              <a:buFont typeface="Arial" panose="020B0604020202020204" pitchFamily="34" charset="0"/>
              <a:buChar char="•"/>
            </a:pPr>
            <a:r>
              <a:rPr lang="en-GB" sz="1900" dirty="0">
                <a:solidFill>
                  <a:srgbClr val="FFFF00"/>
                </a:solidFill>
              </a:rPr>
              <a:t>Question everything -  cultivate a habit of questioning information and assumptions. </a:t>
            </a:r>
          </a:p>
          <a:p>
            <a:pPr marL="285750" indent="-285750">
              <a:buFont typeface="Arial" panose="020B0604020202020204" pitchFamily="34" charset="0"/>
              <a:buChar char="•"/>
            </a:pPr>
            <a:r>
              <a:rPr lang="en-GB" sz="1900" dirty="0">
                <a:solidFill>
                  <a:srgbClr val="FFFF00"/>
                </a:solidFill>
              </a:rPr>
              <a:t>Problem solving – Tackle problems methodically, breaking them down into manageable sections</a:t>
            </a:r>
          </a:p>
          <a:p>
            <a:pPr marL="285750" indent="-285750">
              <a:buFont typeface="Arial" panose="020B0604020202020204" pitchFamily="34" charset="0"/>
              <a:buChar char="•"/>
            </a:pPr>
            <a:endParaRPr lang="en-GB" sz="1800" dirty="0">
              <a:solidFill>
                <a:srgbClr val="FFFF00"/>
              </a:solidFill>
            </a:endParaRPr>
          </a:p>
        </p:txBody>
      </p:sp>
    </p:spTree>
    <p:extLst>
      <p:ext uri="{BB962C8B-B14F-4D97-AF65-F5344CB8AC3E}">
        <p14:creationId xmlns:p14="http://schemas.microsoft.com/office/powerpoint/2010/main" val="12664229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D039F-CFB3-C2DE-C20E-163B31A9AC3B}"/>
              </a:ext>
            </a:extLst>
          </p:cNvPr>
          <p:cNvSpPr>
            <a:spLocks noGrp="1"/>
          </p:cNvSpPr>
          <p:nvPr>
            <p:ph type="title"/>
          </p:nvPr>
        </p:nvSpPr>
        <p:spPr>
          <a:xfrm>
            <a:off x="3839307" y="4122946"/>
            <a:ext cx="8127212" cy="554400"/>
          </a:xfrm>
        </p:spPr>
        <p:txBody>
          <a:bodyPr>
            <a:normAutofit fontScale="90000"/>
          </a:bodyPr>
          <a:lstStyle/>
          <a:p>
            <a:r>
              <a:rPr lang="en-GB" b="0" dirty="0">
                <a:solidFill>
                  <a:srgbClr val="FFFF00"/>
                </a:solidFill>
              </a:rPr>
              <a:t>Effective study </a:t>
            </a:r>
            <a:br>
              <a:rPr lang="en-GB" b="0" dirty="0">
                <a:solidFill>
                  <a:srgbClr val="FFFF00"/>
                </a:solidFill>
              </a:rPr>
            </a:br>
            <a:r>
              <a:rPr lang="en-GB" b="0" dirty="0">
                <a:solidFill>
                  <a:srgbClr val="FFFF00"/>
                </a:solidFill>
              </a:rPr>
              <a:t>personal growth </a:t>
            </a:r>
            <a:br>
              <a:rPr lang="en-GB" b="0" dirty="0">
                <a:solidFill>
                  <a:srgbClr val="FFFF00"/>
                </a:solidFill>
              </a:rPr>
            </a:br>
            <a:r>
              <a:rPr lang="en-GB" b="0" dirty="0">
                <a:solidFill>
                  <a:srgbClr val="FFFF00"/>
                </a:solidFill>
              </a:rPr>
              <a:t>critical thinking skills</a:t>
            </a:r>
            <a:br>
              <a:rPr lang="en-GB" b="0" dirty="0">
                <a:solidFill>
                  <a:srgbClr val="FFFF00"/>
                </a:solidFill>
              </a:rPr>
            </a:br>
            <a:r>
              <a:rPr lang="en-GB" b="0" dirty="0">
                <a:solidFill>
                  <a:srgbClr val="FFFF00"/>
                </a:solidFill>
              </a:rPr>
              <a:t>open communication</a:t>
            </a:r>
            <a:br>
              <a:rPr lang="en-GB" b="0" dirty="0">
                <a:solidFill>
                  <a:srgbClr val="FFFF00"/>
                </a:solidFill>
              </a:rPr>
            </a:br>
            <a:r>
              <a:rPr lang="en-GB" b="0" dirty="0">
                <a:solidFill>
                  <a:srgbClr val="FFFF00"/>
                </a:solidFill>
              </a:rPr>
              <a:t>community impact</a:t>
            </a:r>
            <a:br>
              <a:rPr lang="en-GB" b="0" dirty="0">
                <a:solidFill>
                  <a:srgbClr val="FFFF00"/>
                </a:solidFill>
              </a:rPr>
            </a:br>
            <a:r>
              <a:rPr lang="en-GB" b="0" dirty="0">
                <a:solidFill>
                  <a:srgbClr val="FFFF00"/>
                </a:solidFill>
              </a:rPr>
              <a:t>Sincere</a:t>
            </a:r>
          </a:p>
        </p:txBody>
      </p:sp>
      <p:sp>
        <p:nvSpPr>
          <p:cNvPr id="3" name="Date Placeholder 2">
            <a:extLst>
              <a:ext uri="{FF2B5EF4-FFF2-40B4-BE49-F238E27FC236}">
                <a16:creationId xmlns:a16="http://schemas.microsoft.com/office/drawing/2014/main" id="{9AB4309A-82B8-5CDA-62EA-5F3A721EE6C9}"/>
              </a:ext>
            </a:extLst>
          </p:cNvPr>
          <p:cNvSpPr>
            <a:spLocks noGrp="1"/>
          </p:cNvSpPr>
          <p:nvPr>
            <p:ph type="dt" sz="half" idx="10"/>
          </p:nvPr>
        </p:nvSpPr>
        <p:spPr/>
        <p:txBody>
          <a:bodyPr/>
          <a:lstStyle/>
          <a:p>
            <a:pPr rtl="0"/>
            <a:fld id="{547279CD-4069-4C07-B978-495F1D3265F8}" type="datetime1">
              <a:rPr lang="en-GB" noProof="0" smtClean="0"/>
              <a:t>07/12/2023</a:t>
            </a:fld>
            <a:endParaRPr lang="en-GB" noProof="0" dirty="0"/>
          </a:p>
        </p:txBody>
      </p:sp>
      <p:sp>
        <p:nvSpPr>
          <p:cNvPr id="4" name="Footer Placeholder 3">
            <a:extLst>
              <a:ext uri="{FF2B5EF4-FFF2-40B4-BE49-F238E27FC236}">
                <a16:creationId xmlns:a16="http://schemas.microsoft.com/office/drawing/2014/main" id="{EBEC0C4C-E0DA-6D20-B5FB-CF79BAD6377B}"/>
              </a:ext>
            </a:extLst>
          </p:cNvPr>
          <p:cNvSpPr>
            <a:spLocks noGrp="1"/>
          </p:cNvSpPr>
          <p:nvPr>
            <p:ph type="ftr" sz="quarter" idx="11"/>
          </p:nvPr>
        </p:nvSpPr>
        <p:spPr/>
        <p:txBody>
          <a:bodyPr/>
          <a:lstStyle/>
          <a:p>
            <a:pPr rtl="0"/>
            <a:r>
              <a:rPr lang="en-GB" noProof="0"/>
              <a:t>ADD A FOOTER</a:t>
            </a:r>
            <a:endParaRPr lang="en-GB" noProof="0" dirty="0"/>
          </a:p>
        </p:txBody>
      </p:sp>
      <p:sp>
        <p:nvSpPr>
          <p:cNvPr id="5" name="Slide Number Placeholder 4">
            <a:extLst>
              <a:ext uri="{FF2B5EF4-FFF2-40B4-BE49-F238E27FC236}">
                <a16:creationId xmlns:a16="http://schemas.microsoft.com/office/drawing/2014/main" id="{095CDEE4-EF1B-FD3D-93C9-EE1DECAA53E8}"/>
              </a:ext>
            </a:extLst>
          </p:cNvPr>
          <p:cNvSpPr>
            <a:spLocks noGrp="1"/>
          </p:cNvSpPr>
          <p:nvPr>
            <p:ph type="sldNum" sz="quarter" idx="12"/>
          </p:nvPr>
        </p:nvSpPr>
        <p:spPr/>
        <p:txBody>
          <a:bodyPr/>
          <a:lstStyle/>
          <a:p>
            <a:pPr rtl="0"/>
            <a:fld id="{4950F5D8-22E1-4015-8661-E5B1FD28C2DE}" type="slidenum">
              <a:rPr lang="en-GB" noProof="0" smtClean="0"/>
              <a:t>8</a:t>
            </a:fld>
            <a:endParaRPr lang="en-GB" noProof="0" dirty="0"/>
          </a:p>
        </p:txBody>
      </p:sp>
      <p:sp>
        <p:nvSpPr>
          <p:cNvPr id="20" name="Title 1">
            <a:extLst>
              <a:ext uri="{FF2B5EF4-FFF2-40B4-BE49-F238E27FC236}">
                <a16:creationId xmlns:a16="http://schemas.microsoft.com/office/drawing/2014/main" id="{D620C77F-C0F1-CF70-7E92-4468E0BAB78C}"/>
              </a:ext>
            </a:extLst>
          </p:cNvPr>
          <p:cNvSpPr txBox="1">
            <a:spLocks/>
          </p:cNvSpPr>
          <p:nvPr/>
        </p:nvSpPr>
        <p:spPr>
          <a:xfrm>
            <a:off x="990600" y="957872"/>
            <a:ext cx="8127212" cy="554400"/>
          </a:xfrm>
          <a:prstGeom prst="rect">
            <a:avLst/>
          </a:prstGeom>
        </p:spPr>
        <p:txBody>
          <a:bodyPr vert="horz" lIns="0" tIns="0" rIns="0" bIns="0" rtlCol="0" anchor="b" anchorCtr="0">
            <a:norm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r>
              <a:rPr lang="en-GB"/>
              <a:t>Conclusion</a:t>
            </a:r>
            <a:endParaRPr lang="en-GB" dirty="0"/>
          </a:p>
        </p:txBody>
      </p:sp>
    </p:spTree>
    <p:extLst>
      <p:ext uri="{BB962C8B-B14F-4D97-AF65-F5344CB8AC3E}">
        <p14:creationId xmlns:p14="http://schemas.microsoft.com/office/powerpoint/2010/main" val="38424558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C6A89-1095-B88B-02EE-44704AA449EA}"/>
              </a:ext>
            </a:extLst>
          </p:cNvPr>
          <p:cNvSpPr>
            <a:spLocks noGrp="1"/>
          </p:cNvSpPr>
          <p:nvPr>
            <p:ph type="title"/>
          </p:nvPr>
        </p:nvSpPr>
        <p:spPr/>
        <p:txBody>
          <a:bodyPr/>
          <a:lstStyle/>
          <a:p>
            <a:r>
              <a:rPr lang="en-GB" dirty="0"/>
              <a:t>References</a:t>
            </a:r>
          </a:p>
        </p:txBody>
      </p:sp>
      <p:sp>
        <p:nvSpPr>
          <p:cNvPr id="3" name="Date Placeholder 2">
            <a:extLst>
              <a:ext uri="{FF2B5EF4-FFF2-40B4-BE49-F238E27FC236}">
                <a16:creationId xmlns:a16="http://schemas.microsoft.com/office/drawing/2014/main" id="{A2BBAB85-C1E6-ACF8-BAE2-8C8498D0D263}"/>
              </a:ext>
            </a:extLst>
          </p:cNvPr>
          <p:cNvSpPr>
            <a:spLocks noGrp="1"/>
          </p:cNvSpPr>
          <p:nvPr>
            <p:ph type="dt" sz="half" idx="10"/>
          </p:nvPr>
        </p:nvSpPr>
        <p:spPr/>
        <p:txBody>
          <a:bodyPr/>
          <a:lstStyle/>
          <a:p>
            <a:pPr rtl="0"/>
            <a:fld id="{547279CD-4069-4C07-B978-495F1D3265F8}" type="datetime1">
              <a:rPr lang="en-GB" noProof="0" smtClean="0"/>
              <a:t>07/12/2023</a:t>
            </a:fld>
            <a:endParaRPr lang="en-GB" noProof="0" dirty="0"/>
          </a:p>
        </p:txBody>
      </p:sp>
      <p:sp>
        <p:nvSpPr>
          <p:cNvPr id="4" name="Footer Placeholder 3">
            <a:extLst>
              <a:ext uri="{FF2B5EF4-FFF2-40B4-BE49-F238E27FC236}">
                <a16:creationId xmlns:a16="http://schemas.microsoft.com/office/drawing/2014/main" id="{D19A3CE6-4FD9-2B3C-1B3F-B2ABA5065C70}"/>
              </a:ext>
            </a:extLst>
          </p:cNvPr>
          <p:cNvSpPr>
            <a:spLocks noGrp="1"/>
          </p:cNvSpPr>
          <p:nvPr>
            <p:ph type="ftr" sz="quarter" idx="11"/>
          </p:nvPr>
        </p:nvSpPr>
        <p:spPr/>
        <p:txBody>
          <a:bodyPr/>
          <a:lstStyle/>
          <a:p>
            <a:pPr rtl="0"/>
            <a:r>
              <a:rPr lang="en-GB" noProof="0"/>
              <a:t>ADD A FOOTER</a:t>
            </a:r>
            <a:endParaRPr lang="en-GB" noProof="0" dirty="0"/>
          </a:p>
        </p:txBody>
      </p:sp>
      <p:sp>
        <p:nvSpPr>
          <p:cNvPr id="5" name="Slide Number Placeholder 4">
            <a:extLst>
              <a:ext uri="{FF2B5EF4-FFF2-40B4-BE49-F238E27FC236}">
                <a16:creationId xmlns:a16="http://schemas.microsoft.com/office/drawing/2014/main" id="{89CC1662-EC49-E218-AD0E-0BC6E3A55E64}"/>
              </a:ext>
            </a:extLst>
          </p:cNvPr>
          <p:cNvSpPr>
            <a:spLocks noGrp="1"/>
          </p:cNvSpPr>
          <p:nvPr>
            <p:ph type="sldNum" sz="quarter" idx="12"/>
          </p:nvPr>
        </p:nvSpPr>
        <p:spPr/>
        <p:txBody>
          <a:bodyPr/>
          <a:lstStyle/>
          <a:p>
            <a:pPr rtl="0"/>
            <a:fld id="{4950F5D8-22E1-4015-8661-E5B1FD28C2DE}" type="slidenum">
              <a:rPr lang="en-GB" noProof="0" smtClean="0"/>
              <a:t>9</a:t>
            </a:fld>
            <a:endParaRPr lang="en-GB" noProof="0" dirty="0"/>
          </a:p>
        </p:txBody>
      </p:sp>
      <p:sp>
        <p:nvSpPr>
          <p:cNvPr id="6" name="Title 1">
            <a:extLst>
              <a:ext uri="{FF2B5EF4-FFF2-40B4-BE49-F238E27FC236}">
                <a16:creationId xmlns:a16="http://schemas.microsoft.com/office/drawing/2014/main" id="{2CD99EC9-4D0C-85A9-7749-FC7294EA82F0}"/>
              </a:ext>
            </a:extLst>
          </p:cNvPr>
          <p:cNvSpPr txBox="1">
            <a:spLocks/>
          </p:cNvSpPr>
          <p:nvPr/>
        </p:nvSpPr>
        <p:spPr>
          <a:xfrm>
            <a:off x="614820" y="2460995"/>
            <a:ext cx="8127212" cy="1760275"/>
          </a:xfrm>
          <a:prstGeom prst="rect">
            <a:avLst/>
          </a:prstGeom>
        </p:spPr>
        <p:txBody>
          <a:bodyPr vert="horz" lIns="0" tIns="0" rIns="0" bIns="0" rtlCol="0" anchor="b" anchorCtr="0">
            <a:normAutofit fontScale="85000" lnSpcReduction="20000"/>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r>
              <a:rPr lang="en-GB" dirty="0"/>
              <a:t> Cottrell (2013)The Study skill handbook </a:t>
            </a:r>
          </a:p>
          <a:p>
            <a:endParaRPr lang="en-GB" dirty="0"/>
          </a:p>
          <a:p>
            <a:endParaRPr lang="en-GB" dirty="0"/>
          </a:p>
          <a:p>
            <a:r>
              <a:rPr lang="en-GB" dirty="0"/>
              <a:t>Harrison &amp; Wise, open university(2005)Working with young people </a:t>
            </a:r>
          </a:p>
        </p:txBody>
      </p:sp>
    </p:spTree>
    <p:extLst>
      <p:ext uri="{BB962C8B-B14F-4D97-AF65-F5344CB8AC3E}">
        <p14:creationId xmlns:p14="http://schemas.microsoft.com/office/powerpoint/2010/main" val="5972728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FC04D-1EA2-4C38-90C9-4DC62E5AEF46}"/>
              </a:ext>
            </a:extLst>
          </p:cNvPr>
          <p:cNvSpPr>
            <a:spLocks noGrp="1"/>
          </p:cNvSpPr>
          <p:nvPr>
            <p:ph type="title"/>
          </p:nvPr>
        </p:nvSpPr>
        <p:spPr/>
        <p:txBody>
          <a:bodyPr rtlCol="0"/>
          <a:lstStyle/>
          <a:p>
            <a:pPr rtl="0"/>
            <a:r>
              <a:rPr lang="en-GB" dirty="0"/>
              <a:t>Thank you!</a:t>
            </a:r>
          </a:p>
        </p:txBody>
      </p:sp>
      <p:sp>
        <p:nvSpPr>
          <p:cNvPr id="5" name="Slide Number Placeholder 4">
            <a:extLst>
              <a:ext uri="{FF2B5EF4-FFF2-40B4-BE49-F238E27FC236}">
                <a16:creationId xmlns:a16="http://schemas.microsoft.com/office/drawing/2014/main" id="{62B3AD74-B3CB-4B9C-8EAC-07DF8026307A}"/>
              </a:ext>
            </a:extLst>
          </p:cNvPr>
          <p:cNvSpPr>
            <a:spLocks noGrp="1"/>
          </p:cNvSpPr>
          <p:nvPr>
            <p:ph type="sldNum" sz="quarter" idx="12"/>
          </p:nvPr>
        </p:nvSpPr>
        <p:spPr/>
        <p:txBody>
          <a:bodyPr rtlCol="0"/>
          <a:lstStyle/>
          <a:p>
            <a:pPr rtl="0"/>
            <a:fld id="{4950F5D8-22E1-4015-8661-E5B1FD28C2DE}" type="slidenum">
              <a:rPr lang="en-GB" smtClean="0"/>
              <a:t>10</a:t>
            </a:fld>
            <a:endParaRPr lang="en-GB" dirty="0"/>
          </a:p>
        </p:txBody>
      </p:sp>
      <p:sp>
        <p:nvSpPr>
          <p:cNvPr id="3" name="Date Placeholder 2">
            <a:extLst>
              <a:ext uri="{FF2B5EF4-FFF2-40B4-BE49-F238E27FC236}">
                <a16:creationId xmlns:a16="http://schemas.microsoft.com/office/drawing/2014/main" id="{8A4AF708-0F57-4D7F-96B7-64E674801E73}"/>
              </a:ext>
            </a:extLst>
          </p:cNvPr>
          <p:cNvSpPr>
            <a:spLocks noGrp="1"/>
          </p:cNvSpPr>
          <p:nvPr>
            <p:ph type="dt" sz="half" idx="10"/>
          </p:nvPr>
        </p:nvSpPr>
        <p:spPr/>
        <p:txBody>
          <a:bodyPr rtlCol="0"/>
          <a:lstStyle/>
          <a:p>
            <a:pPr rtl="0"/>
            <a:fld id="{ACD09EEB-D8CE-4A9D-8D99-68EFE76E04FA}" type="datetime1">
              <a:rPr lang="en-GB" smtClean="0"/>
              <a:t>07/12/2023</a:t>
            </a:fld>
            <a:endParaRPr lang="en-GB" dirty="0"/>
          </a:p>
        </p:txBody>
      </p:sp>
      <p:sp>
        <p:nvSpPr>
          <p:cNvPr id="4" name="Footer Placeholder 3">
            <a:extLst>
              <a:ext uri="{FF2B5EF4-FFF2-40B4-BE49-F238E27FC236}">
                <a16:creationId xmlns:a16="http://schemas.microsoft.com/office/drawing/2014/main" id="{3276C4A0-8B24-411A-B454-AD30C6340934}"/>
              </a:ext>
            </a:extLst>
          </p:cNvPr>
          <p:cNvSpPr>
            <a:spLocks noGrp="1"/>
          </p:cNvSpPr>
          <p:nvPr>
            <p:ph type="ftr" sz="quarter" idx="11"/>
          </p:nvPr>
        </p:nvSpPr>
        <p:spPr/>
        <p:txBody>
          <a:bodyPr rtlCol="0"/>
          <a:lstStyle/>
          <a:p>
            <a:pPr rtl="0"/>
            <a:r>
              <a:rPr lang="en-GB" dirty="0"/>
              <a:t>ADD A FOOTER</a:t>
            </a:r>
          </a:p>
        </p:txBody>
      </p:sp>
    </p:spTree>
    <p:extLst>
      <p:ext uri="{BB962C8B-B14F-4D97-AF65-F5344CB8AC3E}">
        <p14:creationId xmlns:p14="http://schemas.microsoft.com/office/powerpoint/2010/main" val="1748073012"/>
      </p:ext>
    </p:extLst>
  </p:cSld>
  <p:clrMapOvr>
    <a:masterClrMapping/>
  </p:clrMapOvr>
</p:sld>
</file>

<file path=ppt/theme/theme1.xml><?xml version="1.0" encoding="utf-8"?>
<a:theme xmlns:a="http://schemas.openxmlformats.org/drawingml/2006/main" name="Office Theme">
  <a:themeElements>
    <a:clrScheme name="Custom 11">
      <a:dk1>
        <a:sysClr val="windowText" lastClr="000000"/>
      </a:dk1>
      <a:lt1>
        <a:srgbClr val="FFFFFF"/>
      </a:lt1>
      <a:dk2>
        <a:srgbClr val="00BBFF"/>
      </a:dk2>
      <a:lt2>
        <a:srgbClr val="FFAA27"/>
      </a:lt2>
      <a:accent1>
        <a:srgbClr val="001431"/>
      </a:accent1>
      <a:accent2>
        <a:srgbClr val="D14C00"/>
      </a:accent2>
      <a:accent3>
        <a:srgbClr val="142F5C"/>
      </a:accent3>
      <a:accent4>
        <a:srgbClr val="FFC000"/>
      </a:accent4>
      <a:accent5>
        <a:srgbClr val="5E441C"/>
      </a:accent5>
      <a:accent6>
        <a:srgbClr val="149F2F"/>
      </a:accent6>
      <a:hlink>
        <a:srgbClr val="00BBFF"/>
      </a:hlink>
      <a:folHlink>
        <a:srgbClr val="00BBFF"/>
      </a:folHlink>
    </a:clrScheme>
    <a:fontScheme name="Custom 12">
      <a:majorFont>
        <a:latin typeface="Book Antiqua"/>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solidFill>
        <a:ln>
          <a:solidFill>
            <a:schemeClr val="bg2"/>
          </a:solid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34309604_TF33968143" id="{8DC784E7-05DF-45BD-84D8-E1E66AEC0D7A}" vid="{ACDD0EDF-4589-4FB8-B084-B2A7E0159C5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Props1.xml><?xml version="1.0" encoding="utf-8"?>
<ds:datastoreItem xmlns:ds="http://schemas.openxmlformats.org/officeDocument/2006/customXml" ds:itemID="{11E645E5-0105-4597-A6C9-FF428BAEF1DD}">
  <ds:schemaRefs>
    <ds:schemaRef ds:uri="http://schemas.microsoft.com/sharepoint/v3/contenttype/forms"/>
  </ds:schemaRefs>
</ds:datastoreItem>
</file>

<file path=customXml/itemProps2.xml><?xml version="1.0" encoding="utf-8"?>
<ds:datastoreItem xmlns:ds="http://schemas.openxmlformats.org/officeDocument/2006/customXml" ds:itemID="{6F66A90A-9146-4A69-9CBB-F93429A11EE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231B41D-C4DE-41D5-B883-BFE1CC1FFE9C}">
  <ds:schemaRefs>
    <ds:schemaRef ds:uri="http://schemas.microsoft.com/sharepoint/v3"/>
    <ds:schemaRef ds:uri="http://purl.org/dc/terms/"/>
    <ds:schemaRef ds:uri="http://schemas.openxmlformats.org/package/2006/metadata/core-properties"/>
    <ds:schemaRef ds:uri="6dc4bcd6-49db-4c07-9060-8acfc67cef9f"/>
    <ds:schemaRef ds:uri="http://schemas.microsoft.com/office/2006/documentManagement/types"/>
    <ds:schemaRef ds:uri="http://schemas.microsoft.com/office/infopath/2007/PartnerControls"/>
    <ds:schemaRef ds:uri="fb0879af-3eba-417a-a55a-ffe6dcd6ca77"/>
    <ds:schemaRef ds:uri="http://purl.org/dc/elements/1.1/"/>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{EE8A01CA-B9C2-42EC-B986-611E598A3459}tf33968143_win32</Template>
  <TotalTime>0</TotalTime>
  <Words>1220</Words>
  <Application>Microsoft Office PowerPoint</Application>
  <PresentationFormat>Widescreen</PresentationFormat>
  <Paragraphs>93</Paragraphs>
  <Slides>10</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Book Antiqua</vt:lpstr>
      <vt:lpstr>Calibri</vt:lpstr>
      <vt:lpstr>Franklin Gothic Book</vt:lpstr>
      <vt:lpstr>Wingdings</vt:lpstr>
      <vt:lpstr>Office Theme</vt:lpstr>
      <vt:lpstr>Academic Study Skills for students  </vt:lpstr>
      <vt:lpstr>Hello everyone today I would like to talk to you about the important study skills that go beyond just the workplace. The significance of study skills cannot be overstated when considering employability. Today im excited to share with you the three insights I've carefully chosen. These skills are not only beneficial in the workplace but also prove to be invaluable in working with young people and within the realm of youth work. Let’s dive into three key skill that can make a real difference    </vt:lpstr>
      <vt:lpstr>What are study skills. </vt:lpstr>
      <vt:lpstr>Communication skills </vt:lpstr>
      <vt:lpstr>Critical Thinking</vt:lpstr>
      <vt:lpstr>Sincerity</vt:lpstr>
      <vt:lpstr>Action Plan</vt:lpstr>
      <vt:lpstr>Effective study  personal growth  critical thinking skills open communication community impact Sincere</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Study Skills </dc:title>
  <dc:creator>Stephen Martin</dc:creator>
  <cp:lastModifiedBy>Stephen Martin</cp:lastModifiedBy>
  <cp:revision>9</cp:revision>
  <dcterms:created xsi:type="dcterms:W3CDTF">2023-12-04T12:15:58Z</dcterms:created>
  <dcterms:modified xsi:type="dcterms:W3CDTF">2023-12-07T14:30:51Z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