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compatMode="1" strictFirstAndLastChars="0" saveSubsetFonts="1">
  <p:sldMasterIdLst>
    <p:sldMasterId id="2147483699" r:id="rId1"/>
  </p:sldMasterIdLst>
  <p:notesMasterIdLst>
    <p:notesMasterId r:id="rId30"/>
  </p:notesMasterIdLst>
  <p:handoutMasterIdLst>
    <p:handoutMasterId r:id="rId31"/>
  </p:handoutMasterIdLst>
  <p:sldIdLst>
    <p:sldId id="256" r:id="rId2"/>
    <p:sldId id="298" r:id="rId3"/>
    <p:sldId id="299" r:id="rId4"/>
    <p:sldId id="259" r:id="rId5"/>
    <p:sldId id="261" r:id="rId6"/>
    <p:sldId id="262" r:id="rId7"/>
    <p:sldId id="263" r:id="rId8"/>
    <p:sldId id="264" r:id="rId9"/>
    <p:sldId id="265" r:id="rId10"/>
    <p:sldId id="274" r:id="rId11"/>
    <p:sldId id="275" r:id="rId12"/>
    <p:sldId id="276" r:id="rId13"/>
    <p:sldId id="266" r:id="rId14"/>
    <p:sldId id="278" r:id="rId15"/>
    <p:sldId id="267" r:id="rId16"/>
    <p:sldId id="279" r:id="rId17"/>
    <p:sldId id="280" r:id="rId18"/>
    <p:sldId id="281" r:id="rId19"/>
    <p:sldId id="282" r:id="rId20"/>
    <p:sldId id="283" r:id="rId21"/>
    <p:sldId id="284" r:id="rId22"/>
    <p:sldId id="285" r:id="rId23"/>
    <p:sldId id="286" r:id="rId24"/>
    <p:sldId id="287" r:id="rId25"/>
    <p:sldId id="269" r:id="rId26"/>
    <p:sldId id="290" r:id="rId27"/>
    <p:sldId id="291" r:id="rId28"/>
    <p:sldId id="293" r:id="rId29"/>
  </p:sldIdLst>
  <p:sldSz cx="9144000" cy="6858000" type="screen4x3"/>
  <p:notesSz cx="6858000" cy="9723438"/>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668"/>
  </p:normalViewPr>
  <p:slideViewPr>
    <p:cSldViewPr>
      <p:cViewPr varScale="1">
        <p:scale>
          <a:sx n="105" d="100"/>
          <a:sy n="105" d="100"/>
        </p:scale>
        <p:origin x="1744" y="200"/>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2C2BBF5C-4794-3BF9-886C-E18ED1D80DC3}"/>
              </a:ext>
            </a:extLst>
          </p:cNvPr>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a:latin typeface="Times New Roman" pitchFamily="18" charset="0"/>
                <a:ea typeface="+mn-ea"/>
                <a:cs typeface="+mn-cs"/>
              </a:defRPr>
            </a:lvl1pPr>
          </a:lstStyle>
          <a:p>
            <a:pPr>
              <a:defRPr/>
            </a:pPr>
            <a:endParaRPr lang="en-GB"/>
          </a:p>
        </p:txBody>
      </p:sp>
      <p:sp>
        <p:nvSpPr>
          <p:cNvPr id="23555" name="Rectangle 3">
            <a:extLst>
              <a:ext uri="{FF2B5EF4-FFF2-40B4-BE49-F238E27FC236}">
                <a16:creationId xmlns:a16="http://schemas.microsoft.com/office/drawing/2014/main" id="{000CD0B2-BA8B-23D0-A967-40A9576DD5CE}"/>
              </a:ext>
            </a:extLst>
          </p:cNvPr>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ea typeface="+mn-ea"/>
                <a:cs typeface="+mn-cs"/>
              </a:defRPr>
            </a:lvl1pPr>
          </a:lstStyle>
          <a:p>
            <a:pPr>
              <a:defRPr/>
            </a:pPr>
            <a:endParaRPr lang="en-GB"/>
          </a:p>
        </p:txBody>
      </p:sp>
      <p:sp>
        <p:nvSpPr>
          <p:cNvPr id="23556" name="Rectangle 4">
            <a:extLst>
              <a:ext uri="{FF2B5EF4-FFF2-40B4-BE49-F238E27FC236}">
                <a16:creationId xmlns:a16="http://schemas.microsoft.com/office/drawing/2014/main" id="{D0F264D0-C79E-2D3E-A13E-0905E47C204A}"/>
              </a:ext>
            </a:extLst>
          </p:cNvPr>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atin typeface="Times New Roman" pitchFamily="18" charset="0"/>
                <a:ea typeface="+mn-ea"/>
                <a:cs typeface="+mn-cs"/>
              </a:defRPr>
            </a:lvl1pPr>
          </a:lstStyle>
          <a:p>
            <a:pPr>
              <a:defRPr/>
            </a:pPr>
            <a:endParaRPr lang="en-GB"/>
          </a:p>
        </p:txBody>
      </p:sp>
      <p:sp>
        <p:nvSpPr>
          <p:cNvPr id="23557" name="Rectangle 5">
            <a:extLst>
              <a:ext uri="{FF2B5EF4-FFF2-40B4-BE49-F238E27FC236}">
                <a16:creationId xmlns:a16="http://schemas.microsoft.com/office/drawing/2014/main" id="{AA8B4F91-05E2-9274-E9F5-344489339D17}"/>
              </a:ext>
            </a:extLst>
          </p:cNvPr>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34659E12-550F-4C43-A089-038CE39925D4}"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09E55D1-560E-55B3-9BAC-85B729FF5E33}"/>
              </a:ext>
            </a:extLst>
          </p:cNvPr>
          <p:cNvSpPr>
            <a:spLocks noGrp="1"/>
          </p:cNvSpPr>
          <p:nvPr>
            <p:ph type="hdr" sz="quarter"/>
          </p:nvPr>
        </p:nvSpPr>
        <p:spPr>
          <a:xfrm>
            <a:off x="0" y="0"/>
            <a:ext cx="2971800" cy="487363"/>
          </a:xfrm>
          <a:prstGeom prst="rect">
            <a:avLst/>
          </a:prstGeom>
        </p:spPr>
        <p:txBody>
          <a:bodyPr vert="horz" lIns="91440" tIns="45720" rIns="91440" bIns="45720" rtlCol="0"/>
          <a:lstStyle>
            <a:lvl1pPr algn="l">
              <a:defRPr sz="1200">
                <a:ea typeface="MS PGothic" panose="020B0600070205080204" pitchFamily="34" charset="-128"/>
              </a:defRPr>
            </a:lvl1pPr>
          </a:lstStyle>
          <a:p>
            <a:pPr>
              <a:defRPr/>
            </a:pPr>
            <a:endParaRPr lang="en-GB"/>
          </a:p>
        </p:txBody>
      </p:sp>
      <p:sp>
        <p:nvSpPr>
          <p:cNvPr id="3" name="Date Placeholder 2">
            <a:extLst>
              <a:ext uri="{FF2B5EF4-FFF2-40B4-BE49-F238E27FC236}">
                <a16:creationId xmlns:a16="http://schemas.microsoft.com/office/drawing/2014/main" id="{60C331C9-C086-189A-A9BD-EDCE4DAFCAC1}"/>
              </a:ext>
            </a:extLst>
          </p:cNvPr>
          <p:cNvSpPr>
            <a:spLocks noGrp="1"/>
          </p:cNvSpPr>
          <p:nvPr>
            <p:ph type="dt" idx="1"/>
          </p:nvPr>
        </p:nvSpPr>
        <p:spPr>
          <a:xfrm>
            <a:off x="3884613" y="0"/>
            <a:ext cx="2971800" cy="487363"/>
          </a:xfrm>
          <a:prstGeom prst="rect">
            <a:avLst/>
          </a:prstGeom>
        </p:spPr>
        <p:txBody>
          <a:bodyPr vert="horz" lIns="91440" tIns="45720" rIns="91440" bIns="45720" rtlCol="0"/>
          <a:lstStyle>
            <a:lvl1pPr algn="r">
              <a:defRPr sz="1200">
                <a:ea typeface="MS PGothic" panose="020B0600070205080204" pitchFamily="34" charset="-128"/>
              </a:defRPr>
            </a:lvl1pPr>
          </a:lstStyle>
          <a:p>
            <a:pPr>
              <a:defRPr/>
            </a:pPr>
            <a:fld id="{25A40C6A-B54D-1647-91E5-793B0E198E5E}" type="datetimeFigureOut">
              <a:rPr lang="en-GB"/>
              <a:pPr>
                <a:defRPr/>
              </a:pPr>
              <a:t>22/10/2025</a:t>
            </a:fld>
            <a:endParaRPr lang="en-GB"/>
          </a:p>
        </p:txBody>
      </p:sp>
      <p:sp>
        <p:nvSpPr>
          <p:cNvPr id="4" name="Slide Image Placeholder 3">
            <a:extLst>
              <a:ext uri="{FF2B5EF4-FFF2-40B4-BE49-F238E27FC236}">
                <a16:creationId xmlns:a16="http://schemas.microsoft.com/office/drawing/2014/main" id="{9B0EFAA2-8133-0720-5B77-B8C15E22861C}"/>
              </a:ext>
            </a:extLst>
          </p:cNvPr>
          <p:cNvSpPr>
            <a:spLocks noGrp="1" noRot="1" noChangeAspect="1"/>
          </p:cNvSpPr>
          <p:nvPr>
            <p:ph type="sldImg" idx="2"/>
          </p:nvPr>
        </p:nvSpPr>
        <p:spPr>
          <a:xfrm>
            <a:off x="1241425" y="1216025"/>
            <a:ext cx="4375150" cy="3281363"/>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DC1F7981-4307-0CF7-68D1-F3697ACB3F4C}"/>
              </a:ext>
            </a:extLst>
          </p:cNvPr>
          <p:cNvSpPr>
            <a:spLocks noGrp="1"/>
          </p:cNvSpPr>
          <p:nvPr>
            <p:ph type="body" sz="quarter" idx="3"/>
          </p:nvPr>
        </p:nvSpPr>
        <p:spPr>
          <a:xfrm>
            <a:off x="685800" y="4679950"/>
            <a:ext cx="5486400" cy="3827463"/>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3BE3CED-38A9-8202-0508-69DEA938829A}"/>
              </a:ext>
            </a:extLst>
          </p:cNvPr>
          <p:cNvSpPr>
            <a:spLocks noGrp="1"/>
          </p:cNvSpPr>
          <p:nvPr>
            <p:ph type="ftr" sz="quarter" idx="4"/>
          </p:nvPr>
        </p:nvSpPr>
        <p:spPr>
          <a:xfrm>
            <a:off x="0" y="9236075"/>
            <a:ext cx="2971800" cy="487363"/>
          </a:xfrm>
          <a:prstGeom prst="rect">
            <a:avLst/>
          </a:prstGeom>
        </p:spPr>
        <p:txBody>
          <a:bodyPr vert="horz" lIns="91440" tIns="45720" rIns="91440" bIns="45720" rtlCol="0" anchor="b"/>
          <a:lstStyle>
            <a:lvl1pPr algn="l">
              <a:defRPr sz="1200">
                <a:ea typeface="MS PGothic" panose="020B0600070205080204" pitchFamily="34" charset="-128"/>
              </a:defRPr>
            </a:lvl1pPr>
          </a:lstStyle>
          <a:p>
            <a:pPr>
              <a:defRPr/>
            </a:pPr>
            <a:endParaRPr lang="en-GB"/>
          </a:p>
        </p:txBody>
      </p:sp>
      <p:sp>
        <p:nvSpPr>
          <p:cNvPr id="7" name="Slide Number Placeholder 6">
            <a:extLst>
              <a:ext uri="{FF2B5EF4-FFF2-40B4-BE49-F238E27FC236}">
                <a16:creationId xmlns:a16="http://schemas.microsoft.com/office/drawing/2014/main" id="{F6105304-4B2B-F5D6-06A2-431EECDA0272}"/>
              </a:ext>
            </a:extLst>
          </p:cNvPr>
          <p:cNvSpPr>
            <a:spLocks noGrp="1"/>
          </p:cNvSpPr>
          <p:nvPr>
            <p:ph type="sldNum" sz="quarter" idx="5"/>
          </p:nvPr>
        </p:nvSpPr>
        <p:spPr>
          <a:xfrm>
            <a:off x="3884613" y="9236075"/>
            <a:ext cx="2971800" cy="487363"/>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C91F6B4C-FA8E-2E43-B3C6-89A8AA16530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82E7B0AD-0196-061E-2614-A5317F7CDCD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FA2D965-E38D-B344-A27E-DBC00032E218}" type="slidenum">
              <a:rPr lang="en-US" altLang="en-US" sz="1200"/>
              <a:pPr/>
              <a:t>14</a:t>
            </a:fld>
            <a:endParaRPr lang="en-US" altLang="en-US" sz="1200"/>
          </a:p>
        </p:txBody>
      </p:sp>
      <p:sp>
        <p:nvSpPr>
          <p:cNvPr id="21507" name="Rectangle 2">
            <a:extLst>
              <a:ext uri="{FF2B5EF4-FFF2-40B4-BE49-F238E27FC236}">
                <a16:creationId xmlns:a16="http://schemas.microsoft.com/office/drawing/2014/main" id="{E34EEFC9-AF2E-C2E8-328B-25A2CE7F330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8" name="Rectangle 3">
            <a:extLst>
              <a:ext uri="{FF2B5EF4-FFF2-40B4-BE49-F238E27FC236}">
                <a16:creationId xmlns:a16="http://schemas.microsoft.com/office/drawing/2014/main" id="{B0800F33-9992-0814-DCFA-F4CB89DA787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E24B46E4-755E-A058-EB03-95485F497A2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2838ECB6-675C-7842-A8E5-5F6DD6D57E75}" type="slidenum">
              <a:rPr lang="en-US" altLang="en-US" sz="1200"/>
              <a:pPr/>
              <a:t>16</a:t>
            </a:fld>
            <a:endParaRPr lang="en-US" altLang="en-US" sz="1200"/>
          </a:p>
        </p:txBody>
      </p:sp>
      <p:sp>
        <p:nvSpPr>
          <p:cNvPr id="24579" name="Rectangle 2">
            <a:extLst>
              <a:ext uri="{FF2B5EF4-FFF2-40B4-BE49-F238E27FC236}">
                <a16:creationId xmlns:a16="http://schemas.microsoft.com/office/drawing/2014/main" id="{5E171236-F3E6-7350-DC08-5A2374E10390}"/>
              </a:ext>
            </a:extLst>
          </p:cNvPr>
          <p:cNvSpPr>
            <a:spLocks noGrp="1" noRot="1" noChangeAspect="1" noChangeArrowheads="1" noTextEdit="1"/>
          </p:cNvSpPr>
          <p:nvPr>
            <p:ph type="sldImg"/>
          </p:nvPr>
        </p:nvSpPr>
        <p:spPr bwMode="auto">
          <a:xfrm>
            <a:off x="996950" y="727075"/>
            <a:ext cx="4864100" cy="36480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80" name="Rectangle 3">
            <a:extLst>
              <a:ext uri="{FF2B5EF4-FFF2-40B4-BE49-F238E27FC236}">
                <a16:creationId xmlns:a16="http://schemas.microsoft.com/office/drawing/2014/main" id="{32375D9D-2AE7-3F63-0E23-1D0A2AB6EDC8}"/>
              </a:ext>
            </a:extLst>
          </p:cNvPr>
          <p:cNvSpPr>
            <a:spLocks noGrp="1" noChangeArrowheads="1"/>
          </p:cNvSpPr>
          <p:nvPr>
            <p:ph type="body" idx="1"/>
          </p:nvPr>
        </p:nvSpPr>
        <p:spPr bwMode="auto">
          <a:xfrm>
            <a:off x="685800" y="4618038"/>
            <a:ext cx="5486400" cy="43783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55FFDD0D-7B16-5660-791A-E03F584934E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15435EC4-9EF2-214C-B644-62532A2720C2}" type="slidenum">
              <a:rPr lang="en-US" altLang="en-US" sz="1200"/>
              <a:pPr/>
              <a:t>17</a:t>
            </a:fld>
            <a:endParaRPr lang="en-US" altLang="en-US" sz="1200"/>
          </a:p>
        </p:txBody>
      </p:sp>
      <p:sp>
        <p:nvSpPr>
          <p:cNvPr id="26627" name="Rectangle 2">
            <a:extLst>
              <a:ext uri="{FF2B5EF4-FFF2-40B4-BE49-F238E27FC236}">
                <a16:creationId xmlns:a16="http://schemas.microsoft.com/office/drawing/2014/main" id="{D0DE55D8-23A9-A986-DAE9-17D4E6497A1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a:extLst>
              <a:ext uri="{FF2B5EF4-FFF2-40B4-BE49-F238E27FC236}">
                <a16:creationId xmlns:a16="http://schemas.microsoft.com/office/drawing/2014/main" id="{F847B4C4-D10F-D85A-5BD0-283F55C5692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E6F0B936-9906-4CD7-40CE-DAB337E31CE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8C288D4-FE6A-D848-8650-1FAB3938DCF5}" type="slidenum">
              <a:rPr lang="en-US" altLang="en-US" sz="1200"/>
              <a:pPr/>
              <a:t>18</a:t>
            </a:fld>
            <a:endParaRPr lang="en-US" altLang="en-US" sz="1200"/>
          </a:p>
        </p:txBody>
      </p:sp>
      <p:sp>
        <p:nvSpPr>
          <p:cNvPr id="28675" name="Rectangle 2">
            <a:extLst>
              <a:ext uri="{FF2B5EF4-FFF2-40B4-BE49-F238E27FC236}">
                <a16:creationId xmlns:a16="http://schemas.microsoft.com/office/drawing/2014/main" id="{918DC264-1C3F-11FA-1E79-05FABABC717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6" name="Rectangle 3">
            <a:extLst>
              <a:ext uri="{FF2B5EF4-FFF2-40B4-BE49-F238E27FC236}">
                <a16:creationId xmlns:a16="http://schemas.microsoft.com/office/drawing/2014/main" id="{A70DC9F5-4F96-8759-CB3F-AD6FBCE0C7B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8CB090FD-5261-422E-AD49-7FF515AD92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2CC313A5-C919-EA46-9E84-70E048CAC65F}" type="slidenum">
              <a:rPr lang="en-US" altLang="en-US" sz="1200"/>
              <a:pPr/>
              <a:t>19</a:t>
            </a:fld>
            <a:endParaRPr lang="en-US" altLang="en-US" sz="1200"/>
          </a:p>
        </p:txBody>
      </p:sp>
      <p:sp>
        <p:nvSpPr>
          <p:cNvPr id="30723" name="Rectangle 2">
            <a:extLst>
              <a:ext uri="{FF2B5EF4-FFF2-40B4-BE49-F238E27FC236}">
                <a16:creationId xmlns:a16="http://schemas.microsoft.com/office/drawing/2014/main" id="{8FF2DABF-099A-4ADC-3F9A-EC8E2D18694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4" name="Rectangle 3">
            <a:extLst>
              <a:ext uri="{FF2B5EF4-FFF2-40B4-BE49-F238E27FC236}">
                <a16:creationId xmlns:a16="http://schemas.microsoft.com/office/drawing/2014/main" id="{0C070888-EBF9-16AB-681F-B1980089AF9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AA3C663B-41BE-A3C5-9BF8-2354676142A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24ACE726-54E0-7A4B-8CC8-BBD68B19295A}" type="slidenum">
              <a:rPr lang="en-US" altLang="en-US" sz="1200"/>
              <a:pPr/>
              <a:t>21</a:t>
            </a:fld>
            <a:endParaRPr lang="en-US" altLang="en-US" sz="1200"/>
          </a:p>
        </p:txBody>
      </p:sp>
      <p:sp>
        <p:nvSpPr>
          <p:cNvPr id="33795" name="Rectangle 2">
            <a:extLst>
              <a:ext uri="{FF2B5EF4-FFF2-40B4-BE49-F238E27FC236}">
                <a16:creationId xmlns:a16="http://schemas.microsoft.com/office/drawing/2014/main" id="{4EC9CC57-99B6-E595-B03C-66C1420B71B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6" name="Rectangle 3">
            <a:extLst>
              <a:ext uri="{FF2B5EF4-FFF2-40B4-BE49-F238E27FC236}">
                <a16:creationId xmlns:a16="http://schemas.microsoft.com/office/drawing/2014/main" id="{0329D46C-F13E-D858-74A0-54D760E146C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F958827E-636E-6C62-DE10-114C0C48371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9907680-EBF8-3A42-AF06-518987368280}" type="slidenum">
              <a:rPr lang="en-US" altLang="en-US" sz="1200"/>
              <a:pPr/>
              <a:t>22</a:t>
            </a:fld>
            <a:endParaRPr lang="en-US" altLang="en-US" sz="1200"/>
          </a:p>
        </p:txBody>
      </p:sp>
      <p:sp>
        <p:nvSpPr>
          <p:cNvPr id="35843" name="Rectangle 2">
            <a:extLst>
              <a:ext uri="{FF2B5EF4-FFF2-40B4-BE49-F238E27FC236}">
                <a16:creationId xmlns:a16="http://schemas.microsoft.com/office/drawing/2014/main" id="{0767CA6B-6D31-8053-7EC8-7C5D71C179F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4" name="Rectangle 3">
            <a:extLst>
              <a:ext uri="{FF2B5EF4-FFF2-40B4-BE49-F238E27FC236}">
                <a16:creationId xmlns:a16="http://schemas.microsoft.com/office/drawing/2014/main" id="{11276848-51AD-0D0E-DB42-432B9812CB3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D36402D6-0764-4188-DEE3-E7705826CE4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3B1CF156-8B51-B248-A03A-765361803541}" type="slidenum">
              <a:rPr lang="en-US" altLang="en-US" sz="1200"/>
              <a:pPr/>
              <a:t>23</a:t>
            </a:fld>
            <a:endParaRPr lang="en-US" altLang="en-US" sz="1200"/>
          </a:p>
        </p:txBody>
      </p:sp>
      <p:sp>
        <p:nvSpPr>
          <p:cNvPr id="37891" name="Rectangle 2">
            <a:extLst>
              <a:ext uri="{FF2B5EF4-FFF2-40B4-BE49-F238E27FC236}">
                <a16:creationId xmlns:a16="http://schemas.microsoft.com/office/drawing/2014/main" id="{16587ADD-4E58-5E10-98D8-EE9AFB4EA75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a:extLst>
              <a:ext uri="{FF2B5EF4-FFF2-40B4-BE49-F238E27FC236}">
                <a16:creationId xmlns:a16="http://schemas.microsoft.com/office/drawing/2014/main" id="{FBF5E8CB-6CE2-9E4B-6EE2-26E89175D4F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C04C790D-9FBF-A34C-8A0E-FE60666FE3B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E4B4135-9595-AD40-9C71-5CA421C32C2A}" type="slidenum">
              <a:rPr lang="en-US" altLang="en-US" sz="1200"/>
              <a:pPr/>
              <a:t>24</a:t>
            </a:fld>
            <a:endParaRPr lang="en-US" altLang="en-US" sz="1200"/>
          </a:p>
        </p:txBody>
      </p:sp>
      <p:sp>
        <p:nvSpPr>
          <p:cNvPr id="39939" name="Rectangle 2">
            <a:extLst>
              <a:ext uri="{FF2B5EF4-FFF2-40B4-BE49-F238E27FC236}">
                <a16:creationId xmlns:a16="http://schemas.microsoft.com/office/drawing/2014/main" id="{7836278C-037C-5A70-D25E-C996FA50882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a:extLst>
              <a:ext uri="{FF2B5EF4-FFF2-40B4-BE49-F238E27FC236}">
                <a16:creationId xmlns:a16="http://schemas.microsoft.com/office/drawing/2014/main" id="{16B10BB1-8FAA-1F72-64DA-A2952D4FAB0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CE89870B-8FFC-8702-0338-B61E25611E9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82AD0B7-8814-B340-B02C-28527E0C9540}" type="slidenum">
              <a:rPr lang="en-US" altLang="en-US" sz="1200"/>
              <a:pPr/>
              <a:t>26</a:t>
            </a:fld>
            <a:endParaRPr lang="en-US" altLang="en-US" sz="1200"/>
          </a:p>
        </p:txBody>
      </p:sp>
      <p:sp>
        <p:nvSpPr>
          <p:cNvPr id="43011" name="Rectangle 2">
            <a:extLst>
              <a:ext uri="{FF2B5EF4-FFF2-40B4-BE49-F238E27FC236}">
                <a16:creationId xmlns:a16="http://schemas.microsoft.com/office/drawing/2014/main" id="{4EFDDB08-1100-4A2F-F79D-FC974ABF4EE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a:extLst>
              <a:ext uri="{FF2B5EF4-FFF2-40B4-BE49-F238E27FC236}">
                <a16:creationId xmlns:a16="http://schemas.microsoft.com/office/drawing/2014/main" id="{7841D326-D600-C4F0-8434-7716A4637CB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67CA8B2F-1DD8-638D-B608-20F52EC6437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2D9EE68-1E8F-6045-8AD3-F9D28CC805D1}" type="slidenum">
              <a:rPr lang="en-US" altLang="en-US" sz="1200"/>
              <a:pPr/>
              <a:t>28</a:t>
            </a:fld>
            <a:endParaRPr lang="en-US" altLang="en-US" sz="1200"/>
          </a:p>
        </p:txBody>
      </p:sp>
      <p:sp>
        <p:nvSpPr>
          <p:cNvPr id="46083" name="Rectangle 2">
            <a:extLst>
              <a:ext uri="{FF2B5EF4-FFF2-40B4-BE49-F238E27FC236}">
                <a16:creationId xmlns:a16="http://schemas.microsoft.com/office/drawing/2014/main" id="{3E00456F-B8EE-3AB5-BBD0-D44E9FF789F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a:extLst>
              <a:ext uri="{FF2B5EF4-FFF2-40B4-BE49-F238E27FC236}">
                <a16:creationId xmlns:a16="http://schemas.microsoft.com/office/drawing/2014/main" id="{FB7EA92C-FF9E-3C81-D2F9-A4DDB419495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2" name="Date Placeholder 29">
            <a:extLst>
              <a:ext uri="{FF2B5EF4-FFF2-40B4-BE49-F238E27FC236}">
                <a16:creationId xmlns:a16="http://schemas.microsoft.com/office/drawing/2014/main" id="{60680E78-473B-0EF3-45A0-347022663BAD}"/>
              </a:ext>
            </a:extLst>
          </p:cNvPr>
          <p:cNvSpPr>
            <a:spLocks noGrp="1"/>
          </p:cNvSpPr>
          <p:nvPr>
            <p:ph type="dt" sz="half" idx="10"/>
          </p:nvPr>
        </p:nvSpPr>
        <p:spPr/>
        <p:txBody>
          <a:bodyPr/>
          <a:lstStyle>
            <a:lvl1pPr>
              <a:defRPr/>
            </a:lvl1pPr>
          </a:lstStyle>
          <a:p>
            <a:pPr>
              <a:defRPr/>
            </a:pPr>
            <a:endParaRPr lang="en-US"/>
          </a:p>
        </p:txBody>
      </p:sp>
      <p:sp>
        <p:nvSpPr>
          <p:cNvPr id="3" name="Footer Placeholder 18">
            <a:extLst>
              <a:ext uri="{FF2B5EF4-FFF2-40B4-BE49-F238E27FC236}">
                <a16:creationId xmlns:a16="http://schemas.microsoft.com/office/drawing/2014/main" id="{4D495304-6A24-DC86-CC8A-866998576AB7}"/>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26">
            <a:extLst>
              <a:ext uri="{FF2B5EF4-FFF2-40B4-BE49-F238E27FC236}">
                <a16:creationId xmlns:a16="http://schemas.microsoft.com/office/drawing/2014/main" id="{6AF1F17C-7337-BB68-A81C-336675A8C014}"/>
              </a:ext>
            </a:extLst>
          </p:cNvPr>
          <p:cNvSpPr>
            <a:spLocks noGrp="1"/>
          </p:cNvSpPr>
          <p:nvPr>
            <p:ph type="sldNum" sz="quarter" idx="12"/>
          </p:nvPr>
        </p:nvSpPr>
        <p:spPr/>
        <p:txBody>
          <a:bodyPr/>
          <a:lstStyle>
            <a:lvl1pPr>
              <a:defRPr>
                <a:solidFill>
                  <a:srgbClr val="D1EAEE"/>
                </a:solidFill>
              </a:defRPr>
            </a:lvl1pPr>
          </a:lstStyle>
          <a:p>
            <a:fld id="{61D3E755-16B3-5147-A208-86A52515F8DA}" type="slidenum">
              <a:rPr lang="en-US" altLang="en-US"/>
              <a:pPr/>
              <a:t>‹#›</a:t>
            </a:fld>
            <a:endParaRPr lang="en-US" altLang="en-US"/>
          </a:p>
        </p:txBody>
      </p:sp>
    </p:spTree>
    <p:extLst>
      <p:ext uri="{BB962C8B-B14F-4D97-AF65-F5344CB8AC3E}">
        <p14:creationId xmlns:p14="http://schemas.microsoft.com/office/powerpoint/2010/main" val="348380207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69B30FF0-808D-F851-81B8-76967F2602E7}"/>
              </a:ext>
            </a:extLst>
          </p:cNvPr>
          <p:cNvSpPr>
            <a:spLocks noGrp="1"/>
          </p:cNvSpPr>
          <p:nvPr>
            <p:ph type="dt" sz="half" idx="10"/>
          </p:nvPr>
        </p:nvSpPr>
        <p:spPr/>
        <p:txBody>
          <a:bodyPr/>
          <a:lstStyle>
            <a:lvl1pPr>
              <a:defRPr/>
            </a:lvl1pPr>
          </a:lstStyle>
          <a:p>
            <a:pPr>
              <a:defRPr/>
            </a:pPr>
            <a:endParaRPr lang="en-US"/>
          </a:p>
        </p:txBody>
      </p:sp>
      <p:sp>
        <p:nvSpPr>
          <p:cNvPr id="5" name="Footer Placeholder 21">
            <a:extLst>
              <a:ext uri="{FF2B5EF4-FFF2-40B4-BE49-F238E27FC236}">
                <a16:creationId xmlns:a16="http://schemas.microsoft.com/office/drawing/2014/main" id="{7D975E73-065D-1841-B771-F2CCF1326BD9}"/>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17">
            <a:extLst>
              <a:ext uri="{FF2B5EF4-FFF2-40B4-BE49-F238E27FC236}">
                <a16:creationId xmlns:a16="http://schemas.microsoft.com/office/drawing/2014/main" id="{F838C34E-3FA2-034C-0B5A-BB3D33011D67}"/>
              </a:ext>
            </a:extLst>
          </p:cNvPr>
          <p:cNvSpPr>
            <a:spLocks noGrp="1"/>
          </p:cNvSpPr>
          <p:nvPr>
            <p:ph type="sldNum" sz="quarter" idx="12"/>
          </p:nvPr>
        </p:nvSpPr>
        <p:spPr/>
        <p:txBody>
          <a:bodyPr/>
          <a:lstStyle>
            <a:lvl1pPr>
              <a:defRPr/>
            </a:lvl1pPr>
          </a:lstStyle>
          <a:p>
            <a:fld id="{CFC4AA44-08AB-5645-9F50-64FFFF42F1BA}" type="slidenum">
              <a:rPr lang="en-US" altLang="en-US"/>
              <a:pPr/>
              <a:t>‹#›</a:t>
            </a:fld>
            <a:endParaRPr lang="en-US" altLang="en-US"/>
          </a:p>
        </p:txBody>
      </p:sp>
    </p:spTree>
    <p:extLst>
      <p:ext uri="{BB962C8B-B14F-4D97-AF65-F5344CB8AC3E}">
        <p14:creationId xmlns:p14="http://schemas.microsoft.com/office/powerpoint/2010/main" val="285635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88DF3C5B-AB13-C035-F5FA-537D19041B9E}"/>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491FE7EF-35A8-24F7-2DE8-0D75A93CABD9}"/>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A24E8008-CE61-8FBA-DC62-12EDD91429B3}"/>
              </a:ext>
            </a:extLst>
          </p:cNvPr>
          <p:cNvSpPr>
            <a:spLocks noGrp="1"/>
          </p:cNvSpPr>
          <p:nvPr>
            <p:ph type="sldNum" sz="quarter" idx="12"/>
          </p:nvPr>
        </p:nvSpPr>
        <p:spPr/>
        <p:txBody>
          <a:bodyPr/>
          <a:lstStyle>
            <a:lvl1pPr>
              <a:defRPr>
                <a:solidFill>
                  <a:srgbClr val="D1EAEE"/>
                </a:solidFill>
              </a:defRPr>
            </a:lvl1pPr>
          </a:lstStyle>
          <a:p>
            <a:fld id="{351C259C-E2B5-4846-B999-4BD628E9B91C}" type="slidenum">
              <a:rPr lang="en-US" altLang="en-US"/>
              <a:pPr/>
              <a:t>‹#›</a:t>
            </a:fld>
            <a:endParaRPr lang="en-US" altLang="en-US"/>
          </a:p>
        </p:txBody>
      </p:sp>
    </p:spTree>
    <p:extLst>
      <p:ext uri="{BB962C8B-B14F-4D97-AF65-F5344CB8AC3E}">
        <p14:creationId xmlns:p14="http://schemas.microsoft.com/office/powerpoint/2010/main" val="262215835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a:extLst>
              <a:ext uri="{FF2B5EF4-FFF2-40B4-BE49-F238E27FC236}">
                <a16:creationId xmlns:a16="http://schemas.microsoft.com/office/drawing/2014/main" id="{2CC632F5-1306-A63D-F67D-814936E3DBCD}"/>
              </a:ext>
            </a:extLst>
          </p:cNvPr>
          <p:cNvSpPr>
            <a:spLocks noGrp="1"/>
          </p:cNvSpPr>
          <p:nvPr>
            <p:ph type="dt" sz="half" idx="10"/>
          </p:nvPr>
        </p:nvSpPr>
        <p:spPr/>
        <p:txBody>
          <a:bodyPr/>
          <a:lstStyle>
            <a:lvl1pPr>
              <a:defRPr/>
            </a:lvl1pPr>
          </a:lstStyle>
          <a:p>
            <a:pPr>
              <a:defRPr/>
            </a:pPr>
            <a:endParaRPr lang="en-US"/>
          </a:p>
        </p:txBody>
      </p:sp>
      <p:sp>
        <p:nvSpPr>
          <p:cNvPr id="6" name="Footer Placeholder 21">
            <a:extLst>
              <a:ext uri="{FF2B5EF4-FFF2-40B4-BE49-F238E27FC236}">
                <a16:creationId xmlns:a16="http://schemas.microsoft.com/office/drawing/2014/main" id="{C37D1B17-7AB2-BCF4-26D8-FC1303A6DEDD}"/>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17">
            <a:extLst>
              <a:ext uri="{FF2B5EF4-FFF2-40B4-BE49-F238E27FC236}">
                <a16:creationId xmlns:a16="http://schemas.microsoft.com/office/drawing/2014/main" id="{0374C8C7-449E-871A-8AB2-134FCB759010}"/>
              </a:ext>
            </a:extLst>
          </p:cNvPr>
          <p:cNvSpPr>
            <a:spLocks noGrp="1"/>
          </p:cNvSpPr>
          <p:nvPr>
            <p:ph type="sldNum" sz="quarter" idx="12"/>
          </p:nvPr>
        </p:nvSpPr>
        <p:spPr/>
        <p:txBody>
          <a:bodyPr/>
          <a:lstStyle>
            <a:lvl1pPr>
              <a:defRPr/>
            </a:lvl1pPr>
          </a:lstStyle>
          <a:p>
            <a:fld id="{EE517339-622A-6B46-A3AF-BFE4B0B18480}" type="slidenum">
              <a:rPr lang="en-US" altLang="en-US"/>
              <a:pPr/>
              <a:t>‹#›</a:t>
            </a:fld>
            <a:endParaRPr lang="en-US" altLang="en-US"/>
          </a:p>
        </p:txBody>
      </p:sp>
    </p:spTree>
    <p:extLst>
      <p:ext uri="{BB962C8B-B14F-4D97-AF65-F5344CB8AC3E}">
        <p14:creationId xmlns:p14="http://schemas.microsoft.com/office/powerpoint/2010/main" val="440674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a:extLst>
              <a:ext uri="{FF2B5EF4-FFF2-40B4-BE49-F238E27FC236}">
                <a16:creationId xmlns:a16="http://schemas.microsoft.com/office/drawing/2014/main" id="{53C6A597-B792-B8A9-521F-40FFD5EB6819}"/>
              </a:ext>
            </a:extLst>
          </p:cNvPr>
          <p:cNvSpPr>
            <a:spLocks noGrp="1"/>
          </p:cNvSpPr>
          <p:nvPr>
            <p:ph type="dt" sz="half" idx="10"/>
          </p:nvPr>
        </p:nvSpPr>
        <p:spPr/>
        <p:txBody>
          <a:bodyPr/>
          <a:lstStyle>
            <a:lvl1pPr>
              <a:defRPr/>
            </a:lvl1pPr>
          </a:lstStyle>
          <a:p>
            <a:pPr>
              <a:defRPr/>
            </a:pPr>
            <a:endParaRPr lang="en-US"/>
          </a:p>
        </p:txBody>
      </p:sp>
      <p:sp>
        <p:nvSpPr>
          <p:cNvPr id="8" name="Footer Placeholder 21">
            <a:extLst>
              <a:ext uri="{FF2B5EF4-FFF2-40B4-BE49-F238E27FC236}">
                <a16:creationId xmlns:a16="http://schemas.microsoft.com/office/drawing/2014/main" id="{BAF4EB2F-5DE3-C9EF-89C9-F611BE3E8025}"/>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17">
            <a:extLst>
              <a:ext uri="{FF2B5EF4-FFF2-40B4-BE49-F238E27FC236}">
                <a16:creationId xmlns:a16="http://schemas.microsoft.com/office/drawing/2014/main" id="{A0D1DFE6-9E20-8B99-3EDF-DFC3B1A930BE}"/>
              </a:ext>
            </a:extLst>
          </p:cNvPr>
          <p:cNvSpPr>
            <a:spLocks noGrp="1"/>
          </p:cNvSpPr>
          <p:nvPr>
            <p:ph type="sldNum" sz="quarter" idx="12"/>
          </p:nvPr>
        </p:nvSpPr>
        <p:spPr/>
        <p:txBody>
          <a:bodyPr/>
          <a:lstStyle>
            <a:lvl1pPr>
              <a:defRPr/>
            </a:lvl1pPr>
          </a:lstStyle>
          <a:p>
            <a:fld id="{9E87BCA3-526F-BB4A-BADF-1CF726E130E6}" type="slidenum">
              <a:rPr lang="en-US" altLang="en-US"/>
              <a:pPr/>
              <a:t>‹#›</a:t>
            </a:fld>
            <a:endParaRPr lang="en-US" altLang="en-US"/>
          </a:p>
        </p:txBody>
      </p:sp>
    </p:spTree>
    <p:extLst>
      <p:ext uri="{BB962C8B-B14F-4D97-AF65-F5344CB8AC3E}">
        <p14:creationId xmlns:p14="http://schemas.microsoft.com/office/powerpoint/2010/main" val="3690654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a:extLst>
              <a:ext uri="{FF2B5EF4-FFF2-40B4-BE49-F238E27FC236}">
                <a16:creationId xmlns:a16="http://schemas.microsoft.com/office/drawing/2014/main" id="{B5D4BF3C-8A84-35DD-55DB-3C58762EF0B6}"/>
              </a:ext>
            </a:extLst>
          </p:cNvPr>
          <p:cNvSpPr>
            <a:spLocks noGrp="1"/>
          </p:cNvSpPr>
          <p:nvPr>
            <p:ph type="dt" sz="half" idx="10"/>
          </p:nvPr>
        </p:nvSpPr>
        <p:spPr/>
        <p:txBody>
          <a:bodyPr/>
          <a:lstStyle>
            <a:lvl1pPr>
              <a:defRPr/>
            </a:lvl1pPr>
          </a:lstStyle>
          <a:p>
            <a:pPr>
              <a:defRPr/>
            </a:pPr>
            <a:endParaRPr lang="en-US"/>
          </a:p>
        </p:txBody>
      </p:sp>
      <p:sp>
        <p:nvSpPr>
          <p:cNvPr id="4" name="Footer Placeholder 21">
            <a:extLst>
              <a:ext uri="{FF2B5EF4-FFF2-40B4-BE49-F238E27FC236}">
                <a16:creationId xmlns:a16="http://schemas.microsoft.com/office/drawing/2014/main" id="{51CCA207-8757-7CD1-2FDD-13E539ABBD68}"/>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17">
            <a:extLst>
              <a:ext uri="{FF2B5EF4-FFF2-40B4-BE49-F238E27FC236}">
                <a16:creationId xmlns:a16="http://schemas.microsoft.com/office/drawing/2014/main" id="{EA837298-5197-B8C0-786E-DE1AD9CDF5B1}"/>
              </a:ext>
            </a:extLst>
          </p:cNvPr>
          <p:cNvSpPr>
            <a:spLocks noGrp="1"/>
          </p:cNvSpPr>
          <p:nvPr>
            <p:ph type="sldNum" sz="quarter" idx="12"/>
          </p:nvPr>
        </p:nvSpPr>
        <p:spPr/>
        <p:txBody>
          <a:bodyPr/>
          <a:lstStyle>
            <a:lvl1pPr>
              <a:defRPr/>
            </a:lvl1pPr>
          </a:lstStyle>
          <a:p>
            <a:fld id="{316AB5BE-09E0-A946-82EF-3AB687B70656}" type="slidenum">
              <a:rPr lang="en-US" altLang="en-US"/>
              <a:pPr/>
              <a:t>‹#›</a:t>
            </a:fld>
            <a:endParaRPr lang="en-US" altLang="en-US"/>
          </a:p>
        </p:txBody>
      </p:sp>
    </p:spTree>
    <p:extLst>
      <p:ext uri="{BB962C8B-B14F-4D97-AF65-F5344CB8AC3E}">
        <p14:creationId xmlns:p14="http://schemas.microsoft.com/office/powerpoint/2010/main" val="2487717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8816857A-BA9B-6C85-7812-7713E3C39ECF}"/>
              </a:ext>
            </a:extLst>
          </p:cNvPr>
          <p:cNvSpPr>
            <a:spLocks noGrp="1"/>
          </p:cNvSpPr>
          <p:nvPr>
            <p:ph type="dt" sz="half" idx="10"/>
          </p:nvPr>
        </p:nvSpPr>
        <p:spPr/>
        <p:txBody>
          <a:bodyPr/>
          <a:lstStyle>
            <a:lvl1pPr>
              <a:defRPr/>
            </a:lvl1pPr>
          </a:lstStyle>
          <a:p>
            <a:pPr>
              <a:defRPr/>
            </a:pPr>
            <a:endParaRPr lang="en-US"/>
          </a:p>
        </p:txBody>
      </p:sp>
      <p:sp>
        <p:nvSpPr>
          <p:cNvPr id="3" name="Footer Placeholder 21">
            <a:extLst>
              <a:ext uri="{FF2B5EF4-FFF2-40B4-BE49-F238E27FC236}">
                <a16:creationId xmlns:a16="http://schemas.microsoft.com/office/drawing/2014/main" id="{D7107BE0-9779-A699-F2D9-1A1618E3A317}"/>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17">
            <a:extLst>
              <a:ext uri="{FF2B5EF4-FFF2-40B4-BE49-F238E27FC236}">
                <a16:creationId xmlns:a16="http://schemas.microsoft.com/office/drawing/2014/main" id="{892ADE62-E4FA-60DF-7D92-D10B424C9FC6}"/>
              </a:ext>
            </a:extLst>
          </p:cNvPr>
          <p:cNvSpPr>
            <a:spLocks noGrp="1"/>
          </p:cNvSpPr>
          <p:nvPr>
            <p:ph type="sldNum" sz="quarter" idx="12"/>
          </p:nvPr>
        </p:nvSpPr>
        <p:spPr/>
        <p:txBody>
          <a:bodyPr/>
          <a:lstStyle>
            <a:lvl1pPr>
              <a:defRPr/>
            </a:lvl1pPr>
          </a:lstStyle>
          <a:p>
            <a:fld id="{9D01650A-D681-7040-80D8-09DA97E6B9AC}" type="slidenum">
              <a:rPr lang="en-US" altLang="en-US"/>
              <a:pPr/>
              <a:t>‹#›</a:t>
            </a:fld>
            <a:endParaRPr lang="en-US" altLang="en-US"/>
          </a:p>
        </p:txBody>
      </p:sp>
    </p:spTree>
    <p:extLst>
      <p:ext uri="{BB962C8B-B14F-4D97-AF65-F5344CB8AC3E}">
        <p14:creationId xmlns:p14="http://schemas.microsoft.com/office/powerpoint/2010/main" val="54035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a:extLst>
              <a:ext uri="{FF2B5EF4-FFF2-40B4-BE49-F238E27FC236}">
                <a16:creationId xmlns:a16="http://schemas.microsoft.com/office/drawing/2014/main" id="{4CC832E2-139D-EBEE-75EF-A04EB7572C41}"/>
              </a:ext>
            </a:extLst>
          </p:cNvPr>
          <p:cNvSpPr>
            <a:spLocks noGrp="1"/>
          </p:cNvSpPr>
          <p:nvPr>
            <p:ph type="dt" sz="half" idx="10"/>
          </p:nvPr>
        </p:nvSpPr>
        <p:spPr/>
        <p:txBody>
          <a:bodyPr/>
          <a:lstStyle>
            <a:lvl1pPr>
              <a:defRPr/>
            </a:lvl1pPr>
          </a:lstStyle>
          <a:p>
            <a:pPr>
              <a:defRPr/>
            </a:pPr>
            <a:endParaRPr lang="en-US"/>
          </a:p>
        </p:txBody>
      </p:sp>
      <p:sp>
        <p:nvSpPr>
          <p:cNvPr id="6" name="Footer Placeholder 21">
            <a:extLst>
              <a:ext uri="{FF2B5EF4-FFF2-40B4-BE49-F238E27FC236}">
                <a16:creationId xmlns:a16="http://schemas.microsoft.com/office/drawing/2014/main" id="{2FD57EAF-EB1F-5E05-5960-74C17A08BDC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17">
            <a:extLst>
              <a:ext uri="{FF2B5EF4-FFF2-40B4-BE49-F238E27FC236}">
                <a16:creationId xmlns:a16="http://schemas.microsoft.com/office/drawing/2014/main" id="{714C3E84-4562-5ED0-CC33-D0FB1F802087}"/>
              </a:ext>
            </a:extLst>
          </p:cNvPr>
          <p:cNvSpPr>
            <a:spLocks noGrp="1"/>
          </p:cNvSpPr>
          <p:nvPr>
            <p:ph type="sldNum" sz="quarter" idx="12"/>
          </p:nvPr>
        </p:nvSpPr>
        <p:spPr/>
        <p:txBody>
          <a:bodyPr/>
          <a:lstStyle>
            <a:lvl1pPr>
              <a:defRPr/>
            </a:lvl1pPr>
          </a:lstStyle>
          <a:p>
            <a:fld id="{96B6CF84-665D-1B4C-88FF-9ED0B88462A1}" type="slidenum">
              <a:rPr lang="en-US" altLang="en-US"/>
              <a:pPr/>
              <a:t>‹#›</a:t>
            </a:fld>
            <a:endParaRPr lang="en-US" altLang="en-US"/>
          </a:p>
        </p:txBody>
      </p:sp>
    </p:spTree>
    <p:extLst>
      <p:ext uri="{BB962C8B-B14F-4D97-AF65-F5344CB8AC3E}">
        <p14:creationId xmlns:p14="http://schemas.microsoft.com/office/powerpoint/2010/main" val="3741814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13">
            <a:extLst>
              <a:ext uri="{FF2B5EF4-FFF2-40B4-BE49-F238E27FC236}">
                <a16:creationId xmlns:a16="http://schemas.microsoft.com/office/drawing/2014/main" id="{E6651B5F-EE7F-B5B8-DFC7-BECC7E3C1C7A}"/>
              </a:ext>
            </a:extLst>
          </p:cNvPr>
          <p:cNvSpPr>
            <a:spLocks/>
          </p:cNvSpPr>
          <p:nvPr/>
        </p:nvSpPr>
        <p:spPr bwMode="auto">
          <a:xfrm rot="420000" flipV="1">
            <a:off x="3165475" y="1108075"/>
            <a:ext cx="5257800" cy="4114800"/>
          </a:xfrm>
          <a:custGeom>
            <a:avLst/>
            <a:gdLst>
              <a:gd name="T0" fmla="*/ 0 w 5257800"/>
              <a:gd name="T1" fmla="*/ 0 h 4114800"/>
              <a:gd name="T2" fmla="*/ 5107774 w 5257800"/>
              <a:gd name="T3" fmla="*/ 0 h 4114800"/>
              <a:gd name="T4" fmla="*/ 5257800 w 5257800"/>
              <a:gd name="T5" fmla="*/ 150026 h 4114800"/>
              <a:gd name="T6" fmla="*/ 5257800 w 5257800"/>
              <a:gd name="T7" fmla="*/ 4114800 h 4114800"/>
              <a:gd name="T8" fmla="*/ 0 w 5257800"/>
              <a:gd name="T9" fmla="*/ 4114800 h 4114800"/>
              <a:gd name="T10" fmla="*/ 0 w 5257800"/>
              <a:gd name="T11" fmla="*/ 0 h 4114800"/>
              <a:gd name="T12" fmla="*/ 0 w 5257800"/>
              <a:gd name="T13" fmla="*/ 0 h 411480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257800" h="4114800">
                <a:moveTo>
                  <a:pt x="0" y="0"/>
                </a:moveTo>
                <a:lnTo>
                  <a:pt x="5107774" y="0"/>
                </a:lnTo>
                <a:lnTo>
                  <a:pt x="5257800" y="150026"/>
                </a:lnTo>
                <a:lnTo>
                  <a:pt x="5257800" y="4114800"/>
                </a:lnTo>
                <a:lnTo>
                  <a:pt x="0" y="4114800"/>
                </a:lnTo>
                <a:lnTo>
                  <a:pt x="0" y="0"/>
                </a:lnTo>
                <a:close/>
              </a:path>
            </a:pathLst>
          </a:custGeom>
          <a:solidFill>
            <a:srgbClr val="FFFFFF"/>
          </a:solidFill>
          <a:ln w="3175" cap="rnd" cmpd="sng">
            <a:solidFill>
              <a:srgbClr val="C0C0C0"/>
            </a:solidFill>
            <a:prstDash val="solid"/>
            <a:round/>
            <a:headEnd/>
            <a:tailEnd/>
          </a:ln>
          <a:effectLst>
            <a:outerShdw blurRad="63500" dist="38500" dir="7500041" sx="98500" sy="100079" kx="99984" algn="tl" rotWithShape="0">
              <a:srgbClr val="000000">
                <a:alpha val="25000"/>
              </a:srgbClr>
            </a:outerShdw>
          </a:effectLst>
        </p:spPr>
        <p:txBody>
          <a:bodyPr anchor="ctr"/>
          <a:lstStyle/>
          <a:p>
            <a:pPr>
              <a:defRPr/>
            </a:pPr>
            <a:endParaRPr lang="en-GB"/>
          </a:p>
        </p:txBody>
      </p:sp>
      <p:sp>
        <p:nvSpPr>
          <p:cNvPr id="6" name="Right Triangle 5">
            <a:extLst>
              <a:ext uri="{FF2B5EF4-FFF2-40B4-BE49-F238E27FC236}">
                <a16:creationId xmlns:a16="http://schemas.microsoft.com/office/drawing/2014/main" id="{C9079F88-D67B-B524-8360-2BD3F6CEF199}"/>
              </a:ext>
            </a:extLst>
          </p:cNvPr>
          <p:cNvSpPr>
            <a:spLocks noChangeArrowheads="1"/>
          </p:cNvSpPr>
          <p:nvPr/>
        </p:nvSpPr>
        <p:spPr bwMode="auto">
          <a:xfrm rot="420000" flipV="1">
            <a:off x="8004175" y="5359400"/>
            <a:ext cx="155575" cy="155575"/>
          </a:xfrm>
          <a:prstGeom prst="rtTriangle">
            <a:avLst/>
          </a:prstGeom>
          <a:solidFill>
            <a:srgbClr val="FFFFFF"/>
          </a:solidFill>
          <a:ln w="12700">
            <a:solidFill>
              <a:srgbClr val="FFFFFF"/>
            </a:solidFill>
            <a:bevel/>
            <a:headEnd/>
            <a:tailEnd/>
          </a:ln>
          <a:effectLst>
            <a:outerShdw blurRad="19685" dist="6350" dir="12899787" algn="tl" rotWithShape="0">
              <a:srgbClr val="808080">
                <a:alpha val="46999"/>
              </a:srgbClr>
            </a:outerShdw>
          </a:effectLst>
        </p:spPr>
        <p:txBody>
          <a:bodyPr anchor="ctr"/>
          <a:lstStyle/>
          <a:p>
            <a:pPr algn="ctr" eaLnBrk="1" hangingPunct="1">
              <a:defRPr/>
            </a:pPr>
            <a:endParaRPr lang="en-US">
              <a:solidFill>
                <a:schemeClr val="lt1"/>
              </a:solidFill>
              <a:latin typeface="+mn-lt"/>
              <a:ea typeface="+mn-ea"/>
            </a:endParaRPr>
          </a:p>
        </p:txBody>
      </p:sp>
      <p:sp>
        <p:nvSpPr>
          <p:cNvPr id="7" name="Freeform 6">
            <a:extLst>
              <a:ext uri="{FF2B5EF4-FFF2-40B4-BE49-F238E27FC236}">
                <a16:creationId xmlns:a16="http://schemas.microsoft.com/office/drawing/2014/main" id="{B5E9EC4E-37B7-83B1-AB87-AC2C6132581B}"/>
              </a:ext>
            </a:extLst>
          </p:cNvPr>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8" name="Freeform 7">
            <a:extLst>
              <a:ext uri="{FF2B5EF4-FFF2-40B4-BE49-F238E27FC236}">
                <a16:creationId xmlns:a16="http://schemas.microsoft.com/office/drawing/2014/main" id="{8E0832C6-2030-57DA-9221-8D60F9FD8145}"/>
              </a:ext>
            </a:extLst>
          </p:cNvPr>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4">
            <a:extLst>
              <a:ext uri="{FF2B5EF4-FFF2-40B4-BE49-F238E27FC236}">
                <a16:creationId xmlns:a16="http://schemas.microsoft.com/office/drawing/2014/main" id="{C8509D27-64EF-AAFD-6137-C3AD051DF951}"/>
              </a:ext>
            </a:extLst>
          </p:cNvPr>
          <p:cNvSpPr>
            <a:spLocks noGrp="1"/>
          </p:cNvSpPr>
          <p:nvPr>
            <p:ph type="dt" sz="half" idx="10"/>
          </p:nvPr>
        </p:nvSpPr>
        <p:spPr/>
        <p:txBody>
          <a:bodyPr/>
          <a:lstStyle>
            <a:lvl1pPr>
              <a:defRPr/>
            </a:lvl1pPr>
          </a:lstStyle>
          <a:p>
            <a:pPr>
              <a:defRPr/>
            </a:pPr>
            <a:endParaRPr lang="en-US"/>
          </a:p>
        </p:txBody>
      </p:sp>
      <p:sp>
        <p:nvSpPr>
          <p:cNvPr id="10" name="Footer Placeholder 5">
            <a:extLst>
              <a:ext uri="{FF2B5EF4-FFF2-40B4-BE49-F238E27FC236}">
                <a16:creationId xmlns:a16="http://schemas.microsoft.com/office/drawing/2014/main" id="{A3809AC1-C310-2871-3EBA-8ADD13D6A8CB}"/>
              </a:ext>
            </a:extLst>
          </p:cNvPr>
          <p:cNvSpPr>
            <a:spLocks noGrp="1"/>
          </p:cNvSpPr>
          <p:nvPr>
            <p:ph type="ftr" sz="quarter" idx="11"/>
          </p:nvPr>
        </p:nvSpPr>
        <p:spPr/>
        <p:txBody>
          <a:bodyPr/>
          <a:lstStyle>
            <a:lvl1pPr>
              <a:defRPr/>
            </a:lvl1pPr>
          </a:lstStyle>
          <a:p>
            <a:pPr>
              <a:defRPr/>
            </a:pPr>
            <a:endParaRPr lang="en-US"/>
          </a:p>
        </p:txBody>
      </p:sp>
      <p:sp>
        <p:nvSpPr>
          <p:cNvPr id="11" name="Slide Number Placeholder 6">
            <a:extLst>
              <a:ext uri="{FF2B5EF4-FFF2-40B4-BE49-F238E27FC236}">
                <a16:creationId xmlns:a16="http://schemas.microsoft.com/office/drawing/2014/main" id="{D5F93301-96D8-1FAA-1BC0-6144E2806B61}"/>
              </a:ext>
            </a:extLst>
          </p:cNvPr>
          <p:cNvSpPr>
            <a:spLocks noGrp="1"/>
          </p:cNvSpPr>
          <p:nvPr>
            <p:ph type="sldNum" sz="quarter" idx="12"/>
          </p:nvPr>
        </p:nvSpPr>
        <p:spPr>
          <a:xfrm>
            <a:off x="8077200" y="6356350"/>
            <a:ext cx="609600" cy="365125"/>
          </a:xfrm>
        </p:spPr>
        <p:txBody>
          <a:bodyPr/>
          <a:lstStyle>
            <a:lvl1pPr>
              <a:defRPr/>
            </a:lvl1pPr>
          </a:lstStyle>
          <a:p>
            <a:fld id="{12B42E3D-791D-304D-B523-F89C2184CE66}" type="slidenum">
              <a:rPr lang="en-US" altLang="en-US"/>
              <a:pPr/>
              <a:t>‹#›</a:t>
            </a:fld>
            <a:endParaRPr lang="en-US" altLang="en-US"/>
          </a:p>
        </p:txBody>
      </p:sp>
    </p:spTree>
    <p:extLst>
      <p:ext uri="{BB962C8B-B14F-4D97-AF65-F5344CB8AC3E}">
        <p14:creationId xmlns:p14="http://schemas.microsoft.com/office/powerpoint/2010/main" val="2636744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CA71768F-45CE-AAC4-0C7E-33AF16CE1A44}"/>
              </a:ext>
            </a:extLst>
          </p:cNvPr>
          <p:cNvSpPr>
            <a:spLocks noGrp="1"/>
          </p:cNvSpPr>
          <p:nvPr>
            <p:ph type="dt" sz="half" idx="10"/>
          </p:nvPr>
        </p:nvSpPr>
        <p:spPr/>
        <p:txBody>
          <a:bodyPr/>
          <a:lstStyle>
            <a:lvl1pPr>
              <a:defRPr/>
            </a:lvl1pPr>
          </a:lstStyle>
          <a:p>
            <a:pPr>
              <a:defRPr/>
            </a:pPr>
            <a:endParaRPr lang="en-US"/>
          </a:p>
        </p:txBody>
      </p:sp>
      <p:sp>
        <p:nvSpPr>
          <p:cNvPr id="5" name="Footer Placeholder 21">
            <a:extLst>
              <a:ext uri="{FF2B5EF4-FFF2-40B4-BE49-F238E27FC236}">
                <a16:creationId xmlns:a16="http://schemas.microsoft.com/office/drawing/2014/main" id="{FC8DD36F-C6F1-3607-D603-1C2766082C5D}"/>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17">
            <a:extLst>
              <a:ext uri="{FF2B5EF4-FFF2-40B4-BE49-F238E27FC236}">
                <a16:creationId xmlns:a16="http://schemas.microsoft.com/office/drawing/2014/main" id="{778FECA0-2394-F194-AFF8-3DB333162FC6}"/>
              </a:ext>
            </a:extLst>
          </p:cNvPr>
          <p:cNvSpPr>
            <a:spLocks noGrp="1"/>
          </p:cNvSpPr>
          <p:nvPr>
            <p:ph type="sldNum" sz="quarter" idx="12"/>
          </p:nvPr>
        </p:nvSpPr>
        <p:spPr/>
        <p:txBody>
          <a:bodyPr/>
          <a:lstStyle>
            <a:lvl1pPr>
              <a:defRPr/>
            </a:lvl1pPr>
          </a:lstStyle>
          <a:p>
            <a:fld id="{05444F1B-98A9-714B-93CE-28C30435C5E1}" type="slidenum">
              <a:rPr lang="en-US" altLang="en-US"/>
              <a:pPr/>
              <a:t>‹#›</a:t>
            </a:fld>
            <a:endParaRPr lang="en-US" altLang="en-US"/>
          </a:p>
        </p:txBody>
      </p:sp>
    </p:spTree>
    <p:extLst>
      <p:ext uri="{BB962C8B-B14F-4D97-AF65-F5344CB8AC3E}">
        <p14:creationId xmlns:p14="http://schemas.microsoft.com/office/powerpoint/2010/main" val="3060994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96276285-A14E-5DAA-D720-93E7B1C8D203}"/>
              </a:ext>
            </a:extLst>
          </p:cNvPr>
          <p:cNvSpPr>
            <a:spLocks noGrp="1"/>
          </p:cNvSpPr>
          <p:nvPr>
            <p:ph type="dt" sz="half" idx="10"/>
          </p:nvPr>
        </p:nvSpPr>
        <p:spPr/>
        <p:txBody>
          <a:bodyPr/>
          <a:lstStyle>
            <a:lvl1pPr>
              <a:defRPr/>
            </a:lvl1pPr>
          </a:lstStyle>
          <a:p>
            <a:pPr>
              <a:defRPr/>
            </a:pPr>
            <a:endParaRPr lang="en-US"/>
          </a:p>
        </p:txBody>
      </p:sp>
      <p:sp>
        <p:nvSpPr>
          <p:cNvPr id="5" name="Footer Placeholder 21">
            <a:extLst>
              <a:ext uri="{FF2B5EF4-FFF2-40B4-BE49-F238E27FC236}">
                <a16:creationId xmlns:a16="http://schemas.microsoft.com/office/drawing/2014/main" id="{6D7E6F5D-9EEF-EED4-8C3D-CF8004CCB045}"/>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17">
            <a:extLst>
              <a:ext uri="{FF2B5EF4-FFF2-40B4-BE49-F238E27FC236}">
                <a16:creationId xmlns:a16="http://schemas.microsoft.com/office/drawing/2014/main" id="{7E6AFD33-91AB-2287-2B87-D9EC683B69A1}"/>
              </a:ext>
            </a:extLst>
          </p:cNvPr>
          <p:cNvSpPr>
            <a:spLocks noGrp="1"/>
          </p:cNvSpPr>
          <p:nvPr>
            <p:ph type="sldNum" sz="quarter" idx="12"/>
          </p:nvPr>
        </p:nvSpPr>
        <p:spPr/>
        <p:txBody>
          <a:bodyPr/>
          <a:lstStyle>
            <a:lvl1pPr>
              <a:defRPr/>
            </a:lvl1pPr>
          </a:lstStyle>
          <a:p>
            <a:fld id="{F58EE6D0-7F08-F546-BA0A-AB6E4E25C89B}" type="slidenum">
              <a:rPr lang="en-US" altLang="en-US"/>
              <a:pPr/>
              <a:t>‹#›</a:t>
            </a:fld>
            <a:endParaRPr lang="en-US" altLang="en-US"/>
          </a:p>
        </p:txBody>
      </p:sp>
    </p:spTree>
    <p:extLst>
      <p:ext uri="{BB962C8B-B14F-4D97-AF65-F5344CB8AC3E}">
        <p14:creationId xmlns:p14="http://schemas.microsoft.com/office/powerpoint/2010/main" val="2278273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D075C27B-58A4-628B-3241-7576AC5AD213}"/>
              </a:ext>
            </a:extLst>
          </p:cNvPr>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8" name="Freeform 7">
            <a:extLst>
              <a:ext uri="{FF2B5EF4-FFF2-40B4-BE49-F238E27FC236}">
                <a16:creationId xmlns:a16="http://schemas.microsoft.com/office/drawing/2014/main" id="{4E5233B9-E448-5CD1-3269-3FB3B099532D}"/>
              </a:ext>
            </a:extLst>
          </p:cNvPr>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1028" name="Title Placeholder 8">
            <a:extLst>
              <a:ext uri="{FF2B5EF4-FFF2-40B4-BE49-F238E27FC236}">
                <a16:creationId xmlns:a16="http://schemas.microsoft.com/office/drawing/2014/main" id="{2EA7CF10-B195-6E8C-2E5E-D54A41CD54C3}"/>
              </a:ext>
            </a:extLst>
          </p:cNvPr>
          <p:cNvSpPr>
            <a:spLocks noGrp="1"/>
          </p:cNvSpPr>
          <p:nvPr>
            <p:ph type="title"/>
          </p:nvPr>
        </p:nvSpPr>
        <p:spPr bwMode="auto">
          <a:xfrm>
            <a:off x="457200" y="7048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a:t>Click to edit Master title style</a:t>
            </a:r>
          </a:p>
        </p:txBody>
      </p:sp>
      <p:sp>
        <p:nvSpPr>
          <p:cNvPr id="1029" name="Text Placeholder 29">
            <a:extLst>
              <a:ext uri="{FF2B5EF4-FFF2-40B4-BE49-F238E27FC236}">
                <a16:creationId xmlns:a16="http://schemas.microsoft.com/office/drawing/2014/main" id="{A4BA1341-8E29-BE5C-0196-F63CA86D7219}"/>
              </a:ext>
            </a:extLst>
          </p:cNvPr>
          <p:cNvSpPr>
            <a:spLocks noGrp="1"/>
          </p:cNvSpPr>
          <p:nvPr>
            <p:ph type="body" idx="1"/>
          </p:nvPr>
        </p:nvSpPr>
        <p:spPr bwMode="auto">
          <a:xfrm>
            <a:off x="457200" y="1935163"/>
            <a:ext cx="82296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08C86D6A-709C-102F-1114-C078B39977C8}"/>
              </a:ext>
            </a:extLst>
          </p:cNvPr>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Times New Roman" pitchFamily="18" charset="0"/>
                <a:ea typeface="ＭＳ Ｐゴシック" charset="-128"/>
                <a:cs typeface="+mn-cs"/>
              </a:defRPr>
            </a:lvl1pPr>
          </a:lstStyle>
          <a:p>
            <a:pPr>
              <a:defRPr/>
            </a:pPr>
            <a:endParaRPr lang="en-US"/>
          </a:p>
        </p:txBody>
      </p:sp>
      <p:sp>
        <p:nvSpPr>
          <p:cNvPr id="22" name="Footer Placeholder 21">
            <a:extLst>
              <a:ext uri="{FF2B5EF4-FFF2-40B4-BE49-F238E27FC236}">
                <a16:creationId xmlns:a16="http://schemas.microsoft.com/office/drawing/2014/main" id="{F3E3B856-2226-FCE2-16F1-7BB0F2178931}"/>
              </a:ext>
            </a:extLst>
          </p:cNvPr>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Times New Roman" pitchFamily="18" charset="0"/>
                <a:ea typeface="ＭＳ Ｐゴシック" charset="-128"/>
                <a:cs typeface="+mn-cs"/>
              </a:defRPr>
            </a:lvl1pPr>
          </a:lstStyle>
          <a:p>
            <a:pPr>
              <a:defRPr/>
            </a:pPr>
            <a:endParaRPr lang="en-US"/>
          </a:p>
        </p:txBody>
      </p:sp>
      <p:sp>
        <p:nvSpPr>
          <p:cNvPr id="18" name="Slide Number Placeholder 17">
            <a:extLst>
              <a:ext uri="{FF2B5EF4-FFF2-40B4-BE49-F238E27FC236}">
                <a16:creationId xmlns:a16="http://schemas.microsoft.com/office/drawing/2014/main" id="{DF6087E5-F7E9-9CB1-4FEC-C2B9AD0E2139}"/>
              </a:ext>
            </a:extLst>
          </p:cNvPr>
          <p:cNvSpPr>
            <a:spLocks noGrp="1"/>
          </p:cNvSpPr>
          <p:nvPr>
            <p:ph type="sldNum" sz="quarter" idx="4"/>
          </p:nvPr>
        </p:nvSpPr>
        <p:spPr>
          <a:xfrm>
            <a:off x="7924800" y="6356350"/>
            <a:ext cx="762000" cy="365125"/>
          </a:xfrm>
          <a:prstGeom prst="rect">
            <a:avLst/>
          </a:prstGeom>
        </p:spPr>
        <p:txBody>
          <a:bodyPr vert="horz" wrap="square" lIns="0" tIns="0" rIns="0" bIns="0" numCol="1" anchor="b" anchorCtr="0" compatLnSpc="1">
            <a:prstTxWarp prst="textNoShape">
              <a:avLst/>
            </a:prstTxWarp>
          </a:bodyPr>
          <a:lstStyle>
            <a:lvl1pPr algn="r" eaLnBrk="1" hangingPunct="1">
              <a:defRPr sz="1200">
                <a:solidFill>
                  <a:srgbClr val="045C75"/>
                </a:solidFill>
              </a:defRPr>
            </a:lvl1pPr>
          </a:lstStyle>
          <a:p>
            <a:fld id="{A2BD8D84-4B3C-DB48-882F-6CD9DDBF8A65}" type="slidenum">
              <a:rPr lang="en-US" altLang="en-US"/>
              <a:pPr/>
              <a:t>‹#›</a:t>
            </a:fld>
            <a:endParaRPr lang="en-US" altLang="en-US"/>
          </a:p>
        </p:txBody>
      </p:sp>
      <p:grpSp>
        <p:nvGrpSpPr>
          <p:cNvPr id="1033" name="Group 1">
            <a:extLst>
              <a:ext uri="{FF2B5EF4-FFF2-40B4-BE49-F238E27FC236}">
                <a16:creationId xmlns:a16="http://schemas.microsoft.com/office/drawing/2014/main" id="{EF18BB86-5AE2-00C3-61B5-97BD4E1E7EC1}"/>
              </a:ext>
            </a:extLst>
          </p:cNvPr>
          <p:cNvGrpSpPr>
            <a:grpSpLocks/>
          </p:cNvGrpSpPr>
          <p:nvPr/>
        </p:nvGrpSpPr>
        <p:grpSpPr bwMode="auto">
          <a:xfrm>
            <a:off x="-19050" y="203200"/>
            <a:ext cx="9180513" cy="647700"/>
            <a:chOff x="-19045" y="216550"/>
            <a:chExt cx="9180548" cy="649224"/>
          </a:xfrm>
        </p:grpSpPr>
        <p:sp>
          <p:nvSpPr>
            <p:cNvPr id="12" name="Freeform 11">
              <a:extLst>
                <a:ext uri="{FF2B5EF4-FFF2-40B4-BE49-F238E27FC236}">
                  <a16:creationId xmlns:a16="http://schemas.microsoft.com/office/drawing/2014/main" id="{23E41545-00A1-CAC4-5B5E-EFA14E58A717}"/>
                </a:ext>
              </a:extLst>
            </p:cNvPr>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algn="ctr">
                <a:defRPr/>
              </a:pPr>
              <a:endParaRPr lang="en-US">
                <a:ea typeface="ＭＳ Ｐゴシック" charset="-128"/>
              </a:endParaRPr>
            </a:p>
          </p:txBody>
        </p:sp>
        <p:sp>
          <p:nvSpPr>
            <p:cNvPr id="13" name="Freeform 12">
              <a:extLst>
                <a:ext uri="{FF2B5EF4-FFF2-40B4-BE49-F238E27FC236}">
                  <a16:creationId xmlns:a16="http://schemas.microsoft.com/office/drawing/2014/main" id="{665642C0-57C1-9F3F-D5F0-C18CBC01BA70}"/>
                </a:ext>
              </a:extLst>
            </p:cNvPr>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algn="ctr">
                <a:defRPr/>
              </a:pPr>
              <a:endParaRPr lang="en-US">
                <a:ea typeface="ＭＳ Ｐゴシック" charset="-128"/>
              </a:endParaRPr>
            </a:p>
          </p:txBody>
        </p:sp>
      </p:grpSp>
    </p:spTree>
  </p:cSld>
  <p:clrMap bg1="lt1" tx1="dk1" bg2="lt2" tx2="dk2" accent1="accent1" accent2="accent2" accent3="accent3" accent4="accent4" accent5="accent5" accent6="accent6" hlink="hlink" folHlink="folHlink"/>
  <p:sldLayoutIdLst>
    <p:sldLayoutId id="2147484030" r:id="rId1"/>
    <p:sldLayoutId id="2147484022" r:id="rId2"/>
    <p:sldLayoutId id="2147484031" r:id="rId3"/>
    <p:sldLayoutId id="2147484023" r:id="rId4"/>
    <p:sldLayoutId id="2147484024" r:id="rId5"/>
    <p:sldLayoutId id="2147484025" r:id="rId6"/>
    <p:sldLayoutId id="2147484026" r:id="rId7"/>
    <p:sldLayoutId id="2147484027" r:id="rId8"/>
    <p:sldLayoutId id="2147484032" r:id="rId9"/>
    <p:sldLayoutId id="2147484028" r:id="rId10"/>
    <p:sldLayoutId id="2147484029" r:id="rId11"/>
  </p:sldLayoutIdLst>
  <p:txStyles>
    <p:titleStyle>
      <a:lvl1pPr algn="l" rtl="0" eaLnBrk="0" fontAlgn="base" hangingPunct="0">
        <a:spcBef>
          <a:spcPct val="0"/>
        </a:spcBef>
        <a:spcAft>
          <a:spcPct val="0"/>
        </a:spcAft>
        <a:defRPr sz="5000" kern="1200">
          <a:solidFill>
            <a:schemeClr val="tx2"/>
          </a:solidFill>
          <a:latin typeface="+mj-lt"/>
          <a:ea typeface="MS PGothic" panose="020B0600070205080204" pitchFamily="34" charset="-128"/>
          <a:cs typeface="ＭＳ Ｐゴシック" charset="0"/>
        </a:defRPr>
      </a:lvl1pPr>
      <a:lvl2pPr algn="l" rtl="0" eaLnBrk="0" fontAlgn="base" hangingPunct="0">
        <a:spcBef>
          <a:spcPct val="0"/>
        </a:spcBef>
        <a:spcAft>
          <a:spcPct val="0"/>
        </a:spcAft>
        <a:defRPr sz="5000">
          <a:solidFill>
            <a:schemeClr val="tx2"/>
          </a:solidFill>
          <a:latin typeface="Calibri" pitchFamily="34" charset="0"/>
          <a:ea typeface="MS PGothic" panose="020B0600070205080204" pitchFamily="34" charset="-128"/>
          <a:cs typeface="ＭＳ Ｐゴシック" charset="0"/>
        </a:defRPr>
      </a:lvl2pPr>
      <a:lvl3pPr algn="l" rtl="0" eaLnBrk="0" fontAlgn="base" hangingPunct="0">
        <a:spcBef>
          <a:spcPct val="0"/>
        </a:spcBef>
        <a:spcAft>
          <a:spcPct val="0"/>
        </a:spcAft>
        <a:defRPr sz="5000">
          <a:solidFill>
            <a:schemeClr val="tx2"/>
          </a:solidFill>
          <a:latin typeface="Calibri" pitchFamily="34" charset="0"/>
          <a:ea typeface="MS PGothic" panose="020B0600070205080204" pitchFamily="34" charset="-128"/>
          <a:cs typeface="ＭＳ Ｐゴシック" charset="0"/>
        </a:defRPr>
      </a:lvl3pPr>
      <a:lvl4pPr algn="l" rtl="0" eaLnBrk="0" fontAlgn="base" hangingPunct="0">
        <a:spcBef>
          <a:spcPct val="0"/>
        </a:spcBef>
        <a:spcAft>
          <a:spcPct val="0"/>
        </a:spcAft>
        <a:defRPr sz="5000">
          <a:solidFill>
            <a:schemeClr val="tx2"/>
          </a:solidFill>
          <a:latin typeface="Calibri" pitchFamily="34" charset="0"/>
          <a:ea typeface="MS PGothic" panose="020B0600070205080204" pitchFamily="34" charset="-128"/>
          <a:cs typeface="ＭＳ Ｐゴシック" charset="0"/>
        </a:defRPr>
      </a:lvl4pPr>
      <a:lvl5pPr algn="l" rtl="0" eaLnBrk="0" fontAlgn="base" hangingPunct="0">
        <a:spcBef>
          <a:spcPct val="0"/>
        </a:spcBef>
        <a:spcAft>
          <a:spcPct val="0"/>
        </a:spcAft>
        <a:defRPr sz="5000">
          <a:solidFill>
            <a:schemeClr val="tx2"/>
          </a:solidFill>
          <a:latin typeface="Calibri" pitchFamily="34" charset="0"/>
          <a:ea typeface="MS PGothic" panose="020B0600070205080204" pitchFamily="34" charset="-128"/>
          <a:cs typeface="ＭＳ Ｐゴシック"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itchFamily="2" charset="2"/>
        <a:buChar char=""/>
        <a:defRPr sz="2600" kern="1200">
          <a:solidFill>
            <a:schemeClr val="tx1"/>
          </a:solidFill>
          <a:latin typeface="+mn-lt"/>
          <a:ea typeface="MS PGothic" panose="020B0600070205080204" pitchFamily="34" charset="-128"/>
          <a:cs typeface="ＭＳ Ｐゴシック" charset="0"/>
        </a:defRPr>
      </a:lvl1pPr>
      <a:lvl2pPr marL="639763" indent="-246063" algn="l" rtl="0" eaLnBrk="0" fontAlgn="base" hangingPunct="0">
        <a:spcBef>
          <a:spcPct val="20000"/>
        </a:spcBef>
        <a:spcAft>
          <a:spcPct val="0"/>
        </a:spcAft>
        <a:buClr>
          <a:schemeClr val="accent1"/>
        </a:buClr>
        <a:buSzPct val="85000"/>
        <a:buFont typeface="Wingdings 2" pitchFamily="2" charset="2"/>
        <a:buChar char=""/>
        <a:defRPr sz="2400" kern="1200">
          <a:solidFill>
            <a:schemeClr val="tx1"/>
          </a:solidFill>
          <a:latin typeface="+mn-lt"/>
          <a:ea typeface="MS PGothic" panose="020B0600070205080204" pitchFamily="34" charset="-128"/>
          <a:cs typeface="+mn-cs"/>
        </a:defRPr>
      </a:lvl2pPr>
      <a:lvl3pPr marL="914400" indent="-246063" algn="l" rtl="0" eaLnBrk="0" fontAlgn="base" hangingPunct="0">
        <a:spcBef>
          <a:spcPct val="20000"/>
        </a:spcBef>
        <a:spcAft>
          <a:spcPct val="0"/>
        </a:spcAft>
        <a:buClr>
          <a:schemeClr val="accent2"/>
        </a:buClr>
        <a:buSzPct val="70000"/>
        <a:buFont typeface="Wingdings 2" pitchFamily="2" charset="2"/>
        <a:buChar char=""/>
        <a:defRPr sz="2100" kern="1200">
          <a:solidFill>
            <a:schemeClr val="tx1"/>
          </a:solidFill>
          <a:latin typeface="+mn-lt"/>
          <a:ea typeface="MS PGothic" panose="020B0600070205080204" pitchFamily="34" charset="-128"/>
          <a:cs typeface="+mn-cs"/>
        </a:defRPr>
      </a:lvl3pPr>
      <a:lvl4pPr marL="1187450" indent="-209550" algn="l" rtl="0" eaLnBrk="0" fontAlgn="base" hangingPunct="0">
        <a:spcBef>
          <a:spcPct val="20000"/>
        </a:spcBef>
        <a:spcAft>
          <a:spcPct val="0"/>
        </a:spcAft>
        <a:buClr>
          <a:srgbClr val="0BD0D9"/>
        </a:buClr>
        <a:buSzPct val="65000"/>
        <a:buFont typeface="Wingdings 2" pitchFamily="2" charset="2"/>
        <a:buChar char=""/>
        <a:defRPr sz="2000" kern="1200">
          <a:solidFill>
            <a:schemeClr val="tx1"/>
          </a:solidFill>
          <a:latin typeface="+mn-lt"/>
          <a:ea typeface="MS PGothic" panose="020B0600070205080204" pitchFamily="34" charset="-128"/>
          <a:cs typeface="+mn-cs"/>
        </a:defRPr>
      </a:lvl4pPr>
      <a:lvl5pPr marL="1462088" indent="-209550" algn="l" rtl="0" eaLnBrk="0" fontAlgn="base" hangingPunct="0">
        <a:spcBef>
          <a:spcPct val="20000"/>
        </a:spcBef>
        <a:spcAft>
          <a:spcPct val="0"/>
        </a:spcAft>
        <a:buClr>
          <a:srgbClr val="10CF9B"/>
        </a:buClr>
        <a:buSzPct val="65000"/>
        <a:buFont typeface="Wingdings 2" pitchFamily="2" charset="2"/>
        <a:buChar char=""/>
        <a:defRPr sz="2000" kern="1200">
          <a:solidFill>
            <a:schemeClr val="tx1"/>
          </a:solidFill>
          <a:latin typeface="+mn-lt"/>
          <a:ea typeface="MS PGothic" panose="020B0600070205080204" pitchFamily="34" charset="-128"/>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15016E8E-AA1F-6A9E-E64B-E95B80EAE1AC}"/>
              </a:ext>
            </a:extLst>
          </p:cNvPr>
          <p:cNvSpPr>
            <a:spLocks noGrp="1" noChangeArrowheads="1"/>
          </p:cNvSpPr>
          <p:nvPr>
            <p:ph type="ctrTitle"/>
          </p:nvPr>
        </p:nvSpPr>
        <p:spPr>
          <a:xfrm>
            <a:off x="179512" y="2514600"/>
            <a:ext cx="8205536" cy="1828800"/>
          </a:xfrm>
          <a:extLst>
            <a:ext uri="{909E8E84-426E-40dd-AFC4-6F175D3DCCD1}"/>
            <a:ext uri="{91240B29-F687-4f45-9708-019B960494DF}"/>
            <a:ext uri="{FAA26D3D-D897-4be2-8F04-BA451C77F1D7}"/>
          </a:extLst>
        </p:spPr>
        <p:txBody>
          <a:bodyPr>
            <a:noAutofit/>
          </a:bodyPr>
          <a:lstStyle/>
          <a:p>
            <a:pPr eaLnBrk="1" hangingPunct="1">
              <a:lnSpc>
                <a:spcPct val="90000"/>
              </a:lnSpc>
              <a:defRPr/>
            </a:pPr>
            <a:r>
              <a:rPr lang="en-GB" sz="3600" dirty="0">
                <a:ea typeface="ＭＳ Ｐゴシック" charset="-128"/>
              </a:rPr>
              <a:t>Writing a Laboratory (research) Report</a:t>
            </a:r>
            <a:br>
              <a:rPr lang="en-GB" sz="2800" dirty="0">
                <a:ea typeface="ＭＳ Ｐゴシック" charset="-128"/>
              </a:rPr>
            </a:br>
            <a:br>
              <a:rPr lang="en-GB" sz="2800" dirty="0">
                <a:ea typeface="ＭＳ Ｐゴシック" charset="-128"/>
              </a:rPr>
            </a:br>
            <a:r>
              <a:rPr lang="en-GB" altLang="en-US" sz="3200" dirty="0">
                <a:latin typeface="Arial" panose="020B0604020202020204" pitchFamily="34" charset="0"/>
                <a:ea typeface="ＭＳ Ｐゴシック" panose="020B0600070205080204" pitchFamily="34" charset="-128"/>
                <a:cs typeface="Arial" panose="020B0604020202020204" pitchFamily="34" charset="0"/>
              </a:rPr>
              <a:t>Introduction to Exercise Psychology</a:t>
            </a:r>
            <a:br>
              <a:rPr lang="en-GB" altLang="en-US" sz="3200" dirty="0">
                <a:latin typeface="Arial" panose="020B0604020202020204" pitchFamily="34" charset="0"/>
                <a:ea typeface="ＭＳ Ｐゴシック" panose="020B0600070205080204" pitchFamily="34" charset="-128"/>
                <a:cs typeface="Arial" panose="020B0604020202020204" pitchFamily="34" charset="0"/>
              </a:rPr>
            </a:br>
            <a:br>
              <a:rPr lang="en-GB" altLang="en-US" sz="3200" dirty="0">
                <a:latin typeface="Arial" panose="020B0604020202020204" pitchFamily="34" charset="0"/>
                <a:ea typeface="ＭＳ Ｐゴシック" panose="020B0600070205080204" pitchFamily="34" charset="-128"/>
                <a:cs typeface="Arial" panose="020B0604020202020204" pitchFamily="34" charset="0"/>
              </a:rPr>
            </a:br>
            <a:r>
              <a:rPr lang="en-GB" altLang="en-US" sz="1800" dirty="0">
                <a:latin typeface="Arial" panose="020B0604020202020204" pitchFamily="34" charset="0"/>
                <a:ea typeface="ＭＳ Ｐゴシック" panose="020B0600070205080204" pitchFamily="34" charset="-128"/>
                <a:cs typeface="Arial" panose="020B0604020202020204" pitchFamily="34" charset="0"/>
              </a:rPr>
              <a:t>Alison Connaughton</a:t>
            </a:r>
            <a:br>
              <a:rPr lang="en-GB" altLang="en-US" sz="1800" dirty="0">
                <a:latin typeface="Arial" panose="020B0604020202020204" pitchFamily="34" charset="0"/>
                <a:ea typeface="ＭＳ Ｐゴシック" panose="020B0600070205080204" pitchFamily="34" charset="-128"/>
                <a:cs typeface="Arial" panose="020B0604020202020204" pitchFamily="34" charset="0"/>
              </a:rPr>
            </a:br>
            <a:r>
              <a:rPr lang="en-GB" altLang="en-US" sz="1800" dirty="0">
                <a:latin typeface="Arial" panose="020B0604020202020204" pitchFamily="34" charset="0"/>
                <a:ea typeface="ＭＳ Ｐゴシック" panose="020B0600070205080204" pitchFamily="34" charset="-128"/>
                <a:cs typeface="Arial" panose="020B0604020202020204" pitchFamily="34" charset="0"/>
              </a:rPr>
              <a:t>Week 4 - Thursday</a:t>
            </a:r>
            <a:br>
              <a:rPr lang="en-GB" altLang="en-US" sz="3200" dirty="0">
                <a:latin typeface="Arial" panose="020B0604020202020204" pitchFamily="34" charset="0"/>
                <a:ea typeface="ＭＳ Ｐゴシック" panose="020B0600070205080204" pitchFamily="34" charset="-128"/>
                <a:cs typeface="Arial" panose="020B0604020202020204" pitchFamily="34" charset="0"/>
              </a:rPr>
            </a:br>
            <a:endParaRPr lang="en-GB" sz="3200" dirty="0">
              <a:ea typeface="ＭＳ Ｐゴシック" charset="-128"/>
            </a:endParaRPr>
          </a:p>
        </p:txBody>
      </p:sp>
      <p:pic>
        <p:nvPicPr>
          <p:cNvPr id="2" name="Picture 1">
            <a:extLst>
              <a:ext uri="{FF2B5EF4-FFF2-40B4-BE49-F238E27FC236}">
                <a16:creationId xmlns:a16="http://schemas.microsoft.com/office/drawing/2014/main" id="{427A4E72-8CF5-7779-EC2F-0CDEADB5B1AB}"/>
              </a:ext>
            </a:extLst>
          </p:cNvPr>
          <p:cNvPicPr>
            <a:picLocks noChangeAspect="1"/>
          </p:cNvPicPr>
          <p:nvPr/>
        </p:nvPicPr>
        <p:blipFill>
          <a:blip r:embed="rId2"/>
          <a:stretch>
            <a:fillRect/>
          </a:stretch>
        </p:blipFill>
        <p:spPr>
          <a:xfrm>
            <a:off x="1691680" y="3429000"/>
            <a:ext cx="3369168" cy="25908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AAAFE91-4A42-4471-E827-666D8DE50B1F}"/>
              </a:ext>
            </a:extLst>
          </p:cNvPr>
          <p:cNvSpPr>
            <a:spLocks noGrp="1"/>
          </p:cNvSpPr>
          <p:nvPr>
            <p:ph type="title"/>
          </p:nvPr>
        </p:nvSpPr>
        <p:spPr>
          <a:xfrm>
            <a:off x="611188" y="1125538"/>
            <a:ext cx="8229600" cy="1143000"/>
          </a:xfrm>
        </p:spPr>
        <p:txBody>
          <a:bodyPr/>
          <a:lstStyle/>
          <a:p>
            <a:r>
              <a:rPr lang="en-GB" altLang="en-US" b="1" u="sng"/>
              <a:t>Motivation for taking part in exercise</a:t>
            </a:r>
            <a:endParaRPr lang="en-GB" altLang="en-US"/>
          </a:p>
        </p:txBody>
      </p:sp>
      <p:sp>
        <p:nvSpPr>
          <p:cNvPr id="3" name="Content Placeholder 2">
            <a:extLst>
              <a:ext uri="{FF2B5EF4-FFF2-40B4-BE49-F238E27FC236}">
                <a16:creationId xmlns:a16="http://schemas.microsoft.com/office/drawing/2014/main" id="{DA7A5AE5-DB77-E459-F39B-210F4F8AE579}"/>
              </a:ext>
            </a:extLst>
          </p:cNvPr>
          <p:cNvSpPr>
            <a:spLocks noGrp="1"/>
          </p:cNvSpPr>
          <p:nvPr>
            <p:ph idx="1"/>
          </p:nvPr>
        </p:nvSpPr>
        <p:spPr/>
        <p:txBody>
          <a:bodyPr/>
          <a:lstStyle/>
          <a:p>
            <a:pPr marL="0" indent="0">
              <a:buFont typeface="Wingdings 2" panose="05020102010507070707" pitchFamily="18" charset="2"/>
              <a:buNone/>
              <a:defRPr/>
            </a:pPr>
            <a:endParaRPr lang="en-GB" dirty="0">
              <a:ea typeface="ＭＳ Ｐゴシック" panose="020B0600070205080204" pitchFamily="34" charset="-128"/>
            </a:endParaRPr>
          </a:p>
          <a:p>
            <a:pPr>
              <a:buFont typeface="Wingdings 2" panose="05020102010507070707" pitchFamily="18" charset="2"/>
              <a:buChar char=""/>
              <a:defRPr/>
            </a:pPr>
            <a:r>
              <a:rPr lang="en-GB" dirty="0">
                <a:latin typeface="Arial" panose="020B0604020202020204" pitchFamily="34" charset="0"/>
                <a:ea typeface="ＭＳ Ｐゴシック" panose="020B0600070205080204" pitchFamily="34" charset="-128"/>
                <a:cs typeface="Arial" panose="020B0604020202020204" pitchFamily="34" charset="0"/>
              </a:rPr>
              <a:t>As a group, you will be provided with a data set gathered using the Behavioural Regulation Exercise Questionnaire – 3 (Markland and Tobin, 2004) and the IPAQ for a group of Institute of Management and Health  Carmarthen students. </a:t>
            </a:r>
          </a:p>
          <a:p>
            <a:pPr marL="0" indent="0">
              <a:buFont typeface="Wingdings 2" panose="05020102010507070707" pitchFamily="18" charset="2"/>
              <a:buNone/>
              <a:defRPr/>
            </a:pPr>
            <a:endParaRPr lang="en-GB" dirty="0">
              <a:ea typeface="ＭＳ Ｐゴシック" panose="020B0600070205080204" pitchFamily="34" charset="-128"/>
            </a:endParaRPr>
          </a:p>
          <a:p>
            <a:pPr>
              <a:buFont typeface="Wingdings 2" panose="05020102010507070707" pitchFamily="18" charset="2"/>
              <a:buChar char=""/>
              <a:defRPr/>
            </a:pPr>
            <a:r>
              <a:rPr lang="en-GB" b="1" dirty="0">
                <a:ea typeface="ＭＳ Ｐゴシック" panose="020B0600070205080204" pitchFamily="34" charset="-128"/>
              </a:rPr>
              <a:t>Aim: </a:t>
            </a:r>
            <a:r>
              <a:rPr lang="en-GB" sz="2400" dirty="0">
                <a:effectLst/>
                <a:latin typeface="Arial" panose="020B0604020202020204" pitchFamily="34" charset="0"/>
                <a:ea typeface="Times New Roman" panose="02020603050405020304" pitchFamily="18" charset="0"/>
              </a:rPr>
              <a:t>To undertake</a:t>
            </a:r>
            <a:r>
              <a:rPr lang="en-GB" sz="2400" b="1" dirty="0">
                <a:effectLst/>
                <a:latin typeface="Arial" panose="020B0604020202020204" pitchFamily="34" charset="0"/>
                <a:ea typeface="Times New Roman" panose="02020603050405020304" pitchFamily="18" charset="0"/>
              </a:rPr>
              <a:t> </a:t>
            </a:r>
            <a:r>
              <a:rPr lang="en-GB" sz="2400" dirty="0">
                <a:effectLst/>
                <a:latin typeface="Arial" panose="020B0604020202020204" pitchFamily="34" charset="0"/>
                <a:ea typeface="Times New Roman" panose="02020603050405020304" pitchFamily="18" charset="0"/>
              </a:rPr>
              <a:t>an examination of the relationship between physical activity levels and behavioural regulation to exercise for a student population.</a:t>
            </a:r>
            <a:r>
              <a:rPr lang="en-GB" sz="2400" dirty="0">
                <a:effectLst/>
              </a:rPr>
              <a:t> </a:t>
            </a:r>
            <a:endParaRPr lang="en-GB" sz="2400" dirty="0">
              <a:ea typeface="ＭＳ Ｐゴシック" panose="020B0600070205080204" pitchFamily="34" charset="-128"/>
            </a:endParaRPr>
          </a:p>
          <a:p>
            <a:pPr>
              <a:buFont typeface="Wingdings 2" panose="05020102010507070707" pitchFamily="18" charset="2"/>
              <a:buChar char=""/>
              <a:defRPr/>
            </a:pPr>
            <a:endParaRPr lang="en-GB" dirty="0">
              <a:ea typeface="ＭＳ Ｐゴシック" panose="020B0600070205080204" pitchFamily="34"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278C8DB-3153-745A-0938-0C67EEBE00A8}"/>
              </a:ext>
            </a:extLst>
          </p:cNvPr>
          <p:cNvSpPr>
            <a:spLocks noGrp="1"/>
          </p:cNvSpPr>
          <p:nvPr>
            <p:ph type="title"/>
          </p:nvPr>
        </p:nvSpPr>
        <p:spPr/>
        <p:txBody>
          <a:bodyPr/>
          <a:lstStyle/>
          <a:p>
            <a:endParaRPr lang="en-GB" altLang="en-US"/>
          </a:p>
        </p:txBody>
      </p:sp>
      <p:sp>
        <p:nvSpPr>
          <p:cNvPr id="3" name="Content Placeholder 2">
            <a:extLst>
              <a:ext uri="{FF2B5EF4-FFF2-40B4-BE49-F238E27FC236}">
                <a16:creationId xmlns:a16="http://schemas.microsoft.com/office/drawing/2014/main" id="{ED76F3E9-4F19-C138-2A61-ADE27E7D9CB5}"/>
              </a:ext>
            </a:extLst>
          </p:cNvPr>
          <p:cNvSpPr>
            <a:spLocks noGrp="1"/>
          </p:cNvSpPr>
          <p:nvPr>
            <p:ph idx="1"/>
          </p:nvPr>
        </p:nvSpPr>
        <p:spPr>
          <a:xfrm>
            <a:off x="457200" y="620713"/>
            <a:ext cx="8229600" cy="5703887"/>
          </a:xfrm>
        </p:spPr>
        <p:txBody>
          <a:bodyPr/>
          <a:lstStyle/>
          <a:p>
            <a:r>
              <a:rPr lang="en-GB" sz="1800" b="1" dirty="0">
                <a:effectLst/>
                <a:latin typeface="Arial" panose="020B0604020202020204" pitchFamily="34" charset="0"/>
                <a:ea typeface="Times New Roman" panose="02020603050405020304" pitchFamily="18" charset="0"/>
              </a:rPr>
              <a:t>Introduction</a:t>
            </a:r>
            <a:r>
              <a:rPr lang="en-GB" sz="1800" dirty="0">
                <a:effectLst/>
                <a:latin typeface="Arial" panose="020B0604020202020204" pitchFamily="34" charset="0"/>
                <a:ea typeface="Times New Roman" panose="02020603050405020304" pitchFamily="18" charset="0"/>
              </a:rPr>
              <a:t> – Review of relevant literature relating to motivation and behavioural regulation of exercise (</a:t>
            </a:r>
            <a:r>
              <a:rPr lang="en-GB" sz="1800" i="1" dirty="0">
                <a:effectLst/>
                <a:latin typeface="Arial" panose="020B0604020202020204" pitchFamily="34" charset="0"/>
                <a:ea typeface="Times New Roman" panose="02020603050405020304" pitchFamily="18" charset="0"/>
              </a:rPr>
              <a:t>approx. 500 words</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This should include research relating to the behavioural regulation of those of differing activity levels and  differences found in motives between various population groups (including students).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Method</a:t>
            </a:r>
            <a:r>
              <a:rPr lang="en-GB" sz="1800" dirty="0">
                <a:effectLst/>
                <a:latin typeface="Arial" panose="020B0604020202020204" pitchFamily="34" charset="0"/>
                <a:ea typeface="Times New Roman" panose="02020603050405020304" pitchFamily="18" charset="0"/>
              </a:rPr>
              <a:t> –</a:t>
            </a:r>
            <a:r>
              <a:rPr lang="en-GB" sz="1800" b="1" dirty="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Briefly outline the participants, procedures and design of the study (</a:t>
            </a:r>
            <a:r>
              <a:rPr lang="en-GB" sz="1800" i="1" dirty="0">
                <a:effectLst/>
                <a:latin typeface="Arial" panose="020B0604020202020204" pitchFamily="34" charset="0"/>
                <a:ea typeface="Times New Roman" panose="02020603050405020304" pitchFamily="18" charset="0"/>
              </a:rPr>
              <a:t>approx. 200 words</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Results</a:t>
            </a:r>
            <a:r>
              <a:rPr lang="en-GB" sz="1800" dirty="0">
                <a:effectLst/>
                <a:latin typeface="Arial" panose="020B0604020202020204" pitchFamily="34" charset="0"/>
                <a:ea typeface="Times New Roman" panose="02020603050405020304" pitchFamily="18" charset="0"/>
              </a:rPr>
              <a:t> – Using the data provided, present the results in an appropriate format. This should include descriptive statistics, table, figure and associated narrative (</a:t>
            </a:r>
            <a:r>
              <a:rPr lang="en-GB" sz="1800" i="1" dirty="0">
                <a:effectLst/>
                <a:latin typeface="Arial" panose="020B0604020202020204" pitchFamily="34" charset="0"/>
                <a:ea typeface="Times New Roman" panose="02020603050405020304" pitchFamily="18" charset="0"/>
              </a:rPr>
              <a:t>approx. 250 words</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Discussion</a:t>
            </a:r>
            <a:r>
              <a:rPr lang="en-GB" sz="1800" dirty="0">
                <a:effectLst/>
                <a:latin typeface="Arial" panose="020B0604020202020204" pitchFamily="34" charset="0"/>
                <a:ea typeface="Times New Roman" panose="02020603050405020304" pitchFamily="18" charset="0"/>
              </a:rPr>
              <a:t> – Discussion of your findings in relation to previous research (</a:t>
            </a:r>
            <a:r>
              <a:rPr lang="en-GB" sz="1800" i="1" dirty="0">
                <a:effectLst/>
                <a:latin typeface="Arial" panose="020B0604020202020204" pitchFamily="34" charset="0"/>
                <a:ea typeface="Times New Roman" panose="02020603050405020304" pitchFamily="18" charset="0"/>
              </a:rPr>
              <a:t>approx. 550 words</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In this section you need to relate your findings to the research discussed in the introduction and either support or reject previous research findings. Briefly explain the practical implications of your findings and the research literature. </a:t>
            </a:r>
            <a:endParaRPr lang="en-GB" sz="1800" dirty="0">
              <a:effectLst/>
              <a:latin typeface="Times New Roman" panose="02020603050405020304" pitchFamily="18" charset="0"/>
              <a:ea typeface="Times New Roman" panose="02020603050405020304" pitchFamily="18" charset="0"/>
            </a:endParaRPr>
          </a:p>
          <a:p>
            <a:pPr marL="0" indent="0">
              <a:buFont typeface="Wingdings 2" panose="05020102010507070707" pitchFamily="18" charset="2"/>
              <a:buNone/>
              <a:defRPr/>
            </a:pPr>
            <a:endParaRPr lang="en-GB" sz="1600" dirty="0">
              <a:ea typeface="ＭＳ Ｐゴシック" panose="020B0600070205080204" pitchFamily="34" charset="-128"/>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7CB7062-B814-FBFF-A297-D2ADD38C6129}"/>
              </a:ext>
            </a:extLst>
          </p:cNvPr>
          <p:cNvSpPr>
            <a:spLocks noGrp="1"/>
          </p:cNvSpPr>
          <p:nvPr>
            <p:ph type="title"/>
          </p:nvPr>
        </p:nvSpPr>
        <p:spPr/>
        <p:txBody>
          <a:bodyPr/>
          <a:lstStyle/>
          <a:p>
            <a:pPr eaLnBrk="1" hangingPunct="1"/>
            <a:r>
              <a:rPr lang="en-GB" altLang="en-US"/>
              <a:t>Title:</a:t>
            </a:r>
          </a:p>
        </p:txBody>
      </p:sp>
      <p:sp>
        <p:nvSpPr>
          <p:cNvPr id="9219" name="Rectangle 3">
            <a:extLst>
              <a:ext uri="{FF2B5EF4-FFF2-40B4-BE49-F238E27FC236}">
                <a16:creationId xmlns:a16="http://schemas.microsoft.com/office/drawing/2014/main" id="{755D37DA-5778-DF98-89BE-4D9CBE5E42C2}"/>
              </a:ext>
            </a:extLst>
          </p:cNvPr>
          <p:cNvSpPr>
            <a:spLocks noGrp="1"/>
          </p:cNvSpPr>
          <p:nvPr>
            <p:ph idx="1"/>
          </p:nvPr>
        </p:nvSpPr>
        <p:spPr>
          <a:xfrm>
            <a:off x="1116013" y="1844675"/>
            <a:ext cx="7772400" cy="4114800"/>
          </a:xfrm>
        </p:spPr>
        <p:txBody>
          <a:bodyPr/>
          <a:lstStyle/>
          <a:p>
            <a:pPr eaLnBrk="1" hangingPunct="1"/>
            <a:r>
              <a:rPr lang="en-GB" altLang="en-US">
                <a:latin typeface="Arial" panose="020B0604020202020204" pitchFamily="34" charset="0"/>
                <a:cs typeface="Arial" panose="020B0604020202020204" pitchFamily="34" charset="0"/>
              </a:rPr>
              <a:t>Informative and succinct.</a:t>
            </a:r>
          </a:p>
          <a:p>
            <a:pPr eaLnBrk="1" hangingPunct="1"/>
            <a:r>
              <a:rPr lang="en-GB" altLang="en-US">
                <a:latin typeface="Arial" panose="020B0604020202020204" pitchFamily="34" charset="0"/>
                <a:cs typeface="Arial" panose="020B0604020202020204" pitchFamily="34" charset="0"/>
              </a:rPr>
              <a:t>What was the focus of the study?</a:t>
            </a:r>
          </a:p>
          <a:p>
            <a:pPr lvl="1" eaLnBrk="1" hangingPunct="1"/>
            <a:r>
              <a:rPr lang="en-GB" altLang="en-US" sz="2000">
                <a:latin typeface="Arial" panose="020B0604020202020204" pitchFamily="34" charset="0"/>
                <a:cs typeface="Arial" panose="020B0604020202020204" pitchFamily="34" charset="0"/>
              </a:rPr>
              <a:t>The physical activity , fitness and health of children.</a:t>
            </a:r>
          </a:p>
          <a:p>
            <a:pPr lvl="1" eaLnBrk="1" hangingPunct="1"/>
            <a:r>
              <a:rPr lang="en-GB" altLang="en-US" sz="2000">
                <a:latin typeface="Arial" panose="020B0604020202020204" pitchFamily="34" charset="0"/>
                <a:cs typeface="Arial" panose="020B0604020202020204" pitchFamily="34" charset="0"/>
              </a:rPr>
              <a:t>A comparison of four typical green exercise environments and prediction of psychological health outcomes.</a:t>
            </a:r>
          </a:p>
          <a:p>
            <a:pPr lvl="1" eaLnBrk="1" hangingPunct="1"/>
            <a:r>
              <a:rPr lang="en-GB" altLang="en-US" sz="2000">
                <a:latin typeface="Arial" panose="020B0604020202020204" pitchFamily="34" charset="0"/>
                <a:cs typeface="Arial" panose="020B0604020202020204" pitchFamily="34" charset="0"/>
              </a:rPr>
              <a:t>The effects of age, gender and level of experience on motivation to sea kayak </a:t>
            </a:r>
          </a:p>
          <a:p>
            <a:pPr lvl="1" eaLnBrk="1" hangingPunct="1"/>
            <a:endParaRPr lang="en-GB" altLang="en-US" sz="2000">
              <a:latin typeface="Arial" panose="020B0604020202020204" pitchFamily="34" charset="0"/>
              <a:cs typeface="Arial" panose="020B0604020202020204" pitchFamily="34" charset="0"/>
            </a:endParaRPr>
          </a:p>
          <a:p>
            <a:pPr lvl="1" eaLnBrk="1" hangingPunct="1"/>
            <a:r>
              <a:rPr lang="en-GB" altLang="en-US" sz="2800" b="1">
                <a:latin typeface="Arial" panose="020B0604020202020204" pitchFamily="34" charset="0"/>
                <a:cs typeface="Arial" panose="020B0604020202020204" pitchFamily="34" charset="0"/>
              </a:rPr>
              <a:t>What are we looking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21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921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9219">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9219">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921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24CA7909-E2CE-D1BD-606F-BA8ADB598C7B}"/>
              </a:ext>
            </a:extLst>
          </p:cNvPr>
          <p:cNvSpPr>
            <a:spLocks noGrp="1"/>
          </p:cNvSpPr>
          <p:nvPr>
            <p:ph type="title"/>
          </p:nvPr>
        </p:nvSpPr>
        <p:spPr/>
        <p:txBody>
          <a:bodyPr/>
          <a:lstStyle/>
          <a:p>
            <a:pPr eaLnBrk="1" hangingPunct="1"/>
            <a:r>
              <a:rPr lang="en-GB" altLang="en-US"/>
              <a:t>Introduction</a:t>
            </a:r>
          </a:p>
        </p:txBody>
      </p:sp>
      <p:sp>
        <p:nvSpPr>
          <p:cNvPr id="11267" name="Rectangle 3">
            <a:extLst>
              <a:ext uri="{FF2B5EF4-FFF2-40B4-BE49-F238E27FC236}">
                <a16:creationId xmlns:a16="http://schemas.microsoft.com/office/drawing/2014/main" id="{80853150-EF69-E6BF-964E-AA9253ACB449}"/>
              </a:ext>
            </a:extLst>
          </p:cNvPr>
          <p:cNvSpPr>
            <a:spLocks noGrp="1"/>
          </p:cNvSpPr>
          <p:nvPr>
            <p:ph idx="1"/>
          </p:nvPr>
        </p:nvSpPr>
        <p:spPr/>
        <p:txBody>
          <a:bodyPr/>
          <a:lstStyle/>
          <a:p>
            <a:pPr eaLnBrk="1" hangingPunct="1"/>
            <a:r>
              <a:rPr lang="en-GB" altLang="en-US" sz="2000">
                <a:latin typeface="Arial" panose="020B0604020202020204" pitchFamily="34" charset="0"/>
                <a:cs typeface="Arial" panose="020B0604020202020204" pitchFamily="34" charset="0"/>
              </a:rPr>
              <a:t>Research area is defined and specific hypotheses derived.</a:t>
            </a:r>
          </a:p>
          <a:p>
            <a:pPr eaLnBrk="1" hangingPunct="1"/>
            <a:r>
              <a:rPr lang="en-GB" altLang="en-US" sz="2000">
                <a:latin typeface="Arial" panose="020B0604020202020204" pitchFamily="34" charset="0"/>
                <a:cs typeface="Arial" panose="020B0604020202020204" pitchFamily="34" charset="0"/>
              </a:rPr>
              <a:t>General – Specific</a:t>
            </a:r>
          </a:p>
          <a:p>
            <a:pPr eaLnBrk="1" hangingPunct="1"/>
            <a:r>
              <a:rPr lang="en-GB" altLang="en-US" sz="2000">
                <a:latin typeface="Arial" panose="020B0604020202020204" pitchFamily="34" charset="0"/>
                <a:cs typeface="Arial" panose="020B0604020202020204" pitchFamily="34" charset="0"/>
              </a:rPr>
              <a:t>i.e benefits of PA and exercise/ different populations / research relating to differences found in motives between various population groups (including students) and the behavioural regulation of those of differing activity levels.</a:t>
            </a:r>
          </a:p>
          <a:p>
            <a:pPr eaLnBrk="1" hangingPunct="1"/>
            <a:endParaRPr lang="en-GB" altLang="en-US" sz="2000">
              <a:latin typeface="Arial" panose="020B0604020202020204" pitchFamily="34" charset="0"/>
              <a:cs typeface="Arial" panose="020B0604020202020204" pitchFamily="34" charset="0"/>
            </a:endParaRPr>
          </a:p>
          <a:p>
            <a:pPr eaLnBrk="1" hangingPunct="1"/>
            <a:endParaRPr lang="en-GB" altLang="en-US" sz="2000">
              <a:latin typeface="Arial" panose="020B0604020202020204" pitchFamily="34" charset="0"/>
              <a:cs typeface="Arial" panose="020B0604020202020204" pitchFamily="34" charset="0"/>
            </a:endParaRPr>
          </a:p>
          <a:p>
            <a:pPr eaLnBrk="1" hangingPunct="1"/>
            <a:r>
              <a:rPr lang="en-GB" altLang="en-US" sz="2000">
                <a:latin typeface="Arial" panose="020B0604020202020204" pitchFamily="34" charset="0"/>
                <a:cs typeface="Arial" panose="020B0604020202020204" pitchFamily="34" charset="0"/>
              </a:rPr>
              <a:t>Theory and research is cited to give the background to your study.</a:t>
            </a:r>
          </a:p>
          <a:p>
            <a:pPr eaLnBrk="1" hangingPunct="1"/>
            <a:r>
              <a:rPr lang="en-GB" altLang="en-US" sz="2000">
                <a:latin typeface="Arial" panose="020B0604020202020204" pitchFamily="34" charset="0"/>
                <a:cs typeface="Arial" panose="020B0604020202020204" pitchFamily="34" charset="0"/>
              </a:rPr>
              <a:t>Use most relevant - no substitute to reading!</a:t>
            </a:r>
          </a:p>
          <a:p>
            <a:pPr eaLnBrk="1" hangingPunct="1"/>
            <a:r>
              <a:rPr lang="en-GB" altLang="en-US" sz="2000">
                <a:latin typeface="Arial" panose="020B0604020202020204" pitchFamily="34" charset="0"/>
                <a:cs typeface="Arial" panose="020B0604020202020204" pitchFamily="34" charset="0"/>
              </a:rPr>
              <a:t>Relevant research presents a rationale for why the study needs to be undertaken</a:t>
            </a:r>
            <a:r>
              <a:rPr lang="en-GB" altLang="en-US" sz="2800">
                <a:latin typeface="Arial" panose="020B0604020202020204" pitchFamily="34" charset="0"/>
                <a:cs typeface="Arial" panose="020B0604020202020204" pitchFamily="34" charset="0"/>
              </a:rPr>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5"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blinds(vertical)">
                                      <p:cBhvr>
                                        <p:cTn id="7" dur="5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5" fill="hold" grpId="0"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blinds(vertical)">
                                      <p:cBhvr>
                                        <p:cTn id="12" dur="500"/>
                                        <p:tgtEl>
                                          <p:spTgt spid="112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5" fill="hold" grpId="0"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blinds(vertical)">
                                      <p:cBhvr>
                                        <p:cTn id="17" dur="500"/>
                                        <p:tgtEl>
                                          <p:spTgt spid="1126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5" fill="hold" grpId="0" nodeType="clickEffect">
                                  <p:stCondLst>
                                    <p:cond delay="0"/>
                                  </p:stCondLst>
                                  <p:childTnLst>
                                    <p:set>
                                      <p:cBhvr>
                                        <p:cTn id="21" dur="1" fill="hold">
                                          <p:stCondLst>
                                            <p:cond delay="0"/>
                                          </p:stCondLst>
                                        </p:cTn>
                                        <p:tgtEl>
                                          <p:spTgt spid="11267">
                                            <p:txEl>
                                              <p:pRg st="5" end="5"/>
                                            </p:txEl>
                                          </p:spTgt>
                                        </p:tgtEl>
                                        <p:attrNameLst>
                                          <p:attrName>style.visibility</p:attrName>
                                        </p:attrNameLst>
                                      </p:cBhvr>
                                      <p:to>
                                        <p:strVal val="visible"/>
                                      </p:to>
                                    </p:set>
                                    <p:animEffect transition="in" filter="blinds(vertical)">
                                      <p:cBhvr>
                                        <p:cTn id="22" dur="500"/>
                                        <p:tgtEl>
                                          <p:spTgt spid="11267">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5" fill="hold" grpId="0" nodeType="clickEffect">
                                  <p:stCondLst>
                                    <p:cond delay="0"/>
                                  </p:stCondLst>
                                  <p:childTnLst>
                                    <p:set>
                                      <p:cBhvr>
                                        <p:cTn id="26" dur="1" fill="hold">
                                          <p:stCondLst>
                                            <p:cond delay="0"/>
                                          </p:stCondLst>
                                        </p:cTn>
                                        <p:tgtEl>
                                          <p:spTgt spid="11267">
                                            <p:txEl>
                                              <p:pRg st="6" end="6"/>
                                            </p:txEl>
                                          </p:spTgt>
                                        </p:tgtEl>
                                        <p:attrNameLst>
                                          <p:attrName>style.visibility</p:attrName>
                                        </p:attrNameLst>
                                      </p:cBhvr>
                                      <p:to>
                                        <p:strVal val="visible"/>
                                      </p:to>
                                    </p:set>
                                    <p:animEffect transition="in" filter="blinds(vertical)">
                                      <p:cBhvr>
                                        <p:cTn id="27" dur="500"/>
                                        <p:tgtEl>
                                          <p:spTgt spid="11267">
                                            <p:txEl>
                                              <p:pRg st="6" end="6"/>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5" fill="hold" grpId="0" nodeType="clickEffect">
                                  <p:stCondLst>
                                    <p:cond delay="0"/>
                                  </p:stCondLst>
                                  <p:childTnLst>
                                    <p:set>
                                      <p:cBhvr>
                                        <p:cTn id="31" dur="1" fill="hold">
                                          <p:stCondLst>
                                            <p:cond delay="0"/>
                                          </p:stCondLst>
                                        </p:cTn>
                                        <p:tgtEl>
                                          <p:spTgt spid="11267">
                                            <p:txEl>
                                              <p:pRg st="7" end="7"/>
                                            </p:txEl>
                                          </p:spTgt>
                                        </p:tgtEl>
                                        <p:attrNameLst>
                                          <p:attrName>style.visibility</p:attrName>
                                        </p:attrNameLst>
                                      </p:cBhvr>
                                      <p:to>
                                        <p:strVal val="visible"/>
                                      </p:to>
                                    </p:set>
                                    <p:animEffect transition="in" filter="blinds(vertical)">
                                      <p:cBhvr>
                                        <p:cTn id="32"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8E069166-1021-1C6E-2851-74BAB3B7BD25}"/>
              </a:ext>
            </a:extLst>
          </p:cNvPr>
          <p:cNvSpPr>
            <a:spLocks noGrp="1" noChangeArrowheads="1"/>
          </p:cNvSpPr>
          <p:nvPr>
            <p:ph type="title"/>
          </p:nvPr>
        </p:nvSpPr>
        <p:spPr/>
        <p:txBody>
          <a:bodyPr/>
          <a:lstStyle/>
          <a:p>
            <a:pPr eaLnBrk="1" hangingPunct="1"/>
            <a:r>
              <a:rPr lang="en-GB" altLang="en-US" sz="3300"/>
              <a:t>Introduction continued…</a:t>
            </a:r>
            <a:br>
              <a:rPr lang="en-GB" altLang="en-US" sz="3300"/>
            </a:br>
            <a:endParaRPr lang="en-GB" altLang="en-US" sz="3300"/>
          </a:p>
        </p:txBody>
      </p:sp>
      <p:sp>
        <p:nvSpPr>
          <p:cNvPr id="12291" name="Rectangle 3">
            <a:extLst>
              <a:ext uri="{FF2B5EF4-FFF2-40B4-BE49-F238E27FC236}">
                <a16:creationId xmlns:a16="http://schemas.microsoft.com/office/drawing/2014/main" id="{9C1F27DF-0BC6-5DA5-96EF-AB49E41CAD65}"/>
              </a:ext>
            </a:extLst>
          </p:cNvPr>
          <p:cNvSpPr>
            <a:spLocks noGrp="1"/>
          </p:cNvSpPr>
          <p:nvPr>
            <p:ph idx="1"/>
          </p:nvPr>
        </p:nvSpPr>
        <p:spPr>
          <a:xfrm>
            <a:off x="685800" y="1700213"/>
            <a:ext cx="7772400" cy="4813300"/>
          </a:xfrm>
        </p:spPr>
        <p:txBody>
          <a:bodyPr/>
          <a:lstStyle/>
          <a:p>
            <a:pPr eaLnBrk="1" hangingPunct="1"/>
            <a:r>
              <a:rPr lang="en-GB" altLang="en-US" dirty="0">
                <a:latin typeface="Arial" panose="020B0604020202020204" pitchFamily="34" charset="0"/>
                <a:cs typeface="Arial" panose="020B0604020202020204" pitchFamily="34" charset="0"/>
              </a:rPr>
              <a:t>This section leads to your aims.</a:t>
            </a:r>
          </a:p>
          <a:p>
            <a:pPr eaLnBrk="1" hangingPunct="1"/>
            <a:r>
              <a:rPr lang="en-GB" altLang="en-US" dirty="0">
                <a:latin typeface="Arial" panose="020B0604020202020204" pitchFamily="34" charset="0"/>
                <a:cs typeface="Arial" panose="020B0604020202020204" pitchFamily="34" charset="0"/>
              </a:rPr>
              <a:t>Inform reader of specific aim or purpose of the study.</a:t>
            </a:r>
          </a:p>
          <a:p>
            <a:pPr eaLnBrk="1" hangingPunct="1"/>
            <a:r>
              <a:rPr lang="en-GB" altLang="en-US" dirty="0">
                <a:latin typeface="Arial" panose="020B0604020202020204" pitchFamily="34" charset="0"/>
                <a:cs typeface="Arial" panose="020B0604020202020204" pitchFamily="34" charset="0"/>
              </a:rPr>
              <a:t>State these formally. </a:t>
            </a:r>
          </a:p>
          <a:p>
            <a:pPr eaLnBrk="1" hangingPunct="1"/>
            <a:r>
              <a:rPr lang="en-GB" altLang="en-US" dirty="0">
                <a:latin typeface="Arial" panose="020B0604020202020204" pitchFamily="34" charset="0"/>
                <a:cs typeface="Arial" panose="020B0604020202020204" pitchFamily="34" charset="0"/>
              </a:rPr>
              <a:t>What do you aim to discover from your research?</a:t>
            </a:r>
          </a:p>
          <a:p>
            <a:pPr eaLnBrk="1" hangingPunct="1"/>
            <a:endParaRPr lang="en-GB" altLang="en-US" dirty="0">
              <a:latin typeface="Arial" panose="020B0604020202020204" pitchFamily="34" charset="0"/>
              <a:cs typeface="Arial" panose="020B0604020202020204" pitchFamily="34" charset="0"/>
            </a:endParaRPr>
          </a:p>
          <a:p>
            <a:pPr eaLnBrk="1" hangingPunct="1"/>
            <a:r>
              <a:rPr lang="en-GB" b="1" dirty="0">
                <a:latin typeface="Arial" panose="020B0604020202020204" pitchFamily="34" charset="0"/>
                <a:cs typeface="Arial" panose="020B0604020202020204" pitchFamily="34" charset="0"/>
              </a:rPr>
              <a:t>Aim:  </a:t>
            </a:r>
            <a:r>
              <a:rPr lang="en-GB" dirty="0">
                <a:latin typeface="Arial" panose="020B0604020202020204" pitchFamily="34" charset="0"/>
                <a:cs typeface="Arial" panose="020B0604020202020204" pitchFamily="34" charset="0"/>
              </a:rPr>
              <a:t>To examine the relationship between behavioural regulation to exercise and physical activity level for  a group of students from The University of Wales, Trinity Saint David. </a:t>
            </a:r>
          </a:p>
          <a:p>
            <a:pPr eaLnBrk="1" hangingPunct="1"/>
            <a:endParaRPr lang="en-GB" altLang="en-US"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checkerboard(across)">
                                      <p:cBhvr>
                                        <p:cTn id="7" dur="5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checkerboard(across)">
                                      <p:cBhvr>
                                        <p:cTn id="12" dur="5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checkerboard(across)">
                                      <p:cBhvr>
                                        <p:cTn id="17" dur="500"/>
                                        <p:tgtEl>
                                          <p:spTgt spid="1229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checkerboard(across)">
                                      <p:cBhvr>
                                        <p:cTn id="22" dur="500"/>
                                        <p:tgtEl>
                                          <p:spTgt spid="1229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animEffect transition="in" filter="checkerboard(across)">
                                      <p:cBhvr>
                                        <p:cTn id="27" dur="500"/>
                                        <p:tgtEl>
                                          <p:spTgt spid="1229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2C42F2F0-49C5-05D2-E752-8EBD95AD6D4C}"/>
              </a:ext>
            </a:extLst>
          </p:cNvPr>
          <p:cNvSpPr>
            <a:spLocks noGrp="1"/>
          </p:cNvSpPr>
          <p:nvPr>
            <p:ph type="title"/>
          </p:nvPr>
        </p:nvSpPr>
        <p:spPr/>
        <p:txBody>
          <a:bodyPr/>
          <a:lstStyle/>
          <a:p>
            <a:pPr eaLnBrk="1" hangingPunct="1"/>
            <a:r>
              <a:rPr lang="en-GB" altLang="en-US"/>
              <a:t>Method</a:t>
            </a:r>
          </a:p>
        </p:txBody>
      </p:sp>
      <p:sp>
        <p:nvSpPr>
          <p:cNvPr id="13315" name="Rectangle 3">
            <a:extLst>
              <a:ext uri="{FF2B5EF4-FFF2-40B4-BE49-F238E27FC236}">
                <a16:creationId xmlns:a16="http://schemas.microsoft.com/office/drawing/2014/main" id="{845D112B-8D72-6A0E-AFAC-AD98330398CE}"/>
              </a:ext>
            </a:extLst>
          </p:cNvPr>
          <p:cNvSpPr>
            <a:spLocks noGrp="1" noChangeArrowheads="1"/>
          </p:cNvSpPr>
          <p:nvPr>
            <p:ph idx="1"/>
          </p:nvPr>
        </p:nvSpPr>
        <p:spPr>
          <a:xfrm>
            <a:off x="1042988" y="1989138"/>
            <a:ext cx="7772400" cy="4154487"/>
          </a:xfrm>
        </p:spPr>
        <p:txBody>
          <a:bodyPr>
            <a:normAutofit fontScale="85000" lnSpcReduction="20000"/>
          </a:bodyPr>
          <a:lstStyle/>
          <a:p>
            <a:pPr marL="274320" indent="-274320" eaLnBrk="1" fontAlgn="auto" hangingPunct="1">
              <a:spcAft>
                <a:spcPts val="0"/>
              </a:spcAft>
              <a:buClr>
                <a:schemeClr val="accent3"/>
              </a:buClr>
              <a:buFont typeface="Wingdings 2"/>
              <a:buNone/>
              <a:defRPr/>
            </a:pPr>
            <a:r>
              <a:rPr lang="en-GB" sz="2400" dirty="0">
                <a:latin typeface="Arial" charset="0"/>
                <a:ea typeface="+mn-ea"/>
                <a:cs typeface="Arial" charset="0"/>
              </a:rPr>
              <a:t>Details of what you have done - purely descriptive but precise.</a:t>
            </a:r>
          </a:p>
          <a:p>
            <a:pPr marL="274320" indent="-274320" eaLnBrk="1" fontAlgn="auto" hangingPunct="1">
              <a:spcAft>
                <a:spcPts val="0"/>
              </a:spcAft>
              <a:buClr>
                <a:schemeClr val="accent3"/>
              </a:buClr>
              <a:buFont typeface="Wingdings 2"/>
              <a:buNone/>
              <a:defRPr/>
            </a:pPr>
            <a:r>
              <a:rPr lang="en-GB" sz="2400" dirty="0">
                <a:latin typeface="Arial" charset="0"/>
                <a:ea typeface="+mn-ea"/>
                <a:cs typeface="Arial" charset="0"/>
              </a:rPr>
              <a:t>Enough detail to permit someone else to replicate your research.</a:t>
            </a:r>
          </a:p>
          <a:p>
            <a:pPr marL="274320" indent="-274320" eaLnBrk="1" fontAlgn="auto" hangingPunct="1">
              <a:spcAft>
                <a:spcPts val="0"/>
              </a:spcAft>
              <a:buClr>
                <a:schemeClr val="accent3"/>
              </a:buClr>
              <a:buFont typeface="Wingdings 2"/>
              <a:buNone/>
              <a:defRPr/>
            </a:pPr>
            <a:r>
              <a:rPr lang="en-GB" sz="2400" dirty="0">
                <a:latin typeface="Arial" charset="0"/>
                <a:ea typeface="+mn-ea"/>
                <a:cs typeface="Arial" charset="0"/>
              </a:rPr>
              <a:t>Past Tense and 3</a:t>
            </a:r>
            <a:r>
              <a:rPr lang="en-GB" sz="2400" baseline="30000" dirty="0">
                <a:latin typeface="Arial" charset="0"/>
                <a:ea typeface="+mn-ea"/>
                <a:cs typeface="Arial" charset="0"/>
              </a:rPr>
              <a:t>rd</a:t>
            </a:r>
            <a:r>
              <a:rPr lang="en-GB" sz="2400" dirty="0">
                <a:latin typeface="Arial" charset="0"/>
                <a:ea typeface="+mn-ea"/>
                <a:cs typeface="Arial" charset="0"/>
              </a:rPr>
              <a:t> Person</a:t>
            </a:r>
          </a:p>
          <a:p>
            <a:pPr marL="274320" indent="-274320" eaLnBrk="1" fontAlgn="auto" hangingPunct="1">
              <a:spcAft>
                <a:spcPts val="0"/>
              </a:spcAft>
              <a:buClr>
                <a:schemeClr val="accent3"/>
              </a:buClr>
              <a:buFont typeface="Wingdings 2"/>
              <a:buNone/>
              <a:defRPr/>
            </a:pPr>
            <a:endParaRPr lang="en-GB" sz="2400" dirty="0">
              <a:latin typeface="Arial" charset="0"/>
              <a:ea typeface="+mn-ea"/>
              <a:cs typeface="Arial" charset="0"/>
            </a:endParaRPr>
          </a:p>
          <a:p>
            <a:pPr marL="274320" indent="-274320" eaLnBrk="1" fontAlgn="auto" hangingPunct="1">
              <a:spcAft>
                <a:spcPts val="0"/>
              </a:spcAft>
              <a:buClr>
                <a:schemeClr val="accent3"/>
              </a:buClr>
              <a:buFont typeface="Wingdings 2"/>
              <a:buNone/>
              <a:defRPr/>
            </a:pPr>
            <a:r>
              <a:rPr lang="en-GB" sz="3000" b="1" dirty="0">
                <a:latin typeface="Arial" charset="0"/>
                <a:ea typeface="+mn-ea"/>
                <a:cs typeface="Arial" charset="0"/>
              </a:rPr>
              <a:t>Participants</a:t>
            </a:r>
          </a:p>
          <a:p>
            <a:pPr marL="274320" indent="-274320" eaLnBrk="1" fontAlgn="auto" hangingPunct="1">
              <a:spcAft>
                <a:spcPts val="0"/>
              </a:spcAft>
              <a:buClr>
                <a:schemeClr val="accent3"/>
              </a:buClr>
              <a:buFont typeface="Wingdings 2"/>
              <a:buNone/>
              <a:defRPr/>
            </a:pPr>
            <a:r>
              <a:rPr lang="en-GB" sz="2400" dirty="0">
                <a:latin typeface="Arial" charset="0"/>
                <a:ea typeface="+mn-ea"/>
                <a:cs typeface="Arial" charset="0"/>
              </a:rPr>
              <a:t>Describe sample. How many? Students</a:t>
            </a:r>
          </a:p>
          <a:p>
            <a:pPr marL="274320" indent="-274320" eaLnBrk="1" fontAlgn="auto" hangingPunct="1">
              <a:spcAft>
                <a:spcPts val="0"/>
              </a:spcAft>
              <a:buClr>
                <a:schemeClr val="accent3"/>
              </a:buClr>
              <a:buFont typeface="Wingdings 2"/>
              <a:buNone/>
              <a:defRPr/>
            </a:pPr>
            <a:endParaRPr lang="en-GB" sz="2400" dirty="0">
              <a:latin typeface="Arial" charset="0"/>
              <a:ea typeface="+mn-ea"/>
              <a:cs typeface="Arial" charset="0"/>
            </a:endParaRPr>
          </a:p>
          <a:p>
            <a:pPr marL="274320" indent="-274320" eaLnBrk="1" fontAlgn="auto" hangingPunct="1">
              <a:spcAft>
                <a:spcPts val="0"/>
              </a:spcAft>
              <a:buClr>
                <a:schemeClr val="accent3"/>
              </a:buClr>
              <a:buFont typeface="Wingdings 2"/>
              <a:buNone/>
              <a:defRPr/>
            </a:pPr>
            <a:r>
              <a:rPr lang="en-GB" sz="2400" dirty="0">
                <a:latin typeface="Arial" charset="0"/>
                <a:ea typeface="+mn-ea"/>
                <a:cs typeface="Arial" charset="0"/>
              </a:rPr>
              <a:t>For other studies it could be…</a:t>
            </a:r>
          </a:p>
          <a:p>
            <a:pPr marL="274320" indent="-274320" eaLnBrk="1" fontAlgn="auto" hangingPunct="1">
              <a:spcAft>
                <a:spcPts val="0"/>
              </a:spcAft>
              <a:buClr>
                <a:schemeClr val="accent3"/>
              </a:buClr>
              <a:buFont typeface="Wingdings 2"/>
              <a:buNone/>
              <a:defRPr/>
            </a:pPr>
            <a:r>
              <a:rPr lang="en-GB" dirty="0">
                <a:latin typeface="Arial" charset="0"/>
                <a:ea typeface="+mn-ea"/>
                <a:cs typeface="Arial" charset="0"/>
              </a:rPr>
              <a:t>Other characteristics (i.e. non - basketball players)</a:t>
            </a:r>
          </a:p>
          <a:p>
            <a:pPr marL="640080" lvl="1" indent="-246888" eaLnBrk="1" fontAlgn="auto" hangingPunct="1">
              <a:spcAft>
                <a:spcPts val="0"/>
              </a:spcAft>
              <a:buFont typeface="Wingdings 2"/>
              <a:buChar char=""/>
              <a:defRPr/>
            </a:pPr>
            <a:r>
              <a:rPr lang="en-GB" dirty="0">
                <a:latin typeface="Arial" charset="0"/>
                <a:ea typeface="+mn-ea"/>
                <a:cs typeface="Arial" charset="0"/>
              </a:rPr>
              <a:t>Teaching the lay-up to beginners.</a:t>
            </a:r>
          </a:p>
          <a:p>
            <a:pPr marL="640080" lvl="1" indent="-246888" eaLnBrk="1" fontAlgn="auto" hangingPunct="1">
              <a:spcAft>
                <a:spcPts val="0"/>
              </a:spcAft>
              <a:buFont typeface="Wingdings 2"/>
              <a:buChar char=""/>
              <a:defRPr/>
            </a:pPr>
            <a:r>
              <a:rPr lang="en-GB" dirty="0">
                <a:latin typeface="Arial" charset="0"/>
                <a:ea typeface="+mn-ea"/>
                <a:cs typeface="Arial" charset="0"/>
              </a:rPr>
              <a:t>E.g. NPAH / SES students. </a:t>
            </a:r>
          </a:p>
          <a:p>
            <a:pPr marL="640080" lvl="1" indent="-246888" eaLnBrk="1" fontAlgn="auto" hangingPunct="1">
              <a:spcAft>
                <a:spcPts val="0"/>
              </a:spcAft>
              <a:buFont typeface="Wingdings 2"/>
              <a:buChar char=""/>
              <a:defRPr/>
            </a:pPr>
            <a:r>
              <a:rPr lang="en-GB" dirty="0">
                <a:latin typeface="Arial" charset="0"/>
                <a:ea typeface="+mn-ea"/>
                <a:cs typeface="Arial" charset="0"/>
              </a:rPr>
              <a:t>Leader experience in the outdoors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33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33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33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3315">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3315">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13315">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13315">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499"/>
                                          </p:stCondLst>
                                        </p:cTn>
                                        <p:tgtEl>
                                          <p:spTgt spid="13315">
                                            <p:txEl>
                                              <p:pRg st="9" end="9"/>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499"/>
                                          </p:stCondLst>
                                        </p:cTn>
                                        <p:tgtEl>
                                          <p:spTgt spid="13315">
                                            <p:txEl>
                                              <p:pRg st="10" end="10"/>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499"/>
                                          </p:stCondLst>
                                        </p:cTn>
                                        <p:tgtEl>
                                          <p:spTgt spid="1331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F942E030-157F-6B34-B879-971E5673B6EF}"/>
              </a:ext>
            </a:extLst>
          </p:cNvPr>
          <p:cNvSpPr>
            <a:spLocks noGrp="1"/>
          </p:cNvSpPr>
          <p:nvPr>
            <p:ph type="title"/>
          </p:nvPr>
        </p:nvSpPr>
        <p:spPr/>
        <p:txBody>
          <a:bodyPr/>
          <a:lstStyle/>
          <a:p>
            <a:pPr eaLnBrk="1" hangingPunct="1"/>
            <a:r>
              <a:rPr lang="en-GB" altLang="en-US"/>
              <a:t>Instrumentation &amp; Design</a:t>
            </a:r>
          </a:p>
        </p:txBody>
      </p:sp>
      <p:sp>
        <p:nvSpPr>
          <p:cNvPr id="14339" name="Rectangle 3">
            <a:extLst>
              <a:ext uri="{FF2B5EF4-FFF2-40B4-BE49-F238E27FC236}">
                <a16:creationId xmlns:a16="http://schemas.microsoft.com/office/drawing/2014/main" id="{A0F299FF-57BA-8F7E-492D-3EB9C61CD3D4}"/>
              </a:ext>
            </a:extLst>
          </p:cNvPr>
          <p:cNvSpPr>
            <a:spLocks noGrp="1" noChangeArrowheads="1"/>
          </p:cNvSpPr>
          <p:nvPr>
            <p:ph idx="1"/>
          </p:nvPr>
        </p:nvSpPr>
        <p:spPr>
          <a:xfrm>
            <a:off x="1066800" y="1828800"/>
            <a:ext cx="8077200" cy="4114800"/>
          </a:xfrm>
        </p:spPr>
        <p:txBody>
          <a:bodyPr>
            <a:normAutofit fontScale="92500" lnSpcReduction="20000"/>
          </a:bodyPr>
          <a:lstStyle/>
          <a:p>
            <a:pPr marL="274320" indent="-274320" eaLnBrk="1" fontAlgn="auto" hangingPunct="1">
              <a:spcAft>
                <a:spcPts val="0"/>
              </a:spcAft>
              <a:buClr>
                <a:schemeClr val="accent3"/>
              </a:buClr>
              <a:buFont typeface="Monotype Sorts" charset="2"/>
              <a:buNone/>
              <a:defRPr/>
            </a:pPr>
            <a:r>
              <a:rPr lang="en-GB" sz="2800" dirty="0">
                <a:latin typeface="Arial" pitchFamily="34" charset="0"/>
                <a:ea typeface="ＭＳ Ｐゴシック" charset="-128"/>
                <a:cs typeface="Arial" pitchFamily="34" charset="0"/>
              </a:rPr>
              <a:t>Describe the instruments / Q. used - i.e. BREQ-3 / IPAQ shortform</a:t>
            </a:r>
          </a:p>
          <a:p>
            <a:pPr marL="274320" indent="-274320" eaLnBrk="1" fontAlgn="auto" hangingPunct="1">
              <a:spcAft>
                <a:spcPts val="0"/>
              </a:spcAft>
              <a:buClr>
                <a:schemeClr val="accent3"/>
              </a:buClr>
              <a:buFont typeface="Wingdings 2"/>
              <a:buChar char=""/>
              <a:defRPr/>
            </a:pPr>
            <a:r>
              <a:rPr lang="en-GB" sz="2800" dirty="0">
                <a:latin typeface="Arial" pitchFamily="34" charset="0"/>
                <a:ea typeface="ＭＳ Ｐゴシック" charset="-128"/>
                <a:cs typeface="Arial" pitchFamily="34" charset="0"/>
              </a:rPr>
              <a:t>Stating a list is NOT acceptable </a:t>
            </a:r>
          </a:p>
          <a:p>
            <a:pPr marL="274320" indent="-274320" eaLnBrk="1" fontAlgn="auto" hangingPunct="1">
              <a:spcAft>
                <a:spcPts val="0"/>
              </a:spcAft>
              <a:buClr>
                <a:schemeClr val="accent3"/>
              </a:buClr>
              <a:buFont typeface="Wingdings 2"/>
              <a:buChar char=""/>
              <a:defRPr/>
            </a:pPr>
            <a:r>
              <a:rPr lang="en-GB" sz="2800" dirty="0">
                <a:latin typeface="Arial" pitchFamily="34" charset="0"/>
                <a:ea typeface="ＭＳ Ｐゴシック" charset="-128"/>
                <a:cs typeface="Arial" pitchFamily="34" charset="0"/>
              </a:rPr>
              <a:t>Diagrams can be included (if required). </a:t>
            </a:r>
          </a:p>
          <a:p>
            <a:pPr marL="274320" indent="-274320" eaLnBrk="1" fontAlgn="auto" hangingPunct="1">
              <a:spcAft>
                <a:spcPts val="0"/>
              </a:spcAft>
              <a:buClr>
                <a:schemeClr val="accent3"/>
              </a:buClr>
              <a:buFont typeface="Wingdings 2"/>
              <a:buChar char=""/>
              <a:defRPr/>
            </a:pPr>
            <a:r>
              <a:rPr lang="en-GB" sz="2800" dirty="0">
                <a:latin typeface="Arial" pitchFamily="34" charset="0"/>
                <a:ea typeface="ＭＳ Ｐゴシック" charset="-128"/>
                <a:cs typeface="Arial" pitchFamily="34" charset="0"/>
              </a:rPr>
              <a:t>Detailed instructions, photographs, lists of items to choose from - appendix.</a:t>
            </a:r>
          </a:p>
          <a:p>
            <a:pPr marL="274320" indent="-274320" eaLnBrk="1" fontAlgn="auto" hangingPunct="1">
              <a:spcAft>
                <a:spcPts val="0"/>
              </a:spcAft>
              <a:buClr>
                <a:schemeClr val="accent3"/>
              </a:buClr>
              <a:buFont typeface="Monotype Sorts" charset="2"/>
              <a:buNone/>
              <a:defRPr/>
            </a:pPr>
            <a:r>
              <a:rPr lang="en-GB" sz="2800" dirty="0">
                <a:latin typeface="Arial" pitchFamily="34" charset="0"/>
                <a:ea typeface="ＭＳ Ｐゴシック" charset="-128"/>
                <a:cs typeface="Arial" pitchFamily="34" charset="0"/>
              </a:rPr>
              <a:t>Describe the design of your experiment &amp; specific conditions.</a:t>
            </a:r>
          </a:p>
          <a:p>
            <a:pPr marL="274320" indent="-274320" eaLnBrk="1" fontAlgn="auto" hangingPunct="1">
              <a:spcAft>
                <a:spcPts val="0"/>
              </a:spcAft>
              <a:buClr>
                <a:schemeClr val="accent3"/>
              </a:buClr>
              <a:buFont typeface="Wingdings 2"/>
              <a:buChar char=""/>
              <a:defRPr/>
            </a:pPr>
            <a:r>
              <a:rPr lang="en-GB" sz="2800" dirty="0">
                <a:latin typeface="Arial" pitchFamily="34" charset="0"/>
                <a:ea typeface="ＭＳ Ｐゴシック" charset="-128"/>
                <a:cs typeface="Arial" pitchFamily="34" charset="0"/>
              </a:rPr>
              <a:t>Communicate efficiently as possible the precise nature of the experiment. - </a:t>
            </a:r>
            <a:r>
              <a:rPr lang="en-GB" sz="2800" dirty="0">
                <a:solidFill>
                  <a:schemeClr val="accent1"/>
                </a:solidFill>
                <a:latin typeface="Arial" pitchFamily="34" charset="0"/>
                <a:ea typeface="ＭＳ Ｐゴシック" charset="-128"/>
                <a:cs typeface="Arial" pitchFamily="34" charset="0"/>
              </a:rPr>
              <a:t>should be able to replicate.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43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433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433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433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433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143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95C06E11-88B1-6A7F-3ED4-74BFE396387E}"/>
              </a:ext>
            </a:extLst>
          </p:cNvPr>
          <p:cNvSpPr>
            <a:spLocks noGrp="1"/>
          </p:cNvSpPr>
          <p:nvPr>
            <p:ph type="title"/>
          </p:nvPr>
        </p:nvSpPr>
        <p:spPr/>
        <p:txBody>
          <a:bodyPr/>
          <a:lstStyle/>
          <a:p>
            <a:pPr eaLnBrk="1" hangingPunct="1"/>
            <a:r>
              <a:rPr lang="en-GB" altLang="en-US"/>
              <a:t>Results</a:t>
            </a:r>
          </a:p>
        </p:txBody>
      </p:sp>
      <p:sp>
        <p:nvSpPr>
          <p:cNvPr id="15363" name="Rectangle 3">
            <a:extLst>
              <a:ext uri="{FF2B5EF4-FFF2-40B4-BE49-F238E27FC236}">
                <a16:creationId xmlns:a16="http://schemas.microsoft.com/office/drawing/2014/main" id="{E12CFD23-C415-1682-DF60-107F46E7DDC5}"/>
              </a:ext>
            </a:extLst>
          </p:cNvPr>
          <p:cNvSpPr>
            <a:spLocks noGrp="1"/>
          </p:cNvSpPr>
          <p:nvPr>
            <p:ph idx="1"/>
          </p:nvPr>
        </p:nvSpPr>
        <p:spPr>
          <a:xfrm>
            <a:off x="990600" y="1905000"/>
            <a:ext cx="7772400" cy="4724400"/>
          </a:xfrm>
        </p:spPr>
        <p:txBody>
          <a:bodyPr/>
          <a:lstStyle/>
          <a:p>
            <a:pPr eaLnBrk="1" hangingPunct="1"/>
            <a:r>
              <a:rPr lang="en-GB" altLang="en-US" sz="2400">
                <a:latin typeface="Arial" panose="020B0604020202020204" pitchFamily="34" charset="0"/>
                <a:cs typeface="Arial" panose="020B0604020202020204" pitchFamily="34" charset="0"/>
              </a:rPr>
              <a:t>Presents results obtained from experiment and the outcome of any statistics that have been applied.</a:t>
            </a:r>
          </a:p>
          <a:p>
            <a:pPr eaLnBrk="1" hangingPunct="1"/>
            <a:r>
              <a:rPr lang="en-GB" altLang="en-US" sz="2400">
                <a:latin typeface="Arial" panose="020B0604020202020204" pitchFamily="34" charset="0"/>
                <a:cs typeface="Arial" panose="020B0604020202020204" pitchFamily="34" charset="0"/>
              </a:rPr>
              <a:t>Clear logical and informative results section is essential.</a:t>
            </a:r>
          </a:p>
          <a:p>
            <a:pPr eaLnBrk="1" hangingPunct="1"/>
            <a:r>
              <a:rPr lang="en-GB" altLang="en-US" sz="2400">
                <a:latin typeface="Arial" panose="020B0604020202020204" pitchFamily="34" charset="0"/>
                <a:cs typeface="Arial" panose="020B0604020202020204" pitchFamily="34" charset="0"/>
              </a:rPr>
              <a:t>Blend of verbal description and visual illustration.</a:t>
            </a:r>
          </a:p>
          <a:p>
            <a:pPr eaLnBrk="1" hangingPunct="1"/>
            <a:r>
              <a:rPr lang="en-GB" altLang="en-US" sz="2400">
                <a:latin typeface="Arial" panose="020B0604020202020204" pitchFamily="34" charset="0"/>
                <a:cs typeface="Arial" panose="020B0604020202020204" pitchFamily="34" charset="0"/>
              </a:rPr>
              <a:t>First results presented - descriptive - use intelligence! </a:t>
            </a:r>
          </a:p>
          <a:p>
            <a:pPr eaLnBrk="1" hangingPunct="1"/>
            <a:r>
              <a:rPr lang="en-GB" altLang="en-US" sz="2400">
                <a:latin typeface="Arial" panose="020B0604020202020204" pitchFamily="34" charset="0"/>
                <a:cs typeface="Arial" panose="020B0604020202020204" pitchFamily="34" charset="0"/>
              </a:rPr>
              <a:t>Raw data (can be added to the appendix) Mean &amp; S.D. used.</a:t>
            </a:r>
          </a:p>
          <a:p>
            <a:pPr eaLnBrk="1" hangingPunct="1"/>
            <a:r>
              <a:rPr lang="en-GB" altLang="en-US" sz="2400">
                <a:latin typeface="Arial" panose="020B0604020202020204" pitchFamily="34" charset="0"/>
                <a:cs typeface="Arial" panose="020B0604020202020204" pitchFamily="34" charset="0"/>
              </a:rPr>
              <a:t>Data analysis and presentation will be covered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2" fill="hold" grpId="0" nodeType="clickEffect">
                                  <p:stCondLst>
                                    <p:cond delay="0"/>
                                  </p:stCondLst>
                                  <p:childTnLst>
                                    <p:set>
                                      <p:cBhvr>
                                        <p:cTn id="12" dur="1" fill="hold">
                                          <p:stCondLst>
                                            <p:cond delay="0"/>
                                          </p:stCondLst>
                                        </p:cTn>
                                        <p:tgtEl>
                                          <p:spTgt spid="15363">
                                            <p:txEl>
                                              <p:pRg st="1" end="1"/>
                                            </p:txEl>
                                          </p:spTgt>
                                        </p:tgtEl>
                                        <p:attrNameLst>
                                          <p:attrName>style.visibility</p:attrName>
                                        </p:attrNameLst>
                                      </p:cBhvr>
                                      <p:to>
                                        <p:strVal val="visible"/>
                                      </p:to>
                                    </p:set>
                                    <p:anim calcmode="lin" valueType="num">
                                      <p:cBhvr additive="base">
                                        <p:cTn id="13" dur="500" fill="hold"/>
                                        <p:tgtEl>
                                          <p:spTgt spid="1536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536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2" fill="hold" grpId="0" nodeType="clickEffect">
                                  <p:stCondLst>
                                    <p:cond delay="0"/>
                                  </p:stCondLst>
                                  <p:childTnLst>
                                    <p:set>
                                      <p:cBhvr>
                                        <p:cTn id="18" dur="1" fill="hold">
                                          <p:stCondLst>
                                            <p:cond delay="0"/>
                                          </p:stCondLst>
                                        </p:cTn>
                                        <p:tgtEl>
                                          <p:spTgt spid="15363">
                                            <p:txEl>
                                              <p:pRg st="2" end="2"/>
                                            </p:txEl>
                                          </p:spTgt>
                                        </p:tgtEl>
                                        <p:attrNameLst>
                                          <p:attrName>style.visibility</p:attrName>
                                        </p:attrNameLst>
                                      </p:cBhvr>
                                      <p:to>
                                        <p:strVal val="visible"/>
                                      </p:to>
                                    </p:set>
                                    <p:anim calcmode="lin" valueType="num">
                                      <p:cBhvr additive="base">
                                        <p:cTn id="19" dur="500" fill="hold"/>
                                        <p:tgtEl>
                                          <p:spTgt spid="1536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536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12" fill="hold" grpId="0" nodeType="clickEffect">
                                  <p:stCondLst>
                                    <p:cond delay="0"/>
                                  </p:stCondLst>
                                  <p:childTnLst>
                                    <p:set>
                                      <p:cBhvr>
                                        <p:cTn id="24" dur="1" fill="hold">
                                          <p:stCondLst>
                                            <p:cond delay="0"/>
                                          </p:stCondLst>
                                        </p:cTn>
                                        <p:tgtEl>
                                          <p:spTgt spid="15363">
                                            <p:txEl>
                                              <p:pRg st="3" end="3"/>
                                            </p:txEl>
                                          </p:spTgt>
                                        </p:tgtEl>
                                        <p:attrNameLst>
                                          <p:attrName>style.visibility</p:attrName>
                                        </p:attrNameLst>
                                      </p:cBhvr>
                                      <p:to>
                                        <p:strVal val="visible"/>
                                      </p:to>
                                    </p:set>
                                    <p:anim calcmode="lin" valueType="num">
                                      <p:cBhvr additive="base">
                                        <p:cTn id="25" dur="500" fill="hold"/>
                                        <p:tgtEl>
                                          <p:spTgt spid="1536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536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12" fill="hold" grpId="0" nodeType="clickEffect">
                                  <p:stCondLst>
                                    <p:cond delay="0"/>
                                  </p:stCondLst>
                                  <p:childTnLst>
                                    <p:set>
                                      <p:cBhvr>
                                        <p:cTn id="30" dur="1" fill="hold">
                                          <p:stCondLst>
                                            <p:cond delay="0"/>
                                          </p:stCondLst>
                                        </p:cTn>
                                        <p:tgtEl>
                                          <p:spTgt spid="15363">
                                            <p:txEl>
                                              <p:pRg st="4" end="4"/>
                                            </p:txEl>
                                          </p:spTgt>
                                        </p:tgtEl>
                                        <p:attrNameLst>
                                          <p:attrName>style.visibility</p:attrName>
                                        </p:attrNameLst>
                                      </p:cBhvr>
                                      <p:to>
                                        <p:strVal val="visible"/>
                                      </p:to>
                                    </p:set>
                                    <p:anim calcmode="lin" valueType="num">
                                      <p:cBhvr additive="base">
                                        <p:cTn id="31" dur="500" fill="hold"/>
                                        <p:tgtEl>
                                          <p:spTgt spid="1536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536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15363">
                                            <p:txEl>
                                              <p:pRg st="5" end="5"/>
                                            </p:txEl>
                                          </p:spTgt>
                                        </p:tgtEl>
                                        <p:attrNameLst>
                                          <p:attrName>style.visibility</p:attrName>
                                        </p:attrNameLst>
                                      </p:cBhvr>
                                      <p:to>
                                        <p:strVal val="visible"/>
                                      </p:to>
                                    </p:set>
                                    <p:anim calcmode="lin" valueType="num">
                                      <p:cBhvr additive="base">
                                        <p:cTn id="37" dur="500" fill="hold"/>
                                        <p:tgtEl>
                                          <p:spTgt spid="1536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536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183F45A-F99D-946A-00F6-6F9E21CB12D9}"/>
              </a:ext>
            </a:extLst>
          </p:cNvPr>
          <p:cNvSpPr>
            <a:spLocks noGrp="1"/>
          </p:cNvSpPr>
          <p:nvPr>
            <p:ph type="title"/>
          </p:nvPr>
        </p:nvSpPr>
        <p:spPr/>
        <p:txBody>
          <a:bodyPr/>
          <a:lstStyle/>
          <a:p>
            <a:endParaRPr lang="en-GB" altLang="en-US"/>
          </a:p>
        </p:txBody>
      </p:sp>
      <p:sp>
        <p:nvSpPr>
          <p:cNvPr id="16387" name="Content Placeholder 2">
            <a:extLst>
              <a:ext uri="{FF2B5EF4-FFF2-40B4-BE49-F238E27FC236}">
                <a16:creationId xmlns:a16="http://schemas.microsoft.com/office/drawing/2014/main" id="{792261F9-7397-51E2-1350-8814727F3DEE}"/>
              </a:ext>
            </a:extLst>
          </p:cNvPr>
          <p:cNvSpPr>
            <a:spLocks noGrp="1"/>
          </p:cNvSpPr>
          <p:nvPr>
            <p:ph idx="1"/>
          </p:nvPr>
        </p:nvSpPr>
        <p:spPr/>
        <p:txBody>
          <a:bodyPr/>
          <a:lstStyle/>
          <a:p>
            <a:endParaRPr lang="en-GB" altLang="en-US" dirty="0"/>
          </a:p>
          <a:p>
            <a:endParaRPr lang="en-GB" altLang="en-US" dirty="0"/>
          </a:p>
          <a:p>
            <a:endParaRPr lang="en-GB" altLang="en-US" dirty="0"/>
          </a:p>
          <a:p>
            <a:endParaRPr lang="en-GB" altLang="en-US" dirty="0"/>
          </a:p>
          <a:p>
            <a:endParaRPr lang="en-GB" altLang="en-US" dirty="0"/>
          </a:p>
          <a:p>
            <a:endParaRPr lang="en-GB" altLang="en-US" dirty="0"/>
          </a:p>
          <a:p>
            <a:endParaRPr lang="en-GB" altLang="en-US" dirty="0"/>
          </a:p>
          <a:p>
            <a:endParaRPr lang="en-GB" altLang="en-US" dirty="0"/>
          </a:p>
          <a:p>
            <a:r>
              <a:rPr lang="en-GB" altLang="en-US" dirty="0"/>
              <a:t>How would a bar chart look for the BREQ-3 data (3 groups of participants – low / moderate / high)</a:t>
            </a:r>
          </a:p>
        </p:txBody>
      </p:sp>
      <p:pic>
        <p:nvPicPr>
          <p:cNvPr id="16388" name="Picture 3">
            <a:extLst>
              <a:ext uri="{FF2B5EF4-FFF2-40B4-BE49-F238E27FC236}">
                <a16:creationId xmlns:a16="http://schemas.microsoft.com/office/drawing/2014/main" id="{6ABAF455-271C-0A55-377D-DEC1317B1FB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704850"/>
            <a:ext cx="8424863" cy="481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11F5376-817E-88E9-296C-A1267918C2D6}"/>
              </a:ext>
            </a:extLst>
          </p:cNvPr>
          <p:cNvSpPr>
            <a:spLocks noGrp="1"/>
          </p:cNvSpPr>
          <p:nvPr>
            <p:ph type="title"/>
          </p:nvPr>
        </p:nvSpPr>
        <p:spPr/>
        <p:txBody>
          <a:bodyPr/>
          <a:lstStyle/>
          <a:p>
            <a:endParaRPr lang="en-GB" altLang="en-US"/>
          </a:p>
        </p:txBody>
      </p:sp>
      <p:pic>
        <p:nvPicPr>
          <p:cNvPr id="17411" name="Content Placeholder 3">
            <a:extLst>
              <a:ext uri="{FF2B5EF4-FFF2-40B4-BE49-F238E27FC236}">
                <a16:creationId xmlns:a16="http://schemas.microsoft.com/office/drawing/2014/main" id="{66E2AA6B-6ABE-A0B3-A19B-8A0F9964AB7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23850" y="836613"/>
            <a:ext cx="8569325" cy="4968875"/>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D4492FC-DE97-0F3B-81B8-C41928EECD2D}"/>
              </a:ext>
            </a:extLst>
          </p:cNvPr>
          <p:cNvSpPr>
            <a:spLocks noGrp="1"/>
          </p:cNvSpPr>
          <p:nvPr>
            <p:ph type="title"/>
          </p:nvPr>
        </p:nvSpPr>
        <p:spPr>
          <a:xfrm>
            <a:off x="539750" y="-100013"/>
            <a:ext cx="8229600" cy="1143001"/>
          </a:xfrm>
        </p:spPr>
        <p:txBody>
          <a:bodyPr/>
          <a:lstStyle/>
          <a:p>
            <a:r>
              <a:rPr lang="en-GB" altLang="en-US"/>
              <a:t>Example Figure and Table</a:t>
            </a:r>
          </a:p>
        </p:txBody>
      </p:sp>
      <p:pic>
        <p:nvPicPr>
          <p:cNvPr id="18435" name="Content Placeholder 1">
            <a:extLst>
              <a:ext uri="{FF2B5EF4-FFF2-40B4-BE49-F238E27FC236}">
                <a16:creationId xmlns:a16="http://schemas.microsoft.com/office/drawing/2014/main" id="{BE6C069B-E2DF-FCA7-E762-FBE8DF951AD1}"/>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16013" y="1196975"/>
            <a:ext cx="6985000" cy="5127625"/>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BA9C8893-0780-9F94-D350-9914AB936CD3}"/>
              </a:ext>
            </a:extLst>
          </p:cNvPr>
          <p:cNvSpPr>
            <a:spLocks noGrp="1"/>
          </p:cNvSpPr>
          <p:nvPr>
            <p:ph type="title"/>
          </p:nvPr>
        </p:nvSpPr>
        <p:spPr/>
        <p:txBody>
          <a:bodyPr/>
          <a:lstStyle/>
          <a:p>
            <a:pPr eaLnBrk="1" hangingPunct="1"/>
            <a:r>
              <a:rPr lang="en-GB" altLang="en-US"/>
              <a:t>Results continued...</a:t>
            </a:r>
          </a:p>
        </p:txBody>
      </p:sp>
      <p:sp>
        <p:nvSpPr>
          <p:cNvPr id="16387" name="Rectangle 3">
            <a:extLst>
              <a:ext uri="{FF2B5EF4-FFF2-40B4-BE49-F238E27FC236}">
                <a16:creationId xmlns:a16="http://schemas.microsoft.com/office/drawing/2014/main" id="{3D426E58-8606-8BD5-64EB-F14FF6508175}"/>
              </a:ext>
            </a:extLst>
          </p:cNvPr>
          <p:cNvSpPr>
            <a:spLocks noGrp="1"/>
          </p:cNvSpPr>
          <p:nvPr>
            <p:ph idx="1"/>
          </p:nvPr>
        </p:nvSpPr>
        <p:spPr>
          <a:xfrm>
            <a:off x="1066800" y="2133600"/>
            <a:ext cx="7772400" cy="4114800"/>
          </a:xfrm>
        </p:spPr>
        <p:txBody>
          <a:bodyPr/>
          <a:lstStyle/>
          <a:p>
            <a:pPr eaLnBrk="1" hangingPunct="1"/>
            <a:r>
              <a:rPr lang="en-GB" altLang="en-US" sz="2800">
                <a:latin typeface="Arial" panose="020B0604020202020204" pitchFamily="34" charset="0"/>
                <a:cs typeface="Arial" panose="020B0604020202020204" pitchFamily="34" charset="0"/>
              </a:rPr>
              <a:t>Describe how raw data is in table form. Comment on major characteristics</a:t>
            </a:r>
          </a:p>
          <a:p>
            <a:pPr eaLnBrk="1" hangingPunct="1"/>
            <a:r>
              <a:rPr lang="en-GB" altLang="en-US" sz="2800">
                <a:latin typeface="Arial" panose="020B0604020202020204" pitchFamily="34" charset="0"/>
                <a:cs typeface="Arial" panose="020B0604020202020204" pitchFamily="34" charset="0"/>
              </a:rPr>
              <a:t>DO NOT draw conclusions or interpret results in this section: merely note results.</a:t>
            </a:r>
          </a:p>
          <a:p>
            <a:pPr eaLnBrk="1" hangingPunct="1"/>
            <a:endParaRPr lang="en-GB" altLang="en-US" sz="2800">
              <a:latin typeface="Arial" panose="020B0604020202020204" pitchFamily="34" charset="0"/>
              <a:cs typeface="Arial" panose="020B0604020202020204" pitchFamily="34" charset="0"/>
            </a:endParaRPr>
          </a:p>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6"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 calcmode="lin" valueType="num">
                                      <p:cBhvr additive="base">
                                        <p:cTn id="7" dur="500" fill="hold"/>
                                        <p:tgtEl>
                                          <p:spTgt spid="16387">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63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6" fill="hold" grpId="0" nodeType="clickEffect">
                                  <p:stCondLst>
                                    <p:cond delay="0"/>
                                  </p:stCondLst>
                                  <p:childTnLst>
                                    <p:set>
                                      <p:cBhvr>
                                        <p:cTn id="12" dur="1" fill="hold">
                                          <p:stCondLst>
                                            <p:cond delay="0"/>
                                          </p:stCondLst>
                                        </p:cTn>
                                        <p:tgtEl>
                                          <p:spTgt spid="16387">
                                            <p:txEl>
                                              <p:pRg st="1" end="1"/>
                                            </p:txEl>
                                          </p:spTgt>
                                        </p:tgtEl>
                                        <p:attrNameLst>
                                          <p:attrName>style.visibility</p:attrName>
                                        </p:attrNameLst>
                                      </p:cBhvr>
                                      <p:to>
                                        <p:strVal val="visible"/>
                                      </p:to>
                                    </p:set>
                                    <p:anim calcmode="lin" valueType="num">
                                      <p:cBhvr additive="base">
                                        <p:cTn id="13" dur="500" fill="hold"/>
                                        <p:tgtEl>
                                          <p:spTgt spid="16387">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638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A41F202E-044D-53B6-B40F-E74F383577FB}"/>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altLang="en-US">
                <a:solidFill>
                  <a:schemeClr val="tx1">
                    <a:lumMod val="85000"/>
                    <a:lumOff val="15000"/>
                  </a:schemeClr>
                </a:solidFill>
                <a:ea typeface="+mj-ea"/>
                <a:cs typeface="+mj-cs"/>
              </a:rPr>
              <a:t>What is the Purpose of the Discussion Section?</a:t>
            </a:r>
            <a:endParaRPr lang="en-US" altLang="en-US">
              <a:solidFill>
                <a:schemeClr val="tx1">
                  <a:lumMod val="85000"/>
                  <a:lumOff val="15000"/>
                </a:schemeClr>
              </a:solidFill>
              <a:ea typeface="+mj-ea"/>
              <a:cs typeface="+mj-cs"/>
            </a:endParaRPr>
          </a:p>
        </p:txBody>
      </p:sp>
      <p:sp>
        <p:nvSpPr>
          <p:cNvPr id="20483" name="Rectangle 3">
            <a:extLst>
              <a:ext uri="{FF2B5EF4-FFF2-40B4-BE49-F238E27FC236}">
                <a16:creationId xmlns:a16="http://schemas.microsoft.com/office/drawing/2014/main" id="{263C0898-C279-5A8B-C1C6-783B384F0AE5}"/>
              </a:ext>
            </a:extLst>
          </p:cNvPr>
          <p:cNvSpPr>
            <a:spLocks noGrp="1" noChangeArrowheads="1"/>
          </p:cNvSpPr>
          <p:nvPr>
            <p:ph idx="1"/>
          </p:nvPr>
        </p:nvSpPr>
        <p:spPr/>
        <p:txBody>
          <a:bodyPr/>
          <a:lstStyle/>
          <a:p>
            <a:pPr eaLnBrk="1" hangingPunct="1"/>
            <a:r>
              <a:rPr lang="en-GB" altLang="en-US"/>
              <a:t>Explain your results and place them into context.</a:t>
            </a:r>
          </a:p>
          <a:p>
            <a:pPr eaLnBrk="1" hangingPunct="1"/>
            <a:r>
              <a:rPr lang="en-GB" altLang="en-US"/>
              <a:t>Most important section of a report or dissertation.</a:t>
            </a:r>
          </a:p>
          <a:p>
            <a:pPr eaLnBrk="1" hangingPunct="1"/>
            <a:r>
              <a:rPr lang="en-GB" altLang="en-US"/>
              <a:t>Why?</a:t>
            </a:r>
          </a:p>
          <a:p>
            <a:pPr eaLnBrk="1" hangingPunct="1"/>
            <a:r>
              <a:rPr lang="en-US" altLang="en-US"/>
              <a:t>Section most likely to be cited or quoted.</a:t>
            </a:r>
            <a:r>
              <a:rPr lang="en-GB" altLang="en-US"/>
              <a:t> </a:t>
            </a:r>
          </a:p>
          <a:p>
            <a:pPr eaLnBrk="1" hangingPunct="1"/>
            <a:r>
              <a:rPr lang="en-GB" altLang="en-US"/>
              <a:t>Demonstrates understanding, interpretation analysis skills.</a:t>
            </a:r>
            <a:endParaRPr lang="en-US" altLang="en-US"/>
          </a:p>
        </p:txBody>
      </p:sp>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01D6511-F098-2920-AD38-013D006082F3}"/>
              </a:ext>
            </a:extLst>
          </p:cNvPr>
          <p:cNvSpPr>
            <a:spLocks noGrp="1"/>
          </p:cNvSpPr>
          <p:nvPr>
            <p:ph type="title"/>
          </p:nvPr>
        </p:nvSpPr>
        <p:spPr/>
        <p:txBody>
          <a:bodyPr/>
          <a:lstStyle/>
          <a:p>
            <a:pPr eaLnBrk="1" hangingPunct="1"/>
            <a:r>
              <a:rPr lang="en-GB" altLang="en-US"/>
              <a:t>Discussion</a:t>
            </a:r>
          </a:p>
        </p:txBody>
      </p:sp>
      <p:sp>
        <p:nvSpPr>
          <p:cNvPr id="17411" name="Rectangle 3">
            <a:extLst>
              <a:ext uri="{FF2B5EF4-FFF2-40B4-BE49-F238E27FC236}">
                <a16:creationId xmlns:a16="http://schemas.microsoft.com/office/drawing/2014/main" id="{840A0494-FED7-A458-BF7E-164FCA9882EC}"/>
              </a:ext>
            </a:extLst>
          </p:cNvPr>
          <p:cNvSpPr>
            <a:spLocks noGrp="1"/>
          </p:cNvSpPr>
          <p:nvPr>
            <p:ph idx="1"/>
          </p:nvPr>
        </p:nvSpPr>
        <p:spPr/>
        <p:txBody>
          <a:bodyPr/>
          <a:lstStyle/>
          <a:p>
            <a:pPr eaLnBrk="1" hangingPunct="1"/>
            <a:r>
              <a:rPr lang="en-GB" altLang="en-US" sz="2800">
                <a:latin typeface="Arial" panose="020B0604020202020204" pitchFamily="34" charset="0"/>
                <a:cs typeface="Arial" panose="020B0604020202020204" pitchFamily="34" charset="0"/>
              </a:rPr>
              <a:t>Very important section - readers often go straight to discussion. Often quoted.</a:t>
            </a:r>
          </a:p>
          <a:p>
            <a:pPr eaLnBrk="1" hangingPunct="1"/>
            <a:r>
              <a:rPr lang="en-GB" altLang="en-US" sz="2800">
                <a:latin typeface="Arial" panose="020B0604020202020204" pitchFamily="34" charset="0"/>
                <a:cs typeface="Arial" panose="020B0604020202020204" pitchFamily="34" charset="0"/>
              </a:rPr>
              <a:t>Write in 3rd person - NOT “I expected this”</a:t>
            </a:r>
            <a:r>
              <a:rPr lang="en-GB" altLang="ja-JP" sz="2800">
                <a:latin typeface="Arial" panose="020B0604020202020204" pitchFamily="34" charset="0"/>
                <a:cs typeface="Arial" panose="020B0604020202020204" pitchFamily="34" charset="0"/>
              </a:rPr>
              <a:t> or </a:t>
            </a:r>
            <a:r>
              <a:rPr lang="en-GB" altLang="en-US" sz="2800">
                <a:latin typeface="Arial" panose="020B0604020202020204" pitchFamily="34" charset="0"/>
                <a:cs typeface="Arial" panose="020B0604020202020204" pitchFamily="34" charset="0"/>
              </a:rPr>
              <a:t>“</a:t>
            </a:r>
            <a:r>
              <a:rPr lang="en-GB" altLang="ja-JP" sz="2800">
                <a:latin typeface="Arial" panose="020B0604020202020204" pitchFamily="34" charset="0"/>
                <a:cs typeface="Arial" panose="020B0604020202020204" pitchFamily="34" charset="0"/>
              </a:rPr>
              <a:t>we found that</a:t>
            </a:r>
            <a:r>
              <a:rPr lang="en-GB" altLang="en-US" sz="2800">
                <a:latin typeface="Arial" panose="020B0604020202020204" pitchFamily="34" charset="0"/>
                <a:cs typeface="Arial" panose="020B0604020202020204" pitchFamily="34" charset="0"/>
              </a:rPr>
              <a:t>”</a:t>
            </a:r>
            <a:r>
              <a:rPr lang="en-GB" altLang="ja-JP" sz="2800">
                <a:latin typeface="Arial" panose="020B0604020202020204" pitchFamily="34" charset="0"/>
                <a:cs typeface="Arial" panose="020B0604020202020204" pitchFamily="34" charset="0"/>
              </a:rPr>
              <a:t>. </a:t>
            </a:r>
          </a:p>
          <a:p>
            <a:pPr eaLnBrk="1" hangingPunct="1"/>
            <a:r>
              <a:rPr lang="en-GB" altLang="en-US" sz="2800">
                <a:latin typeface="Arial" panose="020B0604020202020204" pitchFamily="34" charset="0"/>
                <a:cs typeface="Arial" panose="020B0604020202020204" pitchFamily="34" charset="0"/>
              </a:rPr>
              <a:t>“…….was found to be”</a:t>
            </a:r>
            <a:endParaRPr lang="en-GB" altLang="ja-JP" sz="2800">
              <a:latin typeface="Arial" panose="020B0604020202020204" pitchFamily="34" charset="0"/>
              <a:cs typeface="Arial" panose="020B0604020202020204" pitchFamily="34" charset="0"/>
            </a:endParaRPr>
          </a:p>
          <a:p>
            <a:pPr eaLnBrk="1" hangingPunct="1"/>
            <a:r>
              <a:rPr lang="en-GB" altLang="en-US" sz="2800">
                <a:latin typeface="Arial" panose="020B0604020202020204" pitchFamily="34" charset="0"/>
                <a:cs typeface="Arial" panose="020B0604020202020204" pitchFamily="34" charset="0"/>
              </a:rPr>
              <a:t>1st sentence should be most important findings. Did you accomplish your aims?</a:t>
            </a:r>
          </a:p>
          <a:p>
            <a:pPr eaLnBrk="1" hangingPunct="1"/>
            <a:r>
              <a:rPr lang="en-GB" altLang="en-US" sz="2800">
                <a:latin typeface="Arial" panose="020B0604020202020204" pitchFamily="34" charset="0"/>
                <a:cs typeface="Arial" panose="020B0604020202020204" pitchFamily="34" charset="0"/>
              </a:rPr>
              <a:t>Not proved anything merely support or reject previous research!!!</a:t>
            </a:r>
            <a:endParaRPr lang="en-GB" altLang="en-US">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74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741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741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741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74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0A86F013-9FA4-3CFC-5F59-3A5EEFBEC9D5}"/>
              </a:ext>
            </a:extLst>
          </p:cNvPr>
          <p:cNvSpPr>
            <a:spLocks noGrp="1" noChangeArrowheads="1"/>
          </p:cNvSpPr>
          <p:nvPr>
            <p:ph type="title"/>
          </p:nvPr>
        </p:nvSpPr>
        <p:spPr/>
        <p:txBody>
          <a:bodyPr/>
          <a:lstStyle/>
          <a:p>
            <a:pPr eaLnBrk="1" hangingPunct="1"/>
            <a:r>
              <a:rPr lang="en-GB" altLang="en-US"/>
              <a:t>Discussion</a:t>
            </a:r>
          </a:p>
        </p:txBody>
      </p:sp>
      <p:sp>
        <p:nvSpPr>
          <p:cNvPr id="74755" name="Rectangle 3">
            <a:extLst>
              <a:ext uri="{FF2B5EF4-FFF2-40B4-BE49-F238E27FC236}">
                <a16:creationId xmlns:a16="http://schemas.microsoft.com/office/drawing/2014/main" id="{7B736AC8-7336-B678-015C-A6190F161EC4}"/>
              </a:ext>
            </a:extLst>
          </p:cNvPr>
          <p:cNvSpPr>
            <a:spLocks noGrp="1" noChangeArrowheads="1"/>
          </p:cNvSpPr>
          <p:nvPr>
            <p:ph idx="1"/>
          </p:nvPr>
        </p:nvSpPr>
        <p:spPr/>
        <p:txBody>
          <a:bodyPr rtlCol="0">
            <a:normAutofit/>
          </a:bodyPr>
          <a:lstStyle/>
          <a:p>
            <a:pPr algn="ctr" eaLnBrk="1" fontAlgn="auto" hangingPunct="1">
              <a:buFontTx/>
              <a:buNone/>
              <a:defRPr/>
            </a:pPr>
            <a:r>
              <a:rPr lang="en-GB" altLang="en-US" dirty="0">
                <a:solidFill>
                  <a:srgbClr val="0066FF"/>
                </a:solidFill>
                <a:ea typeface="+mn-ea"/>
                <a:cs typeface="+mn-cs"/>
              </a:rPr>
              <a:t>Specific</a:t>
            </a:r>
          </a:p>
          <a:p>
            <a:pPr eaLnBrk="1" fontAlgn="auto" hangingPunct="1">
              <a:buFont typeface="Arial"/>
              <a:buChar char="•"/>
              <a:defRPr/>
            </a:pPr>
            <a:endParaRPr lang="en-GB" altLang="en-US" b="1" dirty="0">
              <a:solidFill>
                <a:schemeClr val="tx1">
                  <a:lumMod val="85000"/>
                  <a:lumOff val="15000"/>
                </a:schemeClr>
              </a:solidFill>
              <a:ea typeface="+mn-ea"/>
              <a:cs typeface="+mn-cs"/>
            </a:endParaRPr>
          </a:p>
          <a:p>
            <a:pPr eaLnBrk="1" fontAlgn="auto" hangingPunct="1">
              <a:buFont typeface="Arial"/>
              <a:buChar char="•"/>
              <a:defRPr/>
            </a:pPr>
            <a:endParaRPr lang="en-GB" altLang="en-US" dirty="0">
              <a:solidFill>
                <a:schemeClr val="tx1">
                  <a:lumMod val="85000"/>
                  <a:lumOff val="15000"/>
                </a:schemeClr>
              </a:solidFill>
              <a:ea typeface="+mn-ea"/>
              <a:cs typeface="+mn-cs"/>
            </a:endParaRPr>
          </a:p>
          <a:p>
            <a:pPr eaLnBrk="1" fontAlgn="auto" hangingPunct="1">
              <a:buFont typeface="Arial"/>
              <a:buChar char="•"/>
              <a:defRPr/>
            </a:pPr>
            <a:endParaRPr lang="en-GB" altLang="en-US" dirty="0">
              <a:solidFill>
                <a:schemeClr val="tx1">
                  <a:lumMod val="85000"/>
                  <a:lumOff val="15000"/>
                </a:schemeClr>
              </a:solidFill>
              <a:ea typeface="+mn-ea"/>
              <a:cs typeface="+mn-cs"/>
            </a:endParaRPr>
          </a:p>
          <a:p>
            <a:pPr eaLnBrk="1" fontAlgn="auto" hangingPunct="1">
              <a:buFont typeface="Arial"/>
              <a:buChar char="•"/>
              <a:defRPr/>
            </a:pPr>
            <a:endParaRPr lang="en-GB" altLang="en-US" dirty="0">
              <a:solidFill>
                <a:schemeClr val="tx1">
                  <a:lumMod val="85000"/>
                  <a:lumOff val="15000"/>
                </a:schemeClr>
              </a:solidFill>
              <a:ea typeface="+mn-ea"/>
              <a:cs typeface="+mn-cs"/>
            </a:endParaRPr>
          </a:p>
          <a:p>
            <a:pPr algn="ctr" eaLnBrk="1" fontAlgn="auto" hangingPunct="1">
              <a:buFontTx/>
              <a:buNone/>
              <a:defRPr/>
            </a:pPr>
            <a:endParaRPr lang="en-GB" altLang="en-US" sz="4400" b="1" dirty="0">
              <a:solidFill>
                <a:srgbClr val="FFFF66"/>
              </a:solidFill>
              <a:ea typeface="+mn-ea"/>
              <a:cs typeface="+mn-cs"/>
            </a:endParaRPr>
          </a:p>
          <a:p>
            <a:pPr algn="ctr" eaLnBrk="1" fontAlgn="auto" hangingPunct="1">
              <a:buFontTx/>
              <a:buNone/>
              <a:defRPr/>
            </a:pPr>
            <a:r>
              <a:rPr lang="en-GB" altLang="en-US" sz="4400" b="1" dirty="0">
                <a:solidFill>
                  <a:srgbClr val="0000FF"/>
                </a:solidFill>
                <a:ea typeface="+mn-ea"/>
                <a:cs typeface="+mn-cs"/>
              </a:rPr>
              <a:t>General</a:t>
            </a:r>
          </a:p>
          <a:p>
            <a:pPr eaLnBrk="1" fontAlgn="auto" hangingPunct="1">
              <a:buFont typeface="Arial"/>
              <a:buChar char="•"/>
              <a:defRPr/>
            </a:pPr>
            <a:endParaRPr lang="en-GB" altLang="en-US" dirty="0">
              <a:solidFill>
                <a:schemeClr val="tx1">
                  <a:lumMod val="85000"/>
                  <a:lumOff val="15000"/>
                </a:schemeClr>
              </a:solidFill>
              <a:ea typeface="+mn-ea"/>
              <a:cs typeface="+mn-cs"/>
            </a:endParaRPr>
          </a:p>
          <a:p>
            <a:pPr eaLnBrk="1" fontAlgn="auto" hangingPunct="1">
              <a:buFont typeface="Arial"/>
              <a:buChar char="•"/>
              <a:defRPr/>
            </a:pPr>
            <a:endParaRPr lang="en-GB" altLang="en-US" dirty="0">
              <a:solidFill>
                <a:schemeClr val="tx1">
                  <a:lumMod val="85000"/>
                  <a:lumOff val="15000"/>
                </a:schemeClr>
              </a:solidFill>
              <a:ea typeface="+mn-ea"/>
              <a:cs typeface="+mn-cs"/>
            </a:endParaRPr>
          </a:p>
        </p:txBody>
      </p:sp>
      <p:sp>
        <p:nvSpPr>
          <p:cNvPr id="74756" name="Line 4">
            <a:extLst>
              <a:ext uri="{FF2B5EF4-FFF2-40B4-BE49-F238E27FC236}">
                <a16:creationId xmlns:a16="http://schemas.microsoft.com/office/drawing/2014/main" id="{381FE1BC-1A4D-5ED5-0219-EFFFDB2E4B9F}"/>
              </a:ext>
            </a:extLst>
          </p:cNvPr>
          <p:cNvSpPr>
            <a:spLocks noChangeShapeType="1"/>
          </p:cNvSpPr>
          <p:nvPr/>
        </p:nvSpPr>
        <p:spPr bwMode="auto">
          <a:xfrm>
            <a:off x="4643438" y="3068638"/>
            <a:ext cx="0" cy="1944687"/>
          </a:xfrm>
          <a:prstGeom prst="line">
            <a:avLst/>
          </a:prstGeom>
          <a:noFill/>
          <a:ln w="79375">
            <a:solidFill>
              <a:schemeClr val="tx1"/>
            </a:solidFill>
            <a:round/>
            <a:headEnd/>
            <a:tailEnd type="stealth" w="lg" len="lg"/>
          </a:ln>
          <a:extLst>
            <a:ext uri="{909E8E84-426E-40DD-AFC4-6F175D3DCCD1}">
              <a14:hiddenFill xmlns:a14="http://schemas.microsoft.com/office/drawing/2010/main">
                <a:noFill/>
              </a14:hiddenFill>
            </a:ext>
          </a:extLst>
        </p:spPr>
        <p:txBody>
          <a:bodyPr/>
          <a:lstStyle/>
          <a:p>
            <a:endParaRPr lang="en-US"/>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12" fill="hold" nodeType="clickEffect">
                                  <p:stCondLst>
                                    <p:cond delay="0"/>
                                  </p:stCondLst>
                                  <p:childTnLst>
                                    <p:set>
                                      <p:cBhvr>
                                        <p:cTn id="6" dur="1" fill="hold">
                                          <p:stCondLst>
                                            <p:cond delay="0"/>
                                          </p:stCondLst>
                                        </p:cTn>
                                        <p:tgtEl>
                                          <p:spTgt spid="74755">
                                            <p:txEl>
                                              <p:pRg st="6" end="6"/>
                                            </p:txEl>
                                          </p:spTgt>
                                        </p:tgtEl>
                                        <p:attrNameLst>
                                          <p:attrName>style.visibility</p:attrName>
                                        </p:attrNameLst>
                                      </p:cBhvr>
                                      <p:to>
                                        <p:strVal val="visible"/>
                                      </p:to>
                                    </p:set>
                                    <p:animEffect transition="in" filter="strips(downLeft)">
                                      <p:cBhvr>
                                        <p:cTn id="7" dur="500"/>
                                        <p:tgtEl>
                                          <p:spTgt spid="74755">
                                            <p:txEl>
                                              <p:pRg st="6" end="6"/>
                                            </p:txEl>
                                          </p:spTgt>
                                        </p:tgtEl>
                                      </p:cBhvr>
                                    </p:animEffect>
                                  </p:childTnLst>
                                </p:cTn>
                              </p:par>
                            </p:childTnLst>
                          </p:cTn>
                        </p:par>
                        <p:par>
                          <p:cTn id="8" fill="hold" nodeType="afterGroup">
                            <p:stCondLst>
                              <p:cond delay="500"/>
                            </p:stCondLst>
                            <p:childTnLst>
                              <p:par>
                                <p:cTn id="9" presetID="34" presetClass="entr" presetSubtype="0" fill="hold" nodeType="afterEffect">
                                  <p:stCondLst>
                                    <p:cond delay="0"/>
                                  </p:stCondLst>
                                  <p:childTnLst>
                                    <p:set>
                                      <p:cBhvr>
                                        <p:cTn id="10" dur="1" fill="hold">
                                          <p:stCondLst>
                                            <p:cond delay="0"/>
                                          </p:stCondLst>
                                        </p:cTn>
                                        <p:tgtEl>
                                          <p:spTgt spid="74756"/>
                                        </p:tgtEl>
                                        <p:attrNameLst>
                                          <p:attrName>style.visibility</p:attrName>
                                        </p:attrNameLst>
                                      </p:cBhvr>
                                      <p:to>
                                        <p:strVal val="visible"/>
                                      </p:to>
                                    </p:set>
                                    <p:anim from="(-#ppt_w/2)" to="(#ppt_x)" calcmode="lin" valueType="num">
                                      <p:cBhvr>
                                        <p:cTn id="11" dur="1200" fill="hold">
                                          <p:stCondLst>
                                            <p:cond delay="0"/>
                                          </p:stCondLst>
                                        </p:cTn>
                                        <p:tgtEl>
                                          <p:spTgt spid="74756"/>
                                        </p:tgtEl>
                                        <p:attrNameLst>
                                          <p:attrName>ppt_x</p:attrName>
                                        </p:attrNameLst>
                                      </p:cBhvr>
                                    </p:anim>
                                    <p:anim from="0" to="-1.0" calcmode="lin" valueType="num">
                                      <p:cBhvr>
                                        <p:cTn id="12" dur="400" decel="50000" autoRev="1" fill="hold">
                                          <p:stCondLst>
                                            <p:cond delay="1200"/>
                                          </p:stCondLst>
                                        </p:cTn>
                                        <p:tgtEl>
                                          <p:spTgt spid="74756"/>
                                        </p:tgtEl>
                                        <p:attrNameLst>
                                          <p:attrName>xshear</p:attrName>
                                        </p:attrNameLst>
                                      </p:cBhvr>
                                    </p:anim>
                                    <p:animScale>
                                      <p:cBhvr>
                                        <p:cTn id="13" dur="400" decel="100000" autoRev="1" fill="hold">
                                          <p:stCondLst>
                                            <p:cond delay="1200"/>
                                          </p:stCondLst>
                                        </p:cTn>
                                        <p:tgtEl>
                                          <p:spTgt spid="74756"/>
                                        </p:tgtEl>
                                      </p:cBhvr>
                                      <p:from x="100000" y="100000"/>
                                      <p:to x="80000" y="100000"/>
                                    </p:animScale>
                                    <p:anim by="(#ppt_h/3+#ppt_w*0.1)" calcmode="lin" valueType="num">
                                      <p:cBhvr additive="sum">
                                        <p:cTn id="14" dur="400" decel="100000" autoRev="1" fill="hold">
                                          <p:stCondLst>
                                            <p:cond delay="1200"/>
                                          </p:stCondLst>
                                        </p:cTn>
                                        <p:tgtEl>
                                          <p:spTgt spid="74756"/>
                                        </p:tgtEl>
                                        <p:attrNameLst>
                                          <p:attrName>ppt_x</p:attrName>
                                        </p:attrNameLst>
                                      </p:cBhvr>
                                    </p:anim>
                                  </p:childTnLst>
                                </p:cTn>
                              </p:par>
                            </p:childTnLst>
                          </p:cTn>
                        </p:par>
                        <p:par>
                          <p:cTn id="15" fill="hold" nodeType="afterGroup">
                            <p:stCondLst>
                              <p:cond delay="2500"/>
                            </p:stCondLst>
                            <p:childTnLst>
                              <p:par>
                                <p:cTn id="16" presetID="6" presetClass="entr" presetSubtype="16" fill="hold" nodeType="afterEffect">
                                  <p:stCondLst>
                                    <p:cond delay="0"/>
                                  </p:stCondLst>
                                  <p:childTnLst>
                                    <p:set>
                                      <p:cBhvr>
                                        <p:cTn id="17" dur="1" fill="hold">
                                          <p:stCondLst>
                                            <p:cond delay="0"/>
                                          </p:stCondLst>
                                        </p:cTn>
                                        <p:tgtEl>
                                          <p:spTgt spid="74755">
                                            <p:txEl>
                                              <p:pRg st="0" end="0"/>
                                            </p:txEl>
                                          </p:spTgt>
                                        </p:tgtEl>
                                        <p:attrNameLst>
                                          <p:attrName>style.visibility</p:attrName>
                                        </p:attrNameLst>
                                      </p:cBhvr>
                                      <p:to>
                                        <p:strVal val="visible"/>
                                      </p:to>
                                    </p:set>
                                    <p:animEffect transition="in" filter="circle(in)">
                                      <p:cBhvr>
                                        <p:cTn id="18" dur="1000"/>
                                        <p:tgtEl>
                                          <p:spTgt spid="7475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C983867-D738-7820-A420-CF3AFA5C2E0B}"/>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altLang="en-US">
                <a:solidFill>
                  <a:schemeClr val="tx1">
                    <a:lumMod val="85000"/>
                    <a:lumOff val="15000"/>
                  </a:schemeClr>
                </a:solidFill>
                <a:ea typeface="+mj-ea"/>
                <a:cs typeface="+mj-cs"/>
              </a:rPr>
              <a:t>Important Components of the Discussion Section</a:t>
            </a:r>
            <a:endParaRPr lang="en-US" altLang="en-US">
              <a:solidFill>
                <a:schemeClr val="tx1">
                  <a:lumMod val="85000"/>
                  <a:lumOff val="15000"/>
                </a:schemeClr>
              </a:solidFill>
              <a:ea typeface="+mj-ea"/>
              <a:cs typeface="+mj-cs"/>
            </a:endParaRPr>
          </a:p>
        </p:txBody>
      </p:sp>
      <p:sp>
        <p:nvSpPr>
          <p:cNvPr id="25603" name="Rectangle 3">
            <a:extLst>
              <a:ext uri="{FF2B5EF4-FFF2-40B4-BE49-F238E27FC236}">
                <a16:creationId xmlns:a16="http://schemas.microsoft.com/office/drawing/2014/main" id="{D299EC8B-2B21-91C5-05D5-3A7031E521DF}"/>
              </a:ext>
            </a:extLst>
          </p:cNvPr>
          <p:cNvSpPr>
            <a:spLocks noGrp="1" noChangeArrowheads="1"/>
          </p:cNvSpPr>
          <p:nvPr>
            <p:ph idx="1"/>
          </p:nvPr>
        </p:nvSpPr>
        <p:spPr>
          <a:xfrm>
            <a:off x="1062038" y="2492375"/>
            <a:ext cx="7769225" cy="3889375"/>
          </a:xfrm>
        </p:spPr>
        <p:txBody>
          <a:bodyPr/>
          <a:lstStyle/>
          <a:p>
            <a:pPr marL="609600" indent="-609600" eaLnBrk="1" hangingPunct="1">
              <a:buFontTx/>
              <a:buAutoNum type="arabicPeriod"/>
            </a:pPr>
            <a:r>
              <a:rPr lang="en-GB" altLang="en-US"/>
              <a:t>Introduction of key findings from your results.</a:t>
            </a:r>
          </a:p>
          <a:p>
            <a:pPr marL="609600" indent="-609600" eaLnBrk="1" hangingPunct="1">
              <a:buFontTx/>
              <a:buAutoNum type="arabicPeriod"/>
            </a:pPr>
            <a:r>
              <a:rPr lang="en-GB" altLang="en-US"/>
              <a:t>Relating your results to previous research studies (motivation and activity level) and theory – SDT Organismic Integration Theory.</a:t>
            </a:r>
          </a:p>
          <a:p>
            <a:pPr marL="609600" indent="-609600" eaLnBrk="1" hangingPunct="1">
              <a:buFontTx/>
              <a:buAutoNum type="arabicPeriod"/>
            </a:pPr>
            <a:r>
              <a:rPr lang="en-GB" altLang="en-US"/>
              <a:t>Suggest reasons for your findings.</a:t>
            </a:r>
          </a:p>
          <a:p>
            <a:pPr marL="609600" indent="-609600" eaLnBrk="1" hangingPunct="1">
              <a:buFontTx/>
              <a:buAutoNum type="arabicPeriod"/>
            </a:pPr>
            <a:r>
              <a:rPr lang="en-GB" altLang="en-US"/>
              <a:t>Practical implications.</a:t>
            </a:r>
          </a:p>
          <a:p>
            <a:pPr marL="609600" indent="-609600" eaLnBrk="1" hangingPunct="1">
              <a:buFontTx/>
              <a:buAutoNum type="arabicPeriod"/>
            </a:pPr>
            <a:r>
              <a:rPr lang="en-GB" altLang="en-US"/>
              <a:t>Strengths and limitations of your study.</a:t>
            </a:r>
          </a:p>
          <a:p>
            <a:pPr marL="609600" indent="-609600" eaLnBrk="1" hangingPunct="1">
              <a:buFontTx/>
              <a:buAutoNum type="arabicPeriod"/>
            </a:pPr>
            <a:r>
              <a:rPr lang="en-GB" altLang="en-US"/>
              <a:t>Directions for future research.</a:t>
            </a:r>
            <a:endParaRPr lang="en-US" altLang="en-US"/>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89CF4DB-5F51-7188-5BC8-EFB5FF9E33EB}"/>
              </a:ext>
            </a:extLst>
          </p:cNvPr>
          <p:cNvSpPr>
            <a:spLocks noGrp="1" noChangeArrowheads="1"/>
          </p:cNvSpPr>
          <p:nvPr>
            <p:ph type="title"/>
          </p:nvPr>
        </p:nvSpPr>
        <p:spPr>
          <a:xfrm>
            <a:off x="1187450" y="484188"/>
            <a:ext cx="6799263" cy="1303337"/>
          </a:xfrm>
        </p:spPr>
        <p:txBody>
          <a:bodyPr rtlCol="0">
            <a:normAutofit fontScale="90000"/>
          </a:bodyPr>
          <a:lstStyle/>
          <a:p>
            <a:pPr eaLnBrk="1" fontAlgn="auto" hangingPunct="1">
              <a:spcAft>
                <a:spcPts val="0"/>
              </a:spcAft>
              <a:defRPr/>
            </a:pPr>
            <a:r>
              <a:rPr lang="en-GB" altLang="en-US" dirty="0">
                <a:solidFill>
                  <a:schemeClr val="tx1">
                    <a:lumMod val="85000"/>
                    <a:lumOff val="15000"/>
                  </a:schemeClr>
                </a:solidFill>
                <a:ea typeface="+mj-ea"/>
                <a:cs typeface="+mj-cs"/>
              </a:rPr>
              <a:t>Introduction of Key Findings From Your Results.</a:t>
            </a:r>
            <a:endParaRPr lang="en-US" altLang="en-US" dirty="0">
              <a:solidFill>
                <a:schemeClr val="tx1">
                  <a:lumMod val="85000"/>
                  <a:lumOff val="15000"/>
                </a:schemeClr>
              </a:solidFill>
              <a:ea typeface="+mj-ea"/>
              <a:cs typeface="+mj-cs"/>
            </a:endParaRPr>
          </a:p>
        </p:txBody>
      </p:sp>
      <p:sp>
        <p:nvSpPr>
          <p:cNvPr id="27651" name="Rectangle 3">
            <a:extLst>
              <a:ext uri="{FF2B5EF4-FFF2-40B4-BE49-F238E27FC236}">
                <a16:creationId xmlns:a16="http://schemas.microsoft.com/office/drawing/2014/main" id="{E0003D3E-DBAD-0473-F991-4519869D8906}"/>
              </a:ext>
            </a:extLst>
          </p:cNvPr>
          <p:cNvSpPr>
            <a:spLocks noGrp="1" noChangeArrowheads="1"/>
          </p:cNvSpPr>
          <p:nvPr>
            <p:ph idx="1"/>
          </p:nvPr>
        </p:nvSpPr>
        <p:spPr>
          <a:xfrm>
            <a:off x="684213" y="2133600"/>
            <a:ext cx="8388350" cy="5091113"/>
          </a:xfrm>
        </p:spPr>
        <p:txBody>
          <a:bodyPr/>
          <a:lstStyle/>
          <a:p>
            <a:pPr eaLnBrk="1" hangingPunct="1">
              <a:lnSpc>
                <a:spcPct val="80000"/>
              </a:lnSpc>
            </a:pPr>
            <a:r>
              <a:rPr lang="en-US" altLang="en-US" sz="2800"/>
              <a:t>The first sentence in the discussion should briefly describe the most important result you obtained.</a:t>
            </a:r>
          </a:p>
          <a:p>
            <a:pPr eaLnBrk="1" hangingPunct="1">
              <a:lnSpc>
                <a:spcPct val="80000"/>
              </a:lnSpc>
            </a:pPr>
            <a:endParaRPr lang="en-US" altLang="en-US" sz="2800"/>
          </a:p>
          <a:p>
            <a:pPr eaLnBrk="1" hangingPunct="1">
              <a:lnSpc>
                <a:spcPct val="80000"/>
              </a:lnSpc>
            </a:pPr>
            <a:r>
              <a:rPr lang="en-US" altLang="en-US" sz="2800"/>
              <a:t>What were your key findings?</a:t>
            </a:r>
          </a:p>
          <a:p>
            <a:pPr eaLnBrk="1" hangingPunct="1">
              <a:lnSpc>
                <a:spcPct val="80000"/>
              </a:lnSpc>
            </a:pPr>
            <a:r>
              <a:rPr lang="en-US" altLang="en-US" sz="2800"/>
              <a:t>Relate back to your aims… State the conclusion(s) in clear, precise, unambiguous language.  </a:t>
            </a:r>
          </a:p>
          <a:p>
            <a:pPr eaLnBrk="1" hangingPunct="1">
              <a:lnSpc>
                <a:spcPct val="80000"/>
              </a:lnSpc>
            </a:pPr>
            <a:r>
              <a:rPr lang="en-US" altLang="en-US" sz="2800"/>
              <a:t>Remember you have not </a:t>
            </a:r>
            <a:r>
              <a:rPr lang="en-US" altLang="en-GB" sz="2800"/>
              <a:t>‘</a:t>
            </a:r>
            <a:r>
              <a:rPr lang="en-US" altLang="en-US" sz="2800"/>
              <a:t>proved</a:t>
            </a:r>
            <a:r>
              <a:rPr lang="en-US" altLang="en-GB" sz="2800"/>
              <a:t>’</a:t>
            </a:r>
            <a:r>
              <a:rPr lang="en-US" altLang="en-US" sz="2800"/>
              <a:t> anything, you merely support or reject previous research </a:t>
            </a:r>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77C72B58-03C2-363D-CD97-2FE0AFA8AEBF}"/>
              </a:ext>
            </a:extLst>
          </p:cNvPr>
          <p:cNvSpPr>
            <a:spLocks noGrp="1" noChangeArrowheads="1"/>
          </p:cNvSpPr>
          <p:nvPr>
            <p:ph type="title"/>
          </p:nvPr>
        </p:nvSpPr>
        <p:spPr>
          <a:xfrm>
            <a:off x="1187450" y="463550"/>
            <a:ext cx="6799263" cy="1303338"/>
          </a:xfrm>
        </p:spPr>
        <p:txBody>
          <a:bodyPr rtlCol="0">
            <a:normAutofit fontScale="90000"/>
          </a:bodyPr>
          <a:lstStyle/>
          <a:p>
            <a:pPr eaLnBrk="1" fontAlgn="auto" hangingPunct="1">
              <a:spcAft>
                <a:spcPts val="0"/>
              </a:spcAft>
              <a:defRPr/>
            </a:pPr>
            <a:r>
              <a:rPr lang="en-GB" altLang="en-US" dirty="0">
                <a:solidFill>
                  <a:schemeClr val="tx1">
                    <a:lumMod val="85000"/>
                    <a:lumOff val="15000"/>
                  </a:schemeClr>
                </a:solidFill>
                <a:ea typeface="+mj-ea"/>
                <a:cs typeface="+mj-cs"/>
              </a:rPr>
              <a:t>Relating Your Results to Previous Research.</a:t>
            </a:r>
            <a:endParaRPr lang="en-US" altLang="en-US" dirty="0">
              <a:solidFill>
                <a:schemeClr val="tx1">
                  <a:lumMod val="85000"/>
                  <a:lumOff val="15000"/>
                </a:schemeClr>
              </a:solidFill>
              <a:ea typeface="+mj-ea"/>
              <a:cs typeface="+mj-cs"/>
            </a:endParaRPr>
          </a:p>
        </p:txBody>
      </p:sp>
      <p:sp>
        <p:nvSpPr>
          <p:cNvPr id="29699" name="Rectangle 3">
            <a:extLst>
              <a:ext uri="{FF2B5EF4-FFF2-40B4-BE49-F238E27FC236}">
                <a16:creationId xmlns:a16="http://schemas.microsoft.com/office/drawing/2014/main" id="{1ABF41EE-AE8E-A525-D7C8-5B7F25F66F47}"/>
              </a:ext>
            </a:extLst>
          </p:cNvPr>
          <p:cNvSpPr>
            <a:spLocks noGrp="1" noChangeArrowheads="1"/>
          </p:cNvSpPr>
          <p:nvPr>
            <p:ph idx="1"/>
          </p:nvPr>
        </p:nvSpPr>
        <p:spPr>
          <a:xfrm>
            <a:off x="701675" y="2205038"/>
            <a:ext cx="7769225" cy="5091112"/>
          </a:xfrm>
        </p:spPr>
        <p:txBody>
          <a:bodyPr/>
          <a:lstStyle/>
          <a:p>
            <a:pPr eaLnBrk="1" hangingPunct="1">
              <a:lnSpc>
                <a:spcPct val="90000"/>
              </a:lnSpc>
            </a:pPr>
            <a:r>
              <a:rPr lang="en-US" altLang="en-US" sz="2000"/>
              <a:t>The reader should be able to go directly to the discussion section and establish the key findings from the first paragraph. </a:t>
            </a:r>
          </a:p>
          <a:p>
            <a:pPr eaLnBrk="1" hangingPunct="1">
              <a:lnSpc>
                <a:spcPct val="90000"/>
              </a:lnSpc>
            </a:pPr>
            <a:r>
              <a:rPr lang="en-US" altLang="en-US" sz="2000"/>
              <a:t>Relate back to previous work that you have discussed. </a:t>
            </a:r>
          </a:p>
          <a:p>
            <a:pPr eaLnBrk="1" hangingPunct="1">
              <a:lnSpc>
                <a:spcPct val="90000"/>
              </a:lnSpc>
            </a:pPr>
            <a:r>
              <a:rPr lang="en-US" altLang="en-US" sz="2000"/>
              <a:t>The main emphasis in this section should lie in relating your results to previous work in the area and in discussing the theoretical implications. </a:t>
            </a:r>
          </a:p>
          <a:p>
            <a:pPr eaLnBrk="1" hangingPunct="1">
              <a:lnSpc>
                <a:spcPct val="90000"/>
              </a:lnSpc>
            </a:pPr>
            <a:r>
              <a:rPr lang="en-US" altLang="en-US" sz="2000"/>
              <a:t>Start with most specific / relevant research.</a:t>
            </a:r>
          </a:p>
          <a:p>
            <a:pPr eaLnBrk="1" hangingPunct="1">
              <a:lnSpc>
                <a:spcPct val="90000"/>
              </a:lnSpc>
            </a:pPr>
            <a:r>
              <a:rPr lang="en-US" altLang="en-US" sz="2000"/>
              <a:t>Similar study / using the same methods / same population…if possible </a:t>
            </a:r>
          </a:p>
          <a:p>
            <a:pPr eaLnBrk="1" hangingPunct="1">
              <a:lnSpc>
                <a:spcPct val="90000"/>
              </a:lnSpc>
            </a:pPr>
            <a:r>
              <a:rPr lang="en-US" altLang="en-US" sz="2000"/>
              <a:t>Do your results support or reject previous studies?</a:t>
            </a:r>
          </a:p>
          <a:p>
            <a:pPr eaLnBrk="1" hangingPunct="1">
              <a:lnSpc>
                <a:spcPct val="90000"/>
              </a:lnSpc>
            </a:pPr>
            <a:r>
              <a:rPr lang="en-US" altLang="en-US" sz="2000"/>
              <a:t>Similarities / differences? </a:t>
            </a:r>
          </a:p>
        </p:txBody>
      </p:sp>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C4597F34-A194-DFC4-B97E-DA8887EDB85C}"/>
              </a:ext>
            </a:extLst>
          </p:cNvPr>
          <p:cNvSpPr>
            <a:spLocks noGrp="1" noChangeArrowheads="1"/>
          </p:cNvSpPr>
          <p:nvPr>
            <p:ph type="title"/>
          </p:nvPr>
        </p:nvSpPr>
        <p:spPr>
          <a:xfrm>
            <a:off x="1187450" y="404813"/>
            <a:ext cx="6799263" cy="1303337"/>
          </a:xfrm>
        </p:spPr>
        <p:txBody>
          <a:bodyPr rtlCol="0">
            <a:normAutofit fontScale="90000"/>
          </a:bodyPr>
          <a:lstStyle/>
          <a:p>
            <a:pPr eaLnBrk="1" fontAlgn="auto" hangingPunct="1">
              <a:spcAft>
                <a:spcPts val="0"/>
              </a:spcAft>
              <a:defRPr/>
            </a:pPr>
            <a:r>
              <a:rPr lang="en-GB" altLang="en-US" sz="3600" dirty="0">
                <a:solidFill>
                  <a:schemeClr val="tx1">
                    <a:lumMod val="85000"/>
                    <a:lumOff val="15000"/>
                  </a:schemeClr>
                </a:solidFill>
                <a:ea typeface="+mj-ea"/>
                <a:cs typeface="+mj-cs"/>
              </a:rPr>
              <a:t>Relating to Previous Theory / Models Proposed to Explain Behaviour</a:t>
            </a:r>
          </a:p>
        </p:txBody>
      </p:sp>
      <p:sp>
        <p:nvSpPr>
          <p:cNvPr id="32771" name="Rectangle 3">
            <a:extLst>
              <a:ext uri="{FF2B5EF4-FFF2-40B4-BE49-F238E27FC236}">
                <a16:creationId xmlns:a16="http://schemas.microsoft.com/office/drawing/2014/main" id="{7C02FF93-452E-EE3F-E8C5-3E204E426776}"/>
              </a:ext>
            </a:extLst>
          </p:cNvPr>
          <p:cNvSpPr>
            <a:spLocks noGrp="1" noChangeArrowheads="1"/>
          </p:cNvSpPr>
          <p:nvPr>
            <p:ph idx="1"/>
          </p:nvPr>
        </p:nvSpPr>
        <p:spPr>
          <a:xfrm>
            <a:off x="842963" y="2205038"/>
            <a:ext cx="7488237" cy="4402137"/>
          </a:xfrm>
        </p:spPr>
        <p:txBody>
          <a:bodyPr/>
          <a:lstStyle/>
          <a:p>
            <a:pPr eaLnBrk="1" hangingPunct="1">
              <a:lnSpc>
                <a:spcPct val="70000"/>
              </a:lnSpc>
              <a:buFont typeface="Wingdings 2" panose="05020102010507070707" pitchFamily="18" charset="2"/>
              <a:buChar char=""/>
              <a:defRPr/>
            </a:pPr>
            <a:r>
              <a:rPr lang="en-US" altLang="en-US" sz="2800" dirty="0">
                <a:ea typeface="ＭＳ Ｐゴシック" panose="020B0600070205080204" pitchFamily="34" charset="-128"/>
              </a:rPr>
              <a:t>Relate back to these key theories hypotheses – does your research support or reject these?</a:t>
            </a:r>
          </a:p>
          <a:p>
            <a:pPr marL="0" indent="0" eaLnBrk="1" hangingPunct="1">
              <a:lnSpc>
                <a:spcPct val="70000"/>
              </a:lnSpc>
              <a:buFont typeface="Wingdings 2" panose="05020102010507070707" pitchFamily="18" charset="2"/>
              <a:buNone/>
              <a:defRPr/>
            </a:pPr>
            <a:endParaRPr lang="en-US" altLang="en-US" sz="2800" dirty="0">
              <a:ea typeface="ＭＳ Ｐゴシック" panose="020B0600070205080204" pitchFamily="34" charset="-128"/>
            </a:endParaRPr>
          </a:p>
          <a:p>
            <a:pPr eaLnBrk="1" hangingPunct="1">
              <a:lnSpc>
                <a:spcPct val="70000"/>
              </a:lnSpc>
              <a:buFont typeface="Wingdings 2" panose="05020102010507070707" pitchFamily="18" charset="2"/>
              <a:buChar char=""/>
              <a:defRPr/>
            </a:pPr>
            <a:r>
              <a:rPr lang="en-US" altLang="en-US" sz="2800" dirty="0">
                <a:ea typeface="ＭＳ Ｐゴシック" panose="020B0600070205080204" pitchFamily="34" charset="-128"/>
              </a:rPr>
              <a:t>What changes / additions would you suggest need to be made to theories in light of what you have found – this may not be the case!</a:t>
            </a:r>
          </a:p>
          <a:p>
            <a:pPr eaLnBrk="1" hangingPunct="1">
              <a:lnSpc>
                <a:spcPct val="70000"/>
              </a:lnSpc>
              <a:buFont typeface="Wingdings 2" panose="05020102010507070707" pitchFamily="18" charset="2"/>
              <a:buChar char=""/>
              <a:defRPr/>
            </a:pPr>
            <a:r>
              <a:rPr lang="en-US" altLang="en-US" sz="2800" dirty="0">
                <a:ea typeface="ＭＳ Ｐゴシック" panose="020B0600070205080204" pitchFamily="34" charset="-128"/>
              </a:rPr>
              <a:t>Move to less specific research studies </a:t>
            </a:r>
            <a:r>
              <a:rPr lang="en-US" altLang="en-US" sz="2800" dirty="0">
                <a:solidFill>
                  <a:srgbClr val="CC00FF"/>
                </a:solidFill>
                <a:ea typeface="ＭＳ Ｐゴシック" panose="020B0600070205080204" pitchFamily="34" charset="-128"/>
              </a:rPr>
              <a:t>(still relevant though!)</a:t>
            </a:r>
            <a:r>
              <a:rPr lang="en-US" altLang="en-US" sz="2800" dirty="0">
                <a:ea typeface="ＭＳ Ｐゴシック" panose="020B0600070205080204" pitchFamily="34" charset="-128"/>
              </a:rPr>
              <a:t> – different population / country / method.</a:t>
            </a:r>
          </a:p>
          <a:p>
            <a:pPr eaLnBrk="1" hangingPunct="1">
              <a:lnSpc>
                <a:spcPct val="70000"/>
              </a:lnSpc>
              <a:buFontTx/>
              <a:buNone/>
              <a:defRPr/>
            </a:pPr>
            <a:endParaRPr lang="en-GB" altLang="en-US" sz="2800" dirty="0">
              <a:ea typeface="ＭＳ Ｐゴシック" panose="020B0600070205080204" pitchFamily="34" charset="-128"/>
            </a:endParaRPr>
          </a:p>
        </p:txBody>
      </p:sp>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701980BB-C68F-9B55-AA7B-257D2BCF8E9D}"/>
              </a:ext>
            </a:extLst>
          </p:cNvPr>
          <p:cNvSpPr>
            <a:spLocks noGrp="1" noChangeArrowheads="1"/>
          </p:cNvSpPr>
          <p:nvPr>
            <p:ph type="title"/>
          </p:nvPr>
        </p:nvSpPr>
        <p:spPr>
          <a:xfrm>
            <a:off x="755650" y="836613"/>
            <a:ext cx="7772400" cy="1143000"/>
          </a:xfrm>
        </p:spPr>
        <p:txBody>
          <a:bodyPr/>
          <a:lstStyle/>
          <a:p>
            <a:pPr eaLnBrk="1" hangingPunct="1"/>
            <a:r>
              <a:rPr lang="en-GB" altLang="en-US"/>
              <a:t>Suggest Reasons for Your Findings.</a:t>
            </a:r>
            <a:endParaRPr lang="en-US" altLang="en-US"/>
          </a:p>
        </p:txBody>
      </p:sp>
      <p:sp>
        <p:nvSpPr>
          <p:cNvPr id="32771" name="Rectangle 3">
            <a:extLst>
              <a:ext uri="{FF2B5EF4-FFF2-40B4-BE49-F238E27FC236}">
                <a16:creationId xmlns:a16="http://schemas.microsoft.com/office/drawing/2014/main" id="{3230BA4B-D09E-13E3-8B20-78822FEF9063}"/>
              </a:ext>
            </a:extLst>
          </p:cNvPr>
          <p:cNvSpPr>
            <a:spLocks noGrp="1" noChangeArrowheads="1"/>
          </p:cNvSpPr>
          <p:nvPr>
            <p:ph idx="1"/>
          </p:nvPr>
        </p:nvSpPr>
        <p:spPr>
          <a:xfrm>
            <a:off x="900113" y="1916113"/>
            <a:ext cx="7769225" cy="4256087"/>
          </a:xfrm>
        </p:spPr>
        <p:txBody>
          <a:bodyPr/>
          <a:lstStyle/>
          <a:p>
            <a:pPr eaLnBrk="1" hangingPunct="1">
              <a:lnSpc>
                <a:spcPct val="80000"/>
              </a:lnSpc>
            </a:pPr>
            <a:endParaRPr lang="en-US" altLang="en-US"/>
          </a:p>
          <a:p>
            <a:pPr eaLnBrk="1" hangingPunct="1">
              <a:lnSpc>
                <a:spcPct val="80000"/>
              </a:lnSpc>
            </a:pPr>
            <a:r>
              <a:rPr lang="en-US" altLang="en-US"/>
              <a:t>General rule - you should not be referring to research that you have not previously reviewed (introduction).</a:t>
            </a:r>
          </a:p>
          <a:p>
            <a:pPr eaLnBrk="1" hangingPunct="1">
              <a:lnSpc>
                <a:spcPct val="80000"/>
              </a:lnSpc>
            </a:pPr>
            <a:r>
              <a:rPr lang="en-US" altLang="en-US"/>
              <a:t>If it was not worthy of appearing in your introduction – why include it now?</a:t>
            </a:r>
          </a:p>
          <a:p>
            <a:pPr eaLnBrk="1" hangingPunct="1">
              <a:lnSpc>
                <a:spcPct val="80000"/>
              </a:lnSpc>
            </a:pPr>
            <a:r>
              <a:rPr lang="en-US" altLang="en-US"/>
              <a:t>If it is important now it needs to go in the literature review – </a:t>
            </a:r>
            <a:r>
              <a:rPr lang="en-US" altLang="en-US">
                <a:solidFill>
                  <a:srgbClr val="0066FF"/>
                </a:solidFill>
              </a:rPr>
              <a:t>add it in somewhere!</a:t>
            </a:r>
          </a:p>
          <a:p>
            <a:pPr eaLnBrk="1" hangingPunct="1">
              <a:lnSpc>
                <a:spcPct val="80000"/>
              </a:lnSpc>
            </a:pPr>
            <a:r>
              <a:rPr lang="en-US" altLang="en-US"/>
              <a:t>Try not to make broad generalisations in your writing, you may only suggest reasons for your findings, not categorically state something caused them</a:t>
            </a:r>
            <a:r>
              <a:rPr lang="en-US" altLang="en-US" b="1"/>
              <a:t>.</a:t>
            </a:r>
            <a:r>
              <a:rPr lang="en-US" altLang="en-US"/>
              <a:t> </a:t>
            </a:r>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5475AA5-540C-8813-39E2-CEED4BBCD048}"/>
              </a:ext>
            </a:extLst>
          </p:cNvPr>
          <p:cNvSpPr>
            <a:spLocks noGrp="1" noChangeArrowheads="1"/>
          </p:cNvSpPr>
          <p:nvPr>
            <p:ph type="title"/>
          </p:nvPr>
        </p:nvSpPr>
        <p:spPr>
          <a:xfrm>
            <a:off x="755650" y="1268413"/>
            <a:ext cx="7777163" cy="714375"/>
          </a:xfrm>
        </p:spPr>
        <p:txBody>
          <a:bodyPr rtlCol="0">
            <a:normAutofit fontScale="90000"/>
          </a:bodyPr>
          <a:lstStyle/>
          <a:p>
            <a:pPr eaLnBrk="1" fontAlgn="auto" hangingPunct="1">
              <a:spcAft>
                <a:spcPts val="0"/>
              </a:spcAft>
              <a:defRPr/>
            </a:pPr>
            <a:r>
              <a:rPr lang="en-GB" altLang="en-US" dirty="0">
                <a:solidFill>
                  <a:schemeClr val="tx1">
                    <a:lumMod val="85000"/>
                    <a:lumOff val="15000"/>
                  </a:schemeClr>
                </a:solidFill>
                <a:ea typeface="+mj-ea"/>
                <a:cs typeface="+mj-cs"/>
              </a:rPr>
              <a:t>Strengths and Limitations of Your Study.</a:t>
            </a:r>
            <a:endParaRPr lang="en-US" altLang="en-US" dirty="0">
              <a:solidFill>
                <a:schemeClr val="tx1">
                  <a:lumMod val="85000"/>
                  <a:lumOff val="15000"/>
                </a:schemeClr>
              </a:solidFill>
              <a:ea typeface="+mj-ea"/>
              <a:cs typeface="+mj-cs"/>
            </a:endParaRPr>
          </a:p>
        </p:txBody>
      </p:sp>
      <p:sp>
        <p:nvSpPr>
          <p:cNvPr id="34819" name="Rectangle 3">
            <a:extLst>
              <a:ext uri="{FF2B5EF4-FFF2-40B4-BE49-F238E27FC236}">
                <a16:creationId xmlns:a16="http://schemas.microsoft.com/office/drawing/2014/main" id="{FAE259C3-FC0C-914E-44FC-5FC9EDB74D2D}"/>
              </a:ext>
            </a:extLst>
          </p:cNvPr>
          <p:cNvSpPr>
            <a:spLocks noGrp="1" noChangeArrowheads="1"/>
          </p:cNvSpPr>
          <p:nvPr>
            <p:ph idx="1"/>
          </p:nvPr>
        </p:nvSpPr>
        <p:spPr>
          <a:xfrm>
            <a:off x="900113" y="2420938"/>
            <a:ext cx="7769225" cy="4614862"/>
          </a:xfrm>
        </p:spPr>
        <p:txBody>
          <a:bodyPr/>
          <a:lstStyle/>
          <a:p>
            <a:pPr eaLnBrk="1" hangingPunct="1">
              <a:lnSpc>
                <a:spcPct val="80000"/>
              </a:lnSpc>
            </a:pPr>
            <a:r>
              <a:rPr lang="en-US" altLang="en-US" sz="2000"/>
              <a:t>You may also wish to discuss your study in broader terms; say why you may not have got the results/effect you anticipated i.e. sample size too small, not enough control of extraneous variables or  inappropriate measures of performance. </a:t>
            </a:r>
          </a:p>
          <a:p>
            <a:pPr eaLnBrk="1" hangingPunct="1">
              <a:lnSpc>
                <a:spcPct val="80000"/>
              </a:lnSpc>
            </a:pPr>
            <a:r>
              <a:rPr lang="en-US" altLang="en-US" sz="2000"/>
              <a:t>What strengths did your study have?</a:t>
            </a:r>
          </a:p>
          <a:p>
            <a:pPr lvl="1" eaLnBrk="1" hangingPunct="1">
              <a:lnSpc>
                <a:spcPct val="80000"/>
              </a:lnSpc>
            </a:pPr>
            <a:r>
              <a:rPr lang="en-US" altLang="en-US">
                <a:solidFill>
                  <a:srgbClr val="0066FF"/>
                </a:solidFill>
              </a:rPr>
              <a:t>Has this ever been done before?</a:t>
            </a:r>
          </a:p>
          <a:p>
            <a:pPr lvl="1" eaLnBrk="1" hangingPunct="1">
              <a:lnSpc>
                <a:spcPct val="80000"/>
              </a:lnSpc>
            </a:pPr>
            <a:r>
              <a:rPr lang="en-US" altLang="en-US">
                <a:solidFill>
                  <a:srgbClr val="0066FF"/>
                </a:solidFill>
              </a:rPr>
              <a:t>In this way? - Type of methods used</a:t>
            </a:r>
          </a:p>
          <a:p>
            <a:pPr lvl="1" eaLnBrk="1" hangingPunct="1">
              <a:lnSpc>
                <a:spcPct val="80000"/>
              </a:lnSpc>
            </a:pPr>
            <a:r>
              <a:rPr lang="en-US" altLang="en-US">
                <a:solidFill>
                  <a:srgbClr val="0066FF"/>
                </a:solidFill>
              </a:rPr>
              <a:t>Sample of participants</a:t>
            </a:r>
          </a:p>
          <a:p>
            <a:pPr eaLnBrk="1" hangingPunct="1">
              <a:lnSpc>
                <a:spcPct val="80000"/>
              </a:lnSpc>
            </a:pPr>
            <a:r>
              <a:rPr lang="en-US" altLang="en-US" sz="2000"/>
              <a:t>What weaknesses did your study have?</a:t>
            </a:r>
          </a:p>
          <a:p>
            <a:pPr lvl="1" eaLnBrk="1" hangingPunct="1">
              <a:lnSpc>
                <a:spcPct val="80000"/>
              </a:lnSpc>
            </a:pPr>
            <a:r>
              <a:rPr lang="en-US" altLang="en-US">
                <a:solidFill>
                  <a:srgbClr val="0066FF"/>
                </a:solidFill>
              </a:rPr>
              <a:t>Time limitations – what impact did this have</a:t>
            </a:r>
          </a:p>
          <a:p>
            <a:pPr lvl="1" eaLnBrk="1" hangingPunct="1">
              <a:lnSpc>
                <a:spcPct val="80000"/>
              </a:lnSpc>
            </a:pPr>
            <a:r>
              <a:rPr lang="en-US" altLang="en-US">
                <a:solidFill>
                  <a:srgbClr val="0066FF"/>
                </a:solidFill>
              </a:rPr>
              <a:t>Sample of participants – size etc…</a:t>
            </a:r>
          </a:p>
        </p:txBody>
      </p:sp>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48A2737D-C971-CB27-24B1-8A460E06775E}"/>
              </a:ext>
            </a:extLst>
          </p:cNvPr>
          <p:cNvSpPr>
            <a:spLocks noGrp="1" noChangeArrowheads="1"/>
          </p:cNvSpPr>
          <p:nvPr>
            <p:ph type="title"/>
          </p:nvPr>
        </p:nvSpPr>
        <p:spPr>
          <a:xfrm>
            <a:off x="971550" y="485775"/>
            <a:ext cx="7772400" cy="1143000"/>
          </a:xfrm>
        </p:spPr>
        <p:txBody>
          <a:bodyPr/>
          <a:lstStyle/>
          <a:p>
            <a:pPr eaLnBrk="1" hangingPunct="1"/>
            <a:r>
              <a:rPr lang="en-GB" altLang="en-US"/>
              <a:t>Practical Implications.</a:t>
            </a:r>
            <a:endParaRPr lang="en-US" altLang="en-US"/>
          </a:p>
        </p:txBody>
      </p:sp>
      <p:sp>
        <p:nvSpPr>
          <p:cNvPr id="13315" name="Rectangle 3">
            <a:extLst>
              <a:ext uri="{FF2B5EF4-FFF2-40B4-BE49-F238E27FC236}">
                <a16:creationId xmlns:a16="http://schemas.microsoft.com/office/drawing/2014/main" id="{D771EA58-2FB8-DB3F-8A85-B5B0F4662A0F}"/>
              </a:ext>
            </a:extLst>
          </p:cNvPr>
          <p:cNvSpPr>
            <a:spLocks noGrp="1" noChangeArrowheads="1"/>
          </p:cNvSpPr>
          <p:nvPr>
            <p:ph idx="1"/>
          </p:nvPr>
        </p:nvSpPr>
        <p:spPr>
          <a:xfrm>
            <a:off x="827088" y="1628775"/>
            <a:ext cx="7769225" cy="4614863"/>
          </a:xfrm>
        </p:spPr>
        <p:txBody>
          <a:bodyPr rtlCol="0">
            <a:normAutofit/>
          </a:bodyPr>
          <a:lstStyle/>
          <a:p>
            <a:pPr eaLnBrk="1" fontAlgn="auto" hangingPunct="1">
              <a:lnSpc>
                <a:spcPct val="80000"/>
              </a:lnSpc>
              <a:buFont typeface="Arial"/>
              <a:buChar char="•"/>
              <a:defRPr/>
            </a:pPr>
            <a:r>
              <a:rPr lang="en-US" altLang="en-US" sz="2800" dirty="0">
                <a:solidFill>
                  <a:schemeClr val="tx1">
                    <a:lumMod val="85000"/>
                    <a:lumOff val="15000"/>
                  </a:schemeClr>
                </a:solidFill>
                <a:ea typeface="+mn-ea"/>
                <a:cs typeface="+mn-cs"/>
              </a:rPr>
              <a:t>Finally, you may wish to suggest the implications of the results for practical situations. </a:t>
            </a:r>
          </a:p>
          <a:p>
            <a:pPr eaLnBrk="1" fontAlgn="auto" hangingPunct="1">
              <a:lnSpc>
                <a:spcPct val="80000"/>
              </a:lnSpc>
              <a:buFont typeface="Arial"/>
              <a:buChar char="•"/>
              <a:defRPr/>
            </a:pPr>
            <a:r>
              <a:rPr lang="en-US" altLang="en-US" sz="2800" dirty="0">
                <a:solidFill>
                  <a:schemeClr val="tx1">
                    <a:lumMod val="85000"/>
                    <a:lumOff val="15000"/>
                  </a:schemeClr>
                </a:solidFill>
                <a:ea typeface="+mn-ea"/>
                <a:cs typeface="+mn-cs"/>
              </a:rPr>
              <a:t>If you have established: </a:t>
            </a:r>
          </a:p>
          <a:p>
            <a:pPr lvl="1" eaLnBrk="1" fontAlgn="auto" hangingPunct="1">
              <a:lnSpc>
                <a:spcPct val="80000"/>
              </a:lnSpc>
              <a:buFont typeface="Arial"/>
              <a:buChar char="•"/>
              <a:defRPr/>
            </a:pPr>
            <a:r>
              <a:rPr lang="en-US" altLang="en-US" dirty="0" err="1">
                <a:solidFill>
                  <a:srgbClr val="0066FF"/>
                </a:solidFill>
                <a:ea typeface="+mn-ea"/>
              </a:rPr>
              <a:t>Behavioural</a:t>
            </a:r>
            <a:r>
              <a:rPr lang="en-US" altLang="en-US" dirty="0">
                <a:solidFill>
                  <a:srgbClr val="0066FF"/>
                </a:solidFill>
                <a:ea typeface="+mn-ea"/>
              </a:rPr>
              <a:t> regulation to exercise (to and above recommended guidelines / below)…</a:t>
            </a:r>
          </a:p>
          <a:p>
            <a:pPr eaLnBrk="1" fontAlgn="auto" hangingPunct="1">
              <a:lnSpc>
                <a:spcPct val="80000"/>
              </a:lnSpc>
              <a:buFont typeface="Arial"/>
              <a:buChar char="•"/>
              <a:defRPr/>
            </a:pPr>
            <a:r>
              <a:rPr lang="en-US" altLang="en-US" sz="2800" dirty="0">
                <a:solidFill>
                  <a:schemeClr val="tx1">
                    <a:lumMod val="85000"/>
                    <a:lumOff val="15000"/>
                  </a:schemeClr>
                </a:solidFill>
                <a:ea typeface="+mn-ea"/>
                <a:cs typeface="+mn-cs"/>
              </a:rPr>
              <a:t>Who is this information going to be useful for?</a:t>
            </a:r>
          </a:p>
          <a:p>
            <a:pPr eaLnBrk="1" fontAlgn="auto" hangingPunct="1">
              <a:lnSpc>
                <a:spcPct val="80000"/>
              </a:lnSpc>
              <a:buFont typeface="Arial"/>
              <a:buChar char="•"/>
              <a:defRPr/>
            </a:pPr>
            <a:r>
              <a:rPr lang="en-US" altLang="en-US" sz="2800" dirty="0">
                <a:solidFill>
                  <a:schemeClr val="tx1">
                    <a:lumMod val="85000"/>
                    <a:lumOff val="15000"/>
                  </a:schemeClr>
                </a:solidFill>
                <a:ea typeface="+mn-ea"/>
                <a:cs typeface="+mn-cs"/>
              </a:rPr>
              <a:t>How could this information be used by these people?</a:t>
            </a:r>
          </a:p>
          <a:p>
            <a:pPr eaLnBrk="1" fontAlgn="auto" hangingPunct="1">
              <a:lnSpc>
                <a:spcPct val="80000"/>
              </a:lnSpc>
              <a:buFont typeface="Arial"/>
              <a:buChar char="•"/>
              <a:defRPr/>
            </a:pPr>
            <a:r>
              <a:rPr lang="en-US" altLang="en-US" sz="2800" dirty="0">
                <a:solidFill>
                  <a:schemeClr val="tx1">
                    <a:lumMod val="85000"/>
                    <a:lumOff val="15000"/>
                  </a:schemeClr>
                </a:solidFill>
                <a:ea typeface="+mn-ea"/>
                <a:cs typeface="+mn-cs"/>
              </a:rPr>
              <a:t>You are again providing reasons why your study was worthwhile.</a:t>
            </a:r>
          </a:p>
        </p:txBody>
      </p:sp>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0C61B0DF-BE0F-85C2-32B3-84162542F13D}"/>
              </a:ext>
            </a:extLst>
          </p:cNvPr>
          <p:cNvSpPr>
            <a:spLocks noGrp="1" noChangeArrowheads="1"/>
          </p:cNvSpPr>
          <p:nvPr>
            <p:ph type="title"/>
          </p:nvPr>
        </p:nvSpPr>
        <p:spPr>
          <a:xfrm>
            <a:off x="1033463" y="476250"/>
            <a:ext cx="7772400" cy="1143000"/>
          </a:xfrm>
        </p:spPr>
        <p:txBody>
          <a:bodyPr/>
          <a:lstStyle/>
          <a:p>
            <a:pPr eaLnBrk="1" hangingPunct="1"/>
            <a:r>
              <a:rPr lang="en-GB" altLang="en-US"/>
              <a:t>Directions for Future Research.</a:t>
            </a:r>
            <a:endParaRPr lang="en-US" altLang="en-US"/>
          </a:p>
        </p:txBody>
      </p:sp>
      <p:sp>
        <p:nvSpPr>
          <p:cNvPr id="14339" name="Rectangle 3">
            <a:extLst>
              <a:ext uri="{FF2B5EF4-FFF2-40B4-BE49-F238E27FC236}">
                <a16:creationId xmlns:a16="http://schemas.microsoft.com/office/drawing/2014/main" id="{ECE899F7-DE59-099D-88E3-24F94D6A7130}"/>
              </a:ext>
            </a:extLst>
          </p:cNvPr>
          <p:cNvSpPr>
            <a:spLocks noGrp="1" noChangeArrowheads="1"/>
          </p:cNvSpPr>
          <p:nvPr>
            <p:ph idx="1"/>
          </p:nvPr>
        </p:nvSpPr>
        <p:spPr>
          <a:xfrm>
            <a:off x="1116013" y="1766888"/>
            <a:ext cx="7715250" cy="4830762"/>
          </a:xfrm>
        </p:spPr>
        <p:txBody>
          <a:bodyPr rtlCol="0">
            <a:normAutofit/>
          </a:bodyPr>
          <a:lstStyle/>
          <a:p>
            <a:pPr eaLnBrk="1" fontAlgn="auto" hangingPunct="1">
              <a:buFont typeface="Arial"/>
              <a:buChar char="•"/>
              <a:defRPr/>
            </a:pPr>
            <a:r>
              <a:rPr lang="en-US" altLang="en-US" sz="2800" dirty="0">
                <a:solidFill>
                  <a:schemeClr val="tx1">
                    <a:lumMod val="85000"/>
                    <a:lumOff val="15000"/>
                  </a:schemeClr>
                </a:solidFill>
                <a:ea typeface="+mn-ea"/>
                <a:cs typeface="+mn-cs"/>
              </a:rPr>
              <a:t>Suggest avenues of future research in the field.</a:t>
            </a:r>
          </a:p>
          <a:p>
            <a:pPr eaLnBrk="1" fontAlgn="auto" hangingPunct="1">
              <a:buFont typeface="Arial"/>
              <a:buChar char="•"/>
              <a:defRPr/>
            </a:pPr>
            <a:r>
              <a:rPr lang="en-US" altLang="en-US" sz="2800" dirty="0">
                <a:solidFill>
                  <a:schemeClr val="tx1">
                    <a:lumMod val="85000"/>
                    <a:lumOff val="15000"/>
                  </a:schemeClr>
                </a:solidFill>
                <a:ea typeface="+mn-ea"/>
                <a:cs typeface="+mn-cs"/>
              </a:rPr>
              <a:t>From conducting your research you may be aware early on of how the study could be improved.</a:t>
            </a:r>
          </a:p>
          <a:p>
            <a:pPr eaLnBrk="1" fontAlgn="auto" hangingPunct="1">
              <a:buFont typeface="Arial"/>
              <a:buChar char="•"/>
              <a:defRPr/>
            </a:pPr>
            <a:r>
              <a:rPr lang="en-US" altLang="en-US" sz="2800" dirty="0">
                <a:solidFill>
                  <a:schemeClr val="tx1">
                    <a:lumMod val="85000"/>
                    <a:lumOff val="15000"/>
                  </a:schemeClr>
                </a:solidFill>
                <a:ea typeface="+mn-ea"/>
                <a:cs typeface="+mn-cs"/>
              </a:rPr>
              <a:t>Different methods:</a:t>
            </a:r>
            <a:endParaRPr lang="en-US" altLang="en-US" dirty="0">
              <a:solidFill>
                <a:srgbClr val="0066FF"/>
              </a:solidFill>
              <a:ea typeface="+mn-ea"/>
            </a:endParaRPr>
          </a:p>
          <a:p>
            <a:pPr lvl="1" eaLnBrk="1" fontAlgn="auto" hangingPunct="1">
              <a:buFont typeface="Arial"/>
              <a:buChar char="•"/>
              <a:defRPr/>
            </a:pPr>
            <a:r>
              <a:rPr lang="en-US" altLang="en-US" dirty="0">
                <a:solidFill>
                  <a:srgbClr val="0066FF"/>
                </a:solidFill>
                <a:ea typeface="+mn-ea"/>
              </a:rPr>
              <a:t>Alternative questionnaire</a:t>
            </a:r>
          </a:p>
          <a:p>
            <a:pPr lvl="1" eaLnBrk="1" fontAlgn="auto" hangingPunct="1">
              <a:buFont typeface="Arial"/>
              <a:buChar char="•"/>
              <a:defRPr/>
            </a:pPr>
            <a:r>
              <a:rPr lang="en-US" altLang="en-US" dirty="0">
                <a:solidFill>
                  <a:srgbClr val="0066FF"/>
                </a:solidFill>
                <a:ea typeface="+mn-ea"/>
              </a:rPr>
              <a:t>Interview or focus group</a:t>
            </a:r>
          </a:p>
          <a:p>
            <a:pPr eaLnBrk="1" fontAlgn="auto" hangingPunct="1">
              <a:buFont typeface="Arial"/>
              <a:buChar char="•"/>
              <a:defRPr/>
            </a:pPr>
            <a:r>
              <a:rPr lang="en-US" altLang="en-US" sz="2800" dirty="0">
                <a:solidFill>
                  <a:schemeClr val="tx1">
                    <a:lumMod val="85000"/>
                    <a:lumOff val="15000"/>
                  </a:schemeClr>
                </a:solidFill>
                <a:ea typeface="+mn-ea"/>
                <a:cs typeface="+mn-cs"/>
              </a:rPr>
              <a:t>Different sample:</a:t>
            </a:r>
          </a:p>
          <a:p>
            <a:pPr lvl="1" eaLnBrk="1" fontAlgn="auto" hangingPunct="1">
              <a:buFont typeface="Arial"/>
              <a:buChar char="•"/>
              <a:defRPr/>
            </a:pPr>
            <a:r>
              <a:rPr lang="en-US" altLang="en-US" dirty="0">
                <a:solidFill>
                  <a:srgbClr val="0066FF"/>
                </a:solidFill>
                <a:ea typeface="+mn-ea"/>
              </a:rPr>
              <a:t>Expand to further populations</a:t>
            </a:r>
          </a:p>
          <a:p>
            <a:pPr eaLnBrk="1" fontAlgn="auto" hangingPunct="1">
              <a:buFontTx/>
              <a:buNone/>
              <a:defRPr/>
            </a:pPr>
            <a:endParaRPr lang="en-US" altLang="en-US" sz="2800" dirty="0">
              <a:solidFill>
                <a:srgbClr val="0066FF"/>
              </a:solidFill>
              <a:ea typeface="+mn-ea"/>
              <a:cs typeface="+mn-cs"/>
            </a:endParaRPr>
          </a:p>
          <a:p>
            <a:pPr eaLnBrk="1" fontAlgn="auto" hangingPunct="1">
              <a:buFontTx/>
              <a:buNone/>
              <a:defRPr/>
            </a:pPr>
            <a:endParaRPr lang="en-US" altLang="en-US" sz="2800" dirty="0">
              <a:solidFill>
                <a:srgbClr val="0066FF"/>
              </a:solidFill>
              <a:ea typeface="+mn-ea"/>
              <a:cs typeface="+mn-cs"/>
            </a:endParaRPr>
          </a:p>
          <a:p>
            <a:pPr eaLnBrk="1" fontAlgn="auto" hangingPunct="1">
              <a:buFont typeface="Arial"/>
              <a:buChar char="•"/>
              <a:defRPr/>
            </a:pPr>
            <a:endParaRPr lang="en-US" altLang="en-US" sz="2800" dirty="0">
              <a:solidFill>
                <a:schemeClr val="tx1">
                  <a:lumMod val="85000"/>
                  <a:lumOff val="15000"/>
                </a:schemeClr>
              </a:solidFill>
              <a:ea typeface="+mn-ea"/>
              <a:cs typeface="+mn-cs"/>
            </a:endParaRPr>
          </a:p>
          <a:p>
            <a:pPr eaLnBrk="1" fontAlgn="auto" hangingPunct="1">
              <a:buFont typeface="Arial"/>
              <a:buChar char="•"/>
              <a:defRPr/>
            </a:pPr>
            <a:endParaRPr lang="en-US" altLang="en-US" sz="2800" dirty="0">
              <a:solidFill>
                <a:schemeClr val="tx1">
                  <a:lumMod val="85000"/>
                  <a:lumOff val="15000"/>
                </a:schemeClr>
              </a:solidFill>
              <a:ea typeface="+mn-ea"/>
              <a:cs typeface="+mn-cs"/>
            </a:endParaRPr>
          </a:p>
        </p:txBody>
      </p:sp>
    </p:spTree>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13678B85-CD03-B2F9-E68F-625304A0F72F}"/>
              </a:ext>
            </a:extLst>
          </p:cNvPr>
          <p:cNvSpPr>
            <a:spLocks noGrp="1"/>
          </p:cNvSpPr>
          <p:nvPr>
            <p:ph type="title"/>
          </p:nvPr>
        </p:nvSpPr>
        <p:spPr/>
        <p:txBody>
          <a:bodyPr/>
          <a:lstStyle/>
          <a:p>
            <a:pPr eaLnBrk="1" hangingPunct="1"/>
            <a:r>
              <a:rPr lang="en-GB" altLang="en-US"/>
              <a:t>References</a:t>
            </a:r>
          </a:p>
        </p:txBody>
      </p:sp>
      <p:sp>
        <p:nvSpPr>
          <p:cNvPr id="19459" name="Rectangle 3">
            <a:extLst>
              <a:ext uri="{FF2B5EF4-FFF2-40B4-BE49-F238E27FC236}">
                <a16:creationId xmlns:a16="http://schemas.microsoft.com/office/drawing/2014/main" id="{BB791720-191B-1D5C-475E-A3919B162117}"/>
              </a:ext>
            </a:extLst>
          </p:cNvPr>
          <p:cNvSpPr>
            <a:spLocks noGrp="1"/>
          </p:cNvSpPr>
          <p:nvPr>
            <p:ph idx="1"/>
          </p:nvPr>
        </p:nvSpPr>
        <p:spPr/>
        <p:txBody>
          <a:bodyPr/>
          <a:lstStyle/>
          <a:p>
            <a:pPr eaLnBrk="1" hangingPunct="1"/>
            <a:r>
              <a:rPr lang="en-GB" altLang="en-US"/>
              <a:t>You should give full references for all those articles / sources cited in the report. </a:t>
            </a:r>
          </a:p>
          <a:p>
            <a:pPr eaLnBrk="1" hangingPunct="1"/>
            <a:r>
              <a:rPr lang="en-GB" altLang="en-US"/>
              <a:t>Different styles of referencing - see books / journal articles for examples. </a:t>
            </a:r>
          </a:p>
          <a:p>
            <a:pPr eaLnBrk="1" hangingPunct="1"/>
            <a:r>
              <a:rPr lang="en-GB" altLang="en-US"/>
              <a:t>Provide Author, year of publication, title of book / article, Journal, volume &amp; number, publisher.</a:t>
            </a:r>
          </a:p>
          <a:p>
            <a:pPr eaLnBrk="1" hangingPunct="1"/>
            <a:endParaRPr lang="en-GB" altLang="en-US"/>
          </a:p>
          <a:p>
            <a:pPr eaLnBrk="1" hangingPunct="1"/>
            <a:r>
              <a:rPr lang="en-GB" altLang="en-US"/>
              <a:t>UWTSD - referencing guide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wipe(left)">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wipe(left)">
                                      <p:cBhvr>
                                        <p:cTn id="12" dur="500"/>
                                        <p:tgtEl>
                                          <p:spTgt spid="1945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9459">
                                            <p:txEl>
                                              <p:pRg st="2" end="2"/>
                                            </p:txEl>
                                          </p:spTgt>
                                        </p:tgtEl>
                                        <p:attrNameLst>
                                          <p:attrName>style.visibility</p:attrName>
                                        </p:attrNameLst>
                                      </p:cBhvr>
                                      <p:to>
                                        <p:strVal val="visible"/>
                                      </p:to>
                                    </p:set>
                                    <p:animEffect transition="in" filter="wipe(left)">
                                      <p:cBhvr>
                                        <p:cTn id="17" dur="500"/>
                                        <p:tgtEl>
                                          <p:spTgt spid="1945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9459">
                                            <p:txEl>
                                              <p:pRg st="4" end="4"/>
                                            </p:txEl>
                                          </p:spTgt>
                                        </p:tgtEl>
                                        <p:attrNameLst>
                                          <p:attrName>style.visibility</p:attrName>
                                        </p:attrNameLst>
                                      </p:cBhvr>
                                      <p:to>
                                        <p:strVal val="visible"/>
                                      </p:to>
                                    </p:set>
                                    <p:animEffect transition="in" filter="wipe(left)">
                                      <p:cBhvr>
                                        <p:cTn id="22" dur="500"/>
                                        <p:tgtEl>
                                          <p:spTgt spid="194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BA982FA8-C24B-62D7-C343-0AC3AEB63E77}"/>
              </a:ext>
            </a:extLst>
          </p:cNvPr>
          <p:cNvSpPr>
            <a:spLocks noGrp="1" noChangeArrowheads="1"/>
          </p:cNvSpPr>
          <p:nvPr>
            <p:ph type="title"/>
          </p:nvPr>
        </p:nvSpPr>
        <p:spPr>
          <a:xfrm>
            <a:off x="827088" y="549275"/>
            <a:ext cx="7772400" cy="1143000"/>
          </a:xfrm>
        </p:spPr>
        <p:txBody>
          <a:bodyPr/>
          <a:lstStyle/>
          <a:p>
            <a:pPr eaLnBrk="1" hangingPunct="1"/>
            <a:r>
              <a:rPr lang="en-GB" altLang="en-US"/>
              <a:t>General Presentation Rules…</a:t>
            </a:r>
            <a:endParaRPr lang="en-US" altLang="en-US"/>
          </a:p>
        </p:txBody>
      </p:sp>
      <p:sp>
        <p:nvSpPr>
          <p:cNvPr id="41987" name="Rectangle 3">
            <a:extLst>
              <a:ext uri="{FF2B5EF4-FFF2-40B4-BE49-F238E27FC236}">
                <a16:creationId xmlns:a16="http://schemas.microsoft.com/office/drawing/2014/main" id="{9A6E5CD7-BE39-1EA1-4F45-97C8A61D453A}"/>
              </a:ext>
            </a:extLst>
          </p:cNvPr>
          <p:cNvSpPr>
            <a:spLocks noGrp="1" noChangeArrowheads="1"/>
          </p:cNvSpPr>
          <p:nvPr>
            <p:ph idx="1"/>
          </p:nvPr>
        </p:nvSpPr>
        <p:spPr>
          <a:xfrm>
            <a:off x="1062038" y="1766888"/>
            <a:ext cx="7769225" cy="5091112"/>
          </a:xfrm>
        </p:spPr>
        <p:txBody>
          <a:bodyPr/>
          <a:lstStyle/>
          <a:p>
            <a:pPr eaLnBrk="1" hangingPunct="1">
              <a:lnSpc>
                <a:spcPct val="90000"/>
              </a:lnSpc>
            </a:pPr>
            <a:endParaRPr lang="en-GB" altLang="en-US">
              <a:solidFill>
                <a:srgbClr val="0066FF"/>
              </a:solidFill>
            </a:endParaRPr>
          </a:p>
        </p:txBody>
      </p:sp>
    </p:spTree>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10F09DA6-7C5F-8808-6820-D4747C26531E}"/>
              </a:ext>
            </a:extLst>
          </p:cNvPr>
          <p:cNvSpPr>
            <a:spLocks noGrp="1" noChangeArrowheads="1"/>
          </p:cNvSpPr>
          <p:nvPr>
            <p:ph type="title"/>
          </p:nvPr>
        </p:nvSpPr>
        <p:spPr/>
        <p:txBody>
          <a:bodyPr/>
          <a:lstStyle/>
          <a:p>
            <a:pPr eaLnBrk="1" hangingPunct="1"/>
            <a:endParaRPr lang="en-GB" altLang="en-US"/>
          </a:p>
        </p:txBody>
      </p:sp>
      <p:sp>
        <p:nvSpPr>
          <p:cNvPr id="44035" name="Rectangle 3">
            <a:extLst>
              <a:ext uri="{FF2B5EF4-FFF2-40B4-BE49-F238E27FC236}">
                <a16:creationId xmlns:a16="http://schemas.microsoft.com/office/drawing/2014/main" id="{82B11C6B-39B2-C151-C8CF-3A41F120B5DB}"/>
              </a:ext>
            </a:extLst>
          </p:cNvPr>
          <p:cNvSpPr>
            <a:spLocks noGrp="1" noChangeArrowheads="1"/>
          </p:cNvSpPr>
          <p:nvPr>
            <p:ph idx="1"/>
          </p:nvPr>
        </p:nvSpPr>
        <p:spPr>
          <a:xfrm>
            <a:off x="1042988" y="1412875"/>
            <a:ext cx="7769225" cy="5043488"/>
          </a:xfrm>
        </p:spPr>
        <p:txBody>
          <a:bodyPr/>
          <a:lstStyle/>
          <a:p>
            <a:pPr eaLnBrk="1" hangingPunct="1"/>
            <a:r>
              <a:rPr lang="en-US" altLang="en-US"/>
              <a:t>Write in the third person only throughout your discussion.</a:t>
            </a:r>
          </a:p>
          <a:p>
            <a:pPr lvl="1" eaLnBrk="1" hangingPunct="1"/>
            <a:r>
              <a:rPr lang="en-US" altLang="en-US" sz="2200">
                <a:solidFill>
                  <a:srgbClr val="006699"/>
                </a:solidFill>
              </a:rPr>
              <a:t>The results of the current study support the work of Davies (2004) by suggesting that…..</a:t>
            </a:r>
          </a:p>
          <a:p>
            <a:pPr eaLnBrk="1" hangingPunct="1"/>
            <a:r>
              <a:rPr lang="en-US" altLang="en-US"/>
              <a:t>Past tense.</a:t>
            </a:r>
          </a:p>
          <a:p>
            <a:pPr eaLnBrk="1" hangingPunct="1"/>
            <a:r>
              <a:rPr lang="en-US" altLang="en-US"/>
              <a:t>Discussion becomes more speculative towards the end.</a:t>
            </a:r>
          </a:p>
          <a:p>
            <a:pPr lvl="1" eaLnBrk="1" hangingPunct="1"/>
            <a:r>
              <a:rPr lang="en-US" altLang="en-US" sz="2200">
                <a:solidFill>
                  <a:srgbClr val="3366FF"/>
                </a:solidFill>
              </a:rPr>
              <a:t>Suggesting reasons for findings</a:t>
            </a:r>
          </a:p>
          <a:p>
            <a:pPr lvl="1" eaLnBrk="1" hangingPunct="1"/>
            <a:r>
              <a:rPr lang="en-US" altLang="en-US" sz="2200">
                <a:solidFill>
                  <a:srgbClr val="3366FF"/>
                </a:solidFill>
              </a:rPr>
              <a:t>Practical application.</a:t>
            </a:r>
          </a:p>
          <a:p>
            <a:pPr eaLnBrk="1" hangingPunct="1"/>
            <a:r>
              <a:rPr lang="en-US" altLang="en-US"/>
              <a:t>Suggest ideas for future research to test this speculation.</a:t>
            </a:r>
          </a:p>
          <a:p>
            <a:pPr eaLnBrk="1" hangingPunct="1">
              <a:buFontTx/>
              <a:buNone/>
            </a:pPr>
            <a:endParaRPr lang="en-US" altLang="en-US"/>
          </a:p>
          <a:p>
            <a:pPr eaLnBrk="1" hangingPunct="1"/>
            <a:endParaRPr lang="en-GB" altLang="en-US"/>
          </a:p>
        </p:txBody>
      </p:sp>
    </p:spTree>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D2122A8C-575A-9FDD-E619-6E079DC8FAD6}"/>
              </a:ext>
            </a:extLst>
          </p:cNvPr>
          <p:cNvSpPr>
            <a:spLocks noGrp="1" noChangeArrowheads="1"/>
          </p:cNvSpPr>
          <p:nvPr>
            <p:ph type="title"/>
          </p:nvPr>
        </p:nvSpPr>
        <p:spPr>
          <a:xfrm>
            <a:off x="611188" y="836613"/>
            <a:ext cx="7772400" cy="1143000"/>
          </a:xfrm>
        </p:spPr>
        <p:txBody>
          <a:bodyPr/>
          <a:lstStyle/>
          <a:p>
            <a:pPr eaLnBrk="1" hangingPunct="1"/>
            <a:r>
              <a:rPr lang="en-GB" altLang="en-US"/>
              <a:t>Summary</a:t>
            </a:r>
            <a:endParaRPr lang="en-US" altLang="en-US"/>
          </a:p>
        </p:txBody>
      </p:sp>
      <p:sp>
        <p:nvSpPr>
          <p:cNvPr id="45059" name="Rectangle 3">
            <a:extLst>
              <a:ext uri="{FF2B5EF4-FFF2-40B4-BE49-F238E27FC236}">
                <a16:creationId xmlns:a16="http://schemas.microsoft.com/office/drawing/2014/main" id="{BFF2F65A-EDD8-CCB6-4146-FB8FBC23BBDC}"/>
              </a:ext>
            </a:extLst>
          </p:cNvPr>
          <p:cNvSpPr>
            <a:spLocks noGrp="1" noChangeArrowheads="1"/>
          </p:cNvSpPr>
          <p:nvPr>
            <p:ph idx="1"/>
          </p:nvPr>
        </p:nvSpPr>
        <p:spPr>
          <a:xfrm>
            <a:off x="971550" y="2492375"/>
            <a:ext cx="7769225" cy="4614863"/>
          </a:xfrm>
        </p:spPr>
        <p:txBody>
          <a:bodyPr/>
          <a:lstStyle/>
          <a:p>
            <a:pPr marL="609600" indent="-609600" eaLnBrk="1" hangingPunct="1"/>
            <a:r>
              <a:rPr lang="en-US" altLang="en-US"/>
              <a:t>Structure of the discussion section:</a:t>
            </a:r>
          </a:p>
          <a:p>
            <a:pPr marL="990600" lvl="1" indent="-533400" eaLnBrk="1" hangingPunct="1"/>
            <a:r>
              <a:rPr lang="en-GB" altLang="en-US">
                <a:solidFill>
                  <a:srgbClr val="3366FF"/>
                </a:solidFill>
              </a:rPr>
              <a:t>Introduction of key findings from your results.</a:t>
            </a:r>
          </a:p>
          <a:p>
            <a:pPr marL="990600" lvl="1" indent="-533400" eaLnBrk="1" hangingPunct="1"/>
            <a:r>
              <a:rPr lang="en-GB" altLang="en-US"/>
              <a:t>Relating your results to previous research.</a:t>
            </a:r>
          </a:p>
          <a:p>
            <a:pPr marL="990600" lvl="1" indent="-533400" eaLnBrk="1" hangingPunct="1"/>
            <a:r>
              <a:rPr lang="en-GB" altLang="en-US">
                <a:solidFill>
                  <a:srgbClr val="3366FF"/>
                </a:solidFill>
              </a:rPr>
              <a:t>Suggest reasons for your findings.</a:t>
            </a:r>
          </a:p>
          <a:p>
            <a:pPr marL="990600" lvl="1" indent="-533400" eaLnBrk="1" hangingPunct="1"/>
            <a:r>
              <a:rPr lang="en-GB" altLang="en-US"/>
              <a:t>Strengths and limitations of your study.</a:t>
            </a:r>
          </a:p>
          <a:p>
            <a:pPr marL="990600" lvl="1" indent="-533400" eaLnBrk="1" hangingPunct="1"/>
            <a:r>
              <a:rPr lang="en-GB" altLang="en-US">
                <a:solidFill>
                  <a:srgbClr val="3366FF"/>
                </a:solidFill>
              </a:rPr>
              <a:t>Practical implications.</a:t>
            </a:r>
          </a:p>
          <a:p>
            <a:pPr marL="990600" lvl="1" indent="-533400" eaLnBrk="1" hangingPunct="1"/>
            <a:r>
              <a:rPr lang="en-GB" altLang="en-US"/>
              <a:t>Directions for future research.</a:t>
            </a:r>
            <a:endParaRPr lang="en-US" altLang="en-US"/>
          </a:p>
        </p:txBody>
      </p:sp>
    </p:spTree>
  </p:cSld>
  <p:clrMapOvr>
    <a:masterClrMapping/>
  </p:clrMapOvr>
  <p:transition spd="slow"/>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Flow</Template>
  <TotalTime>1988</TotalTime>
  <Words>1617</Words>
  <Application>Microsoft Macintosh PowerPoint</Application>
  <PresentationFormat>On-screen Show (4:3)</PresentationFormat>
  <Paragraphs>190</Paragraphs>
  <Slides>28</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ＭＳ Ｐゴシック</vt:lpstr>
      <vt:lpstr>Arial</vt:lpstr>
      <vt:lpstr>Calibri</vt:lpstr>
      <vt:lpstr>Constantia</vt:lpstr>
      <vt:lpstr>Monotype Sorts</vt:lpstr>
      <vt:lpstr>Times New Roman</vt:lpstr>
      <vt:lpstr>Wingdings 2</vt:lpstr>
      <vt:lpstr>Flow</vt:lpstr>
      <vt:lpstr>Writing a Laboratory (research) Report  Introduction to Exercise Psychology  Alison Connaughton Week 4 - Thursday </vt:lpstr>
      <vt:lpstr>Motivation for taking part in exercise</vt:lpstr>
      <vt:lpstr>PowerPoint Presentation</vt:lpstr>
      <vt:lpstr>Title:</vt:lpstr>
      <vt:lpstr>Introduction</vt:lpstr>
      <vt:lpstr>Introduction continued… </vt:lpstr>
      <vt:lpstr>Method</vt:lpstr>
      <vt:lpstr>Instrumentation &amp; Design</vt:lpstr>
      <vt:lpstr>Results</vt:lpstr>
      <vt:lpstr>PowerPoint Presentation</vt:lpstr>
      <vt:lpstr>PowerPoint Presentation</vt:lpstr>
      <vt:lpstr>Example Figure and Table</vt:lpstr>
      <vt:lpstr>Results continued...</vt:lpstr>
      <vt:lpstr>What is the Purpose of the Discussion Section?</vt:lpstr>
      <vt:lpstr>Discussion</vt:lpstr>
      <vt:lpstr>Discussion</vt:lpstr>
      <vt:lpstr>Important Components of the Discussion Section</vt:lpstr>
      <vt:lpstr>Introduction of Key Findings From Your Results.</vt:lpstr>
      <vt:lpstr>Relating Your Results to Previous Research.</vt:lpstr>
      <vt:lpstr>Relating to Previous Theory / Models Proposed to Explain Behaviour</vt:lpstr>
      <vt:lpstr>Suggest Reasons for Your Findings.</vt:lpstr>
      <vt:lpstr>Strengths and Limitations of Your Study.</vt:lpstr>
      <vt:lpstr>Practical Implications.</vt:lpstr>
      <vt:lpstr>Directions for Future Research.</vt:lpstr>
      <vt:lpstr>References</vt:lpstr>
      <vt:lpstr>General Presentation Rules…</vt:lpstr>
      <vt:lpstr>PowerPoint Presentation</vt:lpstr>
      <vt:lpstr>Summary</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 Laboratory Report</dc:title>
  <dc:creator>IT</dc:creator>
  <cp:lastModifiedBy>Alison Connaughton</cp:lastModifiedBy>
  <cp:revision>73</cp:revision>
  <dcterms:created xsi:type="dcterms:W3CDTF">2003-10-02T14:20:24Z</dcterms:created>
  <dcterms:modified xsi:type="dcterms:W3CDTF">2025-10-22T12:17:08Z</dcterms:modified>
</cp:coreProperties>
</file>