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CCFF99"/>
    <a:srgbClr val="009900"/>
    <a:srgbClr val="CCFFCC"/>
    <a:srgbClr val="0000FF"/>
    <a:srgbClr val="FF33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56" autoAdjust="0"/>
    <p:restoredTop sz="94660"/>
  </p:normalViewPr>
  <p:slideViewPr>
    <p:cSldViewPr snapToGrid="0">
      <p:cViewPr>
        <p:scale>
          <a:sx n="80" d="100"/>
          <a:sy n="80" d="100"/>
        </p:scale>
        <p:origin x="-114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2875AB-1698-490C-9DF4-45E8F5A9C6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3B145-C5EF-4836-9AFD-4FC2C14918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476584-7892-4D6E-A550-2D63339AAB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BA82ED-9997-46B0-B8C0-FCE6FB9225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9E92BA-E7EA-41EF-BF65-59F80AC5E1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FE873E-B6A5-4FDC-BAFD-6705B8732F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EB09C2-618A-421A-BF85-678ECF7793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C62D81-2DB7-4D5E-B4D9-4001691C14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BAEAFC-A7E1-496F-BBBB-785FB0D075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40016E-30E5-4007-95CD-B5318D303C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F14618-7281-43BE-9AFB-7D02F70371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7079C32-7223-4DD4-82F6-476C8ED952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0D2087B-DC3D-46A6-A656-7FEA5D4C40D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O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Amgylch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Hecsagon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smtClean="0">
                <a:solidFill>
                  <a:srgbClr val="0066FF"/>
                </a:solidFill>
                <a:latin typeface="Comic Sans MS" pitchFamily="66" charset="0"/>
              </a:rPr>
              <a:t> i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yr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holl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ffordd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amgylch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hecsagon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5" name="AutoShape 21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611126" y="27874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4889500" y="758825"/>
            <a:ext cx="37671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8" name="Text Box 14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9" name="Text Box 15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0" name="AutoShape 16"/>
          <p:cNvSpPr>
            <a:spLocks noChangeArrowheads="1"/>
          </p:cNvSpPr>
          <p:nvPr/>
        </p:nvSpPr>
        <p:spPr bwMode="auto">
          <a:xfrm>
            <a:off x="320634" y="3550723"/>
            <a:ext cx="4263242" cy="258882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=</a:t>
            </a:r>
            <a:endParaRPr lang="en-GB" sz="4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807522" y="5165766"/>
            <a:ext cx="3642241" cy="101913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3" name="Text Box 19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12</a:t>
            </a:r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4" name="Text Box 20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=</a:t>
            </a:r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=</a:t>
            </a:r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96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7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=</a:t>
            </a:r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=</a:t>
            </a:r>
            <a:r>
              <a:rPr lang="en-GB" sz="36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 dirty="0">
                <a:solidFill>
                  <a:srgbClr val="FF3300"/>
                </a:solidFill>
                <a:latin typeface="Comic Sans MS" pitchFamily="66" charset="0"/>
              </a:rPr>
              <a:t>102</a:t>
            </a:r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 dirty="0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826063" y="1650114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909190" y="1578862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114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108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9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yr </a:t>
            </a:r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</a:t>
            </a:r>
            <a:r>
              <a:rPr lang="en-GB" sz="36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228</Words>
  <Application>Microsoft Office PowerPoint</Application>
  <PresentationFormat>On-screen Show (4:3)</PresentationFormat>
  <Paragraphs>127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2014-09-02T16:52:32Z</dcterms:modified>
</cp:coreProperties>
</file>