
<file path=[Content_Types].xml><?xml version="1.0" encoding="utf-8"?>
<Types xmlns="http://schemas.openxmlformats.org/package/2006/content-types">
  <Default Extension="fntdata" ContentType="application/x-fontdata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18"/>
  </p:notesMasterIdLst>
  <p:sldIdLst>
    <p:sldId id="272" r:id="rId2"/>
    <p:sldId id="257" r:id="rId3"/>
    <p:sldId id="275" r:id="rId4"/>
    <p:sldId id="258" r:id="rId5"/>
    <p:sldId id="274" r:id="rId6"/>
    <p:sldId id="277" r:id="rId7"/>
    <p:sldId id="265" r:id="rId8"/>
    <p:sldId id="259" r:id="rId9"/>
    <p:sldId id="276" r:id="rId10"/>
    <p:sldId id="266" r:id="rId11"/>
    <p:sldId id="269" r:id="rId12"/>
    <p:sldId id="270" r:id="rId13"/>
    <p:sldId id="281" r:id="rId14"/>
    <p:sldId id="280" r:id="rId15"/>
    <p:sldId id="271" r:id="rId16"/>
    <p:sldId id="273" r:id="rId17"/>
  </p:sldIdLst>
  <p:sldSz cx="12192000" cy="6858000"/>
  <p:notesSz cx="6858000" cy="9144000"/>
  <p:embeddedFontLst>
    <p:embeddedFont>
      <p:font typeface="Jost" pitchFamily="2" charset="0"/>
      <p:regular r:id="rId19"/>
      <p:bold r:id="rId20"/>
      <p:italic r:id="rId21"/>
      <p:boldItalic r:id="rId22"/>
    </p:embeddedFont>
  </p:embeddedFont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9pPr>
  </p:defaultTextStyle>
  <p:modifyVerifier cryptProviderType="rsaAES" cryptAlgorithmClass="hash" cryptAlgorithmType="typeAny" cryptAlgorithmSid="14" spinCount="100000" saltData="Azdxd9zkSXHI+azZ+vMtEw==" hashData="+ZtCDVbbIHph9jzcdeAm3XKjjwjtlpbwcd36meFiL2lKa4+a+Af8xCnYXAVJ+lelmzv0m45nq5BlV9wII+HZDQ=="/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699A0"/>
    <a:srgbClr val="1A1A2E"/>
    <a:srgbClr val="4162B5"/>
    <a:srgbClr val="AFBEE3"/>
    <a:srgbClr val="232336"/>
    <a:srgbClr val="4E4E76"/>
    <a:srgbClr val="C3C3D7"/>
    <a:srgbClr val="68689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9" autoAdjust="0"/>
    <p:restoredTop sz="94660"/>
  </p:normalViewPr>
  <p:slideViewPr>
    <p:cSldViewPr snapToGrid="0">
      <p:cViewPr varScale="1">
        <p:scale>
          <a:sx n="126" d="100"/>
          <a:sy n="126" d="100"/>
        </p:scale>
        <p:origin x="96" y="7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2295AE-59D1-4A39-B2AA-EDAC98E17244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449A967-F963-4352-B1C5-39386FF8AF97}">
      <dgm:prSet phldrT="[Text]" phldr="0" custT="1"/>
      <dgm:spPr>
        <a:solidFill>
          <a:srgbClr val="4E4E76"/>
        </a:solidFill>
        <a:ln>
          <a:noFill/>
        </a:ln>
      </dgm:spPr>
      <dgm:t>
        <a:bodyPr/>
        <a:lstStyle/>
        <a:p>
          <a:r>
            <a:rPr lang="en-GB" sz="8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IDEOLOGY </a:t>
          </a:r>
          <a:br>
            <a:rPr lang="en-GB" sz="8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</a:br>
          <a:r>
            <a:rPr lang="en-GB" sz="8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</a:t>
          </a:r>
          <a:r>
            <a:rPr lang="en-GB" sz="800" dirty="0" err="1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Bourhis</a:t>
          </a:r>
          <a:r>
            <a:rPr lang="en-GB" sz="8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et al., 1997)</a:t>
          </a:r>
          <a:endParaRPr lang="en-GB" sz="1000" dirty="0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F19AC3B4-AE9B-4341-BB74-65812024FB40}" type="parTrans" cxnId="{9038C9DD-DA1B-425F-A6E8-FC7D80F77567}">
      <dgm:prSet/>
      <dgm:spPr/>
      <dgm:t>
        <a:bodyPr/>
        <a:lstStyle/>
        <a:p>
          <a:endParaRPr lang="en-GB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20FCB76E-E9FD-4035-B1E4-8D419845C4DE}" type="sibTrans" cxnId="{9038C9DD-DA1B-425F-A6E8-FC7D80F77567}">
      <dgm:prSet/>
      <dgm:spPr/>
      <dgm:t>
        <a:bodyPr/>
        <a:lstStyle/>
        <a:p>
          <a:endParaRPr lang="en-GB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8DC3C8FD-FB43-4BBD-AA96-9F5AEC99EE72}">
      <dgm:prSet phldrT="[Text]" phldr="0"/>
      <dgm:spPr>
        <a:solidFill>
          <a:srgbClr val="1A1A2E">
            <a:alpha val="90000"/>
          </a:srgbClr>
        </a:solidFill>
        <a:ln>
          <a:solidFill>
            <a:srgbClr val="4E4E76"/>
          </a:solidFill>
        </a:ln>
      </dgm:spPr>
      <dgm:t>
        <a:bodyPr/>
        <a:lstStyle/>
        <a:p>
          <a:pPr>
            <a:buNone/>
          </a:pPr>
          <a:r>
            <a:rPr lang="en-GB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pluralist / civic / assimilation / </a:t>
          </a:r>
          <a:r>
            <a:rPr lang="en-GB" dirty="0" err="1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ethnist</a:t>
          </a:r>
          <a:endParaRPr lang="en-GB" dirty="0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FF26814B-E9C2-4ED3-9B81-EA27F4EA4B55}" type="parTrans" cxnId="{D67D2528-0F4E-454C-A580-1B38B7655C07}">
      <dgm:prSet/>
      <dgm:spPr/>
      <dgm:t>
        <a:bodyPr/>
        <a:lstStyle/>
        <a:p>
          <a:endParaRPr lang="en-GB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775321A7-9494-4403-A6D3-A1842452EA95}" type="sibTrans" cxnId="{D67D2528-0F4E-454C-A580-1B38B7655C07}">
      <dgm:prSet/>
      <dgm:spPr/>
      <dgm:t>
        <a:bodyPr/>
        <a:lstStyle/>
        <a:p>
          <a:endParaRPr lang="en-GB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3E2F8080-0E38-4083-8F30-FCB99942D219}">
      <dgm:prSet phldrT="[Text]" phldr="0" custT="1"/>
      <dgm:spPr>
        <a:solidFill>
          <a:srgbClr val="4E4E76"/>
        </a:solidFill>
        <a:ln>
          <a:noFill/>
        </a:ln>
      </dgm:spPr>
      <dgm:t>
        <a:bodyPr/>
        <a:lstStyle/>
        <a:p>
          <a:r>
            <a:rPr lang="en-GB" sz="8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POLICY         </a:t>
          </a:r>
          <a:br>
            <a:rPr lang="en-GB" sz="8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</a:br>
          <a:r>
            <a:rPr lang="en-GB" sz="8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(Wiley, 2002)</a:t>
          </a:r>
          <a:endParaRPr lang="en-GB" sz="1000" dirty="0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16B4D7E0-5E2A-4C00-9965-6463A5D834B8}" type="parTrans" cxnId="{AD3FB630-5BC2-474D-B7F2-F64B07568495}">
      <dgm:prSet/>
      <dgm:spPr/>
      <dgm:t>
        <a:bodyPr/>
        <a:lstStyle/>
        <a:p>
          <a:endParaRPr lang="en-GB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A2DFA01A-22B2-43B0-B03B-E69661734764}" type="sibTrans" cxnId="{AD3FB630-5BC2-474D-B7F2-F64B07568495}">
      <dgm:prSet/>
      <dgm:spPr/>
      <dgm:t>
        <a:bodyPr/>
        <a:lstStyle/>
        <a:p>
          <a:endParaRPr lang="en-GB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4380C7A4-3DC6-4027-9345-5850BABC548E}">
      <dgm:prSet phldrT="[Text]"/>
      <dgm:spPr>
        <a:solidFill>
          <a:srgbClr val="1A1A2E">
            <a:alpha val="90000"/>
          </a:srgbClr>
        </a:solidFill>
        <a:ln>
          <a:solidFill>
            <a:srgbClr val="4E4E76"/>
          </a:solidFill>
        </a:ln>
      </dgm:spPr>
      <dgm:t>
        <a:bodyPr/>
        <a:lstStyle/>
        <a:p>
          <a:pPr>
            <a:buNone/>
          </a:pPr>
          <a:r>
            <a:rPr lang="en-GB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promotion / tolerance / restriction / repression</a:t>
          </a:r>
        </a:p>
      </dgm:t>
    </dgm:pt>
    <dgm:pt modelId="{896D23A1-BE69-47D5-B448-F7ED92AAB410}" type="parTrans" cxnId="{45E29819-A177-42E1-AB0C-A595CC30F3D3}">
      <dgm:prSet/>
      <dgm:spPr/>
      <dgm:t>
        <a:bodyPr/>
        <a:lstStyle/>
        <a:p>
          <a:endParaRPr lang="en-GB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E2B1CD4C-B1ED-4FC1-8228-A73BD18532F3}" type="sibTrans" cxnId="{45E29819-A177-42E1-AB0C-A595CC30F3D3}">
      <dgm:prSet/>
      <dgm:spPr/>
      <dgm:t>
        <a:bodyPr/>
        <a:lstStyle/>
        <a:p>
          <a:endParaRPr lang="en-GB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4A1295D5-A8D0-4AE1-A176-5CDD3B126000}">
      <dgm:prSet phldrT="[Text]" phldr="0" custT="1"/>
      <dgm:spPr>
        <a:solidFill>
          <a:srgbClr val="4E4E76"/>
        </a:solidFill>
        <a:ln>
          <a:noFill/>
        </a:ln>
      </dgm:spPr>
      <dgm:t>
        <a:bodyPr/>
        <a:lstStyle/>
        <a:p>
          <a:r>
            <a:rPr lang="en-GB" sz="8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ORIENTATION (Ruiz, 1984)</a:t>
          </a:r>
          <a:endParaRPr lang="en-GB" sz="1000" dirty="0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793914AC-2A48-4FB3-8475-CFDEB9C65A56}" type="parTrans" cxnId="{A50E4E1D-616F-4762-A9D5-67B47ECE8BEC}">
      <dgm:prSet/>
      <dgm:spPr/>
      <dgm:t>
        <a:bodyPr/>
        <a:lstStyle/>
        <a:p>
          <a:endParaRPr lang="en-GB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38DBD7EC-6494-4268-9B38-C33E458C7C7F}" type="sibTrans" cxnId="{A50E4E1D-616F-4762-A9D5-67B47ECE8BEC}">
      <dgm:prSet/>
      <dgm:spPr/>
      <dgm:t>
        <a:bodyPr/>
        <a:lstStyle/>
        <a:p>
          <a:endParaRPr lang="en-GB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0A2A722D-F372-452E-9BA4-FB68E339798C}">
      <dgm:prSet phldrT="[Text]"/>
      <dgm:spPr>
        <a:solidFill>
          <a:srgbClr val="1A1A2E">
            <a:alpha val="90000"/>
          </a:srgbClr>
        </a:solidFill>
        <a:ln>
          <a:solidFill>
            <a:srgbClr val="4E4E76"/>
          </a:solidFill>
        </a:ln>
      </dgm:spPr>
      <dgm:t>
        <a:bodyPr/>
        <a:lstStyle/>
        <a:p>
          <a:pPr>
            <a:buNone/>
          </a:pPr>
          <a:r>
            <a:rPr lang="en-US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language as resource / right / problem</a:t>
          </a:r>
          <a:endParaRPr lang="en-GB" dirty="0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89F035BB-98C9-403B-952E-CDA63E52BCF6}" type="parTrans" cxnId="{A1BA4C54-C5A8-47D7-AFFD-B18A127243DC}">
      <dgm:prSet/>
      <dgm:spPr/>
      <dgm:t>
        <a:bodyPr/>
        <a:lstStyle/>
        <a:p>
          <a:endParaRPr lang="en-GB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1F417605-3A12-45EF-A7C4-5A978CD4CC9A}" type="sibTrans" cxnId="{A1BA4C54-C5A8-47D7-AFFD-B18A127243DC}">
      <dgm:prSet/>
      <dgm:spPr/>
      <dgm:t>
        <a:bodyPr/>
        <a:lstStyle/>
        <a:p>
          <a:endParaRPr lang="en-GB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D3D7E878-562C-4B6B-AD38-4A8F8F5EF870}">
      <dgm:prSet custT="1"/>
      <dgm:spPr>
        <a:solidFill>
          <a:srgbClr val="4E4E76"/>
        </a:solidFill>
        <a:ln>
          <a:noFill/>
        </a:ln>
      </dgm:spPr>
      <dgm:t>
        <a:bodyPr/>
        <a:lstStyle/>
        <a:p>
          <a:r>
            <a:rPr lang="en-GB" sz="8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IMPLEMENTATION (Tosi, 1988)</a:t>
          </a:r>
        </a:p>
      </dgm:t>
    </dgm:pt>
    <dgm:pt modelId="{D43FB714-9B5E-4A7B-ADDE-A29F4115EEC6}" type="parTrans" cxnId="{40F119B8-C302-482B-A3CD-FD3D9C74890D}">
      <dgm:prSet/>
      <dgm:spPr/>
      <dgm:t>
        <a:bodyPr/>
        <a:lstStyle/>
        <a:p>
          <a:endParaRPr lang="en-GB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7D76626C-0A24-4FBA-8BEB-82CB80187471}" type="sibTrans" cxnId="{40F119B8-C302-482B-A3CD-FD3D9C74890D}">
      <dgm:prSet/>
      <dgm:spPr/>
      <dgm:t>
        <a:bodyPr/>
        <a:lstStyle/>
        <a:p>
          <a:endParaRPr lang="en-GB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5FF7738A-AAE3-4F53-801D-5B84589B5995}">
      <dgm:prSet custT="1"/>
      <dgm:spPr>
        <a:solidFill>
          <a:srgbClr val="4E4E76"/>
        </a:solidFill>
        <a:ln>
          <a:noFill/>
        </a:ln>
      </dgm:spPr>
      <dgm:t>
        <a:bodyPr/>
        <a:lstStyle/>
        <a:p>
          <a:r>
            <a:rPr lang="en-GB" sz="8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LANGUAGE </a:t>
          </a:r>
          <a:br>
            <a:rPr lang="en-GB" sz="8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</a:br>
          <a:r>
            <a:rPr lang="en-GB" sz="8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RIGHTS (</a:t>
          </a:r>
          <a:r>
            <a:rPr lang="en-GB" sz="800" dirty="0" err="1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Skutnabb</a:t>
          </a:r>
          <a:r>
            <a:rPr lang="en-GB" sz="8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-Kangas, 1989)</a:t>
          </a:r>
        </a:p>
      </dgm:t>
    </dgm:pt>
    <dgm:pt modelId="{D931BF58-2C49-4A8C-9F01-08B82361B8B6}" type="parTrans" cxnId="{E66DBEFB-9EBE-4C1C-9F1D-6651B2287070}">
      <dgm:prSet/>
      <dgm:spPr/>
      <dgm:t>
        <a:bodyPr/>
        <a:lstStyle/>
        <a:p>
          <a:endParaRPr lang="en-GB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C032451D-9735-4824-9D01-1252FF295AE0}" type="sibTrans" cxnId="{E66DBEFB-9EBE-4C1C-9F1D-6651B2287070}">
      <dgm:prSet/>
      <dgm:spPr/>
      <dgm:t>
        <a:bodyPr/>
        <a:lstStyle/>
        <a:p>
          <a:endParaRPr lang="en-GB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742C8BED-2259-462E-AB90-361DC353E152}">
      <dgm:prSet/>
      <dgm:spPr>
        <a:solidFill>
          <a:srgbClr val="1A1A2E">
            <a:alpha val="90000"/>
          </a:srgbClr>
        </a:solidFill>
        <a:ln>
          <a:solidFill>
            <a:srgbClr val="4E4E76"/>
          </a:solidFill>
        </a:ln>
      </dgm:spPr>
      <dgm:t>
        <a:bodyPr/>
        <a:lstStyle/>
        <a:p>
          <a:pPr>
            <a:buNone/>
          </a:pPr>
          <a:r>
            <a:rPr lang="en-GB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explicit / implicit / concealed assimilation</a:t>
          </a:r>
        </a:p>
      </dgm:t>
    </dgm:pt>
    <dgm:pt modelId="{1FEB35B6-C428-4E91-912B-907B02E4D5D4}" type="parTrans" cxnId="{0723E613-730F-45DD-AE88-DC2777D99733}">
      <dgm:prSet/>
      <dgm:spPr/>
      <dgm:t>
        <a:bodyPr/>
        <a:lstStyle/>
        <a:p>
          <a:endParaRPr lang="en-GB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22F2A936-0558-4785-965B-E886C6C9BEE7}" type="sibTrans" cxnId="{0723E613-730F-45DD-AE88-DC2777D99733}">
      <dgm:prSet/>
      <dgm:spPr/>
      <dgm:t>
        <a:bodyPr/>
        <a:lstStyle/>
        <a:p>
          <a:endParaRPr lang="en-GB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B3745A2C-8022-4AC4-875E-2F379BBEF215}">
      <dgm:prSet custT="1"/>
      <dgm:spPr>
        <a:solidFill>
          <a:srgbClr val="1A1A2E">
            <a:alpha val="90000"/>
          </a:srgbClr>
        </a:solidFill>
        <a:ln>
          <a:solidFill>
            <a:srgbClr val="4E4E76"/>
          </a:solidFill>
        </a:ln>
      </dgm:spPr>
      <dgm:t>
        <a:bodyPr/>
        <a:lstStyle/>
        <a:p>
          <a:pPr>
            <a:buNone/>
          </a:pPr>
          <a:r>
            <a:rPr lang="en-GB" sz="29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overt / covert explicitness</a:t>
          </a:r>
        </a:p>
      </dgm:t>
    </dgm:pt>
    <dgm:pt modelId="{389FB4DE-561F-47F0-BBA0-5BA457C3FC3B}" type="parTrans" cxnId="{261E4F9B-62C5-4982-B913-C9A00485F161}">
      <dgm:prSet/>
      <dgm:spPr/>
      <dgm:t>
        <a:bodyPr/>
        <a:lstStyle/>
        <a:p>
          <a:endParaRPr lang="en-GB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12BF8E86-E14A-4A40-B1F2-56A25DA61860}" type="sibTrans" cxnId="{261E4F9B-62C5-4982-B913-C9A00485F161}">
      <dgm:prSet/>
      <dgm:spPr/>
      <dgm:t>
        <a:bodyPr/>
        <a:lstStyle/>
        <a:p>
          <a:endParaRPr lang="en-GB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754C3CB7-DC9B-41DC-A9B9-F2E6018B2E69}" type="pres">
      <dgm:prSet presAssocID="{2B2295AE-59D1-4A39-B2AA-EDAC98E17244}" presName="linearFlow" presStyleCnt="0">
        <dgm:presLayoutVars>
          <dgm:dir/>
          <dgm:animLvl val="lvl"/>
          <dgm:resizeHandles val="exact"/>
        </dgm:presLayoutVars>
      </dgm:prSet>
      <dgm:spPr/>
    </dgm:pt>
    <dgm:pt modelId="{0479F6AB-3AF1-430D-84B3-84AFE650580E}" type="pres">
      <dgm:prSet presAssocID="{D449A967-F963-4352-B1C5-39386FF8AF97}" presName="composite" presStyleCnt="0"/>
      <dgm:spPr/>
    </dgm:pt>
    <dgm:pt modelId="{1DE8F11C-33FE-40B4-AB69-9AD5173BE051}" type="pres">
      <dgm:prSet presAssocID="{D449A967-F963-4352-B1C5-39386FF8AF97}" presName="parentText" presStyleLbl="alignNode1" presStyleIdx="0" presStyleCnt="5" custLinFactNeighborX="526" custLinFactNeighborY="-2579">
        <dgm:presLayoutVars>
          <dgm:chMax val="1"/>
          <dgm:bulletEnabled val="1"/>
        </dgm:presLayoutVars>
      </dgm:prSet>
      <dgm:spPr/>
    </dgm:pt>
    <dgm:pt modelId="{E2E77DB9-9CE2-44B6-B17D-16C29DA46619}" type="pres">
      <dgm:prSet presAssocID="{D449A967-F963-4352-B1C5-39386FF8AF97}" presName="descendantText" presStyleLbl="alignAcc1" presStyleIdx="0" presStyleCnt="5" custLinFactNeighborX="55" custLinFactNeighborY="518">
        <dgm:presLayoutVars>
          <dgm:bulletEnabled val="1"/>
        </dgm:presLayoutVars>
      </dgm:prSet>
      <dgm:spPr/>
    </dgm:pt>
    <dgm:pt modelId="{50FA14EB-8D2E-4D59-80B2-DCF593BB7A85}" type="pres">
      <dgm:prSet presAssocID="{20FCB76E-E9FD-4035-B1E4-8D419845C4DE}" presName="sp" presStyleCnt="0"/>
      <dgm:spPr/>
    </dgm:pt>
    <dgm:pt modelId="{48B3232D-FDBE-4A42-8197-4480D4002CB3}" type="pres">
      <dgm:prSet presAssocID="{3E2F8080-0E38-4083-8F30-FCB99942D219}" presName="composite" presStyleCnt="0"/>
      <dgm:spPr/>
    </dgm:pt>
    <dgm:pt modelId="{80F2345B-DB6E-4DF2-9180-327611F70E2C}" type="pres">
      <dgm:prSet presAssocID="{3E2F8080-0E38-4083-8F30-FCB99942D219}" presName="parentText" presStyleLbl="alignNode1" presStyleIdx="1" presStyleCnt="5">
        <dgm:presLayoutVars>
          <dgm:chMax val="1"/>
          <dgm:bulletEnabled val="1"/>
        </dgm:presLayoutVars>
      </dgm:prSet>
      <dgm:spPr/>
    </dgm:pt>
    <dgm:pt modelId="{75B82059-93BB-4311-B218-EA807AC2BB14}" type="pres">
      <dgm:prSet presAssocID="{3E2F8080-0E38-4083-8F30-FCB99942D219}" presName="descendantText" presStyleLbl="alignAcc1" presStyleIdx="1" presStyleCnt="5">
        <dgm:presLayoutVars>
          <dgm:bulletEnabled val="1"/>
        </dgm:presLayoutVars>
      </dgm:prSet>
      <dgm:spPr/>
    </dgm:pt>
    <dgm:pt modelId="{B91154EE-861D-4881-9806-51AEBBD9868D}" type="pres">
      <dgm:prSet presAssocID="{A2DFA01A-22B2-43B0-B03B-E69661734764}" presName="sp" presStyleCnt="0"/>
      <dgm:spPr/>
    </dgm:pt>
    <dgm:pt modelId="{C24EA99A-0296-499D-916B-2C10ED63F76D}" type="pres">
      <dgm:prSet presAssocID="{4A1295D5-A8D0-4AE1-A176-5CDD3B126000}" presName="composite" presStyleCnt="0"/>
      <dgm:spPr/>
    </dgm:pt>
    <dgm:pt modelId="{E0B4A183-BF0C-48DD-9F05-5447189D4944}" type="pres">
      <dgm:prSet presAssocID="{4A1295D5-A8D0-4AE1-A176-5CDD3B126000}" presName="parentText" presStyleLbl="alignNode1" presStyleIdx="2" presStyleCnt="5">
        <dgm:presLayoutVars>
          <dgm:chMax val="1"/>
          <dgm:bulletEnabled val="1"/>
        </dgm:presLayoutVars>
      </dgm:prSet>
      <dgm:spPr/>
    </dgm:pt>
    <dgm:pt modelId="{83B6289D-ECA1-401D-88B3-7A29D8F92D61}" type="pres">
      <dgm:prSet presAssocID="{4A1295D5-A8D0-4AE1-A176-5CDD3B126000}" presName="descendantText" presStyleLbl="alignAcc1" presStyleIdx="2" presStyleCnt="5">
        <dgm:presLayoutVars>
          <dgm:bulletEnabled val="1"/>
        </dgm:presLayoutVars>
      </dgm:prSet>
      <dgm:spPr/>
    </dgm:pt>
    <dgm:pt modelId="{154D1E98-DAFB-4E0A-ADF6-640053C202D4}" type="pres">
      <dgm:prSet presAssocID="{38DBD7EC-6494-4268-9B38-C33E458C7C7F}" presName="sp" presStyleCnt="0"/>
      <dgm:spPr/>
    </dgm:pt>
    <dgm:pt modelId="{E63F886B-2124-4710-B674-FDD75129B153}" type="pres">
      <dgm:prSet presAssocID="{D3D7E878-562C-4B6B-AD38-4A8F8F5EF870}" presName="composite" presStyleCnt="0"/>
      <dgm:spPr/>
    </dgm:pt>
    <dgm:pt modelId="{E208E9EC-846E-4FAC-A44F-DD7A1E76B612}" type="pres">
      <dgm:prSet presAssocID="{D3D7E878-562C-4B6B-AD38-4A8F8F5EF870}" presName="parentText" presStyleLbl="alignNode1" presStyleIdx="3" presStyleCnt="5">
        <dgm:presLayoutVars>
          <dgm:chMax val="1"/>
          <dgm:bulletEnabled val="1"/>
        </dgm:presLayoutVars>
      </dgm:prSet>
      <dgm:spPr/>
    </dgm:pt>
    <dgm:pt modelId="{B68259ED-A129-4F68-B141-87E36F0FA9DE}" type="pres">
      <dgm:prSet presAssocID="{D3D7E878-562C-4B6B-AD38-4A8F8F5EF870}" presName="descendantText" presStyleLbl="alignAcc1" presStyleIdx="3" presStyleCnt="5">
        <dgm:presLayoutVars>
          <dgm:bulletEnabled val="1"/>
        </dgm:presLayoutVars>
      </dgm:prSet>
      <dgm:spPr/>
    </dgm:pt>
    <dgm:pt modelId="{53874769-370C-4A05-9219-DE9B80602EA4}" type="pres">
      <dgm:prSet presAssocID="{7D76626C-0A24-4FBA-8BEB-82CB80187471}" presName="sp" presStyleCnt="0"/>
      <dgm:spPr/>
    </dgm:pt>
    <dgm:pt modelId="{1533A73A-9DB5-4386-AA0C-0DB45FB7457C}" type="pres">
      <dgm:prSet presAssocID="{5FF7738A-AAE3-4F53-801D-5B84589B5995}" presName="composite" presStyleCnt="0"/>
      <dgm:spPr/>
    </dgm:pt>
    <dgm:pt modelId="{1C497718-8A09-421C-9A9C-38955766BF09}" type="pres">
      <dgm:prSet presAssocID="{5FF7738A-AAE3-4F53-801D-5B84589B5995}" presName="parentText" presStyleLbl="alignNode1" presStyleIdx="4" presStyleCnt="5">
        <dgm:presLayoutVars>
          <dgm:chMax val="1"/>
          <dgm:bulletEnabled val="1"/>
        </dgm:presLayoutVars>
      </dgm:prSet>
      <dgm:spPr/>
    </dgm:pt>
    <dgm:pt modelId="{A8808714-6665-493E-A24C-E16054D31779}" type="pres">
      <dgm:prSet presAssocID="{5FF7738A-AAE3-4F53-801D-5B84589B5995}" presName="descendantText" presStyleLbl="alignAcc1" presStyleIdx="4" presStyleCnt="5">
        <dgm:presLayoutVars>
          <dgm:bulletEnabled val="1"/>
        </dgm:presLayoutVars>
      </dgm:prSet>
      <dgm:spPr/>
    </dgm:pt>
  </dgm:ptLst>
  <dgm:cxnLst>
    <dgm:cxn modelId="{66A2DF12-57EE-4CBB-96D5-0CAA035D84D3}" type="presOf" srcId="{4A1295D5-A8D0-4AE1-A176-5CDD3B126000}" destId="{E0B4A183-BF0C-48DD-9F05-5447189D4944}" srcOrd="0" destOrd="0" presId="urn:microsoft.com/office/officeart/2005/8/layout/chevron2"/>
    <dgm:cxn modelId="{17110F13-A2AC-4E9A-ADD1-638F1060CF56}" type="presOf" srcId="{8DC3C8FD-FB43-4BBD-AA96-9F5AEC99EE72}" destId="{E2E77DB9-9CE2-44B6-B17D-16C29DA46619}" srcOrd="0" destOrd="0" presId="urn:microsoft.com/office/officeart/2005/8/layout/chevron2"/>
    <dgm:cxn modelId="{F287AB13-E119-49B0-8299-3134953A220C}" type="presOf" srcId="{B3745A2C-8022-4AC4-875E-2F379BBEF215}" destId="{A8808714-6665-493E-A24C-E16054D31779}" srcOrd="0" destOrd="0" presId="urn:microsoft.com/office/officeart/2005/8/layout/chevron2"/>
    <dgm:cxn modelId="{0723E613-730F-45DD-AE88-DC2777D99733}" srcId="{D3D7E878-562C-4B6B-AD38-4A8F8F5EF870}" destId="{742C8BED-2259-462E-AB90-361DC353E152}" srcOrd="0" destOrd="0" parTransId="{1FEB35B6-C428-4E91-912B-907B02E4D5D4}" sibTransId="{22F2A936-0558-4785-965B-E886C6C9BEE7}"/>
    <dgm:cxn modelId="{494B0718-4604-4520-AEAA-6A7E39E481F6}" type="presOf" srcId="{5FF7738A-AAE3-4F53-801D-5B84589B5995}" destId="{1C497718-8A09-421C-9A9C-38955766BF09}" srcOrd="0" destOrd="0" presId="urn:microsoft.com/office/officeart/2005/8/layout/chevron2"/>
    <dgm:cxn modelId="{45E29819-A177-42E1-AB0C-A595CC30F3D3}" srcId="{3E2F8080-0E38-4083-8F30-FCB99942D219}" destId="{4380C7A4-3DC6-4027-9345-5850BABC548E}" srcOrd="0" destOrd="0" parTransId="{896D23A1-BE69-47D5-B448-F7ED92AAB410}" sibTransId="{E2B1CD4C-B1ED-4FC1-8228-A73BD18532F3}"/>
    <dgm:cxn modelId="{A50E4E1D-616F-4762-A9D5-67B47ECE8BEC}" srcId="{2B2295AE-59D1-4A39-B2AA-EDAC98E17244}" destId="{4A1295D5-A8D0-4AE1-A176-5CDD3B126000}" srcOrd="2" destOrd="0" parTransId="{793914AC-2A48-4FB3-8475-CFDEB9C65A56}" sibTransId="{38DBD7EC-6494-4268-9B38-C33E458C7C7F}"/>
    <dgm:cxn modelId="{D67D2528-0F4E-454C-A580-1B38B7655C07}" srcId="{D449A967-F963-4352-B1C5-39386FF8AF97}" destId="{8DC3C8FD-FB43-4BBD-AA96-9F5AEC99EE72}" srcOrd="0" destOrd="0" parTransId="{FF26814B-E9C2-4ED3-9B81-EA27F4EA4B55}" sibTransId="{775321A7-9494-4403-A6D3-A1842452EA95}"/>
    <dgm:cxn modelId="{AD3FB630-5BC2-474D-B7F2-F64B07568495}" srcId="{2B2295AE-59D1-4A39-B2AA-EDAC98E17244}" destId="{3E2F8080-0E38-4083-8F30-FCB99942D219}" srcOrd="1" destOrd="0" parTransId="{16B4D7E0-5E2A-4C00-9965-6463A5D834B8}" sibTransId="{A2DFA01A-22B2-43B0-B03B-E69661734764}"/>
    <dgm:cxn modelId="{D554985F-7E28-496B-94A3-078EB2CE57C3}" type="presOf" srcId="{4380C7A4-3DC6-4027-9345-5850BABC548E}" destId="{75B82059-93BB-4311-B218-EA807AC2BB14}" srcOrd="0" destOrd="0" presId="urn:microsoft.com/office/officeart/2005/8/layout/chevron2"/>
    <dgm:cxn modelId="{11306153-C956-4F79-B547-55A21C2C8DD9}" type="presOf" srcId="{2B2295AE-59D1-4A39-B2AA-EDAC98E17244}" destId="{754C3CB7-DC9B-41DC-A9B9-F2E6018B2E69}" srcOrd="0" destOrd="0" presId="urn:microsoft.com/office/officeart/2005/8/layout/chevron2"/>
    <dgm:cxn modelId="{A1BA4C54-C5A8-47D7-AFFD-B18A127243DC}" srcId="{4A1295D5-A8D0-4AE1-A176-5CDD3B126000}" destId="{0A2A722D-F372-452E-9BA4-FB68E339798C}" srcOrd="0" destOrd="0" parTransId="{89F035BB-98C9-403B-952E-CDA63E52BCF6}" sibTransId="{1F417605-3A12-45EF-A7C4-5A978CD4CC9A}"/>
    <dgm:cxn modelId="{261E4F9B-62C5-4982-B913-C9A00485F161}" srcId="{5FF7738A-AAE3-4F53-801D-5B84589B5995}" destId="{B3745A2C-8022-4AC4-875E-2F379BBEF215}" srcOrd="0" destOrd="0" parTransId="{389FB4DE-561F-47F0-BBA0-5BA457C3FC3B}" sibTransId="{12BF8E86-E14A-4A40-B1F2-56A25DA61860}"/>
    <dgm:cxn modelId="{717B929B-2F10-436E-B035-EF67E55ED244}" type="presOf" srcId="{742C8BED-2259-462E-AB90-361DC353E152}" destId="{B68259ED-A129-4F68-B141-87E36F0FA9DE}" srcOrd="0" destOrd="0" presId="urn:microsoft.com/office/officeart/2005/8/layout/chevron2"/>
    <dgm:cxn modelId="{40F119B8-C302-482B-A3CD-FD3D9C74890D}" srcId="{2B2295AE-59D1-4A39-B2AA-EDAC98E17244}" destId="{D3D7E878-562C-4B6B-AD38-4A8F8F5EF870}" srcOrd="3" destOrd="0" parTransId="{D43FB714-9B5E-4A7B-ADDE-A29F4115EEC6}" sibTransId="{7D76626C-0A24-4FBA-8BEB-82CB80187471}"/>
    <dgm:cxn modelId="{E0FD54C6-FC3D-4B4D-948B-12C6E4BD6DED}" type="presOf" srcId="{0A2A722D-F372-452E-9BA4-FB68E339798C}" destId="{83B6289D-ECA1-401D-88B3-7A29D8F92D61}" srcOrd="0" destOrd="0" presId="urn:microsoft.com/office/officeart/2005/8/layout/chevron2"/>
    <dgm:cxn modelId="{9038C9DD-DA1B-425F-A6E8-FC7D80F77567}" srcId="{2B2295AE-59D1-4A39-B2AA-EDAC98E17244}" destId="{D449A967-F963-4352-B1C5-39386FF8AF97}" srcOrd="0" destOrd="0" parTransId="{F19AC3B4-AE9B-4341-BB74-65812024FB40}" sibTransId="{20FCB76E-E9FD-4035-B1E4-8D419845C4DE}"/>
    <dgm:cxn modelId="{05096BEE-7515-4F4F-BCED-71FA27DE00FC}" type="presOf" srcId="{3E2F8080-0E38-4083-8F30-FCB99942D219}" destId="{80F2345B-DB6E-4DF2-9180-327611F70E2C}" srcOrd="0" destOrd="0" presId="urn:microsoft.com/office/officeart/2005/8/layout/chevron2"/>
    <dgm:cxn modelId="{FB7964F2-1EF3-424E-99EE-701B339C484A}" type="presOf" srcId="{D449A967-F963-4352-B1C5-39386FF8AF97}" destId="{1DE8F11C-33FE-40B4-AB69-9AD5173BE051}" srcOrd="0" destOrd="0" presId="urn:microsoft.com/office/officeart/2005/8/layout/chevron2"/>
    <dgm:cxn modelId="{D20665F8-4DC1-4DB5-B1C5-B56F5F306DBA}" type="presOf" srcId="{D3D7E878-562C-4B6B-AD38-4A8F8F5EF870}" destId="{E208E9EC-846E-4FAC-A44F-DD7A1E76B612}" srcOrd="0" destOrd="0" presId="urn:microsoft.com/office/officeart/2005/8/layout/chevron2"/>
    <dgm:cxn modelId="{E66DBEFB-9EBE-4C1C-9F1D-6651B2287070}" srcId="{2B2295AE-59D1-4A39-B2AA-EDAC98E17244}" destId="{5FF7738A-AAE3-4F53-801D-5B84589B5995}" srcOrd="4" destOrd="0" parTransId="{D931BF58-2C49-4A8C-9F01-08B82361B8B6}" sibTransId="{C032451D-9735-4824-9D01-1252FF295AE0}"/>
    <dgm:cxn modelId="{6AF9F02A-198D-4616-8855-67CAD4B116D7}" type="presParOf" srcId="{754C3CB7-DC9B-41DC-A9B9-F2E6018B2E69}" destId="{0479F6AB-3AF1-430D-84B3-84AFE650580E}" srcOrd="0" destOrd="0" presId="urn:microsoft.com/office/officeart/2005/8/layout/chevron2"/>
    <dgm:cxn modelId="{57311089-30D1-479E-B64E-EDCDC458C842}" type="presParOf" srcId="{0479F6AB-3AF1-430D-84B3-84AFE650580E}" destId="{1DE8F11C-33FE-40B4-AB69-9AD5173BE051}" srcOrd="0" destOrd="0" presId="urn:microsoft.com/office/officeart/2005/8/layout/chevron2"/>
    <dgm:cxn modelId="{0714C6CF-B3F5-4419-885C-D633F397BFEB}" type="presParOf" srcId="{0479F6AB-3AF1-430D-84B3-84AFE650580E}" destId="{E2E77DB9-9CE2-44B6-B17D-16C29DA46619}" srcOrd="1" destOrd="0" presId="urn:microsoft.com/office/officeart/2005/8/layout/chevron2"/>
    <dgm:cxn modelId="{58C3F2C3-6F05-45A3-A0D5-1477D64FEDD8}" type="presParOf" srcId="{754C3CB7-DC9B-41DC-A9B9-F2E6018B2E69}" destId="{50FA14EB-8D2E-4D59-80B2-DCF593BB7A85}" srcOrd="1" destOrd="0" presId="urn:microsoft.com/office/officeart/2005/8/layout/chevron2"/>
    <dgm:cxn modelId="{7693A731-79DE-4EE9-BA12-EE706C20C93E}" type="presParOf" srcId="{754C3CB7-DC9B-41DC-A9B9-F2E6018B2E69}" destId="{48B3232D-FDBE-4A42-8197-4480D4002CB3}" srcOrd="2" destOrd="0" presId="urn:microsoft.com/office/officeart/2005/8/layout/chevron2"/>
    <dgm:cxn modelId="{9BDCFA4B-88F7-42C4-B697-885FA77112C7}" type="presParOf" srcId="{48B3232D-FDBE-4A42-8197-4480D4002CB3}" destId="{80F2345B-DB6E-4DF2-9180-327611F70E2C}" srcOrd="0" destOrd="0" presId="urn:microsoft.com/office/officeart/2005/8/layout/chevron2"/>
    <dgm:cxn modelId="{15911C6F-F8B9-46E6-BB78-DC3F10383BC8}" type="presParOf" srcId="{48B3232D-FDBE-4A42-8197-4480D4002CB3}" destId="{75B82059-93BB-4311-B218-EA807AC2BB14}" srcOrd="1" destOrd="0" presId="urn:microsoft.com/office/officeart/2005/8/layout/chevron2"/>
    <dgm:cxn modelId="{4753FAE4-29CF-4B8E-BFB5-659CC45E4B9C}" type="presParOf" srcId="{754C3CB7-DC9B-41DC-A9B9-F2E6018B2E69}" destId="{B91154EE-861D-4881-9806-51AEBBD9868D}" srcOrd="3" destOrd="0" presId="urn:microsoft.com/office/officeart/2005/8/layout/chevron2"/>
    <dgm:cxn modelId="{BC9AA7B8-4C7C-40B9-942D-B9FA7CB65B9B}" type="presParOf" srcId="{754C3CB7-DC9B-41DC-A9B9-F2E6018B2E69}" destId="{C24EA99A-0296-499D-916B-2C10ED63F76D}" srcOrd="4" destOrd="0" presId="urn:microsoft.com/office/officeart/2005/8/layout/chevron2"/>
    <dgm:cxn modelId="{6FA6A414-E873-4F60-8671-3DA3D79142C5}" type="presParOf" srcId="{C24EA99A-0296-499D-916B-2C10ED63F76D}" destId="{E0B4A183-BF0C-48DD-9F05-5447189D4944}" srcOrd="0" destOrd="0" presId="urn:microsoft.com/office/officeart/2005/8/layout/chevron2"/>
    <dgm:cxn modelId="{4B5B46BA-509A-48BD-AAFB-4A33231070A1}" type="presParOf" srcId="{C24EA99A-0296-499D-916B-2C10ED63F76D}" destId="{83B6289D-ECA1-401D-88B3-7A29D8F92D61}" srcOrd="1" destOrd="0" presId="urn:microsoft.com/office/officeart/2005/8/layout/chevron2"/>
    <dgm:cxn modelId="{C33D6D93-EBE9-496A-97F5-802C8B8AA497}" type="presParOf" srcId="{754C3CB7-DC9B-41DC-A9B9-F2E6018B2E69}" destId="{154D1E98-DAFB-4E0A-ADF6-640053C202D4}" srcOrd="5" destOrd="0" presId="urn:microsoft.com/office/officeart/2005/8/layout/chevron2"/>
    <dgm:cxn modelId="{C60F258E-ECBD-465E-B82A-EE250E424006}" type="presParOf" srcId="{754C3CB7-DC9B-41DC-A9B9-F2E6018B2E69}" destId="{E63F886B-2124-4710-B674-FDD75129B153}" srcOrd="6" destOrd="0" presId="urn:microsoft.com/office/officeart/2005/8/layout/chevron2"/>
    <dgm:cxn modelId="{FA73C94E-B9DE-42D2-BE83-FD6D1F6C5D70}" type="presParOf" srcId="{E63F886B-2124-4710-B674-FDD75129B153}" destId="{E208E9EC-846E-4FAC-A44F-DD7A1E76B612}" srcOrd="0" destOrd="0" presId="urn:microsoft.com/office/officeart/2005/8/layout/chevron2"/>
    <dgm:cxn modelId="{87BB8EF7-3E69-47CE-B47E-FD05CF5F1037}" type="presParOf" srcId="{E63F886B-2124-4710-B674-FDD75129B153}" destId="{B68259ED-A129-4F68-B141-87E36F0FA9DE}" srcOrd="1" destOrd="0" presId="urn:microsoft.com/office/officeart/2005/8/layout/chevron2"/>
    <dgm:cxn modelId="{DA019E1E-BA4A-4FF2-A652-35B91E285EC2}" type="presParOf" srcId="{754C3CB7-DC9B-41DC-A9B9-F2E6018B2E69}" destId="{53874769-370C-4A05-9219-DE9B80602EA4}" srcOrd="7" destOrd="0" presId="urn:microsoft.com/office/officeart/2005/8/layout/chevron2"/>
    <dgm:cxn modelId="{515B4C98-2A3F-4AB6-A1D4-C1039D7079A6}" type="presParOf" srcId="{754C3CB7-DC9B-41DC-A9B9-F2E6018B2E69}" destId="{1533A73A-9DB5-4386-AA0C-0DB45FB7457C}" srcOrd="8" destOrd="0" presId="urn:microsoft.com/office/officeart/2005/8/layout/chevron2"/>
    <dgm:cxn modelId="{2E8E3B83-D509-4D36-A66A-8CFF70860942}" type="presParOf" srcId="{1533A73A-9DB5-4386-AA0C-0DB45FB7457C}" destId="{1C497718-8A09-421C-9A9C-38955766BF09}" srcOrd="0" destOrd="0" presId="urn:microsoft.com/office/officeart/2005/8/layout/chevron2"/>
    <dgm:cxn modelId="{B81CD817-4B0D-4871-A651-8B84F8502288}" type="presParOf" srcId="{1533A73A-9DB5-4386-AA0C-0DB45FB7457C}" destId="{A8808714-6665-493E-A24C-E16054D31779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E8F11C-33FE-40B4-AB69-9AD5173BE051}">
      <dsp:nvSpPr>
        <dsp:cNvPr id="0" name=""/>
        <dsp:cNvSpPr/>
      </dsp:nvSpPr>
      <dsp:spPr>
        <a:xfrm rot="5400000">
          <a:off x="-188254" y="192991"/>
          <a:ext cx="1286609" cy="900626"/>
        </a:xfrm>
        <a:prstGeom prst="chevron">
          <a:avLst/>
        </a:prstGeom>
        <a:solidFill>
          <a:srgbClr val="4E4E76"/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IDEOLOGY </a:t>
          </a:r>
          <a:br>
            <a:rPr lang="en-GB" sz="800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</a:br>
          <a:r>
            <a:rPr lang="en-GB" sz="800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</a:t>
          </a:r>
          <a:r>
            <a:rPr lang="en-GB" sz="800" kern="1200" dirty="0" err="1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Bourhis</a:t>
          </a:r>
          <a:r>
            <a:rPr lang="en-GB" sz="800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et al., 1997)</a:t>
          </a:r>
          <a:endParaRPr lang="en-GB" sz="1000" kern="1200" dirty="0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 rot="-5400000">
        <a:off x="4738" y="450312"/>
        <a:ext cx="900626" cy="385983"/>
      </dsp:txXfrm>
    </dsp:sp>
    <dsp:sp modelId="{E2E77DB9-9CE2-44B6-B17D-16C29DA46619}">
      <dsp:nvSpPr>
        <dsp:cNvPr id="0" name=""/>
        <dsp:cNvSpPr/>
      </dsp:nvSpPr>
      <dsp:spPr>
        <a:xfrm rot="5400000">
          <a:off x="4405780" y="-3499145"/>
          <a:ext cx="836296" cy="7846603"/>
        </a:xfrm>
        <a:prstGeom prst="round2SameRect">
          <a:avLst/>
        </a:prstGeom>
        <a:solidFill>
          <a:srgbClr val="1A1A2E">
            <a:alpha val="90000"/>
          </a:srgbClr>
        </a:solidFill>
        <a:ln w="19050" cap="flat" cmpd="sng" algn="ctr">
          <a:solidFill>
            <a:srgbClr val="4E4E76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472" tIns="19685" rIns="19685" bIns="19685" numCol="1" spcCol="1270" anchor="ctr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3100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pluralist / civic / assimilation / </a:t>
          </a:r>
          <a:r>
            <a:rPr lang="en-GB" sz="3100" kern="1200" dirty="0" err="1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ethnist</a:t>
          </a:r>
          <a:endParaRPr lang="en-GB" sz="3100" kern="1200" dirty="0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 rot="-5400000">
        <a:off x="900627" y="46833"/>
        <a:ext cx="7805778" cy="754646"/>
      </dsp:txXfrm>
    </dsp:sp>
    <dsp:sp modelId="{80F2345B-DB6E-4DF2-9180-327611F70E2C}">
      <dsp:nvSpPr>
        <dsp:cNvPr id="0" name=""/>
        <dsp:cNvSpPr/>
      </dsp:nvSpPr>
      <dsp:spPr>
        <a:xfrm rot="5400000">
          <a:off x="-192991" y="1365927"/>
          <a:ext cx="1286609" cy="900626"/>
        </a:xfrm>
        <a:prstGeom prst="chevron">
          <a:avLst/>
        </a:prstGeom>
        <a:solidFill>
          <a:srgbClr val="4E4E76"/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POLICY         </a:t>
          </a:r>
          <a:br>
            <a:rPr lang="en-GB" sz="800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</a:br>
          <a:r>
            <a:rPr lang="en-GB" sz="800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(Wiley, 2002)</a:t>
          </a:r>
          <a:endParaRPr lang="en-GB" sz="1000" kern="1200" dirty="0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 rot="-5400000">
        <a:off x="1" y="1623248"/>
        <a:ext cx="900626" cy="385983"/>
      </dsp:txXfrm>
    </dsp:sp>
    <dsp:sp modelId="{75B82059-93BB-4311-B218-EA807AC2BB14}">
      <dsp:nvSpPr>
        <dsp:cNvPr id="0" name=""/>
        <dsp:cNvSpPr/>
      </dsp:nvSpPr>
      <dsp:spPr>
        <a:xfrm rot="5400000">
          <a:off x="4405780" y="-2332217"/>
          <a:ext cx="836296" cy="7846603"/>
        </a:xfrm>
        <a:prstGeom prst="round2SameRect">
          <a:avLst/>
        </a:prstGeom>
        <a:solidFill>
          <a:srgbClr val="1A1A2E">
            <a:alpha val="90000"/>
          </a:srgbClr>
        </a:solidFill>
        <a:ln w="19050" cap="flat" cmpd="sng" algn="ctr">
          <a:solidFill>
            <a:srgbClr val="4E4E76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472" tIns="19685" rIns="19685" bIns="19685" numCol="1" spcCol="1270" anchor="ctr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3100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promotion / tolerance / restriction / repression</a:t>
          </a:r>
        </a:p>
      </dsp:txBody>
      <dsp:txXfrm rot="-5400000">
        <a:off x="900627" y="1213761"/>
        <a:ext cx="7805778" cy="754646"/>
      </dsp:txXfrm>
    </dsp:sp>
    <dsp:sp modelId="{E0B4A183-BF0C-48DD-9F05-5447189D4944}">
      <dsp:nvSpPr>
        <dsp:cNvPr id="0" name=""/>
        <dsp:cNvSpPr/>
      </dsp:nvSpPr>
      <dsp:spPr>
        <a:xfrm rot="5400000">
          <a:off x="-192991" y="2537188"/>
          <a:ext cx="1286609" cy="900626"/>
        </a:xfrm>
        <a:prstGeom prst="chevron">
          <a:avLst/>
        </a:prstGeom>
        <a:solidFill>
          <a:srgbClr val="4E4E76"/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ORIENTATION (Ruiz, 1984)</a:t>
          </a:r>
          <a:endParaRPr lang="en-GB" sz="1000" kern="1200" dirty="0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 rot="-5400000">
        <a:off x="1" y="2794509"/>
        <a:ext cx="900626" cy="385983"/>
      </dsp:txXfrm>
    </dsp:sp>
    <dsp:sp modelId="{83B6289D-ECA1-401D-88B3-7A29D8F92D61}">
      <dsp:nvSpPr>
        <dsp:cNvPr id="0" name=""/>
        <dsp:cNvSpPr/>
      </dsp:nvSpPr>
      <dsp:spPr>
        <a:xfrm rot="5400000">
          <a:off x="4405780" y="-1160956"/>
          <a:ext cx="836296" cy="7846603"/>
        </a:xfrm>
        <a:prstGeom prst="round2SameRect">
          <a:avLst/>
        </a:prstGeom>
        <a:solidFill>
          <a:srgbClr val="1A1A2E">
            <a:alpha val="90000"/>
          </a:srgbClr>
        </a:solidFill>
        <a:ln w="19050" cap="flat" cmpd="sng" algn="ctr">
          <a:solidFill>
            <a:srgbClr val="4E4E76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472" tIns="19685" rIns="19685" bIns="19685" numCol="1" spcCol="1270" anchor="ctr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3100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language as resource / right / problem</a:t>
          </a:r>
          <a:endParaRPr lang="en-GB" sz="3100" kern="1200" dirty="0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 rot="-5400000">
        <a:off x="900627" y="2385022"/>
        <a:ext cx="7805778" cy="754646"/>
      </dsp:txXfrm>
    </dsp:sp>
    <dsp:sp modelId="{E208E9EC-846E-4FAC-A44F-DD7A1E76B612}">
      <dsp:nvSpPr>
        <dsp:cNvPr id="0" name=""/>
        <dsp:cNvSpPr/>
      </dsp:nvSpPr>
      <dsp:spPr>
        <a:xfrm rot="5400000">
          <a:off x="-192991" y="3708448"/>
          <a:ext cx="1286609" cy="900626"/>
        </a:xfrm>
        <a:prstGeom prst="chevron">
          <a:avLst/>
        </a:prstGeom>
        <a:solidFill>
          <a:srgbClr val="4E4E76"/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IMPLEMENTATION (Tosi, 1988)</a:t>
          </a:r>
        </a:p>
      </dsp:txBody>
      <dsp:txXfrm rot="-5400000">
        <a:off x="1" y="3965769"/>
        <a:ext cx="900626" cy="385983"/>
      </dsp:txXfrm>
    </dsp:sp>
    <dsp:sp modelId="{B68259ED-A129-4F68-B141-87E36F0FA9DE}">
      <dsp:nvSpPr>
        <dsp:cNvPr id="0" name=""/>
        <dsp:cNvSpPr/>
      </dsp:nvSpPr>
      <dsp:spPr>
        <a:xfrm rot="5400000">
          <a:off x="4405780" y="10303"/>
          <a:ext cx="836296" cy="7846603"/>
        </a:xfrm>
        <a:prstGeom prst="round2SameRect">
          <a:avLst/>
        </a:prstGeom>
        <a:solidFill>
          <a:srgbClr val="1A1A2E">
            <a:alpha val="90000"/>
          </a:srgbClr>
        </a:solidFill>
        <a:ln w="19050" cap="flat" cmpd="sng" algn="ctr">
          <a:solidFill>
            <a:srgbClr val="4E4E76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472" tIns="19685" rIns="19685" bIns="19685" numCol="1" spcCol="1270" anchor="ctr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3100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explicit / implicit / concealed assimilation</a:t>
          </a:r>
        </a:p>
      </dsp:txBody>
      <dsp:txXfrm rot="-5400000">
        <a:off x="900627" y="3556282"/>
        <a:ext cx="7805778" cy="754646"/>
      </dsp:txXfrm>
    </dsp:sp>
    <dsp:sp modelId="{1C497718-8A09-421C-9A9C-38955766BF09}">
      <dsp:nvSpPr>
        <dsp:cNvPr id="0" name=""/>
        <dsp:cNvSpPr/>
      </dsp:nvSpPr>
      <dsp:spPr>
        <a:xfrm rot="5400000">
          <a:off x="-192991" y="4879709"/>
          <a:ext cx="1286609" cy="900626"/>
        </a:xfrm>
        <a:prstGeom prst="chevron">
          <a:avLst/>
        </a:prstGeom>
        <a:solidFill>
          <a:srgbClr val="4E4E76"/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LANGUAGE </a:t>
          </a:r>
          <a:br>
            <a:rPr lang="en-GB" sz="800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</a:br>
          <a:r>
            <a:rPr lang="en-GB" sz="800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RIGHTS (</a:t>
          </a:r>
          <a:r>
            <a:rPr lang="en-GB" sz="800" kern="1200" dirty="0" err="1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Skutnabb</a:t>
          </a:r>
          <a:r>
            <a:rPr lang="en-GB" sz="800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-Kangas, 1989)</a:t>
          </a:r>
        </a:p>
      </dsp:txBody>
      <dsp:txXfrm rot="-5400000">
        <a:off x="1" y="5137030"/>
        <a:ext cx="900626" cy="385983"/>
      </dsp:txXfrm>
    </dsp:sp>
    <dsp:sp modelId="{A8808714-6665-493E-A24C-E16054D31779}">
      <dsp:nvSpPr>
        <dsp:cNvPr id="0" name=""/>
        <dsp:cNvSpPr/>
      </dsp:nvSpPr>
      <dsp:spPr>
        <a:xfrm rot="5400000">
          <a:off x="4405780" y="1181564"/>
          <a:ext cx="836296" cy="7846603"/>
        </a:xfrm>
        <a:prstGeom prst="round2SameRect">
          <a:avLst/>
        </a:prstGeom>
        <a:solidFill>
          <a:srgbClr val="1A1A2E">
            <a:alpha val="90000"/>
          </a:srgbClr>
        </a:solidFill>
        <a:ln w="19050" cap="flat" cmpd="sng" algn="ctr">
          <a:solidFill>
            <a:srgbClr val="4E4E76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18415" rIns="18415" bIns="1841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900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overt / covert explicitness</a:t>
          </a:r>
        </a:p>
      </dsp:txBody>
      <dsp:txXfrm rot="-5400000">
        <a:off x="900627" y="4727543"/>
        <a:ext cx="7805778" cy="7546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42555F4-6826-C32D-AF6A-CB0A8D2A88B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93E4F2-757A-FE51-BFED-DECF38DD07A8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D2BFE9ED-4921-4202-A088-DA6118BEE46A}" type="datetimeFigureOut">
              <a:rPr lang="en-GB"/>
              <a:pPr>
                <a:defRPr/>
              </a:pPr>
              <a:t>15/07/2026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94E038D5-C564-AA1B-CFB9-A865F18F008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3B7B2BFA-8661-7FAD-DB8C-85B45DDD9E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1592C-393A-28A4-323F-D01EBC9B7BD9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A72195-7323-712D-9F8A-C4E06D921F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AB82467-8943-4C6A-968C-31581E581F4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Image Placeholder 1">
            <a:extLst>
              <a:ext uri="{FF2B5EF4-FFF2-40B4-BE49-F238E27FC236}">
                <a16:creationId xmlns:a16="http://schemas.microsoft.com/office/drawing/2014/main" id="{46B9BDFD-C04F-F3A3-9A93-E623E2C3EE3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Notes Placeholder 2">
            <a:extLst>
              <a:ext uri="{FF2B5EF4-FFF2-40B4-BE49-F238E27FC236}">
                <a16:creationId xmlns:a16="http://schemas.microsoft.com/office/drawing/2014/main" id="{52006C94-F96D-5082-4D24-EE36779CAF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4100" name="Slide Number Placeholder 3">
            <a:extLst>
              <a:ext uri="{FF2B5EF4-FFF2-40B4-BE49-F238E27FC236}">
                <a16:creationId xmlns:a16="http://schemas.microsoft.com/office/drawing/2014/main" id="{7D116366-8122-67D1-BDB9-15868B4A9F9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fld id="{74D23880-3F21-4039-8CB2-F5DCB0697A0A}" type="slidenum">
              <a:rPr lang="en-GB" altLang="en-US" smtClean="0"/>
              <a:pPr/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FB809DA5-BAE3-DAD4-CDB8-0A585B3D47C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CDC9C3B7-FFC3-3BAD-5394-F491040BF6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F0D8F9A4-04EC-4D0F-FF69-60DC5B0AB83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fld id="{CB1C578D-22E1-4EDD-AA31-66971276D756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B336E1AD-C1FB-014B-9FC9-2749A5612BA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Notes Placeholder 2">
            <a:extLst>
              <a:ext uri="{FF2B5EF4-FFF2-40B4-BE49-F238E27FC236}">
                <a16:creationId xmlns:a16="http://schemas.microsoft.com/office/drawing/2014/main" id="{F0DE8610-2AF1-8164-6818-18661350447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C8652786-79F6-0E7A-E089-BD53C9BB6D2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fld id="{74633375-3BDB-4B0F-81C5-A54F26807772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0DCB8300-FFB4-FDB8-58E3-537F509FE94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4AC293C6-F641-4EEC-7BC0-88CE7FAE7F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8DB40B1F-1AF8-9105-CD78-B215BD7A31F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fld id="{75C4673C-0D46-4FFC-9763-BF2EFF92466F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>
            <a:extLst>
              <a:ext uri="{FF2B5EF4-FFF2-40B4-BE49-F238E27FC236}">
                <a16:creationId xmlns:a16="http://schemas.microsoft.com/office/drawing/2014/main" id="{4BF358FB-1D69-0917-9725-E82FC78AFAB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>
            <a:extLst>
              <a:ext uri="{FF2B5EF4-FFF2-40B4-BE49-F238E27FC236}">
                <a16:creationId xmlns:a16="http://schemas.microsoft.com/office/drawing/2014/main" id="{8F02E96C-5642-948E-4DDE-08A2100A9A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8C8CC4E6-2B9E-8747-17D5-EB037105B84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fld id="{1521EDE8-1EEE-4AD7-9019-5198BD6B894A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8D33BA14-C6C6-E5D0-E825-A65937F4DC6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8A0712BD-14EA-F0EF-3B9F-3AC2D73D453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5BC782E3-9A72-E4D3-D50E-282DF7EEB4D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fld id="{2247073A-27A7-4E65-9D2B-8356734A0DD3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857A9416-1975-F504-7A28-212175AA0F6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A72AC692-F82C-F6AD-524B-FC97FD0D547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93A110F0-8681-AD66-717E-764E51D3A9D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fld id="{3172C25D-F857-4E9C-BBD3-1E97971737E1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F4F4DBCC-1A0A-2DBF-CFC4-FE99928822F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BB465E8A-4125-27B3-3201-E2158AAEEA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52A908C7-AD9B-5E4B-E247-F457D007137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fld id="{23BC8A70-4D25-4D44-A7BD-22355597A7EB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476751BE-D469-45B4-36E0-2386DD0B556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513B1C9D-B49E-FAD7-3D39-19044C10233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800D9C90-2E0D-F3D5-C3BA-872D6CC9580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fld id="{9610AA68-11EB-490A-9F64-A85E67C684FF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E72C48-5E32-5503-34FE-7EEC2D2121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AC0530-5CEB-495C-823C-4439B7382785}" type="datetimeFigureOut">
              <a:rPr lang="en-GB"/>
              <a:pPr>
                <a:defRPr/>
              </a:pPr>
              <a:t>15/07/2026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37B65D-20E5-5963-B042-A52CAFE28F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C7984D-4024-A074-470A-D050DA057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40F19-FB72-4E3E-BF59-ABC1626682D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89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3B194B-4C29-2F55-9BF1-77E00563B7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1F62FB-0E82-4323-8372-4F1C93F7972C}" type="datetimeFigureOut">
              <a:rPr lang="en-GB"/>
              <a:pPr>
                <a:defRPr/>
              </a:pPr>
              <a:t>15/07/2026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C3063D-C737-3D68-7482-D5A283E79B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0CF25C-568A-69B5-1F47-781940A34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9A247-FD52-44A4-B782-CDECBD996C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6862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1D2622-37AE-DBEA-8F1F-931703B5D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05AFAF-395B-499E-8CA4-D6ED25BE086F}" type="datetimeFigureOut">
              <a:rPr lang="en-GB"/>
              <a:pPr>
                <a:defRPr/>
              </a:pPr>
              <a:t>15/07/2026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342D33-40CC-33F3-BF43-C6FE777913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5F1275-387E-EE27-AD40-69A2E05F9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6136C-844E-4600-91D6-AE649C9C042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041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4160DD-1449-EAF9-7A6E-A3F2D077F3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E8C518-4FAE-44A5-AEAE-D4E8A4224AA5}" type="datetimeFigureOut">
              <a:rPr lang="en-GB"/>
              <a:pPr>
                <a:defRPr/>
              </a:pPr>
              <a:t>15/07/2026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16E4CC6-998D-CDC1-3A88-D43B0822C3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CDC8979-107F-28F1-EC4D-61DAD8D22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4760-15A1-455E-953F-17ED9352880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367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2A2A497-CE8B-79BE-30E5-5A6EEC8437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58612-B8E9-4984-BD7C-568FFE9C7CA2}" type="datetimeFigureOut">
              <a:rPr lang="en-GB"/>
              <a:pPr>
                <a:defRPr/>
              </a:pPr>
              <a:t>15/07/2026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14394479-DB98-5BBE-ABA8-5A532C984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3C98B80B-752F-1F0B-2B13-CE19A725CC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D7859B-8F52-432A-9155-DF896EC0513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013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5E449DD-E319-E3EE-AA78-6D20D33AED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C2CCD5-9175-48DE-B77E-223BABAABF32}" type="datetimeFigureOut">
              <a:rPr lang="en-GB"/>
              <a:pPr>
                <a:defRPr/>
              </a:pPr>
              <a:t>15/07/2026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1E6652FE-3F2F-2CF4-88B1-A47D44BB1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1598E45-7797-3A3E-4C14-1E8D3634B9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8B989A-B722-434D-BCDF-B6579D8094B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06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57D4B1D-E3BF-CD90-B758-BAF78DA7A2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28DA8-9065-4DE4-B891-DCFED9E39B10}" type="datetimeFigureOut">
              <a:rPr lang="en-GB"/>
              <a:pPr>
                <a:defRPr/>
              </a:pPr>
              <a:t>15/07/2026</a:t>
            </a:fld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52FE5DB0-472C-DB8A-E0F7-07C90E3D3E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1030CE7-C49C-B707-9DE7-5C68F6F85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3F98C0-892B-4BF6-9804-C54DE8D1E9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9371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0F39C2F-C13F-96FC-6A52-211FD66BB3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281876-EA60-41F3-9799-FEF0F2ED267A}" type="datetimeFigureOut">
              <a:rPr lang="en-GB"/>
              <a:pPr>
                <a:defRPr/>
              </a:pPr>
              <a:t>15/07/2026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1A84303-FA24-1ED6-6300-E6981A024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FFCD907-3BCF-AD31-F8E6-5C271B024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9E9BCF-FC39-48C4-98F9-1106281E4D7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7425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E0AC708-5A03-EDB4-47F2-6B4BE8BEE4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7A95B2-9597-4F99-A52C-B3633FAEBE56}" type="datetimeFigureOut">
              <a:rPr lang="en-GB"/>
              <a:pPr>
                <a:defRPr/>
              </a:pPr>
              <a:t>15/07/2026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B26A216-F962-ABCA-6D10-868B96FBE9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7D6EE17-09F5-8404-AFCC-A6525CF04A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DC9DEC-79A5-4EE0-BA2F-778BE0F0F31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4531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97C5CA-95AF-947A-D26F-61AD7C33B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7105BD-E893-411A-9F31-3F9BA8FE256F}" type="datetimeFigureOut">
              <a:rPr lang="en-GB"/>
              <a:pPr>
                <a:defRPr/>
              </a:pPr>
              <a:t>15/07/2026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50CB33-A577-D83D-55C0-3F5F635E3E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492FD7-795C-8321-A86B-89AEC973A5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8F6C48-82D6-4C81-A50B-04C8D47D26B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5610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66E508-6939-0017-6D7C-509922C223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83E3A-CD73-4792-81BC-CAB4697A71FB}" type="datetimeFigureOut">
              <a:rPr lang="en-GB"/>
              <a:pPr>
                <a:defRPr/>
              </a:pPr>
              <a:t>15/07/2026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36B9-C473-97C9-E3CE-C28E042FA2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BC988E-E871-5604-74CF-D18CA5E89E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62DC81-B7F3-4808-855F-D7F8779242A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87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78B752D8-03DE-2914-9D80-7277645FC4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E3CFA49-B278-F38A-5E78-53F371F663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4EEF3D-962F-3800-C933-60B3742CC55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82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ADA33AE-F830-42D5-95A3-B505CB87503C}" type="datetimeFigureOut">
              <a:rPr lang="en-GB"/>
              <a:pPr>
                <a:defRPr/>
              </a:pPr>
              <a:t>15/07/2026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EB6BAE-ECD5-A39D-3052-35A608D9A40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82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E47C6F-6A0E-F990-FCA2-F2C9ECCDB3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82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99FAF10-22DA-436E-BE14-2CB406CF4C5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Box 9">
            <a:extLst>
              <a:ext uri="{FF2B5EF4-FFF2-40B4-BE49-F238E27FC236}">
                <a16:creationId xmlns:a16="http://schemas.microsoft.com/office/drawing/2014/main" id="{BD304481-EDAE-481B-10B3-097D5D0700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9263" y="1493838"/>
            <a:ext cx="7205662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54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Bilingual Education &amp; Political Ideology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99ADE16-6249-2FE2-0C5C-592BB978D363}"/>
              </a:ext>
            </a:extLst>
          </p:cNvPr>
          <p:cNvSpPr/>
          <p:nvPr/>
        </p:nvSpPr>
        <p:spPr>
          <a:xfrm>
            <a:off x="0" y="-34925"/>
            <a:ext cx="12192000" cy="207963"/>
          </a:xfrm>
          <a:prstGeom prst="rect">
            <a:avLst/>
          </a:prstGeom>
          <a:gradFill flip="none" rotWithShape="1">
            <a:gsLst>
              <a:gs pos="0">
                <a:srgbClr val="FF0000"/>
              </a:gs>
              <a:gs pos="68000">
                <a:schemeClr val="accent4"/>
              </a:gs>
              <a:gs pos="36000">
                <a:srgbClr val="FFFF00"/>
              </a:gs>
              <a:gs pos="100000">
                <a:schemeClr val="accent6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908ABD4F-62C7-C870-1FD2-D0D494C6E22E}"/>
              </a:ext>
            </a:extLst>
          </p:cNvPr>
          <p:cNvSpPr/>
          <p:nvPr/>
        </p:nvSpPr>
        <p:spPr>
          <a:xfrm>
            <a:off x="523875" y="5348288"/>
            <a:ext cx="5572125" cy="1212850"/>
          </a:xfrm>
          <a:prstGeom prst="rect">
            <a:avLst/>
          </a:prstGeom>
          <a:noFill/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1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1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Kamila Notario-Galaj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solidFill>
                  <a:srgbClr val="8699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 Bilingualism &amp; Multilingualism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solidFill>
                  <a:srgbClr val="8699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University of Wales Trinity Saint David</a:t>
            </a: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B8F6872A-38C2-E991-2985-1AEB9DEE7377}"/>
              </a:ext>
            </a:extLst>
          </p:cNvPr>
          <p:cNvSpPr/>
          <p:nvPr/>
        </p:nvSpPr>
        <p:spPr>
          <a:xfrm>
            <a:off x="523875" y="561975"/>
            <a:ext cx="7251700" cy="541338"/>
          </a:xfrm>
          <a:prstGeom prst="rect">
            <a:avLst/>
          </a:prstGeom>
          <a:noFill/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50" spc="70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ECDA7005 | MODELS OF BILINGUAL TEACHING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73D66C4-76D8-507F-8B58-609A06F1715D}"/>
              </a:ext>
            </a:extLst>
          </p:cNvPr>
          <p:cNvSpPr/>
          <p:nvPr/>
        </p:nvSpPr>
        <p:spPr>
          <a:xfrm>
            <a:off x="9342438" y="555625"/>
            <a:ext cx="2325687" cy="595947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16000" anchor="ctr"/>
          <a:lstStyle/>
          <a:p>
            <a:pPr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spc="300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THESIS</a:t>
            </a:r>
          </a:p>
          <a:p>
            <a:pPr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400" i="1" dirty="0">
                <a:latin typeface="Times New Roman" panose="02020603050405020304" pitchFamily="18" charset="0"/>
                <a:ea typeface="Jost" pitchFamily="2" charset="0"/>
                <a:cs typeface="Times New Roman" panose="02020603050405020304" pitchFamily="18" charset="0"/>
              </a:rPr>
              <a:t>Political ideologies do not merely contextualize the aims of bilingual education, they constitute them.</a:t>
            </a:r>
          </a:p>
          <a:p>
            <a:pPr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1400" i="1" dirty="0">
              <a:latin typeface="Times New Roman" panose="02020603050405020304" pitchFamily="18" charset="0"/>
              <a:ea typeface="Jost" pitchFamily="2" charset="0"/>
              <a:cs typeface="Times New Roman" panose="02020603050405020304" pitchFamily="18" charset="0"/>
            </a:endParaRPr>
          </a:p>
          <a:p>
            <a:pPr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1200" i="1" dirty="0">
              <a:latin typeface="Times New Roman" panose="02020603050405020304" pitchFamily="18" charset="0"/>
              <a:ea typeface="Jost" pitchFamily="2" charset="0"/>
              <a:cs typeface="Times New Roman" panose="02020603050405020304" pitchFamily="18" charset="0"/>
            </a:endParaRPr>
          </a:p>
          <a:p>
            <a:pPr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spc="70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CASES COVERED</a:t>
            </a:r>
            <a:endParaRPr lang="en-US" sz="1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USA </a:t>
            </a: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· Canada · Wales · Cambodia · Spain · Sámi · European Union</a:t>
            </a:r>
            <a:endParaRPr lang="en-US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sz="1200" i="1" dirty="0">
              <a:latin typeface="Times New Roman" panose="02020603050405020304" pitchFamily="18" charset="0"/>
              <a:ea typeface="Jost" pitchFamily="2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FC2CAB7-8858-4B47-CE63-A38A0D6DBB10}"/>
              </a:ext>
            </a:extLst>
          </p:cNvPr>
          <p:cNvSpPr/>
          <p:nvPr/>
        </p:nvSpPr>
        <p:spPr>
          <a:xfrm>
            <a:off x="9296400" y="555625"/>
            <a:ext cx="46038" cy="5959475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200">
              <a:latin typeface="Jost" pitchFamily="2" charset="0"/>
              <a:ea typeface="Jost" pitchFamily="2" charset="0"/>
            </a:endParaRPr>
          </a:p>
        </p:txBody>
      </p:sp>
      <p:sp>
        <p:nvSpPr>
          <p:cNvPr id="32" name="TextBox 9">
            <a:extLst>
              <a:ext uri="{FF2B5EF4-FFF2-40B4-BE49-F238E27FC236}">
                <a16:creationId xmlns:a16="http://schemas.microsoft.com/office/drawing/2014/main" id="{0598A172-A6BD-16E0-2CB7-39E3D9BECD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9263" y="3776663"/>
            <a:ext cx="7205662" cy="10763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3200" i="1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the aims of one cannot be </a:t>
            </a:r>
            <a:r>
              <a:rPr lang="en-US" altLang="en-US" sz="3200" b="1" i="1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properly</a:t>
            </a:r>
            <a:r>
              <a:rPr lang="en-US" altLang="en-US" sz="3200" i="1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understood without the other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14566EB-2A1C-C0B1-3828-B0CDF2A974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28543279"/>
              </p:ext>
            </p:extLst>
          </p:nvPr>
        </p:nvGraphicFramePr>
        <p:xfrm>
          <a:off x="1722385" y="441498"/>
          <a:ext cx="8747230" cy="59750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DE8F11C-33FE-40B4-AB69-9AD5173BE0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1DE8F11C-33FE-40B4-AB69-9AD5173BE0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1DE8F11C-33FE-40B4-AB69-9AD5173BE0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0F2345B-DB6E-4DF2-9180-327611F70E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80F2345B-DB6E-4DF2-9180-327611F70E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80F2345B-DB6E-4DF2-9180-327611F70E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0B4A183-BF0C-48DD-9F05-5447189D49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E0B4A183-BF0C-48DD-9F05-5447189D49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E0B4A183-BF0C-48DD-9F05-5447189D49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208E9EC-846E-4FAC-A44F-DD7A1E76B6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E208E9EC-846E-4FAC-A44F-DD7A1E76B6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graphicEl>
                                              <a:dgm id="{E208E9EC-846E-4FAC-A44F-DD7A1E76B6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C497718-8A09-421C-9A9C-38955766BF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graphicEl>
                                              <a:dgm id="{1C497718-8A09-421C-9A9C-38955766BF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1C497718-8A09-421C-9A9C-38955766BF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2E77DB9-9CE2-44B6-B17D-16C29DA466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graphicEl>
                                              <a:dgm id="{E2E77DB9-9CE2-44B6-B17D-16C29DA466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graphicEl>
                                              <a:dgm id="{E2E77DB9-9CE2-44B6-B17D-16C29DA466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5B82059-93BB-4311-B218-EA807AC2BB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graphicEl>
                                              <a:dgm id="{75B82059-93BB-4311-B218-EA807AC2BB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graphicEl>
                                              <a:dgm id="{75B82059-93BB-4311-B218-EA807AC2BB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3B6289D-ECA1-401D-88B3-7A29D8F92D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graphicEl>
                                              <a:dgm id="{83B6289D-ECA1-401D-88B3-7A29D8F92D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graphicEl>
                                              <a:dgm id="{83B6289D-ECA1-401D-88B3-7A29D8F92D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68259ED-A129-4F68-B141-87E36F0FA9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graphicEl>
                                              <a:dgm id="{B68259ED-A129-4F68-B141-87E36F0FA9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graphicEl>
                                              <a:dgm id="{B68259ED-A129-4F68-B141-87E36F0FA9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8808714-6665-493E-A24C-E16054D317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graphicEl>
                                              <a:dgm id="{A8808714-6665-493E-A24C-E16054D317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graphicEl>
                                              <a:dgm id="{A8808714-6665-493E-A24C-E16054D317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BF196B59-C42C-F31C-CAD6-E8EB7EA828F9}"/>
              </a:ext>
            </a:extLst>
          </p:cNvPr>
          <p:cNvSpPr/>
          <p:nvPr/>
        </p:nvSpPr>
        <p:spPr>
          <a:xfrm>
            <a:off x="4314825" y="969963"/>
            <a:ext cx="1230313" cy="1412875"/>
          </a:xfrm>
          <a:custGeom>
            <a:avLst/>
            <a:gdLst>
              <a:gd name="csX0" fmla="*/ 0 w 1413251"/>
              <a:gd name="csY0" fmla="*/ 614764 h 1229528"/>
              <a:gd name="csX1" fmla="*/ 307382 w 1413251"/>
              <a:gd name="csY1" fmla="*/ 0 h 1229528"/>
              <a:gd name="csX2" fmla="*/ 1105869 w 1413251"/>
              <a:gd name="csY2" fmla="*/ 0 h 1229528"/>
              <a:gd name="csX3" fmla="*/ 1413251 w 1413251"/>
              <a:gd name="csY3" fmla="*/ 614764 h 1229528"/>
              <a:gd name="csX4" fmla="*/ 1105869 w 1413251"/>
              <a:gd name="csY4" fmla="*/ 1229528 h 1229528"/>
              <a:gd name="csX5" fmla="*/ 307382 w 1413251"/>
              <a:gd name="csY5" fmla="*/ 1229528 h 1229528"/>
              <a:gd name="csX6" fmla="*/ 0 w 1413251"/>
              <a:gd name="csY6" fmla="*/ 614764 h 12295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413251" h="1229528">
                <a:moveTo>
                  <a:pt x="706626" y="0"/>
                </a:moveTo>
                <a:lnTo>
                  <a:pt x="1413250" y="267423"/>
                </a:lnTo>
                <a:lnTo>
                  <a:pt x="1413250" y="962105"/>
                </a:lnTo>
                <a:lnTo>
                  <a:pt x="706626" y="1229528"/>
                </a:lnTo>
                <a:lnTo>
                  <a:pt x="1" y="962105"/>
                </a:lnTo>
                <a:lnTo>
                  <a:pt x="1" y="267423"/>
                </a:lnTo>
                <a:lnTo>
                  <a:pt x="706626" y="0"/>
                </a:lnTo>
                <a:close/>
              </a:path>
            </a:pathLst>
          </a:custGeom>
          <a:solidFill>
            <a:srgbClr val="16213E"/>
          </a:solidFill>
          <a:ln>
            <a:solidFill>
              <a:srgbClr val="1A1A2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229701" tIns="258333" rIns="229702" bIns="258332" spcCol="1270" anchor="ctr"/>
          <a:lstStyle/>
          <a:p>
            <a:pPr algn="ctr" defTabSz="444500" eaLnBrk="1" fontAlgn="auto" hangingPunct="1">
              <a:lnSpc>
                <a:spcPct val="90000"/>
              </a:lnSpc>
              <a:spcAft>
                <a:spcPct val="35000"/>
              </a:spcAft>
              <a:defRPr/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Maintenance / Heritage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4E431430-F5C1-A2E2-72E6-B2F7DC6B5D17}"/>
              </a:ext>
            </a:extLst>
          </p:cNvPr>
          <p:cNvSpPr/>
          <p:nvPr/>
        </p:nvSpPr>
        <p:spPr>
          <a:xfrm>
            <a:off x="5581650" y="1252538"/>
            <a:ext cx="1577975" cy="847725"/>
          </a:xfrm>
          <a:prstGeom prst="rect">
            <a:avLst/>
          </a:prstGeom>
          <a:ln>
            <a:solidFill>
              <a:srgbClr val="1A1A2E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AD0CE125-4912-29EE-C2CD-C70D20C6EBCD}"/>
              </a:ext>
            </a:extLst>
          </p:cNvPr>
          <p:cNvSpPr/>
          <p:nvPr/>
        </p:nvSpPr>
        <p:spPr>
          <a:xfrm>
            <a:off x="2987675" y="969963"/>
            <a:ext cx="1228725" cy="1412875"/>
          </a:xfrm>
          <a:custGeom>
            <a:avLst/>
            <a:gdLst>
              <a:gd name="csX0" fmla="*/ 0 w 1413251"/>
              <a:gd name="csY0" fmla="*/ 614764 h 1229528"/>
              <a:gd name="csX1" fmla="*/ 307382 w 1413251"/>
              <a:gd name="csY1" fmla="*/ 0 h 1229528"/>
              <a:gd name="csX2" fmla="*/ 1105869 w 1413251"/>
              <a:gd name="csY2" fmla="*/ 0 h 1229528"/>
              <a:gd name="csX3" fmla="*/ 1413251 w 1413251"/>
              <a:gd name="csY3" fmla="*/ 614764 h 1229528"/>
              <a:gd name="csX4" fmla="*/ 1105869 w 1413251"/>
              <a:gd name="csY4" fmla="*/ 1229528 h 1229528"/>
              <a:gd name="csX5" fmla="*/ 307382 w 1413251"/>
              <a:gd name="csY5" fmla="*/ 1229528 h 1229528"/>
              <a:gd name="csX6" fmla="*/ 0 w 1413251"/>
              <a:gd name="csY6" fmla="*/ 614764 h 12295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413251" h="1229528">
                <a:moveTo>
                  <a:pt x="706626" y="0"/>
                </a:moveTo>
                <a:lnTo>
                  <a:pt x="1413250" y="267423"/>
                </a:lnTo>
                <a:lnTo>
                  <a:pt x="1413250" y="962105"/>
                </a:lnTo>
                <a:lnTo>
                  <a:pt x="706626" y="1229528"/>
                </a:lnTo>
                <a:lnTo>
                  <a:pt x="1" y="962105"/>
                </a:lnTo>
                <a:lnTo>
                  <a:pt x="1" y="267423"/>
                </a:lnTo>
                <a:lnTo>
                  <a:pt x="706626" y="0"/>
                </a:lnTo>
                <a:close/>
              </a:path>
            </a:pathLst>
          </a:custGeom>
          <a:solidFill>
            <a:srgbClr val="16213E"/>
          </a:solidFill>
          <a:ln>
            <a:solidFill>
              <a:srgbClr val="1A1A2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191601" tIns="220233" rIns="191602" bIns="220232" spcCol="1270" anchor="ctr"/>
          <a:lstStyle/>
          <a:p>
            <a:pPr algn="ctr" defTabSz="622300" eaLnBrk="1" fontAlgn="auto" hangingPunct="1">
              <a:lnSpc>
                <a:spcPct val="90000"/>
              </a:lnSpc>
              <a:spcAft>
                <a:spcPct val="35000"/>
              </a:spcAft>
              <a:defRPr/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Immersion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408F11F4-8ED8-84FE-2D47-BDB692063B7C}"/>
              </a:ext>
            </a:extLst>
          </p:cNvPr>
          <p:cNvSpPr/>
          <p:nvPr/>
        </p:nvSpPr>
        <p:spPr>
          <a:xfrm>
            <a:off x="3648075" y="2155825"/>
            <a:ext cx="1230313" cy="1414463"/>
          </a:xfrm>
          <a:custGeom>
            <a:avLst/>
            <a:gdLst>
              <a:gd name="csX0" fmla="*/ 0 w 1413251"/>
              <a:gd name="csY0" fmla="*/ 614764 h 1229528"/>
              <a:gd name="csX1" fmla="*/ 307382 w 1413251"/>
              <a:gd name="csY1" fmla="*/ 0 h 1229528"/>
              <a:gd name="csX2" fmla="*/ 1105869 w 1413251"/>
              <a:gd name="csY2" fmla="*/ 0 h 1229528"/>
              <a:gd name="csX3" fmla="*/ 1413251 w 1413251"/>
              <a:gd name="csY3" fmla="*/ 614764 h 1229528"/>
              <a:gd name="csX4" fmla="*/ 1105869 w 1413251"/>
              <a:gd name="csY4" fmla="*/ 1229528 h 1229528"/>
              <a:gd name="csX5" fmla="*/ 307382 w 1413251"/>
              <a:gd name="csY5" fmla="*/ 1229528 h 1229528"/>
              <a:gd name="csX6" fmla="*/ 0 w 1413251"/>
              <a:gd name="csY6" fmla="*/ 614764 h 12295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413251" h="1229528">
                <a:moveTo>
                  <a:pt x="706626" y="0"/>
                </a:moveTo>
                <a:lnTo>
                  <a:pt x="1413250" y="267423"/>
                </a:lnTo>
                <a:lnTo>
                  <a:pt x="1413250" y="962105"/>
                </a:lnTo>
                <a:lnTo>
                  <a:pt x="706626" y="1229528"/>
                </a:lnTo>
                <a:lnTo>
                  <a:pt x="1" y="962105"/>
                </a:lnTo>
                <a:lnTo>
                  <a:pt x="1" y="267423"/>
                </a:lnTo>
                <a:lnTo>
                  <a:pt x="706626" y="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solidFill>
              <a:srgbClr val="1A1A2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233511" tIns="262143" rIns="233512" bIns="262142" spcCol="1270" anchor="ctr"/>
          <a:lstStyle/>
          <a:p>
            <a:pPr algn="ctr" defTabSz="488950" eaLnBrk="1" fontAlgn="auto" hangingPunct="1">
              <a:lnSpc>
                <a:spcPct val="90000"/>
              </a:lnSpc>
              <a:spcAft>
                <a:spcPct val="35000"/>
              </a:spcAft>
              <a:defRPr/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Mainstream with World Language Teaching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8960951-37A2-19B6-6186-C7EAA0E36502}"/>
              </a:ext>
            </a:extLst>
          </p:cNvPr>
          <p:cNvSpPr/>
          <p:nvPr/>
        </p:nvSpPr>
        <p:spPr>
          <a:xfrm>
            <a:off x="2071688" y="2451100"/>
            <a:ext cx="1525587" cy="849313"/>
          </a:xfrm>
          <a:prstGeom prst="rect">
            <a:avLst/>
          </a:prstGeom>
          <a:ln>
            <a:solidFill>
              <a:srgbClr val="1A1A2E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6621D1A5-B3CB-73C9-6FD6-F2C9BC2C78BE}"/>
              </a:ext>
            </a:extLst>
          </p:cNvPr>
          <p:cNvSpPr/>
          <p:nvPr/>
        </p:nvSpPr>
        <p:spPr>
          <a:xfrm>
            <a:off x="4314825" y="3368675"/>
            <a:ext cx="1230313" cy="1412875"/>
          </a:xfrm>
          <a:custGeom>
            <a:avLst/>
            <a:gdLst>
              <a:gd name="csX0" fmla="*/ 0 w 1413251"/>
              <a:gd name="csY0" fmla="*/ 614764 h 1229528"/>
              <a:gd name="csX1" fmla="*/ 307382 w 1413251"/>
              <a:gd name="csY1" fmla="*/ 0 h 1229528"/>
              <a:gd name="csX2" fmla="*/ 1105869 w 1413251"/>
              <a:gd name="csY2" fmla="*/ 0 h 1229528"/>
              <a:gd name="csX3" fmla="*/ 1413251 w 1413251"/>
              <a:gd name="csY3" fmla="*/ 614764 h 1229528"/>
              <a:gd name="csX4" fmla="*/ 1105869 w 1413251"/>
              <a:gd name="csY4" fmla="*/ 1229528 h 1229528"/>
              <a:gd name="csX5" fmla="*/ 307382 w 1413251"/>
              <a:gd name="csY5" fmla="*/ 1229528 h 1229528"/>
              <a:gd name="csX6" fmla="*/ 0 w 1413251"/>
              <a:gd name="csY6" fmla="*/ 614764 h 12295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413251" h="1229528">
                <a:moveTo>
                  <a:pt x="706626" y="0"/>
                </a:moveTo>
                <a:lnTo>
                  <a:pt x="1413250" y="267423"/>
                </a:lnTo>
                <a:lnTo>
                  <a:pt x="1413250" y="962105"/>
                </a:lnTo>
                <a:lnTo>
                  <a:pt x="706626" y="1229528"/>
                </a:lnTo>
                <a:lnTo>
                  <a:pt x="1" y="962105"/>
                </a:lnTo>
                <a:lnTo>
                  <a:pt x="1" y="267423"/>
                </a:lnTo>
                <a:lnTo>
                  <a:pt x="706626" y="0"/>
                </a:lnTo>
                <a:close/>
              </a:path>
            </a:pathLst>
          </a:custGeom>
          <a:solidFill>
            <a:srgbClr val="AFBEE3"/>
          </a:solidFill>
          <a:ln>
            <a:solidFill>
              <a:srgbClr val="1A1A2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229701" tIns="258333" rIns="229702" bIns="258332" spcCol="1270" anchor="ctr"/>
          <a:lstStyle/>
          <a:p>
            <a:pPr algn="ctr" defTabSz="444500" eaLnBrk="1" fontAlgn="auto" hangingPunct="1">
              <a:lnSpc>
                <a:spcPct val="90000"/>
              </a:lnSpc>
              <a:spcAft>
                <a:spcPct val="35000"/>
              </a:spcAft>
              <a:defRPr/>
            </a:pPr>
            <a:r>
              <a:rPr lang="en-GB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Submersion with pull-out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9E30BE56-AF2F-5494-D388-815623E5EA1A}"/>
              </a:ext>
            </a:extLst>
          </p:cNvPr>
          <p:cNvSpPr/>
          <p:nvPr/>
        </p:nvSpPr>
        <p:spPr>
          <a:xfrm>
            <a:off x="5581650" y="3651250"/>
            <a:ext cx="1577975" cy="847725"/>
          </a:xfrm>
          <a:prstGeom prst="rect">
            <a:avLst/>
          </a:prstGeom>
          <a:ln>
            <a:solidFill>
              <a:srgbClr val="1A1A2E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5A33637A-4837-1A9A-57B9-3E73EC57F57A}"/>
              </a:ext>
            </a:extLst>
          </p:cNvPr>
          <p:cNvSpPr/>
          <p:nvPr/>
        </p:nvSpPr>
        <p:spPr>
          <a:xfrm>
            <a:off x="6953250" y="3363913"/>
            <a:ext cx="1228725" cy="1414462"/>
          </a:xfrm>
          <a:custGeom>
            <a:avLst/>
            <a:gdLst>
              <a:gd name="csX0" fmla="*/ 0 w 1413251"/>
              <a:gd name="csY0" fmla="*/ 614764 h 1229528"/>
              <a:gd name="csX1" fmla="*/ 307382 w 1413251"/>
              <a:gd name="csY1" fmla="*/ 0 h 1229528"/>
              <a:gd name="csX2" fmla="*/ 1105869 w 1413251"/>
              <a:gd name="csY2" fmla="*/ 0 h 1229528"/>
              <a:gd name="csX3" fmla="*/ 1413251 w 1413251"/>
              <a:gd name="csY3" fmla="*/ 614764 h 1229528"/>
              <a:gd name="csX4" fmla="*/ 1105869 w 1413251"/>
              <a:gd name="csY4" fmla="*/ 1229528 h 1229528"/>
              <a:gd name="csX5" fmla="*/ 307382 w 1413251"/>
              <a:gd name="csY5" fmla="*/ 1229528 h 1229528"/>
              <a:gd name="csX6" fmla="*/ 0 w 1413251"/>
              <a:gd name="csY6" fmla="*/ 614764 h 12295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413251" h="1229528">
                <a:moveTo>
                  <a:pt x="706626" y="0"/>
                </a:moveTo>
                <a:lnTo>
                  <a:pt x="1413250" y="267423"/>
                </a:lnTo>
                <a:lnTo>
                  <a:pt x="1413250" y="962105"/>
                </a:lnTo>
                <a:lnTo>
                  <a:pt x="706626" y="1229528"/>
                </a:lnTo>
                <a:lnTo>
                  <a:pt x="1" y="962105"/>
                </a:lnTo>
                <a:lnTo>
                  <a:pt x="1" y="267423"/>
                </a:lnTo>
                <a:lnTo>
                  <a:pt x="706626" y="0"/>
                </a:lnTo>
                <a:close/>
              </a:path>
            </a:pathLst>
          </a:custGeom>
          <a:solidFill>
            <a:srgbClr val="AFBEE3"/>
          </a:solidFill>
          <a:ln>
            <a:solidFill>
              <a:srgbClr val="1A1A2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191601" tIns="220233" rIns="191602" bIns="220232" spcCol="1270" anchor="ctr"/>
          <a:lstStyle/>
          <a:p>
            <a:pPr algn="ctr" defTabSz="533400" eaLnBrk="1" fontAlgn="auto" hangingPunct="1">
              <a:lnSpc>
                <a:spcPct val="90000"/>
              </a:lnSpc>
              <a:spcAft>
                <a:spcPct val="35000"/>
              </a:spcAft>
              <a:defRPr/>
            </a:pPr>
            <a:r>
              <a:rPr lang="en-GB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Submersion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40BF3F16-EFEC-67F0-D9D2-D08A2851D07F}"/>
              </a:ext>
            </a:extLst>
          </p:cNvPr>
          <p:cNvSpPr/>
          <p:nvPr/>
        </p:nvSpPr>
        <p:spPr>
          <a:xfrm>
            <a:off x="3648075" y="4568825"/>
            <a:ext cx="1230313" cy="1412875"/>
          </a:xfrm>
          <a:custGeom>
            <a:avLst/>
            <a:gdLst>
              <a:gd name="csX0" fmla="*/ 0 w 1413251"/>
              <a:gd name="csY0" fmla="*/ 614764 h 1229528"/>
              <a:gd name="csX1" fmla="*/ 307382 w 1413251"/>
              <a:gd name="csY1" fmla="*/ 0 h 1229528"/>
              <a:gd name="csX2" fmla="*/ 1105869 w 1413251"/>
              <a:gd name="csY2" fmla="*/ 0 h 1229528"/>
              <a:gd name="csX3" fmla="*/ 1413251 w 1413251"/>
              <a:gd name="csY3" fmla="*/ 614764 h 1229528"/>
              <a:gd name="csX4" fmla="*/ 1105869 w 1413251"/>
              <a:gd name="csY4" fmla="*/ 1229528 h 1229528"/>
              <a:gd name="csX5" fmla="*/ 307382 w 1413251"/>
              <a:gd name="csY5" fmla="*/ 1229528 h 1229528"/>
              <a:gd name="csX6" fmla="*/ 0 w 1413251"/>
              <a:gd name="csY6" fmla="*/ 614764 h 12295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413251" h="1229528">
                <a:moveTo>
                  <a:pt x="706626" y="0"/>
                </a:moveTo>
                <a:lnTo>
                  <a:pt x="1413250" y="267423"/>
                </a:lnTo>
                <a:lnTo>
                  <a:pt x="1413250" y="962105"/>
                </a:lnTo>
                <a:lnTo>
                  <a:pt x="706626" y="1229528"/>
                </a:lnTo>
                <a:lnTo>
                  <a:pt x="1" y="962105"/>
                </a:lnTo>
                <a:lnTo>
                  <a:pt x="1" y="267423"/>
                </a:lnTo>
                <a:lnTo>
                  <a:pt x="706626" y="0"/>
                </a:lnTo>
                <a:close/>
              </a:path>
            </a:pathLst>
          </a:custGeom>
          <a:solidFill>
            <a:srgbClr val="4162B5"/>
          </a:solidFill>
          <a:ln>
            <a:solidFill>
              <a:srgbClr val="1A1A2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229701" tIns="258333" rIns="229702" bIns="258332" spcCol="1270" anchor="ctr"/>
          <a:lstStyle/>
          <a:p>
            <a:pPr algn="ctr" defTabSz="444500" eaLnBrk="1" fontAlgn="auto" hangingPunct="1">
              <a:lnSpc>
                <a:spcPct val="90000"/>
              </a:lnSpc>
              <a:spcAft>
                <a:spcPct val="35000"/>
              </a:spcAft>
              <a:defRPr/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Separatist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E77ADD73-15AC-13DF-5BE0-6B9BE973B53F}"/>
              </a:ext>
            </a:extLst>
          </p:cNvPr>
          <p:cNvSpPr/>
          <p:nvPr/>
        </p:nvSpPr>
        <p:spPr>
          <a:xfrm>
            <a:off x="2071688" y="4851400"/>
            <a:ext cx="1525587" cy="847725"/>
          </a:xfrm>
          <a:prstGeom prst="rect">
            <a:avLst/>
          </a:prstGeom>
          <a:ln>
            <a:solidFill>
              <a:srgbClr val="1A1A2E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3900C5A6-019C-37DC-F763-4153BB3A9E79}"/>
              </a:ext>
            </a:extLst>
          </p:cNvPr>
          <p:cNvSpPr/>
          <p:nvPr/>
        </p:nvSpPr>
        <p:spPr>
          <a:xfrm>
            <a:off x="4976813" y="4568825"/>
            <a:ext cx="1228725" cy="1412875"/>
          </a:xfrm>
          <a:custGeom>
            <a:avLst/>
            <a:gdLst>
              <a:gd name="csX0" fmla="*/ 0 w 1413251"/>
              <a:gd name="csY0" fmla="*/ 614764 h 1229528"/>
              <a:gd name="csX1" fmla="*/ 307382 w 1413251"/>
              <a:gd name="csY1" fmla="*/ 0 h 1229528"/>
              <a:gd name="csX2" fmla="*/ 1105869 w 1413251"/>
              <a:gd name="csY2" fmla="*/ 0 h 1229528"/>
              <a:gd name="csX3" fmla="*/ 1413251 w 1413251"/>
              <a:gd name="csY3" fmla="*/ 614764 h 1229528"/>
              <a:gd name="csX4" fmla="*/ 1105869 w 1413251"/>
              <a:gd name="csY4" fmla="*/ 1229528 h 1229528"/>
              <a:gd name="csX5" fmla="*/ 307382 w 1413251"/>
              <a:gd name="csY5" fmla="*/ 1229528 h 1229528"/>
              <a:gd name="csX6" fmla="*/ 0 w 1413251"/>
              <a:gd name="csY6" fmla="*/ 614764 h 12295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413251" h="1229528">
                <a:moveTo>
                  <a:pt x="706626" y="0"/>
                </a:moveTo>
                <a:lnTo>
                  <a:pt x="1413250" y="267423"/>
                </a:lnTo>
                <a:lnTo>
                  <a:pt x="1413250" y="962105"/>
                </a:lnTo>
                <a:lnTo>
                  <a:pt x="706626" y="1229528"/>
                </a:lnTo>
                <a:lnTo>
                  <a:pt x="1" y="962105"/>
                </a:lnTo>
                <a:lnTo>
                  <a:pt x="1" y="267423"/>
                </a:lnTo>
                <a:lnTo>
                  <a:pt x="706626" y="0"/>
                </a:lnTo>
                <a:close/>
              </a:path>
            </a:pathLst>
          </a:custGeom>
          <a:solidFill>
            <a:srgbClr val="4162B5"/>
          </a:solidFill>
          <a:ln>
            <a:solidFill>
              <a:srgbClr val="1A1A2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191601" tIns="220233" rIns="191602" bIns="220232" spcCol="1270" anchor="ctr"/>
          <a:lstStyle/>
          <a:p>
            <a:pPr algn="ctr" defTabSz="444500" eaLnBrk="1" fontAlgn="auto" hangingPunct="1">
              <a:lnSpc>
                <a:spcPct val="90000"/>
              </a:lnSpc>
              <a:spcAft>
                <a:spcPct val="35000"/>
              </a:spcAft>
              <a:defRPr/>
            </a:pPr>
            <a:r>
              <a:rPr lang="en-GB" sz="1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Segregationist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57DCAD5-6AC7-ECD9-E575-ACEEDF7DB267}"/>
              </a:ext>
            </a:extLst>
          </p:cNvPr>
          <p:cNvSpPr/>
          <p:nvPr/>
        </p:nvSpPr>
        <p:spPr>
          <a:xfrm>
            <a:off x="6896100" y="979488"/>
            <a:ext cx="1230313" cy="1412875"/>
          </a:xfrm>
          <a:custGeom>
            <a:avLst/>
            <a:gdLst>
              <a:gd name="csX0" fmla="*/ 0 w 1413251"/>
              <a:gd name="csY0" fmla="*/ 614764 h 1229528"/>
              <a:gd name="csX1" fmla="*/ 307382 w 1413251"/>
              <a:gd name="csY1" fmla="*/ 0 h 1229528"/>
              <a:gd name="csX2" fmla="*/ 1105869 w 1413251"/>
              <a:gd name="csY2" fmla="*/ 0 h 1229528"/>
              <a:gd name="csX3" fmla="*/ 1413251 w 1413251"/>
              <a:gd name="csY3" fmla="*/ 614764 h 1229528"/>
              <a:gd name="csX4" fmla="*/ 1105869 w 1413251"/>
              <a:gd name="csY4" fmla="*/ 1229528 h 1229528"/>
              <a:gd name="csX5" fmla="*/ 307382 w 1413251"/>
              <a:gd name="csY5" fmla="*/ 1229528 h 1229528"/>
              <a:gd name="csX6" fmla="*/ 0 w 1413251"/>
              <a:gd name="csY6" fmla="*/ 614764 h 12295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413251" h="1229528">
                <a:moveTo>
                  <a:pt x="706626" y="0"/>
                </a:moveTo>
                <a:lnTo>
                  <a:pt x="1413250" y="267423"/>
                </a:lnTo>
                <a:lnTo>
                  <a:pt x="1413250" y="962105"/>
                </a:lnTo>
                <a:lnTo>
                  <a:pt x="706626" y="1229528"/>
                </a:lnTo>
                <a:lnTo>
                  <a:pt x="1" y="962105"/>
                </a:lnTo>
                <a:lnTo>
                  <a:pt x="1" y="267423"/>
                </a:lnTo>
                <a:lnTo>
                  <a:pt x="706626" y="0"/>
                </a:lnTo>
                <a:close/>
              </a:path>
            </a:pathLst>
          </a:custGeom>
          <a:solidFill>
            <a:srgbClr val="16213E"/>
          </a:solidFill>
          <a:ln>
            <a:solidFill>
              <a:srgbClr val="1A1A2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233511" tIns="262143" rIns="233512" bIns="262142" spcCol="1270" anchor="ctr"/>
          <a:lstStyle/>
          <a:p>
            <a:pPr algn="ctr" defTabSz="488950" eaLnBrk="1" fontAlgn="auto" hangingPunct="1">
              <a:lnSpc>
                <a:spcPct val="90000"/>
              </a:lnSpc>
              <a:spcAft>
                <a:spcPct val="35000"/>
              </a:spcAft>
              <a:defRPr/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Mainstream Bilingual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230BD998-9947-F5D3-9AFD-86E6D47DE619}"/>
              </a:ext>
            </a:extLst>
          </p:cNvPr>
          <p:cNvSpPr/>
          <p:nvPr/>
        </p:nvSpPr>
        <p:spPr>
          <a:xfrm>
            <a:off x="5621338" y="966788"/>
            <a:ext cx="1228725" cy="1412875"/>
          </a:xfrm>
          <a:custGeom>
            <a:avLst/>
            <a:gdLst>
              <a:gd name="csX0" fmla="*/ 0 w 1413251"/>
              <a:gd name="csY0" fmla="*/ 614764 h 1229528"/>
              <a:gd name="csX1" fmla="*/ 307382 w 1413251"/>
              <a:gd name="csY1" fmla="*/ 0 h 1229528"/>
              <a:gd name="csX2" fmla="*/ 1105869 w 1413251"/>
              <a:gd name="csY2" fmla="*/ 0 h 1229528"/>
              <a:gd name="csX3" fmla="*/ 1413251 w 1413251"/>
              <a:gd name="csY3" fmla="*/ 614764 h 1229528"/>
              <a:gd name="csX4" fmla="*/ 1105869 w 1413251"/>
              <a:gd name="csY4" fmla="*/ 1229528 h 1229528"/>
              <a:gd name="csX5" fmla="*/ 307382 w 1413251"/>
              <a:gd name="csY5" fmla="*/ 1229528 h 1229528"/>
              <a:gd name="csX6" fmla="*/ 0 w 1413251"/>
              <a:gd name="csY6" fmla="*/ 614764 h 12295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413251" h="1229528">
                <a:moveTo>
                  <a:pt x="706626" y="0"/>
                </a:moveTo>
                <a:lnTo>
                  <a:pt x="1413250" y="267423"/>
                </a:lnTo>
                <a:lnTo>
                  <a:pt x="1413250" y="962105"/>
                </a:lnTo>
                <a:lnTo>
                  <a:pt x="706626" y="1229528"/>
                </a:lnTo>
                <a:lnTo>
                  <a:pt x="1" y="962105"/>
                </a:lnTo>
                <a:lnTo>
                  <a:pt x="1" y="267423"/>
                </a:lnTo>
                <a:lnTo>
                  <a:pt x="706626" y="0"/>
                </a:lnTo>
                <a:close/>
              </a:path>
            </a:pathLst>
          </a:custGeom>
          <a:solidFill>
            <a:srgbClr val="16213E"/>
          </a:solidFill>
          <a:ln>
            <a:solidFill>
              <a:srgbClr val="1A1A2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191601" tIns="220233" rIns="191602" bIns="220232" spcCol="1270" anchor="ctr"/>
          <a:lstStyle/>
          <a:p>
            <a:pPr algn="ctr" defTabSz="666750" eaLnBrk="1" fontAlgn="auto" hangingPunct="1">
              <a:lnSpc>
                <a:spcPct val="90000"/>
              </a:lnSpc>
              <a:spcAft>
                <a:spcPct val="35000"/>
              </a:spcAft>
              <a:defRPr/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Two way / Dual Language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44FC530-3D22-3CD7-1F49-32F14F059BC7}"/>
              </a:ext>
            </a:extLst>
          </p:cNvPr>
          <p:cNvSpPr/>
          <p:nvPr/>
        </p:nvSpPr>
        <p:spPr>
          <a:xfrm>
            <a:off x="5651500" y="3371850"/>
            <a:ext cx="1230313" cy="1412875"/>
          </a:xfrm>
          <a:custGeom>
            <a:avLst/>
            <a:gdLst>
              <a:gd name="csX0" fmla="*/ 0 w 1413251"/>
              <a:gd name="csY0" fmla="*/ 614764 h 1229528"/>
              <a:gd name="csX1" fmla="*/ 307382 w 1413251"/>
              <a:gd name="csY1" fmla="*/ 0 h 1229528"/>
              <a:gd name="csX2" fmla="*/ 1105869 w 1413251"/>
              <a:gd name="csY2" fmla="*/ 0 h 1229528"/>
              <a:gd name="csX3" fmla="*/ 1413251 w 1413251"/>
              <a:gd name="csY3" fmla="*/ 614764 h 1229528"/>
              <a:gd name="csX4" fmla="*/ 1105869 w 1413251"/>
              <a:gd name="csY4" fmla="*/ 1229528 h 1229528"/>
              <a:gd name="csX5" fmla="*/ 307382 w 1413251"/>
              <a:gd name="csY5" fmla="*/ 1229528 h 1229528"/>
              <a:gd name="csX6" fmla="*/ 0 w 1413251"/>
              <a:gd name="csY6" fmla="*/ 614764 h 12295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413251" h="1229528">
                <a:moveTo>
                  <a:pt x="706626" y="0"/>
                </a:moveTo>
                <a:lnTo>
                  <a:pt x="1413250" y="267423"/>
                </a:lnTo>
                <a:lnTo>
                  <a:pt x="1413250" y="962105"/>
                </a:lnTo>
                <a:lnTo>
                  <a:pt x="706626" y="1229528"/>
                </a:lnTo>
                <a:lnTo>
                  <a:pt x="1" y="962105"/>
                </a:lnTo>
                <a:lnTo>
                  <a:pt x="1" y="267423"/>
                </a:lnTo>
                <a:lnTo>
                  <a:pt x="706626" y="0"/>
                </a:lnTo>
                <a:close/>
              </a:path>
            </a:pathLst>
          </a:custGeom>
          <a:solidFill>
            <a:srgbClr val="AFBEE3"/>
          </a:solidFill>
          <a:ln>
            <a:solidFill>
              <a:srgbClr val="1A1A2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233511" tIns="262143" rIns="233512" bIns="262142" spcCol="1270" anchor="ctr"/>
          <a:lstStyle/>
          <a:p>
            <a:pPr algn="ctr" defTabSz="488950" eaLnBrk="1" fontAlgn="auto" hangingPunct="1">
              <a:lnSpc>
                <a:spcPct val="90000"/>
              </a:lnSpc>
              <a:spcAft>
                <a:spcPct val="35000"/>
              </a:spcAft>
              <a:defRPr/>
            </a:pPr>
            <a:r>
              <a:rPr lang="en-GB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Sheltered Submersion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9DC04A0E-1806-A646-F377-0B2A65794FEB}"/>
              </a:ext>
            </a:extLst>
          </p:cNvPr>
          <p:cNvSpPr/>
          <p:nvPr/>
        </p:nvSpPr>
        <p:spPr>
          <a:xfrm>
            <a:off x="8237538" y="3651250"/>
            <a:ext cx="1576387" cy="847725"/>
          </a:xfrm>
          <a:custGeom>
            <a:avLst/>
            <a:gdLst>
              <a:gd name="csX0" fmla="*/ 0 w 1577188"/>
              <a:gd name="csY0" fmla="*/ 0 h 847950"/>
              <a:gd name="csX1" fmla="*/ 1577188 w 1577188"/>
              <a:gd name="csY1" fmla="*/ 0 h 847950"/>
              <a:gd name="csX2" fmla="*/ 1577188 w 1577188"/>
              <a:gd name="csY2" fmla="*/ 847950 h 847950"/>
              <a:gd name="csX3" fmla="*/ 0 w 1577188"/>
              <a:gd name="csY3" fmla="*/ 847950 h 847950"/>
              <a:gd name="csX4" fmla="*/ 0 w 1577188"/>
              <a:gd name="csY4" fmla="*/ 0 h 84795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577188" h="847950">
                <a:moveTo>
                  <a:pt x="0" y="0"/>
                </a:moveTo>
                <a:lnTo>
                  <a:pt x="1577188" y="0"/>
                </a:lnTo>
                <a:lnTo>
                  <a:pt x="1577188" y="847950"/>
                </a:lnTo>
                <a:lnTo>
                  <a:pt x="0" y="847950"/>
                </a:lnTo>
                <a:lnTo>
                  <a:pt x="0" y="0"/>
                </a:lnTo>
                <a:close/>
              </a:path>
            </a:pathLst>
          </a:custGeom>
          <a:ln>
            <a:solidFill>
              <a:srgbClr val="1A1A2E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lIns="41910" tIns="41910" rIns="41910" bIns="41910" spcCol="1270" anchor="ctr"/>
          <a:lstStyle/>
          <a:p>
            <a:pPr defTabSz="488950" eaLnBrk="1" fontAlgn="auto" hangingPunct="1">
              <a:lnSpc>
                <a:spcPct val="90000"/>
              </a:lnSpc>
              <a:spcAft>
                <a:spcPct val="35000"/>
              </a:spcAft>
              <a:defRPr/>
            </a:pPr>
            <a:endParaRPr lang="en-GB" sz="1100" dirty="0">
              <a:latin typeface="Jost" pitchFamily="2" charset="0"/>
              <a:ea typeface="Jost" pitchFamily="2" charset="0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CEDE47DD-BA65-E007-53F8-BC9ADC0736DD}"/>
              </a:ext>
            </a:extLst>
          </p:cNvPr>
          <p:cNvSpPr/>
          <p:nvPr/>
        </p:nvSpPr>
        <p:spPr>
          <a:xfrm>
            <a:off x="3001963" y="3363913"/>
            <a:ext cx="1228725" cy="1414462"/>
          </a:xfrm>
          <a:custGeom>
            <a:avLst/>
            <a:gdLst>
              <a:gd name="csX0" fmla="*/ 0 w 1413251"/>
              <a:gd name="csY0" fmla="*/ 614764 h 1229528"/>
              <a:gd name="csX1" fmla="*/ 307382 w 1413251"/>
              <a:gd name="csY1" fmla="*/ 0 h 1229528"/>
              <a:gd name="csX2" fmla="*/ 1105869 w 1413251"/>
              <a:gd name="csY2" fmla="*/ 0 h 1229528"/>
              <a:gd name="csX3" fmla="*/ 1413251 w 1413251"/>
              <a:gd name="csY3" fmla="*/ 614764 h 1229528"/>
              <a:gd name="csX4" fmla="*/ 1105869 w 1413251"/>
              <a:gd name="csY4" fmla="*/ 1229528 h 1229528"/>
              <a:gd name="csX5" fmla="*/ 307382 w 1413251"/>
              <a:gd name="csY5" fmla="*/ 1229528 h 1229528"/>
              <a:gd name="csX6" fmla="*/ 0 w 1413251"/>
              <a:gd name="csY6" fmla="*/ 614764 h 12295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413251" h="1229528">
                <a:moveTo>
                  <a:pt x="706626" y="0"/>
                </a:moveTo>
                <a:lnTo>
                  <a:pt x="1413250" y="267423"/>
                </a:lnTo>
                <a:lnTo>
                  <a:pt x="1413250" y="962105"/>
                </a:lnTo>
                <a:lnTo>
                  <a:pt x="706626" y="1229528"/>
                </a:lnTo>
                <a:lnTo>
                  <a:pt x="1" y="962105"/>
                </a:lnTo>
                <a:lnTo>
                  <a:pt x="1" y="267423"/>
                </a:lnTo>
                <a:lnTo>
                  <a:pt x="706626" y="0"/>
                </a:lnTo>
                <a:close/>
              </a:path>
            </a:pathLst>
          </a:custGeom>
          <a:solidFill>
            <a:srgbClr val="AFBEE3"/>
          </a:solidFill>
          <a:ln>
            <a:solidFill>
              <a:srgbClr val="1A1A2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191601" tIns="220233" rIns="191602" bIns="220232" spcCol="1270" anchor="ctr"/>
          <a:lstStyle/>
          <a:p>
            <a:pPr algn="ctr" defTabSz="577850" eaLnBrk="1" fontAlgn="auto" hangingPunct="1">
              <a:lnSpc>
                <a:spcPct val="90000"/>
              </a:lnSpc>
              <a:spcAft>
                <a:spcPct val="35000"/>
              </a:spcAft>
              <a:defRPr/>
            </a:pPr>
            <a:r>
              <a:rPr lang="en-GB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Transitional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96487F-4362-281B-A030-DA2CB8B3D0C9}"/>
              </a:ext>
            </a:extLst>
          </p:cNvPr>
          <p:cNvSpPr txBox="1"/>
          <p:nvPr/>
        </p:nvSpPr>
        <p:spPr>
          <a:xfrm>
            <a:off x="10607675" y="6492875"/>
            <a:ext cx="1452563" cy="2603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100" dirty="0">
                <a:solidFill>
                  <a:schemeClr val="bg2">
                    <a:lumMod val="75000"/>
                  </a:schemeClr>
                </a:solidFill>
              </a:rPr>
              <a:t>Baker &amp; Wright, 2017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4" grpId="0" animBg="1"/>
      <p:bldP spid="35" grpId="0" animBg="1"/>
      <p:bldP spid="38" grpId="0" animBg="1"/>
      <p:bldP spid="40" grpId="0" animBg="1"/>
      <p:bldP spid="41" grpId="0" animBg="1"/>
      <p:bldP spid="43" grpId="0" animBg="1"/>
      <p:bldP spid="19" grpId="0" animBg="1"/>
      <p:bldP spid="21" grpId="0" animBg="1"/>
      <p:bldP spid="25" grpId="0" animBg="1"/>
      <p:bldP spid="27" grpId="0" animBg="1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C318B131-699D-E604-E04D-316A3C7B0467}"/>
              </a:ext>
            </a:extLst>
          </p:cNvPr>
          <p:cNvSpPr/>
          <p:nvPr/>
        </p:nvSpPr>
        <p:spPr>
          <a:xfrm>
            <a:off x="4314825" y="969963"/>
            <a:ext cx="1230313" cy="1412875"/>
          </a:xfrm>
          <a:custGeom>
            <a:avLst/>
            <a:gdLst>
              <a:gd name="csX0" fmla="*/ 0 w 1413251"/>
              <a:gd name="csY0" fmla="*/ 614764 h 1229528"/>
              <a:gd name="csX1" fmla="*/ 307382 w 1413251"/>
              <a:gd name="csY1" fmla="*/ 0 h 1229528"/>
              <a:gd name="csX2" fmla="*/ 1105869 w 1413251"/>
              <a:gd name="csY2" fmla="*/ 0 h 1229528"/>
              <a:gd name="csX3" fmla="*/ 1413251 w 1413251"/>
              <a:gd name="csY3" fmla="*/ 614764 h 1229528"/>
              <a:gd name="csX4" fmla="*/ 1105869 w 1413251"/>
              <a:gd name="csY4" fmla="*/ 1229528 h 1229528"/>
              <a:gd name="csX5" fmla="*/ 307382 w 1413251"/>
              <a:gd name="csY5" fmla="*/ 1229528 h 1229528"/>
              <a:gd name="csX6" fmla="*/ 0 w 1413251"/>
              <a:gd name="csY6" fmla="*/ 614764 h 12295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413251" h="1229528">
                <a:moveTo>
                  <a:pt x="706626" y="0"/>
                </a:moveTo>
                <a:lnTo>
                  <a:pt x="1413250" y="267423"/>
                </a:lnTo>
                <a:lnTo>
                  <a:pt x="1413250" y="962105"/>
                </a:lnTo>
                <a:lnTo>
                  <a:pt x="706626" y="1229528"/>
                </a:lnTo>
                <a:lnTo>
                  <a:pt x="1" y="962105"/>
                </a:lnTo>
                <a:lnTo>
                  <a:pt x="1" y="267423"/>
                </a:lnTo>
                <a:lnTo>
                  <a:pt x="706626" y="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solidFill>
              <a:srgbClr val="1A1A2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229701" tIns="258333" rIns="229702" bIns="258332" spcCol="1270" anchor="ctr"/>
          <a:lstStyle/>
          <a:p>
            <a:pPr algn="ctr" defTabSz="444500" eaLnBrk="1" fontAlgn="auto" hangingPunct="1">
              <a:lnSpc>
                <a:spcPct val="90000"/>
              </a:lnSpc>
              <a:spcAft>
                <a:spcPct val="35000"/>
              </a:spcAft>
              <a:defRPr/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Maintenance / Heritage</a:t>
            </a: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2421E88-9F55-DDBE-2CE4-22D254EBE59D}"/>
              </a:ext>
            </a:extLst>
          </p:cNvPr>
          <p:cNvSpPr/>
          <p:nvPr/>
        </p:nvSpPr>
        <p:spPr>
          <a:xfrm>
            <a:off x="2987675" y="969963"/>
            <a:ext cx="1228725" cy="1412875"/>
          </a:xfrm>
          <a:custGeom>
            <a:avLst/>
            <a:gdLst>
              <a:gd name="csX0" fmla="*/ 0 w 1413251"/>
              <a:gd name="csY0" fmla="*/ 614764 h 1229528"/>
              <a:gd name="csX1" fmla="*/ 307382 w 1413251"/>
              <a:gd name="csY1" fmla="*/ 0 h 1229528"/>
              <a:gd name="csX2" fmla="*/ 1105869 w 1413251"/>
              <a:gd name="csY2" fmla="*/ 0 h 1229528"/>
              <a:gd name="csX3" fmla="*/ 1413251 w 1413251"/>
              <a:gd name="csY3" fmla="*/ 614764 h 1229528"/>
              <a:gd name="csX4" fmla="*/ 1105869 w 1413251"/>
              <a:gd name="csY4" fmla="*/ 1229528 h 1229528"/>
              <a:gd name="csX5" fmla="*/ 307382 w 1413251"/>
              <a:gd name="csY5" fmla="*/ 1229528 h 1229528"/>
              <a:gd name="csX6" fmla="*/ 0 w 1413251"/>
              <a:gd name="csY6" fmla="*/ 614764 h 12295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413251" h="1229528">
                <a:moveTo>
                  <a:pt x="706626" y="0"/>
                </a:moveTo>
                <a:lnTo>
                  <a:pt x="1413250" y="267423"/>
                </a:lnTo>
                <a:lnTo>
                  <a:pt x="1413250" y="962105"/>
                </a:lnTo>
                <a:lnTo>
                  <a:pt x="706626" y="1229528"/>
                </a:lnTo>
                <a:lnTo>
                  <a:pt x="1" y="962105"/>
                </a:lnTo>
                <a:lnTo>
                  <a:pt x="1" y="267423"/>
                </a:lnTo>
                <a:lnTo>
                  <a:pt x="706626" y="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solidFill>
              <a:srgbClr val="1A1A2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191601" tIns="220233" rIns="191602" bIns="220232" spcCol="1270" anchor="ctr"/>
          <a:lstStyle/>
          <a:p>
            <a:pPr algn="ctr" defTabSz="622300" eaLnBrk="1" fontAlgn="auto" hangingPunct="1">
              <a:lnSpc>
                <a:spcPct val="90000"/>
              </a:lnSpc>
              <a:spcAft>
                <a:spcPct val="35000"/>
              </a:spcAft>
              <a:defRPr/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Immersion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F990E5B-1BED-3998-2E2E-A04325B6EDB7}"/>
              </a:ext>
            </a:extLst>
          </p:cNvPr>
          <p:cNvSpPr/>
          <p:nvPr/>
        </p:nvSpPr>
        <p:spPr>
          <a:xfrm>
            <a:off x="3648075" y="2168525"/>
            <a:ext cx="1230313" cy="1414463"/>
          </a:xfrm>
          <a:custGeom>
            <a:avLst/>
            <a:gdLst>
              <a:gd name="csX0" fmla="*/ 0 w 1413251"/>
              <a:gd name="csY0" fmla="*/ 614764 h 1229528"/>
              <a:gd name="csX1" fmla="*/ 307382 w 1413251"/>
              <a:gd name="csY1" fmla="*/ 0 h 1229528"/>
              <a:gd name="csX2" fmla="*/ 1105869 w 1413251"/>
              <a:gd name="csY2" fmla="*/ 0 h 1229528"/>
              <a:gd name="csX3" fmla="*/ 1413251 w 1413251"/>
              <a:gd name="csY3" fmla="*/ 614764 h 1229528"/>
              <a:gd name="csX4" fmla="*/ 1105869 w 1413251"/>
              <a:gd name="csY4" fmla="*/ 1229528 h 1229528"/>
              <a:gd name="csX5" fmla="*/ 307382 w 1413251"/>
              <a:gd name="csY5" fmla="*/ 1229528 h 1229528"/>
              <a:gd name="csX6" fmla="*/ 0 w 1413251"/>
              <a:gd name="csY6" fmla="*/ 614764 h 12295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413251" h="1229528">
                <a:moveTo>
                  <a:pt x="706626" y="0"/>
                </a:moveTo>
                <a:lnTo>
                  <a:pt x="1413250" y="267423"/>
                </a:lnTo>
                <a:lnTo>
                  <a:pt x="1413250" y="962105"/>
                </a:lnTo>
                <a:lnTo>
                  <a:pt x="706626" y="1229528"/>
                </a:lnTo>
                <a:lnTo>
                  <a:pt x="1" y="962105"/>
                </a:lnTo>
                <a:lnTo>
                  <a:pt x="1" y="267423"/>
                </a:lnTo>
                <a:lnTo>
                  <a:pt x="706626" y="0"/>
                </a:lnTo>
                <a:close/>
              </a:path>
            </a:pathLst>
          </a:custGeom>
          <a:solidFill>
            <a:srgbClr val="0070C0"/>
          </a:solidFill>
          <a:ln>
            <a:solidFill>
              <a:srgbClr val="1A1A2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233511" tIns="262143" rIns="233512" bIns="262142" spcCol="1270" anchor="ctr"/>
          <a:lstStyle/>
          <a:p>
            <a:pPr algn="ctr" defTabSz="488950" eaLnBrk="1" fontAlgn="auto" hangingPunct="1">
              <a:lnSpc>
                <a:spcPct val="90000"/>
              </a:lnSpc>
              <a:spcAft>
                <a:spcPct val="35000"/>
              </a:spcAft>
              <a:defRPr/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Mainstream with World Language Teaching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A3525B5-ECD2-D7F2-7951-6ECE85E67713}"/>
              </a:ext>
            </a:extLst>
          </p:cNvPr>
          <p:cNvSpPr/>
          <p:nvPr/>
        </p:nvSpPr>
        <p:spPr>
          <a:xfrm>
            <a:off x="2071688" y="2451100"/>
            <a:ext cx="1525587" cy="849313"/>
          </a:xfrm>
          <a:prstGeom prst="rect">
            <a:avLst/>
          </a:prstGeom>
          <a:ln>
            <a:solidFill>
              <a:srgbClr val="1A1A2E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E91DBE7E-C99F-5580-0085-BCCBBE4E2659}"/>
              </a:ext>
            </a:extLst>
          </p:cNvPr>
          <p:cNvSpPr/>
          <p:nvPr/>
        </p:nvSpPr>
        <p:spPr>
          <a:xfrm>
            <a:off x="4314825" y="3368675"/>
            <a:ext cx="1230313" cy="1412875"/>
          </a:xfrm>
          <a:custGeom>
            <a:avLst/>
            <a:gdLst>
              <a:gd name="csX0" fmla="*/ 0 w 1413251"/>
              <a:gd name="csY0" fmla="*/ 614764 h 1229528"/>
              <a:gd name="csX1" fmla="*/ 307382 w 1413251"/>
              <a:gd name="csY1" fmla="*/ 0 h 1229528"/>
              <a:gd name="csX2" fmla="*/ 1105869 w 1413251"/>
              <a:gd name="csY2" fmla="*/ 0 h 1229528"/>
              <a:gd name="csX3" fmla="*/ 1413251 w 1413251"/>
              <a:gd name="csY3" fmla="*/ 614764 h 1229528"/>
              <a:gd name="csX4" fmla="*/ 1105869 w 1413251"/>
              <a:gd name="csY4" fmla="*/ 1229528 h 1229528"/>
              <a:gd name="csX5" fmla="*/ 307382 w 1413251"/>
              <a:gd name="csY5" fmla="*/ 1229528 h 1229528"/>
              <a:gd name="csX6" fmla="*/ 0 w 1413251"/>
              <a:gd name="csY6" fmla="*/ 614764 h 12295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413251" h="1229528">
                <a:moveTo>
                  <a:pt x="706626" y="0"/>
                </a:moveTo>
                <a:lnTo>
                  <a:pt x="1413250" y="267423"/>
                </a:lnTo>
                <a:lnTo>
                  <a:pt x="1413250" y="962105"/>
                </a:lnTo>
                <a:lnTo>
                  <a:pt x="706626" y="1229528"/>
                </a:lnTo>
                <a:lnTo>
                  <a:pt x="1" y="962105"/>
                </a:lnTo>
                <a:lnTo>
                  <a:pt x="1" y="267423"/>
                </a:lnTo>
                <a:lnTo>
                  <a:pt x="706626" y="0"/>
                </a:lnTo>
                <a:close/>
              </a:path>
            </a:pathLst>
          </a:custGeom>
          <a:solidFill>
            <a:srgbClr val="FFC000"/>
          </a:solidFill>
          <a:ln>
            <a:solidFill>
              <a:srgbClr val="1A1A2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229701" tIns="258333" rIns="229702" bIns="258332" spcCol="1270" anchor="ctr"/>
          <a:lstStyle/>
          <a:p>
            <a:pPr algn="ctr" defTabSz="444500" eaLnBrk="1" fontAlgn="auto" hangingPunct="1">
              <a:lnSpc>
                <a:spcPct val="90000"/>
              </a:lnSpc>
              <a:spcAft>
                <a:spcPct val="35000"/>
              </a:spcAft>
              <a:defRPr/>
            </a:pPr>
            <a:r>
              <a:rPr lang="en-GB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Submersion with pull-out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70BB00C-92E7-92FB-85B8-5F27B81094FA}"/>
              </a:ext>
            </a:extLst>
          </p:cNvPr>
          <p:cNvSpPr/>
          <p:nvPr/>
        </p:nvSpPr>
        <p:spPr>
          <a:xfrm>
            <a:off x="5581650" y="3651250"/>
            <a:ext cx="1577975" cy="847725"/>
          </a:xfrm>
          <a:prstGeom prst="rect">
            <a:avLst/>
          </a:prstGeom>
          <a:ln>
            <a:solidFill>
              <a:srgbClr val="1A1A2E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42C6E9BC-8200-BA25-EC35-4C273E759864}"/>
              </a:ext>
            </a:extLst>
          </p:cNvPr>
          <p:cNvSpPr/>
          <p:nvPr/>
        </p:nvSpPr>
        <p:spPr>
          <a:xfrm>
            <a:off x="6953250" y="3363913"/>
            <a:ext cx="1228725" cy="1414462"/>
          </a:xfrm>
          <a:custGeom>
            <a:avLst/>
            <a:gdLst>
              <a:gd name="csX0" fmla="*/ 0 w 1413251"/>
              <a:gd name="csY0" fmla="*/ 614764 h 1229528"/>
              <a:gd name="csX1" fmla="*/ 307382 w 1413251"/>
              <a:gd name="csY1" fmla="*/ 0 h 1229528"/>
              <a:gd name="csX2" fmla="*/ 1105869 w 1413251"/>
              <a:gd name="csY2" fmla="*/ 0 h 1229528"/>
              <a:gd name="csX3" fmla="*/ 1413251 w 1413251"/>
              <a:gd name="csY3" fmla="*/ 614764 h 1229528"/>
              <a:gd name="csX4" fmla="*/ 1105869 w 1413251"/>
              <a:gd name="csY4" fmla="*/ 1229528 h 1229528"/>
              <a:gd name="csX5" fmla="*/ 307382 w 1413251"/>
              <a:gd name="csY5" fmla="*/ 1229528 h 1229528"/>
              <a:gd name="csX6" fmla="*/ 0 w 1413251"/>
              <a:gd name="csY6" fmla="*/ 614764 h 12295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413251" h="1229528">
                <a:moveTo>
                  <a:pt x="706626" y="0"/>
                </a:moveTo>
                <a:lnTo>
                  <a:pt x="1413250" y="267423"/>
                </a:lnTo>
                <a:lnTo>
                  <a:pt x="1413250" y="962105"/>
                </a:lnTo>
                <a:lnTo>
                  <a:pt x="706626" y="1229528"/>
                </a:lnTo>
                <a:lnTo>
                  <a:pt x="1" y="962105"/>
                </a:lnTo>
                <a:lnTo>
                  <a:pt x="1" y="267423"/>
                </a:lnTo>
                <a:lnTo>
                  <a:pt x="706626" y="0"/>
                </a:lnTo>
                <a:close/>
              </a:path>
            </a:pathLst>
          </a:custGeom>
          <a:solidFill>
            <a:srgbClr val="FFC000"/>
          </a:solidFill>
          <a:ln>
            <a:solidFill>
              <a:srgbClr val="1A1A2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191601" tIns="220233" rIns="191602" bIns="220232" spcCol="1270" anchor="ctr"/>
          <a:lstStyle/>
          <a:p>
            <a:pPr algn="ctr" defTabSz="533400" eaLnBrk="1" fontAlgn="auto" hangingPunct="1">
              <a:lnSpc>
                <a:spcPct val="90000"/>
              </a:lnSpc>
              <a:spcAft>
                <a:spcPct val="35000"/>
              </a:spcAft>
              <a:defRPr/>
            </a:pPr>
            <a:r>
              <a:rPr lang="en-GB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Submersion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63CB2B84-4C09-BE6C-A6EA-6FDAF54CA193}"/>
              </a:ext>
            </a:extLst>
          </p:cNvPr>
          <p:cNvSpPr/>
          <p:nvPr/>
        </p:nvSpPr>
        <p:spPr>
          <a:xfrm>
            <a:off x="3648075" y="4568825"/>
            <a:ext cx="1230313" cy="1412875"/>
          </a:xfrm>
          <a:custGeom>
            <a:avLst/>
            <a:gdLst>
              <a:gd name="csX0" fmla="*/ 0 w 1413251"/>
              <a:gd name="csY0" fmla="*/ 614764 h 1229528"/>
              <a:gd name="csX1" fmla="*/ 307382 w 1413251"/>
              <a:gd name="csY1" fmla="*/ 0 h 1229528"/>
              <a:gd name="csX2" fmla="*/ 1105869 w 1413251"/>
              <a:gd name="csY2" fmla="*/ 0 h 1229528"/>
              <a:gd name="csX3" fmla="*/ 1413251 w 1413251"/>
              <a:gd name="csY3" fmla="*/ 614764 h 1229528"/>
              <a:gd name="csX4" fmla="*/ 1105869 w 1413251"/>
              <a:gd name="csY4" fmla="*/ 1229528 h 1229528"/>
              <a:gd name="csX5" fmla="*/ 307382 w 1413251"/>
              <a:gd name="csY5" fmla="*/ 1229528 h 1229528"/>
              <a:gd name="csX6" fmla="*/ 0 w 1413251"/>
              <a:gd name="csY6" fmla="*/ 614764 h 12295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413251" h="1229528">
                <a:moveTo>
                  <a:pt x="706626" y="0"/>
                </a:moveTo>
                <a:lnTo>
                  <a:pt x="1413250" y="267423"/>
                </a:lnTo>
                <a:lnTo>
                  <a:pt x="1413250" y="962105"/>
                </a:lnTo>
                <a:lnTo>
                  <a:pt x="706626" y="1229528"/>
                </a:lnTo>
                <a:lnTo>
                  <a:pt x="1" y="962105"/>
                </a:lnTo>
                <a:lnTo>
                  <a:pt x="1" y="267423"/>
                </a:lnTo>
                <a:lnTo>
                  <a:pt x="706626" y="0"/>
                </a:lnTo>
                <a:close/>
              </a:path>
            </a:pathLst>
          </a:custGeom>
          <a:solidFill>
            <a:srgbClr val="C00000"/>
          </a:solidFill>
          <a:ln>
            <a:solidFill>
              <a:srgbClr val="1A1A2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229701" tIns="258333" rIns="229702" bIns="258332" spcCol="1270" anchor="ctr"/>
          <a:lstStyle/>
          <a:p>
            <a:pPr algn="ctr" defTabSz="444500" eaLnBrk="1" fontAlgn="auto" hangingPunct="1">
              <a:lnSpc>
                <a:spcPct val="90000"/>
              </a:lnSpc>
              <a:spcAft>
                <a:spcPct val="35000"/>
              </a:spcAft>
              <a:defRPr/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Separatist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D9D5ED2-7B11-55D7-005E-6563A1B8811B}"/>
              </a:ext>
            </a:extLst>
          </p:cNvPr>
          <p:cNvSpPr/>
          <p:nvPr/>
        </p:nvSpPr>
        <p:spPr>
          <a:xfrm>
            <a:off x="2071688" y="4851400"/>
            <a:ext cx="1525587" cy="847725"/>
          </a:xfrm>
          <a:prstGeom prst="rect">
            <a:avLst/>
          </a:prstGeom>
          <a:ln>
            <a:solidFill>
              <a:srgbClr val="1A1A2E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10762165-5850-AEFF-4478-F1C7E09E27B4}"/>
              </a:ext>
            </a:extLst>
          </p:cNvPr>
          <p:cNvSpPr/>
          <p:nvPr/>
        </p:nvSpPr>
        <p:spPr>
          <a:xfrm>
            <a:off x="4976813" y="4568825"/>
            <a:ext cx="1228725" cy="1412875"/>
          </a:xfrm>
          <a:custGeom>
            <a:avLst/>
            <a:gdLst>
              <a:gd name="csX0" fmla="*/ 0 w 1413251"/>
              <a:gd name="csY0" fmla="*/ 614764 h 1229528"/>
              <a:gd name="csX1" fmla="*/ 307382 w 1413251"/>
              <a:gd name="csY1" fmla="*/ 0 h 1229528"/>
              <a:gd name="csX2" fmla="*/ 1105869 w 1413251"/>
              <a:gd name="csY2" fmla="*/ 0 h 1229528"/>
              <a:gd name="csX3" fmla="*/ 1413251 w 1413251"/>
              <a:gd name="csY3" fmla="*/ 614764 h 1229528"/>
              <a:gd name="csX4" fmla="*/ 1105869 w 1413251"/>
              <a:gd name="csY4" fmla="*/ 1229528 h 1229528"/>
              <a:gd name="csX5" fmla="*/ 307382 w 1413251"/>
              <a:gd name="csY5" fmla="*/ 1229528 h 1229528"/>
              <a:gd name="csX6" fmla="*/ 0 w 1413251"/>
              <a:gd name="csY6" fmla="*/ 614764 h 12295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413251" h="1229528">
                <a:moveTo>
                  <a:pt x="706626" y="0"/>
                </a:moveTo>
                <a:lnTo>
                  <a:pt x="1413250" y="267423"/>
                </a:lnTo>
                <a:lnTo>
                  <a:pt x="1413250" y="962105"/>
                </a:lnTo>
                <a:lnTo>
                  <a:pt x="706626" y="1229528"/>
                </a:lnTo>
                <a:lnTo>
                  <a:pt x="1" y="962105"/>
                </a:lnTo>
                <a:lnTo>
                  <a:pt x="1" y="267423"/>
                </a:lnTo>
                <a:lnTo>
                  <a:pt x="706626" y="0"/>
                </a:lnTo>
                <a:close/>
              </a:path>
            </a:pathLst>
          </a:custGeom>
          <a:solidFill>
            <a:srgbClr val="C00000"/>
          </a:solidFill>
          <a:ln>
            <a:solidFill>
              <a:srgbClr val="1A1A2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191601" tIns="220233" rIns="191602" bIns="220232" spcCol="1270" anchor="ctr"/>
          <a:lstStyle/>
          <a:p>
            <a:pPr algn="ctr" defTabSz="444500" eaLnBrk="1" fontAlgn="auto" hangingPunct="1">
              <a:lnSpc>
                <a:spcPct val="90000"/>
              </a:lnSpc>
              <a:spcAft>
                <a:spcPct val="35000"/>
              </a:spcAft>
              <a:defRPr/>
            </a:pPr>
            <a:r>
              <a:rPr lang="en-GB" sz="1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Segregationist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65BD80A-F08F-932F-1A3D-998142470C55}"/>
              </a:ext>
            </a:extLst>
          </p:cNvPr>
          <p:cNvSpPr/>
          <p:nvPr/>
        </p:nvSpPr>
        <p:spPr>
          <a:xfrm>
            <a:off x="6896100" y="979488"/>
            <a:ext cx="1230313" cy="1412875"/>
          </a:xfrm>
          <a:custGeom>
            <a:avLst/>
            <a:gdLst>
              <a:gd name="csX0" fmla="*/ 0 w 1413251"/>
              <a:gd name="csY0" fmla="*/ 614764 h 1229528"/>
              <a:gd name="csX1" fmla="*/ 307382 w 1413251"/>
              <a:gd name="csY1" fmla="*/ 0 h 1229528"/>
              <a:gd name="csX2" fmla="*/ 1105869 w 1413251"/>
              <a:gd name="csY2" fmla="*/ 0 h 1229528"/>
              <a:gd name="csX3" fmla="*/ 1413251 w 1413251"/>
              <a:gd name="csY3" fmla="*/ 614764 h 1229528"/>
              <a:gd name="csX4" fmla="*/ 1105869 w 1413251"/>
              <a:gd name="csY4" fmla="*/ 1229528 h 1229528"/>
              <a:gd name="csX5" fmla="*/ 307382 w 1413251"/>
              <a:gd name="csY5" fmla="*/ 1229528 h 1229528"/>
              <a:gd name="csX6" fmla="*/ 0 w 1413251"/>
              <a:gd name="csY6" fmla="*/ 614764 h 12295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413251" h="1229528">
                <a:moveTo>
                  <a:pt x="706626" y="0"/>
                </a:moveTo>
                <a:lnTo>
                  <a:pt x="1413250" y="267423"/>
                </a:lnTo>
                <a:lnTo>
                  <a:pt x="1413250" y="962105"/>
                </a:lnTo>
                <a:lnTo>
                  <a:pt x="706626" y="1229528"/>
                </a:lnTo>
                <a:lnTo>
                  <a:pt x="1" y="962105"/>
                </a:lnTo>
                <a:lnTo>
                  <a:pt x="1" y="267423"/>
                </a:lnTo>
                <a:lnTo>
                  <a:pt x="706626" y="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solidFill>
              <a:srgbClr val="1A1A2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233511" tIns="262143" rIns="233512" bIns="262142" spcCol="1270" anchor="ctr"/>
          <a:lstStyle/>
          <a:p>
            <a:pPr algn="ctr" defTabSz="488950" eaLnBrk="1" fontAlgn="auto" hangingPunct="1">
              <a:lnSpc>
                <a:spcPct val="90000"/>
              </a:lnSpc>
              <a:spcAft>
                <a:spcPct val="35000"/>
              </a:spcAft>
              <a:defRPr/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Mainstream Bilingual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B4D7832-C6B1-ACBE-95DC-1483295C7284}"/>
              </a:ext>
            </a:extLst>
          </p:cNvPr>
          <p:cNvSpPr/>
          <p:nvPr/>
        </p:nvSpPr>
        <p:spPr>
          <a:xfrm>
            <a:off x="5621338" y="966788"/>
            <a:ext cx="1228725" cy="1412875"/>
          </a:xfrm>
          <a:custGeom>
            <a:avLst/>
            <a:gdLst>
              <a:gd name="csX0" fmla="*/ 0 w 1413251"/>
              <a:gd name="csY0" fmla="*/ 614764 h 1229528"/>
              <a:gd name="csX1" fmla="*/ 307382 w 1413251"/>
              <a:gd name="csY1" fmla="*/ 0 h 1229528"/>
              <a:gd name="csX2" fmla="*/ 1105869 w 1413251"/>
              <a:gd name="csY2" fmla="*/ 0 h 1229528"/>
              <a:gd name="csX3" fmla="*/ 1413251 w 1413251"/>
              <a:gd name="csY3" fmla="*/ 614764 h 1229528"/>
              <a:gd name="csX4" fmla="*/ 1105869 w 1413251"/>
              <a:gd name="csY4" fmla="*/ 1229528 h 1229528"/>
              <a:gd name="csX5" fmla="*/ 307382 w 1413251"/>
              <a:gd name="csY5" fmla="*/ 1229528 h 1229528"/>
              <a:gd name="csX6" fmla="*/ 0 w 1413251"/>
              <a:gd name="csY6" fmla="*/ 614764 h 12295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413251" h="1229528">
                <a:moveTo>
                  <a:pt x="706626" y="0"/>
                </a:moveTo>
                <a:lnTo>
                  <a:pt x="1413250" y="267423"/>
                </a:lnTo>
                <a:lnTo>
                  <a:pt x="1413250" y="962105"/>
                </a:lnTo>
                <a:lnTo>
                  <a:pt x="706626" y="1229528"/>
                </a:lnTo>
                <a:lnTo>
                  <a:pt x="1" y="962105"/>
                </a:lnTo>
                <a:lnTo>
                  <a:pt x="1" y="267423"/>
                </a:lnTo>
                <a:lnTo>
                  <a:pt x="706626" y="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solidFill>
              <a:srgbClr val="1A1A2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191601" tIns="220233" rIns="191602" bIns="220232" spcCol="1270" anchor="ctr"/>
          <a:lstStyle/>
          <a:p>
            <a:pPr algn="ctr" defTabSz="666750" eaLnBrk="1" fontAlgn="auto" hangingPunct="1">
              <a:lnSpc>
                <a:spcPct val="90000"/>
              </a:lnSpc>
              <a:spcAft>
                <a:spcPct val="35000"/>
              </a:spcAft>
              <a:defRPr/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Two way / Dual Language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F8C7CB-C1E4-CEAD-9425-2CFD4C34699C}"/>
              </a:ext>
            </a:extLst>
          </p:cNvPr>
          <p:cNvSpPr/>
          <p:nvPr/>
        </p:nvSpPr>
        <p:spPr>
          <a:xfrm>
            <a:off x="6303963" y="2168525"/>
            <a:ext cx="1228725" cy="1414463"/>
          </a:xfrm>
          <a:custGeom>
            <a:avLst/>
            <a:gdLst>
              <a:gd name="csX0" fmla="*/ 0 w 1413251"/>
              <a:gd name="csY0" fmla="*/ 614764 h 1229528"/>
              <a:gd name="csX1" fmla="*/ 307382 w 1413251"/>
              <a:gd name="csY1" fmla="*/ 0 h 1229528"/>
              <a:gd name="csX2" fmla="*/ 1105869 w 1413251"/>
              <a:gd name="csY2" fmla="*/ 0 h 1229528"/>
              <a:gd name="csX3" fmla="*/ 1413251 w 1413251"/>
              <a:gd name="csY3" fmla="*/ 614764 h 1229528"/>
              <a:gd name="csX4" fmla="*/ 1105869 w 1413251"/>
              <a:gd name="csY4" fmla="*/ 1229528 h 1229528"/>
              <a:gd name="csX5" fmla="*/ 307382 w 1413251"/>
              <a:gd name="csY5" fmla="*/ 1229528 h 1229528"/>
              <a:gd name="csX6" fmla="*/ 0 w 1413251"/>
              <a:gd name="csY6" fmla="*/ 614764 h 12295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413251" h="1229528">
                <a:moveTo>
                  <a:pt x="706626" y="0"/>
                </a:moveTo>
                <a:lnTo>
                  <a:pt x="1413250" y="267423"/>
                </a:lnTo>
                <a:lnTo>
                  <a:pt x="1413250" y="962105"/>
                </a:lnTo>
                <a:lnTo>
                  <a:pt x="706626" y="1229528"/>
                </a:lnTo>
                <a:lnTo>
                  <a:pt x="1" y="962105"/>
                </a:lnTo>
                <a:lnTo>
                  <a:pt x="1" y="267423"/>
                </a:lnTo>
                <a:lnTo>
                  <a:pt x="706626" y="0"/>
                </a:lnTo>
                <a:close/>
              </a:path>
            </a:pathLst>
          </a:custGeom>
          <a:ln>
            <a:solidFill>
              <a:srgbClr val="1A1A2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233511" tIns="262143" rIns="233512" bIns="262142" spcCol="1270" anchor="ctr"/>
          <a:lstStyle/>
          <a:p>
            <a:pPr algn="ctr" defTabSz="488950" eaLnBrk="1" fontAlgn="auto" hangingPunct="1">
              <a:lnSpc>
                <a:spcPct val="90000"/>
              </a:lnSpc>
              <a:spcAft>
                <a:spcPct val="35000"/>
              </a:spcAft>
              <a:defRPr/>
            </a:pP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A60A4D06-5D76-46D6-F26C-8C843793EFA5}"/>
              </a:ext>
            </a:extLst>
          </p:cNvPr>
          <p:cNvSpPr/>
          <p:nvPr/>
        </p:nvSpPr>
        <p:spPr>
          <a:xfrm>
            <a:off x="5651500" y="3371850"/>
            <a:ext cx="1230313" cy="1412875"/>
          </a:xfrm>
          <a:custGeom>
            <a:avLst/>
            <a:gdLst>
              <a:gd name="csX0" fmla="*/ 0 w 1413251"/>
              <a:gd name="csY0" fmla="*/ 614764 h 1229528"/>
              <a:gd name="csX1" fmla="*/ 307382 w 1413251"/>
              <a:gd name="csY1" fmla="*/ 0 h 1229528"/>
              <a:gd name="csX2" fmla="*/ 1105869 w 1413251"/>
              <a:gd name="csY2" fmla="*/ 0 h 1229528"/>
              <a:gd name="csX3" fmla="*/ 1413251 w 1413251"/>
              <a:gd name="csY3" fmla="*/ 614764 h 1229528"/>
              <a:gd name="csX4" fmla="*/ 1105869 w 1413251"/>
              <a:gd name="csY4" fmla="*/ 1229528 h 1229528"/>
              <a:gd name="csX5" fmla="*/ 307382 w 1413251"/>
              <a:gd name="csY5" fmla="*/ 1229528 h 1229528"/>
              <a:gd name="csX6" fmla="*/ 0 w 1413251"/>
              <a:gd name="csY6" fmla="*/ 614764 h 12295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413251" h="1229528">
                <a:moveTo>
                  <a:pt x="706626" y="0"/>
                </a:moveTo>
                <a:lnTo>
                  <a:pt x="1413250" y="267423"/>
                </a:lnTo>
                <a:lnTo>
                  <a:pt x="1413250" y="962105"/>
                </a:lnTo>
                <a:lnTo>
                  <a:pt x="706626" y="1229528"/>
                </a:lnTo>
                <a:lnTo>
                  <a:pt x="1" y="962105"/>
                </a:lnTo>
                <a:lnTo>
                  <a:pt x="1" y="267423"/>
                </a:lnTo>
                <a:lnTo>
                  <a:pt x="706626" y="0"/>
                </a:lnTo>
                <a:close/>
              </a:path>
            </a:pathLst>
          </a:custGeom>
          <a:solidFill>
            <a:srgbClr val="FFC000"/>
          </a:solidFill>
          <a:ln>
            <a:solidFill>
              <a:srgbClr val="1A1A2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233511" tIns="262143" rIns="233512" bIns="262142" spcCol="1270" anchor="ctr"/>
          <a:lstStyle/>
          <a:p>
            <a:pPr algn="ctr" defTabSz="488950" eaLnBrk="1" fontAlgn="auto" hangingPunct="1">
              <a:lnSpc>
                <a:spcPct val="90000"/>
              </a:lnSpc>
              <a:spcAft>
                <a:spcPct val="35000"/>
              </a:spcAft>
              <a:defRPr/>
            </a:pPr>
            <a:r>
              <a:rPr lang="en-GB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Sheltered Submersion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46944A81-48DC-0A58-CBE4-A005D9A87676}"/>
              </a:ext>
            </a:extLst>
          </p:cNvPr>
          <p:cNvSpPr/>
          <p:nvPr/>
        </p:nvSpPr>
        <p:spPr>
          <a:xfrm>
            <a:off x="8237538" y="3651250"/>
            <a:ext cx="1576387" cy="847725"/>
          </a:xfrm>
          <a:custGeom>
            <a:avLst/>
            <a:gdLst>
              <a:gd name="csX0" fmla="*/ 0 w 1577188"/>
              <a:gd name="csY0" fmla="*/ 0 h 847950"/>
              <a:gd name="csX1" fmla="*/ 1577188 w 1577188"/>
              <a:gd name="csY1" fmla="*/ 0 h 847950"/>
              <a:gd name="csX2" fmla="*/ 1577188 w 1577188"/>
              <a:gd name="csY2" fmla="*/ 847950 h 847950"/>
              <a:gd name="csX3" fmla="*/ 0 w 1577188"/>
              <a:gd name="csY3" fmla="*/ 847950 h 847950"/>
              <a:gd name="csX4" fmla="*/ 0 w 1577188"/>
              <a:gd name="csY4" fmla="*/ 0 h 84795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577188" h="847950">
                <a:moveTo>
                  <a:pt x="0" y="0"/>
                </a:moveTo>
                <a:lnTo>
                  <a:pt x="1577188" y="0"/>
                </a:lnTo>
                <a:lnTo>
                  <a:pt x="1577188" y="847950"/>
                </a:lnTo>
                <a:lnTo>
                  <a:pt x="0" y="847950"/>
                </a:lnTo>
                <a:lnTo>
                  <a:pt x="0" y="0"/>
                </a:lnTo>
                <a:close/>
              </a:path>
            </a:pathLst>
          </a:custGeom>
          <a:ln>
            <a:solidFill>
              <a:srgbClr val="1A1A2E"/>
            </a:solidFill>
          </a:ln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lIns="41910" tIns="41910" rIns="41910" bIns="41910" spcCol="1270" anchor="ctr"/>
          <a:lstStyle/>
          <a:p>
            <a:pPr defTabSz="488950" eaLnBrk="1" fontAlgn="auto" hangingPunct="1">
              <a:lnSpc>
                <a:spcPct val="90000"/>
              </a:lnSpc>
              <a:spcAft>
                <a:spcPct val="35000"/>
              </a:spcAft>
              <a:defRPr/>
            </a:pP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77548302-EE15-0837-80DD-6334C06245CB}"/>
              </a:ext>
            </a:extLst>
          </p:cNvPr>
          <p:cNvSpPr/>
          <p:nvPr/>
        </p:nvSpPr>
        <p:spPr>
          <a:xfrm>
            <a:off x="3001963" y="3363913"/>
            <a:ext cx="1228725" cy="1414462"/>
          </a:xfrm>
          <a:custGeom>
            <a:avLst/>
            <a:gdLst>
              <a:gd name="csX0" fmla="*/ 0 w 1413251"/>
              <a:gd name="csY0" fmla="*/ 614764 h 1229528"/>
              <a:gd name="csX1" fmla="*/ 307382 w 1413251"/>
              <a:gd name="csY1" fmla="*/ 0 h 1229528"/>
              <a:gd name="csX2" fmla="*/ 1105869 w 1413251"/>
              <a:gd name="csY2" fmla="*/ 0 h 1229528"/>
              <a:gd name="csX3" fmla="*/ 1413251 w 1413251"/>
              <a:gd name="csY3" fmla="*/ 614764 h 1229528"/>
              <a:gd name="csX4" fmla="*/ 1105869 w 1413251"/>
              <a:gd name="csY4" fmla="*/ 1229528 h 1229528"/>
              <a:gd name="csX5" fmla="*/ 307382 w 1413251"/>
              <a:gd name="csY5" fmla="*/ 1229528 h 1229528"/>
              <a:gd name="csX6" fmla="*/ 0 w 1413251"/>
              <a:gd name="csY6" fmla="*/ 614764 h 12295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413251" h="1229528">
                <a:moveTo>
                  <a:pt x="706626" y="0"/>
                </a:moveTo>
                <a:lnTo>
                  <a:pt x="1413250" y="267423"/>
                </a:lnTo>
                <a:lnTo>
                  <a:pt x="1413250" y="962105"/>
                </a:lnTo>
                <a:lnTo>
                  <a:pt x="706626" y="1229528"/>
                </a:lnTo>
                <a:lnTo>
                  <a:pt x="1" y="962105"/>
                </a:lnTo>
                <a:lnTo>
                  <a:pt x="1" y="267423"/>
                </a:lnTo>
                <a:lnTo>
                  <a:pt x="706626" y="0"/>
                </a:lnTo>
                <a:close/>
              </a:path>
            </a:pathLst>
          </a:custGeom>
          <a:solidFill>
            <a:srgbClr val="FFC000"/>
          </a:solidFill>
          <a:ln>
            <a:solidFill>
              <a:srgbClr val="1A1A2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191601" tIns="220233" rIns="191602" bIns="220232" spcCol="1270" anchor="ctr"/>
          <a:lstStyle/>
          <a:p>
            <a:pPr algn="ctr" defTabSz="577850" eaLnBrk="1" fontAlgn="auto" hangingPunct="1">
              <a:lnSpc>
                <a:spcPct val="90000"/>
              </a:lnSpc>
              <a:spcAft>
                <a:spcPct val="35000"/>
              </a:spcAft>
              <a:defRPr/>
            </a:pPr>
            <a:r>
              <a:rPr lang="en-GB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Transitional</a:t>
            </a:r>
          </a:p>
        </p:txBody>
      </p:sp>
      <p:sp>
        <p:nvSpPr>
          <p:cNvPr id="11" name="Hexagon 10">
            <a:extLst>
              <a:ext uri="{FF2B5EF4-FFF2-40B4-BE49-F238E27FC236}">
                <a16:creationId xmlns:a16="http://schemas.microsoft.com/office/drawing/2014/main" id="{2FBC4337-0B28-5B24-D53A-082139E50972}"/>
              </a:ext>
            </a:extLst>
          </p:cNvPr>
          <p:cNvSpPr/>
          <p:nvPr/>
        </p:nvSpPr>
        <p:spPr>
          <a:xfrm rot="16200000">
            <a:off x="4811713" y="2266950"/>
            <a:ext cx="1508125" cy="1323975"/>
          </a:xfrm>
          <a:prstGeom prst="hexagon">
            <a:avLst/>
          </a:prstGeom>
          <a:solidFill>
            <a:srgbClr val="1A1A2E"/>
          </a:solidFill>
          <a:ln>
            <a:solidFill>
              <a:srgbClr val="1A1A2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Civic / Tolerance</a:t>
            </a:r>
          </a:p>
        </p:txBody>
      </p:sp>
      <p:sp>
        <p:nvSpPr>
          <p:cNvPr id="12" name="Hexagon 11">
            <a:extLst>
              <a:ext uri="{FF2B5EF4-FFF2-40B4-BE49-F238E27FC236}">
                <a16:creationId xmlns:a16="http://schemas.microsoft.com/office/drawing/2014/main" id="{775C1D80-C26D-253E-EC9B-36C341A62B1A}"/>
              </a:ext>
            </a:extLst>
          </p:cNvPr>
          <p:cNvSpPr/>
          <p:nvPr/>
        </p:nvSpPr>
        <p:spPr>
          <a:xfrm rot="16200000">
            <a:off x="6205538" y="2201863"/>
            <a:ext cx="1508125" cy="1323975"/>
          </a:xfrm>
          <a:prstGeom prst="hexagon">
            <a:avLst/>
          </a:prstGeom>
          <a:solidFill>
            <a:srgbClr val="1A1A2E"/>
          </a:solidFill>
          <a:ln>
            <a:solidFill>
              <a:srgbClr val="1A1A2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Wales</a:t>
            </a:r>
          </a:p>
        </p:txBody>
      </p:sp>
      <p:sp>
        <p:nvSpPr>
          <p:cNvPr id="15" name="Hexagon 14">
            <a:extLst>
              <a:ext uri="{FF2B5EF4-FFF2-40B4-BE49-F238E27FC236}">
                <a16:creationId xmlns:a16="http://schemas.microsoft.com/office/drawing/2014/main" id="{3A00E064-62C6-0EEB-758F-983E90A29AA2}"/>
              </a:ext>
            </a:extLst>
          </p:cNvPr>
          <p:cNvSpPr/>
          <p:nvPr/>
        </p:nvSpPr>
        <p:spPr>
          <a:xfrm rot="16200000">
            <a:off x="6156325" y="4591050"/>
            <a:ext cx="1508125" cy="1323975"/>
          </a:xfrm>
          <a:prstGeom prst="hexagon">
            <a:avLst/>
          </a:prstGeom>
          <a:solidFill>
            <a:srgbClr val="1A1A2E"/>
          </a:solidFill>
          <a:ln>
            <a:solidFill>
              <a:srgbClr val="1A1A2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Ethnist / Repression</a:t>
            </a:r>
          </a:p>
        </p:txBody>
      </p:sp>
      <p:sp>
        <p:nvSpPr>
          <p:cNvPr id="16" name="Hexagon 15">
            <a:extLst>
              <a:ext uri="{FF2B5EF4-FFF2-40B4-BE49-F238E27FC236}">
                <a16:creationId xmlns:a16="http://schemas.microsoft.com/office/drawing/2014/main" id="{0F7DA52D-DC7D-2E5C-C534-9FADF0A5378B}"/>
              </a:ext>
            </a:extLst>
          </p:cNvPr>
          <p:cNvSpPr/>
          <p:nvPr/>
        </p:nvSpPr>
        <p:spPr>
          <a:xfrm rot="16200000">
            <a:off x="8185150" y="3333750"/>
            <a:ext cx="1508125" cy="1323975"/>
          </a:xfrm>
          <a:prstGeom prst="hexagon">
            <a:avLst/>
          </a:prstGeom>
          <a:solidFill>
            <a:srgbClr val="1A1A2E"/>
          </a:solidFill>
          <a:ln>
            <a:solidFill>
              <a:srgbClr val="1A1A2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Assimilation / Restriction</a:t>
            </a:r>
          </a:p>
        </p:txBody>
      </p:sp>
      <p:sp>
        <p:nvSpPr>
          <p:cNvPr id="17" name="Hexagon 16">
            <a:extLst>
              <a:ext uri="{FF2B5EF4-FFF2-40B4-BE49-F238E27FC236}">
                <a16:creationId xmlns:a16="http://schemas.microsoft.com/office/drawing/2014/main" id="{A786F6B0-FA83-0C20-BCEC-B3BE3D0DA237}"/>
              </a:ext>
            </a:extLst>
          </p:cNvPr>
          <p:cNvSpPr/>
          <p:nvPr/>
        </p:nvSpPr>
        <p:spPr>
          <a:xfrm rot="16200000">
            <a:off x="8270875" y="1011238"/>
            <a:ext cx="1508125" cy="1323975"/>
          </a:xfrm>
          <a:prstGeom prst="hexagon">
            <a:avLst/>
          </a:prstGeom>
          <a:solidFill>
            <a:srgbClr val="1A1A2E"/>
          </a:solidFill>
          <a:ln>
            <a:solidFill>
              <a:srgbClr val="1A1A2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Pluralist / Promotion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4" grpId="0" animBg="1"/>
      <p:bldP spid="35" grpId="0" animBg="1"/>
      <p:bldP spid="38" grpId="0" animBg="1"/>
      <p:bldP spid="40" grpId="0" animBg="1"/>
      <p:bldP spid="41" grpId="0" animBg="1"/>
      <p:bldP spid="43" grpId="0" animBg="1"/>
      <p:bldP spid="19" grpId="0" animBg="1"/>
      <p:bldP spid="21" grpId="0" animBg="1"/>
      <p:bldP spid="25" grpId="0" animBg="1"/>
      <p:bldP spid="27" grpId="0" animBg="1"/>
      <p:bldP spid="11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F609AD0-DF6B-D549-60F4-E436D10511F8}"/>
              </a:ext>
            </a:extLst>
          </p:cNvPr>
          <p:cNvSpPr/>
          <p:nvPr/>
        </p:nvSpPr>
        <p:spPr>
          <a:xfrm>
            <a:off x="1849438" y="3697288"/>
            <a:ext cx="46037" cy="14716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0929717-3A85-3378-2B30-EF9205E39A38}"/>
              </a:ext>
            </a:extLst>
          </p:cNvPr>
          <p:cNvSpPr/>
          <p:nvPr/>
        </p:nvSpPr>
        <p:spPr>
          <a:xfrm>
            <a:off x="7464425" y="2052638"/>
            <a:ext cx="46038" cy="14716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C9CC3C8-16BF-76CE-F24A-53F6392ED9FD}"/>
              </a:ext>
            </a:extLst>
          </p:cNvPr>
          <p:cNvSpPr/>
          <p:nvPr/>
        </p:nvSpPr>
        <p:spPr>
          <a:xfrm>
            <a:off x="9513888" y="2614613"/>
            <a:ext cx="46037" cy="10826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464327D-ACE5-01D8-97AC-32F667E9E306}"/>
              </a:ext>
            </a:extLst>
          </p:cNvPr>
          <p:cNvSpPr/>
          <p:nvPr/>
        </p:nvSpPr>
        <p:spPr>
          <a:xfrm>
            <a:off x="10491788" y="1990725"/>
            <a:ext cx="46037" cy="14716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A208365-650C-0F98-E623-51C1D71B7D89}"/>
              </a:ext>
            </a:extLst>
          </p:cNvPr>
          <p:cNvSpPr/>
          <p:nvPr/>
        </p:nvSpPr>
        <p:spPr>
          <a:xfrm>
            <a:off x="9363075" y="3578225"/>
            <a:ext cx="46038" cy="14716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12408A7-0ACE-27DA-DA94-5E4501A988FE}"/>
              </a:ext>
            </a:extLst>
          </p:cNvPr>
          <p:cNvSpPr/>
          <p:nvPr/>
        </p:nvSpPr>
        <p:spPr>
          <a:xfrm>
            <a:off x="11156950" y="3429000"/>
            <a:ext cx="46038" cy="1155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E17FA6-D915-2EA9-EE2C-730EDD5A74BE}"/>
              </a:ext>
            </a:extLst>
          </p:cNvPr>
          <p:cNvSpPr/>
          <p:nvPr/>
        </p:nvSpPr>
        <p:spPr>
          <a:xfrm>
            <a:off x="5110163" y="1971675"/>
            <a:ext cx="46037" cy="14716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8D0CC47-B598-7542-8400-3C73749733FA}"/>
              </a:ext>
            </a:extLst>
          </p:cNvPr>
          <p:cNvSpPr/>
          <p:nvPr/>
        </p:nvSpPr>
        <p:spPr>
          <a:xfrm>
            <a:off x="885825" y="2124075"/>
            <a:ext cx="46038" cy="1473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E1A9326-16AC-83FA-A001-90C92FE219F1}"/>
              </a:ext>
            </a:extLst>
          </p:cNvPr>
          <p:cNvSpPr/>
          <p:nvPr/>
        </p:nvSpPr>
        <p:spPr>
          <a:xfrm>
            <a:off x="3949700" y="3544888"/>
            <a:ext cx="46038" cy="14716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807BB0C-7FCA-A21C-B94C-F4D3EB603CEB}"/>
              </a:ext>
            </a:extLst>
          </p:cNvPr>
          <p:cNvSpPr/>
          <p:nvPr/>
        </p:nvSpPr>
        <p:spPr>
          <a:xfrm>
            <a:off x="2420938" y="2151063"/>
            <a:ext cx="46037" cy="14716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E97CE5E9-3362-AA64-BBDA-81D717144AF1}"/>
              </a:ext>
            </a:extLst>
          </p:cNvPr>
          <p:cNvSpPr/>
          <p:nvPr/>
        </p:nvSpPr>
        <p:spPr>
          <a:xfrm>
            <a:off x="4645025" y="1854200"/>
            <a:ext cx="977900" cy="296863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Transitional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50EF26E-0398-18B4-6DCD-850553E63ABC}"/>
              </a:ext>
            </a:extLst>
          </p:cNvPr>
          <p:cNvSpPr/>
          <p:nvPr/>
        </p:nvSpPr>
        <p:spPr>
          <a:xfrm>
            <a:off x="6727825" y="1922463"/>
            <a:ext cx="1560513" cy="595312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Mainstream with Modern Languages Teaching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B9C95E4-5752-A683-C1B9-AC949BB3F461}"/>
              </a:ext>
            </a:extLst>
          </p:cNvPr>
          <p:cNvSpPr/>
          <p:nvPr/>
        </p:nvSpPr>
        <p:spPr>
          <a:xfrm>
            <a:off x="425450" y="1928813"/>
            <a:ext cx="977900" cy="24765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Separatist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5FD9D33-F2A6-A1CA-EACD-4204818E1065}"/>
              </a:ext>
            </a:extLst>
          </p:cNvPr>
          <p:cNvSpPr/>
          <p:nvPr/>
        </p:nvSpPr>
        <p:spPr>
          <a:xfrm>
            <a:off x="10714038" y="4529138"/>
            <a:ext cx="979487" cy="249237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Immersion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CF2A490-3E46-043E-03A6-7694CBF00127}"/>
              </a:ext>
            </a:extLst>
          </p:cNvPr>
          <p:cNvSpPr/>
          <p:nvPr/>
        </p:nvSpPr>
        <p:spPr>
          <a:xfrm>
            <a:off x="8920163" y="4400550"/>
            <a:ext cx="977900" cy="67627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Two-Way Dual Language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F96ECF66-6ABB-6206-D409-09663AEAF548}"/>
              </a:ext>
            </a:extLst>
          </p:cNvPr>
          <p:cNvSpPr/>
          <p:nvPr/>
        </p:nvSpPr>
        <p:spPr>
          <a:xfrm>
            <a:off x="10002838" y="1827213"/>
            <a:ext cx="977900" cy="24765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Heritage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48D60CB-8E83-BBF8-33F9-68AEA360E635}"/>
              </a:ext>
            </a:extLst>
          </p:cNvPr>
          <p:cNvSpPr/>
          <p:nvPr/>
        </p:nvSpPr>
        <p:spPr>
          <a:xfrm>
            <a:off x="9045575" y="2435225"/>
            <a:ext cx="977900" cy="41910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Mainstream Bilingual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285CBED1-68A7-4F22-F820-2005017E27DD}"/>
              </a:ext>
            </a:extLst>
          </p:cNvPr>
          <p:cNvSpPr/>
          <p:nvPr/>
        </p:nvSpPr>
        <p:spPr>
          <a:xfrm>
            <a:off x="3487738" y="4751388"/>
            <a:ext cx="977900" cy="449262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Submersion with pull-out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2DD1E57F-05C6-D176-0F5A-0F8C75D19B23}"/>
              </a:ext>
            </a:extLst>
          </p:cNvPr>
          <p:cNvSpPr/>
          <p:nvPr/>
        </p:nvSpPr>
        <p:spPr>
          <a:xfrm>
            <a:off x="2001838" y="2124075"/>
            <a:ext cx="977900" cy="455613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Sheltered Submersion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D60046C8-292B-CC42-9356-7C3B4D9D4C86}"/>
              </a:ext>
            </a:extLst>
          </p:cNvPr>
          <p:cNvSpPr/>
          <p:nvPr/>
        </p:nvSpPr>
        <p:spPr>
          <a:xfrm>
            <a:off x="1384300" y="5016500"/>
            <a:ext cx="977900" cy="24765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Submersion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ACAE1D2D-2A85-980B-27E5-C7BA38661F6B}"/>
              </a:ext>
            </a:extLst>
          </p:cNvPr>
          <p:cNvSpPr/>
          <p:nvPr/>
        </p:nvSpPr>
        <p:spPr>
          <a:xfrm>
            <a:off x="619125" y="3351213"/>
            <a:ext cx="46038" cy="11731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8C9FDF25-1F01-A358-2D07-E41D5FF76C51}"/>
              </a:ext>
            </a:extLst>
          </p:cNvPr>
          <p:cNvSpPr/>
          <p:nvPr/>
        </p:nvSpPr>
        <p:spPr>
          <a:xfrm>
            <a:off x="73025" y="4343400"/>
            <a:ext cx="1141413" cy="24765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Segregationist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850B780-8F44-47B3-A89F-E68813DD76A4}"/>
              </a:ext>
            </a:extLst>
          </p:cNvPr>
          <p:cNvSpPr/>
          <p:nvPr/>
        </p:nvSpPr>
        <p:spPr>
          <a:xfrm rot="10800000">
            <a:off x="523875" y="3325813"/>
            <a:ext cx="11218863" cy="419100"/>
          </a:xfrm>
          <a:prstGeom prst="rect">
            <a:avLst/>
          </a:prstGeom>
          <a:gradFill flip="none" rotWithShape="1">
            <a:gsLst>
              <a:gs pos="61000">
                <a:srgbClr val="0070C0"/>
              </a:gs>
              <a:gs pos="35000">
                <a:srgbClr val="FFC000"/>
              </a:gs>
              <a:gs pos="0">
                <a:srgbClr val="C00000"/>
              </a:gs>
              <a:gs pos="82000">
                <a:schemeClr val="accent6">
                  <a:lumMod val="7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1100" dirty="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85254-590799441_medium.mp4">
            <a:hlinkClick r:id="" action="ppaction://media"/>
            <a:extLst>
              <a:ext uri="{FF2B5EF4-FFF2-40B4-BE49-F238E27FC236}">
                <a16:creationId xmlns:a16="http://schemas.microsoft.com/office/drawing/2014/main" id="{7771D9CC-46EB-67DE-AA3D-E4394B2EFC35}"/>
              </a:ext>
            </a:extLst>
          </p:cNvPr>
          <p:cNvPicPr>
            <a:picLocks noChangeAspect="1" noChangeArrowheads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>
            <a:lum contrast="16000"/>
          </a:blip>
          <a:srcRect/>
          <a:stretch>
            <a:fillRect/>
          </a:stretch>
        </p:blipFill>
        <p:spPr bwMode="auto">
          <a:xfrm>
            <a:off x="1428750" y="1374775"/>
            <a:ext cx="6967538" cy="3919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6357F93-2A0C-1FD9-B1D8-85A061E3AA69}"/>
              </a:ext>
            </a:extLst>
          </p:cNvPr>
          <p:cNvSpPr/>
          <p:nvPr/>
        </p:nvSpPr>
        <p:spPr>
          <a:xfrm rot="10800000">
            <a:off x="3722688" y="5289550"/>
            <a:ext cx="4673600" cy="417513"/>
          </a:xfrm>
          <a:prstGeom prst="rect">
            <a:avLst/>
          </a:prstGeom>
          <a:gradFill flip="none" rotWithShape="1">
            <a:gsLst>
              <a:gs pos="71000">
                <a:srgbClr val="0070C0"/>
              </a:gs>
              <a:gs pos="35000">
                <a:srgbClr val="FFC000"/>
              </a:gs>
              <a:gs pos="0">
                <a:srgbClr val="C00000"/>
              </a:gs>
              <a:gs pos="100000">
                <a:schemeClr val="accent6">
                  <a:lumMod val="7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814AEBC-709A-2B7B-ACEC-07C5C1E030AC}"/>
              </a:ext>
            </a:extLst>
          </p:cNvPr>
          <p:cNvSpPr/>
          <p:nvPr/>
        </p:nvSpPr>
        <p:spPr>
          <a:xfrm>
            <a:off x="7112000" y="2024063"/>
            <a:ext cx="1368425" cy="2921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1974 Lau v Nichols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C61CABA-1F61-A1D1-1779-7C9CDE301186}"/>
              </a:ext>
            </a:extLst>
          </p:cNvPr>
          <p:cNvSpPr/>
          <p:nvPr/>
        </p:nvSpPr>
        <p:spPr>
          <a:xfrm>
            <a:off x="7686675" y="1563688"/>
            <a:ext cx="1882775" cy="295275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1968 Bilingual Education Act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E72BC6D-075D-A080-2938-D9559E2F614E}"/>
              </a:ext>
            </a:extLst>
          </p:cNvPr>
          <p:cNvSpPr/>
          <p:nvPr/>
        </p:nvSpPr>
        <p:spPr>
          <a:xfrm>
            <a:off x="3384550" y="2443163"/>
            <a:ext cx="979488" cy="296862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1981 Reagan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D0CB01E-0BF8-8EB9-782A-25E66375756A}"/>
              </a:ext>
            </a:extLst>
          </p:cNvPr>
          <p:cNvSpPr/>
          <p:nvPr/>
        </p:nvSpPr>
        <p:spPr>
          <a:xfrm>
            <a:off x="4029075" y="2925763"/>
            <a:ext cx="977900" cy="296862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1988 Bennet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FE26092-3C42-393A-5A8F-1C39BCEB1DAA}"/>
              </a:ext>
            </a:extLst>
          </p:cNvPr>
          <p:cNvSpPr/>
          <p:nvPr/>
        </p:nvSpPr>
        <p:spPr>
          <a:xfrm>
            <a:off x="6299200" y="3370263"/>
            <a:ext cx="2316163" cy="296862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1994 Clinton: America’s School Act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19D3A5B-0990-7124-75D3-5D17896B77B5}"/>
              </a:ext>
            </a:extLst>
          </p:cNvPr>
          <p:cNvSpPr/>
          <p:nvPr/>
        </p:nvSpPr>
        <p:spPr>
          <a:xfrm>
            <a:off x="3384550" y="4743450"/>
            <a:ext cx="979488" cy="296863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2025 Trump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5E35F92-CE07-A31B-D220-97A242492688}"/>
              </a:ext>
            </a:extLst>
          </p:cNvPr>
          <p:cNvSpPr/>
          <p:nvPr/>
        </p:nvSpPr>
        <p:spPr>
          <a:xfrm>
            <a:off x="6556375" y="4341813"/>
            <a:ext cx="2232025" cy="296862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2015 Every Student Succeeds Act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EA3C7B9-2766-32D7-7567-363E36E3CB83}"/>
              </a:ext>
            </a:extLst>
          </p:cNvPr>
          <p:cNvSpPr/>
          <p:nvPr/>
        </p:nvSpPr>
        <p:spPr>
          <a:xfrm>
            <a:off x="3657600" y="3778250"/>
            <a:ext cx="1312863" cy="417513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2001 No Child Left Behind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DC6FA711-A185-763D-6997-13AF08167F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438" y="341313"/>
            <a:ext cx="3059112" cy="191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DD71CCE-49D8-517F-90A2-EF67C4A520EE}"/>
              </a:ext>
            </a:extLst>
          </p:cNvPr>
          <p:cNvSpPr txBox="1"/>
          <p:nvPr/>
        </p:nvSpPr>
        <p:spPr>
          <a:xfrm>
            <a:off x="10872788" y="6492875"/>
            <a:ext cx="1168400" cy="2603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100" dirty="0">
                <a:solidFill>
                  <a:schemeClr val="bg2">
                    <a:lumMod val="75000"/>
                  </a:schemeClr>
                </a:solidFill>
              </a:rPr>
              <a:t>Casanova, 1991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0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8" grpId="0" animBg="1"/>
      <p:bldP spid="13" grpId="0" animBg="1"/>
      <p:bldP spid="17" grpId="0" animBg="1"/>
      <p:bldP spid="21" grpId="0" animBg="1"/>
      <p:bldP spid="24" grpId="0" animBg="1"/>
      <p:bldP spid="27" grpId="0" animBg="1"/>
      <p:bldP spid="29" grpId="0" animBg="1"/>
      <p:bldP spid="32" grpId="0" animBg="1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4">
            <a:extLst>
              <a:ext uri="{FF2B5EF4-FFF2-40B4-BE49-F238E27FC236}">
                <a16:creationId xmlns:a16="http://schemas.microsoft.com/office/drawing/2014/main" id="{ED986472-2645-3CDF-8BD5-AC81948828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2550" y="-92075"/>
            <a:ext cx="12458700" cy="7126288"/>
          </a:xfrm>
          <a:prstGeom prst="rect">
            <a:avLst/>
          </a:prstGeom>
          <a:solidFill>
            <a:srgbClr val="16213E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7E52C485-3B9C-5C5E-306F-363DE523E6C5}"/>
              </a:ext>
            </a:extLst>
          </p:cNvPr>
          <p:cNvGrpSpPr>
            <a:grpSpLocks/>
          </p:cNvGrpSpPr>
          <p:nvPr/>
        </p:nvGrpSpPr>
        <p:grpSpPr bwMode="auto">
          <a:xfrm>
            <a:off x="4576763" y="107950"/>
            <a:ext cx="1984375" cy="811213"/>
            <a:chOff x="4576763" y="107950"/>
            <a:chExt cx="1984375" cy="811213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1C066F1-ECF7-003D-9B47-87036346134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62488" y="371475"/>
              <a:ext cx="1303337" cy="47625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F5107402-CB84-FEFE-B2D8-20936DE0F7FD}"/>
                </a:ext>
              </a:extLst>
            </p:cNvPr>
            <p:cNvSpPr/>
            <p:nvPr/>
          </p:nvSpPr>
          <p:spPr>
            <a:xfrm>
              <a:off x="5230813" y="107950"/>
              <a:ext cx="1330325" cy="654050"/>
            </a:xfrm>
            <a:prstGeom prst="rect">
              <a:avLst/>
            </a:prstGeom>
            <a:solidFill>
              <a:srgbClr val="16213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Canada</a:t>
              </a:r>
              <a:endPara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ACC21844-B122-0681-FB5C-B39C33708DC6}"/>
                </a:ext>
              </a:extLst>
            </p:cNvPr>
            <p:cNvSpPr/>
            <p:nvPr/>
          </p:nvSpPr>
          <p:spPr>
            <a:xfrm>
              <a:off x="4576763" y="809625"/>
              <a:ext cx="107950" cy="109538"/>
            </a:xfrm>
            <a:prstGeom prst="ellipse">
              <a:avLst/>
            </a:prstGeom>
            <a:solidFill>
              <a:srgbClr val="16213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196BC656-E2CD-CA9C-603E-6779C5471139}"/>
              </a:ext>
            </a:extLst>
          </p:cNvPr>
          <p:cNvGrpSpPr>
            <a:grpSpLocks/>
          </p:cNvGrpSpPr>
          <p:nvPr/>
        </p:nvGrpSpPr>
        <p:grpSpPr bwMode="auto">
          <a:xfrm>
            <a:off x="4013200" y="2359025"/>
            <a:ext cx="2006600" cy="654050"/>
            <a:chOff x="4013200" y="2359025"/>
            <a:chExt cx="2006600" cy="65405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A235A83-3ECB-0108-508A-0DF507D1A88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549775" y="2647950"/>
              <a:ext cx="1409700" cy="16510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C0A0028-8B8A-ECF6-8BBF-99539B6E5311}"/>
                </a:ext>
              </a:extLst>
            </p:cNvPr>
            <p:cNvSpPr/>
            <p:nvPr/>
          </p:nvSpPr>
          <p:spPr>
            <a:xfrm flipH="1">
              <a:off x="4013200" y="2359025"/>
              <a:ext cx="1330325" cy="654050"/>
            </a:xfrm>
            <a:prstGeom prst="rect">
              <a:avLst/>
            </a:prstGeom>
            <a:solidFill>
              <a:srgbClr val="16213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40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Catalonian / Basque / Galician</a:t>
              </a:r>
              <a:endPara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E4510B9F-0A3B-5D20-EA69-1FB641A81414}"/>
                </a:ext>
              </a:extLst>
            </p:cNvPr>
            <p:cNvSpPr/>
            <p:nvPr/>
          </p:nvSpPr>
          <p:spPr>
            <a:xfrm flipH="1">
              <a:off x="5911850" y="2593975"/>
              <a:ext cx="107950" cy="107950"/>
            </a:xfrm>
            <a:prstGeom prst="ellipse">
              <a:avLst/>
            </a:prstGeom>
            <a:solidFill>
              <a:srgbClr val="16213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57216CDC-736D-8BCC-41FE-974CA57084F1}"/>
              </a:ext>
            </a:extLst>
          </p:cNvPr>
          <p:cNvGrpSpPr>
            <a:grpSpLocks/>
          </p:cNvGrpSpPr>
          <p:nvPr/>
        </p:nvGrpSpPr>
        <p:grpSpPr bwMode="auto">
          <a:xfrm>
            <a:off x="4035425" y="1357313"/>
            <a:ext cx="1984375" cy="809625"/>
            <a:chOff x="4035425" y="1357313"/>
            <a:chExt cx="1984375" cy="809625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80CE6C4-6CED-6077-E3F3-756D3D1AACB5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4630738" y="1620838"/>
              <a:ext cx="1303337" cy="47466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6803AA23-5A5A-B28D-DD60-44037770CE87}"/>
                </a:ext>
              </a:extLst>
            </p:cNvPr>
            <p:cNvSpPr/>
            <p:nvPr/>
          </p:nvSpPr>
          <p:spPr>
            <a:xfrm flipH="1">
              <a:off x="4035425" y="1357313"/>
              <a:ext cx="1330325" cy="654050"/>
            </a:xfrm>
            <a:prstGeom prst="rect">
              <a:avLst/>
            </a:prstGeom>
            <a:solidFill>
              <a:srgbClr val="16213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Wales</a:t>
              </a:r>
              <a:endPara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50FFEC9B-6859-7964-9688-5A0053D2F5BD}"/>
                </a:ext>
              </a:extLst>
            </p:cNvPr>
            <p:cNvSpPr/>
            <p:nvPr/>
          </p:nvSpPr>
          <p:spPr>
            <a:xfrm flipH="1">
              <a:off x="5911850" y="2058988"/>
              <a:ext cx="107950" cy="107950"/>
            </a:xfrm>
            <a:prstGeom prst="ellipse">
              <a:avLst/>
            </a:prstGeom>
            <a:solidFill>
              <a:srgbClr val="16213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E31BFFD8-7DB0-828E-1E54-8D33A5BE540F}"/>
              </a:ext>
            </a:extLst>
          </p:cNvPr>
          <p:cNvGrpSpPr/>
          <p:nvPr/>
        </p:nvGrpSpPr>
        <p:grpSpPr>
          <a:xfrm>
            <a:off x="369763" y="1987674"/>
            <a:ext cx="1906808" cy="1405093"/>
            <a:chOff x="369763" y="1987674"/>
            <a:chExt cx="1906808" cy="1405093"/>
          </a:xfrm>
          <a:solidFill>
            <a:srgbClr val="16213E"/>
          </a:solidFill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BE6D0B6C-8C22-8492-0F4C-5AECF07D56C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225244" y="2041845"/>
              <a:ext cx="991342" cy="848700"/>
            </a:xfrm>
            <a:prstGeom prst="line">
              <a:avLst/>
            </a:prstGeom>
            <a:grpFill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CF26294A-A6AA-CC84-C63E-31CF9777666C}"/>
                </a:ext>
              </a:extLst>
            </p:cNvPr>
            <p:cNvSpPr/>
            <p:nvPr/>
          </p:nvSpPr>
          <p:spPr>
            <a:xfrm flipH="1">
              <a:off x="369763" y="2738386"/>
              <a:ext cx="1330430" cy="654381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USA</a:t>
              </a:r>
              <a:endPara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D6FCC4F4-20BB-8926-035B-4F5D89F3AB9F}"/>
                </a:ext>
              </a:extLst>
            </p:cNvPr>
            <p:cNvSpPr/>
            <p:nvPr/>
          </p:nvSpPr>
          <p:spPr>
            <a:xfrm flipH="1">
              <a:off x="2168571" y="1987674"/>
              <a:ext cx="108000" cy="108341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FF0BEE44-FE10-B01B-7539-B004EDDD02CE}"/>
              </a:ext>
            </a:extLst>
          </p:cNvPr>
          <p:cNvGrpSpPr>
            <a:grpSpLocks/>
          </p:cNvGrpSpPr>
          <p:nvPr/>
        </p:nvGrpSpPr>
        <p:grpSpPr bwMode="auto">
          <a:xfrm>
            <a:off x="5789613" y="2300288"/>
            <a:ext cx="1330325" cy="1366837"/>
            <a:chOff x="5789613" y="2300288"/>
            <a:chExt cx="1330325" cy="1366837"/>
          </a:xfrm>
        </p:grpSpPr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11A751BD-7F0A-F366-831D-00E88B6121DA}"/>
                </a:ext>
              </a:extLst>
            </p:cNvPr>
            <p:cNvCxnSpPr>
              <a:cxnSpLocks/>
            </p:cNvCxnSpPr>
            <p:nvPr/>
          </p:nvCxnSpPr>
          <p:spPr>
            <a:xfrm>
              <a:off x="6407150" y="2354263"/>
              <a:ext cx="79375" cy="884237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3E6B7879-DDD3-592F-052D-BB7E2B55B30C}"/>
                </a:ext>
              </a:extLst>
            </p:cNvPr>
            <p:cNvSpPr/>
            <p:nvPr/>
          </p:nvSpPr>
          <p:spPr>
            <a:xfrm>
              <a:off x="5789613" y="3013075"/>
              <a:ext cx="1330325" cy="654050"/>
            </a:xfrm>
            <a:prstGeom prst="rect">
              <a:avLst/>
            </a:prstGeom>
            <a:solidFill>
              <a:srgbClr val="16213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40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European School Model </a:t>
              </a:r>
              <a:endPara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C08622FC-3864-E22D-A917-8F73E0026CD2}"/>
                </a:ext>
              </a:extLst>
            </p:cNvPr>
            <p:cNvSpPr/>
            <p:nvPr/>
          </p:nvSpPr>
          <p:spPr>
            <a:xfrm>
              <a:off x="6353175" y="2300288"/>
              <a:ext cx="107950" cy="109537"/>
            </a:xfrm>
            <a:prstGeom prst="ellipse">
              <a:avLst/>
            </a:prstGeom>
            <a:solidFill>
              <a:srgbClr val="16213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2B25CA58-6800-3E45-7BD9-A2218E925B54}"/>
              </a:ext>
            </a:extLst>
          </p:cNvPr>
          <p:cNvGrpSpPr/>
          <p:nvPr/>
        </p:nvGrpSpPr>
        <p:grpSpPr>
          <a:xfrm>
            <a:off x="6699821" y="635052"/>
            <a:ext cx="1984813" cy="810391"/>
            <a:chOff x="4576332" y="108342"/>
            <a:chExt cx="1984813" cy="810391"/>
          </a:xfrm>
          <a:solidFill>
            <a:srgbClr val="16213E"/>
          </a:solidFill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38A66DEE-64BC-51DB-6778-7EBB4BB881D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62321" y="371995"/>
              <a:ext cx="1303782" cy="475232"/>
            </a:xfrm>
            <a:prstGeom prst="line">
              <a:avLst/>
            </a:prstGeom>
            <a:grpFill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7C747C16-A0B8-59A6-2F08-7293946B747E}"/>
                </a:ext>
              </a:extLst>
            </p:cNvPr>
            <p:cNvSpPr/>
            <p:nvPr/>
          </p:nvSpPr>
          <p:spPr>
            <a:xfrm>
              <a:off x="5230715" y="108342"/>
              <a:ext cx="1330430" cy="654381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Sámi</a:t>
              </a:r>
              <a:endPara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6899A4BC-9A3D-7A6F-D9B0-9C11879164DE}"/>
                </a:ext>
              </a:extLst>
            </p:cNvPr>
            <p:cNvSpPr/>
            <p:nvPr/>
          </p:nvSpPr>
          <p:spPr>
            <a:xfrm>
              <a:off x="4576332" y="810392"/>
              <a:ext cx="108000" cy="108341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B998381-2D0F-E3B1-A921-19FD2ADAAC18}"/>
              </a:ext>
            </a:extLst>
          </p:cNvPr>
          <p:cNvGrpSpPr>
            <a:grpSpLocks/>
          </p:cNvGrpSpPr>
          <p:nvPr/>
        </p:nvGrpSpPr>
        <p:grpSpPr bwMode="auto">
          <a:xfrm>
            <a:off x="7569200" y="3503613"/>
            <a:ext cx="2066925" cy="1112837"/>
            <a:chOff x="7569148" y="3503755"/>
            <a:chExt cx="2066321" cy="1112861"/>
          </a:xfrm>
        </p:grpSpPr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1169B22C-FF63-83FF-8B6F-CD5DA05E13A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276966" y="3557731"/>
              <a:ext cx="1304544" cy="474672"/>
            </a:xfrm>
            <a:prstGeom prst="line">
              <a:avLst/>
            </a:prstGeom>
            <a:solidFill>
              <a:srgbClr val="16213E"/>
            </a:solidFill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D2DA9CD6-7D3A-53FA-E897-62A359D6BACC}"/>
                </a:ext>
              </a:extLst>
            </p:cNvPr>
            <p:cNvSpPr/>
            <p:nvPr/>
          </p:nvSpPr>
          <p:spPr>
            <a:xfrm>
              <a:off x="7569148" y="3962552"/>
              <a:ext cx="1329936" cy="654064"/>
            </a:xfrm>
            <a:prstGeom prst="rect">
              <a:avLst/>
            </a:prstGeom>
            <a:solidFill>
              <a:srgbClr val="16213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400" dirty="0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Cambodia</a:t>
              </a:r>
              <a:endPara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C75F4C85-4B9D-0D5D-344B-10FBB48C7F8B}"/>
                </a:ext>
              </a:extLst>
            </p:cNvPr>
            <p:cNvSpPr/>
            <p:nvPr/>
          </p:nvSpPr>
          <p:spPr>
            <a:xfrm>
              <a:off x="9527551" y="3503755"/>
              <a:ext cx="107918" cy="107952"/>
            </a:xfrm>
            <a:prstGeom prst="ellipse">
              <a:avLst/>
            </a:prstGeom>
            <a:solidFill>
              <a:srgbClr val="16213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F3736E5-E014-B090-B66F-FC224F854B89}"/>
              </a:ext>
            </a:extLst>
          </p:cNvPr>
          <p:cNvSpPr/>
          <p:nvPr/>
        </p:nvSpPr>
        <p:spPr>
          <a:xfrm>
            <a:off x="0" y="0"/>
            <a:ext cx="4025900" cy="6858000"/>
          </a:xfrm>
          <a:prstGeom prst="rect">
            <a:avLst/>
          </a:prstGeom>
          <a:solidFill>
            <a:srgbClr val="16213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356A27B-ADA6-DC59-4D94-FE4181F34571}"/>
              </a:ext>
            </a:extLst>
          </p:cNvPr>
          <p:cNvSpPr/>
          <p:nvPr/>
        </p:nvSpPr>
        <p:spPr>
          <a:xfrm>
            <a:off x="144463" y="469900"/>
            <a:ext cx="3692525" cy="49053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BOURHIS CONTINUUM – FAR END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316" name="TextBox 9">
            <a:extLst>
              <a:ext uri="{FF2B5EF4-FFF2-40B4-BE49-F238E27FC236}">
                <a16:creationId xmlns:a16="http://schemas.microsoft.com/office/drawing/2014/main" id="{04B073E2-CCB0-B4C4-3697-0EA926BE7E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463" y="1343025"/>
            <a:ext cx="36925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Ethnist</a:t>
            </a:r>
            <a:r>
              <a:rPr lang="en-US" alt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ideology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1200" dirty="0">
                <a:solidFill>
                  <a:srgbClr val="8B848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Language as a threat to national unity</a:t>
            </a:r>
            <a:endParaRPr lang="en-GB" altLang="en-US" sz="1200" dirty="0">
              <a:solidFill>
                <a:srgbClr val="8B848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58FE0AF-6B44-B3E9-B96F-5DA1EE1F1D88}"/>
              </a:ext>
            </a:extLst>
          </p:cNvPr>
          <p:cNvSpPr/>
          <p:nvPr/>
        </p:nvSpPr>
        <p:spPr>
          <a:xfrm>
            <a:off x="166688" y="4410075"/>
            <a:ext cx="3692525" cy="582613"/>
          </a:xfrm>
          <a:prstGeom prst="rect">
            <a:avLst/>
          </a:prstGeom>
          <a:solidFill>
            <a:srgbClr val="222C4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spc="300" dirty="0">
                <a:solidFill>
                  <a:srgbClr val="8B848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WILEY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Repression-oriented policy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F6E3B75-9D46-84AD-9E06-99F2AD947CEE}"/>
              </a:ext>
            </a:extLst>
          </p:cNvPr>
          <p:cNvSpPr/>
          <p:nvPr/>
        </p:nvSpPr>
        <p:spPr>
          <a:xfrm>
            <a:off x="166688" y="4410075"/>
            <a:ext cx="46037" cy="582613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A8A4D36-5E11-A44B-AF06-D59DA01ED55A}"/>
              </a:ext>
            </a:extLst>
          </p:cNvPr>
          <p:cNvSpPr/>
          <p:nvPr/>
        </p:nvSpPr>
        <p:spPr>
          <a:xfrm>
            <a:off x="166688" y="6038850"/>
            <a:ext cx="3692525" cy="581025"/>
          </a:xfrm>
          <a:prstGeom prst="rect">
            <a:avLst/>
          </a:prstGeom>
          <a:solidFill>
            <a:srgbClr val="222C4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spc="300" dirty="0">
                <a:solidFill>
                  <a:srgbClr val="8B848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SKUTNABB - KANGAS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Overt policy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EF55F6A-688F-4862-4321-BE807494C5C5}"/>
              </a:ext>
            </a:extLst>
          </p:cNvPr>
          <p:cNvSpPr/>
          <p:nvPr/>
        </p:nvSpPr>
        <p:spPr>
          <a:xfrm>
            <a:off x="166688" y="6038850"/>
            <a:ext cx="46037" cy="58102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AB15D85-A434-B2B5-4F45-01EE051BC9CB}"/>
              </a:ext>
            </a:extLst>
          </p:cNvPr>
          <p:cNvSpPr/>
          <p:nvPr/>
        </p:nvSpPr>
        <p:spPr>
          <a:xfrm>
            <a:off x="166688" y="5218113"/>
            <a:ext cx="3692525" cy="582612"/>
          </a:xfrm>
          <a:prstGeom prst="rect">
            <a:avLst/>
          </a:prstGeom>
          <a:solidFill>
            <a:srgbClr val="222C4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spc="300" dirty="0">
                <a:solidFill>
                  <a:srgbClr val="8B848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RUIZ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Language as a problem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70DEEE2-CA4E-641A-64CA-9D46D76CA143}"/>
              </a:ext>
            </a:extLst>
          </p:cNvPr>
          <p:cNvSpPr/>
          <p:nvPr/>
        </p:nvSpPr>
        <p:spPr>
          <a:xfrm>
            <a:off x="166688" y="5218113"/>
            <a:ext cx="46037" cy="582612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0685879-91AD-BC9D-9ACF-C884564CA684}"/>
              </a:ext>
            </a:extLst>
          </p:cNvPr>
          <p:cNvSpPr/>
          <p:nvPr/>
        </p:nvSpPr>
        <p:spPr>
          <a:xfrm>
            <a:off x="5172075" y="904875"/>
            <a:ext cx="2808288" cy="2346325"/>
          </a:xfrm>
          <a:prstGeom prst="rect">
            <a:avLst/>
          </a:prstGeom>
          <a:solidFill>
            <a:srgbClr val="2323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Francoist Spain, 1939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solidFill>
                  <a:srgbClr val="8699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Using national unity as an excuse, Catalan, Basque and Galician were banned from public education.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4C9E61A7-2CBE-48D6-432B-54FF72720507}"/>
              </a:ext>
            </a:extLst>
          </p:cNvPr>
          <p:cNvSpPr/>
          <p:nvPr/>
        </p:nvSpPr>
        <p:spPr>
          <a:xfrm>
            <a:off x="5260975" y="1654175"/>
            <a:ext cx="125413" cy="127000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13F74A7-FC45-B335-BE9F-7570B3D7AF83}"/>
              </a:ext>
            </a:extLst>
          </p:cNvPr>
          <p:cNvSpPr txBox="1"/>
          <p:nvPr/>
        </p:nvSpPr>
        <p:spPr>
          <a:xfrm>
            <a:off x="5172075" y="474663"/>
            <a:ext cx="2916238" cy="276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spc="300" dirty="0">
                <a:solidFill>
                  <a:srgbClr val="8B848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CASE EVIDENCE</a:t>
            </a:r>
            <a:endParaRPr lang="en-GB" sz="1200" b="1" spc="300" dirty="0">
              <a:solidFill>
                <a:srgbClr val="8B848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066A9E5-C29F-6E4B-6A9C-38E4BF62827E}"/>
              </a:ext>
            </a:extLst>
          </p:cNvPr>
          <p:cNvSpPr/>
          <p:nvPr/>
        </p:nvSpPr>
        <p:spPr>
          <a:xfrm>
            <a:off x="8358188" y="3544888"/>
            <a:ext cx="2808287" cy="2346325"/>
          </a:xfrm>
          <a:prstGeom prst="rect">
            <a:avLst/>
          </a:prstGeom>
          <a:solidFill>
            <a:srgbClr val="2323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sz="1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Wales, The Treason of the Blue Books, 1847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solidFill>
                  <a:srgbClr val="8699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Using Welsh in the educational environment was forbidden and the use of the Welsh Not was implemented.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5426930-98A6-D87C-9BBE-850B586D5740}"/>
              </a:ext>
            </a:extLst>
          </p:cNvPr>
          <p:cNvSpPr/>
          <p:nvPr/>
        </p:nvSpPr>
        <p:spPr>
          <a:xfrm>
            <a:off x="5172075" y="3544888"/>
            <a:ext cx="2808288" cy="2346325"/>
          </a:xfrm>
          <a:prstGeom prst="rect">
            <a:avLst/>
          </a:prstGeom>
          <a:solidFill>
            <a:srgbClr val="2323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Manitoba, Canada, 1890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solidFill>
                  <a:srgbClr val="8699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French was banned (in </a:t>
            </a:r>
            <a:r>
              <a:rPr lang="en-US" sz="1200" dirty="0" err="1">
                <a:solidFill>
                  <a:srgbClr val="8699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favour</a:t>
            </a:r>
            <a:r>
              <a:rPr lang="en-US" sz="1200" dirty="0">
                <a:solidFill>
                  <a:srgbClr val="8699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 the English language) and physical punishment was used in schools.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FE56CBE-C933-E70F-A223-716D785064B9}"/>
              </a:ext>
            </a:extLst>
          </p:cNvPr>
          <p:cNvSpPr/>
          <p:nvPr/>
        </p:nvSpPr>
        <p:spPr>
          <a:xfrm>
            <a:off x="8358188" y="904875"/>
            <a:ext cx="2808287" cy="2346325"/>
          </a:xfrm>
          <a:prstGeom prst="rect">
            <a:avLst/>
          </a:prstGeom>
          <a:solidFill>
            <a:srgbClr val="2323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Nordic boarding schools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>
                <a:solidFill>
                  <a:srgbClr val="8699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Sámi children were taken away from their families and forced into boarding schools. The use of their language was punished.</a:t>
            </a:r>
            <a:endParaRPr lang="en-US" sz="1200" dirty="0">
              <a:solidFill>
                <a:srgbClr val="8699A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557CAE13-DFD7-405A-633C-2C24C6B21609}"/>
              </a:ext>
            </a:extLst>
          </p:cNvPr>
          <p:cNvSpPr/>
          <p:nvPr/>
        </p:nvSpPr>
        <p:spPr>
          <a:xfrm>
            <a:off x="5260975" y="4284663"/>
            <a:ext cx="125413" cy="125412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A627CB10-EE19-7278-EC0E-AD8EBF3FD5A4}"/>
              </a:ext>
            </a:extLst>
          </p:cNvPr>
          <p:cNvSpPr/>
          <p:nvPr/>
        </p:nvSpPr>
        <p:spPr>
          <a:xfrm>
            <a:off x="8429625" y="4284663"/>
            <a:ext cx="125413" cy="125412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D7E76FD5-C336-DB25-CD2D-E23237E6CE8C}"/>
              </a:ext>
            </a:extLst>
          </p:cNvPr>
          <p:cNvSpPr/>
          <p:nvPr/>
        </p:nvSpPr>
        <p:spPr>
          <a:xfrm>
            <a:off x="8429625" y="1570038"/>
            <a:ext cx="125413" cy="125412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506265A-C0BF-E5E2-D5D7-BE1694F284DD}"/>
              </a:ext>
            </a:extLst>
          </p:cNvPr>
          <p:cNvSpPr txBox="1"/>
          <p:nvPr/>
        </p:nvSpPr>
        <p:spPr>
          <a:xfrm>
            <a:off x="7002463" y="2989263"/>
            <a:ext cx="933269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100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Penelo, 2009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B8B96D-150A-E5DA-B5A3-65E229AE6A7A}"/>
              </a:ext>
            </a:extLst>
          </p:cNvPr>
          <p:cNvSpPr txBox="1"/>
          <p:nvPr/>
        </p:nvSpPr>
        <p:spPr>
          <a:xfrm>
            <a:off x="10188575" y="2989263"/>
            <a:ext cx="949325" cy="261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100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Bryant, 2024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C93218-7B81-4AF0-AE12-61AA4210AE11}"/>
              </a:ext>
            </a:extLst>
          </p:cNvPr>
          <p:cNvSpPr txBox="1"/>
          <p:nvPr/>
        </p:nvSpPr>
        <p:spPr>
          <a:xfrm>
            <a:off x="10188575" y="5583238"/>
            <a:ext cx="974947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100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UWTSD, 2023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89C8D7-A04F-78C8-5F6D-6C24C12606A4}"/>
              </a:ext>
            </a:extLst>
          </p:cNvPr>
          <p:cNvSpPr txBox="1"/>
          <p:nvPr/>
        </p:nvSpPr>
        <p:spPr>
          <a:xfrm>
            <a:off x="6894513" y="5629275"/>
            <a:ext cx="1040670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100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Genesee, 1988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5" grpId="0" animBg="1"/>
      <p:bldP spid="16" grpId="0" animBg="1"/>
      <p:bldP spid="18" grpId="0" animBg="1"/>
      <p:bldP spid="19" grpId="0" animBg="1"/>
      <p:bldP spid="20" grpId="0" animBg="1"/>
      <p:bldP spid="24" grpId="0" animBg="1"/>
      <p:bldP spid="27" grpId="0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2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A27667C-9C84-2835-BF9B-E180BD98AF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7500" y="358775"/>
            <a:ext cx="3398838" cy="299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39B6E92-9028-5489-5194-8DFC9DB082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738" y="4911725"/>
            <a:ext cx="3492500" cy="173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8FC881F-6273-297A-B5CB-D0E0E13EE7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41" r="7376" b="49669"/>
          <a:stretch>
            <a:fillRect/>
          </a:stretch>
        </p:blipFill>
        <p:spPr bwMode="auto">
          <a:xfrm>
            <a:off x="4186238" y="3132138"/>
            <a:ext cx="3560762" cy="143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4EC1706-D637-56BB-D1BC-E2E94110D1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0175" y="327025"/>
            <a:ext cx="3205163" cy="260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916B2C0-746F-B6E9-22F0-22FAA5DADD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38" y="2532063"/>
            <a:ext cx="3554412" cy="218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64A3F32-8340-FAE1-DBF8-A8132F8DE4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388" y="241300"/>
            <a:ext cx="2951162" cy="2130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20C9721-F278-87A9-B478-A788335AA0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1850" y="3552825"/>
            <a:ext cx="3205163" cy="271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243B4FF-D39E-A6CB-3386-76B76374C1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1663" y="4762500"/>
            <a:ext cx="3794125" cy="1898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0BDA610-15EA-9534-ACFD-8C6840ED3DAA}"/>
              </a:ext>
            </a:extLst>
          </p:cNvPr>
          <p:cNvSpPr/>
          <p:nvPr/>
        </p:nvSpPr>
        <p:spPr>
          <a:xfrm>
            <a:off x="5172075" y="4473575"/>
            <a:ext cx="5994400" cy="1417638"/>
          </a:xfrm>
          <a:prstGeom prst="rect">
            <a:avLst/>
          </a:prstGeom>
          <a:solidFill>
            <a:srgbClr val="2323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Cambodia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solidFill>
                  <a:srgbClr val="8699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Language is seen as a right and its teaching, promoted by the government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42980B3-F7B2-6F12-E07B-2D9CEFC24A15}"/>
              </a:ext>
            </a:extLst>
          </p:cNvPr>
          <p:cNvSpPr/>
          <p:nvPr/>
        </p:nvSpPr>
        <p:spPr>
          <a:xfrm>
            <a:off x="0" y="0"/>
            <a:ext cx="4025900" cy="6858000"/>
          </a:xfrm>
          <a:prstGeom prst="rect">
            <a:avLst/>
          </a:prstGeom>
          <a:solidFill>
            <a:srgbClr val="16213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A075AE7-9278-B393-D480-155FA812FB10}"/>
              </a:ext>
            </a:extLst>
          </p:cNvPr>
          <p:cNvSpPr/>
          <p:nvPr/>
        </p:nvSpPr>
        <p:spPr>
          <a:xfrm>
            <a:off x="144463" y="469900"/>
            <a:ext cx="3692525" cy="4905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BOURHIS CONTINUUM – ASSIMILATION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389" name="TextBox 9">
            <a:extLst>
              <a:ext uri="{FF2B5EF4-FFF2-40B4-BE49-F238E27FC236}">
                <a16:creationId xmlns:a16="http://schemas.microsoft.com/office/drawing/2014/main" id="{BDC128E8-546C-4CA4-3D35-18D71C0482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463" y="1343025"/>
            <a:ext cx="36925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Assimilation ideology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1200" dirty="0">
                <a:solidFill>
                  <a:srgbClr val="8B848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Language as an obstacle</a:t>
            </a:r>
            <a:endParaRPr lang="en-GB" altLang="en-US" sz="1200" dirty="0">
              <a:solidFill>
                <a:srgbClr val="8B848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DE601FF-1682-9455-517F-EAE60A151452}"/>
              </a:ext>
            </a:extLst>
          </p:cNvPr>
          <p:cNvSpPr/>
          <p:nvPr/>
        </p:nvSpPr>
        <p:spPr>
          <a:xfrm>
            <a:off x="166688" y="3602038"/>
            <a:ext cx="3692525" cy="582612"/>
          </a:xfrm>
          <a:prstGeom prst="rect">
            <a:avLst/>
          </a:prstGeom>
          <a:solidFill>
            <a:srgbClr val="222C4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spc="300" dirty="0">
                <a:solidFill>
                  <a:srgbClr val="8B848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WILEY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Restriction-oriented policy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83E69DD-F475-E809-6544-2928FDE534ED}"/>
              </a:ext>
            </a:extLst>
          </p:cNvPr>
          <p:cNvSpPr/>
          <p:nvPr/>
        </p:nvSpPr>
        <p:spPr>
          <a:xfrm>
            <a:off x="166688" y="3602038"/>
            <a:ext cx="46037" cy="582612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3B6A464-F5A6-A0AF-21A4-4EA3082385CD}"/>
              </a:ext>
            </a:extLst>
          </p:cNvPr>
          <p:cNvSpPr/>
          <p:nvPr/>
        </p:nvSpPr>
        <p:spPr>
          <a:xfrm>
            <a:off x="166688" y="5230813"/>
            <a:ext cx="3692525" cy="581025"/>
          </a:xfrm>
          <a:prstGeom prst="rect">
            <a:avLst/>
          </a:prstGeom>
          <a:solidFill>
            <a:srgbClr val="222C4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spc="300" dirty="0">
                <a:solidFill>
                  <a:srgbClr val="8B848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TOSI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Concealed assimilation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EB055EC-6EB2-E84A-2A62-23AE9F20AC2A}"/>
              </a:ext>
            </a:extLst>
          </p:cNvPr>
          <p:cNvSpPr/>
          <p:nvPr/>
        </p:nvSpPr>
        <p:spPr>
          <a:xfrm>
            <a:off x="166688" y="5230813"/>
            <a:ext cx="46037" cy="58102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320F565-7044-EF9D-AB15-5654F0E5160D}"/>
              </a:ext>
            </a:extLst>
          </p:cNvPr>
          <p:cNvSpPr/>
          <p:nvPr/>
        </p:nvSpPr>
        <p:spPr>
          <a:xfrm>
            <a:off x="166688" y="4410075"/>
            <a:ext cx="3692525" cy="582613"/>
          </a:xfrm>
          <a:prstGeom prst="rect">
            <a:avLst/>
          </a:prstGeom>
          <a:solidFill>
            <a:srgbClr val="222C4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spc="300" dirty="0">
                <a:solidFill>
                  <a:srgbClr val="8B848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RUIZ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Language as a problem (disguised)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CBC4295-4645-E228-37CA-122A2EF6EF07}"/>
              </a:ext>
            </a:extLst>
          </p:cNvPr>
          <p:cNvSpPr/>
          <p:nvPr/>
        </p:nvSpPr>
        <p:spPr>
          <a:xfrm>
            <a:off x="166688" y="4410075"/>
            <a:ext cx="46037" cy="582613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1E249AE-8B50-7C8D-F9CE-5881EDDC0CA5}"/>
              </a:ext>
            </a:extLst>
          </p:cNvPr>
          <p:cNvSpPr/>
          <p:nvPr/>
        </p:nvSpPr>
        <p:spPr>
          <a:xfrm>
            <a:off x="5172075" y="904875"/>
            <a:ext cx="2808288" cy="3209925"/>
          </a:xfrm>
          <a:prstGeom prst="rect">
            <a:avLst/>
          </a:prstGeom>
          <a:solidFill>
            <a:srgbClr val="2323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Submersion with Push-In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solidFill>
                  <a:srgbClr val="8699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can be effective when two teachers plan, teach, assess and reflect together on the progress of the students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03806FA5-E22F-018E-ACA8-AFEE897644A0}"/>
              </a:ext>
            </a:extLst>
          </p:cNvPr>
          <p:cNvSpPr/>
          <p:nvPr/>
        </p:nvSpPr>
        <p:spPr>
          <a:xfrm>
            <a:off x="5224463" y="2111375"/>
            <a:ext cx="125412" cy="125413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AB72CE6-6B0A-1C7A-2499-DA97FA43B12F}"/>
              </a:ext>
            </a:extLst>
          </p:cNvPr>
          <p:cNvSpPr txBox="1"/>
          <p:nvPr/>
        </p:nvSpPr>
        <p:spPr>
          <a:xfrm>
            <a:off x="5172075" y="474663"/>
            <a:ext cx="2916238" cy="276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spc="300" dirty="0">
                <a:solidFill>
                  <a:srgbClr val="8B848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CASE EVIDENCE</a:t>
            </a:r>
            <a:endParaRPr lang="en-GB" sz="1200" b="1" spc="300" dirty="0">
              <a:solidFill>
                <a:srgbClr val="8B848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B85183B-0F62-C42E-389E-799AEE1BB824}"/>
              </a:ext>
            </a:extLst>
          </p:cNvPr>
          <p:cNvSpPr/>
          <p:nvPr/>
        </p:nvSpPr>
        <p:spPr>
          <a:xfrm>
            <a:off x="8358188" y="904875"/>
            <a:ext cx="2808287" cy="3209925"/>
          </a:xfrm>
          <a:prstGeom prst="rect">
            <a:avLst/>
          </a:prstGeom>
          <a:solidFill>
            <a:srgbClr val="2323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Wales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200" dirty="0">
                <a:solidFill>
                  <a:srgbClr val="8699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Overt policy documents and covert reality</a:t>
            </a:r>
            <a:endParaRPr lang="en-US" sz="1200" dirty="0">
              <a:solidFill>
                <a:srgbClr val="8699A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372157BC-D5E0-D053-4373-27534511E842}"/>
              </a:ext>
            </a:extLst>
          </p:cNvPr>
          <p:cNvSpPr/>
          <p:nvPr/>
        </p:nvSpPr>
        <p:spPr>
          <a:xfrm>
            <a:off x="5224463" y="4930775"/>
            <a:ext cx="125412" cy="125413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0ABA3320-F22E-BB11-E2DB-7253931CC1AD}"/>
              </a:ext>
            </a:extLst>
          </p:cNvPr>
          <p:cNvSpPr/>
          <p:nvPr/>
        </p:nvSpPr>
        <p:spPr>
          <a:xfrm>
            <a:off x="8431213" y="2174875"/>
            <a:ext cx="125412" cy="125413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4D5D70C-2064-EA5C-34C5-5F5C661F01ED}"/>
              </a:ext>
            </a:extLst>
          </p:cNvPr>
          <p:cNvSpPr/>
          <p:nvPr/>
        </p:nvSpPr>
        <p:spPr>
          <a:xfrm>
            <a:off x="166688" y="6043613"/>
            <a:ext cx="3692525" cy="582612"/>
          </a:xfrm>
          <a:prstGeom prst="rect">
            <a:avLst/>
          </a:prstGeom>
          <a:solidFill>
            <a:srgbClr val="222C4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spc="300" dirty="0">
                <a:solidFill>
                  <a:srgbClr val="8B848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SKUTNABB - KANGAS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Covert explicitness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A63F0B-AECA-A5E4-C5CC-1D8D4665A2B0}"/>
              </a:ext>
            </a:extLst>
          </p:cNvPr>
          <p:cNvSpPr/>
          <p:nvPr/>
        </p:nvSpPr>
        <p:spPr>
          <a:xfrm>
            <a:off x="166688" y="6043613"/>
            <a:ext cx="46037" cy="582612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E80F39-A3B6-59E7-2430-CD70CED17C0C}"/>
              </a:ext>
            </a:extLst>
          </p:cNvPr>
          <p:cNvSpPr txBox="1"/>
          <p:nvPr/>
        </p:nvSpPr>
        <p:spPr>
          <a:xfrm>
            <a:off x="7075488" y="3821113"/>
            <a:ext cx="869149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100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Baker, 2025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D1AA53-F86B-E3C6-61C8-EB726236005C}"/>
              </a:ext>
            </a:extLst>
          </p:cNvPr>
          <p:cNvSpPr txBox="1"/>
          <p:nvPr/>
        </p:nvSpPr>
        <p:spPr>
          <a:xfrm>
            <a:off x="10221913" y="3852863"/>
            <a:ext cx="958917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100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Stubbs, 1991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4EC841-961A-196F-D7BD-9E400CBFD21B}"/>
              </a:ext>
            </a:extLst>
          </p:cNvPr>
          <p:cNvSpPr txBox="1"/>
          <p:nvPr/>
        </p:nvSpPr>
        <p:spPr>
          <a:xfrm>
            <a:off x="10252075" y="5629275"/>
            <a:ext cx="954088" cy="261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100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Wright, 2016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11" grpId="0" animBg="1"/>
      <p:bldP spid="12" grpId="0" animBg="1"/>
      <p:bldP spid="15" grpId="0" animBg="1"/>
      <p:bldP spid="16" grpId="0" animBg="1"/>
      <p:bldP spid="18" grpId="0" animBg="1"/>
      <p:bldP spid="19" grpId="0" animBg="1"/>
      <p:bldP spid="20" grpId="0" animBg="1"/>
      <p:bldP spid="24" grpId="0" animBg="1"/>
      <p:bldP spid="27" grpId="0"/>
      <p:bldP spid="31" grpId="0" animBg="1"/>
      <p:bldP spid="32" grpId="0" animBg="1"/>
      <p:bldP spid="34" grpId="0" animBg="1"/>
      <p:bldP spid="2" grpId="0" animBg="1"/>
      <p:bldP spid="4" grpId="0" animBg="1"/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75FEFC02-E6C0-D7E5-CFDA-8F1974CD0FC1}"/>
              </a:ext>
            </a:extLst>
          </p:cNvPr>
          <p:cNvSpPr/>
          <p:nvPr/>
        </p:nvSpPr>
        <p:spPr>
          <a:xfrm>
            <a:off x="5172075" y="4473575"/>
            <a:ext cx="5994400" cy="1417638"/>
          </a:xfrm>
          <a:prstGeom prst="rect">
            <a:avLst/>
          </a:prstGeom>
          <a:solidFill>
            <a:srgbClr val="2323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Lau Remedies, 1975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200" dirty="0">
                <a:solidFill>
                  <a:srgbClr val="8699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Included English as a Second Language classes, English tutoring and some form of bilingual education</a:t>
            </a:r>
            <a:endParaRPr lang="en-US" sz="1200" dirty="0">
              <a:solidFill>
                <a:srgbClr val="8699A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6701A02-EE49-7151-AD88-BD4CCFB835F3}"/>
              </a:ext>
            </a:extLst>
          </p:cNvPr>
          <p:cNvSpPr/>
          <p:nvPr/>
        </p:nvSpPr>
        <p:spPr>
          <a:xfrm>
            <a:off x="0" y="0"/>
            <a:ext cx="4025900" cy="6858000"/>
          </a:xfrm>
          <a:prstGeom prst="rect">
            <a:avLst/>
          </a:prstGeom>
          <a:solidFill>
            <a:srgbClr val="16213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8459C3C-4FCB-C3EC-AAB9-B820CCB184BE}"/>
              </a:ext>
            </a:extLst>
          </p:cNvPr>
          <p:cNvSpPr/>
          <p:nvPr/>
        </p:nvSpPr>
        <p:spPr>
          <a:xfrm>
            <a:off x="144463" y="469900"/>
            <a:ext cx="3692525" cy="49053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BOURHIS CONTINUUM – CIVIC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437" name="TextBox 9">
            <a:extLst>
              <a:ext uri="{FF2B5EF4-FFF2-40B4-BE49-F238E27FC236}">
                <a16:creationId xmlns:a16="http://schemas.microsoft.com/office/drawing/2014/main" id="{259DABFF-2230-49FE-735D-14D977E0E1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463" y="1343025"/>
            <a:ext cx="36925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Civic ideology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1200" dirty="0">
                <a:solidFill>
                  <a:srgbClr val="8B848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 suppression, no promotion</a:t>
            </a:r>
            <a:endParaRPr lang="en-GB" altLang="en-US" sz="1200" dirty="0">
              <a:solidFill>
                <a:srgbClr val="8B848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5074C35-46D6-9F0B-EC0D-38EB46BA8D85}"/>
              </a:ext>
            </a:extLst>
          </p:cNvPr>
          <p:cNvSpPr/>
          <p:nvPr/>
        </p:nvSpPr>
        <p:spPr>
          <a:xfrm>
            <a:off x="166688" y="3602038"/>
            <a:ext cx="3692525" cy="582612"/>
          </a:xfrm>
          <a:prstGeom prst="rect">
            <a:avLst/>
          </a:prstGeom>
          <a:solidFill>
            <a:srgbClr val="222C4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spc="300" dirty="0">
                <a:solidFill>
                  <a:srgbClr val="8B848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WILEY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Tolerance-oriented policy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9FB51EC-0941-99BF-540F-76BA86F4A12A}"/>
              </a:ext>
            </a:extLst>
          </p:cNvPr>
          <p:cNvSpPr/>
          <p:nvPr/>
        </p:nvSpPr>
        <p:spPr>
          <a:xfrm>
            <a:off x="166688" y="3602038"/>
            <a:ext cx="46037" cy="582612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A3393F1-5C0B-0C2C-575D-9EDDE602842D}"/>
              </a:ext>
            </a:extLst>
          </p:cNvPr>
          <p:cNvSpPr/>
          <p:nvPr/>
        </p:nvSpPr>
        <p:spPr>
          <a:xfrm>
            <a:off x="166688" y="5230813"/>
            <a:ext cx="3692525" cy="581025"/>
          </a:xfrm>
          <a:prstGeom prst="rect">
            <a:avLst/>
          </a:prstGeom>
          <a:solidFill>
            <a:srgbClr val="222C4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spc="300" dirty="0">
                <a:solidFill>
                  <a:srgbClr val="8B848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TOSI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Implied assimilation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E15CB97-CB8E-2360-906F-1B0264ACFA60}"/>
              </a:ext>
            </a:extLst>
          </p:cNvPr>
          <p:cNvSpPr/>
          <p:nvPr/>
        </p:nvSpPr>
        <p:spPr>
          <a:xfrm>
            <a:off x="166688" y="5230813"/>
            <a:ext cx="46037" cy="581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A837AD-6EF4-E791-ACF7-B0C547284C75}"/>
              </a:ext>
            </a:extLst>
          </p:cNvPr>
          <p:cNvSpPr/>
          <p:nvPr/>
        </p:nvSpPr>
        <p:spPr>
          <a:xfrm>
            <a:off x="166688" y="4410075"/>
            <a:ext cx="3692525" cy="582613"/>
          </a:xfrm>
          <a:prstGeom prst="rect">
            <a:avLst/>
          </a:prstGeom>
          <a:solidFill>
            <a:srgbClr val="222C4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spc="300" dirty="0">
                <a:solidFill>
                  <a:srgbClr val="8B848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RUIZ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Language as a right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6496E18-CD89-38AB-4BCF-774E1C18F446}"/>
              </a:ext>
            </a:extLst>
          </p:cNvPr>
          <p:cNvSpPr/>
          <p:nvPr/>
        </p:nvSpPr>
        <p:spPr>
          <a:xfrm>
            <a:off x="166688" y="4410075"/>
            <a:ext cx="46037" cy="58261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48F8241-758A-683E-E81D-72E6AA74336A}"/>
              </a:ext>
            </a:extLst>
          </p:cNvPr>
          <p:cNvSpPr/>
          <p:nvPr/>
        </p:nvSpPr>
        <p:spPr>
          <a:xfrm>
            <a:off x="5172075" y="904875"/>
            <a:ext cx="2808288" cy="3209925"/>
          </a:xfrm>
          <a:prstGeom prst="rect">
            <a:avLst/>
          </a:prstGeom>
          <a:solidFill>
            <a:srgbClr val="2323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Native American Languages Act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solidFill>
                  <a:srgbClr val="8699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was a shift from repression-orientated to tolerance-orientated policy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344FA757-5611-681D-BB69-15816446A571}"/>
              </a:ext>
            </a:extLst>
          </p:cNvPr>
          <p:cNvSpPr/>
          <p:nvPr/>
        </p:nvSpPr>
        <p:spPr>
          <a:xfrm>
            <a:off x="5253038" y="2073275"/>
            <a:ext cx="125412" cy="125413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0C80AFA-152F-E8B1-3D9F-902B6010EFD6}"/>
              </a:ext>
            </a:extLst>
          </p:cNvPr>
          <p:cNvSpPr txBox="1"/>
          <p:nvPr/>
        </p:nvSpPr>
        <p:spPr>
          <a:xfrm>
            <a:off x="5172075" y="474663"/>
            <a:ext cx="2916238" cy="276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spc="300" dirty="0">
                <a:solidFill>
                  <a:srgbClr val="8B848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CASE EVIDENCE</a:t>
            </a:r>
            <a:endParaRPr lang="en-GB" sz="1200" b="1" spc="300" dirty="0">
              <a:solidFill>
                <a:srgbClr val="8B848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2E997A4-7294-2D92-A178-44CBBBC25A9E}"/>
              </a:ext>
            </a:extLst>
          </p:cNvPr>
          <p:cNvSpPr/>
          <p:nvPr/>
        </p:nvSpPr>
        <p:spPr>
          <a:xfrm>
            <a:off x="8358188" y="904875"/>
            <a:ext cx="2808287" cy="3209925"/>
          </a:xfrm>
          <a:prstGeom prst="rect">
            <a:avLst/>
          </a:prstGeom>
          <a:solidFill>
            <a:srgbClr val="2323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Mainstream with WL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solidFill>
                  <a:srgbClr val="8699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Political tokenism: it looks good, but it doesn’t produce a bilingual outcome</a:t>
            </a: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8859A68C-D676-50E3-2242-413ECEFD8F75}"/>
              </a:ext>
            </a:extLst>
          </p:cNvPr>
          <p:cNvSpPr/>
          <p:nvPr/>
        </p:nvSpPr>
        <p:spPr>
          <a:xfrm>
            <a:off x="5249863" y="4843463"/>
            <a:ext cx="125412" cy="125412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22AA2C7A-6CE5-F277-209E-532EDF32EEB7}"/>
              </a:ext>
            </a:extLst>
          </p:cNvPr>
          <p:cNvSpPr/>
          <p:nvPr/>
        </p:nvSpPr>
        <p:spPr>
          <a:xfrm>
            <a:off x="8431213" y="2174875"/>
            <a:ext cx="125412" cy="125413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DF6A813-7834-ECD6-3F75-A21568038E81}"/>
              </a:ext>
            </a:extLst>
          </p:cNvPr>
          <p:cNvSpPr/>
          <p:nvPr/>
        </p:nvSpPr>
        <p:spPr>
          <a:xfrm>
            <a:off x="166688" y="6043613"/>
            <a:ext cx="3692525" cy="582612"/>
          </a:xfrm>
          <a:prstGeom prst="rect">
            <a:avLst/>
          </a:prstGeom>
          <a:solidFill>
            <a:srgbClr val="222C4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spc="300" dirty="0">
                <a:solidFill>
                  <a:srgbClr val="8B848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SKUTNABB - KANGAS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Absence of policy is a policy</a:t>
            </a:r>
            <a:endParaRPr lang="en-GB" sz="1200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C1D150F-18AD-6EC5-03FF-FCE35E2CF2C8}"/>
              </a:ext>
            </a:extLst>
          </p:cNvPr>
          <p:cNvSpPr/>
          <p:nvPr/>
        </p:nvSpPr>
        <p:spPr>
          <a:xfrm>
            <a:off x="166688" y="6043613"/>
            <a:ext cx="46037" cy="582612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EE907D-0090-FD2D-1678-556AB68EC8B9}"/>
              </a:ext>
            </a:extLst>
          </p:cNvPr>
          <p:cNvSpPr txBox="1"/>
          <p:nvPr/>
        </p:nvSpPr>
        <p:spPr>
          <a:xfrm>
            <a:off x="7075488" y="3821113"/>
            <a:ext cx="869149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100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Baker, 2017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8FACCA-E8EB-61A6-0528-783742FFF332}"/>
              </a:ext>
            </a:extLst>
          </p:cNvPr>
          <p:cNvSpPr txBox="1"/>
          <p:nvPr/>
        </p:nvSpPr>
        <p:spPr>
          <a:xfrm>
            <a:off x="10261600" y="5629275"/>
            <a:ext cx="869149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100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Baker, 2017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11" grpId="0" animBg="1"/>
      <p:bldP spid="12" grpId="0" animBg="1"/>
      <p:bldP spid="15" grpId="0" animBg="1"/>
      <p:bldP spid="16" grpId="0" animBg="1"/>
      <p:bldP spid="18" grpId="0" animBg="1"/>
      <p:bldP spid="19" grpId="0" animBg="1"/>
      <p:bldP spid="20" grpId="0" animBg="1"/>
      <p:bldP spid="24" grpId="0" animBg="1"/>
      <p:bldP spid="27" grpId="0"/>
      <p:bldP spid="31" grpId="0" animBg="1"/>
      <p:bldP spid="32" grpId="0" animBg="1"/>
      <p:bldP spid="34" grpId="0" animBg="1"/>
      <p:bldP spid="2" grpId="0" animBg="1"/>
      <p:bldP spid="4" grpId="0" animBg="1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2C8187-142F-9744-84B1-DFE5F10703B7}"/>
              </a:ext>
            </a:extLst>
          </p:cNvPr>
          <p:cNvSpPr/>
          <p:nvPr/>
        </p:nvSpPr>
        <p:spPr>
          <a:xfrm>
            <a:off x="5172075" y="904875"/>
            <a:ext cx="2808288" cy="2346325"/>
          </a:xfrm>
          <a:prstGeom prst="rect">
            <a:avLst/>
          </a:prstGeom>
          <a:solidFill>
            <a:srgbClr val="2323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Ofelia García’s Garden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200" dirty="0">
                <a:solidFill>
                  <a:srgbClr val="8699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if there were only one type of flower in a garden, it would be “dull and boring”</a:t>
            </a:r>
            <a:endParaRPr lang="en-US" sz="1200" dirty="0">
              <a:solidFill>
                <a:srgbClr val="8699A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5DCDB59-3152-3C1C-44A4-DD8878F5B329}"/>
              </a:ext>
            </a:extLst>
          </p:cNvPr>
          <p:cNvSpPr/>
          <p:nvPr/>
        </p:nvSpPr>
        <p:spPr>
          <a:xfrm>
            <a:off x="8358188" y="3544888"/>
            <a:ext cx="2808287" cy="2346325"/>
          </a:xfrm>
          <a:prstGeom prst="rect">
            <a:avLst/>
          </a:prstGeom>
          <a:solidFill>
            <a:srgbClr val="2323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sz="1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Canada Immersion Program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solidFill>
                  <a:srgbClr val="8699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St. Lamberts experiment: early immersion program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88DD83F-1114-ADCE-541F-754DB043BAE7}"/>
              </a:ext>
            </a:extLst>
          </p:cNvPr>
          <p:cNvSpPr/>
          <p:nvPr/>
        </p:nvSpPr>
        <p:spPr>
          <a:xfrm>
            <a:off x="5172075" y="3544888"/>
            <a:ext cx="2808288" cy="2346325"/>
          </a:xfrm>
          <a:prstGeom prst="rect">
            <a:avLst/>
          </a:prstGeom>
          <a:solidFill>
            <a:srgbClr val="2323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Macedonia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solidFill>
                  <a:srgbClr val="8699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Dual Language program was used as a tool to build a community and understand diverse cultures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B4E595B-5E1C-2EDD-B269-DCA07B49B6EC}"/>
              </a:ext>
            </a:extLst>
          </p:cNvPr>
          <p:cNvSpPr/>
          <p:nvPr/>
        </p:nvSpPr>
        <p:spPr>
          <a:xfrm>
            <a:off x="8358188" y="904875"/>
            <a:ext cx="2808287" cy="2346325"/>
          </a:xfrm>
          <a:prstGeom prst="rect">
            <a:avLst/>
          </a:prstGeom>
          <a:solidFill>
            <a:srgbClr val="2323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European School Model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solidFill>
                  <a:srgbClr val="8699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Multilingual institutions whose aim is to create a supranational elite of students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93CD26D-ED9C-4422-EBE0-0F9F04F4A0B6}"/>
              </a:ext>
            </a:extLst>
          </p:cNvPr>
          <p:cNvSpPr/>
          <p:nvPr/>
        </p:nvSpPr>
        <p:spPr>
          <a:xfrm>
            <a:off x="0" y="0"/>
            <a:ext cx="4025900" cy="6858000"/>
          </a:xfrm>
          <a:prstGeom prst="rect">
            <a:avLst/>
          </a:prstGeom>
          <a:solidFill>
            <a:srgbClr val="16213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E81FC02-680B-F993-67BC-46D81C1CCC0D}"/>
              </a:ext>
            </a:extLst>
          </p:cNvPr>
          <p:cNvSpPr/>
          <p:nvPr/>
        </p:nvSpPr>
        <p:spPr>
          <a:xfrm>
            <a:off x="163513" y="5230813"/>
            <a:ext cx="3692525" cy="581025"/>
          </a:xfrm>
          <a:prstGeom prst="rect">
            <a:avLst/>
          </a:prstGeom>
          <a:solidFill>
            <a:srgbClr val="222C4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spc="300" dirty="0">
                <a:solidFill>
                  <a:srgbClr val="8B848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RUIZ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Language as a resource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8747888-863A-B3BE-A1FB-68F0BFDE5156}"/>
              </a:ext>
            </a:extLst>
          </p:cNvPr>
          <p:cNvSpPr/>
          <p:nvPr/>
        </p:nvSpPr>
        <p:spPr>
          <a:xfrm>
            <a:off x="144463" y="469900"/>
            <a:ext cx="3692525" cy="49053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BOURHIS CONTINUUM – PLURALIST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465" name="TextBox 9">
            <a:extLst>
              <a:ext uri="{FF2B5EF4-FFF2-40B4-BE49-F238E27FC236}">
                <a16:creationId xmlns:a16="http://schemas.microsoft.com/office/drawing/2014/main" id="{5601237A-2D9F-D621-5AA6-6BD6818BAC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463" y="1343025"/>
            <a:ext cx="36925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Civic ideology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1200" dirty="0">
                <a:solidFill>
                  <a:srgbClr val="8B848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Active promotion of minority language</a:t>
            </a:r>
            <a:endParaRPr lang="en-GB" altLang="en-US" sz="1200" dirty="0">
              <a:solidFill>
                <a:srgbClr val="8B848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A4C5253-BA25-B29B-5B21-C6F306DF4FEA}"/>
              </a:ext>
            </a:extLst>
          </p:cNvPr>
          <p:cNvSpPr/>
          <p:nvPr/>
        </p:nvSpPr>
        <p:spPr>
          <a:xfrm>
            <a:off x="163513" y="4422775"/>
            <a:ext cx="3692525" cy="581025"/>
          </a:xfrm>
          <a:prstGeom prst="rect">
            <a:avLst/>
          </a:prstGeom>
          <a:solidFill>
            <a:srgbClr val="222C4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spc="300" dirty="0">
                <a:solidFill>
                  <a:srgbClr val="8B848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WILEY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Promotion-oriented policy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D04899-2566-4779-7EF4-BA465B8D58F7}"/>
              </a:ext>
            </a:extLst>
          </p:cNvPr>
          <p:cNvSpPr/>
          <p:nvPr/>
        </p:nvSpPr>
        <p:spPr>
          <a:xfrm>
            <a:off x="163513" y="4422775"/>
            <a:ext cx="46037" cy="581025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5D1CB89-86AD-3692-A061-2281E9585526}"/>
              </a:ext>
            </a:extLst>
          </p:cNvPr>
          <p:cNvSpPr/>
          <p:nvPr/>
        </p:nvSpPr>
        <p:spPr>
          <a:xfrm>
            <a:off x="166688" y="5230813"/>
            <a:ext cx="46037" cy="581025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0CEEC37-2E9E-F799-975D-69A4D6E9E923}"/>
              </a:ext>
            </a:extLst>
          </p:cNvPr>
          <p:cNvSpPr/>
          <p:nvPr/>
        </p:nvSpPr>
        <p:spPr>
          <a:xfrm>
            <a:off x="163513" y="5230813"/>
            <a:ext cx="46037" cy="581025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BDB17922-6B12-78A6-24A3-BE2264BA8703}"/>
              </a:ext>
            </a:extLst>
          </p:cNvPr>
          <p:cNvSpPr/>
          <p:nvPr/>
        </p:nvSpPr>
        <p:spPr>
          <a:xfrm>
            <a:off x="5214938" y="1739900"/>
            <a:ext cx="125412" cy="125413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6E2DE41-C237-7B17-B35F-D524E8472DF7}"/>
              </a:ext>
            </a:extLst>
          </p:cNvPr>
          <p:cNvSpPr txBox="1"/>
          <p:nvPr/>
        </p:nvSpPr>
        <p:spPr>
          <a:xfrm>
            <a:off x="5172075" y="474663"/>
            <a:ext cx="2916238" cy="276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spc="300" dirty="0">
                <a:solidFill>
                  <a:srgbClr val="8B848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CASE EVIDENCE</a:t>
            </a:r>
            <a:endParaRPr lang="en-GB" sz="1200" b="1" spc="300" dirty="0">
              <a:solidFill>
                <a:srgbClr val="8B848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05192FF-4B97-2A3C-C572-F606D13EE156}"/>
              </a:ext>
            </a:extLst>
          </p:cNvPr>
          <p:cNvSpPr/>
          <p:nvPr/>
        </p:nvSpPr>
        <p:spPr>
          <a:xfrm>
            <a:off x="5214938" y="4297363"/>
            <a:ext cx="125412" cy="12541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D058547-1D42-FA6A-2AA8-50AA6B4DD68E}"/>
              </a:ext>
            </a:extLst>
          </p:cNvPr>
          <p:cNvSpPr/>
          <p:nvPr/>
        </p:nvSpPr>
        <p:spPr>
          <a:xfrm>
            <a:off x="166688" y="6043613"/>
            <a:ext cx="3692525" cy="582612"/>
          </a:xfrm>
          <a:prstGeom prst="rect">
            <a:avLst/>
          </a:prstGeom>
          <a:solidFill>
            <a:srgbClr val="222C4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spc="300" dirty="0">
                <a:solidFill>
                  <a:srgbClr val="8B848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SKUTNABB - KANGAS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Overt acceptance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221F596-1508-ACB3-177F-AD41566FE1E2}"/>
              </a:ext>
            </a:extLst>
          </p:cNvPr>
          <p:cNvSpPr/>
          <p:nvPr/>
        </p:nvSpPr>
        <p:spPr>
          <a:xfrm>
            <a:off x="166688" y="6043613"/>
            <a:ext cx="46037" cy="58261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B47AF5D2-8A0B-BC10-3043-FCDFC82B68F1}"/>
              </a:ext>
            </a:extLst>
          </p:cNvPr>
          <p:cNvSpPr/>
          <p:nvPr/>
        </p:nvSpPr>
        <p:spPr>
          <a:xfrm>
            <a:off x="8432800" y="1739900"/>
            <a:ext cx="123825" cy="1270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E0EECC9B-5C2A-6F9F-1926-CA7B5DDE5C8C}"/>
              </a:ext>
            </a:extLst>
          </p:cNvPr>
          <p:cNvSpPr/>
          <p:nvPr/>
        </p:nvSpPr>
        <p:spPr>
          <a:xfrm>
            <a:off x="8432800" y="4452938"/>
            <a:ext cx="123825" cy="1270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9477" name="Graphic 25" descr="Plant outline">
            <a:extLst>
              <a:ext uri="{FF2B5EF4-FFF2-40B4-BE49-F238E27FC236}">
                <a16:creationId xmlns:a16="http://schemas.microsoft.com/office/drawing/2014/main" id="{69039EE9-B207-040A-F068-C623582E1B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6163" y="2760663"/>
            <a:ext cx="541337" cy="541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F90B5F5-6C58-67FD-562A-530DF49AA34E}"/>
              </a:ext>
            </a:extLst>
          </p:cNvPr>
          <p:cNvSpPr txBox="1"/>
          <p:nvPr/>
        </p:nvSpPr>
        <p:spPr>
          <a:xfrm>
            <a:off x="6148388" y="2979738"/>
            <a:ext cx="1760418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100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García, 1992 in Baker, 2001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8BA6BA-4798-031A-06D3-C6D80D2FBBF3}"/>
              </a:ext>
            </a:extLst>
          </p:cNvPr>
          <p:cNvSpPr txBox="1"/>
          <p:nvPr/>
        </p:nvSpPr>
        <p:spPr>
          <a:xfrm>
            <a:off x="9336088" y="2979738"/>
            <a:ext cx="1731564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100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Baetens </a:t>
            </a:r>
            <a:r>
              <a:rPr lang="en-GB" sz="1100" dirty="0" err="1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Beardsmore</a:t>
            </a:r>
            <a:r>
              <a:rPr lang="en-GB" sz="1100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1993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62095E7-BA6A-3E0A-8F39-1216283D0ED9}"/>
              </a:ext>
            </a:extLst>
          </p:cNvPr>
          <p:cNvSpPr txBox="1"/>
          <p:nvPr/>
        </p:nvSpPr>
        <p:spPr>
          <a:xfrm>
            <a:off x="6791325" y="5629275"/>
            <a:ext cx="1156086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100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Tankersley, 2001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5A81D18-A0DB-F83A-41AA-FCBE271AE791}"/>
              </a:ext>
            </a:extLst>
          </p:cNvPr>
          <p:cNvSpPr txBox="1"/>
          <p:nvPr/>
        </p:nvSpPr>
        <p:spPr>
          <a:xfrm>
            <a:off x="10069513" y="5614988"/>
            <a:ext cx="1040670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100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Genesee, 1988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3" grpId="0" animBg="1"/>
      <p:bldP spid="15" grpId="0" animBg="1"/>
      <p:bldP spid="21" grpId="0" animBg="1"/>
      <p:bldP spid="18" grpId="0" animBg="1"/>
      <p:bldP spid="11" grpId="0" animBg="1"/>
      <p:bldP spid="12" grpId="0" animBg="1"/>
      <p:bldP spid="16" grpId="0" animBg="1"/>
      <p:bldP spid="19" grpId="0" animBg="1"/>
      <p:bldP spid="24" grpId="0" animBg="1"/>
      <p:bldP spid="27" grpId="0"/>
      <p:bldP spid="34" grpId="0" animBg="1"/>
      <p:bldP spid="2" grpId="0" animBg="1"/>
      <p:bldP spid="4" grpId="0" animBg="1"/>
      <p:bldP spid="32" grpId="0" animBg="1"/>
      <p:bldP spid="23" grpId="0" animBg="1"/>
      <p:bldP spid="5" grpId="0"/>
      <p:bldP spid="6" grpId="0"/>
      <p:bldP spid="7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8163C3F-D394-EBB8-D380-847CF5A3109F}"/>
              </a:ext>
            </a:extLst>
          </p:cNvPr>
          <p:cNvSpPr/>
          <p:nvPr/>
        </p:nvSpPr>
        <p:spPr>
          <a:xfrm>
            <a:off x="1849438" y="3697288"/>
            <a:ext cx="46037" cy="14716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A83AC97-F738-CBAB-D879-464BBD120AE1}"/>
              </a:ext>
            </a:extLst>
          </p:cNvPr>
          <p:cNvSpPr/>
          <p:nvPr/>
        </p:nvSpPr>
        <p:spPr>
          <a:xfrm>
            <a:off x="7464425" y="2052638"/>
            <a:ext cx="46038" cy="14716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7FDB327-324A-BA4E-FAE1-CD750F8F3E76}"/>
              </a:ext>
            </a:extLst>
          </p:cNvPr>
          <p:cNvSpPr/>
          <p:nvPr/>
        </p:nvSpPr>
        <p:spPr>
          <a:xfrm>
            <a:off x="9513888" y="2614613"/>
            <a:ext cx="46037" cy="10826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318F8F7-06FD-CA7D-5FB7-6858EF631ED1}"/>
              </a:ext>
            </a:extLst>
          </p:cNvPr>
          <p:cNvSpPr/>
          <p:nvPr/>
        </p:nvSpPr>
        <p:spPr>
          <a:xfrm>
            <a:off x="10491788" y="1990725"/>
            <a:ext cx="46037" cy="14716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0ED3C16-FCA2-A426-B200-F929BB4DDEEA}"/>
              </a:ext>
            </a:extLst>
          </p:cNvPr>
          <p:cNvSpPr/>
          <p:nvPr/>
        </p:nvSpPr>
        <p:spPr>
          <a:xfrm>
            <a:off x="9363075" y="3578225"/>
            <a:ext cx="46038" cy="14716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8C1789-5350-79FA-2DC3-F23E11A89637}"/>
              </a:ext>
            </a:extLst>
          </p:cNvPr>
          <p:cNvSpPr/>
          <p:nvPr/>
        </p:nvSpPr>
        <p:spPr>
          <a:xfrm>
            <a:off x="11156950" y="3429000"/>
            <a:ext cx="46038" cy="1155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CCF06F0-557F-0355-8C1F-22477114D93F}"/>
              </a:ext>
            </a:extLst>
          </p:cNvPr>
          <p:cNvSpPr/>
          <p:nvPr/>
        </p:nvSpPr>
        <p:spPr>
          <a:xfrm>
            <a:off x="5110163" y="1971675"/>
            <a:ext cx="46037" cy="14716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0644046-D45B-ABB7-624A-C436FB614D29}"/>
              </a:ext>
            </a:extLst>
          </p:cNvPr>
          <p:cNvSpPr/>
          <p:nvPr/>
        </p:nvSpPr>
        <p:spPr>
          <a:xfrm>
            <a:off x="885825" y="2124075"/>
            <a:ext cx="46038" cy="1473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8FC1608-868C-3DED-BB00-55EF690B1077}"/>
              </a:ext>
            </a:extLst>
          </p:cNvPr>
          <p:cNvSpPr/>
          <p:nvPr/>
        </p:nvSpPr>
        <p:spPr>
          <a:xfrm>
            <a:off x="3949700" y="3544888"/>
            <a:ext cx="46038" cy="14716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1223E1B-2045-4DC6-F1AA-6748D7627091}"/>
              </a:ext>
            </a:extLst>
          </p:cNvPr>
          <p:cNvSpPr/>
          <p:nvPr/>
        </p:nvSpPr>
        <p:spPr>
          <a:xfrm>
            <a:off x="2420938" y="2151063"/>
            <a:ext cx="46037" cy="14716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35CFA9D4-54B0-59B3-6EE7-4598F620ABC3}"/>
              </a:ext>
            </a:extLst>
          </p:cNvPr>
          <p:cNvSpPr/>
          <p:nvPr/>
        </p:nvSpPr>
        <p:spPr>
          <a:xfrm>
            <a:off x="4645025" y="1854200"/>
            <a:ext cx="977900" cy="296863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Transitional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C7251AF-5813-BFC5-785E-66490DDD1417}"/>
              </a:ext>
            </a:extLst>
          </p:cNvPr>
          <p:cNvSpPr/>
          <p:nvPr/>
        </p:nvSpPr>
        <p:spPr>
          <a:xfrm>
            <a:off x="6727825" y="1922463"/>
            <a:ext cx="1560513" cy="595312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Mainstream with Modern Languages Teaching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A4B11F8-448E-931B-F18F-8CBED458FC9F}"/>
              </a:ext>
            </a:extLst>
          </p:cNvPr>
          <p:cNvSpPr/>
          <p:nvPr/>
        </p:nvSpPr>
        <p:spPr>
          <a:xfrm>
            <a:off x="425450" y="1928813"/>
            <a:ext cx="977900" cy="24765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Separatist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4472B4F-8904-E9F0-75C8-11F8A50A8114}"/>
              </a:ext>
            </a:extLst>
          </p:cNvPr>
          <p:cNvSpPr/>
          <p:nvPr/>
        </p:nvSpPr>
        <p:spPr>
          <a:xfrm>
            <a:off x="10714038" y="4529138"/>
            <a:ext cx="979487" cy="249237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Immersion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A0239A9-6031-2FC7-FC33-EE771D7DC9AC}"/>
              </a:ext>
            </a:extLst>
          </p:cNvPr>
          <p:cNvSpPr/>
          <p:nvPr/>
        </p:nvSpPr>
        <p:spPr>
          <a:xfrm>
            <a:off x="8920163" y="4400550"/>
            <a:ext cx="977900" cy="67627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Two-Way Dual Language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3EC2ED6-CB06-4532-711B-9EFF0EC3DFCF}"/>
              </a:ext>
            </a:extLst>
          </p:cNvPr>
          <p:cNvSpPr/>
          <p:nvPr/>
        </p:nvSpPr>
        <p:spPr>
          <a:xfrm>
            <a:off x="10002838" y="1827213"/>
            <a:ext cx="977900" cy="24765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Heritage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088E596-F682-9AEC-E5DD-77A1E684C5A4}"/>
              </a:ext>
            </a:extLst>
          </p:cNvPr>
          <p:cNvSpPr/>
          <p:nvPr/>
        </p:nvSpPr>
        <p:spPr>
          <a:xfrm>
            <a:off x="9045575" y="2435225"/>
            <a:ext cx="977900" cy="41910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Mainstream Bilingual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3D148F23-A4ED-9200-7FCF-20EBFDDA4414}"/>
              </a:ext>
            </a:extLst>
          </p:cNvPr>
          <p:cNvSpPr/>
          <p:nvPr/>
        </p:nvSpPr>
        <p:spPr>
          <a:xfrm>
            <a:off x="3487738" y="4751388"/>
            <a:ext cx="977900" cy="449262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Submersion with pull-out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A7A91E0-F54F-84F0-8E4E-2C2E9B45BE2E}"/>
              </a:ext>
            </a:extLst>
          </p:cNvPr>
          <p:cNvSpPr/>
          <p:nvPr/>
        </p:nvSpPr>
        <p:spPr>
          <a:xfrm>
            <a:off x="2001838" y="2124075"/>
            <a:ext cx="977900" cy="455613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Sheltered Submersion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D3B68A2C-9C73-EBA5-455B-D5D6E225E45D}"/>
              </a:ext>
            </a:extLst>
          </p:cNvPr>
          <p:cNvSpPr/>
          <p:nvPr/>
        </p:nvSpPr>
        <p:spPr>
          <a:xfrm>
            <a:off x="1384300" y="5016500"/>
            <a:ext cx="977900" cy="24765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Submersion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E61209EB-B01A-6EFC-3A3D-057F520A792C}"/>
              </a:ext>
            </a:extLst>
          </p:cNvPr>
          <p:cNvSpPr/>
          <p:nvPr/>
        </p:nvSpPr>
        <p:spPr>
          <a:xfrm>
            <a:off x="619125" y="3351213"/>
            <a:ext cx="46038" cy="11731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D4FCD94-08C2-830D-4615-B2CCBF873F5A}"/>
              </a:ext>
            </a:extLst>
          </p:cNvPr>
          <p:cNvSpPr/>
          <p:nvPr/>
        </p:nvSpPr>
        <p:spPr>
          <a:xfrm>
            <a:off x="73025" y="4343400"/>
            <a:ext cx="1141413" cy="24765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Segregationist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90E450C-6D90-8106-CEAD-CB34B07BB6D1}"/>
              </a:ext>
            </a:extLst>
          </p:cNvPr>
          <p:cNvSpPr/>
          <p:nvPr/>
        </p:nvSpPr>
        <p:spPr>
          <a:xfrm rot="10800000">
            <a:off x="523875" y="3325813"/>
            <a:ext cx="11218863" cy="419100"/>
          </a:xfrm>
          <a:prstGeom prst="rect">
            <a:avLst/>
          </a:prstGeom>
          <a:gradFill flip="none" rotWithShape="1">
            <a:gsLst>
              <a:gs pos="61000">
                <a:srgbClr val="0070C0"/>
              </a:gs>
              <a:gs pos="35000">
                <a:srgbClr val="FFC000"/>
              </a:gs>
              <a:gs pos="0">
                <a:srgbClr val="C00000"/>
              </a:gs>
              <a:gs pos="82000">
                <a:schemeClr val="accent6">
                  <a:lumMod val="7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1100" dirty="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29">
            <a:extLst>
              <a:ext uri="{FF2B5EF4-FFF2-40B4-BE49-F238E27FC236}">
                <a16:creationId xmlns:a16="http://schemas.microsoft.com/office/drawing/2014/main" id="{C64A3C1A-4B49-1BB9-D166-5C866EE57A52}"/>
              </a:ext>
            </a:extLst>
          </p:cNvPr>
          <p:cNvGrpSpPr>
            <a:grpSpLocks/>
          </p:cNvGrpSpPr>
          <p:nvPr/>
        </p:nvGrpSpPr>
        <p:grpSpPr bwMode="auto">
          <a:xfrm>
            <a:off x="8801100" y="1862138"/>
            <a:ext cx="977900" cy="1589087"/>
            <a:chOff x="4644640" y="1854585"/>
            <a:chExt cx="978653" cy="1589454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CEA7ADC4-37AE-1D3D-0E7E-2BC2C45B67C2}"/>
                </a:ext>
              </a:extLst>
            </p:cNvPr>
            <p:cNvSpPr/>
            <p:nvPr/>
          </p:nvSpPr>
          <p:spPr>
            <a:xfrm>
              <a:off x="5111724" y="1972087"/>
              <a:ext cx="44484" cy="147195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110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EAD52BFB-DE2B-1411-FEC0-162EB8A430F5}"/>
                </a:ext>
              </a:extLst>
            </p:cNvPr>
            <p:cNvSpPr/>
            <p:nvPr/>
          </p:nvSpPr>
          <p:spPr>
            <a:xfrm>
              <a:off x="4644640" y="1854585"/>
              <a:ext cx="978653" cy="377912"/>
            </a:xfrm>
            <a:prstGeom prst="rect">
              <a:avLst/>
            </a:prstGeom>
            <a:solidFill>
              <a:schemeClr val="bg1"/>
            </a:solidFill>
            <a:ln w="952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2000" tIns="72000" rIns="72000" bIns="72000" anchor="ctr" anchorCtr="1"/>
            <a:lstStyle/>
            <a:p>
              <a:pPr algn="ctr" eaLnBrk="1" fontAlgn="auto" hangingPunct="1">
                <a:lnSpc>
                  <a:spcPct val="75000"/>
                </a:lnSpc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100" dirty="0">
                  <a:solidFill>
                    <a:srgbClr val="1A1A2E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Transitional: Cambodia</a:t>
              </a:r>
            </a:p>
          </p:txBody>
        </p:sp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107E536A-AF64-7078-93CE-4F5E4B66D41F}"/>
              </a:ext>
            </a:extLst>
          </p:cNvPr>
          <p:cNvSpPr/>
          <p:nvPr/>
        </p:nvSpPr>
        <p:spPr>
          <a:xfrm>
            <a:off x="1849438" y="3697288"/>
            <a:ext cx="46037" cy="14716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AD7584D-E71D-8F39-EBB3-E5ADC9901C60}"/>
              </a:ext>
            </a:extLst>
          </p:cNvPr>
          <p:cNvSpPr/>
          <p:nvPr/>
        </p:nvSpPr>
        <p:spPr>
          <a:xfrm>
            <a:off x="885825" y="2124075"/>
            <a:ext cx="46038" cy="1473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07B989F-97BE-E7ED-537A-BB6451BC189D}"/>
              </a:ext>
            </a:extLst>
          </p:cNvPr>
          <p:cNvSpPr/>
          <p:nvPr/>
        </p:nvSpPr>
        <p:spPr>
          <a:xfrm>
            <a:off x="2420938" y="2151063"/>
            <a:ext cx="46037" cy="14716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A99B8CA8-CB92-8AF4-382F-298F85A24222}"/>
              </a:ext>
            </a:extLst>
          </p:cNvPr>
          <p:cNvGrpSpPr/>
          <p:nvPr/>
        </p:nvGrpSpPr>
        <p:grpSpPr>
          <a:xfrm>
            <a:off x="4644640" y="1854586"/>
            <a:ext cx="978653" cy="1769926"/>
            <a:chOff x="4644640" y="1854586"/>
            <a:chExt cx="978653" cy="1769926"/>
          </a:xfrm>
          <a:solidFill>
            <a:schemeClr val="bg1">
              <a:alpha val="8000"/>
            </a:schemeClr>
          </a:solidFill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16B2587-7E17-3C84-E624-FD27E8B0AEB6}"/>
                </a:ext>
              </a:extLst>
            </p:cNvPr>
            <p:cNvSpPr/>
            <p:nvPr/>
          </p:nvSpPr>
          <p:spPr>
            <a:xfrm>
              <a:off x="5131834" y="2152204"/>
              <a:ext cx="46036" cy="147230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110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53" name="Rectangle 52">
              <a:extLst>
                <a:ext uri="{FF2B5EF4-FFF2-40B4-BE49-F238E27FC236}">
                  <a16:creationId xmlns:a16="http://schemas.microsoft.com/office/drawing/2014/main" id="{2B810707-1303-6793-380D-802681B57B37}"/>
                </a:ext>
              </a:extLst>
            </p:cNvPr>
            <p:cNvSpPr/>
            <p:nvPr/>
          </p:nvSpPr>
          <p:spPr>
            <a:xfrm>
              <a:off x="4644640" y="1854586"/>
              <a:ext cx="978653" cy="296524"/>
            </a:xfrm>
            <a:prstGeom prst="rect">
              <a:avLst/>
            </a:prstGeom>
            <a:grpFill/>
            <a:ln w="952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2000" tIns="72000" rIns="72000" bIns="72000" anchor="ctr" anchorCtr="1"/>
            <a:lstStyle/>
            <a:p>
              <a:pPr algn="ctr" eaLnBrk="1" fontAlgn="auto" hangingPunct="1">
                <a:lnSpc>
                  <a:spcPct val="75000"/>
                </a:lnSpc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100" dirty="0">
                  <a:solidFill>
                    <a:srgbClr val="1A1A2E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Transitional</a:t>
              </a:r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662020C4-0BC4-F9DE-B91B-1D176318493E}"/>
              </a:ext>
            </a:extLst>
          </p:cNvPr>
          <p:cNvGrpSpPr/>
          <p:nvPr/>
        </p:nvGrpSpPr>
        <p:grpSpPr>
          <a:xfrm>
            <a:off x="6728055" y="1921925"/>
            <a:ext cx="1561065" cy="1810570"/>
            <a:chOff x="6728055" y="1921925"/>
            <a:chExt cx="1561065" cy="1810570"/>
          </a:xfrm>
          <a:solidFill>
            <a:schemeClr val="bg1">
              <a:alpha val="8000"/>
            </a:schemeClr>
          </a:solidFill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6EEC5F9-F1FF-7DD3-F766-4837FFEE235B}"/>
                </a:ext>
              </a:extLst>
            </p:cNvPr>
            <p:cNvSpPr/>
            <p:nvPr/>
          </p:nvSpPr>
          <p:spPr>
            <a:xfrm>
              <a:off x="7395332" y="2522160"/>
              <a:ext cx="45719" cy="121033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110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D3A7A0FC-F92C-3619-7EB1-BEF3830E5AA4}"/>
                </a:ext>
              </a:extLst>
            </p:cNvPr>
            <p:cNvSpPr/>
            <p:nvPr/>
          </p:nvSpPr>
          <p:spPr>
            <a:xfrm>
              <a:off x="6728055" y="1921925"/>
              <a:ext cx="1561065" cy="595481"/>
            </a:xfrm>
            <a:prstGeom prst="rect">
              <a:avLst/>
            </a:prstGeom>
            <a:grpFill/>
            <a:ln w="952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2000" tIns="72000" rIns="72000" bIns="72000" anchor="ctr" anchorCtr="1"/>
            <a:lstStyle/>
            <a:p>
              <a:pPr algn="ctr" eaLnBrk="1" fontAlgn="auto" hangingPunct="1">
                <a:lnSpc>
                  <a:spcPct val="75000"/>
                </a:lnSpc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100" dirty="0">
                  <a:solidFill>
                    <a:srgbClr val="1A1A2E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Mainstream with Modern Languages Teaching</a:t>
              </a:r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E1A0E044-D939-9769-3997-758BC6B7AC03}"/>
              </a:ext>
            </a:extLst>
          </p:cNvPr>
          <p:cNvSpPr/>
          <p:nvPr/>
        </p:nvSpPr>
        <p:spPr>
          <a:xfrm>
            <a:off x="425450" y="1928813"/>
            <a:ext cx="977900" cy="24765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Separatist</a:t>
            </a: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8BA83E4C-C550-C5FF-9E2C-CA7CDAD95DFD}"/>
              </a:ext>
            </a:extLst>
          </p:cNvPr>
          <p:cNvGrpSpPr/>
          <p:nvPr/>
        </p:nvGrpSpPr>
        <p:grpSpPr>
          <a:xfrm>
            <a:off x="10714086" y="3375669"/>
            <a:ext cx="978653" cy="1402128"/>
            <a:chOff x="10714086" y="3375669"/>
            <a:chExt cx="978653" cy="1402128"/>
          </a:xfrm>
          <a:solidFill>
            <a:schemeClr val="bg1">
              <a:alpha val="8000"/>
            </a:schemeClr>
          </a:solidFill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D3FAE045-9F3F-F4F1-B6DD-5560F6FFB0F1}"/>
                </a:ext>
              </a:extLst>
            </p:cNvPr>
            <p:cNvSpPr/>
            <p:nvPr/>
          </p:nvSpPr>
          <p:spPr>
            <a:xfrm>
              <a:off x="11153300" y="3375669"/>
              <a:ext cx="45719" cy="115505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110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4839DD6A-1315-45B4-1AE7-93B6955E5A17}"/>
                </a:ext>
              </a:extLst>
            </p:cNvPr>
            <p:cNvSpPr/>
            <p:nvPr/>
          </p:nvSpPr>
          <p:spPr>
            <a:xfrm>
              <a:off x="10714086" y="4529472"/>
              <a:ext cx="978653" cy="248325"/>
            </a:xfrm>
            <a:prstGeom prst="rect">
              <a:avLst/>
            </a:prstGeom>
            <a:grpFill/>
            <a:ln w="952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2000" tIns="72000" rIns="72000" bIns="72000" anchor="ctr" anchorCtr="1"/>
            <a:lstStyle/>
            <a:p>
              <a:pPr algn="ctr" eaLnBrk="1" fontAlgn="auto" hangingPunct="1">
                <a:lnSpc>
                  <a:spcPct val="75000"/>
                </a:lnSpc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100" dirty="0">
                  <a:solidFill>
                    <a:srgbClr val="1A1A2E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Immersion</a:t>
              </a:r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ACB5ACA2-6F2C-0CF6-9EE9-ECDE46E9A009}"/>
              </a:ext>
            </a:extLst>
          </p:cNvPr>
          <p:cNvGrpSpPr/>
          <p:nvPr/>
        </p:nvGrpSpPr>
        <p:grpSpPr>
          <a:xfrm>
            <a:off x="8920130" y="3420331"/>
            <a:ext cx="978653" cy="1657262"/>
            <a:chOff x="8920130" y="3420331"/>
            <a:chExt cx="978653" cy="1657262"/>
          </a:xfrm>
          <a:solidFill>
            <a:schemeClr val="bg1">
              <a:alpha val="8000"/>
            </a:schemeClr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918317D-F7EE-6E71-A51B-979F0E37B4DD}"/>
                </a:ext>
              </a:extLst>
            </p:cNvPr>
            <p:cNvSpPr/>
            <p:nvPr/>
          </p:nvSpPr>
          <p:spPr>
            <a:xfrm>
              <a:off x="9393227" y="3420331"/>
              <a:ext cx="50291" cy="97649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110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BDA0BABD-B4BE-E075-B2F6-3DD98981AF2D}"/>
                </a:ext>
              </a:extLst>
            </p:cNvPr>
            <p:cNvSpPr/>
            <p:nvPr/>
          </p:nvSpPr>
          <p:spPr>
            <a:xfrm>
              <a:off x="8920130" y="4400905"/>
              <a:ext cx="978653" cy="676688"/>
            </a:xfrm>
            <a:prstGeom prst="rect">
              <a:avLst/>
            </a:prstGeom>
            <a:grpFill/>
            <a:ln w="952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2000" tIns="72000" rIns="72000" bIns="72000" anchor="ctr" anchorCtr="1"/>
            <a:lstStyle/>
            <a:p>
              <a:pPr algn="ctr" eaLnBrk="1" fontAlgn="auto" hangingPunct="1">
                <a:lnSpc>
                  <a:spcPct val="75000"/>
                </a:lnSpc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100" dirty="0">
                  <a:solidFill>
                    <a:srgbClr val="1A1A2E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Two-Way Dual Language</a:t>
              </a:r>
            </a:p>
          </p:txBody>
        </p:sp>
      </p:grpSp>
      <p:grpSp>
        <p:nvGrpSpPr>
          <p:cNvPr id="47" name="Group 46">
            <a:extLst>
              <a:ext uri="{FF2B5EF4-FFF2-40B4-BE49-F238E27FC236}">
                <a16:creationId xmlns:a16="http://schemas.microsoft.com/office/drawing/2014/main" id="{669241F8-6972-E041-70AB-4AD6ABEE0403}"/>
              </a:ext>
            </a:extLst>
          </p:cNvPr>
          <p:cNvGrpSpPr/>
          <p:nvPr/>
        </p:nvGrpSpPr>
        <p:grpSpPr>
          <a:xfrm>
            <a:off x="10002862" y="1826442"/>
            <a:ext cx="978653" cy="1721576"/>
            <a:chOff x="10002862" y="1826442"/>
            <a:chExt cx="978653" cy="1721576"/>
          </a:xfrm>
          <a:solidFill>
            <a:schemeClr val="bg1">
              <a:alpha val="8000"/>
            </a:schemeClr>
          </a:solidFill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F26B9ED8-110D-13EA-4D0D-71119AD64F98}"/>
                </a:ext>
              </a:extLst>
            </p:cNvPr>
            <p:cNvSpPr/>
            <p:nvPr/>
          </p:nvSpPr>
          <p:spPr>
            <a:xfrm>
              <a:off x="10459947" y="2075710"/>
              <a:ext cx="46036" cy="147230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C15EC39C-BC53-5C53-107D-2D7B945E6570}"/>
                </a:ext>
              </a:extLst>
            </p:cNvPr>
            <p:cNvSpPr/>
            <p:nvPr/>
          </p:nvSpPr>
          <p:spPr>
            <a:xfrm>
              <a:off x="10002862" y="1826442"/>
              <a:ext cx="978653" cy="248325"/>
            </a:xfrm>
            <a:prstGeom prst="rect">
              <a:avLst/>
            </a:prstGeom>
            <a:grpFill/>
            <a:ln w="952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2000" tIns="72000" rIns="72000" bIns="72000" anchor="ctr" anchorCtr="1"/>
            <a:lstStyle/>
            <a:p>
              <a:pPr algn="ctr" eaLnBrk="1" fontAlgn="auto" hangingPunct="1">
                <a:lnSpc>
                  <a:spcPct val="75000"/>
                </a:lnSpc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100" dirty="0">
                  <a:solidFill>
                    <a:srgbClr val="1A1A2E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Heritage</a:t>
              </a:r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0C7846CD-D3A3-7047-6E92-EFB4737F6574}"/>
              </a:ext>
            </a:extLst>
          </p:cNvPr>
          <p:cNvGrpSpPr/>
          <p:nvPr/>
        </p:nvGrpSpPr>
        <p:grpSpPr>
          <a:xfrm>
            <a:off x="3487603" y="3359915"/>
            <a:ext cx="978653" cy="1841457"/>
            <a:chOff x="3487603" y="3359915"/>
            <a:chExt cx="978653" cy="1841457"/>
          </a:xfrm>
          <a:solidFill>
            <a:schemeClr val="bg1">
              <a:alpha val="8000"/>
            </a:schemeClr>
          </a:solidFill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343B47CA-ED11-2FBA-1A2E-907DF5E8F18A}"/>
                </a:ext>
              </a:extLst>
            </p:cNvPr>
            <p:cNvSpPr/>
            <p:nvPr/>
          </p:nvSpPr>
          <p:spPr>
            <a:xfrm>
              <a:off x="3948578" y="3359915"/>
              <a:ext cx="45719" cy="1391434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110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A19A1A4D-78BF-7411-8277-5189E9E02C50}"/>
                </a:ext>
              </a:extLst>
            </p:cNvPr>
            <p:cNvSpPr/>
            <p:nvPr/>
          </p:nvSpPr>
          <p:spPr>
            <a:xfrm>
              <a:off x="3487603" y="4752166"/>
              <a:ext cx="978653" cy="449206"/>
            </a:xfrm>
            <a:prstGeom prst="rect">
              <a:avLst/>
            </a:prstGeom>
            <a:grpFill/>
            <a:ln w="952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2000" tIns="72000" rIns="72000" bIns="72000" anchor="ctr" anchorCtr="1"/>
            <a:lstStyle/>
            <a:p>
              <a:pPr algn="ctr" eaLnBrk="1" fontAlgn="auto" hangingPunct="1">
                <a:lnSpc>
                  <a:spcPct val="75000"/>
                </a:lnSpc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100" dirty="0">
                  <a:solidFill>
                    <a:srgbClr val="1A1A2E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Submersion with pull-out</a:t>
              </a:r>
            </a:p>
          </p:txBody>
        </p:sp>
      </p:grpSp>
      <p:sp>
        <p:nvSpPr>
          <p:cNvPr id="42" name="Rectangle 41">
            <a:extLst>
              <a:ext uri="{FF2B5EF4-FFF2-40B4-BE49-F238E27FC236}">
                <a16:creationId xmlns:a16="http://schemas.microsoft.com/office/drawing/2014/main" id="{9A37B760-0194-4830-FDD1-CA8939E8FC44}"/>
              </a:ext>
            </a:extLst>
          </p:cNvPr>
          <p:cNvSpPr/>
          <p:nvPr/>
        </p:nvSpPr>
        <p:spPr>
          <a:xfrm>
            <a:off x="2001838" y="2124075"/>
            <a:ext cx="977900" cy="455613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Sheltered Submersion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BEEDD77A-724E-DC9C-B5EA-7311140F78B2}"/>
              </a:ext>
            </a:extLst>
          </p:cNvPr>
          <p:cNvSpPr/>
          <p:nvPr/>
        </p:nvSpPr>
        <p:spPr>
          <a:xfrm>
            <a:off x="1384300" y="5016500"/>
            <a:ext cx="977900" cy="24765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Submersion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A1A0FEE4-04FD-2553-6F5D-7C2775FA5B3E}"/>
              </a:ext>
            </a:extLst>
          </p:cNvPr>
          <p:cNvSpPr/>
          <p:nvPr/>
        </p:nvSpPr>
        <p:spPr>
          <a:xfrm>
            <a:off x="619125" y="3351213"/>
            <a:ext cx="46038" cy="11731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10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6247B14-2D76-6DE0-DCA1-2ABE940F2179}"/>
              </a:ext>
            </a:extLst>
          </p:cNvPr>
          <p:cNvSpPr/>
          <p:nvPr/>
        </p:nvSpPr>
        <p:spPr>
          <a:xfrm>
            <a:off x="73025" y="4343400"/>
            <a:ext cx="1141413" cy="24765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anchor="ctr" anchorCtr="1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100" dirty="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Segregationist</a:t>
            </a:r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7A27128-AE1C-8F73-8674-5CF3DC1F75BF}"/>
              </a:ext>
            </a:extLst>
          </p:cNvPr>
          <p:cNvGrpSpPr/>
          <p:nvPr/>
        </p:nvGrpSpPr>
        <p:grpSpPr>
          <a:xfrm>
            <a:off x="9045143" y="2435040"/>
            <a:ext cx="978653" cy="1188377"/>
            <a:chOff x="9045143" y="2435040"/>
            <a:chExt cx="978653" cy="1188377"/>
          </a:xfrm>
          <a:solidFill>
            <a:schemeClr val="bg1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FA4B94E0-49F3-B36D-B498-EAC7B968A06A}"/>
                </a:ext>
              </a:extLst>
            </p:cNvPr>
            <p:cNvSpPr/>
            <p:nvPr/>
          </p:nvSpPr>
          <p:spPr>
            <a:xfrm>
              <a:off x="9503310" y="2853686"/>
              <a:ext cx="50291" cy="769731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110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416D8D2B-7C69-543C-22C1-D4CC02D05B79}"/>
                </a:ext>
              </a:extLst>
            </p:cNvPr>
            <p:cNvSpPr/>
            <p:nvPr/>
          </p:nvSpPr>
          <p:spPr>
            <a:xfrm>
              <a:off x="9045143" y="2435040"/>
              <a:ext cx="978653" cy="418646"/>
            </a:xfrm>
            <a:prstGeom prst="rect">
              <a:avLst/>
            </a:prstGeom>
            <a:grpFill/>
            <a:ln w="952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2000" tIns="72000" rIns="72000" bIns="72000" anchor="ctr" anchorCtr="1"/>
            <a:lstStyle/>
            <a:p>
              <a:pPr algn="ctr" eaLnBrk="1" fontAlgn="auto" hangingPunct="1">
                <a:lnSpc>
                  <a:spcPct val="75000"/>
                </a:lnSpc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100" dirty="0">
                  <a:solidFill>
                    <a:srgbClr val="1A1A2E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Mainstream Bilingual</a:t>
              </a:r>
            </a:p>
          </p:txBody>
        </p:sp>
      </p:grpSp>
      <p:pic>
        <p:nvPicPr>
          <p:cNvPr id="23570" name="Graphic 51" descr="Caret Right with solid fill">
            <a:extLst>
              <a:ext uri="{FF2B5EF4-FFF2-40B4-BE49-F238E27FC236}">
                <a16:creationId xmlns:a16="http://schemas.microsoft.com/office/drawing/2014/main" id="{92CA0607-E5C9-A17C-7FFF-7891413CC5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8713" y="3222625"/>
            <a:ext cx="625475" cy="62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71" name="Graphic 54" descr="Caret Left with solid fill">
            <a:extLst>
              <a:ext uri="{FF2B5EF4-FFF2-40B4-BE49-F238E27FC236}">
                <a16:creationId xmlns:a16="http://schemas.microsoft.com/office/drawing/2014/main" id="{8B415C6D-81D1-9D0F-526B-BD354C211C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488" y="3222625"/>
            <a:ext cx="625475" cy="62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5074C4DA-9821-F5AF-639C-B34A2A686D92}"/>
              </a:ext>
            </a:extLst>
          </p:cNvPr>
          <p:cNvGrpSpPr>
            <a:grpSpLocks/>
          </p:cNvGrpSpPr>
          <p:nvPr/>
        </p:nvGrpSpPr>
        <p:grpSpPr bwMode="auto">
          <a:xfrm>
            <a:off x="3838575" y="1944688"/>
            <a:ext cx="1562100" cy="1620837"/>
            <a:chOff x="6701889" y="1904100"/>
            <a:chExt cx="1561065" cy="1620493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963AC98F-C5E2-F16C-41D4-0F3D4E75BAB8}"/>
                </a:ext>
              </a:extLst>
            </p:cNvPr>
            <p:cNvSpPr/>
            <p:nvPr/>
          </p:nvSpPr>
          <p:spPr>
            <a:xfrm>
              <a:off x="7464971" y="2051706"/>
              <a:ext cx="46006" cy="147288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110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96B118EF-0D8A-0928-CE10-0DCF7F580D21}"/>
                </a:ext>
              </a:extLst>
            </p:cNvPr>
            <p:cNvSpPr/>
            <p:nvPr/>
          </p:nvSpPr>
          <p:spPr>
            <a:xfrm>
              <a:off x="6701889" y="1904100"/>
              <a:ext cx="1561065" cy="595186"/>
            </a:xfrm>
            <a:prstGeom prst="rect">
              <a:avLst/>
            </a:prstGeom>
            <a:solidFill>
              <a:schemeClr val="bg1"/>
            </a:solidFill>
            <a:ln w="952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2000" tIns="72000" rIns="72000" bIns="72000" anchor="ctr" anchorCtr="1"/>
            <a:lstStyle/>
            <a:p>
              <a:pPr algn="ctr" eaLnBrk="1" fontAlgn="auto" hangingPunct="1">
                <a:lnSpc>
                  <a:spcPct val="75000"/>
                </a:lnSpc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100" dirty="0">
                  <a:solidFill>
                    <a:srgbClr val="1A1A2E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Mainstream with Modern Languages Teaching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A50AAB24-ED5B-F9E9-CF8F-6AE174C8746F}"/>
              </a:ext>
            </a:extLst>
          </p:cNvPr>
          <p:cNvGrpSpPr>
            <a:grpSpLocks/>
          </p:cNvGrpSpPr>
          <p:nvPr/>
        </p:nvGrpSpPr>
        <p:grpSpPr bwMode="auto">
          <a:xfrm>
            <a:off x="5338763" y="2519363"/>
            <a:ext cx="977900" cy="1177925"/>
            <a:chOff x="10020198" y="1796217"/>
            <a:chExt cx="978653" cy="1176932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2ED1CF4-5521-DB23-3145-6C2CB9B9950F}"/>
                </a:ext>
              </a:extLst>
            </p:cNvPr>
            <p:cNvSpPr/>
            <p:nvPr/>
          </p:nvSpPr>
          <p:spPr>
            <a:xfrm>
              <a:off x="10492048" y="1991314"/>
              <a:ext cx="46073" cy="9818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110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C5DAFF9-4CCF-A845-9B4D-C8BFB5F4AD46}"/>
                </a:ext>
              </a:extLst>
            </p:cNvPr>
            <p:cNvSpPr/>
            <p:nvPr/>
          </p:nvSpPr>
          <p:spPr>
            <a:xfrm>
              <a:off x="10020198" y="1796217"/>
              <a:ext cx="978653" cy="444125"/>
            </a:xfrm>
            <a:prstGeom prst="rect">
              <a:avLst/>
            </a:prstGeom>
            <a:solidFill>
              <a:schemeClr val="bg1"/>
            </a:solidFill>
            <a:ln w="952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2000" tIns="72000" rIns="72000" bIns="72000" anchor="ctr" anchorCtr="1"/>
            <a:lstStyle/>
            <a:p>
              <a:pPr algn="ctr" eaLnBrk="1" fontAlgn="auto" hangingPunct="1">
                <a:lnSpc>
                  <a:spcPct val="75000"/>
                </a:lnSpc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100" dirty="0">
                  <a:solidFill>
                    <a:srgbClr val="1A1A2E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Heritage: Wales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2C53028-296F-A3CB-7EA8-94CEAB36596C}"/>
              </a:ext>
            </a:extLst>
          </p:cNvPr>
          <p:cNvGrpSpPr>
            <a:grpSpLocks/>
          </p:cNvGrpSpPr>
          <p:nvPr/>
        </p:nvGrpSpPr>
        <p:grpSpPr bwMode="auto">
          <a:xfrm>
            <a:off x="4198938" y="3441700"/>
            <a:ext cx="977900" cy="1657350"/>
            <a:chOff x="3487603" y="3544252"/>
            <a:chExt cx="978653" cy="165712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3AABED4-81AA-4932-256F-8373B3AC0926}"/>
                </a:ext>
              </a:extLst>
            </p:cNvPr>
            <p:cNvSpPr/>
            <p:nvPr/>
          </p:nvSpPr>
          <p:spPr>
            <a:xfrm>
              <a:off x="3949921" y="3544252"/>
              <a:ext cx="46073" cy="147299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110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E6FD207E-C4C5-9F24-C91F-3AAB301D23D1}"/>
                </a:ext>
              </a:extLst>
            </p:cNvPr>
            <p:cNvSpPr/>
            <p:nvPr/>
          </p:nvSpPr>
          <p:spPr>
            <a:xfrm>
              <a:off x="3487603" y="4752172"/>
              <a:ext cx="978653" cy="449200"/>
            </a:xfrm>
            <a:prstGeom prst="rect">
              <a:avLst/>
            </a:prstGeom>
            <a:solidFill>
              <a:schemeClr val="bg1"/>
            </a:solidFill>
            <a:ln w="952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2000" tIns="72000" rIns="72000" bIns="72000" anchor="ctr" anchorCtr="1"/>
            <a:lstStyle/>
            <a:p>
              <a:pPr algn="ctr" eaLnBrk="1" fontAlgn="auto" hangingPunct="1">
                <a:lnSpc>
                  <a:spcPct val="75000"/>
                </a:lnSpc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100" dirty="0">
                  <a:solidFill>
                    <a:srgbClr val="1A1A2E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Submersion with push-in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D10320C0-41FE-E5B2-8F2F-C630C8CF933C}"/>
              </a:ext>
            </a:extLst>
          </p:cNvPr>
          <p:cNvGrpSpPr>
            <a:grpSpLocks/>
          </p:cNvGrpSpPr>
          <p:nvPr/>
        </p:nvGrpSpPr>
        <p:grpSpPr bwMode="auto">
          <a:xfrm>
            <a:off x="5545138" y="3697288"/>
            <a:ext cx="979487" cy="1647825"/>
            <a:chOff x="10714086" y="3428999"/>
            <a:chExt cx="978653" cy="1648593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3CB68F4C-AB97-8172-374D-F22E9CACBFC7}"/>
                </a:ext>
              </a:extLst>
            </p:cNvPr>
            <p:cNvSpPr/>
            <p:nvPr/>
          </p:nvSpPr>
          <p:spPr>
            <a:xfrm>
              <a:off x="11158208" y="3428999"/>
              <a:ext cx="44412" cy="11546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110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A48AB873-CE7C-B2E3-C43F-4AA65E17E3AD}"/>
                </a:ext>
              </a:extLst>
            </p:cNvPr>
            <p:cNvSpPr/>
            <p:nvPr/>
          </p:nvSpPr>
          <p:spPr>
            <a:xfrm>
              <a:off x="10714086" y="4529649"/>
              <a:ext cx="978653" cy="547943"/>
            </a:xfrm>
            <a:prstGeom prst="rect">
              <a:avLst/>
            </a:prstGeom>
            <a:solidFill>
              <a:schemeClr val="bg1"/>
            </a:solidFill>
            <a:ln w="952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2000" tIns="72000" rIns="72000" bIns="72000" anchor="ctr" anchorCtr="1"/>
            <a:lstStyle/>
            <a:p>
              <a:pPr algn="ctr" eaLnBrk="1" fontAlgn="auto" hangingPunct="1">
                <a:lnSpc>
                  <a:spcPct val="75000"/>
                </a:lnSpc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100" dirty="0">
                  <a:solidFill>
                    <a:srgbClr val="1A1A2E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Immersion: Canada </a:t>
              </a:r>
              <a:r>
                <a:rPr lang="en-US" sz="1100" i="1" dirty="0">
                  <a:solidFill>
                    <a:srgbClr val="1A1A2E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flipped</a:t>
              </a:r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78211BC4-2FD3-54A8-7BF0-B8E56CA2068A}"/>
              </a:ext>
            </a:extLst>
          </p:cNvPr>
          <p:cNvGrpSpPr>
            <a:grpSpLocks/>
          </p:cNvGrpSpPr>
          <p:nvPr/>
        </p:nvGrpSpPr>
        <p:grpSpPr bwMode="auto">
          <a:xfrm>
            <a:off x="10342563" y="3668713"/>
            <a:ext cx="977900" cy="1500187"/>
            <a:chOff x="8920130" y="3577815"/>
            <a:chExt cx="978653" cy="1499778"/>
          </a:xfrm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2188804D-6F06-FD82-917F-582B0974E6AF}"/>
                </a:ext>
              </a:extLst>
            </p:cNvPr>
            <p:cNvSpPr/>
            <p:nvPr/>
          </p:nvSpPr>
          <p:spPr>
            <a:xfrm>
              <a:off x="9363383" y="3577815"/>
              <a:ext cx="46073" cy="147279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1100">
                <a:solidFill>
                  <a:srgbClr val="1A1A2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A0AF8E5F-E345-720E-054B-479317C6E338}"/>
                </a:ext>
              </a:extLst>
            </p:cNvPr>
            <p:cNvSpPr/>
            <p:nvPr/>
          </p:nvSpPr>
          <p:spPr>
            <a:xfrm>
              <a:off x="8920130" y="4401502"/>
              <a:ext cx="978653" cy="676091"/>
            </a:xfrm>
            <a:prstGeom prst="rect">
              <a:avLst/>
            </a:prstGeom>
            <a:solidFill>
              <a:schemeClr val="bg1"/>
            </a:solidFill>
            <a:ln w="952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2000" tIns="72000" rIns="72000" bIns="72000" anchor="ctr" anchorCtr="1"/>
            <a:lstStyle/>
            <a:p>
              <a:pPr algn="ctr" eaLnBrk="1" fontAlgn="auto" hangingPunct="1">
                <a:lnSpc>
                  <a:spcPct val="75000"/>
                </a:lnSpc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100" dirty="0">
                  <a:solidFill>
                    <a:srgbClr val="1A1A2E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rPr>
                <a:t>Two-Way Dual Language: Macedonia</a:t>
              </a:r>
            </a:p>
          </p:txBody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E7DB18D5-EE1B-6DE6-D9E9-DC5FB72E6607}"/>
              </a:ext>
            </a:extLst>
          </p:cNvPr>
          <p:cNvSpPr/>
          <p:nvPr/>
        </p:nvSpPr>
        <p:spPr>
          <a:xfrm rot="10800000">
            <a:off x="523875" y="3325813"/>
            <a:ext cx="11218863" cy="419100"/>
          </a:xfrm>
          <a:prstGeom prst="rect">
            <a:avLst/>
          </a:prstGeom>
          <a:gradFill flip="none" rotWithShape="1">
            <a:gsLst>
              <a:gs pos="61000">
                <a:srgbClr val="0070C0"/>
              </a:gs>
              <a:gs pos="35000">
                <a:srgbClr val="FFC000"/>
              </a:gs>
              <a:gs pos="0">
                <a:srgbClr val="C00000"/>
              </a:gs>
              <a:gs pos="82000">
                <a:schemeClr val="accent6">
                  <a:lumMod val="7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1100" dirty="0">
              <a:solidFill>
                <a:srgbClr val="1A1A2E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Box 9">
            <a:extLst>
              <a:ext uri="{FF2B5EF4-FFF2-40B4-BE49-F238E27FC236}">
                <a16:creationId xmlns:a16="http://schemas.microsoft.com/office/drawing/2014/main" id="{2DBC7FEA-0A02-591C-0161-D85C672F85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97250" y="649288"/>
            <a:ext cx="5397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Ideology vs Pedagogy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CBB803C-E064-0F93-961D-7650CE7F28CF}"/>
              </a:ext>
            </a:extLst>
          </p:cNvPr>
          <p:cNvSpPr txBox="1"/>
          <p:nvPr/>
        </p:nvSpPr>
        <p:spPr>
          <a:xfrm>
            <a:off x="5383213" y="373063"/>
            <a:ext cx="1425575" cy="276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spc="300" dirty="0">
                <a:solidFill>
                  <a:srgbClr val="8B848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SYNTHESIS</a:t>
            </a:r>
            <a:endParaRPr lang="en-GB" sz="1200" b="1" spc="300" dirty="0">
              <a:solidFill>
                <a:srgbClr val="8B848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608A766-0FFC-0215-B568-270866023548}"/>
              </a:ext>
            </a:extLst>
          </p:cNvPr>
          <p:cNvSpPr/>
          <p:nvPr/>
        </p:nvSpPr>
        <p:spPr>
          <a:xfrm>
            <a:off x="0" y="-34925"/>
            <a:ext cx="12192000" cy="207963"/>
          </a:xfrm>
          <a:prstGeom prst="rect">
            <a:avLst/>
          </a:prstGeom>
          <a:gradFill flip="none" rotWithShape="1">
            <a:gsLst>
              <a:gs pos="0">
                <a:srgbClr val="FF0000"/>
              </a:gs>
              <a:gs pos="68000">
                <a:schemeClr val="accent4"/>
              </a:gs>
              <a:gs pos="36000">
                <a:srgbClr val="FFFF00"/>
              </a:gs>
              <a:gs pos="100000">
                <a:schemeClr val="accent6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F37D3BFA-F5F8-698C-1644-BC30BF8BFF0C}"/>
              </a:ext>
            </a:extLst>
          </p:cNvPr>
          <p:cNvSpPr/>
          <p:nvPr/>
        </p:nvSpPr>
        <p:spPr>
          <a:xfrm>
            <a:off x="9042400" y="5205413"/>
            <a:ext cx="2625725" cy="1047750"/>
          </a:xfrm>
          <a:prstGeom prst="rect">
            <a:avLst/>
          </a:prstGeom>
          <a:solidFill>
            <a:srgbClr val="232336"/>
          </a:solidFill>
          <a:ln w="952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50" b="1" spc="70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BUT CANNOT ALONE PRODUCE</a:t>
            </a: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1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Change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6484ED29-774E-276F-D1A7-AED620210138}"/>
              </a:ext>
            </a:extLst>
          </p:cNvPr>
          <p:cNvSpPr/>
          <p:nvPr/>
        </p:nvSpPr>
        <p:spPr>
          <a:xfrm>
            <a:off x="9042400" y="3752850"/>
            <a:ext cx="2625725" cy="1047750"/>
          </a:xfrm>
          <a:prstGeom prst="rect">
            <a:avLst/>
          </a:prstGeom>
          <a:solidFill>
            <a:srgbClr val="232336"/>
          </a:solidFill>
          <a:ln w="952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50" b="1" spc="70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CREATES FRICTION WITH</a:t>
            </a: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1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Political aims over time</a:t>
            </a: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solidFill>
                  <a:srgbClr val="8699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When outcome contradict ideology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402C1817-3919-266A-292C-2FE6EFF7F05D}"/>
              </a:ext>
            </a:extLst>
          </p:cNvPr>
          <p:cNvSpPr/>
          <p:nvPr/>
        </p:nvSpPr>
        <p:spPr>
          <a:xfrm>
            <a:off x="9042400" y="2301875"/>
            <a:ext cx="2625725" cy="1047750"/>
          </a:xfrm>
          <a:prstGeom prst="rect">
            <a:avLst/>
          </a:prstGeom>
          <a:solidFill>
            <a:srgbClr val="232336"/>
          </a:solidFill>
          <a:ln w="952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50" b="1" spc="70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GENERATES</a:t>
            </a: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1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Evidence of outcomes</a:t>
            </a: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solidFill>
                  <a:srgbClr val="8699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works, for whom, in what context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8CFE3584-A292-BD72-4847-027ECC1CDB49}"/>
              </a:ext>
            </a:extLst>
          </p:cNvPr>
          <p:cNvSpPr/>
          <p:nvPr/>
        </p:nvSpPr>
        <p:spPr>
          <a:xfrm>
            <a:off x="9042400" y="849313"/>
            <a:ext cx="2625725" cy="1049337"/>
          </a:xfrm>
          <a:prstGeom prst="rect">
            <a:avLst/>
          </a:prstGeom>
          <a:solidFill>
            <a:srgbClr val="232336"/>
          </a:solidFill>
          <a:ln w="952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50" b="1" spc="70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ENTRY POINT</a:t>
            </a: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1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Pedagogical evidence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1460259E-C3C0-5DF4-B34A-3A61BFCF05A2}"/>
              </a:ext>
            </a:extLst>
          </p:cNvPr>
          <p:cNvSpPr/>
          <p:nvPr/>
        </p:nvSpPr>
        <p:spPr>
          <a:xfrm>
            <a:off x="523875" y="5205413"/>
            <a:ext cx="2625725" cy="1047750"/>
          </a:xfrm>
          <a:prstGeom prst="rect">
            <a:avLst/>
          </a:prstGeom>
          <a:solidFill>
            <a:srgbClr val="232336"/>
          </a:solidFill>
          <a:ln w="952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50" b="1" spc="70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PRODUCES</a:t>
            </a: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1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Outcomes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E0076801-7E84-DF89-3C1F-5414A54F2CF1}"/>
              </a:ext>
            </a:extLst>
          </p:cNvPr>
          <p:cNvSpPr/>
          <p:nvPr/>
        </p:nvSpPr>
        <p:spPr>
          <a:xfrm>
            <a:off x="523875" y="3752850"/>
            <a:ext cx="2625725" cy="1047750"/>
          </a:xfrm>
          <a:prstGeom prst="rect">
            <a:avLst/>
          </a:prstGeom>
          <a:solidFill>
            <a:srgbClr val="232336"/>
          </a:solidFill>
          <a:ln w="952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50" b="1" spc="70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SHAPES</a:t>
            </a: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1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policies are formulated</a:t>
            </a: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 err="1">
                <a:solidFill>
                  <a:srgbClr val="8699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Skutnabb</a:t>
            </a:r>
            <a:r>
              <a:rPr lang="en-US" sz="1200" dirty="0">
                <a:solidFill>
                  <a:srgbClr val="8699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-Kangas: covert → overt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3B2A3E0A-9B30-2A33-2F5D-25BF012A519E}"/>
              </a:ext>
            </a:extLst>
          </p:cNvPr>
          <p:cNvSpPr/>
          <p:nvPr/>
        </p:nvSpPr>
        <p:spPr>
          <a:xfrm>
            <a:off x="523875" y="2301875"/>
            <a:ext cx="2625725" cy="1047750"/>
          </a:xfrm>
          <a:prstGeom prst="rect">
            <a:avLst/>
          </a:prstGeom>
          <a:solidFill>
            <a:srgbClr val="232336"/>
          </a:solidFill>
          <a:ln w="952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50" b="1" spc="70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DETERMINES</a:t>
            </a: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1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aims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7B278BE0-D22E-2605-FC8A-D779BDE1E349}"/>
              </a:ext>
            </a:extLst>
          </p:cNvPr>
          <p:cNvSpPr/>
          <p:nvPr/>
        </p:nvSpPr>
        <p:spPr>
          <a:xfrm>
            <a:off x="523875" y="849313"/>
            <a:ext cx="2625725" cy="1049337"/>
          </a:xfrm>
          <a:prstGeom prst="rect">
            <a:avLst/>
          </a:prstGeom>
          <a:solidFill>
            <a:srgbClr val="232336"/>
          </a:solidFill>
          <a:ln w="952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50" b="1" spc="70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ENTRY POINT </a:t>
            </a: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1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Political Ideology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2E9523DF-D374-192B-50A9-3111B76EF178}"/>
              </a:ext>
            </a:extLst>
          </p:cNvPr>
          <p:cNvSpPr/>
          <p:nvPr/>
        </p:nvSpPr>
        <p:spPr>
          <a:xfrm>
            <a:off x="4783138" y="3906838"/>
            <a:ext cx="2625725" cy="1049337"/>
          </a:xfrm>
          <a:prstGeom prst="rect">
            <a:avLst/>
          </a:prstGeom>
          <a:solidFill>
            <a:srgbClr val="232336"/>
          </a:solidFill>
          <a:ln w="952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50" b="1" spc="70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PROOF</a:t>
            </a: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1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GAO (1987)</a:t>
            </a: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solidFill>
                  <a:srgbClr val="8699A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Casanova, 1999</a:t>
            </a: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10B2F0CE-5C44-8362-9AA9-D99387A2FFA4}"/>
              </a:ext>
            </a:extLst>
          </p:cNvPr>
          <p:cNvSpPr/>
          <p:nvPr/>
        </p:nvSpPr>
        <p:spPr>
          <a:xfrm>
            <a:off x="4783138" y="2687638"/>
            <a:ext cx="2625725" cy="1047750"/>
          </a:xfrm>
          <a:prstGeom prst="rect">
            <a:avLst/>
          </a:prstGeom>
          <a:solidFill>
            <a:srgbClr val="232336"/>
          </a:solidFill>
          <a:ln w="952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BUT</a:t>
            </a: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1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Evidence alone cannot change aim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EB13F691-25AD-33F5-EDD6-5E8E2018EDF6}"/>
              </a:ext>
            </a:extLst>
          </p:cNvPr>
          <p:cNvSpPr/>
          <p:nvPr/>
        </p:nvSpPr>
        <p:spPr>
          <a:xfrm>
            <a:off x="4783138" y="1468438"/>
            <a:ext cx="2625725" cy="1047750"/>
          </a:xfrm>
          <a:prstGeom prst="rect">
            <a:avLst/>
          </a:prstGeom>
          <a:solidFill>
            <a:srgbClr val="232336"/>
          </a:solidFill>
          <a:ln w="952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50" b="1" spc="70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FRICTION POINT</a:t>
            </a: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1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 eaLnBrk="1" fontAlgn="auto" hangingPunct="1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Accumulated evidence creates political cost</a:t>
            </a:r>
          </a:p>
        </p:txBody>
      </p:sp>
      <p:sp>
        <p:nvSpPr>
          <p:cNvPr id="7168" name="TextBox 7167">
            <a:extLst>
              <a:ext uri="{FF2B5EF4-FFF2-40B4-BE49-F238E27FC236}">
                <a16:creationId xmlns:a16="http://schemas.microsoft.com/office/drawing/2014/main" id="{1C20A183-C439-136A-7141-42BDFA9136AD}"/>
              </a:ext>
            </a:extLst>
          </p:cNvPr>
          <p:cNvSpPr txBox="1"/>
          <p:nvPr/>
        </p:nvSpPr>
        <p:spPr>
          <a:xfrm>
            <a:off x="1622425" y="1931988"/>
            <a:ext cx="393056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↓</a:t>
            </a:r>
          </a:p>
        </p:txBody>
      </p:sp>
      <p:sp>
        <p:nvSpPr>
          <p:cNvPr id="7170" name="TextBox 7169">
            <a:extLst>
              <a:ext uri="{FF2B5EF4-FFF2-40B4-BE49-F238E27FC236}">
                <a16:creationId xmlns:a16="http://schemas.microsoft.com/office/drawing/2014/main" id="{3A904DC2-E7AA-6571-748E-EB162392269B}"/>
              </a:ext>
            </a:extLst>
          </p:cNvPr>
          <p:cNvSpPr txBox="1"/>
          <p:nvPr/>
        </p:nvSpPr>
        <p:spPr>
          <a:xfrm>
            <a:off x="10247313" y="3359150"/>
            <a:ext cx="393056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↓</a:t>
            </a:r>
          </a:p>
        </p:txBody>
      </p:sp>
      <p:sp>
        <p:nvSpPr>
          <p:cNvPr id="7172" name="TextBox 7171">
            <a:extLst>
              <a:ext uri="{FF2B5EF4-FFF2-40B4-BE49-F238E27FC236}">
                <a16:creationId xmlns:a16="http://schemas.microsoft.com/office/drawing/2014/main" id="{92964E45-E170-AD74-0F14-69656D84EB87}"/>
              </a:ext>
            </a:extLst>
          </p:cNvPr>
          <p:cNvSpPr txBox="1"/>
          <p:nvPr/>
        </p:nvSpPr>
        <p:spPr>
          <a:xfrm>
            <a:off x="10247313" y="4821238"/>
            <a:ext cx="322262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↓</a:t>
            </a:r>
          </a:p>
        </p:txBody>
      </p:sp>
      <p:sp>
        <p:nvSpPr>
          <p:cNvPr id="7175" name="TextBox 7174">
            <a:extLst>
              <a:ext uri="{FF2B5EF4-FFF2-40B4-BE49-F238E27FC236}">
                <a16:creationId xmlns:a16="http://schemas.microsoft.com/office/drawing/2014/main" id="{188C8E26-7117-4BBC-B31E-2EDA45C66780}"/>
              </a:ext>
            </a:extLst>
          </p:cNvPr>
          <p:cNvSpPr txBox="1"/>
          <p:nvPr/>
        </p:nvSpPr>
        <p:spPr>
          <a:xfrm>
            <a:off x="10247313" y="1922463"/>
            <a:ext cx="393056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↓</a:t>
            </a:r>
          </a:p>
        </p:txBody>
      </p:sp>
      <p:sp>
        <p:nvSpPr>
          <p:cNvPr id="7177" name="TextBox 7176">
            <a:extLst>
              <a:ext uri="{FF2B5EF4-FFF2-40B4-BE49-F238E27FC236}">
                <a16:creationId xmlns:a16="http://schemas.microsoft.com/office/drawing/2014/main" id="{3287670B-E5D2-71F3-6739-CDE264C9BC93}"/>
              </a:ext>
            </a:extLst>
          </p:cNvPr>
          <p:cNvSpPr txBox="1"/>
          <p:nvPr/>
        </p:nvSpPr>
        <p:spPr>
          <a:xfrm>
            <a:off x="1674813" y="4810125"/>
            <a:ext cx="393056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↓</a:t>
            </a:r>
          </a:p>
        </p:txBody>
      </p:sp>
      <p:sp>
        <p:nvSpPr>
          <p:cNvPr id="7179" name="TextBox 7178">
            <a:extLst>
              <a:ext uri="{FF2B5EF4-FFF2-40B4-BE49-F238E27FC236}">
                <a16:creationId xmlns:a16="http://schemas.microsoft.com/office/drawing/2014/main" id="{D1E89BA0-942D-7C7C-E1EC-11716A20E2A5}"/>
              </a:ext>
            </a:extLst>
          </p:cNvPr>
          <p:cNvSpPr txBox="1"/>
          <p:nvPr/>
        </p:nvSpPr>
        <p:spPr>
          <a:xfrm>
            <a:off x="1622425" y="3367088"/>
            <a:ext cx="393056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↓</a:t>
            </a:r>
          </a:p>
        </p:txBody>
      </p:sp>
      <p:cxnSp>
        <p:nvCxnSpPr>
          <p:cNvPr id="7181" name="Straight Arrow Connector 7180">
            <a:extLst>
              <a:ext uri="{FF2B5EF4-FFF2-40B4-BE49-F238E27FC236}">
                <a16:creationId xmlns:a16="http://schemas.microsoft.com/office/drawing/2014/main" id="{BFA5C018-BC12-F6C1-754C-E6A7D26EE4E7}"/>
              </a:ext>
            </a:extLst>
          </p:cNvPr>
          <p:cNvCxnSpPr>
            <a:cxnSpLocks/>
          </p:cNvCxnSpPr>
          <p:nvPr/>
        </p:nvCxnSpPr>
        <p:spPr>
          <a:xfrm>
            <a:off x="3294063" y="2106613"/>
            <a:ext cx="1196975" cy="0"/>
          </a:xfrm>
          <a:prstGeom prst="straightConnector1">
            <a:avLst/>
          </a:prstGeom>
          <a:ln>
            <a:solidFill>
              <a:schemeClr val="bg2">
                <a:lumMod val="50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182" name="Straight Arrow Connector 7181">
            <a:extLst>
              <a:ext uri="{FF2B5EF4-FFF2-40B4-BE49-F238E27FC236}">
                <a16:creationId xmlns:a16="http://schemas.microsoft.com/office/drawing/2014/main" id="{B2756653-5053-EE1A-32A7-50B36B45E8ED}"/>
              </a:ext>
            </a:extLst>
          </p:cNvPr>
          <p:cNvCxnSpPr>
            <a:cxnSpLocks/>
          </p:cNvCxnSpPr>
          <p:nvPr/>
        </p:nvCxnSpPr>
        <p:spPr>
          <a:xfrm flipH="1">
            <a:off x="7680325" y="2100263"/>
            <a:ext cx="1196975" cy="0"/>
          </a:xfrm>
          <a:prstGeom prst="straightConnector1">
            <a:avLst/>
          </a:prstGeom>
          <a:ln>
            <a:solidFill>
              <a:schemeClr val="bg2">
                <a:lumMod val="50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7" grpId="0" animBg="1"/>
      <p:bldP spid="39" grpId="0" animBg="1"/>
      <p:bldP spid="41" grpId="0" animBg="1"/>
      <p:bldP spid="51" grpId="0" animBg="1"/>
      <p:bldP spid="53" grpId="0" animBg="1"/>
      <p:bldP spid="55" grpId="0" animBg="1"/>
      <p:bldP spid="57" grpId="0" animBg="1"/>
      <p:bldP spid="59" grpId="0" animBg="1"/>
      <p:bldP spid="61" grpId="0" animBg="1"/>
      <p:bldP spid="63" grpId="0" animBg="1"/>
      <p:bldP spid="7168" grpId="0"/>
      <p:bldP spid="7170" grpId="0"/>
      <p:bldP spid="7172" grpId="0"/>
      <p:bldP spid="7175" grpId="0"/>
      <p:bldP spid="7177" grpId="0"/>
      <p:bldP spid="717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3" name="TextBox 9">
            <a:extLst>
              <a:ext uri="{FF2B5EF4-FFF2-40B4-BE49-F238E27FC236}">
                <a16:creationId xmlns:a16="http://schemas.microsoft.com/office/drawing/2014/main" id="{8AE4F071-1F53-645C-9505-B6B30AC83D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0738" y="1184275"/>
            <a:ext cx="10550525" cy="5078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54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Across every model and context, the outcome and the political condition that produced it are indivisible. To evaluate bilingual education without political analysis is incomplete and not rigorous.</a:t>
            </a:r>
            <a:endParaRPr lang="en-US" altLang="en-US" sz="54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FB88C4F-8E99-5788-BE35-9A38F90B4461}"/>
              </a:ext>
            </a:extLst>
          </p:cNvPr>
          <p:cNvSpPr txBox="1"/>
          <p:nvPr/>
        </p:nvSpPr>
        <p:spPr>
          <a:xfrm>
            <a:off x="5272088" y="595313"/>
            <a:ext cx="1647825" cy="2778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spc="300" dirty="0">
                <a:solidFill>
                  <a:srgbClr val="8B848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</a:t>
            </a:r>
            <a:endParaRPr lang="en-GB" sz="1200" b="1" spc="300" dirty="0">
              <a:solidFill>
                <a:srgbClr val="8B848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0BD2FAE-DA7D-463B-5BA2-6EB69B29FF11}"/>
              </a:ext>
            </a:extLst>
          </p:cNvPr>
          <p:cNvSpPr/>
          <p:nvPr/>
        </p:nvSpPr>
        <p:spPr>
          <a:xfrm>
            <a:off x="0" y="-34925"/>
            <a:ext cx="12192000" cy="207963"/>
          </a:xfrm>
          <a:prstGeom prst="rect">
            <a:avLst/>
          </a:prstGeom>
          <a:gradFill flip="none" rotWithShape="1">
            <a:gsLst>
              <a:gs pos="0">
                <a:srgbClr val="FF0000"/>
              </a:gs>
              <a:gs pos="68000">
                <a:schemeClr val="accent4"/>
              </a:gs>
              <a:gs pos="36000">
                <a:srgbClr val="FFFF00"/>
              </a:gs>
              <a:gs pos="100000">
                <a:schemeClr val="accent6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5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3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6475</TotalTime>
  <Words>887</Words>
  <Application>Microsoft Office PowerPoint</Application>
  <PresentationFormat>Widescreen</PresentationFormat>
  <Paragraphs>269</Paragraphs>
  <Slides>16</Slides>
  <Notes>9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Calibri</vt:lpstr>
      <vt:lpstr>Aptos</vt:lpstr>
      <vt:lpstr>Jost</vt:lpstr>
      <vt:lpstr>Times New Roman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Kamila Notario</dc:creator>
  <cp:lastModifiedBy>Kamila Notario Galaj (2526802)</cp:lastModifiedBy>
  <cp:revision>74</cp:revision>
  <dcterms:created xsi:type="dcterms:W3CDTF">2026-04-29T17:31:28Z</dcterms:created>
  <dcterms:modified xsi:type="dcterms:W3CDTF">2026-07-15T07:54:28Z</dcterms:modified>
</cp:coreProperties>
</file>