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60" r:id="rId14"/>
    <p:sldId id="272" r:id="rId15"/>
    <p:sldId id="273" r:id="rId16"/>
    <p:sldId id="279" r:id="rId17"/>
    <p:sldId id="280" r:id="rId18"/>
    <p:sldId id="275" r:id="rId19"/>
    <p:sldId id="276" r:id="rId20"/>
    <p:sldId id="277" r:id="rId21"/>
    <p:sldId id="278" r:id="rId22"/>
    <p:sldId id="281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4FE57F7-A628-416C-81A4-943C2F27D4BA}">
          <p14:sldIdLst>
            <p14:sldId id="256"/>
            <p14:sldId id="257"/>
            <p14:sldId id="258"/>
          </p14:sldIdLst>
        </p14:section>
        <p14:section name="Mikel" id="{23D336E8-47DE-462B-B24E-5B556DD549AF}">
          <p14:sldIdLst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</p14:sldIdLst>
        </p14:section>
        <p14:section name="Callum" id="{3DD61632-EB00-4430-8B2B-90B96AF9ECCE}">
          <p14:sldIdLst>
            <p14:sldId id="260"/>
            <p14:sldId id="272"/>
            <p14:sldId id="273"/>
            <p14:sldId id="279"/>
            <p14:sldId id="280"/>
          </p14:sldIdLst>
        </p14:section>
        <p14:section name="Oscar" id="{0C6B1686-621A-4401-8DF5-834A9C4404CA}">
          <p14:sldIdLst>
            <p14:sldId id="275"/>
            <p14:sldId id="276"/>
            <p14:sldId id="277"/>
            <p14:sldId id="278"/>
          </p14:sldIdLst>
        </p14:section>
        <p14:section name="END" id="{096F2910-12C5-4A32-8E6F-F04935F8D79F}">
          <p14:sldIdLst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35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EE64DE-DAD4-0ACB-B616-8320FF957650}" v="10" dt="2026-03-24T21:11:50.010"/>
    <p1510:client id="{573F53BF-5598-E678-5A52-19B8CB21D84D}" v="8" dt="2026-03-24T20:31:34.104"/>
    <p1510:client id="{5E3EF0B7-9632-543F-1E40-39C8050ADDE8}" v="147" dt="2026-03-24T22:11:13.294"/>
    <p1510:client id="{E0B7D586-CC7A-47FD-ABF9-23619A50C9D5}" v="336" dt="2026-03-24T22:47:41.353"/>
    <p1510:client id="{F24CB966-0D0A-49F1-A24F-3F35237440DF}" v="2033" dt="2026-03-24T23:18:39.5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image" Target="../media/image32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image" Target="../media/image32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F0D34-EA19-4F92-82CD-59EF2D1DB06F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F5A908-7F2E-464B-A8F8-B9D8027AB68A}">
      <dgm:prSet phldrT="[Text]" phldr="0"/>
      <dgm:spPr>
        <a:solidFill>
          <a:srgbClr val="353537"/>
        </a:solidFill>
      </dgm:spPr>
      <dgm:t>
        <a:bodyPr/>
        <a:lstStyle/>
        <a:p>
          <a:r>
            <a:rPr lang="en-GB"/>
            <a:t>Stepper Motor</a:t>
          </a:r>
        </a:p>
      </dgm:t>
    </dgm:pt>
    <dgm:pt modelId="{296F9559-D0B0-4BB1-9856-674914D1906E}" type="parTrans" cxnId="{4FF34D66-DD38-4309-B5D0-E2C1B45F8101}">
      <dgm:prSet/>
      <dgm:spPr/>
      <dgm:t>
        <a:bodyPr/>
        <a:lstStyle/>
        <a:p>
          <a:endParaRPr lang="en-GB"/>
        </a:p>
      </dgm:t>
    </dgm:pt>
    <dgm:pt modelId="{F04291FC-861E-44F1-A74B-1FBD6ACB6E16}" type="sibTrans" cxnId="{4FF34D66-DD38-4309-B5D0-E2C1B45F8101}">
      <dgm:prSet/>
      <dgm:spPr/>
      <dgm:t>
        <a:bodyPr/>
        <a:lstStyle/>
        <a:p>
          <a:endParaRPr lang="en-GB"/>
        </a:p>
      </dgm:t>
    </dgm:pt>
    <dgm:pt modelId="{8BFBD0D0-B989-4DD3-918F-66288DB85784}">
      <dgm:prSet phldrT="[Text]" phldr="0"/>
      <dgm:spPr>
        <a:solidFill>
          <a:srgbClr val="353537"/>
        </a:solidFill>
      </dgm:spPr>
      <dgm:t>
        <a:bodyPr/>
        <a:lstStyle/>
        <a:p>
          <a:r>
            <a:rPr lang="en-GB"/>
            <a:t>Linear Actuator</a:t>
          </a:r>
        </a:p>
      </dgm:t>
    </dgm:pt>
    <dgm:pt modelId="{889F8798-A130-46C9-8C2A-005C30740C8E}" type="parTrans" cxnId="{DC99EB66-6D62-4EA2-A394-124B8710B564}">
      <dgm:prSet/>
      <dgm:spPr/>
      <dgm:t>
        <a:bodyPr/>
        <a:lstStyle/>
        <a:p>
          <a:endParaRPr lang="en-GB"/>
        </a:p>
      </dgm:t>
    </dgm:pt>
    <dgm:pt modelId="{84A59E57-F799-486B-B1D0-02798E41C852}" type="sibTrans" cxnId="{DC99EB66-6D62-4EA2-A394-124B8710B564}">
      <dgm:prSet/>
      <dgm:spPr/>
      <dgm:t>
        <a:bodyPr/>
        <a:lstStyle/>
        <a:p>
          <a:endParaRPr lang="en-GB"/>
        </a:p>
      </dgm:t>
    </dgm:pt>
    <dgm:pt modelId="{02E9D052-B891-4EBB-B336-A448AC6B5047}">
      <dgm:prSet phldrT="[Text]" phldr="0"/>
      <dgm:spPr>
        <a:solidFill>
          <a:srgbClr val="353537"/>
        </a:solidFill>
      </dgm:spPr>
      <dgm:t>
        <a:bodyPr/>
        <a:lstStyle/>
        <a:p>
          <a:r>
            <a:rPr lang="en-GB"/>
            <a:t>Servo Motor</a:t>
          </a:r>
        </a:p>
      </dgm:t>
    </dgm:pt>
    <dgm:pt modelId="{FF9C70D3-0FF1-4601-B0EE-4AD06AD04DA3}" type="parTrans" cxnId="{1BC73B7E-604F-48E0-A71B-D44D567CB786}">
      <dgm:prSet/>
      <dgm:spPr/>
      <dgm:t>
        <a:bodyPr/>
        <a:lstStyle/>
        <a:p>
          <a:endParaRPr lang="en-GB"/>
        </a:p>
      </dgm:t>
    </dgm:pt>
    <dgm:pt modelId="{56C5589E-1D93-4576-925C-BC3981383F5D}" type="sibTrans" cxnId="{1BC73B7E-604F-48E0-A71B-D44D567CB786}">
      <dgm:prSet/>
      <dgm:spPr/>
      <dgm:t>
        <a:bodyPr/>
        <a:lstStyle/>
        <a:p>
          <a:endParaRPr lang="en-GB"/>
        </a:p>
      </dgm:t>
    </dgm:pt>
    <dgm:pt modelId="{E8427971-0075-4246-AA13-1177D21A4093}">
      <dgm:prSet/>
      <dgm:spPr>
        <a:solidFill>
          <a:srgbClr val="353537"/>
        </a:solidFill>
      </dgm:spPr>
      <dgm:t>
        <a:bodyPr/>
        <a:lstStyle/>
        <a:p>
          <a:r>
            <a:rPr lang="en-GB"/>
            <a:t>Cheap</a:t>
          </a:r>
        </a:p>
      </dgm:t>
    </dgm:pt>
    <dgm:pt modelId="{AA1A080B-7C8A-4DEE-AE6B-E777CB4A1022}" type="parTrans" cxnId="{F04BC443-859D-4295-8C71-7E41F92A37CF}">
      <dgm:prSet/>
      <dgm:spPr/>
      <dgm:t>
        <a:bodyPr/>
        <a:lstStyle/>
        <a:p>
          <a:endParaRPr lang="en-GB"/>
        </a:p>
      </dgm:t>
    </dgm:pt>
    <dgm:pt modelId="{C720B4E1-D65E-48E9-8663-0EF00147AD2D}" type="sibTrans" cxnId="{F04BC443-859D-4295-8C71-7E41F92A37CF}">
      <dgm:prSet/>
      <dgm:spPr/>
      <dgm:t>
        <a:bodyPr/>
        <a:lstStyle/>
        <a:p>
          <a:endParaRPr lang="en-GB"/>
        </a:p>
      </dgm:t>
    </dgm:pt>
    <dgm:pt modelId="{67FB5E41-C0D6-405A-BC51-A7C719B61BEA}">
      <dgm:prSet/>
      <dgm:spPr>
        <a:solidFill>
          <a:srgbClr val="353537"/>
        </a:solidFill>
      </dgm:spPr>
      <dgm:t>
        <a:bodyPr/>
        <a:lstStyle/>
        <a:p>
          <a:r>
            <a:rPr lang="en-GB"/>
            <a:t>Compact</a:t>
          </a:r>
        </a:p>
      </dgm:t>
    </dgm:pt>
    <dgm:pt modelId="{61C39564-DEAE-4A1A-88C5-DD76FC1CBE43}" type="parTrans" cxnId="{A7DD3943-1DA3-47C0-AF52-6E8E1C200516}">
      <dgm:prSet/>
      <dgm:spPr/>
      <dgm:t>
        <a:bodyPr/>
        <a:lstStyle/>
        <a:p>
          <a:endParaRPr lang="en-GB"/>
        </a:p>
      </dgm:t>
    </dgm:pt>
    <dgm:pt modelId="{D7BEE223-C224-444E-830C-152DD4D56723}" type="sibTrans" cxnId="{A7DD3943-1DA3-47C0-AF52-6E8E1C200516}">
      <dgm:prSet/>
      <dgm:spPr/>
      <dgm:t>
        <a:bodyPr/>
        <a:lstStyle/>
        <a:p>
          <a:endParaRPr lang="en-GB"/>
        </a:p>
      </dgm:t>
    </dgm:pt>
    <dgm:pt modelId="{F3AAD9D5-48DD-4F91-9FBD-693783E97A93}">
      <dgm:prSet/>
      <dgm:spPr>
        <a:solidFill>
          <a:srgbClr val="353537"/>
        </a:solidFill>
      </dgm:spPr>
      <dgm:t>
        <a:bodyPr/>
        <a:lstStyle/>
        <a:p>
          <a:r>
            <a:rPr lang="en-GB"/>
            <a:t>Low torque and higher speeds</a:t>
          </a:r>
        </a:p>
      </dgm:t>
    </dgm:pt>
    <dgm:pt modelId="{AAA3C311-5F34-4A8A-8762-A84BB249988B}" type="parTrans" cxnId="{E7B03193-4C4D-4D60-9C7A-74D880222EEB}">
      <dgm:prSet/>
      <dgm:spPr/>
      <dgm:t>
        <a:bodyPr/>
        <a:lstStyle/>
        <a:p>
          <a:endParaRPr lang="en-GB"/>
        </a:p>
      </dgm:t>
    </dgm:pt>
    <dgm:pt modelId="{44433BDD-2AEB-43F7-8ECF-C184A2736056}" type="sibTrans" cxnId="{E7B03193-4C4D-4D60-9C7A-74D880222EEB}">
      <dgm:prSet/>
      <dgm:spPr/>
      <dgm:t>
        <a:bodyPr/>
        <a:lstStyle/>
        <a:p>
          <a:endParaRPr lang="en-GB"/>
        </a:p>
      </dgm:t>
    </dgm:pt>
    <dgm:pt modelId="{9DAC02DA-387B-4096-BB4A-93138572C9BD}">
      <dgm:prSet/>
      <dgm:spPr>
        <a:solidFill>
          <a:srgbClr val="353537"/>
        </a:solidFill>
      </dgm:spPr>
      <dgm:t>
        <a:bodyPr/>
        <a:lstStyle/>
        <a:p>
          <a:r>
            <a:rPr lang="en-GB"/>
            <a:t>High load can cause motor to skip internally</a:t>
          </a:r>
        </a:p>
      </dgm:t>
    </dgm:pt>
    <dgm:pt modelId="{5C19F7A7-F41C-4909-96DB-A7F9EE96A3BB}" type="parTrans" cxnId="{22E39135-DBB6-4644-A315-1D830CFB86ED}">
      <dgm:prSet/>
      <dgm:spPr/>
      <dgm:t>
        <a:bodyPr/>
        <a:lstStyle/>
        <a:p>
          <a:endParaRPr lang="en-GB"/>
        </a:p>
      </dgm:t>
    </dgm:pt>
    <dgm:pt modelId="{95FE3465-D8AD-48A2-A5FA-EB6AE59E8F82}" type="sibTrans" cxnId="{22E39135-DBB6-4644-A315-1D830CFB86ED}">
      <dgm:prSet/>
      <dgm:spPr/>
      <dgm:t>
        <a:bodyPr/>
        <a:lstStyle/>
        <a:p>
          <a:endParaRPr lang="en-GB"/>
        </a:p>
      </dgm:t>
    </dgm:pt>
    <dgm:pt modelId="{B4A58225-7691-4F05-A001-C94C84F599B9}">
      <dgm:prSet/>
      <dgm:spPr>
        <a:solidFill>
          <a:srgbClr val="353537"/>
        </a:solidFill>
      </dgm:spPr>
      <dgm:t>
        <a:bodyPr/>
        <a:lstStyle/>
        <a:p>
          <a:r>
            <a:rPr lang="en-GB"/>
            <a:t>High force output</a:t>
          </a:r>
        </a:p>
      </dgm:t>
    </dgm:pt>
    <dgm:pt modelId="{AF477CF1-F16E-45F8-ABA9-390BEDDE192F}" type="parTrans" cxnId="{D91EE910-0271-4FD3-9C8F-77D2FE1489EF}">
      <dgm:prSet/>
      <dgm:spPr/>
      <dgm:t>
        <a:bodyPr/>
        <a:lstStyle/>
        <a:p>
          <a:endParaRPr lang="en-GB"/>
        </a:p>
      </dgm:t>
    </dgm:pt>
    <dgm:pt modelId="{32171745-9AAF-4B4C-B304-0CCC9E450051}" type="sibTrans" cxnId="{D91EE910-0271-4FD3-9C8F-77D2FE1489EF}">
      <dgm:prSet/>
      <dgm:spPr/>
      <dgm:t>
        <a:bodyPr/>
        <a:lstStyle/>
        <a:p>
          <a:endParaRPr lang="en-GB"/>
        </a:p>
      </dgm:t>
    </dgm:pt>
    <dgm:pt modelId="{C6FDA6FB-163A-463F-8732-B1F693AFCDF5}">
      <dgm:prSet/>
      <dgm:spPr>
        <a:solidFill>
          <a:srgbClr val="353537"/>
        </a:solidFill>
      </dgm:spPr>
      <dgm:t>
        <a:bodyPr/>
        <a:lstStyle/>
        <a:p>
          <a:r>
            <a:rPr lang="en-GB"/>
            <a:t>Relatively low price</a:t>
          </a:r>
        </a:p>
      </dgm:t>
    </dgm:pt>
    <dgm:pt modelId="{D675FBD7-4CF0-43FD-B7B1-6AA2B6FB522F}" type="parTrans" cxnId="{E19CC59C-3ACC-47FD-8A20-A35C4953EE19}">
      <dgm:prSet/>
      <dgm:spPr/>
      <dgm:t>
        <a:bodyPr/>
        <a:lstStyle/>
        <a:p>
          <a:endParaRPr lang="en-GB"/>
        </a:p>
      </dgm:t>
    </dgm:pt>
    <dgm:pt modelId="{529896C8-3C4F-429E-9285-CF2EEF387BB8}" type="sibTrans" cxnId="{E19CC59C-3ACC-47FD-8A20-A35C4953EE19}">
      <dgm:prSet/>
      <dgm:spPr/>
      <dgm:t>
        <a:bodyPr/>
        <a:lstStyle/>
        <a:p>
          <a:endParaRPr lang="en-GB"/>
        </a:p>
      </dgm:t>
    </dgm:pt>
    <dgm:pt modelId="{DF112836-53FA-4115-BD0D-B3292F355AE3}">
      <dgm:prSet/>
      <dgm:spPr>
        <a:solidFill>
          <a:srgbClr val="353537"/>
        </a:solidFill>
      </dgm:spPr>
      <dgm:t>
        <a:bodyPr/>
        <a:lstStyle/>
        <a:p>
          <a:r>
            <a:rPr lang="en-GB"/>
            <a:t>Requires linear potentiometer</a:t>
          </a:r>
        </a:p>
      </dgm:t>
    </dgm:pt>
    <dgm:pt modelId="{72F6E4E1-5B09-40BE-82CB-7138ABA48514}" type="parTrans" cxnId="{81461997-DE8F-4DD3-9FF5-6C7897FE3576}">
      <dgm:prSet/>
      <dgm:spPr/>
      <dgm:t>
        <a:bodyPr/>
        <a:lstStyle/>
        <a:p>
          <a:endParaRPr lang="en-GB"/>
        </a:p>
      </dgm:t>
    </dgm:pt>
    <dgm:pt modelId="{DB51298F-0D50-4EFD-8C01-2540756CEE4E}" type="sibTrans" cxnId="{81461997-DE8F-4DD3-9FF5-6C7897FE3576}">
      <dgm:prSet/>
      <dgm:spPr/>
      <dgm:t>
        <a:bodyPr/>
        <a:lstStyle/>
        <a:p>
          <a:endParaRPr lang="en-GB"/>
        </a:p>
      </dgm:t>
    </dgm:pt>
    <dgm:pt modelId="{9EF48CB1-5CE5-47C3-B4F3-72DDF574D323}">
      <dgm:prSet/>
      <dgm:spPr>
        <a:solidFill>
          <a:srgbClr val="353537"/>
        </a:solidFill>
      </dgm:spPr>
      <dgm:t>
        <a:bodyPr/>
        <a:lstStyle/>
        <a:p>
          <a:r>
            <a:rPr lang="en-GB"/>
            <a:t>Very slow speeds</a:t>
          </a:r>
        </a:p>
      </dgm:t>
    </dgm:pt>
    <dgm:pt modelId="{BD5E0449-A80D-4E80-A378-F37C7DEEC003}" type="parTrans" cxnId="{05C70ABE-CB9A-4EA7-8E61-E5B5D0C25CDA}">
      <dgm:prSet/>
      <dgm:spPr/>
      <dgm:t>
        <a:bodyPr/>
        <a:lstStyle/>
        <a:p>
          <a:endParaRPr lang="en-GB"/>
        </a:p>
      </dgm:t>
    </dgm:pt>
    <dgm:pt modelId="{07627487-C425-4D5D-BE67-C5892A8651F1}" type="sibTrans" cxnId="{05C70ABE-CB9A-4EA7-8E61-E5B5D0C25CDA}">
      <dgm:prSet/>
      <dgm:spPr/>
      <dgm:t>
        <a:bodyPr/>
        <a:lstStyle/>
        <a:p>
          <a:endParaRPr lang="en-GB"/>
        </a:p>
      </dgm:t>
    </dgm:pt>
    <dgm:pt modelId="{317F51CD-5D5A-41B5-8A74-216198EAD64A}">
      <dgm:prSet/>
      <dgm:spPr>
        <a:solidFill>
          <a:srgbClr val="353537"/>
        </a:solidFill>
      </dgm:spPr>
      <dgm:t>
        <a:bodyPr/>
        <a:lstStyle/>
        <a:p>
          <a:r>
            <a:rPr lang="en-GB"/>
            <a:t>Relatively cheap but more than stepper motor</a:t>
          </a:r>
        </a:p>
      </dgm:t>
    </dgm:pt>
    <dgm:pt modelId="{A6FAFB3B-FEFF-4AB3-AE46-C4FFE4FCC48E}" type="parTrans" cxnId="{FEBA854A-1CFE-4A92-993E-8435DC743ACF}">
      <dgm:prSet/>
      <dgm:spPr/>
      <dgm:t>
        <a:bodyPr/>
        <a:lstStyle/>
        <a:p>
          <a:endParaRPr lang="en-GB"/>
        </a:p>
      </dgm:t>
    </dgm:pt>
    <dgm:pt modelId="{DDDB0BB9-B464-4F1D-89FA-EB58388021BF}" type="sibTrans" cxnId="{FEBA854A-1CFE-4A92-993E-8435DC743ACF}">
      <dgm:prSet/>
      <dgm:spPr/>
      <dgm:t>
        <a:bodyPr/>
        <a:lstStyle/>
        <a:p>
          <a:endParaRPr lang="en-GB"/>
        </a:p>
      </dgm:t>
    </dgm:pt>
    <dgm:pt modelId="{F59A2E1E-DC85-403E-867C-505C8CBBE87C}">
      <dgm:prSet/>
      <dgm:spPr>
        <a:solidFill>
          <a:srgbClr val="353537"/>
        </a:solidFill>
      </dgm:spPr>
      <dgm:t>
        <a:bodyPr/>
        <a:lstStyle/>
        <a:p>
          <a:r>
            <a:rPr lang="en-GB"/>
            <a:t>Built in potentiometer to measure position</a:t>
          </a:r>
        </a:p>
      </dgm:t>
    </dgm:pt>
    <dgm:pt modelId="{89E8ED7A-FEF2-4228-BC21-532BCD241A80}" type="parTrans" cxnId="{8A2A53D6-7AD2-4356-BF13-41647450FA33}">
      <dgm:prSet/>
      <dgm:spPr/>
      <dgm:t>
        <a:bodyPr/>
        <a:lstStyle/>
        <a:p>
          <a:endParaRPr lang="en-GB"/>
        </a:p>
      </dgm:t>
    </dgm:pt>
    <dgm:pt modelId="{A30CD092-877D-45B3-B8C5-8A6198D2444B}" type="sibTrans" cxnId="{8A2A53D6-7AD2-4356-BF13-41647450FA33}">
      <dgm:prSet/>
      <dgm:spPr/>
      <dgm:t>
        <a:bodyPr/>
        <a:lstStyle/>
        <a:p>
          <a:endParaRPr lang="en-GB"/>
        </a:p>
      </dgm:t>
    </dgm:pt>
    <dgm:pt modelId="{40F2816B-52DC-4855-A674-1BDB8C7FB79F}">
      <dgm:prSet/>
      <dgm:spPr>
        <a:solidFill>
          <a:srgbClr val="353537"/>
        </a:solidFill>
      </dgm:spPr>
      <dgm:t>
        <a:bodyPr/>
        <a:lstStyle/>
        <a:p>
          <a:r>
            <a:rPr lang="en-GB"/>
            <a:t>High torque and speed</a:t>
          </a:r>
        </a:p>
      </dgm:t>
    </dgm:pt>
    <dgm:pt modelId="{815277F5-F07B-4FBC-B5F4-F22065C558ED}" type="parTrans" cxnId="{FF694199-371D-4516-B9A7-F0E67AEB41B3}">
      <dgm:prSet/>
      <dgm:spPr/>
      <dgm:t>
        <a:bodyPr/>
        <a:lstStyle/>
        <a:p>
          <a:endParaRPr lang="en-GB"/>
        </a:p>
      </dgm:t>
    </dgm:pt>
    <dgm:pt modelId="{DEEB050B-136A-4DF1-9550-87265EB3672C}" type="sibTrans" cxnId="{FF694199-371D-4516-B9A7-F0E67AEB41B3}">
      <dgm:prSet/>
      <dgm:spPr/>
      <dgm:t>
        <a:bodyPr/>
        <a:lstStyle/>
        <a:p>
          <a:endParaRPr lang="en-GB"/>
        </a:p>
      </dgm:t>
    </dgm:pt>
    <dgm:pt modelId="{B50EB8FC-472B-4C34-9E53-3C8097E8E7C8}" type="pres">
      <dgm:prSet presAssocID="{62BF0D34-EA19-4F92-82CD-59EF2D1DB06F}" presName="linear" presStyleCnt="0">
        <dgm:presLayoutVars>
          <dgm:dir/>
          <dgm:resizeHandles val="exact"/>
        </dgm:presLayoutVars>
      </dgm:prSet>
      <dgm:spPr/>
    </dgm:pt>
    <dgm:pt modelId="{2CCF91D2-C502-4BA9-B140-32A10955C6A0}" type="pres">
      <dgm:prSet presAssocID="{D4F5A908-7F2E-464B-A8F8-B9D8027AB68A}" presName="comp" presStyleCnt="0"/>
      <dgm:spPr/>
    </dgm:pt>
    <dgm:pt modelId="{E39F810E-DFDA-4F7C-9A30-1E87E7D396E9}" type="pres">
      <dgm:prSet presAssocID="{D4F5A908-7F2E-464B-A8F8-B9D8027AB68A}" presName="box" presStyleLbl="node1" presStyleIdx="0" presStyleCnt="3"/>
      <dgm:spPr/>
    </dgm:pt>
    <dgm:pt modelId="{FB8C74E7-8356-4066-A9A6-336B89556823}" type="pres">
      <dgm:prSet presAssocID="{D4F5A908-7F2E-464B-A8F8-B9D8027AB68A}" presName="img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extLst>
        <a:ext uri="{E40237B7-FDA0-4F09-8148-C483321AD2D9}">
          <dgm14:cNvPr xmlns:dgm14="http://schemas.microsoft.com/office/drawing/2010/diagram" id="0" name="" descr="Small Reduction Stepper Motor - 5VDC 32-Step 1/16 Gearing">
            <a:extLst>
              <a:ext uri="{FF2B5EF4-FFF2-40B4-BE49-F238E27FC236}">
                <a16:creationId xmlns:a16="http://schemas.microsoft.com/office/drawing/2014/main" id="{0B2E7068-BE15-C652-7C21-0FB24826A477}"/>
              </a:ext>
            </a:extLst>
          </dgm14:cNvPr>
        </a:ext>
      </dgm:extLst>
    </dgm:pt>
    <dgm:pt modelId="{82534DE5-1B91-4696-8963-2C219954C4D2}" type="pres">
      <dgm:prSet presAssocID="{D4F5A908-7F2E-464B-A8F8-B9D8027AB68A}" presName="text" presStyleLbl="node1" presStyleIdx="0" presStyleCnt="3">
        <dgm:presLayoutVars>
          <dgm:bulletEnabled val="1"/>
        </dgm:presLayoutVars>
      </dgm:prSet>
      <dgm:spPr/>
    </dgm:pt>
    <dgm:pt modelId="{78D519EC-228B-417A-84D5-9494FAD5B248}" type="pres">
      <dgm:prSet presAssocID="{F04291FC-861E-44F1-A74B-1FBD6ACB6E16}" presName="spacer" presStyleCnt="0"/>
      <dgm:spPr/>
    </dgm:pt>
    <dgm:pt modelId="{C043F9D5-0D03-4EC6-991B-17D267ABB3C6}" type="pres">
      <dgm:prSet presAssocID="{8BFBD0D0-B989-4DD3-918F-66288DB85784}" presName="comp" presStyleCnt="0"/>
      <dgm:spPr/>
    </dgm:pt>
    <dgm:pt modelId="{8DA3FD64-F854-47AB-95C0-2BF80F5F8253}" type="pres">
      <dgm:prSet presAssocID="{8BFBD0D0-B989-4DD3-918F-66288DB85784}" presName="box" presStyleLbl="node1" presStyleIdx="1" presStyleCnt="3"/>
      <dgm:spPr/>
    </dgm:pt>
    <dgm:pt modelId="{32F7328D-5A6E-4178-A3C9-016F274D0E43}" type="pres">
      <dgm:prSet presAssocID="{8BFBD0D0-B989-4DD3-918F-66288DB85784}" presName="img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</dgm:spPr>
      <dgm:extLst>
        <a:ext uri="{E40237B7-FDA0-4F09-8148-C483321AD2D9}">
          <dgm14:cNvPr xmlns:dgm14="http://schemas.microsoft.com/office/drawing/2010/diagram" id="0" name="" descr="RS PRO 50 mm, 500N 24 V dc 14.6mm/s">
            <a:extLst>
              <a:ext uri="{FF2B5EF4-FFF2-40B4-BE49-F238E27FC236}">
                <a16:creationId xmlns:a16="http://schemas.microsoft.com/office/drawing/2014/main" id="{EB230414-9DB1-7C81-87BA-FD7C7C48754F}"/>
              </a:ext>
            </a:extLst>
          </dgm14:cNvPr>
        </a:ext>
      </dgm:extLst>
    </dgm:pt>
    <dgm:pt modelId="{5C9C7891-5C40-4BA3-9510-808F8BAE51A6}" type="pres">
      <dgm:prSet presAssocID="{8BFBD0D0-B989-4DD3-918F-66288DB85784}" presName="text" presStyleLbl="node1" presStyleIdx="1" presStyleCnt="3">
        <dgm:presLayoutVars>
          <dgm:bulletEnabled val="1"/>
        </dgm:presLayoutVars>
      </dgm:prSet>
      <dgm:spPr/>
    </dgm:pt>
    <dgm:pt modelId="{3413E4F8-95CA-45ED-9AC9-41E3A6AD7C42}" type="pres">
      <dgm:prSet presAssocID="{84A59E57-F799-486B-B1D0-02798E41C852}" presName="spacer" presStyleCnt="0"/>
      <dgm:spPr/>
    </dgm:pt>
    <dgm:pt modelId="{08B45D00-31F0-478C-BB9A-94909CA195A9}" type="pres">
      <dgm:prSet presAssocID="{02E9D052-B891-4EBB-B336-A448AC6B5047}" presName="comp" presStyleCnt="0"/>
      <dgm:spPr/>
    </dgm:pt>
    <dgm:pt modelId="{F7875085-5913-4281-B84A-B6C08D9B31F1}" type="pres">
      <dgm:prSet presAssocID="{02E9D052-B891-4EBB-B336-A448AC6B5047}" presName="box" presStyleLbl="node1" presStyleIdx="2" presStyleCnt="3" custLinFactNeighborY="18595"/>
      <dgm:spPr/>
    </dgm:pt>
    <dgm:pt modelId="{CE3BC527-4450-4A72-9085-5CE1E0937A20}" type="pres">
      <dgm:prSet presAssocID="{02E9D052-B891-4EBB-B336-A448AC6B5047}" presName="img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extLst>
        <a:ext uri="{E40237B7-FDA0-4F09-8148-C483321AD2D9}">
          <dgm14:cNvPr xmlns:dgm14="http://schemas.microsoft.com/office/drawing/2010/diagram" id="0" name="" descr="TowerPro Servo Motor - SG90-HV (continuous rotation) - The Pi Hut">
            <a:extLst>
              <a:ext uri="{FF2B5EF4-FFF2-40B4-BE49-F238E27FC236}">
                <a16:creationId xmlns:a16="http://schemas.microsoft.com/office/drawing/2014/main" id="{D26AA6AC-5BBB-20AB-7533-D734904B45B8}"/>
              </a:ext>
            </a:extLst>
          </dgm14:cNvPr>
        </a:ext>
      </dgm:extLst>
    </dgm:pt>
    <dgm:pt modelId="{194DCEC2-F1B1-406D-9D7F-A88F9E51749A}" type="pres">
      <dgm:prSet presAssocID="{02E9D052-B891-4EBB-B336-A448AC6B5047}" presName="text" presStyleLbl="node1" presStyleIdx="2" presStyleCnt="3">
        <dgm:presLayoutVars>
          <dgm:bulletEnabled val="1"/>
        </dgm:presLayoutVars>
      </dgm:prSet>
      <dgm:spPr/>
    </dgm:pt>
  </dgm:ptLst>
  <dgm:cxnLst>
    <dgm:cxn modelId="{B3AEE001-FBB5-4828-AC92-BDCA04763B3A}" type="presOf" srcId="{E8427971-0075-4246-AA13-1177D21A4093}" destId="{82534DE5-1B91-4696-8963-2C219954C4D2}" srcOrd="1" destOrd="1" presId="urn:microsoft.com/office/officeart/2005/8/layout/vList4"/>
    <dgm:cxn modelId="{9CD4A502-BD0C-4185-B59E-8E02F15ABE06}" type="presOf" srcId="{02E9D052-B891-4EBB-B336-A448AC6B5047}" destId="{194DCEC2-F1B1-406D-9D7F-A88F9E51749A}" srcOrd="1" destOrd="0" presId="urn:microsoft.com/office/officeart/2005/8/layout/vList4"/>
    <dgm:cxn modelId="{45B6D510-BDA6-42CD-83E5-FCB6D78D4F29}" type="presOf" srcId="{317F51CD-5D5A-41B5-8A74-216198EAD64A}" destId="{194DCEC2-F1B1-406D-9D7F-A88F9E51749A}" srcOrd="1" destOrd="1" presId="urn:microsoft.com/office/officeart/2005/8/layout/vList4"/>
    <dgm:cxn modelId="{D91EE910-0271-4FD3-9C8F-77D2FE1489EF}" srcId="{8BFBD0D0-B989-4DD3-918F-66288DB85784}" destId="{B4A58225-7691-4F05-A001-C94C84F599B9}" srcOrd="0" destOrd="0" parTransId="{AF477CF1-F16E-45F8-ABA9-390BEDDE192F}" sibTransId="{32171745-9AAF-4B4C-B304-0CCC9E450051}"/>
    <dgm:cxn modelId="{93E81D16-D337-4E08-9890-E864FD0661D7}" type="presOf" srcId="{9EF48CB1-5CE5-47C3-B4F3-72DDF574D323}" destId="{8DA3FD64-F854-47AB-95C0-2BF80F5F8253}" srcOrd="0" destOrd="4" presId="urn:microsoft.com/office/officeart/2005/8/layout/vList4"/>
    <dgm:cxn modelId="{8FBE3020-CC17-4776-9BF8-D11178647A1E}" type="presOf" srcId="{C6FDA6FB-163A-463F-8732-B1F693AFCDF5}" destId="{5C9C7891-5C40-4BA3-9510-808F8BAE51A6}" srcOrd="1" destOrd="2" presId="urn:microsoft.com/office/officeart/2005/8/layout/vList4"/>
    <dgm:cxn modelId="{D581E225-55FB-4015-AB00-0D59CE0ED1E7}" type="presOf" srcId="{40F2816B-52DC-4855-A674-1BDB8C7FB79F}" destId="{194DCEC2-F1B1-406D-9D7F-A88F9E51749A}" srcOrd="1" destOrd="3" presId="urn:microsoft.com/office/officeart/2005/8/layout/vList4"/>
    <dgm:cxn modelId="{22E39135-DBB6-4644-A315-1D830CFB86ED}" srcId="{D4F5A908-7F2E-464B-A8F8-B9D8027AB68A}" destId="{9DAC02DA-387B-4096-BB4A-93138572C9BD}" srcOrd="3" destOrd="0" parTransId="{5C19F7A7-F41C-4909-96DB-A7F9EE96A3BB}" sibTransId="{95FE3465-D8AD-48A2-A5FA-EB6AE59E8F82}"/>
    <dgm:cxn modelId="{808C9B36-9076-4A5F-8EEC-65691EB5CF38}" type="presOf" srcId="{DF112836-53FA-4115-BD0D-B3292F355AE3}" destId="{5C9C7891-5C40-4BA3-9510-808F8BAE51A6}" srcOrd="1" destOrd="3" presId="urn:microsoft.com/office/officeart/2005/8/layout/vList4"/>
    <dgm:cxn modelId="{C990CA36-EAD5-404E-B056-97B00BF1196C}" type="presOf" srcId="{D4F5A908-7F2E-464B-A8F8-B9D8027AB68A}" destId="{82534DE5-1B91-4696-8963-2C219954C4D2}" srcOrd="1" destOrd="0" presId="urn:microsoft.com/office/officeart/2005/8/layout/vList4"/>
    <dgm:cxn modelId="{93997B5E-3773-4C9B-BECD-8D5DA3204EE1}" type="presOf" srcId="{B4A58225-7691-4F05-A001-C94C84F599B9}" destId="{5C9C7891-5C40-4BA3-9510-808F8BAE51A6}" srcOrd="1" destOrd="1" presId="urn:microsoft.com/office/officeart/2005/8/layout/vList4"/>
    <dgm:cxn modelId="{A7DD3943-1DA3-47C0-AF52-6E8E1C200516}" srcId="{D4F5A908-7F2E-464B-A8F8-B9D8027AB68A}" destId="{67FB5E41-C0D6-405A-BC51-A7C719B61BEA}" srcOrd="1" destOrd="0" parTransId="{61C39564-DEAE-4A1A-88C5-DD76FC1CBE43}" sibTransId="{D7BEE223-C224-444E-830C-152DD4D56723}"/>
    <dgm:cxn modelId="{F04BC443-859D-4295-8C71-7E41F92A37CF}" srcId="{D4F5A908-7F2E-464B-A8F8-B9D8027AB68A}" destId="{E8427971-0075-4246-AA13-1177D21A4093}" srcOrd="0" destOrd="0" parTransId="{AA1A080B-7C8A-4DEE-AE6B-E777CB4A1022}" sibTransId="{C720B4E1-D65E-48E9-8663-0EF00147AD2D}"/>
    <dgm:cxn modelId="{4FF34D66-DD38-4309-B5D0-E2C1B45F8101}" srcId="{62BF0D34-EA19-4F92-82CD-59EF2D1DB06F}" destId="{D4F5A908-7F2E-464B-A8F8-B9D8027AB68A}" srcOrd="0" destOrd="0" parTransId="{296F9559-D0B0-4BB1-9856-674914D1906E}" sibTransId="{F04291FC-861E-44F1-A74B-1FBD6ACB6E16}"/>
    <dgm:cxn modelId="{DC99EB66-6D62-4EA2-A394-124B8710B564}" srcId="{62BF0D34-EA19-4F92-82CD-59EF2D1DB06F}" destId="{8BFBD0D0-B989-4DD3-918F-66288DB85784}" srcOrd="1" destOrd="0" parTransId="{889F8798-A130-46C9-8C2A-005C30740C8E}" sibTransId="{84A59E57-F799-486B-B1D0-02798E41C852}"/>
    <dgm:cxn modelId="{06FE7F48-AD74-4A86-BCE4-068A5E09C8AE}" type="presOf" srcId="{C6FDA6FB-163A-463F-8732-B1F693AFCDF5}" destId="{8DA3FD64-F854-47AB-95C0-2BF80F5F8253}" srcOrd="0" destOrd="2" presId="urn:microsoft.com/office/officeart/2005/8/layout/vList4"/>
    <dgm:cxn modelId="{2CD9DE48-D888-4F9B-8B0E-A647C5E89198}" type="presOf" srcId="{8BFBD0D0-B989-4DD3-918F-66288DB85784}" destId="{5C9C7891-5C40-4BA3-9510-808F8BAE51A6}" srcOrd="1" destOrd="0" presId="urn:microsoft.com/office/officeart/2005/8/layout/vList4"/>
    <dgm:cxn modelId="{FEBA854A-1CFE-4A92-993E-8435DC743ACF}" srcId="{02E9D052-B891-4EBB-B336-A448AC6B5047}" destId="{317F51CD-5D5A-41B5-8A74-216198EAD64A}" srcOrd="0" destOrd="0" parTransId="{A6FAFB3B-FEFF-4AB3-AE46-C4FFE4FCC48E}" sibTransId="{DDDB0BB9-B464-4F1D-89FA-EB58388021BF}"/>
    <dgm:cxn modelId="{0638F86B-62FE-4671-B992-D01193E574FC}" type="presOf" srcId="{67FB5E41-C0D6-405A-BC51-A7C719B61BEA}" destId="{82534DE5-1B91-4696-8963-2C219954C4D2}" srcOrd="1" destOrd="2" presId="urn:microsoft.com/office/officeart/2005/8/layout/vList4"/>
    <dgm:cxn modelId="{6B800770-4322-455D-AD16-8663796A1285}" type="presOf" srcId="{F3AAD9D5-48DD-4F91-9FBD-693783E97A93}" destId="{E39F810E-DFDA-4F7C-9A30-1E87E7D396E9}" srcOrd="0" destOrd="3" presId="urn:microsoft.com/office/officeart/2005/8/layout/vList4"/>
    <dgm:cxn modelId="{82E24150-28AD-487D-8A9F-90E4555569A1}" type="presOf" srcId="{9DAC02DA-387B-4096-BB4A-93138572C9BD}" destId="{E39F810E-DFDA-4F7C-9A30-1E87E7D396E9}" srcOrd="0" destOrd="4" presId="urn:microsoft.com/office/officeart/2005/8/layout/vList4"/>
    <dgm:cxn modelId="{66FA8158-8F0E-4D69-80AD-12DE55A69B85}" type="presOf" srcId="{F3AAD9D5-48DD-4F91-9FBD-693783E97A93}" destId="{82534DE5-1B91-4696-8963-2C219954C4D2}" srcOrd="1" destOrd="3" presId="urn:microsoft.com/office/officeart/2005/8/layout/vList4"/>
    <dgm:cxn modelId="{69AEBA7C-0C6F-49ED-B40A-736C616FDD15}" type="presOf" srcId="{F59A2E1E-DC85-403E-867C-505C8CBBE87C}" destId="{194DCEC2-F1B1-406D-9D7F-A88F9E51749A}" srcOrd="1" destOrd="2" presId="urn:microsoft.com/office/officeart/2005/8/layout/vList4"/>
    <dgm:cxn modelId="{1BC73B7E-604F-48E0-A71B-D44D567CB786}" srcId="{62BF0D34-EA19-4F92-82CD-59EF2D1DB06F}" destId="{02E9D052-B891-4EBB-B336-A448AC6B5047}" srcOrd="2" destOrd="0" parTransId="{FF9C70D3-0FF1-4601-B0EE-4AD06AD04DA3}" sibTransId="{56C5589E-1D93-4576-925C-BC3981383F5D}"/>
    <dgm:cxn modelId="{590AB985-C46B-4443-966F-C14A92D131A8}" type="presOf" srcId="{D4F5A908-7F2E-464B-A8F8-B9D8027AB68A}" destId="{E39F810E-DFDA-4F7C-9A30-1E87E7D396E9}" srcOrd="0" destOrd="0" presId="urn:microsoft.com/office/officeart/2005/8/layout/vList4"/>
    <dgm:cxn modelId="{ECA8D78E-39A5-4E49-9ABF-A7FD734FAC76}" type="presOf" srcId="{9EF48CB1-5CE5-47C3-B4F3-72DDF574D323}" destId="{5C9C7891-5C40-4BA3-9510-808F8BAE51A6}" srcOrd="1" destOrd="4" presId="urn:microsoft.com/office/officeart/2005/8/layout/vList4"/>
    <dgm:cxn modelId="{C917A390-C74A-404C-B7B9-48EF4B35B22E}" type="presOf" srcId="{67FB5E41-C0D6-405A-BC51-A7C719B61BEA}" destId="{E39F810E-DFDA-4F7C-9A30-1E87E7D396E9}" srcOrd="0" destOrd="2" presId="urn:microsoft.com/office/officeart/2005/8/layout/vList4"/>
    <dgm:cxn modelId="{D2AF8892-144A-49F8-98BA-A3B3AF02FCE2}" type="presOf" srcId="{DF112836-53FA-4115-BD0D-B3292F355AE3}" destId="{8DA3FD64-F854-47AB-95C0-2BF80F5F8253}" srcOrd="0" destOrd="3" presId="urn:microsoft.com/office/officeart/2005/8/layout/vList4"/>
    <dgm:cxn modelId="{E7B03193-4C4D-4D60-9C7A-74D880222EEB}" srcId="{D4F5A908-7F2E-464B-A8F8-B9D8027AB68A}" destId="{F3AAD9D5-48DD-4F91-9FBD-693783E97A93}" srcOrd="2" destOrd="0" parTransId="{AAA3C311-5F34-4A8A-8762-A84BB249988B}" sibTransId="{44433BDD-2AEB-43F7-8ECF-C184A2736056}"/>
    <dgm:cxn modelId="{81461997-DE8F-4DD3-9FF5-6C7897FE3576}" srcId="{8BFBD0D0-B989-4DD3-918F-66288DB85784}" destId="{DF112836-53FA-4115-BD0D-B3292F355AE3}" srcOrd="2" destOrd="0" parTransId="{72F6E4E1-5B09-40BE-82CB-7138ABA48514}" sibTransId="{DB51298F-0D50-4EFD-8C01-2540756CEE4E}"/>
    <dgm:cxn modelId="{FF694199-371D-4516-B9A7-F0E67AEB41B3}" srcId="{02E9D052-B891-4EBB-B336-A448AC6B5047}" destId="{40F2816B-52DC-4855-A674-1BDB8C7FB79F}" srcOrd="2" destOrd="0" parTransId="{815277F5-F07B-4FBC-B5F4-F22065C558ED}" sibTransId="{DEEB050B-136A-4DF1-9550-87265EB3672C}"/>
    <dgm:cxn modelId="{E19CC59C-3ACC-47FD-8A20-A35C4953EE19}" srcId="{8BFBD0D0-B989-4DD3-918F-66288DB85784}" destId="{C6FDA6FB-163A-463F-8732-B1F693AFCDF5}" srcOrd="1" destOrd="0" parTransId="{D675FBD7-4CF0-43FD-B7B1-6AA2B6FB522F}" sibTransId="{529896C8-3C4F-429E-9285-CF2EEF387BB8}"/>
    <dgm:cxn modelId="{EAB02AA5-8686-46F9-93E9-56A9DB7472BB}" type="presOf" srcId="{02E9D052-B891-4EBB-B336-A448AC6B5047}" destId="{F7875085-5913-4281-B84A-B6C08D9B31F1}" srcOrd="0" destOrd="0" presId="urn:microsoft.com/office/officeart/2005/8/layout/vList4"/>
    <dgm:cxn modelId="{5413E0B9-E011-48F9-96A0-00352287FE22}" type="presOf" srcId="{62BF0D34-EA19-4F92-82CD-59EF2D1DB06F}" destId="{B50EB8FC-472B-4C34-9E53-3C8097E8E7C8}" srcOrd="0" destOrd="0" presId="urn:microsoft.com/office/officeart/2005/8/layout/vList4"/>
    <dgm:cxn modelId="{05C70ABE-CB9A-4EA7-8E61-E5B5D0C25CDA}" srcId="{8BFBD0D0-B989-4DD3-918F-66288DB85784}" destId="{9EF48CB1-5CE5-47C3-B4F3-72DDF574D323}" srcOrd="3" destOrd="0" parTransId="{BD5E0449-A80D-4E80-A378-F37C7DEEC003}" sibTransId="{07627487-C425-4D5D-BE67-C5892A8651F1}"/>
    <dgm:cxn modelId="{663D81C2-C130-4400-AE0A-B044193305A5}" type="presOf" srcId="{B4A58225-7691-4F05-A001-C94C84F599B9}" destId="{8DA3FD64-F854-47AB-95C0-2BF80F5F8253}" srcOrd="0" destOrd="1" presId="urn:microsoft.com/office/officeart/2005/8/layout/vList4"/>
    <dgm:cxn modelId="{EDBE75CE-FFB4-4F7C-B380-1AE844BB5E20}" type="presOf" srcId="{9DAC02DA-387B-4096-BB4A-93138572C9BD}" destId="{82534DE5-1B91-4696-8963-2C219954C4D2}" srcOrd="1" destOrd="4" presId="urn:microsoft.com/office/officeart/2005/8/layout/vList4"/>
    <dgm:cxn modelId="{1E723BD1-15BB-4657-AC5D-17D709E6DAA3}" type="presOf" srcId="{8BFBD0D0-B989-4DD3-918F-66288DB85784}" destId="{8DA3FD64-F854-47AB-95C0-2BF80F5F8253}" srcOrd="0" destOrd="0" presId="urn:microsoft.com/office/officeart/2005/8/layout/vList4"/>
    <dgm:cxn modelId="{2DE1DDD2-8FF3-4C4A-96F7-B7243B0E3D27}" type="presOf" srcId="{F59A2E1E-DC85-403E-867C-505C8CBBE87C}" destId="{F7875085-5913-4281-B84A-B6C08D9B31F1}" srcOrd="0" destOrd="2" presId="urn:microsoft.com/office/officeart/2005/8/layout/vList4"/>
    <dgm:cxn modelId="{8A2A53D6-7AD2-4356-BF13-41647450FA33}" srcId="{02E9D052-B891-4EBB-B336-A448AC6B5047}" destId="{F59A2E1E-DC85-403E-867C-505C8CBBE87C}" srcOrd="1" destOrd="0" parTransId="{89E8ED7A-FEF2-4228-BC21-532BCD241A80}" sibTransId="{A30CD092-877D-45B3-B8C5-8A6198D2444B}"/>
    <dgm:cxn modelId="{33AFDFEB-C36B-4A71-93D6-6A920878F181}" type="presOf" srcId="{40F2816B-52DC-4855-A674-1BDB8C7FB79F}" destId="{F7875085-5913-4281-B84A-B6C08D9B31F1}" srcOrd="0" destOrd="3" presId="urn:microsoft.com/office/officeart/2005/8/layout/vList4"/>
    <dgm:cxn modelId="{832360F3-DAAC-433E-B074-1A61B4DA5C69}" type="presOf" srcId="{E8427971-0075-4246-AA13-1177D21A4093}" destId="{E39F810E-DFDA-4F7C-9A30-1E87E7D396E9}" srcOrd="0" destOrd="1" presId="urn:microsoft.com/office/officeart/2005/8/layout/vList4"/>
    <dgm:cxn modelId="{518A4BF4-694C-45C7-8928-4122D1BF50A7}" type="presOf" srcId="{317F51CD-5D5A-41B5-8A74-216198EAD64A}" destId="{F7875085-5913-4281-B84A-B6C08D9B31F1}" srcOrd="0" destOrd="1" presId="urn:microsoft.com/office/officeart/2005/8/layout/vList4"/>
    <dgm:cxn modelId="{461D93ED-1C82-4BAB-8B30-9077BC30AE2A}" type="presParOf" srcId="{B50EB8FC-472B-4C34-9E53-3C8097E8E7C8}" destId="{2CCF91D2-C502-4BA9-B140-32A10955C6A0}" srcOrd="0" destOrd="0" presId="urn:microsoft.com/office/officeart/2005/8/layout/vList4"/>
    <dgm:cxn modelId="{84B85FFA-0712-40FD-8E0C-CA917568F238}" type="presParOf" srcId="{2CCF91D2-C502-4BA9-B140-32A10955C6A0}" destId="{E39F810E-DFDA-4F7C-9A30-1E87E7D396E9}" srcOrd="0" destOrd="0" presId="urn:microsoft.com/office/officeart/2005/8/layout/vList4"/>
    <dgm:cxn modelId="{055CA06A-B122-4370-B78E-D89E4C35A9B1}" type="presParOf" srcId="{2CCF91D2-C502-4BA9-B140-32A10955C6A0}" destId="{FB8C74E7-8356-4066-A9A6-336B89556823}" srcOrd="1" destOrd="0" presId="urn:microsoft.com/office/officeart/2005/8/layout/vList4"/>
    <dgm:cxn modelId="{099AA5E2-DEAC-45E6-8F2C-F2E225B6913A}" type="presParOf" srcId="{2CCF91D2-C502-4BA9-B140-32A10955C6A0}" destId="{82534DE5-1B91-4696-8963-2C219954C4D2}" srcOrd="2" destOrd="0" presId="urn:microsoft.com/office/officeart/2005/8/layout/vList4"/>
    <dgm:cxn modelId="{3652CD4F-C105-4FA2-9CB8-3CFD944CDDAF}" type="presParOf" srcId="{B50EB8FC-472B-4C34-9E53-3C8097E8E7C8}" destId="{78D519EC-228B-417A-84D5-9494FAD5B248}" srcOrd="1" destOrd="0" presId="urn:microsoft.com/office/officeart/2005/8/layout/vList4"/>
    <dgm:cxn modelId="{253060C2-1AF6-4C6B-8432-2DAC9DD577F6}" type="presParOf" srcId="{B50EB8FC-472B-4C34-9E53-3C8097E8E7C8}" destId="{C043F9D5-0D03-4EC6-991B-17D267ABB3C6}" srcOrd="2" destOrd="0" presId="urn:microsoft.com/office/officeart/2005/8/layout/vList4"/>
    <dgm:cxn modelId="{4974666F-F988-4D0D-A9DF-4293C906F6D8}" type="presParOf" srcId="{C043F9D5-0D03-4EC6-991B-17D267ABB3C6}" destId="{8DA3FD64-F854-47AB-95C0-2BF80F5F8253}" srcOrd="0" destOrd="0" presId="urn:microsoft.com/office/officeart/2005/8/layout/vList4"/>
    <dgm:cxn modelId="{D7545B74-C92A-4134-8B10-A90715BEC234}" type="presParOf" srcId="{C043F9D5-0D03-4EC6-991B-17D267ABB3C6}" destId="{32F7328D-5A6E-4178-A3C9-016F274D0E43}" srcOrd="1" destOrd="0" presId="urn:microsoft.com/office/officeart/2005/8/layout/vList4"/>
    <dgm:cxn modelId="{55E350B0-6CA1-4AA2-AB9D-19E2566BB014}" type="presParOf" srcId="{C043F9D5-0D03-4EC6-991B-17D267ABB3C6}" destId="{5C9C7891-5C40-4BA3-9510-808F8BAE51A6}" srcOrd="2" destOrd="0" presId="urn:microsoft.com/office/officeart/2005/8/layout/vList4"/>
    <dgm:cxn modelId="{C3C333EB-6ACF-40D0-AFE0-27D56864CF0C}" type="presParOf" srcId="{B50EB8FC-472B-4C34-9E53-3C8097E8E7C8}" destId="{3413E4F8-95CA-45ED-9AC9-41E3A6AD7C42}" srcOrd="3" destOrd="0" presId="urn:microsoft.com/office/officeart/2005/8/layout/vList4"/>
    <dgm:cxn modelId="{0B6894F3-112A-4658-BD57-1096F99A4846}" type="presParOf" srcId="{B50EB8FC-472B-4C34-9E53-3C8097E8E7C8}" destId="{08B45D00-31F0-478C-BB9A-94909CA195A9}" srcOrd="4" destOrd="0" presId="urn:microsoft.com/office/officeart/2005/8/layout/vList4"/>
    <dgm:cxn modelId="{A776D518-29F7-4607-ACB4-DB1D7DBCADCC}" type="presParOf" srcId="{08B45D00-31F0-478C-BB9A-94909CA195A9}" destId="{F7875085-5913-4281-B84A-B6C08D9B31F1}" srcOrd="0" destOrd="0" presId="urn:microsoft.com/office/officeart/2005/8/layout/vList4"/>
    <dgm:cxn modelId="{85103EF9-BC0D-445D-B319-484027AFCAB9}" type="presParOf" srcId="{08B45D00-31F0-478C-BB9A-94909CA195A9}" destId="{CE3BC527-4450-4A72-9085-5CE1E0937A20}" srcOrd="1" destOrd="0" presId="urn:microsoft.com/office/officeart/2005/8/layout/vList4"/>
    <dgm:cxn modelId="{2EA2FA78-1332-408A-B6B0-BCDF45080AE9}" type="presParOf" srcId="{08B45D00-31F0-478C-BB9A-94909CA195A9}" destId="{194DCEC2-F1B1-406D-9D7F-A88F9E51749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135D75-B230-420D-9F3F-1B3C461ECB4D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604E72A-47B4-409E-8F79-7DBDC54C6456}">
      <dgm:prSet phldrT="[Text]"/>
      <dgm:spPr/>
      <dgm:t>
        <a:bodyPr/>
        <a:lstStyle/>
        <a:p>
          <a:r>
            <a:rPr lang="en-GB"/>
            <a:t>33uf Capacitor</a:t>
          </a:r>
        </a:p>
      </dgm:t>
    </dgm:pt>
    <dgm:pt modelId="{870F9760-24EB-46E3-AB70-4ED650D687FD}" type="parTrans" cxnId="{C66A8FE9-6D4D-4777-813F-76AB13F8F913}">
      <dgm:prSet/>
      <dgm:spPr/>
      <dgm:t>
        <a:bodyPr/>
        <a:lstStyle/>
        <a:p>
          <a:endParaRPr lang="en-GB"/>
        </a:p>
      </dgm:t>
    </dgm:pt>
    <dgm:pt modelId="{68AB3C8D-8BA7-46F7-B810-F7AA3EE11F6F}" type="sibTrans" cxnId="{C66A8FE9-6D4D-4777-813F-76AB13F8F913}">
      <dgm:prSet/>
      <dgm:spPr/>
      <dgm:t>
        <a:bodyPr/>
        <a:lstStyle/>
        <a:p>
          <a:endParaRPr lang="en-GB"/>
        </a:p>
      </dgm:t>
    </dgm:pt>
    <dgm:pt modelId="{E58AAD18-4BC5-4A1C-BFCA-145994F5230B}">
      <dgm:prSet phldrT="[Text]" phldr="0"/>
      <dgm:spPr/>
      <dgm:t>
        <a:bodyPr/>
        <a:lstStyle/>
        <a:p>
          <a:r>
            <a:rPr lang="en-GB"/>
            <a:t>0.1uf Capacitor</a:t>
          </a:r>
        </a:p>
      </dgm:t>
    </dgm:pt>
    <dgm:pt modelId="{6354957B-DFBA-4F79-9435-166015F6E357}" type="parTrans" cxnId="{56B31CB6-8AF1-4B50-B66A-3A5D3A95FB7A}">
      <dgm:prSet/>
      <dgm:spPr/>
      <dgm:t>
        <a:bodyPr/>
        <a:lstStyle/>
        <a:p>
          <a:endParaRPr lang="en-GB"/>
        </a:p>
      </dgm:t>
    </dgm:pt>
    <dgm:pt modelId="{2FEB8B8F-0B0C-41DC-A0D1-D72E5D7FB5B3}" type="sibTrans" cxnId="{56B31CB6-8AF1-4B50-B66A-3A5D3A95FB7A}">
      <dgm:prSet/>
      <dgm:spPr/>
      <dgm:t>
        <a:bodyPr/>
        <a:lstStyle/>
        <a:p>
          <a:endParaRPr lang="en-GB"/>
        </a:p>
      </dgm:t>
    </dgm:pt>
    <dgm:pt modelId="{D450324A-6A40-4DBB-BB93-4F8CBB241833}">
      <dgm:prSet phldrT="[Text]" phldr="0"/>
      <dgm:spPr/>
      <dgm:t>
        <a:bodyPr/>
        <a:lstStyle/>
        <a:p>
          <a:r>
            <a:rPr lang="en-GB"/>
            <a:t>2.2uf Capacitor</a:t>
          </a:r>
        </a:p>
      </dgm:t>
    </dgm:pt>
    <dgm:pt modelId="{EEF4D890-4971-426B-AC30-1F316CD58A23}" type="parTrans" cxnId="{05FC237F-444C-4C7C-9CDA-9F8526D7A4F6}">
      <dgm:prSet/>
      <dgm:spPr/>
      <dgm:t>
        <a:bodyPr/>
        <a:lstStyle/>
        <a:p>
          <a:endParaRPr lang="en-GB"/>
        </a:p>
      </dgm:t>
    </dgm:pt>
    <dgm:pt modelId="{CEAB33B1-1B4E-494F-8DB6-FD644C382E99}" type="sibTrans" cxnId="{05FC237F-444C-4C7C-9CDA-9F8526D7A4F6}">
      <dgm:prSet/>
      <dgm:spPr/>
      <dgm:t>
        <a:bodyPr/>
        <a:lstStyle/>
        <a:p>
          <a:endParaRPr lang="en-GB"/>
        </a:p>
      </dgm:t>
    </dgm:pt>
    <dgm:pt modelId="{FF5A197C-052A-4CC4-A794-0087E22ED788}">
      <dgm:prSet/>
      <dgm:spPr/>
      <dgm:t>
        <a:bodyPr/>
        <a:lstStyle/>
        <a:p>
          <a:r>
            <a:rPr lang="en-GB"/>
            <a:t>Excessive noise</a:t>
          </a:r>
        </a:p>
      </dgm:t>
    </dgm:pt>
    <dgm:pt modelId="{A890EE66-4125-477C-9306-D53D9EB25FB6}" type="parTrans" cxnId="{C457EC0E-C98B-4CEB-AAFB-1C6F2028C75B}">
      <dgm:prSet/>
      <dgm:spPr/>
      <dgm:t>
        <a:bodyPr/>
        <a:lstStyle/>
        <a:p>
          <a:endParaRPr lang="en-GB"/>
        </a:p>
      </dgm:t>
    </dgm:pt>
    <dgm:pt modelId="{9BDA543F-9045-4009-9160-FE30D0482C26}" type="sibTrans" cxnId="{C457EC0E-C98B-4CEB-AAFB-1C6F2028C75B}">
      <dgm:prSet/>
      <dgm:spPr/>
      <dgm:t>
        <a:bodyPr/>
        <a:lstStyle/>
        <a:p>
          <a:endParaRPr lang="en-GB"/>
        </a:p>
      </dgm:t>
    </dgm:pt>
    <dgm:pt modelId="{795E735D-93D4-4274-894E-110B5E6351BD}">
      <dgm:prSet/>
      <dgm:spPr/>
      <dgm:t>
        <a:bodyPr/>
        <a:lstStyle/>
        <a:p>
          <a:r>
            <a:rPr lang="en-GB"/>
            <a:t>Loses peak of signal</a:t>
          </a:r>
        </a:p>
      </dgm:t>
    </dgm:pt>
    <dgm:pt modelId="{4739B594-40C4-44EF-A07D-D221C28C4D47}" type="parTrans" cxnId="{007C8A4D-0A8F-4709-99E0-F8EFE0292EF1}">
      <dgm:prSet/>
      <dgm:spPr/>
      <dgm:t>
        <a:bodyPr/>
        <a:lstStyle/>
        <a:p>
          <a:endParaRPr lang="en-GB"/>
        </a:p>
      </dgm:t>
    </dgm:pt>
    <dgm:pt modelId="{A8414F48-935B-46CE-BE24-610563AFCBBD}" type="sibTrans" cxnId="{007C8A4D-0A8F-4709-99E0-F8EFE0292EF1}">
      <dgm:prSet/>
      <dgm:spPr/>
      <dgm:t>
        <a:bodyPr/>
        <a:lstStyle/>
        <a:p>
          <a:endParaRPr lang="en-GB"/>
        </a:p>
      </dgm:t>
    </dgm:pt>
    <dgm:pt modelId="{C2192590-2509-4A8D-9BB2-0AB935A4F970}">
      <dgm:prSet/>
      <dgm:spPr/>
      <dgm:t>
        <a:bodyPr/>
        <a:lstStyle/>
        <a:p>
          <a:r>
            <a:rPr lang="en-GB"/>
            <a:t>Large amount of lag</a:t>
          </a:r>
        </a:p>
      </dgm:t>
    </dgm:pt>
    <dgm:pt modelId="{FEA5B71B-8114-424B-B161-BB5B88441779}" type="parTrans" cxnId="{AAFBE790-A7FF-4654-8A9B-DD6984DC6960}">
      <dgm:prSet/>
      <dgm:spPr/>
      <dgm:t>
        <a:bodyPr/>
        <a:lstStyle/>
        <a:p>
          <a:endParaRPr lang="en-GB"/>
        </a:p>
      </dgm:t>
    </dgm:pt>
    <dgm:pt modelId="{BF57B915-9023-4505-9CA8-BC47917F764C}" type="sibTrans" cxnId="{AAFBE790-A7FF-4654-8A9B-DD6984DC6960}">
      <dgm:prSet/>
      <dgm:spPr/>
      <dgm:t>
        <a:bodyPr/>
        <a:lstStyle/>
        <a:p>
          <a:endParaRPr lang="en-GB"/>
        </a:p>
      </dgm:t>
    </dgm:pt>
    <dgm:pt modelId="{6CC3EC62-1056-4FFF-9954-57DCCCAA14DD}">
      <dgm:prSet/>
      <dgm:spPr/>
      <dgm:t>
        <a:bodyPr/>
        <a:lstStyle/>
        <a:p>
          <a:r>
            <a:rPr lang="en-GB"/>
            <a:t>Acceptable amount of noise</a:t>
          </a:r>
        </a:p>
      </dgm:t>
    </dgm:pt>
    <dgm:pt modelId="{BDB7FF27-3B02-446C-807A-B96DBEED0FE9}" type="parTrans" cxnId="{5D1A9633-01FA-4D70-8813-0A3E4E27B7BF}">
      <dgm:prSet/>
      <dgm:spPr/>
      <dgm:t>
        <a:bodyPr/>
        <a:lstStyle/>
        <a:p>
          <a:endParaRPr lang="en-GB"/>
        </a:p>
      </dgm:t>
    </dgm:pt>
    <dgm:pt modelId="{74FC1DD0-3CBA-4B35-8BA4-46408D550C77}" type="sibTrans" cxnId="{5D1A9633-01FA-4D70-8813-0A3E4E27B7BF}">
      <dgm:prSet/>
      <dgm:spPr/>
      <dgm:t>
        <a:bodyPr/>
        <a:lstStyle/>
        <a:p>
          <a:endParaRPr lang="en-GB"/>
        </a:p>
      </dgm:t>
    </dgm:pt>
    <dgm:pt modelId="{5AF3758C-B3B9-4BFE-A4DB-B94CC43E2169}">
      <dgm:prSet/>
      <dgm:spPr/>
      <dgm:t>
        <a:bodyPr/>
        <a:lstStyle/>
        <a:p>
          <a:r>
            <a:rPr lang="en-GB"/>
            <a:t>Acceptable amount of lag</a:t>
          </a:r>
        </a:p>
      </dgm:t>
    </dgm:pt>
    <dgm:pt modelId="{A052731B-EF2C-4CA0-9905-8621F2850251}" type="parTrans" cxnId="{487F9342-FCE1-4158-A362-96BE4ED46114}">
      <dgm:prSet/>
      <dgm:spPr/>
      <dgm:t>
        <a:bodyPr/>
        <a:lstStyle/>
        <a:p>
          <a:endParaRPr lang="en-GB"/>
        </a:p>
      </dgm:t>
    </dgm:pt>
    <dgm:pt modelId="{86714682-1E27-4C42-A1FE-16D5FCA27592}" type="sibTrans" cxnId="{487F9342-FCE1-4158-A362-96BE4ED46114}">
      <dgm:prSet/>
      <dgm:spPr/>
      <dgm:t>
        <a:bodyPr/>
        <a:lstStyle/>
        <a:p>
          <a:endParaRPr lang="en-GB"/>
        </a:p>
      </dgm:t>
    </dgm:pt>
    <dgm:pt modelId="{7DF099A1-DA47-4B73-B8E2-E922209CC787}" type="pres">
      <dgm:prSet presAssocID="{27135D75-B230-420D-9F3F-1B3C461ECB4D}" presName="Name0" presStyleCnt="0">
        <dgm:presLayoutVars>
          <dgm:dir/>
          <dgm:resizeHandles val="exact"/>
        </dgm:presLayoutVars>
      </dgm:prSet>
      <dgm:spPr/>
    </dgm:pt>
    <dgm:pt modelId="{480D6D07-4B54-4F66-B8FC-854B35C6A89F}" type="pres">
      <dgm:prSet presAssocID="{E58AAD18-4BC5-4A1C-BFCA-145994F5230B}" presName="compNode" presStyleCnt="0"/>
      <dgm:spPr/>
    </dgm:pt>
    <dgm:pt modelId="{7FCDEC32-F40C-40DD-AD00-4CF84191E251}" type="pres">
      <dgm:prSet presAssocID="{E58AAD18-4BC5-4A1C-BFCA-145994F5230B}" presName="pictRect" presStyleLbl="node1" presStyleIdx="0" presStyleCnt="3"/>
      <dgm:spPr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</dgm:spPr>
    </dgm:pt>
    <dgm:pt modelId="{2E4C82D7-D1A4-4F31-A5EB-9E85564633D1}" type="pres">
      <dgm:prSet presAssocID="{E58AAD18-4BC5-4A1C-BFCA-145994F5230B}" presName="textRect" presStyleLbl="revTx" presStyleIdx="0" presStyleCnt="3">
        <dgm:presLayoutVars>
          <dgm:bulletEnabled val="1"/>
        </dgm:presLayoutVars>
      </dgm:prSet>
      <dgm:spPr/>
    </dgm:pt>
    <dgm:pt modelId="{0580DDA3-50DE-4EED-A26B-D5E6C9B3717A}" type="pres">
      <dgm:prSet presAssocID="{2FEB8B8F-0B0C-41DC-A0D1-D72E5D7FB5B3}" presName="sibTrans" presStyleLbl="sibTrans2D1" presStyleIdx="0" presStyleCnt="0"/>
      <dgm:spPr/>
    </dgm:pt>
    <dgm:pt modelId="{AF1D7662-F60E-4FEC-9DE9-8946D9493DD4}" type="pres">
      <dgm:prSet presAssocID="{D450324A-6A40-4DBB-BB93-4F8CBB241833}" presName="compNode" presStyleCnt="0"/>
      <dgm:spPr/>
    </dgm:pt>
    <dgm:pt modelId="{148E8016-65DA-4697-8BCD-6D3C6F4C876C}" type="pres">
      <dgm:prSet presAssocID="{D450324A-6A40-4DBB-BB93-4F8CBB241833}" presName="pictRect" presStyleLbl="node1" presStyleIdx="1" presStyleCnt="3"/>
      <dgm:spPr>
        <a:blipFill>
          <a:blip xmlns:r="http://schemas.openxmlformats.org/officeDocument/2006/relationships" r:embed="rId2"/>
          <a:srcRect/>
          <a:stretch>
            <a:fillRect l="-15000" r="-15000"/>
          </a:stretch>
        </a:blipFill>
      </dgm:spPr>
    </dgm:pt>
    <dgm:pt modelId="{D3B4FCCD-2748-439F-9217-A3522A24338D}" type="pres">
      <dgm:prSet presAssocID="{D450324A-6A40-4DBB-BB93-4F8CBB241833}" presName="textRect" presStyleLbl="revTx" presStyleIdx="1" presStyleCnt="3">
        <dgm:presLayoutVars>
          <dgm:bulletEnabled val="1"/>
        </dgm:presLayoutVars>
      </dgm:prSet>
      <dgm:spPr/>
    </dgm:pt>
    <dgm:pt modelId="{70D3AA9A-8EA2-4508-B063-B6EAB952544B}" type="pres">
      <dgm:prSet presAssocID="{CEAB33B1-1B4E-494F-8DB6-FD644C382E99}" presName="sibTrans" presStyleLbl="sibTrans2D1" presStyleIdx="0" presStyleCnt="0"/>
      <dgm:spPr/>
    </dgm:pt>
    <dgm:pt modelId="{0CAF656C-D079-4EED-BF89-B3725BC7ED8E}" type="pres">
      <dgm:prSet presAssocID="{0604E72A-47B4-409E-8F79-7DBDC54C6456}" presName="compNode" presStyleCnt="0"/>
      <dgm:spPr/>
    </dgm:pt>
    <dgm:pt modelId="{26522F8D-09A3-4229-8967-FE20AC77FF8E}" type="pres">
      <dgm:prSet presAssocID="{0604E72A-47B4-409E-8F79-7DBDC54C6456}" presName="pictRect" presStyleLbl="node1" presStyleIdx="2" presStyleCnt="3"/>
      <dgm:spPr>
        <a:blipFill>
          <a:blip xmlns:r="http://schemas.openxmlformats.org/officeDocument/2006/relationships" r:embed="rId3"/>
          <a:srcRect/>
          <a:stretch>
            <a:fillRect l="-15000" r="-15000"/>
          </a:stretch>
        </a:blipFill>
      </dgm:spPr>
    </dgm:pt>
    <dgm:pt modelId="{815F7B29-0805-4E63-9AA5-7FD27218E729}" type="pres">
      <dgm:prSet presAssocID="{0604E72A-47B4-409E-8F79-7DBDC54C6456}" presName="textRect" presStyleLbl="revTx" presStyleIdx="2" presStyleCnt="3">
        <dgm:presLayoutVars>
          <dgm:bulletEnabled val="1"/>
        </dgm:presLayoutVars>
      </dgm:prSet>
      <dgm:spPr/>
    </dgm:pt>
  </dgm:ptLst>
  <dgm:cxnLst>
    <dgm:cxn modelId="{A94E5903-7227-4B6A-918F-B0186D118420}" type="presOf" srcId="{D450324A-6A40-4DBB-BB93-4F8CBB241833}" destId="{D3B4FCCD-2748-439F-9217-A3522A24338D}" srcOrd="0" destOrd="0" presId="urn:microsoft.com/office/officeart/2005/8/layout/pList1"/>
    <dgm:cxn modelId="{C457EC0E-C98B-4CEB-AAFB-1C6F2028C75B}" srcId="{E58AAD18-4BC5-4A1C-BFCA-145994F5230B}" destId="{FF5A197C-052A-4CC4-A794-0087E22ED788}" srcOrd="0" destOrd="0" parTransId="{A890EE66-4125-477C-9306-D53D9EB25FB6}" sibTransId="{9BDA543F-9045-4009-9160-FE30D0482C26}"/>
    <dgm:cxn modelId="{1029F924-0973-439C-ABC0-44E4622AEC49}" type="presOf" srcId="{C2192590-2509-4A8D-9BB2-0AB935A4F970}" destId="{815F7B29-0805-4E63-9AA5-7FD27218E729}" srcOrd="0" destOrd="2" presId="urn:microsoft.com/office/officeart/2005/8/layout/pList1"/>
    <dgm:cxn modelId="{528A6130-B03A-4CF1-A90A-8F952629AA6E}" type="presOf" srcId="{2FEB8B8F-0B0C-41DC-A0D1-D72E5D7FB5B3}" destId="{0580DDA3-50DE-4EED-A26B-D5E6C9B3717A}" srcOrd="0" destOrd="0" presId="urn:microsoft.com/office/officeart/2005/8/layout/pList1"/>
    <dgm:cxn modelId="{5D1A9633-01FA-4D70-8813-0A3E4E27B7BF}" srcId="{D450324A-6A40-4DBB-BB93-4F8CBB241833}" destId="{6CC3EC62-1056-4FFF-9954-57DCCCAA14DD}" srcOrd="0" destOrd="0" parTransId="{BDB7FF27-3B02-446C-807A-B96DBEED0FE9}" sibTransId="{74FC1DD0-3CBA-4B35-8BA4-46408D550C77}"/>
    <dgm:cxn modelId="{487F9342-FCE1-4158-A362-96BE4ED46114}" srcId="{D450324A-6A40-4DBB-BB93-4F8CBB241833}" destId="{5AF3758C-B3B9-4BFE-A4DB-B94CC43E2169}" srcOrd="1" destOrd="0" parTransId="{A052731B-EF2C-4CA0-9905-8621F2850251}" sibTransId="{86714682-1E27-4C42-A1FE-16D5FCA27592}"/>
    <dgm:cxn modelId="{1348E848-82F2-45C4-B0C9-6061467899A2}" type="presOf" srcId="{5AF3758C-B3B9-4BFE-A4DB-B94CC43E2169}" destId="{D3B4FCCD-2748-439F-9217-A3522A24338D}" srcOrd="0" destOrd="2" presId="urn:microsoft.com/office/officeart/2005/8/layout/pList1"/>
    <dgm:cxn modelId="{007C8A4D-0A8F-4709-99E0-F8EFE0292EF1}" srcId="{0604E72A-47B4-409E-8F79-7DBDC54C6456}" destId="{795E735D-93D4-4274-894E-110B5E6351BD}" srcOrd="0" destOrd="0" parTransId="{4739B594-40C4-44EF-A07D-D221C28C4D47}" sibTransId="{A8414F48-935B-46CE-BE24-610563AFCBBD}"/>
    <dgm:cxn modelId="{CEE34759-EF19-4336-AFA6-168264C054F5}" type="presOf" srcId="{795E735D-93D4-4274-894E-110B5E6351BD}" destId="{815F7B29-0805-4E63-9AA5-7FD27218E729}" srcOrd="0" destOrd="1" presId="urn:microsoft.com/office/officeart/2005/8/layout/pList1"/>
    <dgm:cxn modelId="{2CB23F5A-15B8-4386-BEE7-61373700C43A}" type="presOf" srcId="{FF5A197C-052A-4CC4-A794-0087E22ED788}" destId="{2E4C82D7-D1A4-4F31-A5EB-9E85564633D1}" srcOrd="0" destOrd="1" presId="urn:microsoft.com/office/officeart/2005/8/layout/pList1"/>
    <dgm:cxn modelId="{05FC237F-444C-4C7C-9CDA-9F8526D7A4F6}" srcId="{27135D75-B230-420D-9F3F-1B3C461ECB4D}" destId="{D450324A-6A40-4DBB-BB93-4F8CBB241833}" srcOrd="1" destOrd="0" parTransId="{EEF4D890-4971-426B-AC30-1F316CD58A23}" sibTransId="{CEAB33B1-1B4E-494F-8DB6-FD644C382E99}"/>
    <dgm:cxn modelId="{F2A60E82-1169-4988-8D87-0554D582FADB}" type="presOf" srcId="{27135D75-B230-420D-9F3F-1B3C461ECB4D}" destId="{7DF099A1-DA47-4B73-B8E2-E922209CC787}" srcOrd="0" destOrd="0" presId="urn:microsoft.com/office/officeart/2005/8/layout/pList1"/>
    <dgm:cxn modelId="{4977FC8F-89AF-420C-86E3-83D0421FA471}" type="presOf" srcId="{0604E72A-47B4-409E-8F79-7DBDC54C6456}" destId="{815F7B29-0805-4E63-9AA5-7FD27218E729}" srcOrd="0" destOrd="0" presId="urn:microsoft.com/office/officeart/2005/8/layout/pList1"/>
    <dgm:cxn modelId="{AAFBE790-A7FF-4654-8A9B-DD6984DC6960}" srcId="{0604E72A-47B4-409E-8F79-7DBDC54C6456}" destId="{C2192590-2509-4A8D-9BB2-0AB935A4F970}" srcOrd="1" destOrd="0" parTransId="{FEA5B71B-8114-424B-B161-BB5B88441779}" sibTransId="{BF57B915-9023-4505-9CA8-BC47917F764C}"/>
    <dgm:cxn modelId="{EC82C1AA-8A49-4C75-B1DF-4DC2783C21BB}" type="presOf" srcId="{6CC3EC62-1056-4FFF-9954-57DCCCAA14DD}" destId="{D3B4FCCD-2748-439F-9217-A3522A24338D}" srcOrd="0" destOrd="1" presId="urn:microsoft.com/office/officeart/2005/8/layout/pList1"/>
    <dgm:cxn modelId="{56B31CB6-8AF1-4B50-B66A-3A5D3A95FB7A}" srcId="{27135D75-B230-420D-9F3F-1B3C461ECB4D}" destId="{E58AAD18-4BC5-4A1C-BFCA-145994F5230B}" srcOrd="0" destOrd="0" parTransId="{6354957B-DFBA-4F79-9435-166015F6E357}" sibTransId="{2FEB8B8F-0B0C-41DC-A0D1-D72E5D7FB5B3}"/>
    <dgm:cxn modelId="{44CE7FE0-E1C1-44E5-A5DD-53731A51184E}" type="presOf" srcId="{E58AAD18-4BC5-4A1C-BFCA-145994F5230B}" destId="{2E4C82D7-D1A4-4F31-A5EB-9E85564633D1}" srcOrd="0" destOrd="0" presId="urn:microsoft.com/office/officeart/2005/8/layout/pList1"/>
    <dgm:cxn modelId="{D81200E5-0E9D-4EB2-9E98-F026DCB8A293}" type="presOf" srcId="{CEAB33B1-1B4E-494F-8DB6-FD644C382E99}" destId="{70D3AA9A-8EA2-4508-B063-B6EAB952544B}" srcOrd="0" destOrd="0" presId="urn:microsoft.com/office/officeart/2005/8/layout/pList1"/>
    <dgm:cxn modelId="{C66A8FE9-6D4D-4777-813F-76AB13F8F913}" srcId="{27135D75-B230-420D-9F3F-1B3C461ECB4D}" destId="{0604E72A-47B4-409E-8F79-7DBDC54C6456}" srcOrd="2" destOrd="0" parTransId="{870F9760-24EB-46E3-AB70-4ED650D687FD}" sibTransId="{68AB3C8D-8BA7-46F7-B810-F7AA3EE11F6F}"/>
    <dgm:cxn modelId="{0C364236-223A-4643-A490-843D347F53A8}" type="presParOf" srcId="{7DF099A1-DA47-4B73-B8E2-E922209CC787}" destId="{480D6D07-4B54-4F66-B8FC-854B35C6A89F}" srcOrd="0" destOrd="0" presId="urn:microsoft.com/office/officeart/2005/8/layout/pList1"/>
    <dgm:cxn modelId="{9332420F-0AE5-4B9B-8737-8A0812BA073B}" type="presParOf" srcId="{480D6D07-4B54-4F66-B8FC-854B35C6A89F}" destId="{7FCDEC32-F40C-40DD-AD00-4CF84191E251}" srcOrd="0" destOrd="0" presId="urn:microsoft.com/office/officeart/2005/8/layout/pList1"/>
    <dgm:cxn modelId="{8EB8CFC2-6A8F-48A2-BD42-471EBB1994C5}" type="presParOf" srcId="{480D6D07-4B54-4F66-B8FC-854B35C6A89F}" destId="{2E4C82D7-D1A4-4F31-A5EB-9E85564633D1}" srcOrd="1" destOrd="0" presId="urn:microsoft.com/office/officeart/2005/8/layout/pList1"/>
    <dgm:cxn modelId="{3C6664D9-4E06-4C3F-B20C-A829B6AAAB6E}" type="presParOf" srcId="{7DF099A1-DA47-4B73-B8E2-E922209CC787}" destId="{0580DDA3-50DE-4EED-A26B-D5E6C9B3717A}" srcOrd="1" destOrd="0" presId="urn:microsoft.com/office/officeart/2005/8/layout/pList1"/>
    <dgm:cxn modelId="{AB1DB11F-08DB-4395-A302-A360E3B5764C}" type="presParOf" srcId="{7DF099A1-DA47-4B73-B8E2-E922209CC787}" destId="{AF1D7662-F60E-4FEC-9DE9-8946D9493DD4}" srcOrd="2" destOrd="0" presId="urn:microsoft.com/office/officeart/2005/8/layout/pList1"/>
    <dgm:cxn modelId="{64185F2B-7728-41F4-9FD0-C51761FA69CD}" type="presParOf" srcId="{AF1D7662-F60E-4FEC-9DE9-8946D9493DD4}" destId="{148E8016-65DA-4697-8BCD-6D3C6F4C876C}" srcOrd="0" destOrd="0" presId="urn:microsoft.com/office/officeart/2005/8/layout/pList1"/>
    <dgm:cxn modelId="{FD23A226-19FE-40CB-B819-2B4AF165FD26}" type="presParOf" srcId="{AF1D7662-F60E-4FEC-9DE9-8946D9493DD4}" destId="{D3B4FCCD-2748-439F-9217-A3522A24338D}" srcOrd="1" destOrd="0" presId="urn:microsoft.com/office/officeart/2005/8/layout/pList1"/>
    <dgm:cxn modelId="{2A9B2244-D68E-4B8C-BACF-B7AE873E530C}" type="presParOf" srcId="{7DF099A1-DA47-4B73-B8E2-E922209CC787}" destId="{70D3AA9A-8EA2-4508-B063-B6EAB952544B}" srcOrd="3" destOrd="0" presId="urn:microsoft.com/office/officeart/2005/8/layout/pList1"/>
    <dgm:cxn modelId="{A85A48B9-B2FD-4579-99D8-64A340E3AF3C}" type="presParOf" srcId="{7DF099A1-DA47-4B73-B8E2-E922209CC787}" destId="{0CAF656C-D079-4EED-BF89-B3725BC7ED8E}" srcOrd="4" destOrd="0" presId="urn:microsoft.com/office/officeart/2005/8/layout/pList1"/>
    <dgm:cxn modelId="{092F645D-E5B0-4621-98B9-403A66F9477A}" type="presParOf" srcId="{0CAF656C-D079-4EED-BF89-B3725BC7ED8E}" destId="{26522F8D-09A3-4229-8967-FE20AC77FF8E}" srcOrd="0" destOrd="0" presId="urn:microsoft.com/office/officeart/2005/8/layout/pList1"/>
    <dgm:cxn modelId="{0A6DE551-BF19-4773-A06D-CA3194CA50FD}" type="presParOf" srcId="{0CAF656C-D079-4EED-BF89-B3725BC7ED8E}" destId="{815F7B29-0805-4E63-9AA5-7FD27218E729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F810E-DFDA-4F7C-9A30-1E87E7D396E9}">
      <dsp:nvSpPr>
        <dsp:cNvPr id="0" name=""/>
        <dsp:cNvSpPr/>
      </dsp:nvSpPr>
      <dsp:spPr>
        <a:xfrm>
          <a:off x="0" y="0"/>
          <a:ext cx="8106395" cy="1599647"/>
        </a:xfrm>
        <a:prstGeom prst="roundRect">
          <a:avLst>
            <a:gd name="adj" fmla="val 10000"/>
          </a:avLst>
        </a:prstGeom>
        <a:solidFill>
          <a:srgbClr val="353537"/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Stepper Motor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Cheap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Compact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Low torque and higher speeds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High load can cause motor to skip internally</a:t>
          </a:r>
        </a:p>
      </dsp:txBody>
      <dsp:txXfrm>
        <a:off x="1781243" y="0"/>
        <a:ext cx="6325151" cy="1599647"/>
      </dsp:txXfrm>
    </dsp:sp>
    <dsp:sp modelId="{FB8C74E7-8356-4066-A9A6-336B89556823}">
      <dsp:nvSpPr>
        <dsp:cNvPr id="0" name=""/>
        <dsp:cNvSpPr/>
      </dsp:nvSpPr>
      <dsp:spPr>
        <a:xfrm>
          <a:off x="159964" y="159964"/>
          <a:ext cx="1621279" cy="12797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3FD64-F854-47AB-95C0-2BF80F5F8253}">
      <dsp:nvSpPr>
        <dsp:cNvPr id="0" name=""/>
        <dsp:cNvSpPr/>
      </dsp:nvSpPr>
      <dsp:spPr>
        <a:xfrm>
          <a:off x="0" y="1759611"/>
          <a:ext cx="8106395" cy="1599647"/>
        </a:xfrm>
        <a:prstGeom prst="roundRect">
          <a:avLst>
            <a:gd name="adj" fmla="val 10000"/>
          </a:avLst>
        </a:prstGeom>
        <a:solidFill>
          <a:srgbClr val="353537"/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Linear Actuator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High force output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Relatively low price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Requires linear potentiometer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Very slow speeds</a:t>
          </a:r>
        </a:p>
      </dsp:txBody>
      <dsp:txXfrm>
        <a:off x="1781243" y="1759611"/>
        <a:ext cx="6325151" cy="1599647"/>
      </dsp:txXfrm>
    </dsp:sp>
    <dsp:sp modelId="{32F7328D-5A6E-4178-A3C9-016F274D0E43}">
      <dsp:nvSpPr>
        <dsp:cNvPr id="0" name=""/>
        <dsp:cNvSpPr/>
      </dsp:nvSpPr>
      <dsp:spPr>
        <a:xfrm>
          <a:off x="159964" y="1919576"/>
          <a:ext cx="1621279" cy="12797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75085-5913-4281-B84A-B6C08D9B31F1}">
      <dsp:nvSpPr>
        <dsp:cNvPr id="0" name=""/>
        <dsp:cNvSpPr/>
      </dsp:nvSpPr>
      <dsp:spPr>
        <a:xfrm>
          <a:off x="0" y="3519223"/>
          <a:ext cx="8106395" cy="1599647"/>
        </a:xfrm>
        <a:prstGeom prst="roundRect">
          <a:avLst>
            <a:gd name="adj" fmla="val 10000"/>
          </a:avLst>
        </a:prstGeom>
        <a:solidFill>
          <a:srgbClr val="353537"/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Servo Motor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Relatively cheap but more than stepper motor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Built in potentiometer to measure position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High torque and speed</a:t>
          </a:r>
        </a:p>
      </dsp:txBody>
      <dsp:txXfrm>
        <a:off x="1781243" y="3519223"/>
        <a:ext cx="6325151" cy="1599647"/>
      </dsp:txXfrm>
    </dsp:sp>
    <dsp:sp modelId="{CE3BC527-4450-4A72-9085-5CE1E0937A20}">
      <dsp:nvSpPr>
        <dsp:cNvPr id="0" name=""/>
        <dsp:cNvSpPr/>
      </dsp:nvSpPr>
      <dsp:spPr>
        <a:xfrm>
          <a:off x="159964" y="3679188"/>
          <a:ext cx="1621279" cy="127971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CDEC32-F40C-40DD-AD00-4CF84191E251}">
      <dsp:nvSpPr>
        <dsp:cNvPr id="0" name=""/>
        <dsp:cNvSpPr/>
      </dsp:nvSpPr>
      <dsp:spPr>
        <a:xfrm>
          <a:off x="2205" y="1153464"/>
          <a:ext cx="3499827" cy="2411381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C82D7-D1A4-4F31-A5EB-9E85564633D1}">
      <dsp:nvSpPr>
        <dsp:cNvPr id="0" name=""/>
        <dsp:cNvSpPr/>
      </dsp:nvSpPr>
      <dsp:spPr>
        <a:xfrm>
          <a:off x="2205" y="3564845"/>
          <a:ext cx="3499827" cy="1298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0.1uf Capacitor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Excessive noise</a:t>
          </a:r>
        </a:p>
      </dsp:txBody>
      <dsp:txXfrm>
        <a:off x="2205" y="3564845"/>
        <a:ext cx="3499827" cy="1298436"/>
      </dsp:txXfrm>
    </dsp:sp>
    <dsp:sp modelId="{148E8016-65DA-4697-8BCD-6D3C6F4C876C}">
      <dsp:nvSpPr>
        <dsp:cNvPr id="0" name=""/>
        <dsp:cNvSpPr/>
      </dsp:nvSpPr>
      <dsp:spPr>
        <a:xfrm>
          <a:off x="3852163" y="1153464"/>
          <a:ext cx="3499827" cy="2411381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l="-15000" r="-15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4FCCD-2748-439F-9217-A3522A24338D}">
      <dsp:nvSpPr>
        <dsp:cNvPr id="0" name=""/>
        <dsp:cNvSpPr/>
      </dsp:nvSpPr>
      <dsp:spPr>
        <a:xfrm>
          <a:off x="3852163" y="3564845"/>
          <a:ext cx="3499827" cy="1298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2.2uf Capacitor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Acceptable amount of noise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Acceptable amount of lag</a:t>
          </a:r>
        </a:p>
      </dsp:txBody>
      <dsp:txXfrm>
        <a:off x="3852163" y="3564845"/>
        <a:ext cx="3499827" cy="1298436"/>
      </dsp:txXfrm>
    </dsp:sp>
    <dsp:sp modelId="{26522F8D-09A3-4229-8967-FE20AC77FF8E}">
      <dsp:nvSpPr>
        <dsp:cNvPr id="0" name=""/>
        <dsp:cNvSpPr/>
      </dsp:nvSpPr>
      <dsp:spPr>
        <a:xfrm>
          <a:off x="7702121" y="1153464"/>
          <a:ext cx="3499827" cy="2411381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l="-15000" r="-15000"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F7B29-0805-4E63-9AA5-7FD27218E729}">
      <dsp:nvSpPr>
        <dsp:cNvPr id="0" name=""/>
        <dsp:cNvSpPr/>
      </dsp:nvSpPr>
      <dsp:spPr>
        <a:xfrm>
          <a:off x="7702121" y="3564845"/>
          <a:ext cx="3499827" cy="1298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33uf Capacitor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Loses peak of signal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Large amount of lag</a:t>
          </a:r>
        </a:p>
      </dsp:txBody>
      <dsp:txXfrm>
        <a:off x="7702121" y="3564845"/>
        <a:ext cx="3499827" cy="1298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655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64867"/>
      </p:ext>
    </p:extLst>
  </p:cSld>
  <p:clrMapOvr>
    <a:masterClrMapping/>
  </p:clrMapOvr>
  <p:transition spd="slow"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78730337"/>
      </p:ext>
    </p:extLst>
  </p:cSld>
  <p:clrMapOvr>
    <a:masterClrMapping/>
  </p:clrMapOvr>
  <p:transition spd="slow"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035915"/>
      </p:ext>
    </p:extLst>
  </p:cSld>
  <p:clrMapOvr>
    <a:masterClrMapping/>
  </p:clrMapOvr>
  <p:transition spd="slow"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095093"/>
      </p:ext>
    </p:extLst>
  </p:cSld>
  <p:clrMapOvr>
    <a:masterClrMapping/>
  </p:clrMapOvr>
  <p:transition spd="slow"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316329"/>
      </p:ext>
    </p:extLst>
  </p:cSld>
  <p:clrMapOvr>
    <a:masterClrMapping/>
  </p:clrMapOvr>
  <p:transition spd="slow"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41504"/>
      </p:ext>
    </p:extLst>
  </p:cSld>
  <p:clrMapOvr>
    <a:masterClrMapping/>
  </p:clrMapOvr>
  <p:transition spd="slow"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176948"/>
      </p:ext>
    </p:extLst>
  </p:cSld>
  <p:clrMapOvr>
    <a:masterClrMapping/>
  </p:clrMapOvr>
  <p:transition spd="slow"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717884"/>
      </p:ext>
    </p:extLst>
  </p:cSld>
  <p:clrMapOvr>
    <a:masterClrMapping/>
  </p:clrMapOvr>
  <p:transition spd="slow"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41027"/>
      </p:ext>
    </p:extLst>
  </p:cSld>
  <p:clrMapOvr>
    <a:masterClrMapping/>
  </p:clrMapOvr>
  <p:transition spd="slow"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663377"/>
      </p:ext>
    </p:extLst>
  </p:cSld>
  <p:clrMapOvr>
    <a:masterClrMapping/>
  </p:clrMapOvr>
  <p:transition spd="slow"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517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ransition spd="slow">
    <p:cover dir="r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ctive Aero Wings and Spoilers – Occam's Racer">
            <a:extLst>
              <a:ext uri="{FF2B5EF4-FFF2-40B4-BE49-F238E27FC236}">
                <a16:creationId xmlns:a16="http://schemas.microsoft.com/office/drawing/2014/main" id="{9C811A10-41EA-3BB4-DD22-220A8B15EF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7" b="11003"/>
          <a:stretch>
            <a:fillRect/>
          </a:stretch>
        </p:blipFill>
        <p:spPr bwMode="auto">
          <a:xfrm>
            <a:off x="2" y="3"/>
            <a:ext cx="1219200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3290107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Active Aero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2" y="4482451"/>
            <a:ext cx="5040785" cy="1724029"/>
          </a:xfrm>
          <a:effectLst/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FFFFFF">
                    <a:alpha val="50000"/>
                  </a:srgbClr>
                </a:solidFill>
              </a:rPr>
              <a:t>Mikel Olaberria 2416696</a:t>
            </a:r>
          </a:p>
          <a:p>
            <a:r>
              <a:rPr lang="en-GB" sz="2400">
                <a:solidFill>
                  <a:srgbClr val="FFFFFF">
                    <a:alpha val="50000"/>
                  </a:srgbClr>
                </a:solidFill>
              </a:rPr>
              <a:t>Callum Clement 2400570</a:t>
            </a:r>
          </a:p>
          <a:p>
            <a:r>
              <a:rPr lang="en-GB" sz="2400">
                <a:solidFill>
                  <a:srgbClr val="FFFFFF">
                    <a:alpha val="50000"/>
                  </a:srgbClr>
                </a:solidFill>
              </a:rPr>
              <a:t>Oscar Davis 2410215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F179B-DACF-D0B5-86F9-6876234C9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C7F3A-87D0-A080-C0E3-415E9F019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To create an active aerodynamic wing that responds to vehicle data in order to vary downforce and drag, improving vehicle performance in different driving scenarios.</a:t>
            </a:r>
          </a:p>
          <a:p>
            <a:endParaRPr lang="en-GB"/>
          </a:p>
          <a:p>
            <a:r>
              <a:rPr lang="en-GB"/>
              <a:t>Vehicle choice is the Tesla Model 3 with use of real track data from </a:t>
            </a:r>
            <a:r>
              <a:rPr lang="en-GB" err="1"/>
              <a:t>Pembrey</a:t>
            </a:r>
            <a:endParaRPr lang="en-GB"/>
          </a:p>
          <a:p>
            <a:endParaRPr lang="en-GB"/>
          </a:p>
          <a:p>
            <a:r>
              <a:rPr lang="en-GB"/>
              <a:t>Use of various software such as SolidWorks and Simulink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243628"/>
      </p:ext>
    </p:extLst>
  </p:cSld>
  <p:clrMapOvr>
    <a:masterClrMapping/>
  </p:clrMapOvr>
  <p:transition spd="slow">
    <p:cover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05014-C6FE-7C0B-7AE2-F5A479EE7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4BD62-8CC9-E8E8-E02A-D6EEEC0E5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Mikel Olaberria – Group Manager and Simulation</a:t>
            </a:r>
          </a:p>
          <a:p>
            <a:endParaRPr lang="en-GB"/>
          </a:p>
          <a:p>
            <a:r>
              <a:rPr lang="en-GB"/>
              <a:t>Callum Clement – Control Systems and Mechatronics</a:t>
            </a:r>
          </a:p>
          <a:p>
            <a:endParaRPr lang="en-GB"/>
          </a:p>
          <a:p>
            <a:r>
              <a:rPr lang="en-GB"/>
              <a:t>Oscar Davis – Materials and Design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19567"/>
      </p:ext>
    </p:extLst>
  </p:cSld>
  <p:clrMapOvr>
    <a:masterClrMapping/>
  </p:clrMapOvr>
  <p:transition spd="slow">
    <p:cover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B3172A75-B60B-FE8A-FE6E-05F9CC3F3B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8905" b="13404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663E29-A79A-5038-CFD8-6CB93E4BD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Simulation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E4C1A-F69E-0DC2-EE87-E30FD8548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Mikel Olaberria (2416696)</a:t>
            </a:r>
          </a:p>
        </p:txBody>
      </p:sp>
    </p:spTree>
    <p:extLst>
      <p:ext uri="{BB962C8B-B14F-4D97-AF65-F5344CB8AC3E}">
        <p14:creationId xmlns:p14="http://schemas.microsoft.com/office/powerpoint/2010/main" val="2207024462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4AB3DA-D92C-9F78-DD5F-AC2570DDB2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71" t="9091" r="3420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A89CEA-4BE4-A90C-6984-6996E68EE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615" y="5863030"/>
            <a:ext cx="7955280" cy="870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Initial Airfoil Simulation </a:t>
            </a:r>
          </a:p>
        </p:txBody>
      </p:sp>
    </p:spTree>
    <p:extLst>
      <p:ext uri="{BB962C8B-B14F-4D97-AF65-F5344CB8AC3E}">
        <p14:creationId xmlns:p14="http://schemas.microsoft.com/office/powerpoint/2010/main" val="4211422446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566E2-421A-AF63-F30F-70550948D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39509"/>
            <a:ext cx="10890928" cy="5711952"/>
          </a:xfrm>
        </p:spPr>
        <p:txBody>
          <a:bodyPr/>
          <a:lstStyle/>
          <a:p>
            <a:r>
              <a:rPr lang="en-GB"/>
              <a:t>NACA 6412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NACA Eppler 420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NACA MSHD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B743E8-427B-DACC-9023-52138C979B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992" y="909737"/>
            <a:ext cx="1569402" cy="9544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5C9332-1F88-443E-C03C-9880062B29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42" b="7690"/>
          <a:stretch>
            <a:fillRect/>
          </a:stretch>
        </p:blipFill>
        <p:spPr>
          <a:xfrm>
            <a:off x="2251306" y="909737"/>
            <a:ext cx="2468879" cy="9083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AC8728-525F-467E-BA98-3B69B7740C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20" r="14895"/>
          <a:stretch>
            <a:fillRect/>
          </a:stretch>
        </p:blipFill>
        <p:spPr>
          <a:xfrm>
            <a:off x="660992" y="2400808"/>
            <a:ext cx="2563989" cy="9083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DF37B2-29F5-CFAB-F2A3-05058806C6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4981" y="2381805"/>
            <a:ext cx="2607264" cy="9535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DA93D6-E7F3-8B95-D874-C016230D1F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" y="3812083"/>
            <a:ext cx="2345280" cy="1393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E3315D-FD3B-7968-571A-B757926D2D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85360" y="3812083"/>
            <a:ext cx="2846885" cy="1393572"/>
          </a:xfrm>
          <a:prstGeom prst="rect">
            <a:avLst/>
          </a:prstGeom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FB7CCAC-95B1-FA11-398A-DBB2761039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563010"/>
              </p:ext>
            </p:extLst>
          </p:nvPr>
        </p:nvGraphicFramePr>
        <p:xfrm>
          <a:off x="5788969" y="866715"/>
          <a:ext cx="5482413" cy="48848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43790">
                  <a:extLst>
                    <a:ext uri="{9D8B030D-6E8A-4147-A177-3AD203B41FA5}">
                      <a16:colId xmlns:a16="http://schemas.microsoft.com/office/drawing/2014/main" val="2762913203"/>
                    </a:ext>
                  </a:extLst>
                </a:gridCol>
                <a:gridCol w="508945">
                  <a:extLst>
                    <a:ext uri="{9D8B030D-6E8A-4147-A177-3AD203B41FA5}">
                      <a16:colId xmlns:a16="http://schemas.microsoft.com/office/drawing/2014/main" val="3366639271"/>
                    </a:ext>
                  </a:extLst>
                </a:gridCol>
                <a:gridCol w="897594">
                  <a:extLst>
                    <a:ext uri="{9D8B030D-6E8A-4147-A177-3AD203B41FA5}">
                      <a16:colId xmlns:a16="http://schemas.microsoft.com/office/drawing/2014/main" val="2069649462"/>
                    </a:ext>
                  </a:extLst>
                </a:gridCol>
                <a:gridCol w="582972">
                  <a:extLst>
                    <a:ext uri="{9D8B030D-6E8A-4147-A177-3AD203B41FA5}">
                      <a16:colId xmlns:a16="http://schemas.microsoft.com/office/drawing/2014/main" val="3442531741"/>
                    </a:ext>
                  </a:extLst>
                </a:gridCol>
                <a:gridCol w="666255">
                  <a:extLst>
                    <a:ext uri="{9D8B030D-6E8A-4147-A177-3AD203B41FA5}">
                      <a16:colId xmlns:a16="http://schemas.microsoft.com/office/drawing/2014/main" val="2915562142"/>
                    </a:ext>
                  </a:extLst>
                </a:gridCol>
                <a:gridCol w="897594">
                  <a:extLst>
                    <a:ext uri="{9D8B030D-6E8A-4147-A177-3AD203B41FA5}">
                      <a16:colId xmlns:a16="http://schemas.microsoft.com/office/drawing/2014/main" val="131117498"/>
                    </a:ext>
                  </a:extLst>
                </a:gridCol>
                <a:gridCol w="657001">
                  <a:extLst>
                    <a:ext uri="{9D8B030D-6E8A-4147-A177-3AD203B41FA5}">
                      <a16:colId xmlns:a16="http://schemas.microsoft.com/office/drawing/2014/main" val="1095928111"/>
                    </a:ext>
                  </a:extLst>
                </a:gridCol>
                <a:gridCol w="628262">
                  <a:extLst>
                    <a:ext uri="{9D8B030D-6E8A-4147-A177-3AD203B41FA5}">
                      <a16:colId xmlns:a16="http://schemas.microsoft.com/office/drawing/2014/main" val="1743517920"/>
                    </a:ext>
                  </a:extLst>
                </a:gridCol>
              </a:tblGrid>
              <a:tr h="144018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Wing Profile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Drag at 0° (N)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Downforce at 0° (N)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D/DF Ratio at 0°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Drag at 45° (N)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Downforce at 45° (N)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D/DF Ratio at 45°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Final Ratio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473206889"/>
                  </a:ext>
                </a:extLst>
              </a:tr>
              <a:tr h="10022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NACA 6412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0.098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0.497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1:5.07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1.229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1.167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1:0.95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1:2.72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885683933"/>
                  </a:ext>
                </a:extLst>
              </a:tr>
              <a:tr h="122120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NACA Eppler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0.156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0.986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1:6.32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1.167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1.181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1:1.01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1:3.98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567373607"/>
                  </a:ext>
                </a:extLst>
              </a:tr>
              <a:tr h="122120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NACA MSHD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0.277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0.727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1:2.63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1.643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1.251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1:0.76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1:1.91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" marR="6350" marT="0" marB="0" anchor="ctr"/>
                </a:tc>
                <a:extLst>
                  <a:ext uri="{0D108BD9-81ED-4DB2-BD59-A6C34878D82A}">
                    <a16:rowId xmlns:a16="http://schemas.microsoft.com/office/drawing/2014/main" val="200932461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1664F4B-BD10-06FA-99EC-078EAD32974C}"/>
              </a:ext>
            </a:extLst>
          </p:cNvPr>
          <p:cNvSpPr txBox="1"/>
          <p:nvPr/>
        </p:nvSpPr>
        <p:spPr>
          <a:xfrm>
            <a:off x="640080" y="5337110"/>
            <a:ext cx="51488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Three NACA profiles were tested at 0° and 45° angle of attack to identify the best drag-to-downforce ratio. This would help identify the best wing for the application.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EA2D9A4-B4DC-C928-F2E4-61AF497419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029" y="113958"/>
            <a:ext cx="3156855" cy="65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292906"/>
      </p:ext>
    </p:extLst>
  </p:cSld>
  <p:clrMapOvr>
    <a:masterClrMapping/>
  </p:clrMapOvr>
  <p:transition spd="slow">
    <p:cover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712467-FCD5-CED2-9130-C384E4D34B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772" r="9091" b="7914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8B324F-D72E-5EF3-DD01-F5F878923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936" y="5037847"/>
            <a:ext cx="5370950" cy="36403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Full scale Simulation </a:t>
            </a:r>
          </a:p>
        </p:txBody>
      </p:sp>
    </p:spTree>
    <p:extLst>
      <p:ext uri="{BB962C8B-B14F-4D97-AF65-F5344CB8AC3E}">
        <p14:creationId xmlns:p14="http://schemas.microsoft.com/office/powerpoint/2010/main" val="3484987108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D6D5B-8714-3F84-7FFA-1F2FB61B5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49" y="322046"/>
            <a:ext cx="10890928" cy="4993830"/>
          </a:xfrm>
        </p:spPr>
        <p:txBody>
          <a:bodyPr/>
          <a:lstStyle/>
          <a:p>
            <a:r>
              <a:rPr lang="en-GB"/>
              <a:t>NACA Eppler 420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8EB10D-2E1F-CD3F-B742-C8DE18AED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149" y="1535779"/>
            <a:ext cx="4527418" cy="18868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233AC1-02D5-39EC-43AD-917D2C651C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149" y="3903831"/>
            <a:ext cx="4527418" cy="23123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A9F053-4944-BF6D-0C42-B029AB6A31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74" y="1542124"/>
            <a:ext cx="981075" cy="2219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681ECF-2730-822A-ABB2-C67FEDBF2383}"/>
              </a:ext>
            </a:extLst>
          </p:cNvPr>
          <p:cNvSpPr txBox="1"/>
          <p:nvPr/>
        </p:nvSpPr>
        <p:spPr>
          <a:xfrm>
            <a:off x="1172149" y="1215312"/>
            <a:ext cx="320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/>
              <a:t>NACA Eppler 420 (0 degrees)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87BFC-1A71-AF56-A4DB-4F4A29B02656}"/>
              </a:ext>
            </a:extLst>
          </p:cNvPr>
          <p:cNvSpPr txBox="1"/>
          <p:nvPr/>
        </p:nvSpPr>
        <p:spPr>
          <a:xfrm>
            <a:off x="1172149" y="3583364"/>
            <a:ext cx="3205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sng"/>
              <a:t>NACA Eppler 420 (45 degrees)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E4BA62-E9B3-27D2-DEE8-D736D4C996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9567" y="2907204"/>
            <a:ext cx="5590474" cy="4893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8AFA2BC-15DC-FE9F-A081-E75A5B52F4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9566" y="3879223"/>
            <a:ext cx="5469178" cy="5047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D82C18-F4B7-FE5E-E7F1-727C07BC6D3C}"/>
              </a:ext>
            </a:extLst>
          </p:cNvPr>
          <p:cNvSpPr txBox="1"/>
          <p:nvPr/>
        </p:nvSpPr>
        <p:spPr>
          <a:xfrm>
            <a:off x="5750885" y="608689"/>
            <a:ext cx="54878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Full-scale Eppler 420 tested at 0° and 45° — confirming downforce increase at higher angle of attack with an increase in drag for airbrake.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Testing Full scale wing to see difference in values in comparison to smaller scale wing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F117407-A999-E6B8-3EBA-BE5ABF9C7B5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51" r="4286"/>
          <a:stretch>
            <a:fillRect/>
          </a:stretch>
        </p:blipFill>
        <p:spPr bwMode="auto">
          <a:xfrm rot="5400000">
            <a:off x="6887830" y="3212716"/>
            <a:ext cx="1827906" cy="42044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01231302"/>
      </p:ext>
    </p:extLst>
  </p:cSld>
  <p:clrMapOvr>
    <a:masterClrMapping/>
  </p:clrMapOvr>
  <p:transition spd="slow">
    <p:cover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This may contain: an image of a car in the dark with light coming from it's headlights">
            <a:extLst>
              <a:ext uri="{FF2B5EF4-FFF2-40B4-BE49-F238E27FC236}">
                <a16:creationId xmlns:a16="http://schemas.microsoft.com/office/drawing/2014/main" id="{619906B7-142C-C953-99D9-76350256CC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92" r="9091" b="29867"/>
          <a:stretch>
            <a:fillRect/>
          </a:stretch>
        </p:blipFill>
        <p:spPr bwMode="auto">
          <a:xfrm>
            <a:off x="1" y="1"/>
            <a:ext cx="12191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7D226-6B75-1503-E2B1-AA3C984C1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5" y="701964"/>
            <a:ext cx="5370950" cy="36403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Car Model Simulation</a:t>
            </a:r>
          </a:p>
        </p:txBody>
      </p:sp>
    </p:spTree>
    <p:extLst>
      <p:ext uri="{BB962C8B-B14F-4D97-AF65-F5344CB8AC3E}">
        <p14:creationId xmlns:p14="http://schemas.microsoft.com/office/powerpoint/2010/main" val="88595889"/>
      </p:ext>
    </p:extLst>
  </p:cSld>
  <p:clrMapOvr>
    <a:masterClrMapping/>
  </p:clrMapOvr>
  <p:transition spd="slow">
    <p:cover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B95BD-5EF9-E2E5-12FF-E878DA55A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65" y="150607"/>
            <a:ext cx="11369643" cy="6049025"/>
          </a:xfrm>
        </p:spPr>
        <p:txBody>
          <a:bodyPr/>
          <a:lstStyle/>
          <a:p>
            <a:r>
              <a:rPr lang="en-GB"/>
              <a:t>Without wing: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Wing at 0 degrees: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Wing at 30 Degrees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163175-8475-2863-B4AD-466A8B839C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645"/>
          <a:stretch>
            <a:fillRect/>
          </a:stretch>
        </p:blipFill>
        <p:spPr>
          <a:xfrm>
            <a:off x="161365" y="482080"/>
            <a:ext cx="6194290" cy="8839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3A47E8-0F01-6148-8ED1-F14C312BD4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098" b="20508"/>
          <a:stretch>
            <a:fillRect/>
          </a:stretch>
        </p:blipFill>
        <p:spPr>
          <a:xfrm>
            <a:off x="161365" y="2330643"/>
            <a:ext cx="6655788" cy="11820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3EAA27-E3CB-2FE7-D987-D4523EEA1C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410" b="9021"/>
          <a:stretch>
            <a:fillRect/>
          </a:stretch>
        </p:blipFill>
        <p:spPr>
          <a:xfrm>
            <a:off x="161365" y="4645934"/>
            <a:ext cx="6655787" cy="158672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592E37C-951F-9414-7F57-F86F9F1449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364" y="1366064"/>
            <a:ext cx="6285691" cy="5821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1D5273-9640-99C8-CD34-7F3B7D529A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364" y="3630797"/>
            <a:ext cx="6150889" cy="5308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E5689CB-3299-AE4A-DF57-1168E6EF2D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364" y="6199632"/>
            <a:ext cx="6268729" cy="6007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1BE8E2-2CF5-C80E-98DB-F2E29EF8C745}"/>
              </a:ext>
            </a:extLst>
          </p:cNvPr>
          <p:cNvSpPr txBox="1"/>
          <p:nvPr/>
        </p:nvSpPr>
        <p:spPr>
          <a:xfrm>
            <a:off x="7002903" y="516291"/>
            <a:ext cx="4313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Simulating full vehicle drag and downforce values to use in Optimum lap for lap simulation.</a:t>
            </a:r>
          </a:p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979FF0-A8D4-2D7B-3226-CAE12E075C79}"/>
              </a:ext>
            </a:extLst>
          </p:cNvPr>
          <p:cNvSpPr txBox="1"/>
          <p:nvPr/>
        </p:nvSpPr>
        <p:spPr>
          <a:xfrm>
            <a:off x="7002903" y="1544862"/>
            <a:ext cx="42295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Made using SolidWorks Cut Plot to get  more detailed look at the flow of air for each configuration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6C95936-B2F2-7CDB-F586-909C65AA7C79}"/>
                  </a:ext>
                </a:extLst>
              </p:cNvPr>
              <p:cNvSpPr txBox="1"/>
              <p:nvPr/>
            </p:nvSpPr>
            <p:spPr>
              <a:xfrm>
                <a:off x="7236823" y="4810083"/>
                <a:ext cx="4519749" cy="1258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/>
                  <a:t>Calculations:</a:t>
                </a:r>
              </a:p>
              <a:p>
                <a:r>
                  <a:rPr lang="en-GB"/>
                  <a:t>Drag Coefficient: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𝐷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den>
                    </m:f>
                  </m:oMath>
                </a14:m>
                <a:endParaRPr lang="en-GB"/>
              </a:p>
              <a:p>
                <a:r>
                  <a:rPr lang="en-GB"/>
                  <a:t>Downforce Coefficient: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  <m:sSub>
                          <m:sSubPr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𝑝</m:t>
                        </m:r>
                        <m:sSup>
                          <m:sSupPr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p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𝐴</m:t>
                        </m:r>
                      </m:den>
                    </m:f>
                  </m:oMath>
                </a14:m>
                <a:r>
                  <a:rPr lang="en-GB"/>
                  <a:t>​​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6C95936-B2F2-7CDB-F586-909C65AA7C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823" y="4810083"/>
                <a:ext cx="4519749" cy="1258421"/>
              </a:xfrm>
              <a:prstGeom prst="rect">
                <a:avLst/>
              </a:prstGeom>
              <a:blipFill>
                <a:blip r:embed="rId8"/>
                <a:stretch>
                  <a:fillRect l="-1078" t="-242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23883662"/>
      </p:ext>
    </p:extLst>
  </p:cSld>
  <p:clrMapOvr>
    <a:masterClrMapping/>
  </p:clrMapOvr>
  <p:transition spd="slow">
    <p:cover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05E6FCE-1143-ED31-69D7-243055C1D0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369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4130" name="Title 1">
            <a:extLst>
              <a:ext uri="{FF2B5EF4-FFF2-40B4-BE49-F238E27FC236}">
                <a16:creationId xmlns:a16="http://schemas.microsoft.com/office/drawing/2014/main" id="{B43993F8-F60E-29BD-6A30-E4F0287E7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8061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Simulated Lap  Times</a:t>
            </a:r>
          </a:p>
        </p:txBody>
      </p:sp>
    </p:spTree>
    <p:extLst>
      <p:ext uri="{BB962C8B-B14F-4D97-AF65-F5344CB8AC3E}">
        <p14:creationId xmlns:p14="http://schemas.microsoft.com/office/powerpoint/2010/main" val="1123564973"/>
      </p:ext>
    </p:extLst>
  </p:cSld>
  <p:clrMapOvr>
    <a:masterClrMapping/>
  </p:clrMapOvr>
  <p:transition spd="slow">
    <p:cover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B7FF552-4AC0-E7FE-D1E0-F3EE15E6025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40080" y="1185705"/>
                <a:ext cx="10890928" cy="5013927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a:fld id="{825F15A7-03F4-43D7-82C5-3E23DA2F108C}" type="mathplaceholder">
                      <a:rPr lang="en-GB" i="1" smtClean="0">
                        <a:latin typeface="Cambria Math" panose="02040503050406030204" pitchFamily="18" charset="0"/>
                      </a:rPr>
                      <a:t>Type equation here.</a:t>
                    </a:fld>
                  </m:oMath>
                </a14:m>
                <a:endParaRPr lang="en-GB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B7FF552-4AC0-E7FE-D1E0-F3EE15E6025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0080" y="1185705"/>
                <a:ext cx="10890928" cy="5013927"/>
              </a:xfrm>
              <a:blipFill>
                <a:blip r:embed="rId2"/>
                <a:stretch>
                  <a:fillRect l="-1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E063B6D-1FEA-DE54-EE32-57804131E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185705"/>
            <a:ext cx="6882386" cy="22432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D18F38-218C-139C-A349-6D7831C6B793}"/>
              </a:ext>
            </a:extLst>
          </p:cNvPr>
          <p:cNvSpPr txBox="1"/>
          <p:nvPr/>
        </p:nvSpPr>
        <p:spPr>
          <a:xfrm>
            <a:off x="629624" y="3692668"/>
            <a:ext cx="5455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Active aero configuration produced faster simulated lap times at Brands Hatch, balancing downforce in corners with reduced drag on straights.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91896E-721D-8A66-20BE-70D2CC5CD9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0433" y="1269680"/>
            <a:ext cx="3373087" cy="4627251"/>
          </a:xfrm>
          <a:prstGeom prst="rect">
            <a:avLst/>
          </a:prstGeom>
        </p:spPr>
      </p:pic>
      <p:pic>
        <p:nvPicPr>
          <p:cNvPr id="2050" name="Picture 2" descr="OptimumLap | OptimumG">
            <a:extLst>
              <a:ext uri="{FF2B5EF4-FFF2-40B4-BE49-F238E27FC236}">
                <a16:creationId xmlns:a16="http://schemas.microsoft.com/office/drawing/2014/main" id="{DBF1DE61-3642-15E1-1A53-77EFF8CDCF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" y="84193"/>
            <a:ext cx="3148304" cy="96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354623"/>
      </p:ext>
    </p:extLst>
  </p:cSld>
  <p:clrMapOvr>
    <a:masterClrMapping/>
  </p:clrMapOvr>
  <p:transition spd="slow">
    <p:cover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F4B5C6-48B3-D0F1-5A06-7D3BA12314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-1"/>
            <a:ext cx="11310257" cy="80787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6FA195-4CB6-54E3-A635-007725FE6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365760"/>
            <a:ext cx="9692640" cy="1325562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Control Systems</a:t>
            </a:r>
          </a:p>
        </p:txBody>
      </p:sp>
    </p:spTree>
    <p:extLst>
      <p:ext uri="{BB962C8B-B14F-4D97-AF65-F5344CB8AC3E}">
        <p14:creationId xmlns:p14="http://schemas.microsoft.com/office/powerpoint/2010/main" val="3520191813"/>
      </p:ext>
    </p:extLst>
  </p:cSld>
  <p:clrMapOvr>
    <a:masterClrMapping/>
  </p:clrMapOvr>
  <p:transition spd="slow">
    <p:cover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61204-A377-3B9F-86CB-962A95F6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29" y="46268"/>
            <a:ext cx="9692640" cy="1325562"/>
          </a:xfrm>
        </p:spPr>
        <p:txBody>
          <a:bodyPr/>
          <a:lstStyle/>
          <a:p>
            <a:r>
              <a:rPr lang="en-GB"/>
              <a:t>Component Selection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33E4CDD-8DB4-E552-DEBC-AE22CB43AC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1801667"/>
              </p:ext>
            </p:extLst>
          </p:nvPr>
        </p:nvGraphicFramePr>
        <p:xfrm>
          <a:off x="530829" y="1439470"/>
          <a:ext cx="8106395" cy="5118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7268648"/>
      </p:ext>
    </p:extLst>
  </p:cSld>
  <p:clrMapOvr>
    <a:masterClrMapping/>
  </p:clrMapOvr>
  <p:transition spd="slow">
    <p:cover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46342D-11FE-2F9A-58FA-458F3ECD8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BF286-6A74-B376-80E0-ADA75793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6" y="266607"/>
            <a:ext cx="9692640" cy="1325562"/>
          </a:xfrm>
        </p:spPr>
        <p:txBody>
          <a:bodyPr/>
          <a:lstStyle/>
          <a:p>
            <a:r>
              <a:rPr lang="en-GB"/>
              <a:t>How will it be controlled</a:t>
            </a:r>
          </a:p>
        </p:txBody>
      </p:sp>
      <p:pic>
        <p:nvPicPr>
          <p:cNvPr id="1026" name="Picture 2" descr="How to control servo motors with Arduino">
            <a:extLst>
              <a:ext uri="{FF2B5EF4-FFF2-40B4-BE49-F238E27FC236}">
                <a16:creationId xmlns:a16="http://schemas.microsoft.com/office/drawing/2014/main" id="{AE69163E-06DF-D8E7-2CFD-75D76EE31F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261" y="1592169"/>
            <a:ext cx="4968608" cy="279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bout MATLAB and Simulink - Matlab &amp; Simulink - MATLAB &amp; Simulink -  İstanbul Okan Üniversitesi">
            <a:extLst>
              <a:ext uri="{FF2B5EF4-FFF2-40B4-BE49-F238E27FC236}">
                <a16:creationId xmlns:a16="http://schemas.microsoft.com/office/drawing/2014/main" id="{538D4937-57ED-4DCA-9ED6-410D53EB3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7643"/>
            <a:ext cx="5462819" cy="216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9AF7B7-78FE-B78C-3A5B-CABE2984546E}"/>
              </a:ext>
            </a:extLst>
          </p:cNvPr>
          <p:cNvSpPr/>
          <p:nvPr/>
        </p:nvSpPr>
        <p:spPr>
          <a:xfrm>
            <a:off x="143220" y="4329629"/>
            <a:ext cx="4968608" cy="1916935"/>
          </a:xfrm>
          <a:prstGeom prst="roundRect">
            <a:avLst/>
          </a:prstGeom>
          <a:solidFill>
            <a:srgbClr val="35353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Code produced within Simulink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User friendly with onboarding classes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Good integration with Arduino products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835EBF-FAAF-EC20-D6EA-207DA146BEB4}"/>
              </a:ext>
            </a:extLst>
          </p:cNvPr>
          <p:cNvSpPr/>
          <p:nvPr/>
        </p:nvSpPr>
        <p:spPr>
          <a:xfrm>
            <a:off x="5257174" y="4472848"/>
            <a:ext cx="5952781" cy="2261764"/>
          </a:xfrm>
          <a:prstGeom prst="roundRect">
            <a:avLst/>
          </a:prstGeom>
          <a:solidFill>
            <a:srgbClr val="35353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Used Arduino Uno Rev 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Very popular and low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6 Analogue inputs allowing for plenty of data inputs.</a:t>
            </a:r>
          </a:p>
        </p:txBody>
      </p:sp>
    </p:spTree>
    <p:extLst>
      <p:ext uri="{BB962C8B-B14F-4D97-AF65-F5344CB8AC3E}">
        <p14:creationId xmlns:p14="http://schemas.microsoft.com/office/powerpoint/2010/main" val="1761145469"/>
      </p:ext>
    </p:extLst>
  </p:cSld>
  <p:clrMapOvr>
    <a:masterClrMapping/>
  </p:clrMapOvr>
  <p:transition spd="slow">
    <p:cover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54A72-C602-426A-62D8-6F4D0519B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72" y="178473"/>
            <a:ext cx="9692640" cy="1325562"/>
          </a:xfrm>
        </p:spPr>
        <p:txBody>
          <a:bodyPr/>
          <a:lstStyle/>
          <a:p>
            <a:r>
              <a:rPr lang="en-GB"/>
              <a:t>Creating a low pass filter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6476DE03-FA0E-D2F6-50FC-209BDE408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772295"/>
              </p:ext>
            </p:extLst>
          </p:nvPr>
        </p:nvGraphicFramePr>
        <p:xfrm>
          <a:off x="66098" y="841254"/>
          <a:ext cx="11204155" cy="6016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197054"/>
      </p:ext>
    </p:extLst>
  </p:cSld>
  <p:clrMapOvr>
    <a:masterClrMapping/>
  </p:clrMapOvr>
  <p:transition spd="slow">
    <p:cover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D76D-F4A1-C7CE-0E2C-C533515F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303" y="247173"/>
            <a:ext cx="9692640" cy="1325562"/>
          </a:xfrm>
        </p:spPr>
        <p:txBody>
          <a:bodyPr/>
          <a:lstStyle/>
          <a:p>
            <a:r>
              <a:rPr lang="en-GB"/>
              <a:t>Simulink Code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0114C2-E4E6-44D0-DEF2-A21D8115EC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246" y="247173"/>
            <a:ext cx="5731510" cy="1562735"/>
          </a:xfrm>
          <a:prstGeom prst="rect">
            <a:avLst/>
          </a:prstGeom>
          <a:ln w="38100">
            <a:solidFill>
              <a:srgbClr val="353537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BC0645-6E55-52F5-1F2A-E6F05C790F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22" y="2374427"/>
            <a:ext cx="5855024" cy="4236400"/>
          </a:xfrm>
          <a:prstGeom prst="rect">
            <a:avLst/>
          </a:prstGeom>
          <a:ln w="38100">
            <a:solidFill>
              <a:srgbClr val="353537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7BC0D9-E30B-2D67-2FEE-7DB9FAA8A65F}"/>
              </a:ext>
            </a:extLst>
          </p:cNvPr>
          <p:cNvSpPr txBox="1"/>
          <p:nvPr/>
        </p:nvSpPr>
        <p:spPr>
          <a:xfrm>
            <a:off x="6455884" y="2192357"/>
            <a:ext cx="454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Old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Only allowed 1 input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Limited wing angles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 b="1"/>
              <a:t>New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Allows for multiple inputs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Multiple output wing angles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Priority system for inputs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850360187"/>
      </p:ext>
    </p:extLst>
  </p:cSld>
  <p:clrMapOvr>
    <a:masterClrMapping/>
  </p:clrMapOvr>
  <p:transition spd="slow">
    <p:cover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2349D-87EF-70C3-D3E7-D31B1267F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968" y="243037"/>
            <a:ext cx="3200400" cy="1600197"/>
          </a:xfrm>
        </p:spPr>
        <p:txBody>
          <a:bodyPr/>
          <a:lstStyle/>
          <a:p>
            <a:r>
              <a:rPr lang="en-GB"/>
              <a:t>Material Selection and Validation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AADA73-8B8A-9E0A-5B40-E5D71BD586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141" y="2234002"/>
            <a:ext cx="1489794" cy="438096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Suitable materials selected based on useful properties.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Alloy 7075, Alloy 6061, Carbon Fibre Standard Modulus and Titanium Grade 5.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Cantilever Beam Test. (structural performance)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Analytical Beam Deflection Calculations for validation.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SolidWorks FEA Simulation.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E4A5375-A166-AAFA-EA18-EBEE16FF6C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827" t="26344" r="1442" b="36724"/>
          <a:stretch>
            <a:fillRect/>
          </a:stretch>
        </p:blipFill>
        <p:spPr bwMode="auto">
          <a:xfrm>
            <a:off x="5694829" y="128087"/>
            <a:ext cx="5447397" cy="31672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A82445-87CB-FB28-EF1A-210E556A7A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7" t="63241" r="82659" b="28485"/>
          <a:stretch>
            <a:fillRect/>
          </a:stretch>
        </p:blipFill>
        <p:spPr bwMode="auto">
          <a:xfrm>
            <a:off x="3452368" y="698160"/>
            <a:ext cx="1600564" cy="116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34E3AC0-81A0-76C2-DFA3-CFE65A90AF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8" t="70777" r="72365" b="21929"/>
          <a:stretch>
            <a:fillRect/>
          </a:stretch>
        </p:blipFill>
        <p:spPr bwMode="auto">
          <a:xfrm>
            <a:off x="2519522" y="1970534"/>
            <a:ext cx="2247425" cy="12023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3DD610-849E-03AD-EDF7-B337C62F2F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76" t="4240" r="2860" b="7400"/>
          <a:stretch>
            <a:fillRect/>
          </a:stretch>
        </p:blipFill>
        <p:spPr>
          <a:xfrm>
            <a:off x="1664898" y="3391612"/>
            <a:ext cx="3956674" cy="333093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3BA6867-7689-4A00-4429-79DA2C068A6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68" t="24485" r="18517" b="37716"/>
          <a:stretch>
            <a:fillRect/>
          </a:stretch>
        </p:blipFill>
        <p:spPr bwMode="auto">
          <a:xfrm>
            <a:off x="5696535" y="3653326"/>
            <a:ext cx="5454317" cy="30692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42D5F4-B6A4-84AE-65F7-41957F9E4360}"/>
              </a:ext>
            </a:extLst>
          </p:cNvPr>
          <p:cNvSpPr txBox="1"/>
          <p:nvPr/>
        </p:nvSpPr>
        <p:spPr>
          <a:xfrm>
            <a:off x="5751843" y="135456"/>
            <a:ext cx="17684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Alloy 6061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FDF15-22C5-42E6-A3A9-3FDED7648C76}"/>
              </a:ext>
            </a:extLst>
          </p:cNvPr>
          <p:cNvSpPr txBox="1"/>
          <p:nvPr/>
        </p:nvSpPr>
        <p:spPr>
          <a:xfrm>
            <a:off x="5751843" y="3673719"/>
            <a:ext cx="2671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Carbon Fibre Standard Modulus</a:t>
            </a:r>
          </a:p>
        </p:txBody>
      </p:sp>
    </p:spTree>
    <p:extLst>
      <p:ext uri="{BB962C8B-B14F-4D97-AF65-F5344CB8AC3E}">
        <p14:creationId xmlns:p14="http://schemas.microsoft.com/office/powerpoint/2010/main" val="4190988017"/>
      </p:ext>
    </p:extLst>
  </p:cSld>
  <p:clrMapOvr>
    <a:masterClrMapping/>
  </p:clrMapOvr>
  <p:transition spd="slow">
    <p:cover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9CDD-A8DF-E540-1975-D497898AC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Spoiler Testing and Material Selection 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4F3FC9-29EE-674D-F28A-93BC07513C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99" t="32912" r="34818" b="34948"/>
          <a:stretch>
            <a:fillRect/>
          </a:stretch>
        </p:blipFill>
        <p:spPr bwMode="auto">
          <a:xfrm>
            <a:off x="4041648" y="123768"/>
            <a:ext cx="5177509" cy="28293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A3F19F-5FF9-E811-21E4-43953309EB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62" t="32323" r="40675" b="32339"/>
          <a:stretch>
            <a:fillRect/>
          </a:stretch>
        </p:blipFill>
        <p:spPr bwMode="auto">
          <a:xfrm>
            <a:off x="6654828" y="3106952"/>
            <a:ext cx="2762622" cy="35742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C214A97-A025-C078-204E-F19FF55E79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758"/>
          <a:stretch>
            <a:fillRect/>
          </a:stretch>
        </p:blipFill>
        <p:spPr>
          <a:xfrm>
            <a:off x="4575632" y="3402504"/>
            <a:ext cx="1852295" cy="324465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52209F8-25CD-BA0D-066C-8428BB5A00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58" y="3402504"/>
            <a:ext cx="4498634" cy="3244658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AA7664F-C40E-1D77-345F-E51286806D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17450" y="3106952"/>
            <a:ext cx="1693082" cy="357428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C5CB632-C88B-CF70-88E0-9B7AA1041F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19157" y="123768"/>
            <a:ext cx="1171739" cy="2829320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37C5538D-BE95-662E-C1ED-7C28342B7281}"/>
              </a:ext>
            </a:extLst>
          </p:cNvPr>
          <p:cNvSpPr txBox="1"/>
          <p:nvPr/>
        </p:nvSpPr>
        <p:spPr>
          <a:xfrm>
            <a:off x="234596" y="2004261"/>
            <a:ext cx="36936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Multiple material tests to determine the optimal option.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Results for each material are compared for deflection and von mises and compared with other factors to decide of final material choices. </a:t>
            </a:r>
          </a:p>
        </p:txBody>
      </p:sp>
    </p:spTree>
    <p:extLst>
      <p:ext uri="{BB962C8B-B14F-4D97-AF65-F5344CB8AC3E}">
        <p14:creationId xmlns:p14="http://schemas.microsoft.com/office/powerpoint/2010/main" val="413734013"/>
      </p:ext>
    </p:extLst>
  </p:cSld>
  <p:clrMapOvr>
    <a:masterClrMapping/>
  </p:clrMapOvr>
  <p:transition spd="slow">
    <p:cover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95930-A689-86A1-B9C3-83BF8973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28" y="369743"/>
            <a:ext cx="3200400" cy="737546"/>
          </a:xfrm>
        </p:spPr>
        <p:txBody>
          <a:bodyPr>
            <a:normAutofit fontScale="90000"/>
          </a:bodyPr>
          <a:lstStyle/>
          <a:p>
            <a:r>
              <a:rPr lang="en-GB"/>
              <a:t>Redesigns and Testing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4C9810D-EB6E-64D7-676D-5386895B50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0" t="34622" r="57525" b="7180"/>
          <a:stretch>
            <a:fillRect/>
          </a:stretch>
        </p:blipFill>
        <p:spPr bwMode="auto">
          <a:xfrm>
            <a:off x="499979" y="2695408"/>
            <a:ext cx="2875395" cy="16702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E8B8F1B-04E5-04FC-78C0-1098B02B5D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4" t="18315" r="60946" b="37376"/>
          <a:stretch>
            <a:fillRect/>
          </a:stretch>
        </p:blipFill>
        <p:spPr bwMode="auto">
          <a:xfrm>
            <a:off x="7080237" y="3796422"/>
            <a:ext cx="4031755" cy="21754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2D50E22-8472-E09F-B592-6AE6841347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22" t="21993" r="62151" b="34874"/>
          <a:stretch>
            <a:fillRect/>
          </a:stretch>
        </p:blipFill>
        <p:spPr bwMode="auto">
          <a:xfrm>
            <a:off x="3896598" y="128201"/>
            <a:ext cx="5645245" cy="34023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98C4E8-EAE3-1B57-3F96-B59CBBB429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1843" y="128200"/>
            <a:ext cx="1491140" cy="340231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54C4771-C8B2-0E53-5E7B-37863C9F217A}"/>
              </a:ext>
            </a:extLst>
          </p:cNvPr>
          <p:cNvSpPr txBox="1"/>
          <p:nvPr/>
        </p:nvSpPr>
        <p:spPr>
          <a:xfrm>
            <a:off x="539424" y="1107289"/>
            <a:ext cx="3200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Strength improved by adding supports.</a:t>
            </a:r>
          </a:p>
          <a:p>
            <a:endParaRPr lang="en-GB" sz="1200"/>
          </a:p>
          <a:p>
            <a:r>
              <a:rPr lang="en-GB" sz="1200"/>
              <a:t>Wing was hollowed so resigned with endplates for more structural strength.</a:t>
            </a:r>
          </a:p>
          <a:p>
            <a:endParaRPr lang="en-GB" sz="1200"/>
          </a:p>
          <a:p>
            <a:r>
              <a:rPr lang="en-GB" sz="1200"/>
              <a:t>Tested and found to have less deflection than initial designs.</a:t>
            </a:r>
          </a:p>
          <a:p>
            <a:endParaRPr lang="en-GB" sz="120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18" name="Picture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F2BCF74-BB83-72EC-743A-E6F6BEF3922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45" t="47958" r="61687" b="13746"/>
          <a:stretch>
            <a:fillRect/>
          </a:stretch>
        </p:blipFill>
        <p:spPr bwMode="auto">
          <a:xfrm>
            <a:off x="121252" y="4642589"/>
            <a:ext cx="3254122" cy="181015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1F4101A-EE9A-7E17-3B26-58A0DEC3AD7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85" t="40383" r="37214" b="26413"/>
          <a:stretch>
            <a:fillRect/>
          </a:stretch>
        </p:blipFill>
        <p:spPr bwMode="auto">
          <a:xfrm>
            <a:off x="3502517" y="3796422"/>
            <a:ext cx="3450577" cy="22529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97952979"/>
      </p:ext>
    </p:extLst>
  </p:cSld>
  <p:clrMapOvr>
    <a:masterClrMapping/>
  </p:clrMapOvr>
  <p:transition spd="slow">
    <p:cover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8994E-7F60-89B0-40FA-476B89DAE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Mount Testing and Material Selection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8EDD5D-427A-1BC2-2B52-54845B2FE3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13" t="18318" r="31531" b="42387"/>
          <a:stretch>
            <a:fillRect/>
          </a:stretch>
        </p:blipFill>
        <p:spPr bwMode="auto">
          <a:xfrm>
            <a:off x="3122838" y="1582772"/>
            <a:ext cx="3768311" cy="167061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1CFF05D-13A1-EDD1-F6DA-5FA085B99C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44" t="26585" r="62109" b="31469"/>
          <a:stretch>
            <a:fillRect/>
          </a:stretch>
        </p:blipFill>
        <p:spPr bwMode="auto">
          <a:xfrm>
            <a:off x="132231" y="3429000"/>
            <a:ext cx="3907172" cy="24994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FFE26E-5951-8DD4-E37D-CEBE3E2421F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34" t="19204" r="32005" b="29978"/>
          <a:stretch>
            <a:fillRect/>
          </a:stretch>
        </p:blipFill>
        <p:spPr bwMode="auto">
          <a:xfrm>
            <a:off x="6955649" y="1215429"/>
            <a:ext cx="3414852" cy="214245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5E76E9E-1519-A86E-AD95-7787FC1D1F3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33" t="24863" r="54613" b="34795"/>
          <a:stretch>
            <a:fillRect/>
          </a:stretch>
        </p:blipFill>
        <p:spPr bwMode="auto">
          <a:xfrm>
            <a:off x="9661309" y="3357880"/>
            <a:ext cx="1418384" cy="33158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BA8D1FD-DCC4-4BB3-7B56-15889ED5F23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3" t="31233" r="61892" b="25561"/>
          <a:stretch>
            <a:fillRect/>
          </a:stretch>
        </p:blipFill>
        <p:spPr bwMode="auto">
          <a:xfrm>
            <a:off x="4120990" y="3357880"/>
            <a:ext cx="5540319" cy="33158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3625329-2727-2053-91F7-314D31913B7F}"/>
              </a:ext>
            </a:extLst>
          </p:cNvPr>
          <p:cNvSpPr txBox="1"/>
          <p:nvPr/>
        </p:nvSpPr>
        <p:spPr>
          <a:xfrm>
            <a:off x="429764" y="1628109"/>
            <a:ext cx="2549380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/>
              <a:t>Tested with force experienced by F1 cars to guarantee structural stability.</a:t>
            </a:r>
          </a:p>
          <a:p>
            <a:endParaRPr lang="en-GB" sz="1400"/>
          </a:p>
          <a:p>
            <a:r>
              <a:rPr lang="en-GB" sz="1400"/>
              <a:t>Final design showed less deflection and a higher FOS.</a:t>
            </a:r>
          </a:p>
          <a:p>
            <a:endParaRPr lang="en-GB" sz="1400"/>
          </a:p>
          <a:p>
            <a:endParaRPr lang="en-GB" sz="1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536724"/>
      </p:ext>
    </p:extLst>
  </p:cSld>
  <p:clrMapOvr>
    <a:masterClrMapping/>
  </p:clrMapOvr>
  <p:transition spd="slow">
    <p:cover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397D3-51EF-24A5-32A5-FB7A61CBA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00C41-D693-12C5-DCF7-7D5753659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Any questions?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Demonstration to be shown (hopefully)</a:t>
            </a:r>
          </a:p>
        </p:txBody>
      </p:sp>
    </p:spTree>
    <p:extLst>
      <p:ext uri="{BB962C8B-B14F-4D97-AF65-F5344CB8AC3E}">
        <p14:creationId xmlns:p14="http://schemas.microsoft.com/office/powerpoint/2010/main" val="2980537723"/>
      </p:ext>
    </p:extLst>
  </p:cSld>
  <p:clrMapOvr>
    <a:masterClrMapping/>
  </p:clrMapOvr>
  <p:transition spd="slow">
    <p:cover dir="r"/>
  </p:transition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0</TotalTime>
  <Words>671</Words>
  <Application>Microsoft Office PowerPoint</Application>
  <PresentationFormat>Widescreen</PresentationFormat>
  <Paragraphs>162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Aptos</vt:lpstr>
      <vt:lpstr>Arial</vt:lpstr>
      <vt:lpstr>Cambria Math</vt:lpstr>
      <vt:lpstr>Century Schoolbook</vt:lpstr>
      <vt:lpstr>Wingdings 2</vt:lpstr>
      <vt:lpstr>View</vt:lpstr>
      <vt:lpstr>Active Aero Project</vt:lpstr>
      <vt:lpstr>Project Overview</vt:lpstr>
      <vt:lpstr>Group Roles</vt:lpstr>
      <vt:lpstr>Simulation</vt:lpstr>
      <vt:lpstr>Initial Airfoil Simulation </vt:lpstr>
      <vt:lpstr>PowerPoint Presentation</vt:lpstr>
      <vt:lpstr>Full scale Simulation </vt:lpstr>
      <vt:lpstr>PowerPoint Presentation</vt:lpstr>
      <vt:lpstr>Car Model Simulation</vt:lpstr>
      <vt:lpstr>PowerPoint Presentation</vt:lpstr>
      <vt:lpstr>Simulated Lap  Times</vt:lpstr>
      <vt:lpstr>PowerPoint Presentation</vt:lpstr>
      <vt:lpstr>Control Systems</vt:lpstr>
      <vt:lpstr>Component Selection</vt:lpstr>
      <vt:lpstr>How will it be controlled</vt:lpstr>
      <vt:lpstr>Creating a low pass filter</vt:lpstr>
      <vt:lpstr>Simulink Code</vt:lpstr>
      <vt:lpstr>Material Selection and Validation</vt:lpstr>
      <vt:lpstr>Spoiler Testing and Material Selection  </vt:lpstr>
      <vt:lpstr>Redesigns and Testing</vt:lpstr>
      <vt:lpstr>Mount Testing and Material Selection</vt:lpstr>
      <vt:lpstr>End of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Callum Clement</dc:creator>
  <cp:lastModifiedBy>Callum Clement (2400570)</cp:lastModifiedBy>
  <cp:revision>1</cp:revision>
  <dcterms:created xsi:type="dcterms:W3CDTF">2026-03-24T01:17:53Z</dcterms:created>
  <dcterms:modified xsi:type="dcterms:W3CDTF">2026-03-24T23:18:39Z</dcterms:modified>
</cp:coreProperties>
</file>