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18"/>
  </p:notesMasterIdLst>
  <p:sldIdLst>
    <p:sldId id="256" r:id="rId2"/>
    <p:sldId id="257" r:id="rId3"/>
    <p:sldId id="258" r:id="rId4"/>
    <p:sldId id="259" r:id="rId5"/>
    <p:sldId id="272" r:id="rId6"/>
    <p:sldId id="262" r:id="rId7"/>
    <p:sldId id="263" r:id="rId8"/>
    <p:sldId id="269" r:id="rId9"/>
    <p:sldId id="266" r:id="rId10"/>
    <p:sldId id="264" r:id="rId11"/>
    <p:sldId id="265" r:id="rId12"/>
    <p:sldId id="267" r:id="rId13"/>
    <p:sldId id="268" r:id="rId14"/>
    <p:sldId id="271" r:id="rId15"/>
    <p:sldId id="260" r:id="rId16"/>
    <p:sldId id="26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Price (2213749)" userId="9bfc4344-be67-42b9-8aed-03e0750fd766" providerId="ADAL" clId="{C2DEBD99-A350-9E42-9B29-2869082DB98B}"/>
    <pc:docChg chg="custSel addSld modSld">
      <pc:chgData name="Sophie Price (2213749)" userId="9bfc4344-be67-42b9-8aed-03e0750fd766" providerId="ADAL" clId="{C2DEBD99-A350-9E42-9B29-2869082DB98B}" dt="2023-02-19T19:57:18.540" v="3165" actId="20577"/>
      <pc:docMkLst>
        <pc:docMk/>
      </pc:docMkLst>
      <pc:sldChg chg="modSp">
        <pc:chgData name="Sophie Price (2213749)" userId="9bfc4344-be67-42b9-8aed-03e0750fd766" providerId="ADAL" clId="{C2DEBD99-A350-9E42-9B29-2869082DB98B}" dt="2023-02-18T13:57:11.733" v="46" actId="20577"/>
        <pc:sldMkLst>
          <pc:docMk/>
          <pc:sldMk cId="436776766" sldId="256"/>
        </pc:sldMkLst>
        <pc:spChg chg="mod">
          <ac:chgData name="Sophie Price (2213749)" userId="9bfc4344-be67-42b9-8aed-03e0750fd766" providerId="ADAL" clId="{C2DEBD99-A350-9E42-9B29-2869082DB98B}" dt="2023-02-18T13:57:11.733" v="46" actId="20577"/>
          <ac:spMkLst>
            <pc:docMk/>
            <pc:sldMk cId="436776766" sldId="256"/>
            <ac:spMk id="2" creationId="{C10F88A8-B15E-B1CA-29F0-902DEE225890}"/>
          </ac:spMkLst>
        </pc:spChg>
      </pc:sldChg>
      <pc:sldChg chg="modSp modNotesTx">
        <pc:chgData name="Sophie Price (2213749)" userId="9bfc4344-be67-42b9-8aed-03e0750fd766" providerId="ADAL" clId="{C2DEBD99-A350-9E42-9B29-2869082DB98B}" dt="2023-02-18T15:06:56.889" v="1903" actId="20577"/>
        <pc:sldMkLst>
          <pc:docMk/>
          <pc:sldMk cId="507429787" sldId="258"/>
        </pc:sldMkLst>
        <pc:spChg chg="mod">
          <ac:chgData name="Sophie Price (2213749)" userId="9bfc4344-be67-42b9-8aed-03e0750fd766" providerId="ADAL" clId="{C2DEBD99-A350-9E42-9B29-2869082DB98B}" dt="2023-02-18T15:03:31.797" v="1366" actId="20577"/>
          <ac:spMkLst>
            <pc:docMk/>
            <pc:sldMk cId="507429787" sldId="258"/>
            <ac:spMk id="3" creationId="{50EA9C80-1B4A-D28E-A2B5-70F0458F328F}"/>
          </ac:spMkLst>
        </pc:spChg>
      </pc:sldChg>
      <pc:sldChg chg="modSp new modNotesTx">
        <pc:chgData name="Sophie Price (2213749)" userId="9bfc4344-be67-42b9-8aed-03e0750fd766" providerId="ADAL" clId="{C2DEBD99-A350-9E42-9B29-2869082DB98B}" dt="2023-02-18T15:22:06.523" v="2607" actId="20577"/>
        <pc:sldMkLst>
          <pc:docMk/>
          <pc:sldMk cId="4286331843" sldId="259"/>
        </pc:sldMkLst>
        <pc:spChg chg="mod">
          <ac:chgData name="Sophie Price (2213749)" userId="9bfc4344-be67-42b9-8aed-03e0750fd766" providerId="ADAL" clId="{C2DEBD99-A350-9E42-9B29-2869082DB98B}" dt="2023-02-18T15:07:08.472" v="1913" actId="20577"/>
          <ac:spMkLst>
            <pc:docMk/>
            <pc:sldMk cId="4286331843" sldId="259"/>
            <ac:spMk id="2" creationId="{5426264E-0094-16A9-7C4A-00BD38FDF414}"/>
          </ac:spMkLst>
        </pc:spChg>
        <pc:spChg chg="mod">
          <ac:chgData name="Sophie Price (2213749)" userId="9bfc4344-be67-42b9-8aed-03e0750fd766" providerId="ADAL" clId="{C2DEBD99-A350-9E42-9B29-2869082DB98B}" dt="2023-02-18T15:20:13.055" v="2286" actId="20577"/>
          <ac:spMkLst>
            <pc:docMk/>
            <pc:sldMk cId="4286331843" sldId="259"/>
            <ac:spMk id="3" creationId="{9A214CB0-A923-7C81-A09B-243100915AA2}"/>
          </ac:spMkLst>
        </pc:spChg>
      </pc:sldChg>
      <pc:sldChg chg="modSp new modNotesTx">
        <pc:chgData name="Sophie Price (2213749)" userId="9bfc4344-be67-42b9-8aed-03e0750fd766" providerId="ADAL" clId="{C2DEBD99-A350-9E42-9B29-2869082DB98B}" dt="2023-02-19T19:57:18.540" v="3165" actId="20577"/>
        <pc:sldMkLst>
          <pc:docMk/>
          <pc:sldMk cId="2073729938" sldId="264"/>
        </pc:sldMkLst>
        <pc:spChg chg="mod">
          <ac:chgData name="Sophie Price (2213749)" userId="9bfc4344-be67-42b9-8aed-03e0750fd766" providerId="ADAL" clId="{C2DEBD99-A350-9E42-9B29-2869082DB98B}" dt="2023-02-19T15:53:52.264" v="2663" actId="20577"/>
          <ac:spMkLst>
            <pc:docMk/>
            <pc:sldMk cId="2073729938" sldId="264"/>
            <ac:spMk id="2" creationId="{A9050C13-31CA-8EF4-E14F-E8845CFD0180}"/>
          </ac:spMkLst>
        </pc:spChg>
        <pc:spChg chg="mod">
          <ac:chgData name="Sophie Price (2213749)" userId="9bfc4344-be67-42b9-8aed-03e0750fd766" providerId="ADAL" clId="{C2DEBD99-A350-9E42-9B29-2869082DB98B}" dt="2023-02-19T19:56:06.955" v="3152" actId="20577"/>
          <ac:spMkLst>
            <pc:docMk/>
            <pc:sldMk cId="2073729938" sldId="264"/>
            <ac:spMk id="3" creationId="{64514E90-6FED-C918-FF21-76FEAC8A4340}"/>
          </ac:spMkLst>
        </pc:spChg>
      </pc:sldChg>
    </pc:docChg>
  </pc:docChgLst>
  <pc:docChgLst>
    <pc:chgData name="Sophie Price (2213749)" userId="9bfc4344-be67-42b9-8aed-03e0750fd766" providerId="ADAL" clId="{3399C94B-0BF3-1143-80FD-A6617799BFE6}"/>
    <pc:docChg chg="undo redo custSel addSld delSld modSld sldOrd">
      <pc:chgData name="Sophie Price (2213749)" userId="9bfc4344-be67-42b9-8aed-03e0750fd766" providerId="ADAL" clId="{3399C94B-0BF3-1143-80FD-A6617799BFE6}" dt="2023-03-02T09:12:31.671" v="12907" actId="20577"/>
      <pc:docMkLst>
        <pc:docMk/>
      </pc:docMkLst>
      <pc:sldChg chg="modSp">
        <pc:chgData name="Sophie Price (2213749)" userId="9bfc4344-be67-42b9-8aed-03e0750fd766" providerId="ADAL" clId="{3399C94B-0BF3-1143-80FD-A6617799BFE6}" dt="2023-03-01T22:15:50.798" v="12250" actId="20577"/>
        <pc:sldMkLst>
          <pc:docMk/>
          <pc:sldMk cId="110797687" sldId="257"/>
        </pc:sldMkLst>
        <pc:spChg chg="mod">
          <ac:chgData name="Sophie Price (2213749)" userId="9bfc4344-be67-42b9-8aed-03e0750fd766" providerId="ADAL" clId="{3399C94B-0BF3-1143-80FD-A6617799BFE6}" dt="2023-03-01T22:15:50.798" v="12250" actId="20577"/>
          <ac:spMkLst>
            <pc:docMk/>
            <pc:sldMk cId="110797687" sldId="257"/>
            <ac:spMk id="3" creationId="{57DD9C60-85F1-14E5-FA09-00F6675E3878}"/>
          </ac:spMkLst>
        </pc:spChg>
      </pc:sldChg>
      <pc:sldChg chg="modNotesTx">
        <pc:chgData name="Sophie Price (2213749)" userId="9bfc4344-be67-42b9-8aed-03e0750fd766" providerId="ADAL" clId="{3399C94B-0BF3-1143-80FD-A6617799BFE6}" dt="2023-03-01T22:37:19.737" v="12263" actId="20577"/>
        <pc:sldMkLst>
          <pc:docMk/>
          <pc:sldMk cId="507429787" sldId="258"/>
        </pc:sldMkLst>
      </pc:sldChg>
      <pc:sldChg chg="modSp modNotesTx">
        <pc:chgData name="Sophie Price (2213749)" userId="9bfc4344-be67-42b9-8aed-03e0750fd766" providerId="ADAL" clId="{3399C94B-0BF3-1143-80FD-A6617799BFE6}" dt="2023-03-01T22:37:24.585" v="12264" actId="20577"/>
        <pc:sldMkLst>
          <pc:docMk/>
          <pc:sldMk cId="4286331843" sldId="259"/>
        </pc:sldMkLst>
        <pc:spChg chg="mod">
          <ac:chgData name="Sophie Price (2213749)" userId="9bfc4344-be67-42b9-8aed-03e0750fd766" providerId="ADAL" clId="{3399C94B-0BF3-1143-80FD-A6617799BFE6}" dt="2023-03-01T22:05:33.774" v="12132" actId="20577"/>
          <ac:spMkLst>
            <pc:docMk/>
            <pc:sldMk cId="4286331843" sldId="259"/>
            <ac:spMk id="3" creationId="{9A214CB0-A923-7C81-A09B-243100915AA2}"/>
          </ac:spMkLst>
        </pc:spChg>
      </pc:sldChg>
      <pc:sldChg chg="modSp new">
        <pc:chgData name="Sophie Price (2213749)" userId="9bfc4344-be67-42b9-8aed-03e0750fd766" providerId="ADAL" clId="{3399C94B-0BF3-1143-80FD-A6617799BFE6}" dt="2023-03-01T22:42:59.290" v="12361" actId="255"/>
        <pc:sldMkLst>
          <pc:docMk/>
          <pc:sldMk cId="1404660465" sldId="260"/>
        </pc:sldMkLst>
        <pc:spChg chg="mod">
          <ac:chgData name="Sophie Price (2213749)" userId="9bfc4344-be67-42b9-8aed-03e0750fd766" providerId="ADAL" clId="{3399C94B-0BF3-1143-80FD-A6617799BFE6}" dt="2023-02-18T22:14:57.074" v="1474" actId="20577"/>
          <ac:spMkLst>
            <pc:docMk/>
            <pc:sldMk cId="1404660465" sldId="260"/>
            <ac:spMk id="2" creationId="{E4D5CAE7-1D90-8CF9-D2AB-A192B59F0E43}"/>
          </ac:spMkLst>
        </pc:spChg>
        <pc:spChg chg="mod">
          <ac:chgData name="Sophie Price (2213749)" userId="9bfc4344-be67-42b9-8aed-03e0750fd766" providerId="ADAL" clId="{3399C94B-0BF3-1143-80FD-A6617799BFE6}" dt="2023-03-01T22:42:59.290" v="12361" actId="255"/>
          <ac:spMkLst>
            <pc:docMk/>
            <pc:sldMk cId="1404660465" sldId="260"/>
            <ac:spMk id="3" creationId="{1C4156A8-F956-220E-326B-EC98DEA730F4}"/>
          </ac:spMkLst>
        </pc:spChg>
      </pc:sldChg>
      <pc:sldChg chg="modSp new">
        <pc:chgData name="Sophie Price (2213749)" userId="9bfc4344-be67-42b9-8aed-03e0750fd766" providerId="ADAL" clId="{3399C94B-0BF3-1143-80FD-A6617799BFE6}" dt="2023-03-01T22:42:40.698" v="12357" actId="255"/>
        <pc:sldMkLst>
          <pc:docMk/>
          <pc:sldMk cId="1543039479" sldId="261"/>
        </pc:sldMkLst>
        <pc:spChg chg="mod">
          <ac:chgData name="Sophie Price (2213749)" userId="9bfc4344-be67-42b9-8aed-03e0750fd766" providerId="ADAL" clId="{3399C94B-0BF3-1143-80FD-A6617799BFE6}" dt="2023-02-19T12:54:53.740" v="1523" actId="20577"/>
          <ac:spMkLst>
            <pc:docMk/>
            <pc:sldMk cId="1543039479" sldId="261"/>
            <ac:spMk id="2" creationId="{D7B4CC47-FBEF-4F84-E88B-268C61FF87A9}"/>
          </ac:spMkLst>
        </pc:spChg>
        <pc:spChg chg="mod">
          <ac:chgData name="Sophie Price (2213749)" userId="9bfc4344-be67-42b9-8aed-03e0750fd766" providerId="ADAL" clId="{3399C94B-0BF3-1143-80FD-A6617799BFE6}" dt="2023-03-01T22:42:40.698" v="12357" actId="255"/>
          <ac:spMkLst>
            <pc:docMk/>
            <pc:sldMk cId="1543039479" sldId="261"/>
            <ac:spMk id="3" creationId="{91C2338A-21FC-05B3-21C9-F127D090A078}"/>
          </ac:spMkLst>
        </pc:spChg>
      </pc:sldChg>
      <pc:sldChg chg="modSp new modNotesTx">
        <pc:chgData name="Sophie Price (2213749)" userId="9bfc4344-be67-42b9-8aed-03e0750fd766" providerId="ADAL" clId="{3399C94B-0BF3-1143-80FD-A6617799BFE6}" dt="2023-03-01T22:37:32.123" v="12265" actId="20577"/>
        <pc:sldMkLst>
          <pc:docMk/>
          <pc:sldMk cId="671782425" sldId="262"/>
        </pc:sldMkLst>
        <pc:spChg chg="mod">
          <ac:chgData name="Sophie Price (2213749)" userId="9bfc4344-be67-42b9-8aed-03e0750fd766" providerId="ADAL" clId="{3399C94B-0BF3-1143-80FD-A6617799BFE6}" dt="2023-02-19T12:59:53.856" v="1574" actId="20577"/>
          <ac:spMkLst>
            <pc:docMk/>
            <pc:sldMk cId="671782425" sldId="262"/>
            <ac:spMk id="2" creationId="{A62FCE0B-C39F-848D-E820-C04172BA3DE0}"/>
          </ac:spMkLst>
        </pc:spChg>
        <pc:spChg chg="mod">
          <ac:chgData name="Sophie Price (2213749)" userId="9bfc4344-be67-42b9-8aed-03e0750fd766" providerId="ADAL" clId="{3399C94B-0BF3-1143-80FD-A6617799BFE6}" dt="2023-02-19T13:39:01.348" v="2247" actId="2711"/>
          <ac:spMkLst>
            <pc:docMk/>
            <pc:sldMk cId="671782425" sldId="262"/>
            <ac:spMk id="3" creationId="{8AD82E3D-B575-942B-17CA-02F2E7A8B40C}"/>
          </ac:spMkLst>
        </pc:spChg>
      </pc:sldChg>
      <pc:sldChg chg="modSp new modNotesTx">
        <pc:chgData name="Sophie Price (2213749)" userId="9bfc4344-be67-42b9-8aed-03e0750fd766" providerId="ADAL" clId="{3399C94B-0BF3-1143-80FD-A6617799BFE6}" dt="2023-03-01T22:37:48.201" v="12268" actId="20577"/>
        <pc:sldMkLst>
          <pc:docMk/>
          <pc:sldMk cId="1203575634" sldId="263"/>
        </pc:sldMkLst>
        <pc:spChg chg="mod">
          <ac:chgData name="Sophie Price (2213749)" userId="9bfc4344-be67-42b9-8aed-03e0750fd766" providerId="ADAL" clId="{3399C94B-0BF3-1143-80FD-A6617799BFE6}" dt="2023-02-19T13:40:24.317" v="2270" actId="20577"/>
          <ac:spMkLst>
            <pc:docMk/>
            <pc:sldMk cId="1203575634" sldId="263"/>
            <ac:spMk id="2" creationId="{F9B2B9B4-2C55-FA97-D588-6F1BC8AC7ECD}"/>
          </ac:spMkLst>
        </pc:spChg>
        <pc:spChg chg="mod">
          <ac:chgData name="Sophie Price (2213749)" userId="9bfc4344-be67-42b9-8aed-03e0750fd766" providerId="ADAL" clId="{3399C94B-0BF3-1143-80FD-A6617799BFE6}" dt="2023-02-19T14:00:15.130" v="4392" actId="20577"/>
          <ac:spMkLst>
            <pc:docMk/>
            <pc:sldMk cId="1203575634" sldId="263"/>
            <ac:spMk id="3" creationId="{96BC44C3-7CFB-F841-0ACA-74528ED352BE}"/>
          </ac:spMkLst>
        </pc:spChg>
      </pc:sldChg>
      <pc:sldChg chg="modSp new">
        <pc:chgData name="Sophie Price (2213749)" userId="9bfc4344-be67-42b9-8aed-03e0750fd766" providerId="ADAL" clId="{3399C94B-0BF3-1143-80FD-A6617799BFE6}" dt="2023-02-19T15:30:15.979" v="4486" actId="20577"/>
        <pc:sldMkLst>
          <pc:docMk/>
          <pc:sldMk cId="95195549" sldId="264"/>
        </pc:sldMkLst>
        <pc:spChg chg="mod">
          <ac:chgData name="Sophie Price (2213749)" userId="9bfc4344-be67-42b9-8aed-03e0750fd766" providerId="ADAL" clId="{3399C94B-0BF3-1143-80FD-A6617799BFE6}" dt="2023-02-19T15:30:15.979" v="4486" actId="20577"/>
          <ac:spMkLst>
            <pc:docMk/>
            <pc:sldMk cId="95195549" sldId="264"/>
            <ac:spMk id="2" creationId="{CEC11D03-D2C3-EAB7-C4EC-7A209C40418E}"/>
          </ac:spMkLst>
        </pc:spChg>
      </pc:sldChg>
      <pc:sldChg chg="modSp modNotesTx">
        <pc:chgData name="Sophie Price (2213749)" userId="9bfc4344-be67-42b9-8aed-03e0750fd766" providerId="ADAL" clId="{3399C94B-0BF3-1143-80FD-A6617799BFE6}" dt="2023-03-01T22:14:19.722" v="12216" actId="20577"/>
        <pc:sldMkLst>
          <pc:docMk/>
          <pc:sldMk cId="2073729938" sldId="264"/>
        </pc:sldMkLst>
        <pc:spChg chg="mod">
          <ac:chgData name="Sophie Price (2213749)" userId="9bfc4344-be67-42b9-8aed-03e0750fd766" providerId="ADAL" clId="{3399C94B-0BF3-1143-80FD-A6617799BFE6}" dt="2023-03-01T22:14:19.722" v="12216" actId="20577"/>
          <ac:spMkLst>
            <pc:docMk/>
            <pc:sldMk cId="2073729938" sldId="264"/>
            <ac:spMk id="3" creationId="{64514E90-6FED-C918-FF21-76FEAC8A4340}"/>
          </ac:spMkLst>
        </pc:spChg>
      </pc:sldChg>
      <pc:sldChg chg="modSp modNotesTx">
        <pc:chgData name="Sophie Price (2213749)" userId="9bfc4344-be67-42b9-8aed-03e0750fd766" providerId="ADAL" clId="{3399C94B-0BF3-1143-80FD-A6617799BFE6}" dt="2023-03-01T22:38:13.396" v="12272" actId="20577"/>
        <pc:sldMkLst>
          <pc:docMk/>
          <pc:sldMk cId="95195549" sldId="265"/>
        </pc:sldMkLst>
        <pc:spChg chg="mod">
          <ac:chgData name="Sophie Price (2213749)" userId="9bfc4344-be67-42b9-8aed-03e0750fd766" providerId="ADAL" clId="{3399C94B-0BF3-1143-80FD-A6617799BFE6}" dt="2023-03-01T21:31:36.869" v="10316" actId="22"/>
          <ac:spMkLst>
            <pc:docMk/>
            <pc:sldMk cId="95195549" sldId="265"/>
            <ac:spMk id="3" creationId="{E5F0680B-7C71-3101-324C-58A6E394F8CA}"/>
          </ac:spMkLst>
        </pc:spChg>
      </pc:sldChg>
      <pc:sldChg chg="modSp new add del modNotesTx">
        <pc:chgData name="Sophie Price (2213749)" userId="9bfc4344-be67-42b9-8aed-03e0750fd766" providerId="ADAL" clId="{3399C94B-0BF3-1143-80FD-A6617799BFE6}" dt="2023-03-02T08:50:51.463" v="12374" actId="2696"/>
        <pc:sldMkLst>
          <pc:docMk/>
          <pc:sldMk cId="3066961733" sldId="266"/>
        </pc:sldMkLst>
        <pc:spChg chg="mod">
          <ac:chgData name="Sophie Price (2213749)" userId="9bfc4344-be67-42b9-8aed-03e0750fd766" providerId="ADAL" clId="{3399C94B-0BF3-1143-80FD-A6617799BFE6}" dt="2023-02-19T21:34:01.364" v="4499" actId="20577"/>
          <ac:spMkLst>
            <pc:docMk/>
            <pc:sldMk cId="3066961733" sldId="266"/>
            <ac:spMk id="2" creationId="{B8D9D7BF-DB0D-6425-C825-E0D83C7FFB6D}"/>
          </ac:spMkLst>
        </pc:spChg>
        <pc:spChg chg="mod">
          <ac:chgData name="Sophie Price (2213749)" userId="9bfc4344-be67-42b9-8aed-03e0750fd766" providerId="ADAL" clId="{3399C94B-0BF3-1143-80FD-A6617799BFE6}" dt="2023-03-01T22:50:20.917" v="12362" actId="20577"/>
          <ac:spMkLst>
            <pc:docMk/>
            <pc:sldMk cId="3066961733" sldId="266"/>
            <ac:spMk id="3" creationId="{1D87D231-5C9E-A29F-1E14-21A422F2BB22}"/>
          </ac:spMkLst>
        </pc:spChg>
      </pc:sldChg>
      <pc:sldChg chg="modSp new">
        <pc:chgData name="Sophie Price (2213749)" userId="9bfc4344-be67-42b9-8aed-03e0750fd766" providerId="ADAL" clId="{3399C94B-0BF3-1143-80FD-A6617799BFE6}" dt="2023-03-01T22:35:52.384" v="12255" actId="5793"/>
        <pc:sldMkLst>
          <pc:docMk/>
          <pc:sldMk cId="2403559594" sldId="267"/>
        </pc:sldMkLst>
        <pc:spChg chg="mod">
          <ac:chgData name="Sophie Price (2213749)" userId="9bfc4344-be67-42b9-8aed-03e0750fd766" providerId="ADAL" clId="{3399C94B-0BF3-1143-80FD-A6617799BFE6}" dt="2023-02-19T21:46:05.223" v="6808" actId="20577"/>
          <ac:spMkLst>
            <pc:docMk/>
            <pc:sldMk cId="2403559594" sldId="267"/>
            <ac:spMk id="2" creationId="{EDCE1256-8F66-2C25-D4C1-E803AAD4FB0F}"/>
          </ac:spMkLst>
        </pc:spChg>
        <pc:spChg chg="mod">
          <ac:chgData name="Sophie Price (2213749)" userId="9bfc4344-be67-42b9-8aed-03e0750fd766" providerId="ADAL" clId="{3399C94B-0BF3-1143-80FD-A6617799BFE6}" dt="2023-03-01T22:35:52.384" v="12255" actId="5793"/>
          <ac:spMkLst>
            <pc:docMk/>
            <pc:sldMk cId="2403559594" sldId="267"/>
            <ac:spMk id="3" creationId="{ED7846B4-BE93-1BD7-3DF5-AC4FE8F9CE67}"/>
          </ac:spMkLst>
        </pc:spChg>
      </pc:sldChg>
      <pc:sldChg chg="delSp modSp new mod modClrScheme chgLayout">
        <pc:chgData name="Sophie Price (2213749)" userId="9bfc4344-be67-42b9-8aed-03e0750fd766" providerId="ADAL" clId="{3399C94B-0BF3-1143-80FD-A6617799BFE6}" dt="2023-03-01T22:06:48.546" v="12138" actId="20577"/>
        <pc:sldMkLst>
          <pc:docMk/>
          <pc:sldMk cId="3705124662" sldId="268"/>
        </pc:sldMkLst>
        <pc:spChg chg="mod ord">
          <ac:chgData name="Sophie Price (2213749)" userId="9bfc4344-be67-42b9-8aed-03e0750fd766" providerId="ADAL" clId="{3399C94B-0BF3-1143-80FD-A6617799BFE6}" dt="2023-03-01T22:06:48.546" v="12138" actId="20577"/>
          <ac:spMkLst>
            <pc:docMk/>
            <pc:sldMk cId="3705124662" sldId="268"/>
            <ac:spMk id="2" creationId="{37A15A1A-DAE6-4ACB-CE13-7A9116DF5DB7}"/>
          </ac:spMkLst>
        </pc:spChg>
        <pc:spChg chg="del">
          <ac:chgData name="Sophie Price (2213749)" userId="9bfc4344-be67-42b9-8aed-03e0750fd766" providerId="ADAL" clId="{3399C94B-0BF3-1143-80FD-A6617799BFE6}" dt="2023-02-19T21:46:20.588" v="6825" actId="700"/>
          <ac:spMkLst>
            <pc:docMk/>
            <pc:sldMk cId="3705124662" sldId="268"/>
            <ac:spMk id="3" creationId="{2F020807-6E9E-B224-C4FD-43DBDF8C8F4F}"/>
          </ac:spMkLst>
        </pc:spChg>
      </pc:sldChg>
      <pc:sldChg chg="modSp new modNotesTx">
        <pc:chgData name="Sophie Price (2213749)" userId="9bfc4344-be67-42b9-8aed-03e0750fd766" providerId="ADAL" clId="{3399C94B-0BF3-1143-80FD-A6617799BFE6}" dt="2023-03-01T22:37:54.069" v="12269" actId="20577"/>
        <pc:sldMkLst>
          <pc:docMk/>
          <pc:sldMk cId="1586779553" sldId="269"/>
        </pc:sldMkLst>
        <pc:spChg chg="mod">
          <ac:chgData name="Sophie Price (2213749)" userId="9bfc4344-be67-42b9-8aed-03e0750fd766" providerId="ADAL" clId="{3399C94B-0BF3-1143-80FD-A6617799BFE6}" dt="2023-02-27T16:44:00.847" v="10239" actId="20577"/>
          <ac:spMkLst>
            <pc:docMk/>
            <pc:sldMk cId="1586779553" sldId="269"/>
            <ac:spMk id="2" creationId="{F93A713B-4261-80BD-673B-71675C951663}"/>
          </ac:spMkLst>
        </pc:spChg>
        <pc:spChg chg="mod">
          <ac:chgData name="Sophie Price (2213749)" userId="9bfc4344-be67-42b9-8aed-03e0750fd766" providerId="ADAL" clId="{3399C94B-0BF3-1143-80FD-A6617799BFE6}" dt="2023-03-01T22:13:14.559" v="12154" actId="20577"/>
          <ac:spMkLst>
            <pc:docMk/>
            <pc:sldMk cId="1586779553" sldId="269"/>
            <ac:spMk id="3" creationId="{72C8B92C-FFC1-1CB2-2DC9-E9964D2385FB}"/>
          </ac:spMkLst>
        </pc:spChg>
      </pc:sldChg>
      <pc:sldChg chg="modSp new del">
        <pc:chgData name="Sophie Price (2213749)" userId="9bfc4344-be67-42b9-8aed-03e0750fd766" providerId="ADAL" clId="{3399C94B-0BF3-1143-80FD-A6617799BFE6}" dt="2023-03-01T22:39:16.605" v="12295" actId="2696"/>
        <pc:sldMkLst>
          <pc:docMk/>
          <pc:sldMk cId="1501548163" sldId="270"/>
        </pc:sldMkLst>
        <pc:spChg chg="mod">
          <ac:chgData name="Sophie Price (2213749)" userId="9bfc4344-be67-42b9-8aed-03e0750fd766" providerId="ADAL" clId="{3399C94B-0BF3-1143-80FD-A6617799BFE6}" dt="2023-03-01T21:38:08.372" v="10386" actId="20577"/>
          <ac:spMkLst>
            <pc:docMk/>
            <pc:sldMk cId="1501548163" sldId="270"/>
            <ac:spMk id="2" creationId="{42784534-1A83-1B9F-9752-3F2B5515471A}"/>
          </ac:spMkLst>
        </pc:spChg>
        <pc:spChg chg="mod">
          <ac:chgData name="Sophie Price (2213749)" userId="9bfc4344-be67-42b9-8aed-03e0750fd766" providerId="ADAL" clId="{3399C94B-0BF3-1143-80FD-A6617799BFE6}" dt="2023-03-01T22:39:06.346" v="12290" actId="20577"/>
          <ac:spMkLst>
            <pc:docMk/>
            <pc:sldMk cId="1501548163" sldId="270"/>
            <ac:spMk id="3" creationId="{D50CCCC3-6D9C-E4B4-0CEF-68511CBDAC4F}"/>
          </ac:spMkLst>
        </pc:spChg>
      </pc:sldChg>
      <pc:sldChg chg="modSp new ord">
        <pc:chgData name="Sophie Price (2213749)" userId="9bfc4344-be67-42b9-8aed-03e0750fd766" providerId="ADAL" clId="{3399C94B-0BF3-1143-80FD-A6617799BFE6}" dt="2023-03-01T22:41:55.218" v="12336" actId="255"/>
        <pc:sldMkLst>
          <pc:docMk/>
          <pc:sldMk cId="3788679861" sldId="271"/>
        </pc:sldMkLst>
        <pc:spChg chg="mod">
          <ac:chgData name="Sophie Price (2213749)" userId="9bfc4344-be67-42b9-8aed-03e0750fd766" providerId="ADAL" clId="{3399C94B-0BF3-1143-80FD-A6617799BFE6}" dt="2023-03-01T22:38:32.610" v="12286" actId="20577"/>
          <ac:spMkLst>
            <pc:docMk/>
            <pc:sldMk cId="3788679861" sldId="271"/>
            <ac:spMk id="2" creationId="{E30CB758-D5C4-E114-550E-BD73B9560143}"/>
          </ac:spMkLst>
        </pc:spChg>
        <pc:spChg chg="mod">
          <ac:chgData name="Sophie Price (2213749)" userId="9bfc4344-be67-42b9-8aed-03e0750fd766" providerId="ADAL" clId="{3399C94B-0BF3-1143-80FD-A6617799BFE6}" dt="2023-03-01T22:41:55.218" v="12336" actId="255"/>
          <ac:spMkLst>
            <pc:docMk/>
            <pc:sldMk cId="3788679861" sldId="271"/>
            <ac:spMk id="3" creationId="{C3BD7FFC-B91A-0FFC-50EC-8401230B3990}"/>
          </ac:spMkLst>
        </pc:spChg>
      </pc:sldChg>
      <pc:sldChg chg="modSp new add del">
        <pc:chgData name="Sophie Price (2213749)" userId="9bfc4344-be67-42b9-8aed-03e0750fd766" providerId="ADAL" clId="{3399C94B-0BF3-1143-80FD-A6617799BFE6}" dt="2023-03-02T08:50:54.537" v="12376" actId="2696"/>
        <pc:sldMkLst>
          <pc:docMk/>
          <pc:sldMk cId="54558420" sldId="272"/>
        </pc:sldMkLst>
        <pc:spChg chg="mod">
          <ac:chgData name="Sophie Price (2213749)" userId="9bfc4344-be67-42b9-8aed-03e0750fd766" providerId="ADAL" clId="{3399C94B-0BF3-1143-80FD-A6617799BFE6}" dt="2023-03-02T08:50:46.436" v="12371" actId="20577"/>
          <ac:spMkLst>
            <pc:docMk/>
            <pc:sldMk cId="54558420" sldId="272"/>
            <ac:spMk id="2" creationId="{7962C8C3-8D1B-DF75-3BB2-E8ACA04518BE}"/>
          </ac:spMkLst>
        </pc:spChg>
      </pc:sldChg>
      <pc:sldChg chg="modSp new modNotesTx">
        <pc:chgData name="Sophie Price (2213749)" userId="9bfc4344-be67-42b9-8aed-03e0750fd766" providerId="ADAL" clId="{3399C94B-0BF3-1143-80FD-A6617799BFE6}" dt="2023-03-02T09:12:31.671" v="12907" actId="20577"/>
        <pc:sldMkLst>
          <pc:docMk/>
          <pc:sldMk cId="1462613895" sldId="272"/>
        </pc:sldMkLst>
        <pc:spChg chg="mod">
          <ac:chgData name="Sophie Price (2213749)" userId="9bfc4344-be67-42b9-8aed-03e0750fd766" providerId="ADAL" clId="{3399C94B-0BF3-1143-80FD-A6617799BFE6}" dt="2023-03-02T09:12:07.204" v="12905" actId="25668"/>
          <ac:spMkLst>
            <pc:docMk/>
            <pc:sldMk cId="1462613895" sldId="272"/>
            <ac:spMk id="2" creationId="{5EA6515D-00D4-C108-413A-51057B105067}"/>
          </ac:spMkLst>
        </pc:spChg>
        <pc:spChg chg="mod">
          <ac:chgData name="Sophie Price (2213749)" userId="9bfc4344-be67-42b9-8aed-03e0750fd766" providerId="ADAL" clId="{3399C94B-0BF3-1143-80FD-A6617799BFE6}" dt="2023-03-02T09:12:31.671" v="12907" actId="20577"/>
          <ac:spMkLst>
            <pc:docMk/>
            <pc:sldMk cId="1462613895" sldId="272"/>
            <ac:spMk id="3" creationId="{8DE126C9-3ADD-5831-D485-A5F8423057C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A453A3-73F6-4E4B-AD13-6050B3D37C33}" type="datetimeFigureOut">
              <a:rPr lang="en-US" smtClean="0"/>
              <a:t>3/2/23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41D9CB-F188-F94B-BD5D-D0FD1FCE0172}" type="slidenum">
              <a:rPr lang="en-US" smtClean="0"/>
              <a:t>‹#›</a:t>
            </a:fld>
            <a:endParaRPr lang="en-US"/>
          </a:p>
        </p:txBody>
      </p:sp>
    </p:spTree>
    <p:extLst>
      <p:ext uri="{BB962C8B-B14F-4D97-AF65-F5344CB8AC3E}">
        <p14:creationId xmlns:p14="http://schemas.microsoft.com/office/powerpoint/2010/main" val="340168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1D9CB-F188-F94B-BD5D-D0FD1FCE0172}" type="slidenum">
              <a:rPr lang="en-US" smtClean="0"/>
              <a:t>3</a:t>
            </a:fld>
            <a:endParaRPr lang="en-US"/>
          </a:p>
        </p:txBody>
      </p:sp>
    </p:spTree>
    <p:extLst>
      <p:ext uri="{BB962C8B-B14F-4D97-AF65-F5344CB8AC3E}">
        <p14:creationId xmlns:p14="http://schemas.microsoft.com/office/powerpoint/2010/main" val="3866330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u="none" strike="noStrike" dirty="0">
              <a:solidFill>
                <a:srgbClr val="333333"/>
              </a:solidFill>
              <a:effectLst/>
              <a:latin typeface="Open Sans" panose="020B0606030504020204" pitchFamily="34" charset="0"/>
            </a:endParaRPr>
          </a:p>
          <a:p>
            <a:br>
              <a:rPr lang="en-GB" dirty="0"/>
            </a:br>
            <a:endParaRPr lang="en-US" dirty="0"/>
          </a:p>
        </p:txBody>
      </p:sp>
      <p:sp>
        <p:nvSpPr>
          <p:cNvPr id="4" name="Slide Number Placeholder 3"/>
          <p:cNvSpPr>
            <a:spLocks noGrp="1"/>
          </p:cNvSpPr>
          <p:nvPr>
            <p:ph type="sldNum" sz="quarter" idx="5"/>
          </p:nvPr>
        </p:nvSpPr>
        <p:spPr/>
        <p:txBody>
          <a:bodyPr/>
          <a:lstStyle/>
          <a:p>
            <a:fld id="{E941D9CB-F188-F94B-BD5D-D0FD1FCE0172}" type="slidenum">
              <a:rPr lang="en-US" smtClean="0"/>
              <a:t>4</a:t>
            </a:fld>
            <a:endParaRPr lang="en-US"/>
          </a:p>
        </p:txBody>
      </p:sp>
    </p:spTree>
    <p:extLst>
      <p:ext uri="{BB962C8B-B14F-4D97-AF65-F5344CB8AC3E}">
        <p14:creationId xmlns:p14="http://schemas.microsoft.com/office/powerpoint/2010/main" val="2581272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Educative-enabling young people to  gain the skills, knowledge, understanding, attitudes and values needed for their own personal development and fulfilment and as a means of contributing to society as members of groups and communities, locally, regionally, nationally, and internationally</a:t>
            </a:r>
          </a:p>
          <a:p>
            <a:endParaRPr lang="en-GB" dirty="0"/>
          </a:p>
          <a:p>
            <a:r>
              <a:rPr lang="en-GB" dirty="0"/>
              <a:t>Expressive- Encouraging and enabling young people to express their understanding and knowledge and their ideas, opinions, emotions and aspirations through a broad range of creative and often challenging opportunities.</a:t>
            </a:r>
          </a:p>
          <a:p>
            <a:endParaRPr lang="en-GB" dirty="0"/>
          </a:p>
          <a:p>
            <a:r>
              <a:rPr lang="en-GB" dirty="0"/>
              <a:t>Participate- Encouraging and supporting young people to become partners in, and share responsibility for, the opportunities, learning processes and decision-making structures which affect their own and other people's lives and environments.</a:t>
            </a:r>
          </a:p>
          <a:p>
            <a:endParaRPr lang="en-GB" dirty="0"/>
          </a:p>
          <a:p>
            <a:r>
              <a:rPr lang="en-GB" dirty="0"/>
              <a:t>Inclusive- Enabling young people to develop knowledge, understanding and positive attitudes and behaviour in relation to:f racial, social, and cultural identity and diversity, heritage, languages and the value of one’s own and other languages, citizenship, respect for other people’s choices.</a:t>
            </a:r>
          </a:p>
          <a:p>
            <a:endParaRPr lang="en-GB" dirty="0"/>
          </a:p>
          <a:p>
            <a:r>
              <a:rPr lang="en-GB" dirty="0"/>
              <a:t>Empowering- Equipping young people with the understanding and skills to enable them to exercise their rights including, recognising that all young people have rights and that this implies respecting the rights of others, supporting young people to carry out their responsibilities as citizens and members of their communities, encouraging young people to engage with the personal, social and political issues which affect their lives and the lives of others and to develop qualities of leadership.</a:t>
            </a:r>
          </a:p>
          <a:p>
            <a:endParaRPr lang="en-GB" dirty="0"/>
          </a:p>
          <a:p>
            <a:r>
              <a:rPr lang="en-GB" dirty="0">
                <a:solidFill>
                  <a:srgbClr val="000000"/>
                </a:solidFill>
                <a:latin typeface="Noto Sans" panose="020B0502040504020204" pitchFamily="34" charset="0"/>
              </a:rPr>
              <a:t>C</a:t>
            </a:r>
            <a:r>
              <a:rPr lang="en-GB" b="0" i="0" u="none" strike="noStrike" dirty="0">
                <a:solidFill>
                  <a:srgbClr val="000000"/>
                </a:solidFill>
                <a:effectLst/>
                <a:latin typeface="Noto Sans" panose="020B0502040504020204" pitchFamily="34" charset="0"/>
              </a:rPr>
              <a:t>laire </a:t>
            </a:r>
            <a:r>
              <a:rPr lang="en-GB" b="0" i="0" u="none" strike="noStrike" dirty="0" err="1">
                <a:solidFill>
                  <a:srgbClr val="000000"/>
                </a:solidFill>
                <a:effectLst/>
                <a:latin typeface="Noto Sans" panose="020B0502040504020204" pitchFamily="34" charset="0"/>
              </a:rPr>
              <a:t>Cunliffe</a:t>
            </a:r>
            <a:r>
              <a:rPr lang="en-GB" b="0" i="0" u="none" strike="noStrike" dirty="0">
                <a:solidFill>
                  <a:srgbClr val="000000"/>
                </a:solidFill>
                <a:effectLst/>
                <a:latin typeface="Noto Sans" panose="020B0502040504020204" pitchFamily="34" charset="0"/>
              </a:rPr>
              <a:t> Chair of CWVYS. (2019). </a:t>
            </a:r>
            <a:r>
              <a:rPr lang="en-GB" b="0" i="1" u="none" strike="noStrike" dirty="0">
                <a:solidFill>
                  <a:srgbClr val="000000"/>
                </a:solidFill>
                <a:effectLst/>
                <a:latin typeface="Noto Sans" panose="020B0502040504020204" pitchFamily="34" charset="0"/>
              </a:rPr>
              <a:t>Youth work in wales principles and purposes</a:t>
            </a:r>
            <a:r>
              <a:rPr lang="en-GB" b="0" i="0" u="none" strike="noStrike" dirty="0">
                <a:solidFill>
                  <a:srgbClr val="000000"/>
                </a:solidFill>
                <a:effectLst/>
                <a:latin typeface="Noto Sans" panose="020B0502040504020204" pitchFamily="34" charset="0"/>
              </a:rPr>
              <a:t>. Youth work: Wales principal youth officers group. p.7.</a:t>
            </a:r>
            <a:endParaRPr lang="en-US" dirty="0"/>
          </a:p>
        </p:txBody>
      </p:sp>
      <p:sp>
        <p:nvSpPr>
          <p:cNvPr id="4" name="Slide Number Placeholder 3"/>
          <p:cNvSpPr>
            <a:spLocks noGrp="1"/>
          </p:cNvSpPr>
          <p:nvPr>
            <p:ph type="sldNum" sz="quarter" idx="5"/>
          </p:nvPr>
        </p:nvSpPr>
        <p:spPr/>
        <p:txBody>
          <a:bodyPr/>
          <a:lstStyle/>
          <a:p>
            <a:fld id="{E941D9CB-F188-F94B-BD5D-D0FD1FCE0172}" type="slidenum">
              <a:rPr lang="en-US" smtClean="0"/>
              <a:t>5</a:t>
            </a:fld>
            <a:endParaRPr lang="en-US"/>
          </a:p>
        </p:txBody>
      </p:sp>
    </p:spTree>
    <p:extLst>
      <p:ext uri="{BB962C8B-B14F-4D97-AF65-F5344CB8AC3E}">
        <p14:creationId xmlns:p14="http://schemas.microsoft.com/office/powerpoint/2010/main" val="6568636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US" dirty="0"/>
          </a:p>
        </p:txBody>
      </p:sp>
      <p:sp>
        <p:nvSpPr>
          <p:cNvPr id="4" name="Slide Number Placeholder 3"/>
          <p:cNvSpPr>
            <a:spLocks noGrp="1"/>
          </p:cNvSpPr>
          <p:nvPr>
            <p:ph type="sldNum" sz="quarter" idx="5"/>
          </p:nvPr>
        </p:nvSpPr>
        <p:spPr/>
        <p:txBody>
          <a:bodyPr/>
          <a:lstStyle/>
          <a:p>
            <a:fld id="{E941D9CB-F188-F94B-BD5D-D0FD1FCE0172}" type="slidenum">
              <a:rPr lang="en-US" smtClean="0"/>
              <a:t>6</a:t>
            </a:fld>
            <a:endParaRPr lang="en-US"/>
          </a:p>
        </p:txBody>
      </p:sp>
    </p:spTree>
    <p:extLst>
      <p:ext uri="{BB962C8B-B14F-4D97-AF65-F5344CB8AC3E}">
        <p14:creationId xmlns:p14="http://schemas.microsoft.com/office/powerpoint/2010/main" val="6946597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941D9CB-F188-F94B-BD5D-D0FD1FCE0172}" type="slidenum">
              <a:rPr lang="en-US" smtClean="0"/>
              <a:t>7</a:t>
            </a:fld>
            <a:endParaRPr lang="en-US"/>
          </a:p>
        </p:txBody>
      </p:sp>
    </p:spTree>
    <p:extLst>
      <p:ext uri="{BB962C8B-B14F-4D97-AF65-F5344CB8AC3E}">
        <p14:creationId xmlns:p14="http://schemas.microsoft.com/office/powerpoint/2010/main" val="19156362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US"/>
          </a:p>
        </p:txBody>
      </p:sp>
      <p:sp>
        <p:nvSpPr>
          <p:cNvPr id="4" name="Slide Number Placeholder 3"/>
          <p:cNvSpPr>
            <a:spLocks noGrp="1"/>
          </p:cNvSpPr>
          <p:nvPr>
            <p:ph type="sldNum" sz="quarter" idx="5"/>
          </p:nvPr>
        </p:nvSpPr>
        <p:spPr/>
        <p:txBody>
          <a:bodyPr/>
          <a:lstStyle/>
          <a:p>
            <a:fld id="{E941D9CB-F188-F94B-BD5D-D0FD1FCE0172}" type="slidenum">
              <a:rPr lang="en-US" smtClean="0"/>
              <a:t>8</a:t>
            </a:fld>
            <a:endParaRPr lang="en-US"/>
          </a:p>
        </p:txBody>
      </p:sp>
    </p:spTree>
    <p:extLst>
      <p:ext uri="{BB962C8B-B14F-4D97-AF65-F5344CB8AC3E}">
        <p14:creationId xmlns:p14="http://schemas.microsoft.com/office/powerpoint/2010/main" val="11314468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941D9CB-F188-F94B-BD5D-D0FD1FCE0172}" type="slidenum">
              <a:rPr lang="en-US" smtClean="0"/>
              <a:t>9</a:t>
            </a:fld>
            <a:endParaRPr lang="en-US"/>
          </a:p>
        </p:txBody>
      </p:sp>
    </p:spTree>
    <p:extLst>
      <p:ext uri="{BB962C8B-B14F-4D97-AF65-F5344CB8AC3E}">
        <p14:creationId xmlns:p14="http://schemas.microsoft.com/office/powerpoint/2010/main" val="2982316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1D9CB-F188-F94B-BD5D-D0FD1FCE0172}" type="slidenum">
              <a:rPr lang="en-US" smtClean="0"/>
              <a:t>10</a:t>
            </a:fld>
            <a:endParaRPr lang="en-US"/>
          </a:p>
        </p:txBody>
      </p:sp>
    </p:spTree>
    <p:extLst>
      <p:ext uri="{BB962C8B-B14F-4D97-AF65-F5344CB8AC3E}">
        <p14:creationId xmlns:p14="http://schemas.microsoft.com/office/powerpoint/2010/main" val="5188028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1D9CB-F188-F94B-BD5D-D0FD1FCE0172}" type="slidenum">
              <a:rPr lang="en-US" smtClean="0"/>
              <a:t>11</a:t>
            </a:fld>
            <a:endParaRPr lang="en-US"/>
          </a:p>
        </p:txBody>
      </p:sp>
    </p:spTree>
    <p:extLst>
      <p:ext uri="{BB962C8B-B14F-4D97-AF65-F5344CB8AC3E}">
        <p14:creationId xmlns:p14="http://schemas.microsoft.com/office/powerpoint/2010/main" val="11314296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941D9CB-F188-F94B-BD5D-D0FD1FCE0172}" type="slidenum">
              <a:rPr lang="en-US" smtClean="0"/>
              <a:t>12</a:t>
            </a:fld>
            <a:endParaRPr lang="en-US"/>
          </a:p>
        </p:txBody>
      </p:sp>
    </p:spTree>
    <p:extLst>
      <p:ext uri="{BB962C8B-B14F-4D97-AF65-F5344CB8AC3E}">
        <p14:creationId xmlns:p14="http://schemas.microsoft.com/office/powerpoint/2010/main" val="38609030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941D9CB-F188-F94B-BD5D-D0FD1FCE0172}" type="slidenum">
              <a:rPr lang="en-US" smtClean="0"/>
              <a:t>13</a:t>
            </a:fld>
            <a:endParaRPr lang="en-US"/>
          </a:p>
        </p:txBody>
      </p:sp>
    </p:spTree>
    <p:extLst>
      <p:ext uri="{BB962C8B-B14F-4D97-AF65-F5344CB8AC3E}">
        <p14:creationId xmlns:p14="http://schemas.microsoft.com/office/powerpoint/2010/main" val="13569943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3/2/23</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3/2/23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3/2/23</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3/2/23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3/2/23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3/2/23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3/2/23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3/2/23</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3/2/23</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3/2/23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3/2/23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3/2/23</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create.kahoot.it/share/self-care-quiz/4346d8c4-23c9-424e-82a9-59cf26ca80ca"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F88A8-B15E-B1CA-29F0-902DEE225890}"/>
              </a:ext>
            </a:extLst>
          </p:cNvPr>
          <p:cNvSpPr>
            <a:spLocks noGrp="1"/>
          </p:cNvSpPr>
          <p:nvPr>
            <p:ph type="ctrTitle"/>
          </p:nvPr>
        </p:nvSpPr>
        <p:spPr/>
        <p:txBody>
          <a:bodyPr/>
          <a:lstStyle/>
          <a:p>
            <a:r>
              <a:rPr lang="en-GB" sz="5400" dirty="0"/>
              <a:t>Counselling skills, mindfulness and therapeutic practice</a:t>
            </a:r>
            <a:endParaRPr lang="en-US" sz="5400" dirty="0"/>
          </a:p>
        </p:txBody>
      </p:sp>
      <p:sp>
        <p:nvSpPr>
          <p:cNvPr id="3" name="Subtitle 2">
            <a:extLst>
              <a:ext uri="{FF2B5EF4-FFF2-40B4-BE49-F238E27FC236}">
                <a16:creationId xmlns:a16="http://schemas.microsoft.com/office/drawing/2014/main" id="{35528D08-9CAD-6581-0E38-8F3E3D891C1B}"/>
              </a:ext>
            </a:extLst>
          </p:cNvPr>
          <p:cNvSpPr>
            <a:spLocks noGrp="1"/>
          </p:cNvSpPr>
          <p:nvPr>
            <p:ph type="subTitle" idx="1"/>
          </p:nvPr>
        </p:nvSpPr>
        <p:spPr/>
        <p:txBody>
          <a:bodyPr/>
          <a:lstStyle/>
          <a:p>
            <a:r>
              <a:rPr lang="en-GB" dirty="0"/>
              <a:t>2213749- Sophie price </a:t>
            </a:r>
            <a:endParaRPr lang="en-US" dirty="0"/>
          </a:p>
        </p:txBody>
      </p:sp>
    </p:spTree>
    <p:extLst>
      <p:ext uri="{BB962C8B-B14F-4D97-AF65-F5344CB8AC3E}">
        <p14:creationId xmlns:p14="http://schemas.microsoft.com/office/powerpoint/2010/main" val="4367767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98BD6-27AF-E7E2-4A53-BF5D1EFC08CF}"/>
              </a:ext>
            </a:extLst>
          </p:cNvPr>
          <p:cNvSpPr>
            <a:spLocks noGrp="1"/>
          </p:cNvSpPr>
          <p:nvPr>
            <p:ph type="title"/>
          </p:nvPr>
        </p:nvSpPr>
        <p:spPr/>
        <p:txBody>
          <a:bodyPr/>
          <a:lstStyle/>
          <a:p>
            <a:r>
              <a:rPr lang="en-GB" dirty="0"/>
              <a:t>Introduction</a:t>
            </a:r>
            <a:endParaRPr lang="en-US" dirty="0"/>
          </a:p>
        </p:txBody>
      </p:sp>
      <p:sp>
        <p:nvSpPr>
          <p:cNvPr id="3" name="Content Placeholder 2">
            <a:extLst>
              <a:ext uri="{FF2B5EF4-FFF2-40B4-BE49-F238E27FC236}">
                <a16:creationId xmlns:a16="http://schemas.microsoft.com/office/drawing/2014/main" id="{57DD9C60-85F1-14E5-FA09-00F6675E3878}"/>
              </a:ext>
            </a:extLst>
          </p:cNvPr>
          <p:cNvSpPr>
            <a:spLocks noGrp="1"/>
          </p:cNvSpPr>
          <p:nvPr>
            <p:ph idx="1"/>
          </p:nvPr>
        </p:nvSpPr>
        <p:spPr/>
        <p:txBody>
          <a:bodyPr/>
          <a:lstStyle/>
          <a:p>
            <a:pPr marL="0" indent="0">
              <a:buNone/>
            </a:pPr>
            <a:r>
              <a:rPr lang="en-GB" dirty="0"/>
              <a:t>In this </a:t>
            </a:r>
            <a:r>
              <a:rPr lang="en-GB"/>
              <a:t>PowerPoint I am </a:t>
            </a:r>
            <a:r>
              <a:rPr lang="en-GB" dirty="0"/>
              <a:t>going to be talking about what skills, tools and approaches </a:t>
            </a:r>
            <a:r>
              <a:rPr lang="en-GB"/>
              <a:t>are needed </a:t>
            </a:r>
            <a:r>
              <a:rPr lang="en-GB" dirty="0"/>
              <a:t>to build meaningful relationships with young people and others. I have also chosen a method and will explain how the approach can be used to build meaningful relationships with young people, in groups and on a one to one basis.</a:t>
            </a:r>
            <a:endParaRPr lang="en-US" dirty="0"/>
          </a:p>
        </p:txBody>
      </p:sp>
    </p:spTree>
    <p:extLst>
      <p:ext uri="{BB962C8B-B14F-4D97-AF65-F5344CB8AC3E}">
        <p14:creationId xmlns:p14="http://schemas.microsoft.com/office/powerpoint/2010/main" val="110797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B265D-42F2-F5CE-8D7A-CC7D309A6215}"/>
              </a:ext>
            </a:extLst>
          </p:cNvPr>
          <p:cNvSpPr>
            <a:spLocks noGrp="1"/>
          </p:cNvSpPr>
          <p:nvPr>
            <p:ph type="title"/>
          </p:nvPr>
        </p:nvSpPr>
        <p:spPr/>
        <p:txBody>
          <a:bodyPr/>
          <a:lstStyle/>
          <a:p>
            <a:r>
              <a:rPr lang="en-GB" dirty="0"/>
              <a:t>Skills</a:t>
            </a:r>
            <a:endParaRPr lang="en-US" dirty="0"/>
          </a:p>
        </p:txBody>
      </p:sp>
      <p:sp>
        <p:nvSpPr>
          <p:cNvPr id="3" name="Content Placeholder 2">
            <a:extLst>
              <a:ext uri="{FF2B5EF4-FFF2-40B4-BE49-F238E27FC236}">
                <a16:creationId xmlns:a16="http://schemas.microsoft.com/office/drawing/2014/main" id="{50EA9C80-1B4A-D28E-A2B5-70F0458F328F}"/>
              </a:ext>
            </a:extLst>
          </p:cNvPr>
          <p:cNvSpPr>
            <a:spLocks noGrp="1"/>
          </p:cNvSpPr>
          <p:nvPr>
            <p:ph idx="1"/>
          </p:nvPr>
        </p:nvSpPr>
        <p:spPr/>
        <p:txBody>
          <a:bodyPr/>
          <a:lstStyle/>
          <a:p>
            <a:r>
              <a:rPr lang="en-GB" dirty="0"/>
              <a:t>‘Listening and empathy skills’ (roger Harrison and Christine wise, pg. 28)</a:t>
            </a:r>
          </a:p>
          <a:p>
            <a:r>
              <a:rPr lang="en-GB" dirty="0"/>
              <a:t>‘Observation and judgement’ (roger Harrison and Christine wise, pg. 31)</a:t>
            </a:r>
          </a:p>
          <a:p>
            <a:r>
              <a:rPr lang="en-GB" dirty="0"/>
              <a:t>‘Personal skills’ (roger Harrison and Christine wise, pg. 34)</a:t>
            </a:r>
          </a:p>
          <a:p>
            <a:r>
              <a:rPr lang="en-GB" dirty="0"/>
              <a:t>‘Identify transitions’ (roger Harrison and Christine wise, pg. 36)</a:t>
            </a:r>
            <a:endParaRPr lang="en-US" dirty="0"/>
          </a:p>
        </p:txBody>
      </p:sp>
    </p:spTree>
    <p:extLst>
      <p:ext uri="{BB962C8B-B14F-4D97-AF65-F5344CB8AC3E}">
        <p14:creationId xmlns:p14="http://schemas.microsoft.com/office/powerpoint/2010/main" val="507429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6264E-0094-16A9-7C4A-00BD38FDF414}"/>
              </a:ext>
            </a:extLst>
          </p:cNvPr>
          <p:cNvSpPr>
            <a:spLocks noGrp="1"/>
          </p:cNvSpPr>
          <p:nvPr>
            <p:ph type="title"/>
          </p:nvPr>
        </p:nvSpPr>
        <p:spPr/>
        <p:txBody>
          <a:bodyPr/>
          <a:lstStyle/>
          <a:p>
            <a:r>
              <a:rPr lang="en-GB" dirty="0"/>
              <a:t>Tools</a:t>
            </a:r>
            <a:endParaRPr lang="en-US" dirty="0"/>
          </a:p>
        </p:txBody>
      </p:sp>
      <p:sp>
        <p:nvSpPr>
          <p:cNvPr id="3" name="Content Placeholder 2">
            <a:extLst>
              <a:ext uri="{FF2B5EF4-FFF2-40B4-BE49-F238E27FC236}">
                <a16:creationId xmlns:a16="http://schemas.microsoft.com/office/drawing/2014/main" id="{9A214CB0-A923-7C81-A09B-243100915AA2}"/>
              </a:ext>
            </a:extLst>
          </p:cNvPr>
          <p:cNvSpPr>
            <a:spLocks noGrp="1"/>
          </p:cNvSpPr>
          <p:nvPr>
            <p:ph idx="1"/>
          </p:nvPr>
        </p:nvSpPr>
        <p:spPr/>
        <p:txBody>
          <a:bodyPr/>
          <a:lstStyle/>
          <a:p>
            <a:r>
              <a:rPr lang="en-GB" dirty="0"/>
              <a:t>‘Resources. Involving people requires resources (both material and human) and this has to </a:t>
            </a:r>
            <a:r>
              <a:rPr lang="en-GB"/>
              <a:t>be recognised </a:t>
            </a:r>
            <a:r>
              <a:rPr lang="en-GB" dirty="0"/>
              <a:t>by those seeking to promote gunning participations’ (Jane Dalrymple and Beverly Burke, pg.137)</a:t>
            </a:r>
          </a:p>
          <a:p>
            <a:r>
              <a:rPr lang="en-GB" dirty="0"/>
              <a:t>‘Information. Information is power and needs to be shared</a:t>
            </a:r>
            <a:r>
              <a:rPr lang="en-GB"/>
              <a:t>.’ (Jane Dalrymple and Beverly Burke, pg.137)</a:t>
            </a:r>
            <a:endParaRPr lang="en-GB" dirty="0"/>
          </a:p>
          <a:p>
            <a:r>
              <a:rPr lang="en-GB" dirty="0"/>
              <a:t>As a youth worker we need the knowledge of ‘the use of written agreements’ (Jane Dalrymple and Beverly Burke, pg.130)</a:t>
            </a:r>
          </a:p>
          <a:p>
            <a:r>
              <a:rPr lang="en-GB" dirty="0"/>
              <a:t>A tool youth workers use is having the ability to educate young people in an non- formal and informal way</a:t>
            </a:r>
            <a:r>
              <a:rPr lang="en-GB"/>
              <a:t>. (Differencebetween.com, 2021)</a:t>
            </a:r>
            <a:endParaRPr lang="en-GB" dirty="0"/>
          </a:p>
        </p:txBody>
      </p:sp>
    </p:spTree>
    <p:extLst>
      <p:ext uri="{BB962C8B-B14F-4D97-AF65-F5344CB8AC3E}">
        <p14:creationId xmlns:p14="http://schemas.microsoft.com/office/powerpoint/2010/main" val="4286331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6515D-00D4-C108-413A-51057B105067}"/>
              </a:ext>
            </a:extLst>
          </p:cNvPr>
          <p:cNvSpPr>
            <a:spLocks noGrp="1"/>
          </p:cNvSpPr>
          <p:nvPr>
            <p:ph type="title"/>
          </p:nvPr>
        </p:nvSpPr>
        <p:spPr/>
        <p:txBody>
          <a:bodyPr/>
          <a:lstStyle/>
          <a:p>
            <a:r>
              <a:rPr lang="en-GB" dirty="0"/>
              <a:t>Approaches</a:t>
            </a:r>
            <a:endParaRPr lang="en-US" dirty="0"/>
          </a:p>
        </p:txBody>
      </p:sp>
      <p:sp>
        <p:nvSpPr>
          <p:cNvPr id="3" name="Content Placeholder 2">
            <a:extLst>
              <a:ext uri="{FF2B5EF4-FFF2-40B4-BE49-F238E27FC236}">
                <a16:creationId xmlns:a16="http://schemas.microsoft.com/office/drawing/2014/main" id="{8DE126C9-3ADD-5831-D485-A5F8423057C7}"/>
              </a:ext>
            </a:extLst>
          </p:cNvPr>
          <p:cNvSpPr>
            <a:spLocks noGrp="1"/>
          </p:cNvSpPr>
          <p:nvPr>
            <p:ph idx="1"/>
          </p:nvPr>
        </p:nvSpPr>
        <p:spPr/>
        <p:txBody>
          <a:bodyPr/>
          <a:lstStyle/>
          <a:p>
            <a:r>
              <a:rPr lang="en-GB" dirty="0"/>
              <a:t>5 pillars- is a main approach we use within youth work</a:t>
            </a:r>
          </a:p>
          <a:p>
            <a:r>
              <a:rPr lang="en-GB" dirty="0"/>
              <a:t>Educative </a:t>
            </a:r>
          </a:p>
          <a:p>
            <a:r>
              <a:rPr lang="en-GB" dirty="0"/>
              <a:t>Expressive </a:t>
            </a:r>
          </a:p>
          <a:p>
            <a:r>
              <a:rPr lang="en-GB" dirty="0"/>
              <a:t>Participative </a:t>
            </a:r>
          </a:p>
          <a:p>
            <a:r>
              <a:rPr lang="en-GB" dirty="0"/>
              <a:t>Inclusive </a:t>
            </a:r>
          </a:p>
          <a:p>
            <a:r>
              <a:rPr lang="en-GB" dirty="0"/>
              <a:t>Empowering </a:t>
            </a:r>
          </a:p>
          <a:p>
            <a:endParaRPr lang="en-GB" dirty="0"/>
          </a:p>
          <a:p>
            <a:pPr marL="0" indent="0" algn="r">
              <a:buNone/>
            </a:pPr>
            <a:r>
              <a:rPr lang="en-GB" dirty="0">
                <a:solidFill>
                  <a:srgbClr val="000000"/>
                </a:solidFill>
                <a:latin typeface="Noto Sans" panose="020B0502040504020204" pitchFamily="34" charset="0"/>
              </a:rPr>
              <a:t>C</a:t>
            </a:r>
            <a:r>
              <a:rPr lang="en-GB" b="0" i="0" u="none" strike="noStrike" dirty="0">
                <a:solidFill>
                  <a:srgbClr val="000000"/>
                </a:solidFill>
                <a:effectLst/>
                <a:latin typeface="Noto Sans" panose="020B0502040504020204" pitchFamily="34" charset="0"/>
              </a:rPr>
              <a:t>laire </a:t>
            </a:r>
            <a:r>
              <a:rPr lang="en-GB" b="0" i="0" u="none" strike="noStrike" dirty="0" err="1">
                <a:solidFill>
                  <a:srgbClr val="000000"/>
                </a:solidFill>
                <a:effectLst/>
                <a:latin typeface="Noto Sans" panose="020B0502040504020204" pitchFamily="34" charset="0"/>
              </a:rPr>
              <a:t>Cunliffe</a:t>
            </a:r>
            <a:r>
              <a:rPr lang="en-GB" b="0" i="0" u="none" strike="noStrike" dirty="0">
                <a:solidFill>
                  <a:srgbClr val="000000"/>
                </a:solidFill>
                <a:effectLst/>
                <a:latin typeface="Noto Sans" panose="020B0502040504020204" pitchFamily="34" charset="0"/>
              </a:rPr>
              <a:t> Chair of CWVYS. (2019) pp.08-09</a:t>
            </a:r>
            <a:endParaRPr lang="en-US" dirty="0"/>
          </a:p>
        </p:txBody>
      </p:sp>
    </p:spTree>
    <p:extLst>
      <p:ext uri="{BB962C8B-B14F-4D97-AF65-F5344CB8AC3E}">
        <p14:creationId xmlns:p14="http://schemas.microsoft.com/office/powerpoint/2010/main" val="1462613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FCE0B-C39F-848D-E820-C04172BA3DE0}"/>
              </a:ext>
            </a:extLst>
          </p:cNvPr>
          <p:cNvSpPr>
            <a:spLocks noGrp="1"/>
          </p:cNvSpPr>
          <p:nvPr>
            <p:ph type="title"/>
          </p:nvPr>
        </p:nvSpPr>
        <p:spPr/>
        <p:txBody>
          <a:bodyPr/>
          <a:lstStyle/>
          <a:p>
            <a:r>
              <a:rPr lang="en-GB" dirty="0"/>
              <a:t>Self-care</a:t>
            </a:r>
            <a:endParaRPr lang="en-US" dirty="0"/>
          </a:p>
        </p:txBody>
      </p:sp>
      <p:sp>
        <p:nvSpPr>
          <p:cNvPr id="3" name="Content Placeholder 2">
            <a:extLst>
              <a:ext uri="{FF2B5EF4-FFF2-40B4-BE49-F238E27FC236}">
                <a16:creationId xmlns:a16="http://schemas.microsoft.com/office/drawing/2014/main" id="{8AD82E3D-B575-942B-17CA-02F2E7A8B40C}"/>
              </a:ext>
            </a:extLst>
          </p:cNvPr>
          <p:cNvSpPr>
            <a:spLocks noGrp="1"/>
          </p:cNvSpPr>
          <p:nvPr>
            <p:ph idx="1"/>
          </p:nvPr>
        </p:nvSpPr>
        <p:spPr/>
        <p:txBody>
          <a:bodyPr/>
          <a:lstStyle/>
          <a:p>
            <a:r>
              <a:rPr lang="en-GB" dirty="0"/>
              <a:t>My chosen method is how quizzes can promote self care.</a:t>
            </a:r>
          </a:p>
          <a:p>
            <a:r>
              <a:rPr lang="en-GB" dirty="0">
                <a:solidFill>
                  <a:srgbClr val="231F20"/>
                </a:solidFill>
              </a:rPr>
              <a:t>‘</a:t>
            </a:r>
            <a:r>
              <a:rPr lang="en-GB" b="0" i="0" u="none" strike="noStrike" dirty="0">
                <a:solidFill>
                  <a:srgbClr val="231F20"/>
                </a:solidFill>
                <a:effectLst/>
              </a:rPr>
              <a:t>Self-care is a broad term for anything we do for ourselves solely for the purpose of looking after our body or minds. It means looking after yourself physically, emotionally and socially. There are many forms of self-care, from making sure you get enough sleep or are eating well, to taking up a hobby that helps you to relax.’ (BBC bitesize, 2021, no page number)</a:t>
            </a:r>
          </a:p>
          <a:p>
            <a:r>
              <a:rPr lang="en-GB" dirty="0">
                <a:solidFill>
                  <a:srgbClr val="000000"/>
                </a:solidFill>
              </a:rPr>
              <a:t>Self care is important for young people as to </a:t>
            </a:r>
            <a:r>
              <a:rPr lang="en-GB" b="0" i="0" u="none" strike="noStrike" dirty="0">
                <a:solidFill>
                  <a:srgbClr val="000000"/>
                </a:solidFill>
                <a:effectLst/>
              </a:rPr>
              <a:t>‘Knowing what steps we can take to support our mental wellbeing can help us feel better, sleep better and have better relationships with the people around us – and that goes not just for today but for the future too.’ (NHS, 2022, no page number)</a:t>
            </a:r>
          </a:p>
        </p:txBody>
      </p:sp>
    </p:spTree>
    <p:extLst>
      <p:ext uri="{BB962C8B-B14F-4D97-AF65-F5344CB8AC3E}">
        <p14:creationId xmlns:p14="http://schemas.microsoft.com/office/powerpoint/2010/main" val="671782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2B9B4-2C55-FA97-D588-6F1BC8AC7ECD}"/>
              </a:ext>
            </a:extLst>
          </p:cNvPr>
          <p:cNvSpPr>
            <a:spLocks noGrp="1"/>
          </p:cNvSpPr>
          <p:nvPr>
            <p:ph type="title"/>
          </p:nvPr>
        </p:nvSpPr>
        <p:spPr/>
        <p:txBody>
          <a:bodyPr/>
          <a:lstStyle/>
          <a:p>
            <a:r>
              <a:rPr lang="en-GB" dirty="0"/>
              <a:t>5 ways to well-being</a:t>
            </a:r>
            <a:endParaRPr lang="en-US" dirty="0"/>
          </a:p>
        </p:txBody>
      </p:sp>
      <p:sp>
        <p:nvSpPr>
          <p:cNvPr id="3" name="Content Placeholder 2">
            <a:extLst>
              <a:ext uri="{FF2B5EF4-FFF2-40B4-BE49-F238E27FC236}">
                <a16:creationId xmlns:a16="http://schemas.microsoft.com/office/drawing/2014/main" id="{96BC44C3-7CFB-F841-0ACA-74528ED352BE}"/>
              </a:ext>
            </a:extLst>
          </p:cNvPr>
          <p:cNvSpPr>
            <a:spLocks noGrp="1"/>
          </p:cNvSpPr>
          <p:nvPr>
            <p:ph idx="1"/>
          </p:nvPr>
        </p:nvSpPr>
        <p:spPr/>
        <p:txBody>
          <a:bodyPr/>
          <a:lstStyle/>
          <a:p>
            <a:pPr rtl="0"/>
            <a:r>
              <a:rPr lang="en-GB" b="0" i="0" u="none" strike="noStrike" dirty="0">
                <a:solidFill>
                  <a:srgbClr val="1300C1"/>
                </a:solidFill>
                <a:effectLst/>
                <a:latin typeface="MindMeridian-Display"/>
              </a:rPr>
              <a:t>‘Connect- </a:t>
            </a:r>
            <a:r>
              <a:rPr lang="en-GB" b="0" i="0" u="none" strike="noStrike" dirty="0">
                <a:solidFill>
                  <a:srgbClr val="555555"/>
                </a:solidFill>
                <a:effectLst/>
                <a:latin typeface="MindMeridian-Regular"/>
              </a:rPr>
              <a:t>There is strong evidence that indicates that feeling close to, and valued by, other people is a fundamental human need and one that contributes to functioning well in the world.’</a:t>
            </a:r>
          </a:p>
          <a:p>
            <a:pPr rtl="0"/>
            <a:r>
              <a:rPr lang="en-GB" b="0" i="0" u="none" strike="noStrike" dirty="0">
                <a:solidFill>
                  <a:srgbClr val="1300C1"/>
                </a:solidFill>
                <a:effectLst/>
                <a:latin typeface="MindMeridian-Display"/>
              </a:rPr>
              <a:t>‘Be active- </a:t>
            </a:r>
            <a:r>
              <a:rPr lang="en-GB" b="0" i="0" u="none" strike="noStrike" dirty="0">
                <a:solidFill>
                  <a:srgbClr val="555555"/>
                </a:solidFill>
                <a:effectLst/>
                <a:latin typeface="MindMeridian-Regular"/>
              </a:rPr>
              <a:t>Regular physical activity is associated with lower rates of depression and anxiety across all age groups.’</a:t>
            </a:r>
          </a:p>
          <a:p>
            <a:pPr rtl="0"/>
            <a:r>
              <a:rPr lang="en-GB" b="0" i="0" u="none" strike="noStrike" dirty="0">
                <a:solidFill>
                  <a:srgbClr val="1300C1"/>
                </a:solidFill>
                <a:effectLst/>
                <a:latin typeface="MindMeridian-Display"/>
              </a:rPr>
              <a:t>‘Take notice- </a:t>
            </a:r>
            <a:r>
              <a:rPr lang="en-GB" b="0" i="0" u="none" strike="noStrike" dirty="0">
                <a:solidFill>
                  <a:srgbClr val="555555"/>
                </a:solidFill>
                <a:effectLst/>
                <a:latin typeface="MindMeridian-Regular"/>
              </a:rPr>
              <a:t>Reminding yourself to ‘take notice’ can strengthen and broaden awareness.’</a:t>
            </a:r>
          </a:p>
          <a:p>
            <a:pPr rtl="0"/>
            <a:r>
              <a:rPr lang="en-GB" b="0" i="0" u="none" strike="noStrike" dirty="0">
                <a:solidFill>
                  <a:srgbClr val="1300C1"/>
                </a:solidFill>
                <a:effectLst/>
                <a:latin typeface="MindMeridian-Display"/>
              </a:rPr>
              <a:t>‘Learn- </a:t>
            </a:r>
            <a:r>
              <a:rPr lang="en-GB" b="0" i="0" u="none" strike="noStrike" dirty="0">
                <a:solidFill>
                  <a:srgbClr val="555555"/>
                </a:solidFill>
                <a:effectLst/>
                <a:latin typeface="MindMeridian-Regular"/>
              </a:rPr>
              <a:t>Continued learning through life enhances self-esteem and encourages social interaction and a more active life.’</a:t>
            </a:r>
          </a:p>
          <a:p>
            <a:pPr rtl="0"/>
            <a:r>
              <a:rPr lang="en-GB" b="0" i="0" u="none" strike="noStrike" dirty="0">
                <a:solidFill>
                  <a:srgbClr val="1300C1"/>
                </a:solidFill>
                <a:effectLst/>
                <a:latin typeface="MindMeridian-Display"/>
              </a:rPr>
              <a:t>‘Give- </a:t>
            </a:r>
            <a:r>
              <a:rPr lang="en-GB" b="0" i="0" u="none" strike="noStrike" dirty="0">
                <a:solidFill>
                  <a:srgbClr val="555555"/>
                </a:solidFill>
                <a:effectLst/>
                <a:latin typeface="MindMeridian-Regular"/>
              </a:rPr>
              <a:t>Participation in social and community life has attracted a lot of attention in the field of wellbeing research.’ </a:t>
            </a:r>
          </a:p>
          <a:p>
            <a:pPr marL="0" indent="0" algn="ctr" rtl="0">
              <a:buNone/>
            </a:pPr>
            <a:r>
              <a:rPr lang="en-GB" b="0" i="0" u="none" strike="noStrike" dirty="0">
                <a:solidFill>
                  <a:srgbClr val="555555"/>
                </a:solidFill>
                <a:effectLst/>
                <a:latin typeface="MindMeridian-Regular"/>
              </a:rPr>
              <a:t>(Mind,2011, no page num</a:t>
            </a:r>
            <a:r>
              <a:rPr lang="en-GB" dirty="0">
                <a:solidFill>
                  <a:srgbClr val="555555"/>
                </a:solidFill>
                <a:latin typeface="MindMeridian-Regular"/>
              </a:rPr>
              <a:t>ber)</a:t>
            </a:r>
            <a:endParaRPr lang="en-GB" b="0" i="0" u="none" strike="noStrike" dirty="0">
              <a:solidFill>
                <a:srgbClr val="555555"/>
              </a:solidFill>
              <a:effectLst/>
              <a:latin typeface="MindMeridian-Regular"/>
            </a:endParaRPr>
          </a:p>
        </p:txBody>
      </p:sp>
    </p:spTree>
    <p:extLst>
      <p:ext uri="{BB962C8B-B14F-4D97-AF65-F5344CB8AC3E}">
        <p14:creationId xmlns:p14="http://schemas.microsoft.com/office/powerpoint/2010/main" val="1203575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A713B-4261-80BD-673B-71675C951663}"/>
              </a:ext>
            </a:extLst>
          </p:cNvPr>
          <p:cNvSpPr>
            <a:spLocks noGrp="1"/>
          </p:cNvSpPr>
          <p:nvPr>
            <p:ph type="title"/>
          </p:nvPr>
        </p:nvSpPr>
        <p:spPr/>
        <p:txBody>
          <a:bodyPr/>
          <a:lstStyle/>
          <a:p>
            <a:r>
              <a:rPr lang="en-GB" dirty="0"/>
              <a:t>Activity</a:t>
            </a:r>
            <a:endParaRPr lang="en-US" dirty="0"/>
          </a:p>
        </p:txBody>
      </p:sp>
      <p:sp>
        <p:nvSpPr>
          <p:cNvPr id="3" name="Content Placeholder 2">
            <a:extLst>
              <a:ext uri="{FF2B5EF4-FFF2-40B4-BE49-F238E27FC236}">
                <a16:creationId xmlns:a16="http://schemas.microsoft.com/office/drawing/2014/main" id="{72C8B92C-FFC1-1CB2-2DC9-E9964D2385FB}"/>
              </a:ext>
            </a:extLst>
          </p:cNvPr>
          <p:cNvSpPr>
            <a:spLocks noGrp="1"/>
          </p:cNvSpPr>
          <p:nvPr>
            <p:ph idx="1"/>
          </p:nvPr>
        </p:nvSpPr>
        <p:spPr/>
        <p:txBody>
          <a:bodyPr/>
          <a:lstStyle/>
          <a:p>
            <a:r>
              <a:rPr lang="en-GB" b="0" i="0" u="none" strike="noStrike">
                <a:solidFill>
                  <a:srgbClr val="202124"/>
                </a:solidFill>
                <a:effectLst/>
                <a:latin typeface="arial" panose="020B0604020202020204" pitchFamily="34" charset="0"/>
              </a:rPr>
              <a:t>They </a:t>
            </a:r>
            <a:r>
              <a:rPr lang="en-GB" b="1" i="0" u="none" strike="noStrike">
                <a:solidFill>
                  <a:srgbClr val="202124"/>
                </a:solidFill>
                <a:effectLst/>
                <a:latin typeface="arial" panose="020B0604020202020204" pitchFamily="34" charset="0"/>
              </a:rPr>
              <a:t>help with concentration, identify gaps in knowledge, build confidence and help children retain information</a:t>
            </a:r>
            <a:r>
              <a:rPr lang="en-GB" b="0" i="0" u="none" strike="noStrike">
                <a:solidFill>
                  <a:srgbClr val="202124"/>
                </a:solidFill>
                <a:effectLst/>
                <a:latin typeface="arial" panose="020B0604020202020204" pitchFamily="34" charset="0"/>
              </a:rPr>
              <a:t>. (Education quizzes, 2016)</a:t>
            </a:r>
          </a:p>
          <a:p>
            <a:r>
              <a:rPr lang="en-GB">
                <a:solidFill>
                  <a:srgbClr val="202124"/>
                </a:solidFill>
                <a:latin typeface="arial" panose="020B0604020202020204" pitchFamily="34" charset="0"/>
              </a:rPr>
              <a:t>Fun whilst also educating </a:t>
            </a:r>
          </a:p>
          <a:p>
            <a:r>
              <a:rPr lang="en-GB" b="0" i="0" u="none" strike="noStrike">
                <a:solidFill>
                  <a:srgbClr val="202124"/>
                </a:solidFill>
                <a:effectLst/>
                <a:latin typeface="arial" panose="020B0604020202020204" pitchFamily="34" charset="0"/>
              </a:rPr>
              <a:t>It can be done one to one and groups</a:t>
            </a:r>
          </a:p>
          <a:p>
            <a:r>
              <a:rPr lang="en-GB">
                <a:solidFill>
                  <a:srgbClr val="202124"/>
                </a:solidFill>
                <a:latin typeface="arial" panose="020B0604020202020204" pitchFamily="34" charset="0"/>
              </a:rPr>
              <a:t>Helps with independance and group work </a:t>
            </a:r>
          </a:p>
        </p:txBody>
      </p:sp>
    </p:spTree>
    <p:extLst>
      <p:ext uri="{BB962C8B-B14F-4D97-AF65-F5344CB8AC3E}">
        <p14:creationId xmlns:p14="http://schemas.microsoft.com/office/powerpoint/2010/main" val="1586779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9D7BF-DB0D-6425-C825-E0D83C7FFB6D}"/>
              </a:ext>
            </a:extLst>
          </p:cNvPr>
          <p:cNvSpPr>
            <a:spLocks noGrp="1"/>
          </p:cNvSpPr>
          <p:nvPr>
            <p:ph type="title"/>
          </p:nvPr>
        </p:nvSpPr>
        <p:spPr/>
        <p:txBody>
          <a:bodyPr/>
          <a:lstStyle/>
          <a:p>
            <a:r>
              <a:rPr lang="en-GB"/>
              <a:t>Activity</a:t>
            </a:r>
            <a:endParaRPr lang="en-US"/>
          </a:p>
        </p:txBody>
      </p:sp>
      <p:sp>
        <p:nvSpPr>
          <p:cNvPr id="3" name="Content Placeholder 2">
            <a:extLst>
              <a:ext uri="{FF2B5EF4-FFF2-40B4-BE49-F238E27FC236}">
                <a16:creationId xmlns:a16="http://schemas.microsoft.com/office/drawing/2014/main" id="{1D87D231-5C9E-A29F-1E14-21A422F2BB22}"/>
              </a:ext>
            </a:extLst>
          </p:cNvPr>
          <p:cNvSpPr>
            <a:spLocks noGrp="1"/>
          </p:cNvSpPr>
          <p:nvPr>
            <p:ph idx="1"/>
          </p:nvPr>
        </p:nvSpPr>
        <p:spPr/>
        <p:txBody>
          <a:bodyPr/>
          <a:lstStyle/>
          <a:p>
            <a:r>
              <a:rPr lang="en-GB" dirty="0"/>
              <a:t>The activity I have chosen to make is a </a:t>
            </a:r>
            <a:r>
              <a:rPr lang="en-GB" dirty="0" err="1"/>
              <a:t>Kahoot</a:t>
            </a:r>
            <a:r>
              <a:rPr lang="en-GB" dirty="0"/>
              <a:t> quiz all about self care</a:t>
            </a:r>
          </a:p>
          <a:p>
            <a:r>
              <a:rPr lang="en-US" dirty="0">
                <a:hlinkClick r:id="rId3"/>
              </a:rPr>
              <a:t>https://</a:t>
            </a:r>
            <a:r>
              <a:rPr lang="en-US" dirty="0" err="1">
                <a:hlinkClick r:id="rId3"/>
              </a:rPr>
              <a:t>create.kahoot.it</a:t>
            </a:r>
            <a:r>
              <a:rPr lang="en-US" dirty="0">
                <a:hlinkClick r:id="rId3"/>
              </a:rPr>
              <a:t>/share/self-care-quiz/4346d8c4-23c9-424e-82a9-59cf26ca80ca</a:t>
            </a:r>
            <a:endParaRPr lang="en-GB" dirty="0"/>
          </a:p>
          <a:p>
            <a:endParaRPr lang="en-US" dirty="0"/>
          </a:p>
        </p:txBody>
      </p:sp>
    </p:spTree>
    <p:extLst>
      <p:ext uri="{BB962C8B-B14F-4D97-AF65-F5344CB8AC3E}">
        <p14:creationId xmlns:p14="http://schemas.microsoft.com/office/powerpoint/2010/main" val="30669617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50C13-31CA-8EF4-E14F-E8845CFD0180}"/>
              </a:ext>
            </a:extLst>
          </p:cNvPr>
          <p:cNvSpPr>
            <a:spLocks noGrp="1"/>
          </p:cNvSpPr>
          <p:nvPr>
            <p:ph type="title"/>
          </p:nvPr>
        </p:nvSpPr>
        <p:spPr/>
        <p:txBody>
          <a:bodyPr/>
          <a:lstStyle/>
          <a:p>
            <a:r>
              <a:rPr lang="en-GB" dirty="0"/>
              <a:t>Theory- Bruce </a:t>
            </a:r>
            <a:r>
              <a:rPr lang="en-GB" dirty="0" err="1"/>
              <a:t>Tuckman</a:t>
            </a:r>
            <a:endParaRPr lang="en-US" dirty="0"/>
          </a:p>
        </p:txBody>
      </p:sp>
      <p:sp>
        <p:nvSpPr>
          <p:cNvPr id="3" name="Content Placeholder 2">
            <a:extLst>
              <a:ext uri="{FF2B5EF4-FFF2-40B4-BE49-F238E27FC236}">
                <a16:creationId xmlns:a16="http://schemas.microsoft.com/office/drawing/2014/main" id="{64514E90-6FED-C918-FF21-76FEAC8A4340}"/>
              </a:ext>
            </a:extLst>
          </p:cNvPr>
          <p:cNvSpPr>
            <a:spLocks noGrp="1"/>
          </p:cNvSpPr>
          <p:nvPr>
            <p:ph idx="1"/>
          </p:nvPr>
        </p:nvSpPr>
        <p:spPr/>
        <p:txBody>
          <a:bodyPr/>
          <a:lstStyle/>
          <a:p>
            <a:r>
              <a:rPr lang="en-GB" dirty="0"/>
              <a:t>Tuchman’s theory- group development</a:t>
            </a:r>
          </a:p>
          <a:p>
            <a:r>
              <a:rPr lang="en-GB"/>
              <a:t>Tuckman felt </a:t>
            </a:r>
            <a:r>
              <a:rPr lang="en-GB" dirty="0"/>
              <a:t>for groups to progress and work well as a team they need to go through </a:t>
            </a:r>
            <a:r>
              <a:rPr lang="en-GB"/>
              <a:t>all 5 </a:t>
            </a:r>
            <a:r>
              <a:rPr lang="en-GB" dirty="0"/>
              <a:t>of these stages: </a:t>
            </a:r>
          </a:p>
          <a:p>
            <a:pPr marL="0" indent="0">
              <a:buNone/>
            </a:pPr>
            <a:r>
              <a:rPr lang="en-GB" dirty="0"/>
              <a:t>      - Forming </a:t>
            </a:r>
          </a:p>
          <a:p>
            <a:pPr marL="0" indent="0">
              <a:buNone/>
            </a:pPr>
            <a:r>
              <a:rPr lang="en-GB" dirty="0"/>
              <a:t>      - Storming </a:t>
            </a:r>
          </a:p>
          <a:p>
            <a:pPr marL="0" indent="0">
              <a:buNone/>
            </a:pPr>
            <a:r>
              <a:rPr lang="en-GB" dirty="0"/>
              <a:t>      - Norming </a:t>
            </a:r>
          </a:p>
          <a:p>
            <a:pPr marL="0" indent="0">
              <a:buNone/>
            </a:pPr>
            <a:r>
              <a:rPr lang="en-GB" dirty="0"/>
              <a:t>      </a:t>
            </a:r>
            <a:r>
              <a:rPr lang="en-GB"/>
              <a:t>- Performing</a:t>
            </a:r>
          </a:p>
          <a:p>
            <a:pPr marL="0" indent="0">
              <a:buNone/>
            </a:pPr>
            <a:r>
              <a:rPr lang="en-GB"/>
              <a:t>      - mourning or ajourning </a:t>
            </a:r>
            <a:endParaRPr lang="en-GB" dirty="0"/>
          </a:p>
          <a:p>
            <a:pPr marL="0" indent="0" algn="r">
              <a:buNone/>
            </a:pPr>
            <a:r>
              <a:rPr lang="en-GB" altLang="en-US" sz="1800"/>
              <a:t>(Handy, 1995 </a:t>
            </a:r>
            <a:r>
              <a:rPr lang="en-GB" altLang="en-US" sz="1800" i="1"/>
              <a:t>cited in </a:t>
            </a:r>
            <a:r>
              <a:rPr lang="en-GB" altLang="en-US" sz="1800" noProof="1"/>
              <a:t>Sapin</a:t>
            </a:r>
            <a:r>
              <a:rPr lang="en-GB" altLang="en-US" sz="1800"/>
              <a:t> ,2009, p. 123)</a:t>
            </a:r>
          </a:p>
          <a:p>
            <a:pPr marL="0" indent="0" algn="r">
              <a:buNone/>
            </a:pPr>
            <a:endParaRPr lang="en-GB" dirty="0"/>
          </a:p>
        </p:txBody>
      </p:sp>
    </p:spTree>
    <p:extLst>
      <p:ext uri="{BB962C8B-B14F-4D97-AF65-F5344CB8AC3E}">
        <p14:creationId xmlns:p14="http://schemas.microsoft.com/office/powerpoint/2010/main" val="2073729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11D03-D2C3-EAB7-C4EC-7A209C40418E}"/>
              </a:ext>
            </a:extLst>
          </p:cNvPr>
          <p:cNvSpPr>
            <a:spLocks noGrp="1"/>
          </p:cNvSpPr>
          <p:nvPr>
            <p:ph type="title"/>
          </p:nvPr>
        </p:nvSpPr>
        <p:spPr/>
        <p:txBody>
          <a:bodyPr/>
          <a:lstStyle/>
          <a:p>
            <a:r>
              <a:rPr lang="en-GB" dirty="0"/>
              <a:t>Theory</a:t>
            </a:r>
            <a:endParaRPr lang="en-US" dirty="0"/>
          </a:p>
        </p:txBody>
      </p:sp>
      <p:sp>
        <p:nvSpPr>
          <p:cNvPr id="3" name="Content Placeholder 2">
            <a:extLst>
              <a:ext uri="{FF2B5EF4-FFF2-40B4-BE49-F238E27FC236}">
                <a16:creationId xmlns:a16="http://schemas.microsoft.com/office/drawing/2014/main" id="{E5F0680B-7C71-3101-324C-58A6E394F8CA}"/>
              </a:ext>
            </a:extLst>
          </p:cNvPr>
          <p:cNvSpPr>
            <a:spLocks noGrp="1"/>
          </p:cNvSpPr>
          <p:nvPr>
            <p:ph idx="1"/>
          </p:nvPr>
        </p:nvSpPr>
        <p:spPr/>
        <p:txBody>
          <a:bodyPr/>
          <a:lstStyle/>
          <a:p>
            <a:r>
              <a:rPr lang="en-GB" sz="2500" dirty="0"/>
              <a:t>Stage one- forming </a:t>
            </a:r>
          </a:p>
          <a:p>
            <a:r>
              <a:rPr lang="en-GB" sz="2500" dirty="0"/>
              <a:t>Stage two- storming </a:t>
            </a:r>
          </a:p>
          <a:p>
            <a:r>
              <a:rPr lang="en-GB" sz="2500" dirty="0"/>
              <a:t>Stage three- norming </a:t>
            </a:r>
          </a:p>
          <a:p>
            <a:r>
              <a:rPr lang="en-GB" sz="2500" dirty="0"/>
              <a:t>Stage four- preforming</a:t>
            </a:r>
          </a:p>
          <a:p>
            <a:r>
              <a:rPr lang="en-GB" sz="2500" dirty="0"/>
              <a:t>Stage five- mourning </a:t>
            </a:r>
            <a:r>
              <a:rPr lang="en-GB" sz="2500"/>
              <a:t>or ajourning</a:t>
            </a:r>
          </a:p>
          <a:p>
            <a:pPr marL="0" indent="0" algn="r">
              <a:buNone/>
            </a:pPr>
            <a:r>
              <a:rPr lang="en-GB" altLang="en-US" sz="2800"/>
              <a:t>(Handy, 1995 </a:t>
            </a:r>
            <a:r>
              <a:rPr lang="en-GB" altLang="en-US" sz="2800" i="1"/>
              <a:t>cited in </a:t>
            </a:r>
            <a:r>
              <a:rPr lang="en-GB" altLang="en-US" sz="2800" noProof="1"/>
              <a:t>Sapin</a:t>
            </a:r>
            <a:r>
              <a:rPr lang="en-GB" altLang="en-US" sz="2800"/>
              <a:t> ,2009, p. 123)</a:t>
            </a:r>
          </a:p>
          <a:p>
            <a:pPr marL="0" indent="0" algn="r">
              <a:buNone/>
            </a:pPr>
            <a:endParaRPr lang="en-GB" sz="2500" dirty="0"/>
          </a:p>
          <a:p>
            <a:endParaRPr lang="en-GB" dirty="0"/>
          </a:p>
        </p:txBody>
      </p:sp>
    </p:spTree>
    <p:extLst>
      <p:ext uri="{BB962C8B-B14F-4D97-AF65-F5344CB8AC3E}">
        <p14:creationId xmlns:p14="http://schemas.microsoft.com/office/powerpoint/2010/main" val="951955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E1256-8F66-2C25-D4C1-E803AAD4FB0F}"/>
              </a:ext>
            </a:extLst>
          </p:cNvPr>
          <p:cNvSpPr>
            <a:spLocks noGrp="1"/>
          </p:cNvSpPr>
          <p:nvPr>
            <p:ph type="title"/>
          </p:nvPr>
        </p:nvSpPr>
        <p:spPr/>
        <p:txBody>
          <a:bodyPr/>
          <a:lstStyle/>
          <a:p>
            <a:r>
              <a:rPr lang="en-GB"/>
              <a:t>Conclude </a:t>
            </a:r>
            <a:endParaRPr lang="en-US"/>
          </a:p>
        </p:txBody>
      </p:sp>
      <p:sp>
        <p:nvSpPr>
          <p:cNvPr id="3" name="Content Placeholder 2">
            <a:extLst>
              <a:ext uri="{FF2B5EF4-FFF2-40B4-BE49-F238E27FC236}">
                <a16:creationId xmlns:a16="http://schemas.microsoft.com/office/drawing/2014/main" id="{ED7846B4-BE93-1BD7-3DF5-AC4FE8F9CE67}"/>
              </a:ext>
            </a:extLst>
          </p:cNvPr>
          <p:cNvSpPr>
            <a:spLocks noGrp="1"/>
          </p:cNvSpPr>
          <p:nvPr>
            <p:ph idx="1"/>
          </p:nvPr>
        </p:nvSpPr>
        <p:spPr/>
        <p:txBody>
          <a:bodyPr/>
          <a:lstStyle/>
          <a:p>
            <a:r>
              <a:rPr lang="en-GB"/>
              <a:t>To conclude today we have spoken about certain skills we need to work with young people, we have also spoken about the tools we use to be as successful as we can possibly be. Then we went on to talk about how the young people need to make it vital that they prioritise their self care, we then done a quiz and talked about why its important that we do quizzes with the young people to help their development. After I talked about the bruce Tuckman theory and why its important the young peoples group development is. </a:t>
            </a:r>
            <a:endParaRPr lang="en-GB" dirty="0"/>
          </a:p>
        </p:txBody>
      </p:sp>
    </p:spTree>
    <p:extLst>
      <p:ext uri="{BB962C8B-B14F-4D97-AF65-F5344CB8AC3E}">
        <p14:creationId xmlns:p14="http://schemas.microsoft.com/office/powerpoint/2010/main" val="2403559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15A1A-DAE6-4ACB-CE13-7A9116DF5DB7}"/>
              </a:ext>
            </a:extLst>
          </p:cNvPr>
          <p:cNvSpPr>
            <a:spLocks noGrp="1"/>
          </p:cNvSpPr>
          <p:nvPr>
            <p:ph type="title"/>
          </p:nvPr>
        </p:nvSpPr>
        <p:spPr>
          <a:xfrm>
            <a:off x="1066800" y="2743200"/>
            <a:ext cx="10058400" cy="1371600"/>
          </a:xfrm>
        </p:spPr>
        <p:txBody>
          <a:bodyPr/>
          <a:lstStyle/>
          <a:p>
            <a:pPr algn="ctr"/>
            <a:r>
              <a:rPr lang="en-GB"/>
              <a:t>Questions?</a:t>
            </a:r>
            <a:endParaRPr lang="en-US"/>
          </a:p>
        </p:txBody>
      </p:sp>
    </p:spTree>
    <p:extLst>
      <p:ext uri="{BB962C8B-B14F-4D97-AF65-F5344CB8AC3E}">
        <p14:creationId xmlns:p14="http://schemas.microsoft.com/office/powerpoint/2010/main" val="3705124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CB758-D5C4-E114-550E-BD73B9560143}"/>
              </a:ext>
            </a:extLst>
          </p:cNvPr>
          <p:cNvSpPr>
            <a:spLocks noGrp="1"/>
          </p:cNvSpPr>
          <p:nvPr>
            <p:ph type="title"/>
          </p:nvPr>
        </p:nvSpPr>
        <p:spPr/>
        <p:txBody>
          <a:bodyPr/>
          <a:lstStyle/>
          <a:p>
            <a:r>
              <a:rPr lang="en-GB"/>
              <a:t>Reference </a:t>
            </a:r>
            <a:endParaRPr lang="en-US"/>
          </a:p>
        </p:txBody>
      </p:sp>
      <p:sp>
        <p:nvSpPr>
          <p:cNvPr id="3" name="Content Placeholder 2">
            <a:extLst>
              <a:ext uri="{FF2B5EF4-FFF2-40B4-BE49-F238E27FC236}">
                <a16:creationId xmlns:a16="http://schemas.microsoft.com/office/drawing/2014/main" id="{C3BD7FFC-B91A-0FFC-50EC-8401230B3990}"/>
              </a:ext>
            </a:extLst>
          </p:cNvPr>
          <p:cNvSpPr>
            <a:spLocks noGrp="1"/>
          </p:cNvSpPr>
          <p:nvPr>
            <p:ph idx="1"/>
          </p:nvPr>
        </p:nvSpPr>
        <p:spPr/>
        <p:txBody>
          <a:bodyPr>
            <a:normAutofit/>
          </a:bodyPr>
          <a:lstStyle/>
          <a:p>
            <a:r>
              <a:rPr lang="en-GB" sz="1700" b="0" i="0" strike="noStrike">
                <a:solidFill>
                  <a:srgbClr val="000000"/>
                </a:solidFill>
                <a:effectLst/>
              </a:rPr>
              <a:t>BBC bitesize. (2021). </a:t>
            </a:r>
            <a:r>
              <a:rPr lang="en-GB" sz="1700" b="0" i="1" strike="noStrike">
                <a:solidFill>
                  <a:srgbClr val="000000"/>
                </a:solidFill>
                <a:effectLst/>
              </a:rPr>
              <a:t>What exactly is self-care and why do we need it?</a:t>
            </a:r>
            <a:r>
              <a:rPr lang="en-GB" sz="1700" b="0" i="0" strike="noStrike">
                <a:solidFill>
                  <a:srgbClr val="000000"/>
                </a:solidFill>
                <a:effectLst/>
              </a:rPr>
              <a:t>. [Online]. BBC bitesize. Last Updated: 11 March 2021. Available at: https://www.bbc.co.uk/bitesize/articles/z9w62v4 [Accessed 19 February 2023].</a:t>
            </a:r>
          </a:p>
          <a:p>
            <a:r>
              <a:rPr lang="en-GB" sz="1700" b="0" i="0" u="none" strike="noStrike">
                <a:solidFill>
                  <a:srgbClr val="000000"/>
                </a:solidFill>
                <a:effectLst/>
              </a:rPr>
              <a:t>Education quizzes. (2016). </a:t>
            </a:r>
            <a:r>
              <a:rPr lang="en-GB" sz="1700" b="0" i="1" u="none" strike="noStrike">
                <a:solidFill>
                  <a:srgbClr val="000000"/>
                </a:solidFill>
                <a:effectLst/>
              </a:rPr>
              <a:t>Why are quizzes valuable in education?</a:t>
            </a:r>
            <a:r>
              <a:rPr lang="en-GB" sz="1700" b="0" i="0" u="none" strike="noStrike">
                <a:solidFill>
                  <a:srgbClr val="000000"/>
                </a:solidFill>
                <a:effectLst/>
              </a:rPr>
              <a:t>. [Online]. Education quizzes. Last Updated: 2016. Available at: https://www.educationquizzes.com/knowledge-bank/why-are-quizzes-valuable-in-education/ [Accessed 1 March 2023].</a:t>
            </a:r>
          </a:p>
          <a:p>
            <a:r>
              <a:rPr lang="en-GB" sz="1700" b="0" i="0" strike="noStrike">
                <a:solidFill>
                  <a:srgbClr val="000000"/>
                </a:solidFill>
                <a:effectLst/>
              </a:rPr>
              <a:t>Hasa. (2021). </a:t>
            </a:r>
            <a:r>
              <a:rPr lang="en-GB" sz="1700" b="0" i="1" strike="noStrike">
                <a:solidFill>
                  <a:srgbClr val="000000"/>
                </a:solidFill>
                <a:effectLst/>
              </a:rPr>
              <a:t>What is the Difference Between Non-Formal and Informal Education</a:t>
            </a:r>
            <a:r>
              <a:rPr lang="en-GB" sz="1700" b="0" i="0" strike="noStrike">
                <a:solidFill>
                  <a:srgbClr val="000000"/>
                </a:solidFill>
                <a:effectLst/>
              </a:rPr>
              <a:t>. [Online]. DifferenceBetween.com. Last Updated: 28 December 2021. Available at: https://www.differencebetween.com/what-is-the-difference-between-non-formal-and-informal-education/ [Accessed 19 February 2023]</a:t>
            </a:r>
          </a:p>
          <a:p>
            <a:r>
              <a:rPr lang="en-GB" sz="1700" b="0" i="0" u="none" strike="noStrike">
                <a:solidFill>
                  <a:srgbClr val="000000"/>
                </a:solidFill>
                <a:effectLst/>
              </a:rPr>
              <a:t>Jane Dalrymple and Beverley Burke. (1995). </a:t>
            </a:r>
            <a:r>
              <a:rPr lang="en-GB" sz="1700" b="0" i="1" u="none" strike="noStrike">
                <a:solidFill>
                  <a:srgbClr val="000000"/>
                </a:solidFill>
                <a:effectLst/>
              </a:rPr>
              <a:t>Anti-oppressive practice</a:t>
            </a:r>
            <a:r>
              <a:rPr lang="en-GB" sz="1700" b="0" i="0" u="none" strike="noStrike">
                <a:solidFill>
                  <a:srgbClr val="000000"/>
                </a:solidFill>
                <a:effectLst/>
              </a:rPr>
              <a:t>. Buckingham: Jane Dalrymple and Beverley Burke. p.130.</a:t>
            </a:r>
            <a:endParaRPr lang="en-US" sz="1700"/>
          </a:p>
        </p:txBody>
      </p:sp>
    </p:spTree>
    <p:extLst>
      <p:ext uri="{BB962C8B-B14F-4D97-AF65-F5344CB8AC3E}">
        <p14:creationId xmlns:p14="http://schemas.microsoft.com/office/powerpoint/2010/main" val="37886798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5CAE7-1D90-8CF9-D2AB-A192B59F0E43}"/>
              </a:ext>
            </a:extLst>
          </p:cNvPr>
          <p:cNvSpPr>
            <a:spLocks noGrp="1"/>
          </p:cNvSpPr>
          <p:nvPr>
            <p:ph type="title"/>
          </p:nvPr>
        </p:nvSpPr>
        <p:spPr/>
        <p:txBody>
          <a:bodyPr/>
          <a:lstStyle/>
          <a:p>
            <a:r>
              <a:rPr lang="en-GB" dirty="0"/>
              <a:t>Reference</a:t>
            </a:r>
            <a:endParaRPr lang="en-US" dirty="0"/>
          </a:p>
        </p:txBody>
      </p:sp>
      <p:sp>
        <p:nvSpPr>
          <p:cNvPr id="3" name="Content Placeholder 2">
            <a:extLst>
              <a:ext uri="{FF2B5EF4-FFF2-40B4-BE49-F238E27FC236}">
                <a16:creationId xmlns:a16="http://schemas.microsoft.com/office/drawing/2014/main" id="{1C4156A8-F956-220E-326B-EC98DEA730F4}"/>
              </a:ext>
            </a:extLst>
          </p:cNvPr>
          <p:cNvSpPr>
            <a:spLocks noGrp="1"/>
          </p:cNvSpPr>
          <p:nvPr>
            <p:ph idx="1"/>
          </p:nvPr>
        </p:nvSpPr>
        <p:spPr/>
        <p:txBody>
          <a:bodyPr>
            <a:noAutofit/>
          </a:bodyPr>
          <a:lstStyle/>
          <a:p>
            <a:r>
              <a:rPr lang="en-GB" sz="1700" b="0" i="0" u="none" strike="noStrike" dirty="0">
                <a:solidFill>
                  <a:srgbClr val="000000"/>
                </a:solidFill>
                <a:effectLst/>
              </a:rPr>
              <a:t>Jane Dalrymple and Beverley Burke. (1995). </a:t>
            </a:r>
            <a:r>
              <a:rPr lang="en-GB" sz="1700" b="0" i="1" u="none" strike="noStrike" dirty="0">
                <a:solidFill>
                  <a:srgbClr val="000000"/>
                </a:solidFill>
                <a:effectLst/>
              </a:rPr>
              <a:t>Anti-oppressive practice</a:t>
            </a:r>
            <a:r>
              <a:rPr lang="en-GB" sz="1700" b="0" i="0" u="none" strike="noStrike" dirty="0">
                <a:solidFill>
                  <a:srgbClr val="000000"/>
                </a:solidFill>
                <a:effectLst/>
              </a:rPr>
              <a:t>. Buckingham: Jane Dalrymple and Beverley Burke. p.</a:t>
            </a:r>
            <a:r>
              <a:rPr lang="en-GB" sz="1700" b="0" i="0" u="none" strike="noStrike">
                <a:solidFill>
                  <a:srgbClr val="000000"/>
                </a:solidFill>
                <a:effectLst/>
              </a:rPr>
              <a:t>137.</a:t>
            </a:r>
          </a:p>
          <a:p>
            <a:r>
              <a:rPr lang="en-GB" sz="1700" b="0" i="0" strike="noStrike">
                <a:solidFill>
                  <a:srgbClr val="000000"/>
                </a:solidFill>
                <a:effectLst/>
              </a:rPr>
              <a:t>Mind. (2011). </a:t>
            </a:r>
            <a:r>
              <a:rPr lang="en-GB" sz="1700" b="0" i="1" strike="noStrike">
                <a:solidFill>
                  <a:srgbClr val="000000"/>
                </a:solidFill>
                <a:effectLst/>
              </a:rPr>
              <a:t>Five ways to wellbeing</a:t>
            </a:r>
            <a:r>
              <a:rPr lang="en-GB" sz="1700" b="0" i="0" strike="noStrike">
                <a:solidFill>
                  <a:srgbClr val="000000"/>
                </a:solidFill>
                <a:effectLst/>
              </a:rPr>
              <a:t>. [Online]. Mind. Last Updated: 05 July 2011. Available at: https://www.mind.org.uk/workplace/mental-health-at-work/taking-care-of-yourself/five-ways-to-wellbei</a:t>
            </a:r>
            <a:r>
              <a:rPr lang="en-GB" sz="1700">
                <a:solidFill>
                  <a:srgbClr val="000000"/>
                </a:solidFill>
              </a:rPr>
              <a:t>ng </a:t>
            </a:r>
            <a:r>
              <a:rPr lang="en-GB" sz="1700" b="0" i="0" strike="noStrike">
                <a:solidFill>
                  <a:srgbClr val="000000"/>
                </a:solidFill>
                <a:effectLst/>
              </a:rPr>
              <a:t>[Accessed 19 February 2023].</a:t>
            </a:r>
          </a:p>
          <a:p>
            <a:r>
              <a:rPr lang="en-GB" sz="1700" b="0" i="0" strike="noStrike">
                <a:solidFill>
                  <a:srgbClr val="000000"/>
                </a:solidFill>
                <a:effectLst/>
              </a:rPr>
              <a:t>NHS. (2022). </a:t>
            </a:r>
            <a:r>
              <a:rPr lang="en-GB" sz="1700" b="0" i="1" strike="noStrike">
                <a:solidFill>
                  <a:srgbClr val="000000"/>
                </a:solidFill>
                <a:effectLst/>
              </a:rPr>
              <a:t>Mental health and self-care for young people</a:t>
            </a:r>
            <a:r>
              <a:rPr lang="en-GB" sz="1700" b="0" i="0" strike="noStrike">
                <a:solidFill>
                  <a:srgbClr val="000000"/>
                </a:solidFill>
                <a:effectLst/>
              </a:rPr>
              <a:t>. [Online]. NHS. Last Updated: 21 October 2022. Available at: https://www.nhs.uk/every-mind-matters/mental-wellbeing-tips/youth-mental-health/ [Accessed 19 February 2023].</a:t>
            </a:r>
            <a:endParaRPr lang="en-GB" sz="1700" b="0" i="0" u="none" strike="noStrike" dirty="0">
              <a:solidFill>
                <a:srgbClr val="000000"/>
              </a:solidFill>
              <a:effectLst/>
            </a:endParaRPr>
          </a:p>
          <a:p>
            <a:r>
              <a:rPr lang="en-GB" sz="1700" b="0" i="0" u="none" strike="noStrike" dirty="0">
                <a:solidFill>
                  <a:srgbClr val="000000"/>
                </a:solidFill>
                <a:effectLst/>
              </a:rPr>
              <a:t>Roger Harrison and Christine Wise. (2005). </a:t>
            </a:r>
            <a:r>
              <a:rPr lang="en-GB" sz="1700" b="0" i="1" u="none" strike="noStrike" dirty="0">
                <a:solidFill>
                  <a:srgbClr val="000000"/>
                </a:solidFill>
                <a:effectLst/>
              </a:rPr>
              <a:t>Working with young people</a:t>
            </a:r>
            <a:r>
              <a:rPr lang="en-GB" sz="1700" b="0" i="0" u="none" strike="noStrike" dirty="0">
                <a:solidFill>
                  <a:srgbClr val="000000"/>
                </a:solidFill>
                <a:effectLst/>
              </a:rPr>
              <a:t>. London: SAGE Publications. p.28.</a:t>
            </a:r>
          </a:p>
          <a:p>
            <a:r>
              <a:rPr lang="en-GB" sz="1700" b="0" i="0" u="none" strike="noStrike" dirty="0">
                <a:solidFill>
                  <a:srgbClr val="000000"/>
                </a:solidFill>
                <a:effectLst/>
              </a:rPr>
              <a:t>Roger Harrison and Christine Wise. (2005). </a:t>
            </a:r>
            <a:r>
              <a:rPr lang="en-GB" sz="1700" b="0" i="1" u="none" strike="noStrike" dirty="0">
                <a:solidFill>
                  <a:srgbClr val="000000"/>
                </a:solidFill>
                <a:effectLst/>
              </a:rPr>
              <a:t>Working with young people</a:t>
            </a:r>
            <a:r>
              <a:rPr lang="en-GB" sz="1700" b="0" i="0" u="none" strike="noStrike" dirty="0">
                <a:solidFill>
                  <a:srgbClr val="000000"/>
                </a:solidFill>
                <a:effectLst/>
              </a:rPr>
              <a:t>. London: SAGE Publications. p.</a:t>
            </a:r>
            <a:r>
              <a:rPr lang="en-GB" sz="1700" b="0" i="0" u="none" strike="noStrike">
                <a:solidFill>
                  <a:srgbClr val="000000"/>
                </a:solidFill>
                <a:effectLst/>
              </a:rPr>
              <a:t>31.</a:t>
            </a:r>
            <a:endParaRPr lang="en-GB" sz="1700" b="0" i="0" u="none" strike="noStrike" dirty="0">
              <a:solidFill>
                <a:srgbClr val="000000"/>
              </a:solidFill>
              <a:effectLst/>
            </a:endParaRPr>
          </a:p>
        </p:txBody>
      </p:sp>
    </p:spTree>
    <p:extLst>
      <p:ext uri="{BB962C8B-B14F-4D97-AF65-F5344CB8AC3E}">
        <p14:creationId xmlns:p14="http://schemas.microsoft.com/office/powerpoint/2010/main" val="14046604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4CC47-FBEF-4F84-E88B-268C61FF87A9}"/>
              </a:ext>
            </a:extLst>
          </p:cNvPr>
          <p:cNvSpPr>
            <a:spLocks noGrp="1"/>
          </p:cNvSpPr>
          <p:nvPr>
            <p:ph type="title"/>
          </p:nvPr>
        </p:nvSpPr>
        <p:spPr/>
        <p:txBody>
          <a:bodyPr/>
          <a:lstStyle/>
          <a:p>
            <a:r>
              <a:rPr lang="en-GB" dirty="0"/>
              <a:t>Reference</a:t>
            </a:r>
            <a:endParaRPr lang="en-US" dirty="0"/>
          </a:p>
        </p:txBody>
      </p:sp>
      <p:sp>
        <p:nvSpPr>
          <p:cNvPr id="3" name="Content Placeholder 2">
            <a:extLst>
              <a:ext uri="{FF2B5EF4-FFF2-40B4-BE49-F238E27FC236}">
                <a16:creationId xmlns:a16="http://schemas.microsoft.com/office/drawing/2014/main" id="{91C2338A-21FC-05B3-21C9-F127D090A078}"/>
              </a:ext>
            </a:extLst>
          </p:cNvPr>
          <p:cNvSpPr>
            <a:spLocks noGrp="1"/>
          </p:cNvSpPr>
          <p:nvPr>
            <p:ph idx="1"/>
          </p:nvPr>
        </p:nvSpPr>
        <p:spPr/>
        <p:txBody>
          <a:bodyPr>
            <a:normAutofit/>
          </a:bodyPr>
          <a:lstStyle/>
          <a:p>
            <a:r>
              <a:rPr lang="en-GB" sz="1700" b="0" i="0" u="none" strike="noStrike">
                <a:solidFill>
                  <a:srgbClr val="000000"/>
                </a:solidFill>
                <a:effectLst/>
              </a:rPr>
              <a:t>Roger Harrison and Christine Wise. (2005). </a:t>
            </a:r>
            <a:r>
              <a:rPr lang="en-GB" sz="1700" b="0" i="1" u="none" strike="noStrike">
                <a:solidFill>
                  <a:srgbClr val="000000"/>
                </a:solidFill>
                <a:effectLst/>
              </a:rPr>
              <a:t>Working with young people</a:t>
            </a:r>
            <a:r>
              <a:rPr lang="en-GB" sz="1700" b="0" i="0" u="none" strike="noStrike">
                <a:solidFill>
                  <a:srgbClr val="000000"/>
                </a:solidFill>
                <a:effectLst/>
              </a:rPr>
              <a:t>. London: SAGE Publications. p.34.</a:t>
            </a:r>
          </a:p>
          <a:p>
            <a:r>
              <a:rPr lang="en-GB" sz="1700" b="0" i="0" u="none" strike="noStrike">
                <a:solidFill>
                  <a:srgbClr val="000000"/>
                </a:solidFill>
                <a:effectLst/>
              </a:rPr>
              <a:t>Roger Harrison and Christine Wise. (2005). </a:t>
            </a:r>
            <a:r>
              <a:rPr lang="en-GB" sz="1700" b="0" i="1" u="none" strike="noStrike">
                <a:solidFill>
                  <a:srgbClr val="000000"/>
                </a:solidFill>
                <a:effectLst/>
              </a:rPr>
              <a:t>Working with young people</a:t>
            </a:r>
            <a:r>
              <a:rPr lang="en-GB" sz="1700" b="0" i="0" u="none" strike="noStrike">
                <a:solidFill>
                  <a:srgbClr val="000000"/>
                </a:solidFill>
                <a:effectLst/>
              </a:rPr>
              <a:t>. London: SAGE Publications. p.36</a:t>
            </a:r>
            <a:endParaRPr lang="en-GB" sz="1700" b="0" i="0" strike="noStrike">
              <a:solidFill>
                <a:srgbClr val="000000"/>
              </a:solidFill>
              <a:effectLst/>
            </a:endParaRPr>
          </a:p>
          <a:p>
            <a:r>
              <a:rPr lang="en-GB" altLang="en-US" sz="1700" noProof="1"/>
              <a:t>Sapin</a:t>
            </a:r>
            <a:r>
              <a:rPr lang="en-GB" altLang="en-US" sz="1700"/>
              <a:t> K, (2009) Working it out. In </a:t>
            </a:r>
            <a:r>
              <a:rPr lang="en-GB" altLang="en-US" sz="1700" noProof="1"/>
              <a:t>Sapin</a:t>
            </a:r>
            <a:r>
              <a:rPr lang="en-GB" altLang="en-US" sz="1700"/>
              <a:t> K, </a:t>
            </a:r>
            <a:r>
              <a:rPr lang="en-GB" altLang="en-US" sz="1700" i="1"/>
              <a:t>Essential Skills for Youth Work Practice</a:t>
            </a:r>
            <a:r>
              <a:rPr lang="en-GB" altLang="en-US" sz="1700"/>
              <a:t>, London: SAGE Publications, pp 123.</a:t>
            </a:r>
            <a:br>
              <a:rPr lang="en-GB" dirty="0"/>
            </a:br>
            <a:br>
              <a:rPr lang="en-GB" dirty="0"/>
            </a:br>
            <a:endParaRPr lang="en-GB" b="0" i="0" strike="noStrike" dirty="0">
              <a:solidFill>
                <a:srgbClr val="000000"/>
              </a:solidFill>
              <a:effectLst/>
              <a:latin typeface="Noto Sans" panose="020B0502040504020204" pitchFamily="34" charset="0"/>
            </a:endParaRPr>
          </a:p>
        </p:txBody>
      </p:sp>
    </p:spTree>
    <p:extLst>
      <p:ext uri="{BB962C8B-B14F-4D97-AF65-F5344CB8AC3E}">
        <p14:creationId xmlns:p14="http://schemas.microsoft.com/office/powerpoint/2010/main" val="15430394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11</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Savon</vt:lpstr>
      <vt:lpstr>Counselling skills, mindfulness and therapeutic practice</vt:lpstr>
      <vt:lpstr>Introduction</vt:lpstr>
      <vt:lpstr>Skills</vt:lpstr>
      <vt:lpstr>Tools</vt:lpstr>
      <vt:lpstr>Approaches</vt:lpstr>
      <vt:lpstr>Self-care</vt:lpstr>
      <vt:lpstr>5 ways to well-being</vt:lpstr>
      <vt:lpstr>Activity</vt:lpstr>
      <vt:lpstr>Activity</vt:lpstr>
      <vt:lpstr>Theory- Bruce Tuckman</vt:lpstr>
      <vt:lpstr>Theory</vt:lpstr>
      <vt:lpstr>Conclude </vt:lpstr>
      <vt:lpstr>Questions?</vt:lpstr>
      <vt:lpstr>Reference </vt:lpstr>
      <vt:lpstr>Reference</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mindfulness and therapeutic practice</dc:title>
  <dc:creator>Sophie Price (2213749)</dc:creator>
  <cp:lastModifiedBy>Sophie Price (2213749)</cp:lastModifiedBy>
  <cp:revision>13</cp:revision>
  <dcterms:created xsi:type="dcterms:W3CDTF">2023-02-18T13:22:05Z</dcterms:created>
  <dcterms:modified xsi:type="dcterms:W3CDTF">2023-03-02T09:12:41Z</dcterms:modified>
</cp:coreProperties>
</file>