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4"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CB11C69-F0B8-438C-841F-A8FEDC1C1EF6}" v="1142" dt="2025-02-24T17:03:59.41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dreea-Sultana Curelaru (1918110)" userId="S::1918110@student.uwtsd.ac.uk::9bd86b21-22fa-4dfc-a19d-87e685e10424" providerId="AD" clId="Web-{BCB11C69-F0B8-438C-841F-A8FEDC1C1EF6}"/>
    <pc:docChg chg="addSld modSld addMainMaster delMainMaster">
      <pc:chgData name="Andreea-Sultana Curelaru (1918110)" userId="S::1918110@student.uwtsd.ac.uk::9bd86b21-22fa-4dfc-a19d-87e685e10424" providerId="AD" clId="Web-{BCB11C69-F0B8-438C-841F-A8FEDC1C1EF6}" dt="2025-02-24T17:03:59.413" v="1118" actId="20577"/>
      <pc:docMkLst>
        <pc:docMk/>
      </pc:docMkLst>
      <pc:sldChg chg="addSp delSp modSp mod setBg modClrScheme setClrOvrMap chgLayout">
        <pc:chgData name="Andreea-Sultana Curelaru (1918110)" userId="S::1918110@student.uwtsd.ac.uk::9bd86b21-22fa-4dfc-a19d-87e685e10424" providerId="AD" clId="Web-{BCB11C69-F0B8-438C-841F-A8FEDC1C1EF6}" dt="2025-02-24T17:03:59.413" v="1118" actId="20577"/>
        <pc:sldMkLst>
          <pc:docMk/>
          <pc:sldMk cId="109857222" sldId="256"/>
        </pc:sldMkLst>
        <pc:spChg chg="mod">
          <ac:chgData name="Andreea-Sultana Curelaru (1918110)" userId="S::1918110@student.uwtsd.ac.uk::9bd86b21-22fa-4dfc-a19d-87e685e10424" providerId="AD" clId="Web-{BCB11C69-F0B8-438C-841F-A8FEDC1C1EF6}" dt="2025-02-24T17:03:59.413" v="1118" actId="20577"/>
          <ac:spMkLst>
            <pc:docMk/>
            <pc:sldMk cId="109857222" sldId="256"/>
            <ac:spMk id="2" creationId="{00000000-0000-0000-0000-000000000000}"/>
          </ac:spMkLst>
        </pc:spChg>
        <pc:spChg chg="mod">
          <ac:chgData name="Andreea-Sultana Curelaru (1918110)" userId="S::1918110@student.uwtsd.ac.uk::9bd86b21-22fa-4dfc-a19d-87e685e10424" providerId="AD" clId="Web-{BCB11C69-F0B8-438C-841F-A8FEDC1C1EF6}" dt="2025-02-23T20:14:53.095" v="53" actId="20577"/>
          <ac:spMkLst>
            <pc:docMk/>
            <pc:sldMk cId="109857222" sldId="256"/>
            <ac:spMk id="3" creationId="{00000000-0000-0000-0000-000000000000}"/>
          </ac:spMkLst>
        </pc:spChg>
        <pc:spChg chg="add del">
          <ac:chgData name="Andreea-Sultana Curelaru (1918110)" userId="S::1918110@student.uwtsd.ac.uk::9bd86b21-22fa-4dfc-a19d-87e685e10424" providerId="AD" clId="Web-{BCB11C69-F0B8-438C-841F-A8FEDC1C1EF6}" dt="2025-02-23T20:13:38.077" v="42"/>
          <ac:spMkLst>
            <pc:docMk/>
            <pc:sldMk cId="109857222" sldId="256"/>
            <ac:spMk id="11" creationId="{744CAA32-F237-419C-A2DD-43C28D920D3C}"/>
          </ac:spMkLst>
        </pc:spChg>
        <pc:spChg chg="add">
          <ac:chgData name="Andreea-Sultana Curelaru (1918110)" userId="S::1918110@student.uwtsd.ac.uk::9bd86b21-22fa-4dfc-a19d-87e685e10424" providerId="AD" clId="Web-{BCB11C69-F0B8-438C-841F-A8FEDC1C1EF6}" dt="2025-02-23T20:13:38.077" v="42"/>
          <ac:spMkLst>
            <pc:docMk/>
            <pc:sldMk cId="109857222" sldId="256"/>
            <ac:spMk id="35" creationId="{C7F2E4D6-EF46-1C43-8F3E-3620C3C83F36}"/>
          </ac:spMkLst>
        </pc:spChg>
        <pc:spChg chg="add">
          <ac:chgData name="Andreea-Sultana Curelaru (1918110)" userId="S::1918110@student.uwtsd.ac.uk::9bd86b21-22fa-4dfc-a19d-87e685e10424" providerId="AD" clId="Web-{BCB11C69-F0B8-438C-841F-A8FEDC1C1EF6}" dt="2025-02-23T20:13:38.077" v="42"/>
          <ac:spMkLst>
            <pc:docMk/>
            <pc:sldMk cId="109857222" sldId="256"/>
            <ac:spMk id="37" creationId="{14ACB00F-615E-0E4F-9794-329E08F6E499}"/>
          </ac:spMkLst>
        </pc:spChg>
        <pc:grpChg chg="add">
          <ac:chgData name="Andreea-Sultana Curelaru (1918110)" userId="S::1918110@student.uwtsd.ac.uk::9bd86b21-22fa-4dfc-a19d-87e685e10424" providerId="AD" clId="Web-{BCB11C69-F0B8-438C-841F-A8FEDC1C1EF6}" dt="2025-02-23T20:13:38.077" v="42"/>
          <ac:grpSpMkLst>
            <pc:docMk/>
            <pc:sldMk cId="109857222" sldId="256"/>
            <ac:grpSpMk id="18" creationId="{F0CAFDA3-320A-C24D-A7A1-20C1267EC987}"/>
          </ac:grpSpMkLst>
        </pc:grpChg>
        <pc:grpChg chg="add">
          <ac:chgData name="Andreea-Sultana Curelaru (1918110)" userId="S::1918110@student.uwtsd.ac.uk::9bd86b21-22fa-4dfc-a19d-87e685e10424" providerId="AD" clId="Web-{BCB11C69-F0B8-438C-841F-A8FEDC1C1EF6}" dt="2025-02-23T20:13:38.077" v="42"/>
          <ac:grpSpMkLst>
            <pc:docMk/>
            <pc:sldMk cId="109857222" sldId="256"/>
            <ac:grpSpMk id="41" creationId="{35B55452-0B37-B747-9C68-70C4EF8F7539}"/>
          </ac:grpSpMkLst>
        </pc:grpChg>
        <pc:picChg chg="add mod">
          <ac:chgData name="Andreea-Sultana Curelaru (1918110)" userId="S::1918110@student.uwtsd.ac.uk::9bd86b21-22fa-4dfc-a19d-87e685e10424" providerId="AD" clId="Web-{BCB11C69-F0B8-438C-841F-A8FEDC1C1EF6}" dt="2025-02-23T20:13:38.077" v="42"/>
          <ac:picMkLst>
            <pc:docMk/>
            <pc:sldMk cId="109857222" sldId="256"/>
            <ac:picMk id="4" creationId="{AFC27DD2-2A22-C8C5-A824-B1374856702E}"/>
          </ac:picMkLst>
        </pc:picChg>
        <pc:cxnChg chg="add del">
          <ac:chgData name="Andreea-Sultana Curelaru (1918110)" userId="S::1918110@student.uwtsd.ac.uk::9bd86b21-22fa-4dfc-a19d-87e685e10424" providerId="AD" clId="Web-{BCB11C69-F0B8-438C-841F-A8FEDC1C1EF6}" dt="2025-02-23T20:13:38.077" v="42"/>
          <ac:cxnSpMkLst>
            <pc:docMk/>
            <pc:sldMk cId="109857222" sldId="256"/>
            <ac:cxnSpMk id="9" creationId="{118E06E4-607B-144B-382B-AD3D06B1EE8C}"/>
          </ac:cxnSpMkLst>
        </pc:cxnChg>
        <pc:cxnChg chg="add del">
          <ac:chgData name="Andreea-Sultana Curelaru (1918110)" userId="S::1918110@student.uwtsd.ac.uk::9bd86b21-22fa-4dfc-a19d-87e685e10424" providerId="AD" clId="Web-{BCB11C69-F0B8-438C-841F-A8FEDC1C1EF6}" dt="2025-02-23T20:13:38.077" v="42"/>
          <ac:cxnSpMkLst>
            <pc:docMk/>
            <pc:sldMk cId="109857222" sldId="256"/>
            <ac:cxnSpMk id="13" creationId="{08052531-D50B-3899-B150-D05525F4F2BC}"/>
          </ac:cxnSpMkLst>
        </pc:cxnChg>
      </pc:sldChg>
      <pc:sldChg chg="addSp modSp new mod setBg">
        <pc:chgData name="Andreea-Sultana Curelaru (1918110)" userId="S::1918110@student.uwtsd.ac.uk::9bd86b21-22fa-4dfc-a19d-87e685e10424" providerId="AD" clId="Web-{BCB11C69-F0B8-438C-841F-A8FEDC1C1EF6}" dt="2025-02-23T20:38:14.731" v="507" actId="20577"/>
        <pc:sldMkLst>
          <pc:docMk/>
          <pc:sldMk cId="1159360288" sldId="257"/>
        </pc:sldMkLst>
        <pc:spChg chg="mod">
          <ac:chgData name="Andreea-Sultana Curelaru (1918110)" userId="S::1918110@student.uwtsd.ac.uk::9bd86b21-22fa-4dfc-a19d-87e685e10424" providerId="AD" clId="Web-{BCB11C69-F0B8-438C-841F-A8FEDC1C1EF6}" dt="2025-02-23T20:37:59.699" v="505" actId="20577"/>
          <ac:spMkLst>
            <pc:docMk/>
            <pc:sldMk cId="1159360288" sldId="257"/>
            <ac:spMk id="2" creationId="{19EC1C41-8F2E-36C1-E4A9-D09BB1031513}"/>
          </ac:spMkLst>
        </pc:spChg>
        <pc:spChg chg="mod">
          <ac:chgData name="Andreea-Sultana Curelaru (1918110)" userId="S::1918110@student.uwtsd.ac.uk::9bd86b21-22fa-4dfc-a19d-87e685e10424" providerId="AD" clId="Web-{BCB11C69-F0B8-438C-841F-A8FEDC1C1EF6}" dt="2025-02-23T20:38:14.731" v="507" actId="20577"/>
          <ac:spMkLst>
            <pc:docMk/>
            <pc:sldMk cId="1159360288" sldId="257"/>
            <ac:spMk id="3" creationId="{22262C51-D4E8-B12D-5A81-D6B140970441}"/>
          </ac:spMkLst>
        </pc:spChg>
        <pc:spChg chg="add">
          <ac:chgData name="Andreea-Sultana Curelaru (1918110)" userId="S::1918110@student.uwtsd.ac.uk::9bd86b21-22fa-4dfc-a19d-87e685e10424" providerId="AD" clId="Web-{BCB11C69-F0B8-438C-841F-A8FEDC1C1EF6}" dt="2025-02-23T20:22:22.334" v="219"/>
          <ac:spMkLst>
            <pc:docMk/>
            <pc:sldMk cId="1159360288" sldId="257"/>
            <ac:spMk id="9" creationId="{C7F2E4D6-EF46-1C43-8F3E-3620C3C83F36}"/>
          </ac:spMkLst>
        </pc:spChg>
        <pc:grpChg chg="add">
          <ac:chgData name="Andreea-Sultana Curelaru (1918110)" userId="S::1918110@student.uwtsd.ac.uk::9bd86b21-22fa-4dfc-a19d-87e685e10424" providerId="AD" clId="Web-{BCB11C69-F0B8-438C-841F-A8FEDC1C1EF6}" dt="2025-02-23T20:22:22.334" v="219"/>
          <ac:grpSpMkLst>
            <pc:docMk/>
            <pc:sldMk cId="1159360288" sldId="257"/>
            <ac:grpSpMk id="11" creationId="{7A00BDF4-7643-A942-A588-F24E4E09AADE}"/>
          </ac:grpSpMkLst>
        </pc:grpChg>
        <pc:picChg chg="add">
          <ac:chgData name="Andreea-Sultana Curelaru (1918110)" userId="S::1918110@student.uwtsd.ac.uk::9bd86b21-22fa-4dfc-a19d-87e685e10424" providerId="AD" clId="Web-{BCB11C69-F0B8-438C-841F-A8FEDC1C1EF6}" dt="2025-02-23T20:22:22.334" v="219"/>
          <ac:picMkLst>
            <pc:docMk/>
            <pc:sldMk cId="1159360288" sldId="257"/>
            <ac:picMk id="5" creationId="{B9543800-797E-78C6-31BA-B3241FDA448E}"/>
          </ac:picMkLst>
        </pc:picChg>
        <pc:cxnChg chg="add">
          <ac:chgData name="Andreea-Sultana Curelaru (1918110)" userId="S::1918110@student.uwtsd.ac.uk::9bd86b21-22fa-4dfc-a19d-87e685e10424" providerId="AD" clId="Web-{BCB11C69-F0B8-438C-841F-A8FEDC1C1EF6}" dt="2025-02-23T20:22:22.334" v="219"/>
          <ac:cxnSpMkLst>
            <pc:docMk/>
            <pc:sldMk cId="1159360288" sldId="257"/>
            <ac:cxnSpMk id="17" creationId="{BF3CF3DF-4809-5B42-9F22-981391379297}"/>
          </ac:cxnSpMkLst>
        </pc:cxnChg>
      </pc:sldChg>
      <pc:sldChg chg="addSp modSp new mod setBg">
        <pc:chgData name="Andreea-Sultana Curelaru (1918110)" userId="S::1918110@student.uwtsd.ac.uk::9bd86b21-22fa-4dfc-a19d-87e685e10424" providerId="AD" clId="Web-{BCB11C69-F0B8-438C-841F-A8FEDC1C1EF6}" dt="2025-02-24T16:45:57.210" v="1000"/>
        <pc:sldMkLst>
          <pc:docMk/>
          <pc:sldMk cId="1535397693" sldId="258"/>
        </pc:sldMkLst>
        <pc:spChg chg="mod">
          <ac:chgData name="Andreea-Sultana Curelaru (1918110)" userId="S::1918110@student.uwtsd.ac.uk::9bd86b21-22fa-4dfc-a19d-87e685e10424" providerId="AD" clId="Web-{BCB11C69-F0B8-438C-841F-A8FEDC1C1EF6}" dt="2025-02-24T16:45:57.210" v="1000"/>
          <ac:spMkLst>
            <pc:docMk/>
            <pc:sldMk cId="1535397693" sldId="258"/>
            <ac:spMk id="2" creationId="{A47303A3-727F-E94B-2986-F2F59871C6C8}"/>
          </ac:spMkLst>
        </pc:spChg>
        <pc:spChg chg="mod">
          <ac:chgData name="Andreea-Sultana Curelaru (1918110)" userId="S::1918110@student.uwtsd.ac.uk::9bd86b21-22fa-4dfc-a19d-87e685e10424" providerId="AD" clId="Web-{BCB11C69-F0B8-438C-841F-A8FEDC1C1EF6}" dt="2025-02-24T16:45:57.210" v="1000"/>
          <ac:spMkLst>
            <pc:docMk/>
            <pc:sldMk cId="1535397693" sldId="258"/>
            <ac:spMk id="3" creationId="{5B4ABC15-9471-90E8-CFFE-061BE3A1FE32}"/>
          </ac:spMkLst>
        </pc:spChg>
        <pc:spChg chg="add">
          <ac:chgData name="Andreea-Sultana Curelaru (1918110)" userId="S::1918110@student.uwtsd.ac.uk::9bd86b21-22fa-4dfc-a19d-87e685e10424" providerId="AD" clId="Web-{BCB11C69-F0B8-438C-841F-A8FEDC1C1EF6}" dt="2025-02-24T16:45:57.210" v="1000"/>
          <ac:spMkLst>
            <pc:docMk/>
            <pc:sldMk cId="1535397693" sldId="258"/>
            <ac:spMk id="10" creationId="{4EFE82FE-7465-AE46-88DF-34D347E83B84}"/>
          </ac:spMkLst>
        </pc:spChg>
        <pc:grpChg chg="add">
          <ac:chgData name="Andreea-Sultana Curelaru (1918110)" userId="S::1918110@student.uwtsd.ac.uk::9bd86b21-22fa-4dfc-a19d-87e685e10424" providerId="AD" clId="Web-{BCB11C69-F0B8-438C-841F-A8FEDC1C1EF6}" dt="2025-02-24T16:45:57.210" v="1000"/>
          <ac:grpSpMkLst>
            <pc:docMk/>
            <pc:sldMk cId="1535397693" sldId="258"/>
            <ac:grpSpMk id="12" creationId="{1B5E71B3-7269-894E-A00B-31D341365FC9}"/>
          </ac:grpSpMkLst>
        </pc:grpChg>
        <pc:picChg chg="add">
          <ac:chgData name="Andreea-Sultana Curelaru (1918110)" userId="S::1918110@student.uwtsd.ac.uk::9bd86b21-22fa-4dfc-a19d-87e685e10424" providerId="AD" clId="Web-{BCB11C69-F0B8-438C-841F-A8FEDC1C1EF6}" dt="2025-02-24T16:45:57.210" v="1000"/>
          <ac:picMkLst>
            <pc:docMk/>
            <pc:sldMk cId="1535397693" sldId="258"/>
            <ac:picMk id="7" creationId="{F461EAA8-FC52-DC86-6555-9B7C6811C7D8}"/>
          </ac:picMkLst>
        </pc:picChg>
        <pc:cxnChg chg="add">
          <ac:chgData name="Andreea-Sultana Curelaru (1918110)" userId="S::1918110@student.uwtsd.ac.uk::9bd86b21-22fa-4dfc-a19d-87e685e10424" providerId="AD" clId="Web-{BCB11C69-F0B8-438C-841F-A8FEDC1C1EF6}" dt="2025-02-24T16:45:57.210" v="1000"/>
          <ac:cxnSpMkLst>
            <pc:docMk/>
            <pc:sldMk cId="1535397693" sldId="258"/>
            <ac:cxnSpMk id="18" creationId="{A0A01F17-907D-3541-BBAF-A33828880DCE}"/>
          </ac:cxnSpMkLst>
        </pc:cxnChg>
      </pc:sldChg>
      <pc:sldChg chg="addSp modSp new mod setBg">
        <pc:chgData name="Andreea-Sultana Curelaru (1918110)" userId="S::1918110@student.uwtsd.ac.uk::9bd86b21-22fa-4dfc-a19d-87e685e10424" providerId="AD" clId="Web-{BCB11C69-F0B8-438C-841F-A8FEDC1C1EF6}" dt="2025-02-24T12:49:42.796" v="879" actId="20577"/>
        <pc:sldMkLst>
          <pc:docMk/>
          <pc:sldMk cId="167277754" sldId="259"/>
        </pc:sldMkLst>
        <pc:spChg chg="mod">
          <ac:chgData name="Andreea-Sultana Curelaru (1918110)" userId="S::1918110@student.uwtsd.ac.uk::9bd86b21-22fa-4dfc-a19d-87e685e10424" providerId="AD" clId="Web-{BCB11C69-F0B8-438C-841F-A8FEDC1C1EF6}" dt="2025-02-23T20:38:57.341" v="515" actId="20577"/>
          <ac:spMkLst>
            <pc:docMk/>
            <pc:sldMk cId="167277754" sldId="259"/>
            <ac:spMk id="2" creationId="{9E20D400-93F6-BD10-918A-8C433B18CCF9}"/>
          </ac:spMkLst>
        </pc:spChg>
        <pc:spChg chg="mod">
          <ac:chgData name="Andreea-Sultana Curelaru (1918110)" userId="S::1918110@student.uwtsd.ac.uk::9bd86b21-22fa-4dfc-a19d-87e685e10424" providerId="AD" clId="Web-{BCB11C69-F0B8-438C-841F-A8FEDC1C1EF6}" dt="2025-02-24T12:49:42.796" v="879" actId="20577"/>
          <ac:spMkLst>
            <pc:docMk/>
            <pc:sldMk cId="167277754" sldId="259"/>
            <ac:spMk id="3" creationId="{28A3F720-934F-B56E-D7BA-4899C1797FC6}"/>
          </ac:spMkLst>
        </pc:spChg>
        <pc:spChg chg="add">
          <ac:chgData name="Andreea-Sultana Curelaru (1918110)" userId="S::1918110@student.uwtsd.ac.uk::9bd86b21-22fa-4dfc-a19d-87e685e10424" providerId="AD" clId="Web-{BCB11C69-F0B8-438C-841F-A8FEDC1C1EF6}" dt="2025-02-23T20:31:46.534" v="348"/>
          <ac:spMkLst>
            <pc:docMk/>
            <pc:sldMk cId="167277754" sldId="259"/>
            <ac:spMk id="9" creationId="{C7F2E4D6-EF46-1C43-8F3E-3620C3C83F36}"/>
          </ac:spMkLst>
        </pc:spChg>
        <pc:grpChg chg="add">
          <ac:chgData name="Andreea-Sultana Curelaru (1918110)" userId="S::1918110@student.uwtsd.ac.uk::9bd86b21-22fa-4dfc-a19d-87e685e10424" providerId="AD" clId="Web-{BCB11C69-F0B8-438C-841F-A8FEDC1C1EF6}" dt="2025-02-23T20:31:46.534" v="348"/>
          <ac:grpSpMkLst>
            <pc:docMk/>
            <pc:sldMk cId="167277754" sldId="259"/>
            <ac:grpSpMk id="11" creationId="{70EBDB1D-17AA-8140-B216-35CBA8C9E411}"/>
          </ac:grpSpMkLst>
        </pc:grpChg>
        <pc:picChg chg="add">
          <ac:chgData name="Andreea-Sultana Curelaru (1918110)" userId="S::1918110@student.uwtsd.ac.uk::9bd86b21-22fa-4dfc-a19d-87e685e10424" providerId="AD" clId="Web-{BCB11C69-F0B8-438C-841F-A8FEDC1C1EF6}" dt="2025-02-23T20:31:46.534" v="348"/>
          <ac:picMkLst>
            <pc:docMk/>
            <pc:sldMk cId="167277754" sldId="259"/>
            <ac:picMk id="5" creationId="{AE4AF889-DE4F-150A-BEA9-F6F30E8ECDA6}"/>
          </ac:picMkLst>
        </pc:picChg>
        <pc:cxnChg chg="add">
          <ac:chgData name="Andreea-Sultana Curelaru (1918110)" userId="S::1918110@student.uwtsd.ac.uk::9bd86b21-22fa-4dfc-a19d-87e685e10424" providerId="AD" clId="Web-{BCB11C69-F0B8-438C-841F-A8FEDC1C1EF6}" dt="2025-02-23T20:31:46.534" v="348"/>
          <ac:cxnSpMkLst>
            <pc:docMk/>
            <pc:sldMk cId="167277754" sldId="259"/>
            <ac:cxnSpMk id="17" creationId="{BF3CF3DF-4809-5B42-9F22-981391379297}"/>
          </ac:cxnSpMkLst>
        </pc:cxnChg>
      </pc:sldChg>
      <pc:sldChg chg="addSp delSp modSp new mod setBg">
        <pc:chgData name="Andreea-Sultana Curelaru (1918110)" userId="S::1918110@student.uwtsd.ac.uk::9bd86b21-22fa-4dfc-a19d-87e685e10424" providerId="AD" clId="Web-{BCB11C69-F0B8-438C-841F-A8FEDC1C1EF6}" dt="2025-02-24T16:58:26.669" v="1091"/>
        <pc:sldMkLst>
          <pc:docMk/>
          <pc:sldMk cId="1201618864" sldId="260"/>
        </pc:sldMkLst>
        <pc:spChg chg="mod">
          <ac:chgData name="Andreea-Sultana Curelaru (1918110)" userId="S::1918110@student.uwtsd.ac.uk::9bd86b21-22fa-4dfc-a19d-87e685e10424" providerId="AD" clId="Web-{BCB11C69-F0B8-438C-841F-A8FEDC1C1EF6}" dt="2025-02-24T13:10:37.519" v="927" actId="20577"/>
          <ac:spMkLst>
            <pc:docMk/>
            <pc:sldMk cId="1201618864" sldId="260"/>
            <ac:spMk id="2" creationId="{0799B06C-E178-929C-C263-8A76778049DB}"/>
          </ac:spMkLst>
        </pc:spChg>
        <pc:spChg chg="mod">
          <ac:chgData name="Andreea-Sultana Curelaru (1918110)" userId="S::1918110@student.uwtsd.ac.uk::9bd86b21-22fa-4dfc-a19d-87e685e10424" providerId="AD" clId="Web-{BCB11C69-F0B8-438C-841F-A8FEDC1C1EF6}" dt="2025-02-24T16:54:49.054" v="1057" actId="14100"/>
          <ac:spMkLst>
            <pc:docMk/>
            <pc:sldMk cId="1201618864" sldId="260"/>
            <ac:spMk id="3" creationId="{0BE13092-1BC5-EC47-05E6-6CFB669B44CC}"/>
          </ac:spMkLst>
        </pc:spChg>
        <pc:spChg chg="add">
          <ac:chgData name="Andreea-Sultana Curelaru (1918110)" userId="S::1918110@student.uwtsd.ac.uk::9bd86b21-22fa-4dfc-a19d-87e685e10424" providerId="AD" clId="Web-{BCB11C69-F0B8-438C-841F-A8FEDC1C1EF6}" dt="2025-02-24T13:09:59.112" v="923"/>
          <ac:spMkLst>
            <pc:docMk/>
            <pc:sldMk cId="1201618864" sldId="260"/>
            <ac:spMk id="10" creationId="{4EFE82FE-7465-AE46-88DF-34D347E83B84}"/>
          </ac:spMkLst>
        </pc:spChg>
        <pc:grpChg chg="add">
          <ac:chgData name="Andreea-Sultana Curelaru (1918110)" userId="S::1918110@student.uwtsd.ac.uk::9bd86b21-22fa-4dfc-a19d-87e685e10424" providerId="AD" clId="Web-{BCB11C69-F0B8-438C-841F-A8FEDC1C1EF6}" dt="2025-02-24T13:09:59.112" v="923"/>
          <ac:grpSpMkLst>
            <pc:docMk/>
            <pc:sldMk cId="1201618864" sldId="260"/>
            <ac:grpSpMk id="12" creationId="{1B5E71B3-7269-894E-A00B-31D341365FC9}"/>
          </ac:grpSpMkLst>
        </pc:grpChg>
        <pc:graphicFrameChg chg="add del mod modGraphic">
          <ac:chgData name="Andreea-Sultana Curelaru (1918110)" userId="S::1918110@student.uwtsd.ac.uk::9bd86b21-22fa-4dfc-a19d-87e685e10424" providerId="AD" clId="Web-{BCB11C69-F0B8-438C-841F-A8FEDC1C1EF6}" dt="2025-02-23T20:54:06.111" v="759"/>
          <ac:graphicFrameMkLst>
            <pc:docMk/>
            <pc:sldMk cId="1201618864" sldId="260"/>
            <ac:graphicFrameMk id="4" creationId="{D73F009E-5B5C-0347-8883-8D9BFAFBF9CB}"/>
          </ac:graphicFrameMkLst>
        </pc:graphicFrameChg>
        <pc:graphicFrameChg chg="add mod modGraphic">
          <ac:chgData name="Andreea-Sultana Curelaru (1918110)" userId="S::1918110@student.uwtsd.ac.uk::9bd86b21-22fa-4dfc-a19d-87e685e10424" providerId="AD" clId="Web-{BCB11C69-F0B8-438C-841F-A8FEDC1C1EF6}" dt="2025-02-24T16:58:26.669" v="1091"/>
          <ac:graphicFrameMkLst>
            <pc:docMk/>
            <pc:sldMk cId="1201618864" sldId="260"/>
            <ac:graphicFrameMk id="5" creationId="{3723935A-D014-59FC-5538-96E0DD92253D}"/>
          </ac:graphicFrameMkLst>
        </pc:graphicFrameChg>
        <pc:cxnChg chg="add">
          <ac:chgData name="Andreea-Sultana Curelaru (1918110)" userId="S::1918110@student.uwtsd.ac.uk::9bd86b21-22fa-4dfc-a19d-87e685e10424" providerId="AD" clId="Web-{BCB11C69-F0B8-438C-841F-A8FEDC1C1EF6}" dt="2025-02-24T13:09:59.112" v="923"/>
          <ac:cxnSpMkLst>
            <pc:docMk/>
            <pc:sldMk cId="1201618864" sldId="260"/>
            <ac:cxnSpMk id="18" creationId="{A0A01F17-907D-3541-BBAF-A33828880DCE}"/>
          </ac:cxnSpMkLst>
        </pc:cxnChg>
      </pc:sldChg>
      <pc:sldChg chg="addSp modSp new mod setBg">
        <pc:chgData name="Andreea-Sultana Curelaru (1918110)" userId="S::1918110@student.uwtsd.ac.uk::9bd86b21-22fa-4dfc-a19d-87e685e10424" providerId="AD" clId="Web-{BCB11C69-F0B8-438C-841F-A8FEDC1C1EF6}" dt="2025-02-24T16:50:40.625" v="1029" actId="14100"/>
        <pc:sldMkLst>
          <pc:docMk/>
          <pc:sldMk cId="3621323551" sldId="261"/>
        </pc:sldMkLst>
        <pc:spChg chg="mod">
          <ac:chgData name="Andreea-Sultana Curelaru (1918110)" userId="S::1918110@student.uwtsd.ac.uk::9bd86b21-22fa-4dfc-a19d-87e685e10424" providerId="AD" clId="Web-{BCB11C69-F0B8-438C-841F-A8FEDC1C1EF6}" dt="2025-02-24T16:49:55.342" v="1021" actId="1076"/>
          <ac:spMkLst>
            <pc:docMk/>
            <pc:sldMk cId="3621323551" sldId="261"/>
            <ac:spMk id="2" creationId="{3DDA7B92-E693-AAD3-0932-81143BBF4D66}"/>
          </ac:spMkLst>
        </pc:spChg>
        <pc:spChg chg="mod">
          <ac:chgData name="Andreea-Sultana Curelaru (1918110)" userId="S::1918110@student.uwtsd.ac.uk::9bd86b21-22fa-4dfc-a19d-87e685e10424" providerId="AD" clId="Web-{BCB11C69-F0B8-438C-841F-A8FEDC1C1EF6}" dt="2025-02-24T16:50:40.625" v="1029" actId="14100"/>
          <ac:spMkLst>
            <pc:docMk/>
            <pc:sldMk cId="3621323551" sldId="261"/>
            <ac:spMk id="3" creationId="{8C16E6BE-DB2A-A268-C566-B5CE76DFC5AE}"/>
          </ac:spMkLst>
        </pc:spChg>
        <pc:spChg chg="add">
          <ac:chgData name="Andreea-Sultana Curelaru (1918110)" userId="S::1918110@student.uwtsd.ac.uk::9bd86b21-22fa-4dfc-a19d-87e685e10424" providerId="AD" clId="Web-{BCB11C69-F0B8-438C-841F-A8FEDC1C1EF6}" dt="2025-02-23T20:36:56.354" v="500"/>
          <ac:spMkLst>
            <pc:docMk/>
            <pc:sldMk cId="3621323551" sldId="261"/>
            <ac:spMk id="9" creationId="{C7F2E4D6-EF46-1C43-8F3E-3620C3C83F36}"/>
          </ac:spMkLst>
        </pc:spChg>
        <pc:grpChg chg="add">
          <ac:chgData name="Andreea-Sultana Curelaru (1918110)" userId="S::1918110@student.uwtsd.ac.uk::9bd86b21-22fa-4dfc-a19d-87e685e10424" providerId="AD" clId="Web-{BCB11C69-F0B8-438C-841F-A8FEDC1C1EF6}" dt="2025-02-23T20:36:56.354" v="500"/>
          <ac:grpSpMkLst>
            <pc:docMk/>
            <pc:sldMk cId="3621323551" sldId="261"/>
            <ac:grpSpMk id="11" creationId="{70EBDB1D-17AA-8140-B216-35CBA8C9E411}"/>
          </ac:grpSpMkLst>
        </pc:grpChg>
        <pc:picChg chg="add mod">
          <ac:chgData name="Andreea-Sultana Curelaru (1918110)" userId="S::1918110@student.uwtsd.ac.uk::9bd86b21-22fa-4dfc-a19d-87e685e10424" providerId="AD" clId="Web-{BCB11C69-F0B8-438C-841F-A8FEDC1C1EF6}" dt="2025-02-24T16:49:42.498" v="1019" actId="14100"/>
          <ac:picMkLst>
            <pc:docMk/>
            <pc:sldMk cId="3621323551" sldId="261"/>
            <ac:picMk id="5" creationId="{7EE08235-3827-DE78-2FE2-7FA8374F7E2E}"/>
          </ac:picMkLst>
        </pc:picChg>
        <pc:cxnChg chg="add">
          <ac:chgData name="Andreea-Sultana Curelaru (1918110)" userId="S::1918110@student.uwtsd.ac.uk::9bd86b21-22fa-4dfc-a19d-87e685e10424" providerId="AD" clId="Web-{BCB11C69-F0B8-438C-841F-A8FEDC1C1EF6}" dt="2025-02-23T20:36:56.354" v="500"/>
          <ac:cxnSpMkLst>
            <pc:docMk/>
            <pc:sldMk cId="3621323551" sldId="261"/>
            <ac:cxnSpMk id="17" creationId="{BF3CF3DF-4809-5B42-9F22-981391379297}"/>
          </ac:cxnSpMkLst>
        </pc:cxnChg>
      </pc:sldChg>
      <pc:sldChg chg="addSp delSp modSp new mod setBg setClrOvrMap">
        <pc:chgData name="Andreea-Sultana Curelaru (1918110)" userId="S::1918110@student.uwtsd.ac.uk::9bd86b21-22fa-4dfc-a19d-87e685e10424" providerId="AD" clId="Web-{BCB11C69-F0B8-438C-841F-A8FEDC1C1EF6}" dt="2025-02-23T21:05:02.829" v="875" actId="14100"/>
        <pc:sldMkLst>
          <pc:docMk/>
          <pc:sldMk cId="1607476946" sldId="262"/>
        </pc:sldMkLst>
        <pc:spChg chg="mod">
          <ac:chgData name="Andreea-Sultana Curelaru (1918110)" userId="S::1918110@student.uwtsd.ac.uk::9bd86b21-22fa-4dfc-a19d-87e685e10424" providerId="AD" clId="Web-{BCB11C69-F0B8-438C-841F-A8FEDC1C1EF6}" dt="2025-02-23T21:05:02.829" v="875" actId="14100"/>
          <ac:spMkLst>
            <pc:docMk/>
            <pc:sldMk cId="1607476946" sldId="262"/>
            <ac:spMk id="2" creationId="{8B4A5B70-3B51-E8B9-8E4D-BA413F435E1F}"/>
          </ac:spMkLst>
        </pc:spChg>
        <pc:spChg chg="del mod">
          <ac:chgData name="Andreea-Sultana Curelaru (1918110)" userId="S::1918110@student.uwtsd.ac.uk::9bd86b21-22fa-4dfc-a19d-87e685e10424" providerId="AD" clId="Web-{BCB11C69-F0B8-438C-841F-A8FEDC1C1EF6}" dt="2025-02-23T20:40:30.437" v="528"/>
          <ac:spMkLst>
            <pc:docMk/>
            <pc:sldMk cId="1607476946" sldId="262"/>
            <ac:spMk id="3" creationId="{E20ADD75-297F-5284-C206-00590BC325C7}"/>
          </ac:spMkLst>
        </pc:spChg>
        <pc:spChg chg="add">
          <ac:chgData name="Andreea-Sultana Curelaru (1918110)" userId="S::1918110@student.uwtsd.ac.uk::9bd86b21-22fa-4dfc-a19d-87e685e10424" providerId="AD" clId="Web-{BCB11C69-F0B8-438C-841F-A8FEDC1C1EF6}" dt="2025-02-23T20:40:59.141" v="531"/>
          <ac:spMkLst>
            <pc:docMk/>
            <pc:sldMk cId="1607476946" sldId="262"/>
            <ac:spMk id="36" creationId="{4EFE82FE-7465-AE46-88DF-34D347E83B84}"/>
          </ac:spMkLst>
        </pc:spChg>
        <pc:spChg chg="add">
          <ac:chgData name="Andreea-Sultana Curelaru (1918110)" userId="S::1918110@student.uwtsd.ac.uk::9bd86b21-22fa-4dfc-a19d-87e685e10424" providerId="AD" clId="Web-{BCB11C69-F0B8-438C-841F-A8FEDC1C1EF6}" dt="2025-02-23T20:40:59.141" v="531"/>
          <ac:spMkLst>
            <pc:docMk/>
            <pc:sldMk cId="1607476946" sldId="262"/>
            <ac:spMk id="38" creationId="{B4F75AE3-A3AC-DE4C-98FE-EC9DC3BF8DA5}"/>
          </ac:spMkLst>
        </pc:spChg>
        <pc:grpChg chg="add">
          <ac:chgData name="Andreea-Sultana Curelaru (1918110)" userId="S::1918110@student.uwtsd.ac.uk::9bd86b21-22fa-4dfc-a19d-87e685e10424" providerId="AD" clId="Web-{BCB11C69-F0B8-438C-841F-A8FEDC1C1EF6}" dt="2025-02-23T20:40:59.141" v="531"/>
          <ac:grpSpMkLst>
            <pc:docMk/>
            <pc:sldMk cId="1607476946" sldId="262"/>
            <ac:grpSpMk id="8" creationId="{EB46B8FB-F6A2-5F47-A6CD-A7E17E69270F}"/>
          </ac:grpSpMkLst>
        </pc:grpChg>
        <pc:grpChg chg="add">
          <ac:chgData name="Andreea-Sultana Curelaru (1918110)" userId="S::1918110@student.uwtsd.ac.uk::9bd86b21-22fa-4dfc-a19d-87e685e10424" providerId="AD" clId="Web-{BCB11C69-F0B8-438C-841F-A8FEDC1C1EF6}" dt="2025-02-23T20:40:59.141" v="531"/>
          <ac:grpSpMkLst>
            <pc:docMk/>
            <pc:sldMk cId="1607476946" sldId="262"/>
            <ac:grpSpMk id="40" creationId="{44406D7A-DB1A-D940-8AD1-93FAF9DD7199}"/>
          </ac:grpSpMkLst>
        </pc:grpChg>
        <pc:picChg chg="add">
          <ac:chgData name="Andreea-Sultana Curelaru (1918110)" userId="S::1918110@student.uwtsd.ac.uk::9bd86b21-22fa-4dfc-a19d-87e685e10424" providerId="AD" clId="Web-{BCB11C69-F0B8-438C-841F-A8FEDC1C1EF6}" dt="2025-02-23T20:40:59.141" v="531"/>
          <ac:picMkLst>
            <pc:docMk/>
            <pc:sldMk cId="1607476946" sldId="262"/>
            <ac:picMk id="4" creationId="{21C8CED3-E999-5182-A3DE-D7F68EE20657}"/>
          </ac:picMkLst>
        </pc:picChg>
        <pc:cxnChg chg="add">
          <ac:chgData name="Andreea-Sultana Curelaru (1918110)" userId="S::1918110@student.uwtsd.ac.uk::9bd86b21-22fa-4dfc-a19d-87e685e10424" providerId="AD" clId="Web-{BCB11C69-F0B8-438C-841F-A8FEDC1C1EF6}" dt="2025-02-23T20:40:59.141" v="531"/>
          <ac:cxnSpMkLst>
            <pc:docMk/>
            <pc:sldMk cId="1607476946" sldId="262"/>
            <ac:cxnSpMk id="34" creationId="{D33A3282-0389-C547-8CA6-7F3E7F27B34D}"/>
          </ac:cxnSpMkLst>
        </pc:cxnChg>
        <pc:cxnChg chg="add">
          <ac:chgData name="Andreea-Sultana Curelaru (1918110)" userId="S::1918110@student.uwtsd.ac.uk::9bd86b21-22fa-4dfc-a19d-87e685e10424" providerId="AD" clId="Web-{BCB11C69-F0B8-438C-841F-A8FEDC1C1EF6}" dt="2025-02-23T20:40:59.141" v="531"/>
          <ac:cxnSpMkLst>
            <pc:docMk/>
            <pc:sldMk cId="1607476946" sldId="262"/>
            <ac:cxnSpMk id="49" creationId="{41C79BB7-CCAB-2243-9830-5569626C4D01}"/>
          </ac:cxnSpMkLst>
        </pc:cxnChg>
      </pc:sldChg>
      <pc:sldChg chg="modSp new">
        <pc:chgData name="Andreea-Sultana Curelaru (1918110)" userId="S::1918110@student.uwtsd.ac.uk::9bd86b21-22fa-4dfc-a19d-87e685e10424" providerId="AD" clId="Web-{BCB11C69-F0B8-438C-841F-A8FEDC1C1EF6}" dt="2025-02-24T17:02:44.754" v="1114" actId="14100"/>
        <pc:sldMkLst>
          <pc:docMk/>
          <pc:sldMk cId="378941042" sldId="263"/>
        </pc:sldMkLst>
        <pc:spChg chg="mod">
          <ac:chgData name="Andreea-Sultana Curelaru (1918110)" userId="S::1918110@student.uwtsd.ac.uk::9bd86b21-22fa-4dfc-a19d-87e685e10424" providerId="AD" clId="Web-{BCB11C69-F0B8-438C-841F-A8FEDC1C1EF6}" dt="2025-02-24T17:02:44.754" v="1114" actId="14100"/>
          <ac:spMkLst>
            <pc:docMk/>
            <pc:sldMk cId="378941042" sldId="263"/>
            <ac:spMk id="2" creationId="{4542CBED-C9D0-A704-7BAC-3139606ACCC9}"/>
          </ac:spMkLst>
        </pc:spChg>
        <pc:spChg chg="mod">
          <ac:chgData name="Andreea-Sultana Curelaru (1918110)" userId="S::1918110@student.uwtsd.ac.uk::9bd86b21-22fa-4dfc-a19d-87e685e10424" providerId="AD" clId="Web-{BCB11C69-F0B8-438C-841F-A8FEDC1C1EF6}" dt="2025-02-24T17:02:37.504" v="1113" actId="14100"/>
          <ac:spMkLst>
            <pc:docMk/>
            <pc:sldMk cId="378941042" sldId="263"/>
            <ac:spMk id="3" creationId="{7EC6BCA1-6707-803F-3BCC-9BFE2D0DA4F5}"/>
          </ac:spMkLst>
        </pc:spChg>
      </pc:sldChg>
      <pc:sldMasterChg chg="del delSldLayout">
        <pc:chgData name="Andreea-Sultana Curelaru (1918110)" userId="S::1918110@student.uwtsd.ac.uk::9bd86b21-22fa-4dfc-a19d-87e685e10424" providerId="AD" clId="Web-{BCB11C69-F0B8-438C-841F-A8FEDC1C1EF6}" dt="2025-02-23T20:09:53.291" v="23"/>
        <pc:sldMasterMkLst>
          <pc:docMk/>
          <pc:sldMasterMk cId="2460954070" sldId="2147483660"/>
        </pc:sldMasterMkLst>
        <pc:sldLayoutChg chg="del">
          <pc:chgData name="Andreea-Sultana Curelaru (1918110)" userId="S::1918110@student.uwtsd.ac.uk::9bd86b21-22fa-4dfc-a19d-87e685e10424" providerId="AD" clId="Web-{BCB11C69-F0B8-438C-841F-A8FEDC1C1EF6}" dt="2025-02-23T20:09:53.291" v="23"/>
          <pc:sldLayoutMkLst>
            <pc:docMk/>
            <pc:sldMasterMk cId="2460954070" sldId="2147483660"/>
            <pc:sldLayoutMk cId="2385387890" sldId="2147483661"/>
          </pc:sldLayoutMkLst>
        </pc:sldLayoutChg>
        <pc:sldLayoutChg chg="del">
          <pc:chgData name="Andreea-Sultana Curelaru (1918110)" userId="S::1918110@student.uwtsd.ac.uk::9bd86b21-22fa-4dfc-a19d-87e685e10424" providerId="AD" clId="Web-{BCB11C69-F0B8-438C-841F-A8FEDC1C1EF6}" dt="2025-02-23T20:09:53.291" v="23"/>
          <pc:sldLayoutMkLst>
            <pc:docMk/>
            <pc:sldMasterMk cId="2460954070" sldId="2147483660"/>
            <pc:sldLayoutMk cId="949138452" sldId="2147483662"/>
          </pc:sldLayoutMkLst>
        </pc:sldLayoutChg>
        <pc:sldLayoutChg chg="del">
          <pc:chgData name="Andreea-Sultana Curelaru (1918110)" userId="S::1918110@student.uwtsd.ac.uk::9bd86b21-22fa-4dfc-a19d-87e685e10424" providerId="AD" clId="Web-{BCB11C69-F0B8-438C-841F-A8FEDC1C1EF6}" dt="2025-02-23T20:09:53.291" v="23"/>
          <pc:sldLayoutMkLst>
            <pc:docMk/>
            <pc:sldMasterMk cId="2460954070" sldId="2147483660"/>
            <pc:sldLayoutMk cId="2591524520" sldId="2147483663"/>
          </pc:sldLayoutMkLst>
        </pc:sldLayoutChg>
        <pc:sldLayoutChg chg="del">
          <pc:chgData name="Andreea-Sultana Curelaru (1918110)" userId="S::1918110@student.uwtsd.ac.uk::9bd86b21-22fa-4dfc-a19d-87e685e10424" providerId="AD" clId="Web-{BCB11C69-F0B8-438C-841F-A8FEDC1C1EF6}" dt="2025-02-23T20:09:53.291" v="23"/>
          <pc:sldLayoutMkLst>
            <pc:docMk/>
            <pc:sldMasterMk cId="2460954070" sldId="2147483660"/>
            <pc:sldLayoutMk cId="1203092039" sldId="2147483664"/>
          </pc:sldLayoutMkLst>
        </pc:sldLayoutChg>
        <pc:sldLayoutChg chg="del">
          <pc:chgData name="Andreea-Sultana Curelaru (1918110)" userId="S::1918110@student.uwtsd.ac.uk::9bd86b21-22fa-4dfc-a19d-87e685e10424" providerId="AD" clId="Web-{BCB11C69-F0B8-438C-841F-A8FEDC1C1EF6}" dt="2025-02-23T20:09:53.291" v="23"/>
          <pc:sldLayoutMkLst>
            <pc:docMk/>
            <pc:sldMasterMk cId="2460954070" sldId="2147483660"/>
            <pc:sldLayoutMk cId="3733172339" sldId="2147483665"/>
          </pc:sldLayoutMkLst>
        </pc:sldLayoutChg>
        <pc:sldLayoutChg chg="del">
          <pc:chgData name="Andreea-Sultana Curelaru (1918110)" userId="S::1918110@student.uwtsd.ac.uk::9bd86b21-22fa-4dfc-a19d-87e685e10424" providerId="AD" clId="Web-{BCB11C69-F0B8-438C-841F-A8FEDC1C1EF6}" dt="2025-02-23T20:09:53.291" v="23"/>
          <pc:sldLayoutMkLst>
            <pc:docMk/>
            <pc:sldMasterMk cId="2460954070" sldId="2147483660"/>
            <pc:sldLayoutMk cId="3210312558" sldId="2147483666"/>
          </pc:sldLayoutMkLst>
        </pc:sldLayoutChg>
        <pc:sldLayoutChg chg="del">
          <pc:chgData name="Andreea-Sultana Curelaru (1918110)" userId="S::1918110@student.uwtsd.ac.uk::9bd86b21-22fa-4dfc-a19d-87e685e10424" providerId="AD" clId="Web-{BCB11C69-F0B8-438C-841F-A8FEDC1C1EF6}" dt="2025-02-23T20:09:53.291" v="23"/>
          <pc:sldLayoutMkLst>
            <pc:docMk/>
            <pc:sldMasterMk cId="2460954070" sldId="2147483660"/>
            <pc:sldLayoutMk cId="3146388984" sldId="2147483667"/>
          </pc:sldLayoutMkLst>
        </pc:sldLayoutChg>
        <pc:sldLayoutChg chg="del">
          <pc:chgData name="Andreea-Sultana Curelaru (1918110)" userId="S::1918110@student.uwtsd.ac.uk::9bd86b21-22fa-4dfc-a19d-87e685e10424" providerId="AD" clId="Web-{BCB11C69-F0B8-438C-841F-A8FEDC1C1EF6}" dt="2025-02-23T20:09:53.291" v="23"/>
          <pc:sldLayoutMkLst>
            <pc:docMk/>
            <pc:sldMasterMk cId="2460954070" sldId="2147483660"/>
            <pc:sldLayoutMk cId="3171841454" sldId="2147483668"/>
          </pc:sldLayoutMkLst>
        </pc:sldLayoutChg>
        <pc:sldLayoutChg chg="del">
          <pc:chgData name="Andreea-Sultana Curelaru (1918110)" userId="S::1918110@student.uwtsd.ac.uk::9bd86b21-22fa-4dfc-a19d-87e685e10424" providerId="AD" clId="Web-{BCB11C69-F0B8-438C-841F-A8FEDC1C1EF6}" dt="2025-02-23T20:09:53.291" v="23"/>
          <pc:sldLayoutMkLst>
            <pc:docMk/>
            <pc:sldMasterMk cId="2460954070" sldId="2147483660"/>
            <pc:sldLayoutMk cId="1718958274" sldId="2147483669"/>
          </pc:sldLayoutMkLst>
        </pc:sldLayoutChg>
        <pc:sldLayoutChg chg="del">
          <pc:chgData name="Andreea-Sultana Curelaru (1918110)" userId="S::1918110@student.uwtsd.ac.uk::9bd86b21-22fa-4dfc-a19d-87e685e10424" providerId="AD" clId="Web-{BCB11C69-F0B8-438C-841F-A8FEDC1C1EF6}" dt="2025-02-23T20:09:53.291" v="23"/>
          <pc:sldLayoutMkLst>
            <pc:docMk/>
            <pc:sldMasterMk cId="2460954070" sldId="2147483660"/>
            <pc:sldLayoutMk cId="2202905451" sldId="2147483670"/>
          </pc:sldLayoutMkLst>
        </pc:sldLayoutChg>
        <pc:sldLayoutChg chg="del">
          <pc:chgData name="Andreea-Sultana Curelaru (1918110)" userId="S::1918110@student.uwtsd.ac.uk::9bd86b21-22fa-4dfc-a19d-87e685e10424" providerId="AD" clId="Web-{BCB11C69-F0B8-438C-841F-A8FEDC1C1EF6}" dt="2025-02-23T20:09:53.291" v="23"/>
          <pc:sldLayoutMkLst>
            <pc:docMk/>
            <pc:sldMasterMk cId="2460954070" sldId="2147483660"/>
            <pc:sldLayoutMk cId="3479445657" sldId="2147483671"/>
          </pc:sldLayoutMkLst>
        </pc:sldLayoutChg>
      </pc:sldMasterChg>
      <pc:sldMasterChg chg="add del addSldLayout delSldLayout">
        <pc:chgData name="Andreea-Sultana Curelaru (1918110)" userId="S::1918110@student.uwtsd.ac.uk::9bd86b21-22fa-4dfc-a19d-87e685e10424" providerId="AD" clId="Web-{BCB11C69-F0B8-438C-841F-A8FEDC1C1EF6}" dt="2025-02-23T20:13:38.077" v="42"/>
        <pc:sldMasterMkLst>
          <pc:docMk/>
          <pc:sldMasterMk cId="1464925002" sldId="2147483695"/>
        </pc:sldMasterMkLst>
        <pc:sldLayoutChg chg="add del">
          <pc:chgData name="Andreea-Sultana Curelaru (1918110)" userId="S::1918110@student.uwtsd.ac.uk::9bd86b21-22fa-4dfc-a19d-87e685e10424" providerId="AD" clId="Web-{BCB11C69-F0B8-438C-841F-A8FEDC1C1EF6}" dt="2025-02-23T20:13:38.077" v="42"/>
          <pc:sldLayoutMkLst>
            <pc:docMk/>
            <pc:sldMasterMk cId="1464925002" sldId="2147483695"/>
            <pc:sldLayoutMk cId="1996228217" sldId="2147483684"/>
          </pc:sldLayoutMkLst>
        </pc:sldLayoutChg>
        <pc:sldLayoutChg chg="add del">
          <pc:chgData name="Andreea-Sultana Curelaru (1918110)" userId="S::1918110@student.uwtsd.ac.uk::9bd86b21-22fa-4dfc-a19d-87e685e10424" providerId="AD" clId="Web-{BCB11C69-F0B8-438C-841F-A8FEDC1C1EF6}" dt="2025-02-23T20:13:38.077" v="42"/>
          <pc:sldLayoutMkLst>
            <pc:docMk/>
            <pc:sldMasterMk cId="1464925002" sldId="2147483695"/>
            <pc:sldLayoutMk cId="469767550" sldId="2147483685"/>
          </pc:sldLayoutMkLst>
        </pc:sldLayoutChg>
        <pc:sldLayoutChg chg="add del">
          <pc:chgData name="Andreea-Sultana Curelaru (1918110)" userId="S::1918110@student.uwtsd.ac.uk::9bd86b21-22fa-4dfc-a19d-87e685e10424" providerId="AD" clId="Web-{BCB11C69-F0B8-438C-841F-A8FEDC1C1EF6}" dt="2025-02-23T20:13:38.077" v="42"/>
          <pc:sldLayoutMkLst>
            <pc:docMk/>
            <pc:sldMasterMk cId="1464925002" sldId="2147483695"/>
            <pc:sldLayoutMk cId="3299487593" sldId="2147483686"/>
          </pc:sldLayoutMkLst>
        </pc:sldLayoutChg>
        <pc:sldLayoutChg chg="add del">
          <pc:chgData name="Andreea-Sultana Curelaru (1918110)" userId="S::1918110@student.uwtsd.ac.uk::9bd86b21-22fa-4dfc-a19d-87e685e10424" providerId="AD" clId="Web-{BCB11C69-F0B8-438C-841F-A8FEDC1C1EF6}" dt="2025-02-23T20:13:38.077" v="42"/>
          <pc:sldLayoutMkLst>
            <pc:docMk/>
            <pc:sldMasterMk cId="1464925002" sldId="2147483695"/>
            <pc:sldLayoutMk cId="430979414" sldId="2147483687"/>
          </pc:sldLayoutMkLst>
        </pc:sldLayoutChg>
        <pc:sldLayoutChg chg="add del">
          <pc:chgData name="Andreea-Sultana Curelaru (1918110)" userId="S::1918110@student.uwtsd.ac.uk::9bd86b21-22fa-4dfc-a19d-87e685e10424" providerId="AD" clId="Web-{BCB11C69-F0B8-438C-841F-A8FEDC1C1EF6}" dt="2025-02-23T20:13:38.077" v="42"/>
          <pc:sldLayoutMkLst>
            <pc:docMk/>
            <pc:sldMasterMk cId="1464925002" sldId="2147483695"/>
            <pc:sldLayoutMk cId="3396335412" sldId="2147483688"/>
          </pc:sldLayoutMkLst>
        </pc:sldLayoutChg>
        <pc:sldLayoutChg chg="add del">
          <pc:chgData name="Andreea-Sultana Curelaru (1918110)" userId="S::1918110@student.uwtsd.ac.uk::9bd86b21-22fa-4dfc-a19d-87e685e10424" providerId="AD" clId="Web-{BCB11C69-F0B8-438C-841F-A8FEDC1C1EF6}" dt="2025-02-23T20:13:38.077" v="42"/>
          <pc:sldLayoutMkLst>
            <pc:docMk/>
            <pc:sldMasterMk cId="1464925002" sldId="2147483695"/>
            <pc:sldLayoutMk cId="2692006068" sldId="2147483689"/>
          </pc:sldLayoutMkLst>
        </pc:sldLayoutChg>
        <pc:sldLayoutChg chg="add del">
          <pc:chgData name="Andreea-Sultana Curelaru (1918110)" userId="S::1918110@student.uwtsd.ac.uk::9bd86b21-22fa-4dfc-a19d-87e685e10424" providerId="AD" clId="Web-{BCB11C69-F0B8-438C-841F-A8FEDC1C1EF6}" dt="2025-02-23T20:13:38.077" v="42"/>
          <pc:sldLayoutMkLst>
            <pc:docMk/>
            <pc:sldMasterMk cId="1464925002" sldId="2147483695"/>
            <pc:sldLayoutMk cId="1604674162" sldId="2147483690"/>
          </pc:sldLayoutMkLst>
        </pc:sldLayoutChg>
        <pc:sldLayoutChg chg="add del">
          <pc:chgData name="Andreea-Sultana Curelaru (1918110)" userId="S::1918110@student.uwtsd.ac.uk::9bd86b21-22fa-4dfc-a19d-87e685e10424" providerId="AD" clId="Web-{BCB11C69-F0B8-438C-841F-A8FEDC1C1EF6}" dt="2025-02-23T20:13:38.077" v="42"/>
          <pc:sldLayoutMkLst>
            <pc:docMk/>
            <pc:sldMasterMk cId="1464925002" sldId="2147483695"/>
            <pc:sldLayoutMk cId="2581003532" sldId="2147483691"/>
          </pc:sldLayoutMkLst>
        </pc:sldLayoutChg>
        <pc:sldLayoutChg chg="add del">
          <pc:chgData name="Andreea-Sultana Curelaru (1918110)" userId="S::1918110@student.uwtsd.ac.uk::9bd86b21-22fa-4dfc-a19d-87e685e10424" providerId="AD" clId="Web-{BCB11C69-F0B8-438C-841F-A8FEDC1C1EF6}" dt="2025-02-23T20:13:38.077" v="42"/>
          <pc:sldLayoutMkLst>
            <pc:docMk/>
            <pc:sldMasterMk cId="1464925002" sldId="2147483695"/>
            <pc:sldLayoutMk cId="1885190299" sldId="2147483692"/>
          </pc:sldLayoutMkLst>
        </pc:sldLayoutChg>
        <pc:sldLayoutChg chg="add del">
          <pc:chgData name="Andreea-Sultana Curelaru (1918110)" userId="S::1918110@student.uwtsd.ac.uk::9bd86b21-22fa-4dfc-a19d-87e685e10424" providerId="AD" clId="Web-{BCB11C69-F0B8-438C-841F-A8FEDC1C1EF6}" dt="2025-02-23T20:13:38.077" v="42"/>
          <pc:sldLayoutMkLst>
            <pc:docMk/>
            <pc:sldMasterMk cId="1464925002" sldId="2147483695"/>
            <pc:sldLayoutMk cId="3673707474" sldId="2147483693"/>
          </pc:sldLayoutMkLst>
        </pc:sldLayoutChg>
        <pc:sldLayoutChg chg="add del">
          <pc:chgData name="Andreea-Sultana Curelaru (1918110)" userId="S::1918110@student.uwtsd.ac.uk::9bd86b21-22fa-4dfc-a19d-87e685e10424" providerId="AD" clId="Web-{BCB11C69-F0B8-438C-841F-A8FEDC1C1EF6}" dt="2025-02-23T20:13:38.077" v="42"/>
          <pc:sldLayoutMkLst>
            <pc:docMk/>
            <pc:sldMasterMk cId="1464925002" sldId="2147483695"/>
            <pc:sldLayoutMk cId="578457059" sldId="2147483694"/>
          </pc:sldLayoutMkLst>
        </pc:sldLayoutChg>
      </pc:sldMasterChg>
      <pc:sldMasterChg chg="add addSldLayout">
        <pc:chgData name="Andreea-Sultana Curelaru (1918110)" userId="S::1918110@student.uwtsd.ac.uk::9bd86b21-22fa-4dfc-a19d-87e685e10424" providerId="AD" clId="Web-{BCB11C69-F0B8-438C-841F-A8FEDC1C1EF6}" dt="2025-02-23T20:13:38.077" v="42"/>
        <pc:sldMasterMkLst>
          <pc:docMk/>
          <pc:sldMasterMk cId="3478956115" sldId="2147483784"/>
        </pc:sldMasterMkLst>
        <pc:sldLayoutChg chg="add">
          <pc:chgData name="Andreea-Sultana Curelaru (1918110)" userId="S::1918110@student.uwtsd.ac.uk::9bd86b21-22fa-4dfc-a19d-87e685e10424" providerId="AD" clId="Web-{BCB11C69-F0B8-438C-841F-A8FEDC1C1EF6}" dt="2025-02-23T20:13:38.077" v="42"/>
          <pc:sldLayoutMkLst>
            <pc:docMk/>
            <pc:sldMasterMk cId="3478956115" sldId="2147483784"/>
            <pc:sldLayoutMk cId="3575010070" sldId="2147483773"/>
          </pc:sldLayoutMkLst>
        </pc:sldLayoutChg>
        <pc:sldLayoutChg chg="add">
          <pc:chgData name="Andreea-Sultana Curelaru (1918110)" userId="S::1918110@student.uwtsd.ac.uk::9bd86b21-22fa-4dfc-a19d-87e685e10424" providerId="AD" clId="Web-{BCB11C69-F0B8-438C-841F-A8FEDC1C1EF6}" dt="2025-02-23T20:13:38.077" v="42"/>
          <pc:sldLayoutMkLst>
            <pc:docMk/>
            <pc:sldMasterMk cId="3478956115" sldId="2147483784"/>
            <pc:sldLayoutMk cId="2112531252" sldId="2147483774"/>
          </pc:sldLayoutMkLst>
        </pc:sldLayoutChg>
        <pc:sldLayoutChg chg="add">
          <pc:chgData name="Andreea-Sultana Curelaru (1918110)" userId="S::1918110@student.uwtsd.ac.uk::9bd86b21-22fa-4dfc-a19d-87e685e10424" providerId="AD" clId="Web-{BCB11C69-F0B8-438C-841F-A8FEDC1C1EF6}" dt="2025-02-23T20:13:38.077" v="42"/>
          <pc:sldLayoutMkLst>
            <pc:docMk/>
            <pc:sldMasterMk cId="3478956115" sldId="2147483784"/>
            <pc:sldLayoutMk cId="418966997" sldId="2147483775"/>
          </pc:sldLayoutMkLst>
        </pc:sldLayoutChg>
        <pc:sldLayoutChg chg="add">
          <pc:chgData name="Andreea-Sultana Curelaru (1918110)" userId="S::1918110@student.uwtsd.ac.uk::9bd86b21-22fa-4dfc-a19d-87e685e10424" providerId="AD" clId="Web-{BCB11C69-F0B8-438C-841F-A8FEDC1C1EF6}" dt="2025-02-23T20:13:38.077" v="42"/>
          <pc:sldLayoutMkLst>
            <pc:docMk/>
            <pc:sldMasterMk cId="3478956115" sldId="2147483784"/>
            <pc:sldLayoutMk cId="2788891590" sldId="2147483776"/>
          </pc:sldLayoutMkLst>
        </pc:sldLayoutChg>
        <pc:sldLayoutChg chg="add">
          <pc:chgData name="Andreea-Sultana Curelaru (1918110)" userId="S::1918110@student.uwtsd.ac.uk::9bd86b21-22fa-4dfc-a19d-87e685e10424" providerId="AD" clId="Web-{BCB11C69-F0B8-438C-841F-A8FEDC1C1EF6}" dt="2025-02-23T20:13:38.077" v="42"/>
          <pc:sldLayoutMkLst>
            <pc:docMk/>
            <pc:sldMasterMk cId="3478956115" sldId="2147483784"/>
            <pc:sldLayoutMk cId="2668055583" sldId="2147483777"/>
          </pc:sldLayoutMkLst>
        </pc:sldLayoutChg>
        <pc:sldLayoutChg chg="add">
          <pc:chgData name="Andreea-Sultana Curelaru (1918110)" userId="S::1918110@student.uwtsd.ac.uk::9bd86b21-22fa-4dfc-a19d-87e685e10424" providerId="AD" clId="Web-{BCB11C69-F0B8-438C-841F-A8FEDC1C1EF6}" dt="2025-02-23T20:13:38.077" v="42"/>
          <pc:sldLayoutMkLst>
            <pc:docMk/>
            <pc:sldMasterMk cId="3478956115" sldId="2147483784"/>
            <pc:sldLayoutMk cId="2004462082" sldId="2147483778"/>
          </pc:sldLayoutMkLst>
        </pc:sldLayoutChg>
        <pc:sldLayoutChg chg="add">
          <pc:chgData name="Andreea-Sultana Curelaru (1918110)" userId="S::1918110@student.uwtsd.ac.uk::9bd86b21-22fa-4dfc-a19d-87e685e10424" providerId="AD" clId="Web-{BCB11C69-F0B8-438C-841F-A8FEDC1C1EF6}" dt="2025-02-23T20:13:38.077" v="42"/>
          <pc:sldLayoutMkLst>
            <pc:docMk/>
            <pc:sldMasterMk cId="3478956115" sldId="2147483784"/>
            <pc:sldLayoutMk cId="2589765351" sldId="2147483779"/>
          </pc:sldLayoutMkLst>
        </pc:sldLayoutChg>
        <pc:sldLayoutChg chg="add">
          <pc:chgData name="Andreea-Sultana Curelaru (1918110)" userId="S::1918110@student.uwtsd.ac.uk::9bd86b21-22fa-4dfc-a19d-87e685e10424" providerId="AD" clId="Web-{BCB11C69-F0B8-438C-841F-A8FEDC1C1EF6}" dt="2025-02-23T20:13:38.077" v="42"/>
          <pc:sldLayoutMkLst>
            <pc:docMk/>
            <pc:sldMasterMk cId="3478956115" sldId="2147483784"/>
            <pc:sldLayoutMk cId="4066661494" sldId="2147483780"/>
          </pc:sldLayoutMkLst>
        </pc:sldLayoutChg>
        <pc:sldLayoutChg chg="add">
          <pc:chgData name="Andreea-Sultana Curelaru (1918110)" userId="S::1918110@student.uwtsd.ac.uk::9bd86b21-22fa-4dfc-a19d-87e685e10424" providerId="AD" clId="Web-{BCB11C69-F0B8-438C-841F-A8FEDC1C1EF6}" dt="2025-02-23T20:13:38.077" v="42"/>
          <pc:sldLayoutMkLst>
            <pc:docMk/>
            <pc:sldMasterMk cId="3478956115" sldId="2147483784"/>
            <pc:sldLayoutMk cId="3565920614" sldId="2147483781"/>
          </pc:sldLayoutMkLst>
        </pc:sldLayoutChg>
        <pc:sldLayoutChg chg="add">
          <pc:chgData name="Andreea-Sultana Curelaru (1918110)" userId="S::1918110@student.uwtsd.ac.uk::9bd86b21-22fa-4dfc-a19d-87e685e10424" providerId="AD" clId="Web-{BCB11C69-F0B8-438C-841F-A8FEDC1C1EF6}" dt="2025-02-23T20:13:38.077" v="42"/>
          <pc:sldLayoutMkLst>
            <pc:docMk/>
            <pc:sldMasterMk cId="3478956115" sldId="2147483784"/>
            <pc:sldLayoutMk cId="3458809152" sldId="2147483782"/>
          </pc:sldLayoutMkLst>
        </pc:sldLayoutChg>
        <pc:sldLayoutChg chg="add">
          <pc:chgData name="Andreea-Sultana Curelaru (1918110)" userId="S::1918110@student.uwtsd.ac.uk::9bd86b21-22fa-4dfc-a19d-87e685e10424" providerId="AD" clId="Web-{BCB11C69-F0B8-438C-841F-A8FEDC1C1EF6}" dt="2025-02-23T20:13:38.077" v="42"/>
          <pc:sldLayoutMkLst>
            <pc:docMk/>
            <pc:sldMasterMk cId="3478956115" sldId="2147483784"/>
            <pc:sldLayoutMk cId="637438063" sldId="2147483783"/>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43" name="Group 42">
            <a:extLst>
              <a:ext uri="{FF2B5EF4-FFF2-40B4-BE49-F238E27FC236}">
                <a16:creationId xmlns:a16="http://schemas.microsoft.com/office/drawing/2014/main" id="{EB46B8FB-F6A2-5F47-A6CD-A7E17E69270F}"/>
              </a:ext>
            </a:extLst>
          </p:cNvPr>
          <p:cNvGrpSpPr/>
          <p:nvPr/>
        </p:nvGrpSpPr>
        <p:grpSpPr>
          <a:xfrm>
            <a:off x="6201388" y="0"/>
            <a:ext cx="5990612" cy="6858001"/>
            <a:chOff x="6201388" y="0"/>
            <a:chExt cx="5990612" cy="6858001"/>
          </a:xfrm>
        </p:grpSpPr>
        <p:sp>
          <p:nvSpPr>
            <p:cNvPr id="45" name="Oval 44">
              <a:extLst>
                <a:ext uri="{FF2B5EF4-FFF2-40B4-BE49-F238E27FC236}">
                  <a16:creationId xmlns:a16="http://schemas.microsoft.com/office/drawing/2014/main" id="{419BDE93-3EC2-4E4D-BC0B-417378F49EDA}"/>
                </a:ext>
              </a:extLst>
            </p:cNvPr>
            <p:cNvSpPr/>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Freeform 46">
              <a:extLst>
                <a:ext uri="{FF2B5EF4-FFF2-40B4-BE49-F238E27FC236}">
                  <a16:creationId xmlns:a16="http://schemas.microsoft.com/office/drawing/2014/main" id="{FE21F82F-1EE5-8240-97F8-387DF0253FCE}"/>
                </a:ext>
              </a:extLst>
            </p:cNvPr>
            <p:cNvSpPr/>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9" name="Freeform 48">
              <a:extLst>
                <a:ext uri="{FF2B5EF4-FFF2-40B4-BE49-F238E27FC236}">
                  <a16:creationId xmlns:a16="http://schemas.microsoft.com/office/drawing/2014/main" id="{AE1903E3-6B5F-6B4C-9A1F-62628A050AEB}"/>
                </a:ext>
              </a:extLst>
            </p:cNvPr>
            <p:cNvSpPr/>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 name="Oval 50">
              <a:extLst>
                <a:ext uri="{FF2B5EF4-FFF2-40B4-BE49-F238E27FC236}">
                  <a16:creationId xmlns:a16="http://schemas.microsoft.com/office/drawing/2014/main" id="{F7C55863-3B37-0743-B001-1A970033FBA8}"/>
                </a:ext>
              </a:extLst>
            </p:cNvPr>
            <p:cNvSpPr/>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Oval 59">
              <a:extLst>
                <a:ext uri="{FF2B5EF4-FFF2-40B4-BE49-F238E27FC236}">
                  <a16:creationId xmlns:a16="http://schemas.microsoft.com/office/drawing/2014/main" id="{932B4C24-3A58-924C-B79A-D961EF7C2C48}"/>
                </a:ext>
              </a:extLst>
            </p:cNvPr>
            <p:cNvSpPr/>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Oval 62">
              <a:extLst>
                <a:ext uri="{FF2B5EF4-FFF2-40B4-BE49-F238E27FC236}">
                  <a16:creationId xmlns:a16="http://schemas.microsoft.com/office/drawing/2014/main" id="{21EF52E0-D2CF-544F-93A6-4D7B45A0483A}"/>
                </a:ext>
              </a:extLst>
            </p:cNvPr>
            <p:cNvSpPr/>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Freeform 63">
              <a:extLst>
                <a:ext uri="{FF2B5EF4-FFF2-40B4-BE49-F238E27FC236}">
                  <a16:creationId xmlns:a16="http://schemas.microsoft.com/office/drawing/2014/main" id="{6966CFE5-1C8C-2E4F-9B2D-A8438F5A5322}"/>
                </a:ext>
              </a:extLst>
            </p:cNvPr>
            <p:cNvSpPr/>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5" name="Freeform 64">
              <a:extLst>
                <a:ext uri="{FF2B5EF4-FFF2-40B4-BE49-F238E27FC236}">
                  <a16:creationId xmlns:a16="http://schemas.microsoft.com/office/drawing/2014/main" id="{9FD29EF3-A5B2-554A-A307-6BE1BCE8AF03}"/>
                </a:ext>
              </a:extLst>
            </p:cNvPr>
            <p:cNvSpPr/>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7" name="Oval 66">
              <a:extLst>
                <a:ext uri="{FF2B5EF4-FFF2-40B4-BE49-F238E27FC236}">
                  <a16:creationId xmlns:a16="http://schemas.microsoft.com/office/drawing/2014/main" id="{AC1ECAD8-0CF2-934D-AA1E-C108208CDE6F}"/>
                </a:ext>
              </a:extLst>
            </p:cNvPr>
            <p:cNvSpPr/>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Oval 67">
              <a:extLst>
                <a:ext uri="{FF2B5EF4-FFF2-40B4-BE49-F238E27FC236}">
                  <a16:creationId xmlns:a16="http://schemas.microsoft.com/office/drawing/2014/main" id="{DB14DED1-3A58-8C4D-902E-2A9F34043F61}"/>
                </a:ext>
              </a:extLst>
            </p:cNvPr>
            <p:cNvSpPr/>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Oval 68">
              <a:extLst>
                <a:ext uri="{FF2B5EF4-FFF2-40B4-BE49-F238E27FC236}">
                  <a16:creationId xmlns:a16="http://schemas.microsoft.com/office/drawing/2014/main" id="{65D65157-5719-0341-A807-A8956595FB4C}"/>
                </a:ext>
              </a:extLst>
            </p:cNvPr>
            <p:cNvSpPr/>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Oval 69">
              <a:extLst>
                <a:ext uri="{FF2B5EF4-FFF2-40B4-BE49-F238E27FC236}">
                  <a16:creationId xmlns:a16="http://schemas.microsoft.com/office/drawing/2014/main" id="{A7F23F74-B777-2A4C-8EF9-E798880D5942}"/>
                </a:ext>
              </a:extLst>
            </p:cNvPr>
            <p:cNvSpPr/>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Freeform 70">
              <a:extLst>
                <a:ext uri="{FF2B5EF4-FFF2-40B4-BE49-F238E27FC236}">
                  <a16:creationId xmlns:a16="http://schemas.microsoft.com/office/drawing/2014/main" id="{E3B9A050-0AE1-1D4B-A2AC-6EEF64B106D9}"/>
                </a:ext>
              </a:extLst>
            </p:cNvPr>
            <p:cNvSpPr/>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2" name="Freeform 71">
              <a:extLst>
                <a:ext uri="{FF2B5EF4-FFF2-40B4-BE49-F238E27FC236}">
                  <a16:creationId xmlns:a16="http://schemas.microsoft.com/office/drawing/2014/main" id="{C424FE38-F803-8D47-BF56-1B18EC2B1F03}"/>
                </a:ext>
              </a:extLst>
            </p:cNvPr>
            <p:cNvSpPr/>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3" name="Oval 72">
              <a:extLst>
                <a:ext uri="{FF2B5EF4-FFF2-40B4-BE49-F238E27FC236}">
                  <a16:creationId xmlns:a16="http://schemas.microsoft.com/office/drawing/2014/main" id="{E37187F2-9212-0641-97D0-1ACD50B748A8}"/>
                </a:ext>
              </a:extLst>
            </p:cNvPr>
            <p:cNvSpPr/>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Oval 73">
              <a:extLst>
                <a:ext uri="{FF2B5EF4-FFF2-40B4-BE49-F238E27FC236}">
                  <a16:creationId xmlns:a16="http://schemas.microsoft.com/office/drawing/2014/main" id="{C760C651-2AC4-564E-BEAA-AB7FAFE7F79F}"/>
                </a:ext>
              </a:extLst>
            </p:cNvPr>
            <p:cNvSpPr/>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Oval 74">
              <a:extLst>
                <a:ext uri="{FF2B5EF4-FFF2-40B4-BE49-F238E27FC236}">
                  <a16:creationId xmlns:a16="http://schemas.microsoft.com/office/drawing/2014/main" id="{58B0A1B8-5BA3-3548-9511-B4904D05264B}"/>
                </a:ext>
              </a:extLst>
            </p:cNvPr>
            <p:cNvSpPr/>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Freeform 75">
              <a:extLst>
                <a:ext uri="{FF2B5EF4-FFF2-40B4-BE49-F238E27FC236}">
                  <a16:creationId xmlns:a16="http://schemas.microsoft.com/office/drawing/2014/main" id="{424CD779-EE9A-214D-9488-767327E373AA}"/>
                </a:ext>
              </a:extLst>
            </p:cNvPr>
            <p:cNvSpPr/>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7" name="Freeform 76">
              <a:extLst>
                <a:ext uri="{FF2B5EF4-FFF2-40B4-BE49-F238E27FC236}">
                  <a16:creationId xmlns:a16="http://schemas.microsoft.com/office/drawing/2014/main" id="{630D08C6-9EFB-8540-875F-2A55DED2AAE3}"/>
                </a:ext>
              </a:extLst>
            </p:cNvPr>
            <p:cNvSpPr/>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8" name="Freeform 77">
              <a:extLst>
                <a:ext uri="{FF2B5EF4-FFF2-40B4-BE49-F238E27FC236}">
                  <a16:creationId xmlns:a16="http://schemas.microsoft.com/office/drawing/2014/main" id="{D7E8DA86-1294-4641-9C52-6E153150641C}"/>
                </a:ext>
              </a:extLst>
            </p:cNvPr>
            <p:cNvSpPr/>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9" name="Freeform 78">
              <a:extLst>
                <a:ext uri="{FF2B5EF4-FFF2-40B4-BE49-F238E27FC236}">
                  <a16:creationId xmlns:a16="http://schemas.microsoft.com/office/drawing/2014/main" id="{011063C9-2A43-3348-A018-F27FACAA778D}"/>
                </a:ext>
              </a:extLst>
            </p:cNvPr>
            <p:cNvSpPr/>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0" name="Freeform 79">
              <a:extLst>
                <a:ext uri="{FF2B5EF4-FFF2-40B4-BE49-F238E27FC236}">
                  <a16:creationId xmlns:a16="http://schemas.microsoft.com/office/drawing/2014/main" id="{EE85C7DE-D965-244F-BD95-3A05FF4AAC61}"/>
                </a:ext>
              </a:extLst>
            </p:cNvPr>
            <p:cNvSpPr/>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1" name="Freeform 80">
              <a:extLst>
                <a:ext uri="{FF2B5EF4-FFF2-40B4-BE49-F238E27FC236}">
                  <a16:creationId xmlns:a16="http://schemas.microsoft.com/office/drawing/2014/main" id="{315A1389-149A-3342-A863-637D42FDB28D}"/>
                </a:ext>
              </a:extLst>
            </p:cNvPr>
            <p:cNvSpPr/>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2" name="Freeform 81">
              <a:extLst>
                <a:ext uri="{FF2B5EF4-FFF2-40B4-BE49-F238E27FC236}">
                  <a16:creationId xmlns:a16="http://schemas.microsoft.com/office/drawing/2014/main" id="{B149CC6F-B6C6-BE46-B451-1BF7D47A8936}"/>
                </a:ext>
              </a:extLst>
            </p:cNvPr>
            <p:cNvSpPr/>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CDAB39E9-6F50-3F4B-9DDB-FC0E0CA993A6}"/>
              </a:ext>
            </a:extLst>
          </p:cNvPr>
          <p:cNvSpPr>
            <a:spLocks noGrp="1"/>
          </p:cNvSpPr>
          <p:nvPr>
            <p:ph type="ctrTitle"/>
          </p:nvPr>
        </p:nvSpPr>
        <p:spPr>
          <a:xfrm>
            <a:off x="565150" y="768334"/>
            <a:ext cx="5066001" cy="2866405"/>
          </a:xfrm>
        </p:spPr>
        <p:txBody>
          <a:bodyPr anchor="t"/>
          <a:lstStyle>
            <a:lvl1pPr algn="l">
              <a:defRPr sz="6000"/>
            </a:lvl1pPr>
          </a:lstStyle>
          <a:p>
            <a:r>
              <a:rPr lang="en-US" dirty="0"/>
              <a:t>Click to edit Master title style</a:t>
            </a:r>
          </a:p>
        </p:txBody>
      </p:sp>
      <p:sp>
        <p:nvSpPr>
          <p:cNvPr id="3" name="Subtitle 2">
            <a:extLst>
              <a:ext uri="{FF2B5EF4-FFF2-40B4-BE49-F238E27FC236}">
                <a16:creationId xmlns:a16="http://schemas.microsoft.com/office/drawing/2014/main" id="{A6B2C33E-E9A6-304D-BBCB-97AD0B213CE0}"/>
              </a:ext>
            </a:extLst>
          </p:cNvPr>
          <p:cNvSpPr>
            <a:spLocks noGrp="1"/>
          </p:cNvSpPr>
          <p:nvPr>
            <p:ph type="subTitle" idx="1"/>
          </p:nvPr>
        </p:nvSpPr>
        <p:spPr>
          <a:xfrm>
            <a:off x="565150" y="4283239"/>
            <a:ext cx="5066001" cy="1475177"/>
          </a:xfrm>
        </p:spPr>
        <p:txBody>
          <a:bodyPr anchor="b"/>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C29C75C4-E533-BE48-B528-D1A278BC39A3}"/>
              </a:ext>
            </a:extLst>
          </p:cNvPr>
          <p:cNvSpPr>
            <a:spLocks noGrp="1"/>
          </p:cNvSpPr>
          <p:nvPr>
            <p:ph type="dt" sz="half" idx="10"/>
          </p:nvPr>
        </p:nvSpPr>
        <p:spPr>
          <a:xfrm>
            <a:off x="566928" y="457200"/>
            <a:ext cx="3608205" cy="365125"/>
          </a:xfrm>
        </p:spPr>
        <p:txBody>
          <a:bodyPr/>
          <a:lstStyle>
            <a:lvl1pPr algn="l">
              <a:defRPr/>
            </a:lvl1pPr>
          </a:lstStyle>
          <a:p>
            <a:pPr algn="l"/>
            <a:fld id="{A5B0A250-5CC0-1746-B209-08E8B0DAE6AF}" type="datetimeFigureOut">
              <a:rPr lang="en-US" smtClean="0"/>
              <a:pPr algn="l"/>
              <a:t>2/24/2025</a:t>
            </a:fld>
            <a:endParaRPr lang="en-US" dirty="0"/>
          </a:p>
        </p:txBody>
      </p:sp>
      <p:sp>
        <p:nvSpPr>
          <p:cNvPr id="5" name="Footer Placeholder 4">
            <a:extLst>
              <a:ext uri="{FF2B5EF4-FFF2-40B4-BE49-F238E27FC236}">
                <a16:creationId xmlns:a16="http://schemas.microsoft.com/office/drawing/2014/main" id="{8F09BA8A-EF83-434D-A90E-0805D1104A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FCFDDE0-90B9-AD4E-B0EB-E7464FA9CDF2}"/>
              </a:ext>
            </a:extLst>
          </p:cNvPr>
          <p:cNvSpPr>
            <a:spLocks noGrp="1"/>
          </p:cNvSpPr>
          <p:nvPr>
            <p:ph type="sldNum" sz="quarter" idx="12"/>
          </p:nvPr>
        </p:nvSpPr>
        <p:spPr>
          <a:xfrm>
            <a:off x="4817335" y="6141085"/>
            <a:ext cx="813816" cy="365125"/>
          </a:xfrm>
        </p:spPr>
        <p:txBody>
          <a:bodyPr/>
          <a:lstStyle/>
          <a:p>
            <a:fld id="{49ABCAEC-7D34-E549-A96E-FCEDAADBE4B0}" type="slidenum">
              <a:rPr lang="en-US" smtClean="0"/>
              <a:t>‹#›</a:t>
            </a:fld>
            <a:endParaRPr lang="en-US" dirty="0"/>
          </a:p>
        </p:txBody>
      </p:sp>
      <p:cxnSp>
        <p:nvCxnSpPr>
          <p:cNvPr id="7" name="Straight Connector 6">
            <a:extLst>
              <a:ext uri="{FF2B5EF4-FFF2-40B4-BE49-F238E27FC236}">
                <a16:creationId xmlns:a16="http://schemas.microsoft.com/office/drawing/2014/main" id="{D33A3282-0389-C547-8CA6-7F3E7F27B34D}"/>
              </a:ext>
            </a:extLst>
          </p:cNvPr>
          <p:cNvCxnSpPr>
            <a:cxnSpLocks/>
          </p:cNvCxnSpPr>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897653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F0CAFDA3-320A-C24D-A7A1-20C1267EC987}"/>
              </a:ext>
            </a:extLst>
          </p:cNvPr>
          <p:cNvGrpSpPr/>
          <p:nvPr/>
        </p:nvGrpSpPr>
        <p:grpSpPr>
          <a:xfrm>
            <a:off x="8928528" y="0"/>
            <a:ext cx="3263472" cy="6858000"/>
            <a:chOff x="8928528" y="0"/>
            <a:chExt cx="3263472" cy="6858000"/>
          </a:xfrm>
        </p:grpSpPr>
        <p:sp>
          <p:nvSpPr>
            <p:cNvPr id="23" name="Oval 22">
              <a:extLst>
                <a:ext uri="{FF2B5EF4-FFF2-40B4-BE49-F238E27FC236}">
                  <a16:creationId xmlns:a16="http://schemas.microsoft.com/office/drawing/2014/main" id="{D2411669-6E2C-2243-99CD-6BC9D724FA1F}"/>
                </a:ext>
              </a:extLst>
            </p:cNvPr>
            <p:cNvSpPr/>
            <p:nvPr/>
          </p:nvSpPr>
          <p:spPr>
            <a:xfrm>
              <a:off x="8928528"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23">
              <a:extLst>
                <a:ext uri="{FF2B5EF4-FFF2-40B4-BE49-F238E27FC236}">
                  <a16:creationId xmlns:a16="http://schemas.microsoft.com/office/drawing/2014/main" id="{C4E0C522-0F40-ED44-A700-F1BCD1CF74F5}"/>
                </a:ext>
              </a:extLst>
            </p:cNvPr>
            <p:cNvSpPr/>
            <p:nvPr/>
          </p:nvSpPr>
          <p:spPr>
            <a:xfrm>
              <a:off x="8928528" y="0"/>
              <a:ext cx="1130724" cy="565573"/>
            </a:xfrm>
            <a:custGeom>
              <a:avLst/>
              <a:gdLst>
                <a:gd name="connsiteX0" fmla="*/ 22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2"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24">
              <a:extLst>
                <a:ext uri="{FF2B5EF4-FFF2-40B4-BE49-F238E27FC236}">
                  <a16:creationId xmlns:a16="http://schemas.microsoft.com/office/drawing/2014/main" id="{B79B4380-CBEC-C341-A10E-5EF9A8597959}"/>
                </a:ext>
              </a:extLst>
            </p:cNvPr>
            <p:cNvSpPr/>
            <p:nvPr/>
          </p:nvSpPr>
          <p:spPr>
            <a:xfrm>
              <a:off x="10291391" y="6292417"/>
              <a:ext cx="1130724" cy="565583"/>
            </a:xfrm>
            <a:custGeom>
              <a:avLst/>
              <a:gdLst>
                <a:gd name="connsiteX0" fmla="*/ 565362 w 1130724"/>
                <a:gd name="connsiteY0" fmla="*/ 0 h 565583"/>
                <a:gd name="connsiteX1" fmla="*/ 1130724 w 1130724"/>
                <a:gd name="connsiteY1" fmla="*/ 565362 h 565583"/>
                <a:gd name="connsiteX2" fmla="*/ 1130702 w 1130724"/>
                <a:gd name="connsiteY2" fmla="*/ 565583 h 565583"/>
                <a:gd name="connsiteX3" fmla="*/ 22 w 1130724"/>
                <a:gd name="connsiteY3" fmla="*/ 565583 h 565583"/>
                <a:gd name="connsiteX4" fmla="*/ 0 w 1130724"/>
                <a:gd name="connsiteY4" fmla="*/ 565362 h 565583"/>
                <a:gd name="connsiteX5" fmla="*/ 565362 w 1130724"/>
                <a:gd name="connsiteY5" fmla="*/ 0 h 565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83">
                  <a:moveTo>
                    <a:pt x="565362" y="0"/>
                  </a:moveTo>
                  <a:cubicBezTo>
                    <a:pt x="877603" y="0"/>
                    <a:pt x="1130724" y="253121"/>
                    <a:pt x="1130724" y="565362"/>
                  </a:cubicBezTo>
                  <a:lnTo>
                    <a:pt x="1130702" y="565583"/>
                  </a:lnTo>
                  <a:lnTo>
                    <a:pt x="22" y="565583"/>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Oval 25">
              <a:extLst>
                <a:ext uri="{FF2B5EF4-FFF2-40B4-BE49-F238E27FC236}">
                  <a16:creationId xmlns:a16="http://schemas.microsoft.com/office/drawing/2014/main" id="{F04AD70E-5490-4C4E-A05D-D67949C51A74}"/>
                </a:ext>
              </a:extLst>
            </p:cNvPr>
            <p:cNvSpPr/>
            <p:nvPr/>
          </p:nvSpPr>
          <p:spPr>
            <a:xfrm>
              <a:off x="10291392"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128A8883-9F24-0047-92B7-45B3D2E7D9C0}"/>
                </a:ext>
              </a:extLst>
            </p:cNvPr>
            <p:cNvSpPr/>
            <p:nvPr/>
          </p:nvSpPr>
          <p:spPr>
            <a:xfrm>
              <a:off x="10291392" y="2177876"/>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AAC3A3BB-FD2C-FB44-9478-FA87EF229D37}"/>
                </a:ext>
              </a:extLst>
            </p:cNvPr>
            <p:cNvSpPr/>
            <p:nvPr/>
          </p:nvSpPr>
          <p:spPr>
            <a:xfrm>
              <a:off x="10291392" y="806363"/>
              <a:ext cx="1130724" cy="113072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28">
              <a:extLst>
                <a:ext uri="{FF2B5EF4-FFF2-40B4-BE49-F238E27FC236}">
                  <a16:creationId xmlns:a16="http://schemas.microsoft.com/office/drawing/2014/main" id="{BF46B3B1-E981-BB40-B916-51A6D3851969}"/>
                </a:ext>
              </a:extLst>
            </p:cNvPr>
            <p:cNvSpPr/>
            <p:nvPr/>
          </p:nvSpPr>
          <p:spPr>
            <a:xfrm>
              <a:off x="10291392"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29">
              <a:extLst>
                <a:ext uri="{FF2B5EF4-FFF2-40B4-BE49-F238E27FC236}">
                  <a16:creationId xmlns:a16="http://schemas.microsoft.com/office/drawing/2014/main" id="{EA7DAE92-7D6B-B042-83BE-047C8EC322A0}"/>
                </a:ext>
              </a:extLst>
            </p:cNvPr>
            <p:cNvSpPr/>
            <p:nvPr/>
          </p:nvSpPr>
          <p:spPr>
            <a:xfrm>
              <a:off x="11654256" y="6295201"/>
              <a:ext cx="537744" cy="562799"/>
            </a:xfrm>
            <a:custGeom>
              <a:avLst/>
              <a:gdLst>
                <a:gd name="connsiteX0" fmla="*/ 537744 w 537744"/>
                <a:gd name="connsiteY0" fmla="*/ 0 h 562799"/>
                <a:gd name="connsiteX1" fmla="*/ 537744 w 537744"/>
                <a:gd name="connsiteY1" fmla="*/ 562799 h 562799"/>
                <a:gd name="connsiteX2" fmla="*/ 22 w 537744"/>
                <a:gd name="connsiteY2" fmla="*/ 562799 h 562799"/>
                <a:gd name="connsiteX3" fmla="*/ 0 w 537744"/>
                <a:gd name="connsiteY3" fmla="*/ 562578 h 562799"/>
                <a:gd name="connsiteX4" fmla="*/ 451422 w 537744"/>
                <a:gd name="connsiteY4" fmla="*/ 8702 h 562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99">
                  <a:moveTo>
                    <a:pt x="537744" y="0"/>
                  </a:moveTo>
                  <a:lnTo>
                    <a:pt x="537744" y="562799"/>
                  </a:lnTo>
                  <a:lnTo>
                    <a:pt x="22" y="562799"/>
                  </a:lnTo>
                  <a:lnTo>
                    <a:pt x="0" y="562578"/>
                  </a:ln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30">
              <a:extLst>
                <a:ext uri="{FF2B5EF4-FFF2-40B4-BE49-F238E27FC236}">
                  <a16:creationId xmlns:a16="http://schemas.microsoft.com/office/drawing/2014/main" id="{06AADCE6-4277-EA49-AF23-63B53CA6772A}"/>
                </a:ext>
              </a:extLst>
            </p:cNvPr>
            <p:cNvSpPr/>
            <p:nvPr/>
          </p:nvSpPr>
          <p:spPr>
            <a:xfrm>
              <a:off x="11654256" y="4923687"/>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31">
              <a:extLst>
                <a:ext uri="{FF2B5EF4-FFF2-40B4-BE49-F238E27FC236}">
                  <a16:creationId xmlns:a16="http://schemas.microsoft.com/office/drawing/2014/main" id="{58CEA343-047B-DF4E-A7A8-881C7740EA36}"/>
                </a:ext>
              </a:extLst>
            </p:cNvPr>
            <p:cNvSpPr/>
            <p:nvPr/>
          </p:nvSpPr>
          <p:spPr>
            <a:xfrm>
              <a:off x="11654256" y="3552173"/>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32">
              <a:extLst>
                <a:ext uri="{FF2B5EF4-FFF2-40B4-BE49-F238E27FC236}">
                  <a16:creationId xmlns:a16="http://schemas.microsoft.com/office/drawing/2014/main" id="{FCCBAA07-17CE-2740-AA04-AEDA5EAD2796}"/>
                </a:ext>
              </a:extLst>
            </p:cNvPr>
            <p:cNvSpPr/>
            <p:nvPr/>
          </p:nvSpPr>
          <p:spPr>
            <a:xfrm>
              <a:off x="11654256" y="2180659"/>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33">
              <a:extLst>
                <a:ext uri="{FF2B5EF4-FFF2-40B4-BE49-F238E27FC236}">
                  <a16:creationId xmlns:a16="http://schemas.microsoft.com/office/drawing/2014/main" id="{BF15C430-7951-6040-BD4C-4E996E94480E}"/>
                </a:ext>
              </a:extLst>
            </p:cNvPr>
            <p:cNvSpPr/>
            <p:nvPr/>
          </p:nvSpPr>
          <p:spPr>
            <a:xfrm>
              <a:off x="11654256" y="809146"/>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34">
              <a:extLst>
                <a:ext uri="{FF2B5EF4-FFF2-40B4-BE49-F238E27FC236}">
                  <a16:creationId xmlns:a16="http://schemas.microsoft.com/office/drawing/2014/main" id="{0B3467F9-370D-5C4C-9EDE-E0CA0E401568}"/>
                </a:ext>
              </a:extLst>
            </p:cNvPr>
            <p:cNvSpPr/>
            <p:nvPr/>
          </p:nvSpPr>
          <p:spPr>
            <a:xfrm>
              <a:off x="11654256" y="0"/>
              <a:ext cx="537744" cy="562788"/>
            </a:xfrm>
            <a:custGeom>
              <a:avLst/>
              <a:gdLst>
                <a:gd name="connsiteX0" fmla="*/ 21 w 537744"/>
                <a:gd name="connsiteY0" fmla="*/ 0 h 562788"/>
                <a:gd name="connsiteX1" fmla="*/ 537744 w 537744"/>
                <a:gd name="connsiteY1" fmla="*/ 0 h 562788"/>
                <a:gd name="connsiteX2" fmla="*/ 537744 w 537744"/>
                <a:gd name="connsiteY2" fmla="*/ 562788 h 562788"/>
                <a:gd name="connsiteX3" fmla="*/ 451422 w 537744"/>
                <a:gd name="connsiteY3" fmla="*/ 554086 h 562788"/>
                <a:gd name="connsiteX4" fmla="*/ 0 w 537744"/>
                <a:gd name="connsiteY4" fmla="*/ 211 h 562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88">
                  <a:moveTo>
                    <a:pt x="21" y="0"/>
                  </a:moveTo>
                  <a:lnTo>
                    <a:pt x="537744" y="0"/>
                  </a:lnTo>
                  <a:lnTo>
                    <a:pt x="537744" y="562788"/>
                  </a:lnTo>
                  <a:lnTo>
                    <a:pt x="451422" y="554086"/>
                  </a:lnTo>
                  <a:cubicBezTo>
                    <a:pt x="193796" y="501368"/>
                    <a:pt x="0" y="273421"/>
                    <a:pt x="0" y="21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B652A1E4-52BA-534C-AECC-35C3CF44F861}"/>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88315675-65B4-E14F-9785-663A83B7B65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8676A1E-2332-684F-BDD2-687C166BDEC0}"/>
              </a:ext>
            </a:extLst>
          </p:cNvPr>
          <p:cNvSpPr>
            <a:spLocks noGrp="1"/>
          </p:cNvSpPr>
          <p:nvPr>
            <p:ph type="dt" sz="half" idx="10"/>
          </p:nvPr>
        </p:nvSpPr>
        <p:spPr/>
        <p:txBody>
          <a:bodyPr/>
          <a:lstStyle/>
          <a:p>
            <a:fld id="{A5B0A250-5CC0-1746-B209-08E8B0DAE6AF}" type="datetimeFigureOut">
              <a:rPr lang="en-US" smtClean="0"/>
              <a:t>2/24/2025</a:t>
            </a:fld>
            <a:endParaRPr lang="en-US" dirty="0"/>
          </a:p>
        </p:txBody>
      </p:sp>
      <p:sp>
        <p:nvSpPr>
          <p:cNvPr id="5" name="Footer Placeholder 4">
            <a:extLst>
              <a:ext uri="{FF2B5EF4-FFF2-40B4-BE49-F238E27FC236}">
                <a16:creationId xmlns:a16="http://schemas.microsoft.com/office/drawing/2014/main" id="{22BB8CB0-B7BE-7D4F-B254-8A2F8AEC273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3E5A569-A063-8E40-B703-82B11D2A988A}"/>
              </a:ext>
            </a:extLst>
          </p:cNvPr>
          <p:cNvSpPr>
            <a:spLocks noGrp="1"/>
          </p:cNvSpPr>
          <p:nvPr>
            <p:ph type="sldNum" sz="quarter" idx="12"/>
          </p:nvPr>
        </p:nvSpPr>
        <p:spPr>
          <a:xfrm>
            <a:off x="7087169" y="6141085"/>
            <a:ext cx="813816" cy="365125"/>
          </a:xfrm>
        </p:spPr>
        <p:txBody>
          <a:bodyPr/>
          <a:lstStyle/>
          <a:p>
            <a:fld id="{49ABCAEC-7D34-E549-A96E-FCEDAADBE4B0}" type="slidenum">
              <a:rPr lang="en-US" smtClean="0"/>
              <a:t>‹#›</a:t>
            </a:fld>
            <a:endParaRPr lang="en-US"/>
          </a:p>
        </p:txBody>
      </p:sp>
      <p:cxnSp>
        <p:nvCxnSpPr>
          <p:cNvPr id="7" name="Straight Connector 6">
            <a:extLst>
              <a:ext uri="{FF2B5EF4-FFF2-40B4-BE49-F238E27FC236}">
                <a16:creationId xmlns:a16="http://schemas.microsoft.com/office/drawing/2014/main" id="{8231D73A-BA91-794F-8C09-4F4B41A6D08B}"/>
              </a:ext>
            </a:extLst>
          </p:cNvPr>
          <p:cNvCxnSpPr>
            <a:cxnSpLocks/>
          </p:cNvCxnSpPr>
          <p:nvPr/>
        </p:nvCxnSpPr>
        <p:spPr>
          <a:xfrm>
            <a:off x="565150" y="6087110"/>
            <a:ext cx="7335835"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666614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39" name="Group 38">
            <a:extLst>
              <a:ext uri="{FF2B5EF4-FFF2-40B4-BE49-F238E27FC236}">
                <a16:creationId xmlns:a16="http://schemas.microsoft.com/office/drawing/2014/main" id="{3ABDDED5-B489-454D-A72D-46C9473AB018}"/>
              </a:ext>
            </a:extLst>
          </p:cNvPr>
          <p:cNvGrpSpPr/>
          <p:nvPr/>
        </p:nvGrpSpPr>
        <p:grpSpPr>
          <a:xfrm>
            <a:off x="6201388" y="0"/>
            <a:ext cx="5990612" cy="6858001"/>
            <a:chOff x="6201388" y="0"/>
            <a:chExt cx="5990612" cy="6858001"/>
          </a:xfrm>
        </p:grpSpPr>
        <p:sp>
          <p:nvSpPr>
            <p:cNvPr id="40" name="Oval 39">
              <a:extLst>
                <a:ext uri="{FF2B5EF4-FFF2-40B4-BE49-F238E27FC236}">
                  <a16:creationId xmlns:a16="http://schemas.microsoft.com/office/drawing/2014/main" id="{E6338A9A-49A1-B04D-B479-43604A5CD6D5}"/>
                </a:ext>
              </a:extLst>
            </p:cNvPr>
            <p:cNvSpPr/>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40">
              <a:extLst>
                <a:ext uri="{FF2B5EF4-FFF2-40B4-BE49-F238E27FC236}">
                  <a16:creationId xmlns:a16="http://schemas.microsoft.com/office/drawing/2014/main" id="{3151B6D8-101B-F34D-992A-1668DB5D0067}"/>
                </a:ext>
              </a:extLst>
            </p:cNvPr>
            <p:cNvSpPr/>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 name="Freeform 41">
              <a:extLst>
                <a:ext uri="{FF2B5EF4-FFF2-40B4-BE49-F238E27FC236}">
                  <a16:creationId xmlns:a16="http://schemas.microsoft.com/office/drawing/2014/main" id="{21D4DE71-EB1A-E74C-9364-5FEC5377F4EF}"/>
                </a:ext>
              </a:extLst>
            </p:cNvPr>
            <p:cNvSpPr/>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Oval 42">
              <a:extLst>
                <a:ext uri="{FF2B5EF4-FFF2-40B4-BE49-F238E27FC236}">
                  <a16:creationId xmlns:a16="http://schemas.microsoft.com/office/drawing/2014/main" id="{BD99A5CD-9D3A-DA46-AD96-34B9DB522051}"/>
                </a:ext>
              </a:extLst>
            </p:cNvPr>
            <p:cNvSpPr/>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Oval 43">
              <a:extLst>
                <a:ext uri="{FF2B5EF4-FFF2-40B4-BE49-F238E27FC236}">
                  <a16:creationId xmlns:a16="http://schemas.microsoft.com/office/drawing/2014/main" id="{E6537DF9-74F2-924C-9B63-22B100C80C92}"/>
                </a:ext>
              </a:extLst>
            </p:cNvPr>
            <p:cNvSpPr/>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Oval 44">
              <a:extLst>
                <a:ext uri="{FF2B5EF4-FFF2-40B4-BE49-F238E27FC236}">
                  <a16:creationId xmlns:a16="http://schemas.microsoft.com/office/drawing/2014/main" id="{D7655457-8E4D-F34C-A595-66A45E9C3A1F}"/>
                </a:ext>
              </a:extLst>
            </p:cNvPr>
            <p:cNvSpPr/>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Freeform 45">
              <a:extLst>
                <a:ext uri="{FF2B5EF4-FFF2-40B4-BE49-F238E27FC236}">
                  <a16:creationId xmlns:a16="http://schemas.microsoft.com/office/drawing/2014/main" id="{FB0E8D2C-8947-E44C-BC5F-F81B083DAA3E}"/>
                </a:ext>
              </a:extLst>
            </p:cNvPr>
            <p:cNvSpPr/>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7" name="Freeform 46">
              <a:extLst>
                <a:ext uri="{FF2B5EF4-FFF2-40B4-BE49-F238E27FC236}">
                  <a16:creationId xmlns:a16="http://schemas.microsoft.com/office/drawing/2014/main" id="{ED57F45D-85B8-AC49-A2BA-E941F1BE7F15}"/>
                </a:ext>
              </a:extLst>
            </p:cNvPr>
            <p:cNvSpPr/>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8" name="Oval 47">
              <a:extLst>
                <a:ext uri="{FF2B5EF4-FFF2-40B4-BE49-F238E27FC236}">
                  <a16:creationId xmlns:a16="http://schemas.microsoft.com/office/drawing/2014/main" id="{DA576359-CAE3-634C-8DF8-A834BCD7D668}"/>
                </a:ext>
              </a:extLst>
            </p:cNvPr>
            <p:cNvSpPr/>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Oval 48">
              <a:extLst>
                <a:ext uri="{FF2B5EF4-FFF2-40B4-BE49-F238E27FC236}">
                  <a16:creationId xmlns:a16="http://schemas.microsoft.com/office/drawing/2014/main" id="{16343F35-6601-BD4A-B9A5-25361D0453D2}"/>
                </a:ext>
              </a:extLst>
            </p:cNvPr>
            <p:cNvSpPr/>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Oval 49">
              <a:extLst>
                <a:ext uri="{FF2B5EF4-FFF2-40B4-BE49-F238E27FC236}">
                  <a16:creationId xmlns:a16="http://schemas.microsoft.com/office/drawing/2014/main" id="{5ED1C169-DCD9-9C4B-91B1-519621155A64}"/>
                </a:ext>
              </a:extLst>
            </p:cNvPr>
            <p:cNvSpPr/>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Oval 50">
              <a:extLst>
                <a:ext uri="{FF2B5EF4-FFF2-40B4-BE49-F238E27FC236}">
                  <a16:creationId xmlns:a16="http://schemas.microsoft.com/office/drawing/2014/main" id="{32328AC7-E0BC-0E46-A25B-11D523EC8100}"/>
                </a:ext>
              </a:extLst>
            </p:cNvPr>
            <p:cNvSpPr/>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Freeform 51">
              <a:extLst>
                <a:ext uri="{FF2B5EF4-FFF2-40B4-BE49-F238E27FC236}">
                  <a16:creationId xmlns:a16="http://schemas.microsoft.com/office/drawing/2014/main" id="{32BBE02A-588F-6C4D-B310-694098C6A340}"/>
                </a:ext>
              </a:extLst>
            </p:cNvPr>
            <p:cNvSpPr/>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3" name="Freeform 52">
              <a:extLst>
                <a:ext uri="{FF2B5EF4-FFF2-40B4-BE49-F238E27FC236}">
                  <a16:creationId xmlns:a16="http://schemas.microsoft.com/office/drawing/2014/main" id="{6751D5A0-C90A-0A44-8654-CFE1B719B353}"/>
                </a:ext>
              </a:extLst>
            </p:cNvPr>
            <p:cNvSpPr/>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4" name="Oval 53">
              <a:extLst>
                <a:ext uri="{FF2B5EF4-FFF2-40B4-BE49-F238E27FC236}">
                  <a16:creationId xmlns:a16="http://schemas.microsoft.com/office/drawing/2014/main" id="{0F0FA086-0D80-B74A-9B37-5EACDE30D61F}"/>
                </a:ext>
              </a:extLst>
            </p:cNvPr>
            <p:cNvSpPr/>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Oval 54">
              <a:extLst>
                <a:ext uri="{FF2B5EF4-FFF2-40B4-BE49-F238E27FC236}">
                  <a16:creationId xmlns:a16="http://schemas.microsoft.com/office/drawing/2014/main" id="{7022E302-2A55-8844-A50B-DC16D075E16B}"/>
                </a:ext>
              </a:extLst>
            </p:cNvPr>
            <p:cNvSpPr/>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Oval 55">
              <a:extLst>
                <a:ext uri="{FF2B5EF4-FFF2-40B4-BE49-F238E27FC236}">
                  <a16:creationId xmlns:a16="http://schemas.microsoft.com/office/drawing/2014/main" id="{F4B325F5-A048-2843-A40B-3B2B31ECED76}"/>
                </a:ext>
              </a:extLst>
            </p:cNvPr>
            <p:cNvSpPr/>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Freeform 56">
              <a:extLst>
                <a:ext uri="{FF2B5EF4-FFF2-40B4-BE49-F238E27FC236}">
                  <a16:creationId xmlns:a16="http://schemas.microsoft.com/office/drawing/2014/main" id="{7707B616-7E85-5442-B46B-AF9426A7A0E9}"/>
                </a:ext>
              </a:extLst>
            </p:cNvPr>
            <p:cNvSpPr/>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8" name="Freeform 57">
              <a:extLst>
                <a:ext uri="{FF2B5EF4-FFF2-40B4-BE49-F238E27FC236}">
                  <a16:creationId xmlns:a16="http://schemas.microsoft.com/office/drawing/2014/main" id="{08914A00-D181-5847-A150-77CE67F94369}"/>
                </a:ext>
              </a:extLst>
            </p:cNvPr>
            <p:cNvSpPr/>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9" name="Freeform 58">
              <a:extLst>
                <a:ext uri="{FF2B5EF4-FFF2-40B4-BE49-F238E27FC236}">
                  <a16:creationId xmlns:a16="http://schemas.microsoft.com/office/drawing/2014/main" id="{DAF2D976-5F49-2848-B465-C85708A6D706}"/>
                </a:ext>
              </a:extLst>
            </p:cNvPr>
            <p:cNvSpPr/>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0" name="Freeform 59">
              <a:extLst>
                <a:ext uri="{FF2B5EF4-FFF2-40B4-BE49-F238E27FC236}">
                  <a16:creationId xmlns:a16="http://schemas.microsoft.com/office/drawing/2014/main" id="{5E333474-B850-354C-A2E2-01735C948D47}"/>
                </a:ext>
              </a:extLst>
            </p:cNvPr>
            <p:cNvSpPr/>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1" name="Freeform 60">
              <a:extLst>
                <a:ext uri="{FF2B5EF4-FFF2-40B4-BE49-F238E27FC236}">
                  <a16:creationId xmlns:a16="http://schemas.microsoft.com/office/drawing/2014/main" id="{BC25646C-71B3-4A44-A4FE-C3CABE5580BB}"/>
                </a:ext>
              </a:extLst>
            </p:cNvPr>
            <p:cNvSpPr/>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2" name="Freeform 61">
              <a:extLst>
                <a:ext uri="{FF2B5EF4-FFF2-40B4-BE49-F238E27FC236}">
                  <a16:creationId xmlns:a16="http://schemas.microsoft.com/office/drawing/2014/main" id="{B598CFE9-67EE-E342-9EF7-F40A1E0BE59E}"/>
                </a:ext>
              </a:extLst>
            </p:cNvPr>
            <p:cNvSpPr/>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3" name="Freeform 62">
              <a:extLst>
                <a:ext uri="{FF2B5EF4-FFF2-40B4-BE49-F238E27FC236}">
                  <a16:creationId xmlns:a16="http://schemas.microsoft.com/office/drawing/2014/main" id="{1E29AD13-94FE-1349-A28E-10F6E780F510}"/>
                </a:ext>
              </a:extLst>
            </p:cNvPr>
            <p:cNvSpPr/>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B650648E-B4D5-4145-84E7-46B5793EA68B}"/>
              </a:ext>
            </a:extLst>
          </p:cNvPr>
          <p:cNvSpPr>
            <a:spLocks noGrp="1"/>
          </p:cNvSpPr>
          <p:nvPr>
            <p:ph type="title"/>
          </p:nvPr>
        </p:nvSpPr>
        <p:spPr>
          <a:xfrm>
            <a:off x="565150" y="768351"/>
            <a:ext cx="5066001" cy="2334768"/>
          </a:xfrm>
        </p:spPr>
        <p:txBody>
          <a:bodyPr anchor="t"/>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E3B92A6-7558-3148-B855-5BC58B4159C5}"/>
              </a:ext>
            </a:extLst>
          </p:cNvPr>
          <p:cNvSpPr>
            <a:spLocks noGrp="1"/>
          </p:cNvSpPr>
          <p:nvPr>
            <p:ph type="body" idx="1"/>
          </p:nvPr>
        </p:nvSpPr>
        <p:spPr>
          <a:xfrm>
            <a:off x="565150" y="4255453"/>
            <a:ext cx="5066001" cy="1500187"/>
          </a:xfrm>
        </p:spPr>
        <p:txBody>
          <a:bodyPr anchor="b"/>
          <a:lstStyle>
            <a:lvl1pPr marL="0" indent="0">
              <a:buNone/>
              <a:defRPr sz="2400">
                <a:solidFill>
                  <a:schemeClr val="bg1">
                    <a:lumMod val="6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43A0B541-D211-974B-97FE-C1F9473ABE9D}"/>
              </a:ext>
            </a:extLst>
          </p:cNvPr>
          <p:cNvSpPr>
            <a:spLocks noGrp="1"/>
          </p:cNvSpPr>
          <p:nvPr>
            <p:ph type="dt" sz="half" idx="10"/>
          </p:nvPr>
        </p:nvSpPr>
        <p:spPr/>
        <p:txBody>
          <a:bodyPr/>
          <a:lstStyle/>
          <a:p>
            <a:fld id="{A5B0A250-5CC0-1746-B209-08E8B0DAE6AF}" type="datetimeFigureOut">
              <a:rPr lang="en-US" smtClean="0"/>
              <a:t>2/24/2025</a:t>
            </a:fld>
            <a:endParaRPr lang="en-US" dirty="0"/>
          </a:p>
        </p:txBody>
      </p:sp>
      <p:sp>
        <p:nvSpPr>
          <p:cNvPr id="5" name="Footer Placeholder 4">
            <a:extLst>
              <a:ext uri="{FF2B5EF4-FFF2-40B4-BE49-F238E27FC236}">
                <a16:creationId xmlns:a16="http://schemas.microsoft.com/office/drawing/2014/main" id="{A1727FB0-D95A-D543-8E29-6E5F22B491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89C4404-F49D-9F48-A10B-1F60870B4450}"/>
              </a:ext>
            </a:extLst>
          </p:cNvPr>
          <p:cNvSpPr>
            <a:spLocks noGrp="1"/>
          </p:cNvSpPr>
          <p:nvPr>
            <p:ph type="sldNum" sz="quarter" idx="12"/>
          </p:nvPr>
        </p:nvSpPr>
        <p:spPr>
          <a:xfrm>
            <a:off x="4817335" y="6141085"/>
            <a:ext cx="813816" cy="365125"/>
          </a:xfrm>
        </p:spPr>
        <p:txBody>
          <a:bodyPr/>
          <a:lstStyle/>
          <a:p>
            <a:fld id="{49ABCAEC-7D34-E549-A96E-FCEDAADBE4B0}" type="slidenum">
              <a:rPr lang="en-US" smtClean="0"/>
              <a:t>‹#›</a:t>
            </a:fld>
            <a:endParaRPr lang="en-US" dirty="0"/>
          </a:p>
        </p:txBody>
      </p:sp>
      <p:cxnSp>
        <p:nvCxnSpPr>
          <p:cNvPr id="7" name="Straight Connector 6">
            <a:extLst>
              <a:ext uri="{FF2B5EF4-FFF2-40B4-BE49-F238E27FC236}">
                <a16:creationId xmlns:a16="http://schemas.microsoft.com/office/drawing/2014/main" id="{2D6A1FD1-D82F-3141-8687-8D7C0631C215}"/>
              </a:ext>
            </a:extLst>
          </p:cNvPr>
          <p:cNvCxnSpPr>
            <a:cxnSpLocks/>
          </p:cNvCxnSpPr>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659206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442ECFEB-12CF-4C4F-BC8A-5816C27CA565}"/>
              </a:ext>
            </a:extLst>
          </p:cNvPr>
          <p:cNvGrpSpPr/>
          <p:nvPr/>
        </p:nvGrpSpPr>
        <p:grpSpPr>
          <a:xfrm>
            <a:off x="10290315" y="0"/>
            <a:ext cx="1901686" cy="6858000"/>
            <a:chOff x="10290315" y="0"/>
            <a:chExt cx="1901686" cy="6858000"/>
          </a:xfrm>
        </p:grpSpPr>
        <p:sp>
          <p:nvSpPr>
            <p:cNvPr id="18" name="Oval 17">
              <a:extLst>
                <a:ext uri="{FF2B5EF4-FFF2-40B4-BE49-F238E27FC236}">
                  <a16:creationId xmlns:a16="http://schemas.microsoft.com/office/drawing/2014/main" id="{626C9482-2804-144B-88B2-0AF191BD757D}"/>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18">
              <a:extLst>
                <a:ext uri="{FF2B5EF4-FFF2-40B4-BE49-F238E27FC236}">
                  <a16:creationId xmlns:a16="http://schemas.microsoft.com/office/drawing/2014/main" id="{71363F79-96BD-9240-86E2-DF26C9C2437D}"/>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153F0BF1-DA57-1D49-82F0-802F4D385A85}"/>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8CD42A1B-A03A-C946-8A2A-CE437EA433FD}"/>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5591FE00-3AAF-9B4B-8107-E94D50828227}"/>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149E92E9-89A7-4842-B271-411C7DF75D2D}"/>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23">
              <a:extLst>
                <a:ext uri="{FF2B5EF4-FFF2-40B4-BE49-F238E27FC236}">
                  <a16:creationId xmlns:a16="http://schemas.microsoft.com/office/drawing/2014/main" id="{4DC29C99-0841-9F46-AB1A-E9751DFE4487}"/>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EE0AB684-BDA8-014B-8DCC-125F8B8DCEE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2540E05-0F5F-6243-AD57-66BFC33ADBAC}"/>
              </a:ext>
            </a:extLst>
          </p:cNvPr>
          <p:cNvSpPr>
            <a:spLocks noGrp="1"/>
          </p:cNvSpPr>
          <p:nvPr>
            <p:ph sz="half" idx="1"/>
          </p:nvPr>
        </p:nvSpPr>
        <p:spPr>
          <a:xfrm>
            <a:off x="562851" y="2365755"/>
            <a:ext cx="5239512" cy="33954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F170B3A4-11FE-D94C-9B93-255E36231064}"/>
              </a:ext>
            </a:extLst>
          </p:cNvPr>
          <p:cNvSpPr>
            <a:spLocks noGrp="1"/>
          </p:cNvSpPr>
          <p:nvPr>
            <p:ph sz="half" idx="2"/>
          </p:nvPr>
        </p:nvSpPr>
        <p:spPr>
          <a:xfrm>
            <a:off x="6389638" y="2365755"/>
            <a:ext cx="5239512" cy="33954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D67BEEAF-F881-6E48-84AF-E5CEEF1C7167}"/>
              </a:ext>
            </a:extLst>
          </p:cNvPr>
          <p:cNvSpPr>
            <a:spLocks noGrp="1"/>
          </p:cNvSpPr>
          <p:nvPr>
            <p:ph type="dt" sz="half" idx="10"/>
          </p:nvPr>
        </p:nvSpPr>
        <p:spPr/>
        <p:txBody>
          <a:bodyPr/>
          <a:lstStyle/>
          <a:p>
            <a:fld id="{A5B0A250-5CC0-1746-B209-08E8B0DAE6AF}" type="datetimeFigureOut">
              <a:rPr lang="en-US" smtClean="0"/>
              <a:t>2/24/2025</a:t>
            </a:fld>
            <a:endParaRPr lang="en-US" dirty="0"/>
          </a:p>
        </p:txBody>
      </p:sp>
      <p:sp>
        <p:nvSpPr>
          <p:cNvPr id="6" name="Footer Placeholder 5">
            <a:extLst>
              <a:ext uri="{FF2B5EF4-FFF2-40B4-BE49-F238E27FC236}">
                <a16:creationId xmlns:a16="http://schemas.microsoft.com/office/drawing/2014/main" id="{9C472753-1CC3-9244-9AF0-6927018A64F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4DD55D0-FCC7-AC42-9810-9B49E3348958}"/>
              </a:ext>
            </a:extLst>
          </p:cNvPr>
          <p:cNvSpPr>
            <a:spLocks noGrp="1"/>
          </p:cNvSpPr>
          <p:nvPr>
            <p:ph type="sldNum" sz="quarter" idx="12"/>
          </p:nvPr>
        </p:nvSpPr>
        <p:spPr/>
        <p:txBody>
          <a:bodyPr/>
          <a:lstStyle/>
          <a:p>
            <a:fld id="{49ABCAEC-7D34-E549-A96E-FCEDAADBE4B0}" type="slidenum">
              <a:rPr lang="en-US" smtClean="0"/>
              <a:t>‹#›</a:t>
            </a:fld>
            <a:endParaRPr lang="en-US" dirty="0"/>
          </a:p>
        </p:txBody>
      </p:sp>
      <p:cxnSp>
        <p:nvCxnSpPr>
          <p:cNvPr id="8" name="Straight Connector 7">
            <a:extLst>
              <a:ext uri="{FF2B5EF4-FFF2-40B4-BE49-F238E27FC236}">
                <a16:creationId xmlns:a16="http://schemas.microsoft.com/office/drawing/2014/main" id="{5FC736C3-88FB-244C-83B8-B2856998D221}"/>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588091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19" name="Group 18">
            <a:extLst>
              <a:ext uri="{FF2B5EF4-FFF2-40B4-BE49-F238E27FC236}">
                <a16:creationId xmlns:a16="http://schemas.microsoft.com/office/drawing/2014/main" id="{B7D16A9C-7411-5242-A59C-816B8907E3BE}"/>
              </a:ext>
            </a:extLst>
          </p:cNvPr>
          <p:cNvGrpSpPr/>
          <p:nvPr/>
        </p:nvGrpSpPr>
        <p:grpSpPr>
          <a:xfrm>
            <a:off x="10290315" y="0"/>
            <a:ext cx="1901686" cy="6858000"/>
            <a:chOff x="10290315" y="0"/>
            <a:chExt cx="1901686" cy="6858000"/>
          </a:xfrm>
        </p:grpSpPr>
        <p:sp>
          <p:nvSpPr>
            <p:cNvPr id="20" name="Oval 19">
              <a:extLst>
                <a:ext uri="{FF2B5EF4-FFF2-40B4-BE49-F238E27FC236}">
                  <a16:creationId xmlns:a16="http://schemas.microsoft.com/office/drawing/2014/main" id="{A997260B-7D44-7049-B605-7FD6E6CE5612}"/>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20">
              <a:extLst>
                <a:ext uri="{FF2B5EF4-FFF2-40B4-BE49-F238E27FC236}">
                  <a16:creationId xmlns:a16="http://schemas.microsoft.com/office/drawing/2014/main" id="{5D6AF601-77C3-D74A-B1E5-7F33703A6927}"/>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4DFCA921-0F9E-2E41-A285-75409E25501A}"/>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120B9E03-438B-FC42-9DA1-835D5BC3FE88}"/>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23">
              <a:extLst>
                <a:ext uri="{FF2B5EF4-FFF2-40B4-BE49-F238E27FC236}">
                  <a16:creationId xmlns:a16="http://schemas.microsoft.com/office/drawing/2014/main" id="{4D670E1F-61CD-8940-A898-6D5092A78BB9}"/>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24">
              <a:extLst>
                <a:ext uri="{FF2B5EF4-FFF2-40B4-BE49-F238E27FC236}">
                  <a16:creationId xmlns:a16="http://schemas.microsoft.com/office/drawing/2014/main" id="{080C64CF-0C6A-3449-9709-AE038C4A7995}"/>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25">
              <a:extLst>
                <a:ext uri="{FF2B5EF4-FFF2-40B4-BE49-F238E27FC236}">
                  <a16:creationId xmlns:a16="http://schemas.microsoft.com/office/drawing/2014/main" id="{FEC46D5B-957F-A24C-8E36-CC71F660EC8B}"/>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9058182F-7B5E-FD42-AFC6-A3848D8332AC}"/>
              </a:ext>
            </a:extLst>
          </p:cNvPr>
          <p:cNvSpPr>
            <a:spLocks noGrp="1"/>
          </p:cNvSpPr>
          <p:nvPr>
            <p:ph type="title"/>
          </p:nvPr>
        </p:nvSpPr>
        <p:spPr>
          <a:xfrm>
            <a:off x="566928" y="768096"/>
            <a:ext cx="7333488" cy="1271016"/>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FD9E4DE-75C0-C841-A68D-9D7BBAD76C5E}"/>
              </a:ext>
            </a:extLst>
          </p:cNvPr>
          <p:cNvSpPr>
            <a:spLocks noGrp="1"/>
          </p:cNvSpPr>
          <p:nvPr>
            <p:ph type="body" idx="1"/>
          </p:nvPr>
        </p:nvSpPr>
        <p:spPr>
          <a:xfrm>
            <a:off x="562149" y="2365756"/>
            <a:ext cx="52395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CB5C87F7-356E-9E43-97A0-D972B22853DA}"/>
              </a:ext>
            </a:extLst>
          </p:cNvPr>
          <p:cNvSpPr>
            <a:spLocks noGrp="1"/>
          </p:cNvSpPr>
          <p:nvPr>
            <p:ph sz="half" idx="2"/>
          </p:nvPr>
        </p:nvSpPr>
        <p:spPr>
          <a:xfrm>
            <a:off x="562149" y="3189668"/>
            <a:ext cx="5239512" cy="2571557"/>
          </a:xfrm>
        </p:spPr>
        <p:txBody>
          <a:bodyPr/>
          <a:lstStyle>
            <a:lvl1pPr>
              <a:defRPr sz="2000"/>
            </a:lvl1pPr>
            <a:lvl2pPr>
              <a:defRPr sz="1800"/>
            </a:lvl2pPr>
            <a:lvl3pPr>
              <a:defRPr sz="16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0DAB4C28-30CB-CC4E-A25E-F4FEFA49BCA5}"/>
              </a:ext>
            </a:extLst>
          </p:cNvPr>
          <p:cNvSpPr>
            <a:spLocks noGrp="1"/>
          </p:cNvSpPr>
          <p:nvPr>
            <p:ph type="body" sz="quarter" idx="3"/>
          </p:nvPr>
        </p:nvSpPr>
        <p:spPr>
          <a:xfrm>
            <a:off x="6383066" y="2365756"/>
            <a:ext cx="52395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E9ED0191-963B-1E4C-BEC5-9B42E39514A3}"/>
              </a:ext>
            </a:extLst>
          </p:cNvPr>
          <p:cNvSpPr>
            <a:spLocks noGrp="1"/>
          </p:cNvSpPr>
          <p:nvPr>
            <p:ph sz="quarter" idx="4"/>
          </p:nvPr>
        </p:nvSpPr>
        <p:spPr>
          <a:xfrm>
            <a:off x="6383066" y="3189668"/>
            <a:ext cx="5239512" cy="2571557"/>
          </a:xfrm>
        </p:spPr>
        <p:txBody>
          <a:bodyPr/>
          <a:lstStyle>
            <a:lvl1pPr>
              <a:defRPr sz="2000"/>
            </a:lvl1pPr>
            <a:lvl2pPr>
              <a:defRPr sz="1800"/>
            </a:lvl2pPr>
            <a:lvl3pPr>
              <a:defRPr sz="16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7F0E0BED-3EB7-BB4A-A556-FA967FB0115F}"/>
              </a:ext>
            </a:extLst>
          </p:cNvPr>
          <p:cNvSpPr>
            <a:spLocks noGrp="1"/>
          </p:cNvSpPr>
          <p:nvPr>
            <p:ph type="dt" sz="half" idx="10"/>
          </p:nvPr>
        </p:nvSpPr>
        <p:spPr/>
        <p:txBody>
          <a:bodyPr/>
          <a:lstStyle/>
          <a:p>
            <a:fld id="{A5B0A250-5CC0-1746-B209-08E8B0DAE6AF}" type="datetimeFigureOut">
              <a:rPr lang="en-US" smtClean="0"/>
              <a:t>2/24/2025</a:t>
            </a:fld>
            <a:endParaRPr lang="en-US" dirty="0"/>
          </a:p>
        </p:txBody>
      </p:sp>
      <p:sp>
        <p:nvSpPr>
          <p:cNvPr id="8" name="Footer Placeholder 7">
            <a:extLst>
              <a:ext uri="{FF2B5EF4-FFF2-40B4-BE49-F238E27FC236}">
                <a16:creationId xmlns:a16="http://schemas.microsoft.com/office/drawing/2014/main" id="{B6A2466A-4D90-174C-B382-AC4674D7215B}"/>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D6EADE49-8082-214B-9742-5EE8DA2E9FFE}"/>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10" name="Straight Connector 9">
            <a:extLst>
              <a:ext uri="{FF2B5EF4-FFF2-40B4-BE49-F238E27FC236}">
                <a16:creationId xmlns:a16="http://schemas.microsoft.com/office/drawing/2014/main" id="{75E39200-18D5-014B-BAB8-FF5D0BA15E0C}"/>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374380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D7DF52F6-A06E-0343-95B8-DAAC38DB4B8C}"/>
              </a:ext>
            </a:extLst>
          </p:cNvPr>
          <p:cNvGrpSpPr/>
          <p:nvPr/>
        </p:nvGrpSpPr>
        <p:grpSpPr>
          <a:xfrm>
            <a:off x="10290315" y="0"/>
            <a:ext cx="1901686" cy="6858000"/>
            <a:chOff x="10290315" y="0"/>
            <a:chExt cx="1901686" cy="6858000"/>
          </a:xfrm>
        </p:grpSpPr>
        <p:sp>
          <p:nvSpPr>
            <p:cNvPr id="16" name="Oval 15">
              <a:extLst>
                <a:ext uri="{FF2B5EF4-FFF2-40B4-BE49-F238E27FC236}">
                  <a16:creationId xmlns:a16="http://schemas.microsoft.com/office/drawing/2014/main" id="{67092C52-7052-0749-9DA0-9374DBF495AE}"/>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16">
              <a:extLst>
                <a:ext uri="{FF2B5EF4-FFF2-40B4-BE49-F238E27FC236}">
                  <a16:creationId xmlns:a16="http://schemas.microsoft.com/office/drawing/2014/main" id="{C64E1C2F-81E1-C44D-859C-946596C950F2}"/>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17">
              <a:extLst>
                <a:ext uri="{FF2B5EF4-FFF2-40B4-BE49-F238E27FC236}">
                  <a16:creationId xmlns:a16="http://schemas.microsoft.com/office/drawing/2014/main" id="{53626485-4263-0A44-9561-E278A7056C33}"/>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7D45AAB5-3CCC-DE4A-A962-3702911B55CC}"/>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8CAFB16F-8EDE-D44F-A51E-34EDC41E7404}"/>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DCD51329-732C-BB4C-98E5-715BAF9F8853}"/>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192B5D44-BC55-AF4C-984D-C8231B22F80B}"/>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DFA1E9E2-564E-7049-A22F-BB5B876BABB5}"/>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B6359D05-C08D-7747-B2FC-3F62B3357315}"/>
              </a:ext>
            </a:extLst>
          </p:cNvPr>
          <p:cNvSpPr>
            <a:spLocks noGrp="1"/>
          </p:cNvSpPr>
          <p:nvPr>
            <p:ph type="dt" sz="half" idx="10"/>
          </p:nvPr>
        </p:nvSpPr>
        <p:spPr/>
        <p:txBody>
          <a:bodyPr/>
          <a:lstStyle/>
          <a:p>
            <a:fld id="{A5B0A250-5CC0-1746-B209-08E8B0DAE6AF}" type="datetimeFigureOut">
              <a:rPr lang="en-US" smtClean="0"/>
              <a:t>2/24/2025</a:t>
            </a:fld>
            <a:endParaRPr lang="en-US" dirty="0"/>
          </a:p>
        </p:txBody>
      </p:sp>
      <p:sp>
        <p:nvSpPr>
          <p:cNvPr id="4" name="Footer Placeholder 3">
            <a:extLst>
              <a:ext uri="{FF2B5EF4-FFF2-40B4-BE49-F238E27FC236}">
                <a16:creationId xmlns:a16="http://schemas.microsoft.com/office/drawing/2014/main" id="{8E2FF615-BB08-A844-B689-BAA7C504074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563A67D-F96F-4849-8C83-49CC3A6539BB}"/>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6" name="Straight Connector 5">
            <a:extLst>
              <a:ext uri="{FF2B5EF4-FFF2-40B4-BE49-F238E27FC236}">
                <a16:creationId xmlns:a16="http://schemas.microsoft.com/office/drawing/2014/main" id="{1DCFAAB9-2B6B-8D4C-A748-433E2C393EA6}"/>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680555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798BCA70-D63D-40F6-B9B3-4E49B96E27FB}"/>
              </a:ext>
            </a:extLst>
          </p:cNvPr>
          <p:cNvSpPr>
            <a:spLocks noGrp="1"/>
          </p:cNvSpPr>
          <p:nvPr>
            <p:ph type="dt" sz="half" idx="10"/>
          </p:nvPr>
        </p:nvSpPr>
        <p:spPr/>
        <p:txBody>
          <a:bodyPr/>
          <a:lstStyle/>
          <a:p>
            <a:fld id="{A5B0A250-5CC0-1746-B209-08E8B0DAE6AF}" type="datetimeFigureOut">
              <a:rPr lang="en-US" smtClean="0"/>
              <a:pPr/>
              <a:t>2/24/2025</a:t>
            </a:fld>
            <a:endParaRPr lang="en-US" dirty="0"/>
          </a:p>
        </p:txBody>
      </p:sp>
      <p:sp>
        <p:nvSpPr>
          <p:cNvPr id="6" name="Footer Placeholder 5">
            <a:extLst>
              <a:ext uri="{FF2B5EF4-FFF2-40B4-BE49-F238E27FC236}">
                <a16:creationId xmlns:a16="http://schemas.microsoft.com/office/drawing/2014/main" id="{72F12559-BD91-4904-A24A-0CF0A2324A0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B658BB7-74A5-4A6F-A0FF-021E68F02BFF}"/>
              </a:ext>
            </a:extLst>
          </p:cNvPr>
          <p:cNvSpPr>
            <a:spLocks noGrp="1"/>
          </p:cNvSpPr>
          <p:nvPr>
            <p:ph type="sldNum" sz="quarter" idx="12"/>
          </p:nvPr>
        </p:nvSpPr>
        <p:spPr/>
        <p:txBody>
          <a:body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35750100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D0914A35-7AAF-4B42-9C68-47A633EFD9D0}"/>
              </a:ext>
            </a:extLst>
          </p:cNvPr>
          <p:cNvGrpSpPr/>
          <p:nvPr/>
        </p:nvGrpSpPr>
        <p:grpSpPr>
          <a:xfrm>
            <a:off x="10290315" y="0"/>
            <a:ext cx="1901686" cy="6858000"/>
            <a:chOff x="10290315" y="0"/>
            <a:chExt cx="1901686" cy="6858000"/>
          </a:xfrm>
        </p:grpSpPr>
        <p:sp>
          <p:nvSpPr>
            <p:cNvPr id="18" name="Freeform 17">
              <a:extLst>
                <a:ext uri="{FF2B5EF4-FFF2-40B4-BE49-F238E27FC236}">
                  <a16:creationId xmlns:a16="http://schemas.microsoft.com/office/drawing/2014/main" id="{DABCED79-0E70-FB4D-ABF2-D859BF5556E4}"/>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8364885D-A3A4-5144-AB4E-7624F27287E6}"/>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D22073D5-CC72-0549-BD26-F7AF9851BE45}"/>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1827A049-C9FD-554E-9B01-F151B0D9E86B}"/>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76832559-4D18-8744-AB91-9FCFAB732477}"/>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BF97A623-E5DC-1B44-B687-8643B9F0D741}"/>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3637BBE1-2C82-4E45-B5C5-35E07B05EA4E}"/>
              </a:ext>
            </a:extLst>
          </p:cNvPr>
          <p:cNvSpPr>
            <a:spLocks noGrp="1"/>
          </p:cNvSpPr>
          <p:nvPr>
            <p:ph type="title"/>
          </p:nvPr>
        </p:nvSpPr>
        <p:spPr>
          <a:xfrm>
            <a:off x="565151" y="764973"/>
            <a:ext cx="3609982" cy="1395043"/>
          </a:xfrm>
        </p:spPr>
        <p:txBody>
          <a:bodyPr anchor="t"/>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54201F2E-A734-364B-8A7D-990D6B8893D0}"/>
              </a:ext>
            </a:extLst>
          </p:cNvPr>
          <p:cNvSpPr>
            <a:spLocks noGrp="1"/>
          </p:cNvSpPr>
          <p:nvPr>
            <p:ph idx="1"/>
          </p:nvPr>
        </p:nvSpPr>
        <p:spPr>
          <a:xfrm>
            <a:off x="5104832" y="770890"/>
            <a:ext cx="6112517" cy="4800570"/>
          </a:xfrm>
        </p:spPr>
        <p:txBody>
          <a:bodyPr/>
          <a:lstStyle>
            <a:lvl1pPr>
              <a:defRPr sz="2800"/>
            </a:lvl1pPr>
            <a:lvl2pPr>
              <a:defRPr sz="24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D57CBAD9-5515-1748-8E77-F48160F4ED1C}"/>
              </a:ext>
            </a:extLst>
          </p:cNvPr>
          <p:cNvSpPr>
            <a:spLocks noGrp="1"/>
          </p:cNvSpPr>
          <p:nvPr>
            <p:ph type="body" sz="half" idx="2"/>
          </p:nvPr>
        </p:nvSpPr>
        <p:spPr>
          <a:xfrm>
            <a:off x="565150" y="2160016"/>
            <a:ext cx="3609983" cy="37089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A6C22B-80D4-AA42-9999-401E37B469C0}"/>
              </a:ext>
            </a:extLst>
          </p:cNvPr>
          <p:cNvSpPr>
            <a:spLocks noGrp="1"/>
          </p:cNvSpPr>
          <p:nvPr>
            <p:ph type="dt" sz="half" idx="10"/>
          </p:nvPr>
        </p:nvSpPr>
        <p:spPr/>
        <p:txBody>
          <a:bodyPr/>
          <a:lstStyle/>
          <a:p>
            <a:fld id="{A5B0A250-5CC0-1746-B209-08E8B0DAE6AF}" type="datetimeFigureOut">
              <a:rPr lang="en-US" smtClean="0"/>
              <a:t>2/24/2025</a:t>
            </a:fld>
            <a:endParaRPr lang="en-US" dirty="0"/>
          </a:p>
        </p:txBody>
      </p:sp>
      <p:sp>
        <p:nvSpPr>
          <p:cNvPr id="6" name="Footer Placeholder 5">
            <a:extLst>
              <a:ext uri="{FF2B5EF4-FFF2-40B4-BE49-F238E27FC236}">
                <a16:creationId xmlns:a16="http://schemas.microsoft.com/office/drawing/2014/main" id="{03055DE4-33E8-7F4B-9334-95EA60845C3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6470FA5-21EE-D742-8F01-C1BAE0FDB064}"/>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8" name="Straight Connector 7">
            <a:extLst>
              <a:ext uri="{FF2B5EF4-FFF2-40B4-BE49-F238E27FC236}">
                <a16:creationId xmlns:a16="http://schemas.microsoft.com/office/drawing/2014/main" id="{BEF966AA-D7DF-F84D-80D4-E216A641B005}"/>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125312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210D391A-F01E-4947-8A01-95438AA0B323}"/>
              </a:ext>
            </a:extLst>
          </p:cNvPr>
          <p:cNvGrpSpPr/>
          <p:nvPr/>
        </p:nvGrpSpPr>
        <p:grpSpPr>
          <a:xfrm>
            <a:off x="10290315" y="0"/>
            <a:ext cx="1901686" cy="6858000"/>
            <a:chOff x="10290315" y="0"/>
            <a:chExt cx="1901686" cy="6858000"/>
          </a:xfrm>
        </p:grpSpPr>
        <p:sp>
          <p:nvSpPr>
            <p:cNvPr id="17" name="Oval 16">
              <a:extLst>
                <a:ext uri="{FF2B5EF4-FFF2-40B4-BE49-F238E27FC236}">
                  <a16:creationId xmlns:a16="http://schemas.microsoft.com/office/drawing/2014/main" id="{7D499306-B4E0-064D-8F6C-96E9C4BD04DA}"/>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17">
              <a:extLst>
                <a:ext uri="{FF2B5EF4-FFF2-40B4-BE49-F238E27FC236}">
                  <a16:creationId xmlns:a16="http://schemas.microsoft.com/office/drawing/2014/main" id="{AF3D0241-0A21-8047-8CE3-B3FDD5FDF719}"/>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13083F97-6891-0447-957C-AB0834B826D2}"/>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B2EF7D75-E7C1-5147-A03B-3EC641CF3B08}"/>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A6D7CA94-94B4-C140-8C68-01C0ADFA1C71}"/>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211CD629-C318-A848-BDDE-BBA9465EBF9D}"/>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2A5AC1F8-1370-E946-977E-E4CFC6947BAB}"/>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64CEE63B-B967-0A48-9623-2203767609F4}"/>
              </a:ext>
            </a:extLst>
          </p:cNvPr>
          <p:cNvSpPr>
            <a:spLocks noGrp="1"/>
          </p:cNvSpPr>
          <p:nvPr>
            <p:ph type="title"/>
          </p:nvPr>
        </p:nvSpPr>
        <p:spPr>
          <a:xfrm>
            <a:off x="565150" y="770889"/>
            <a:ext cx="3609983" cy="1389127"/>
          </a:xfrm>
        </p:spPr>
        <p:txBody>
          <a:bodyPr anchor="t"/>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9211F680-28C8-FA44-9CD5-20709DA02EA0}"/>
              </a:ext>
            </a:extLst>
          </p:cNvPr>
          <p:cNvSpPr>
            <a:spLocks noGrp="1"/>
          </p:cNvSpPr>
          <p:nvPr>
            <p:ph type="pic" idx="1"/>
          </p:nvPr>
        </p:nvSpPr>
        <p:spPr>
          <a:xfrm>
            <a:off x="5223838" y="890816"/>
            <a:ext cx="6060136" cy="4870411"/>
          </a:xfrm>
          <a:solidFill>
            <a:schemeClr val="bg2"/>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BD507CD-197E-BB4C-83A6-DA3FC97A22C2}"/>
              </a:ext>
            </a:extLst>
          </p:cNvPr>
          <p:cNvSpPr>
            <a:spLocks noGrp="1"/>
          </p:cNvSpPr>
          <p:nvPr>
            <p:ph type="body" sz="half" idx="2"/>
          </p:nvPr>
        </p:nvSpPr>
        <p:spPr>
          <a:xfrm>
            <a:off x="565150" y="2160016"/>
            <a:ext cx="3609983" cy="360121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59E00AC-DF6C-D548-8A06-D6269BDB0A41}"/>
              </a:ext>
            </a:extLst>
          </p:cNvPr>
          <p:cNvSpPr>
            <a:spLocks noGrp="1"/>
          </p:cNvSpPr>
          <p:nvPr>
            <p:ph type="dt" sz="half" idx="10"/>
          </p:nvPr>
        </p:nvSpPr>
        <p:spPr/>
        <p:txBody>
          <a:bodyPr/>
          <a:lstStyle/>
          <a:p>
            <a:fld id="{A5B0A250-5CC0-1746-B209-08E8B0DAE6AF}" type="datetimeFigureOut">
              <a:rPr lang="en-US" smtClean="0"/>
              <a:t>2/24/2025</a:t>
            </a:fld>
            <a:endParaRPr lang="en-US" dirty="0"/>
          </a:p>
        </p:txBody>
      </p:sp>
      <p:sp>
        <p:nvSpPr>
          <p:cNvPr id="6" name="Footer Placeholder 5">
            <a:extLst>
              <a:ext uri="{FF2B5EF4-FFF2-40B4-BE49-F238E27FC236}">
                <a16:creationId xmlns:a16="http://schemas.microsoft.com/office/drawing/2014/main" id="{F8ED113B-57D4-9A4F-BFE0-2A3963B425A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20D9954-FA18-8948-AA52-21CED059476D}"/>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8" name="Straight Connector 7">
            <a:extLst>
              <a:ext uri="{FF2B5EF4-FFF2-40B4-BE49-F238E27FC236}">
                <a16:creationId xmlns:a16="http://schemas.microsoft.com/office/drawing/2014/main" id="{5E3EB25D-2379-5040-B990-1C99B0B7D931}"/>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89669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7ED46EE4-CE67-DD46-A751-9FEA049A22B8}"/>
              </a:ext>
            </a:extLst>
          </p:cNvPr>
          <p:cNvGrpSpPr/>
          <p:nvPr/>
        </p:nvGrpSpPr>
        <p:grpSpPr>
          <a:xfrm>
            <a:off x="8928528" y="0"/>
            <a:ext cx="3263472" cy="6858000"/>
            <a:chOff x="8928528" y="0"/>
            <a:chExt cx="3263472" cy="6858000"/>
          </a:xfrm>
        </p:grpSpPr>
        <p:sp>
          <p:nvSpPr>
            <p:cNvPr id="23" name="Oval 22">
              <a:extLst>
                <a:ext uri="{FF2B5EF4-FFF2-40B4-BE49-F238E27FC236}">
                  <a16:creationId xmlns:a16="http://schemas.microsoft.com/office/drawing/2014/main" id="{955C5B70-D34F-8A49-B220-808CE2BBB7F3}"/>
                </a:ext>
              </a:extLst>
            </p:cNvPr>
            <p:cNvSpPr/>
            <p:nvPr/>
          </p:nvSpPr>
          <p:spPr>
            <a:xfrm>
              <a:off x="8928528" y="491812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23">
              <a:extLst>
                <a:ext uri="{FF2B5EF4-FFF2-40B4-BE49-F238E27FC236}">
                  <a16:creationId xmlns:a16="http://schemas.microsoft.com/office/drawing/2014/main" id="{4BBFE624-6DBD-8541-B43B-180C0AFA21F0}"/>
                </a:ext>
              </a:extLst>
            </p:cNvPr>
            <p:cNvSpPr/>
            <p:nvPr/>
          </p:nvSpPr>
          <p:spPr>
            <a:xfrm>
              <a:off x="8928528" y="0"/>
              <a:ext cx="1130724" cy="565573"/>
            </a:xfrm>
            <a:custGeom>
              <a:avLst/>
              <a:gdLst>
                <a:gd name="connsiteX0" fmla="*/ 22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2"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24">
              <a:extLst>
                <a:ext uri="{FF2B5EF4-FFF2-40B4-BE49-F238E27FC236}">
                  <a16:creationId xmlns:a16="http://schemas.microsoft.com/office/drawing/2014/main" id="{6E01AC23-2120-A542-B140-5A29AA27A2C8}"/>
                </a:ext>
              </a:extLst>
            </p:cNvPr>
            <p:cNvSpPr/>
            <p:nvPr/>
          </p:nvSpPr>
          <p:spPr>
            <a:xfrm>
              <a:off x="10291391" y="6292417"/>
              <a:ext cx="1130724" cy="565583"/>
            </a:xfrm>
            <a:custGeom>
              <a:avLst/>
              <a:gdLst>
                <a:gd name="connsiteX0" fmla="*/ 565362 w 1130724"/>
                <a:gd name="connsiteY0" fmla="*/ 0 h 565583"/>
                <a:gd name="connsiteX1" fmla="*/ 1130724 w 1130724"/>
                <a:gd name="connsiteY1" fmla="*/ 565362 h 565583"/>
                <a:gd name="connsiteX2" fmla="*/ 1130702 w 1130724"/>
                <a:gd name="connsiteY2" fmla="*/ 565583 h 565583"/>
                <a:gd name="connsiteX3" fmla="*/ 22 w 1130724"/>
                <a:gd name="connsiteY3" fmla="*/ 565583 h 565583"/>
                <a:gd name="connsiteX4" fmla="*/ 0 w 1130724"/>
                <a:gd name="connsiteY4" fmla="*/ 565362 h 565583"/>
                <a:gd name="connsiteX5" fmla="*/ 565362 w 1130724"/>
                <a:gd name="connsiteY5" fmla="*/ 0 h 565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83">
                  <a:moveTo>
                    <a:pt x="565362" y="0"/>
                  </a:moveTo>
                  <a:cubicBezTo>
                    <a:pt x="877603" y="0"/>
                    <a:pt x="1130724" y="253121"/>
                    <a:pt x="1130724" y="565362"/>
                  </a:cubicBezTo>
                  <a:lnTo>
                    <a:pt x="1130702" y="565583"/>
                  </a:lnTo>
                  <a:lnTo>
                    <a:pt x="22" y="565583"/>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Oval 25">
              <a:extLst>
                <a:ext uri="{FF2B5EF4-FFF2-40B4-BE49-F238E27FC236}">
                  <a16:creationId xmlns:a16="http://schemas.microsoft.com/office/drawing/2014/main" id="{154689C0-9C35-9B4D-906B-DA287DA55A38}"/>
                </a:ext>
              </a:extLst>
            </p:cNvPr>
            <p:cNvSpPr/>
            <p:nvPr/>
          </p:nvSpPr>
          <p:spPr>
            <a:xfrm>
              <a:off x="10291392"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696570F0-11E0-6147-9053-E3A4B5DBA0E4}"/>
                </a:ext>
              </a:extLst>
            </p:cNvPr>
            <p:cNvSpPr/>
            <p:nvPr/>
          </p:nvSpPr>
          <p:spPr>
            <a:xfrm>
              <a:off x="10291392" y="2177876"/>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9BDD97F6-A366-B54A-B889-42E97AFEDE37}"/>
                </a:ext>
              </a:extLst>
            </p:cNvPr>
            <p:cNvSpPr/>
            <p:nvPr/>
          </p:nvSpPr>
          <p:spPr>
            <a:xfrm>
              <a:off x="10291392" y="806363"/>
              <a:ext cx="1130724" cy="113072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28">
              <a:extLst>
                <a:ext uri="{FF2B5EF4-FFF2-40B4-BE49-F238E27FC236}">
                  <a16:creationId xmlns:a16="http://schemas.microsoft.com/office/drawing/2014/main" id="{58E853BC-EE80-374B-B823-8D51A948C4CF}"/>
                </a:ext>
              </a:extLst>
            </p:cNvPr>
            <p:cNvSpPr/>
            <p:nvPr/>
          </p:nvSpPr>
          <p:spPr>
            <a:xfrm>
              <a:off x="10291392"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29">
              <a:extLst>
                <a:ext uri="{FF2B5EF4-FFF2-40B4-BE49-F238E27FC236}">
                  <a16:creationId xmlns:a16="http://schemas.microsoft.com/office/drawing/2014/main" id="{4B5B70B1-649D-9848-B5D4-6DE04D55F5F0}"/>
                </a:ext>
              </a:extLst>
            </p:cNvPr>
            <p:cNvSpPr/>
            <p:nvPr/>
          </p:nvSpPr>
          <p:spPr>
            <a:xfrm>
              <a:off x="11654256" y="6295201"/>
              <a:ext cx="537744" cy="562799"/>
            </a:xfrm>
            <a:custGeom>
              <a:avLst/>
              <a:gdLst>
                <a:gd name="connsiteX0" fmla="*/ 537744 w 537744"/>
                <a:gd name="connsiteY0" fmla="*/ 0 h 562799"/>
                <a:gd name="connsiteX1" fmla="*/ 537744 w 537744"/>
                <a:gd name="connsiteY1" fmla="*/ 562799 h 562799"/>
                <a:gd name="connsiteX2" fmla="*/ 22 w 537744"/>
                <a:gd name="connsiteY2" fmla="*/ 562799 h 562799"/>
                <a:gd name="connsiteX3" fmla="*/ 0 w 537744"/>
                <a:gd name="connsiteY3" fmla="*/ 562578 h 562799"/>
                <a:gd name="connsiteX4" fmla="*/ 451422 w 537744"/>
                <a:gd name="connsiteY4" fmla="*/ 8702 h 562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99">
                  <a:moveTo>
                    <a:pt x="537744" y="0"/>
                  </a:moveTo>
                  <a:lnTo>
                    <a:pt x="537744" y="562799"/>
                  </a:lnTo>
                  <a:lnTo>
                    <a:pt x="22" y="562799"/>
                  </a:lnTo>
                  <a:lnTo>
                    <a:pt x="0" y="562578"/>
                  </a:ln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30">
              <a:extLst>
                <a:ext uri="{FF2B5EF4-FFF2-40B4-BE49-F238E27FC236}">
                  <a16:creationId xmlns:a16="http://schemas.microsoft.com/office/drawing/2014/main" id="{46A2092A-2157-0A49-937F-BBAE14687DE7}"/>
                </a:ext>
              </a:extLst>
            </p:cNvPr>
            <p:cNvSpPr/>
            <p:nvPr/>
          </p:nvSpPr>
          <p:spPr>
            <a:xfrm>
              <a:off x="11654256" y="4923687"/>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31">
              <a:extLst>
                <a:ext uri="{FF2B5EF4-FFF2-40B4-BE49-F238E27FC236}">
                  <a16:creationId xmlns:a16="http://schemas.microsoft.com/office/drawing/2014/main" id="{F092371E-D526-AF43-816F-F7AEBA9FF166}"/>
                </a:ext>
              </a:extLst>
            </p:cNvPr>
            <p:cNvSpPr/>
            <p:nvPr/>
          </p:nvSpPr>
          <p:spPr>
            <a:xfrm>
              <a:off x="11654256" y="3552173"/>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32">
              <a:extLst>
                <a:ext uri="{FF2B5EF4-FFF2-40B4-BE49-F238E27FC236}">
                  <a16:creationId xmlns:a16="http://schemas.microsoft.com/office/drawing/2014/main" id="{06995714-B51E-E84A-9FD5-3AD33004E517}"/>
                </a:ext>
              </a:extLst>
            </p:cNvPr>
            <p:cNvSpPr/>
            <p:nvPr/>
          </p:nvSpPr>
          <p:spPr>
            <a:xfrm>
              <a:off x="11654256" y="2180659"/>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33">
              <a:extLst>
                <a:ext uri="{FF2B5EF4-FFF2-40B4-BE49-F238E27FC236}">
                  <a16:creationId xmlns:a16="http://schemas.microsoft.com/office/drawing/2014/main" id="{0FDB0CC5-76AA-6E44-8376-4EE649C1DE42}"/>
                </a:ext>
              </a:extLst>
            </p:cNvPr>
            <p:cNvSpPr/>
            <p:nvPr/>
          </p:nvSpPr>
          <p:spPr>
            <a:xfrm>
              <a:off x="11654256" y="809146"/>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34">
              <a:extLst>
                <a:ext uri="{FF2B5EF4-FFF2-40B4-BE49-F238E27FC236}">
                  <a16:creationId xmlns:a16="http://schemas.microsoft.com/office/drawing/2014/main" id="{3D981F0B-8982-1C45-8D7C-30E744003823}"/>
                </a:ext>
              </a:extLst>
            </p:cNvPr>
            <p:cNvSpPr/>
            <p:nvPr/>
          </p:nvSpPr>
          <p:spPr>
            <a:xfrm>
              <a:off x="11654256" y="0"/>
              <a:ext cx="537744" cy="562788"/>
            </a:xfrm>
            <a:custGeom>
              <a:avLst/>
              <a:gdLst>
                <a:gd name="connsiteX0" fmla="*/ 21 w 537744"/>
                <a:gd name="connsiteY0" fmla="*/ 0 h 562788"/>
                <a:gd name="connsiteX1" fmla="*/ 537744 w 537744"/>
                <a:gd name="connsiteY1" fmla="*/ 0 h 562788"/>
                <a:gd name="connsiteX2" fmla="*/ 537744 w 537744"/>
                <a:gd name="connsiteY2" fmla="*/ 562788 h 562788"/>
                <a:gd name="connsiteX3" fmla="*/ 451422 w 537744"/>
                <a:gd name="connsiteY3" fmla="*/ 554086 h 562788"/>
                <a:gd name="connsiteX4" fmla="*/ 0 w 537744"/>
                <a:gd name="connsiteY4" fmla="*/ 211 h 562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88">
                  <a:moveTo>
                    <a:pt x="21" y="0"/>
                  </a:moveTo>
                  <a:lnTo>
                    <a:pt x="537744" y="0"/>
                  </a:lnTo>
                  <a:lnTo>
                    <a:pt x="537744" y="562788"/>
                  </a:lnTo>
                  <a:lnTo>
                    <a:pt x="451422" y="554086"/>
                  </a:lnTo>
                  <a:cubicBezTo>
                    <a:pt x="193796" y="501368"/>
                    <a:pt x="0" y="273421"/>
                    <a:pt x="0" y="21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DF76EEB7-1E87-0447-8CD6-DD220CF4EE59}"/>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BA8AE526-3A03-9B41-8C9F-27156E701CF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CD08D72-182D-C947-B3F7-B74948D0849B}"/>
              </a:ext>
            </a:extLst>
          </p:cNvPr>
          <p:cNvSpPr>
            <a:spLocks noGrp="1"/>
          </p:cNvSpPr>
          <p:nvPr>
            <p:ph type="dt" sz="half" idx="10"/>
          </p:nvPr>
        </p:nvSpPr>
        <p:spPr/>
        <p:txBody>
          <a:bodyPr/>
          <a:lstStyle/>
          <a:p>
            <a:fld id="{A5B0A250-5CC0-1746-B209-08E8B0DAE6AF}" type="datetimeFigureOut">
              <a:rPr lang="en-US" smtClean="0"/>
              <a:t>2/24/2025</a:t>
            </a:fld>
            <a:endParaRPr lang="en-US" dirty="0"/>
          </a:p>
        </p:txBody>
      </p:sp>
      <p:sp>
        <p:nvSpPr>
          <p:cNvPr id="5" name="Footer Placeholder 4">
            <a:extLst>
              <a:ext uri="{FF2B5EF4-FFF2-40B4-BE49-F238E27FC236}">
                <a16:creationId xmlns:a16="http://schemas.microsoft.com/office/drawing/2014/main" id="{B076E396-D059-AF4D-A1D9-C1347978AAD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F8845B6-87C0-2F4A-8146-00E911CDF70D}"/>
              </a:ext>
            </a:extLst>
          </p:cNvPr>
          <p:cNvSpPr>
            <a:spLocks noGrp="1"/>
          </p:cNvSpPr>
          <p:nvPr>
            <p:ph type="sldNum" sz="quarter" idx="12"/>
          </p:nvPr>
        </p:nvSpPr>
        <p:spPr>
          <a:xfrm>
            <a:off x="7086480" y="6141085"/>
            <a:ext cx="813816" cy="365125"/>
          </a:xfrm>
        </p:spPr>
        <p:txBody>
          <a:bodyPr/>
          <a:lstStyle/>
          <a:p>
            <a:fld id="{49ABCAEC-7D34-E549-A96E-FCEDAADBE4B0}" type="slidenum">
              <a:rPr lang="en-US" smtClean="0"/>
              <a:t>‹#›</a:t>
            </a:fld>
            <a:endParaRPr lang="en-US"/>
          </a:p>
        </p:txBody>
      </p:sp>
      <p:cxnSp>
        <p:nvCxnSpPr>
          <p:cNvPr id="7" name="Straight Connector 6">
            <a:extLst>
              <a:ext uri="{FF2B5EF4-FFF2-40B4-BE49-F238E27FC236}">
                <a16:creationId xmlns:a16="http://schemas.microsoft.com/office/drawing/2014/main" id="{A78A912D-4325-C449-BF2E-F331A221C695}"/>
              </a:ext>
            </a:extLst>
          </p:cNvPr>
          <p:cNvCxnSpPr>
            <a:cxnSpLocks/>
          </p:cNvCxnSpPr>
          <p:nvPr/>
        </p:nvCxnSpPr>
        <p:spPr>
          <a:xfrm>
            <a:off x="565150" y="6087110"/>
            <a:ext cx="7335146"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888915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C3803ECC-8207-244B-8051-94AA5304EDD9}"/>
              </a:ext>
            </a:extLst>
          </p:cNvPr>
          <p:cNvGrpSpPr/>
          <p:nvPr/>
        </p:nvGrpSpPr>
        <p:grpSpPr>
          <a:xfrm>
            <a:off x="10290315" y="0"/>
            <a:ext cx="1901686" cy="6858000"/>
            <a:chOff x="10290315" y="0"/>
            <a:chExt cx="1901686" cy="6858000"/>
          </a:xfrm>
        </p:grpSpPr>
        <p:sp>
          <p:nvSpPr>
            <p:cNvPr id="17" name="Freeform 16">
              <a:extLst>
                <a:ext uri="{FF2B5EF4-FFF2-40B4-BE49-F238E27FC236}">
                  <a16:creationId xmlns:a16="http://schemas.microsoft.com/office/drawing/2014/main" id="{CF2E8536-821C-3846-A152-2001B7BA4BC9}"/>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17">
              <a:extLst>
                <a:ext uri="{FF2B5EF4-FFF2-40B4-BE49-F238E27FC236}">
                  <a16:creationId xmlns:a16="http://schemas.microsoft.com/office/drawing/2014/main" id="{57A02781-FFB4-C04E-97FB-78D26A9E8F1C}"/>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14C29607-37D2-7A4B-98E2-2C851CD6776C}"/>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D12FC7BA-80CC-1C4E-B268-B3EEA08137F1}"/>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BEBC8FB1-96B9-D84A-BD2A-BC8410EBE012}"/>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5A8455B4-A778-B44D-A7E8-C45A4846D9F7}"/>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Vertical Title 1">
            <a:extLst>
              <a:ext uri="{FF2B5EF4-FFF2-40B4-BE49-F238E27FC236}">
                <a16:creationId xmlns:a16="http://schemas.microsoft.com/office/drawing/2014/main" id="{B0407CCA-80EF-2B45-8F8C-7D5796A61BC0}"/>
              </a:ext>
            </a:extLst>
          </p:cNvPr>
          <p:cNvSpPr>
            <a:spLocks noGrp="1"/>
          </p:cNvSpPr>
          <p:nvPr>
            <p:ph type="title" orient="vert"/>
          </p:nvPr>
        </p:nvSpPr>
        <p:spPr>
          <a:xfrm>
            <a:off x="8950095" y="976630"/>
            <a:ext cx="2268507" cy="478459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BAA221C3-F2D3-FC4F-938B-4C4CAC7370B1}"/>
              </a:ext>
            </a:extLst>
          </p:cNvPr>
          <p:cNvSpPr>
            <a:spLocks noGrp="1"/>
          </p:cNvSpPr>
          <p:nvPr>
            <p:ph type="body" orient="vert" idx="1"/>
          </p:nvPr>
        </p:nvSpPr>
        <p:spPr>
          <a:xfrm>
            <a:off x="565150" y="976630"/>
            <a:ext cx="8264057" cy="478459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B061B46-3E9A-AC48-8C84-5B46EA1EC583}"/>
              </a:ext>
            </a:extLst>
          </p:cNvPr>
          <p:cNvSpPr>
            <a:spLocks noGrp="1"/>
          </p:cNvSpPr>
          <p:nvPr>
            <p:ph type="dt" sz="half" idx="10"/>
          </p:nvPr>
        </p:nvSpPr>
        <p:spPr/>
        <p:txBody>
          <a:bodyPr/>
          <a:lstStyle/>
          <a:p>
            <a:fld id="{A5B0A250-5CC0-1746-B209-08E8B0DAE6AF}" type="datetimeFigureOut">
              <a:rPr lang="en-US" smtClean="0"/>
              <a:t>2/24/2025</a:t>
            </a:fld>
            <a:endParaRPr lang="en-US"/>
          </a:p>
        </p:txBody>
      </p:sp>
      <p:sp>
        <p:nvSpPr>
          <p:cNvPr id="5" name="Footer Placeholder 4">
            <a:extLst>
              <a:ext uri="{FF2B5EF4-FFF2-40B4-BE49-F238E27FC236}">
                <a16:creationId xmlns:a16="http://schemas.microsoft.com/office/drawing/2014/main" id="{369F8F49-5859-714C-8EE1-61A74F324EC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2B6F69-3FFA-D94F-BA99-873D36F7F69D}"/>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7" name="Straight Connector 6">
            <a:extLst>
              <a:ext uri="{FF2B5EF4-FFF2-40B4-BE49-F238E27FC236}">
                <a16:creationId xmlns:a16="http://schemas.microsoft.com/office/drawing/2014/main" id="{C31B40EC-87DB-A64F-9D4B-98A86F7CEFFF}"/>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044620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70D98E2-86CE-4D4F-9F8F-17C83D19A271}"/>
              </a:ext>
            </a:extLst>
          </p:cNvPr>
          <p:cNvSpPr>
            <a:spLocks noGrp="1"/>
          </p:cNvSpPr>
          <p:nvPr>
            <p:ph type="title"/>
          </p:nvPr>
        </p:nvSpPr>
        <p:spPr>
          <a:xfrm>
            <a:off x="565150" y="770890"/>
            <a:ext cx="7335835" cy="1268984"/>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8804B4F2-48A4-A140-B59B-7A2ED9FD4653}"/>
              </a:ext>
            </a:extLst>
          </p:cNvPr>
          <p:cNvSpPr>
            <a:spLocks noGrp="1"/>
          </p:cNvSpPr>
          <p:nvPr>
            <p:ph type="body" idx="1"/>
          </p:nvPr>
        </p:nvSpPr>
        <p:spPr>
          <a:xfrm>
            <a:off x="565150" y="2160016"/>
            <a:ext cx="7335835" cy="360121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FCF4A7E-D5FF-BF48-8E01-8F46150ABFD5}"/>
              </a:ext>
            </a:extLst>
          </p:cNvPr>
          <p:cNvSpPr>
            <a:spLocks noGrp="1"/>
          </p:cNvSpPr>
          <p:nvPr>
            <p:ph type="dt" sz="half" idx="2"/>
          </p:nvPr>
        </p:nvSpPr>
        <p:spPr>
          <a:xfrm>
            <a:off x="566928" y="457200"/>
            <a:ext cx="3608205" cy="365125"/>
          </a:xfrm>
          <a:prstGeom prst="rect">
            <a:avLst/>
          </a:prstGeom>
        </p:spPr>
        <p:txBody>
          <a:bodyPr vert="horz" lIns="91440" tIns="45720" rIns="91440" bIns="45720" rtlCol="0" anchor="ctr"/>
          <a:lstStyle>
            <a:lvl1pPr algn="l">
              <a:defRPr sz="1050" b="0" i="0">
                <a:solidFill>
                  <a:schemeClr val="tx1">
                    <a:tint val="75000"/>
                  </a:schemeClr>
                </a:solidFill>
                <a:latin typeface="+mn-lt"/>
              </a:defRPr>
            </a:lvl1pPr>
          </a:lstStyle>
          <a:p>
            <a:fld id="{A5B0A250-5CC0-1746-B209-08E8B0DAE6AF}" type="datetimeFigureOut">
              <a:rPr lang="en-US" smtClean="0"/>
              <a:pPr/>
              <a:t>2/24/2025</a:t>
            </a:fld>
            <a:endParaRPr lang="en-US" dirty="0"/>
          </a:p>
        </p:txBody>
      </p:sp>
      <p:sp>
        <p:nvSpPr>
          <p:cNvPr id="5" name="Footer Placeholder 4">
            <a:extLst>
              <a:ext uri="{FF2B5EF4-FFF2-40B4-BE49-F238E27FC236}">
                <a16:creationId xmlns:a16="http://schemas.microsoft.com/office/drawing/2014/main" id="{CA131757-5039-BF46-B47A-50DA8FFBC078}"/>
              </a:ext>
            </a:extLst>
          </p:cNvPr>
          <p:cNvSpPr>
            <a:spLocks noGrp="1"/>
          </p:cNvSpPr>
          <p:nvPr>
            <p:ph type="ftr" sz="quarter" idx="3"/>
          </p:nvPr>
        </p:nvSpPr>
        <p:spPr>
          <a:xfrm>
            <a:off x="565150" y="6141085"/>
            <a:ext cx="3608205" cy="365125"/>
          </a:xfrm>
          <a:prstGeom prst="rect">
            <a:avLst/>
          </a:prstGeom>
        </p:spPr>
        <p:txBody>
          <a:bodyPr vert="horz" lIns="91440" tIns="45720" rIns="91440" bIns="45720" rtlCol="0" anchor="ctr"/>
          <a:lstStyle>
            <a:lvl1pPr algn="l">
              <a:defRPr sz="1050" b="0" i="0">
                <a:solidFill>
                  <a:schemeClr val="tx1">
                    <a:tint val="75000"/>
                  </a:schemeClr>
                </a:solidFill>
                <a:latin typeface="+mn-lt"/>
              </a:defRPr>
            </a:lvl1pPr>
          </a:lstStyle>
          <a:p>
            <a:endParaRPr lang="en-US" dirty="0"/>
          </a:p>
        </p:txBody>
      </p:sp>
      <p:sp>
        <p:nvSpPr>
          <p:cNvPr id="6" name="Slide Number Placeholder 5">
            <a:extLst>
              <a:ext uri="{FF2B5EF4-FFF2-40B4-BE49-F238E27FC236}">
                <a16:creationId xmlns:a16="http://schemas.microsoft.com/office/drawing/2014/main" id="{AA83FD16-4337-B940-905E-D20A26FD483A}"/>
              </a:ext>
            </a:extLst>
          </p:cNvPr>
          <p:cNvSpPr>
            <a:spLocks noGrp="1"/>
          </p:cNvSpPr>
          <p:nvPr>
            <p:ph type="sldNum" sz="quarter" idx="4"/>
          </p:nvPr>
        </p:nvSpPr>
        <p:spPr>
          <a:xfrm>
            <a:off x="10809678" y="6141085"/>
            <a:ext cx="813816" cy="365125"/>
          </a:xfrm>
          <a:prstGeom prst="rect">
            <a:avLst/>
          </a:prstGeom>
        </p:spPr>
        <p:txBody>
          <a:bodyPr vert="horz" lIns="91440" tIns="45720" rIns="91440" bIns="45720" rtlCol="0" anchor="ctr"/>
          <a:lstStyle>
            <a:lvl1pPr algn="r">
              <a:defRPr sz="1050" b="0" i="0">
                <a:solidFill>
                  <a:schemeClr val="tx1">
                    <a:tint val="75000"/>
                  </a:schemeClr>
                </a:solidFill>
                <a:latin typeface="+mn-lt"/>
              </a:defRPr>
            </a:lvl1p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3478956115"/>
      </p:ext>
    </p:extLst>
  </p:cSld>
  <p:clrMap bg1="lt1" tx1="dk1" bg2="lt2" tx2="dk2" accent1="accent1" accent2="accent2" accent3="accent3" accent4="accent4" accent5="accent5" accent6="accent6" hlink="hlink" folHlink="folHlink"/>
  <p:sldLayoutIdLst>
    <p:sldLayoutId id="2147483779" r:id="rId1"/>
    <p:sldLayoutId id="2147483780" r:id="rId2"/>
    <p:sldLayoutId id="2147483781" r:id="rId3"/>
    <p:sldLayoutId id="2147483782" r:id="rId4"/>
    <p:sldLayoutId id="2147483783" r:id="rId5"/>
    <p:sldLayoutId id="2147483777" r:id="rId6"/>
    <p:sldLayoutId id="2147483773" r:id="rId7"/>
    <p:sldLayoutId id="2147483774" r:id="rId8"/>
    <p:sldLayoutId id="2147483775" r:id="rId9"/>
    <p:sldLayoutId id="2147483776" r:id="rId10"/>
    <p:sldLayoutId id="2147483778" r:id="rId11"/>
  </p:sldLayoutIdLst>
  <p:txStyles>
    <p:titleStyle>
      <a:lvl1pPr algn="l" defTabSz="914400" rtl="0" eaLnBrk="1" latinLnBrk="0" hangingPunct="1">
        <a:lnSpc>
          <a:spcPct val="100000"/>
        </a:lnSpc>
        <a:spcBef>
          <a:spcPct val="0"/>
        </a:spcBef>
        <a:buNone/>
        <a:defRPr sz="4000" b="1" i="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900"/>
        </a:spcBef>
        <a:buFont typeface="Arial" panose="020B0604020202020204" pitchFamily="34" charset="0"/>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900"/>
        </a:spcBef>
        <a:buFont typeface="Arial" panose="020B0604020202020204" pitchFamily="34" charset="0"/>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900"/>
        </a:spcBef>
        <a:buFont typeface="Arial" panose="020B0604020202020204" pitchFamily="34" charset="0"/>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900"/>
        </a:spcBef>
        <a:buFont typeface="Arial" panose="020B0604020202020204" pitchFamily="34" charset="0"/>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900"/>
        </a:spcBef>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ceur-w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8" name="Group 17">
            <a:extLst>
              <a:ext uri="{FF2B5EF4-FFF2-40B4-BE49-F238E27FC236}">
                <a16:creationId xmlns:a16="http://schemas.microsoft.com/office/drawing/2014/main" id="{F0CAFDA3-320A-C24D-A7A1-20C1267EC98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928528" y="0"/>
            <a:ext cx="3263472" cy="6858000"/>
            <a:chOff x="8928528" y="0"/>
            <a:chExt cx="3263472" cy="6858000"/>
          </a:xfrm>
        </p:grpSpPr>
        <p:sp>
          <p:nvSpPr>
            <p:cNvPr id="19" name="Oval 18">
              <a:extLst>
                <a:ext uri="{FF2B5EF4-FFF2-40B4-BE49-F238E27FC236}">
                  <a16:creationId xmlns:a16="http://schemas.microsoft.com/office/drawing/2014/main" id="{D2411669-6E2C-2243-99CD-6BC9D724FA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8528"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23">
              <a:extLst>
                <a:ext uri="{FF2B5EF4-FFF2-40B4-BE49-F238E27FC236}">
                  <a16:creationId xmlns:a16="http://schemas.microsoft.com/office/drawing/2014/main" id="{C4E0C522-0F40-ED44-A700-F1BCD1CF74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8528" y="0"/>
              <a:ext cx="1130724" cy="565573"/>
            </a:xfrm>
            <a:custGeom>
              <a:avLst/>
              <a:gdLst>
                <a:gd name="connsiteX0" fmla="*/ 22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2"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4">
              <a:extLst>
                <a:ext uri="{FF2B5EF4-FFF2-40B4-BE49-F238E27FC236}">
                  <a16:creationId xmlns:a16="http://schemas.microsoft.com/office/drawing/2014/main" id="{B79B4380-CBEC-C341-A10E-5EF9A8597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1" y="6292417"/>
              <a:ext cx="1130724" cy="565583"/>
            </a:xfrm>
            <a:custGeom>
              <a:avLst/>
              <a:gdLst>
                <a:gd name="connsiteX0" fmla="*/ 565362 w 1130724"/>
                <a:gd name="connsiteY0" fmla="*/ 0 h 565583"/>
                <a:gd name="connsiteX1" fmla="*/ 1130724 w 1130724"/>
                <a:gd name="connsiteY1" fmla="*/ 565362 h 565583"/>
                <a:gd name="connsiteX2" fmla="*/ 1130702 w 1130724"/>
                <a:gd name="connsiteY2" fmla="*/ 565583 h 565583"/>
                <a:gd name="connsiteX3" fmla="*/ 22 w 1130724"/>
                <a:gd name="connsiteY3" fmla="*/ 565583 h 565583"/>
                <a:gd name="connsiteX4" fmla="*/ 0 w 1130724"/>
                <a:gd name="connsiteY4" fmla="*/ 565362 h 565583"/>
                <a:gd name="connsiteX5" fmla="*/ 565362 w 1130724"/>
                <a:gd name="connsiteY5" fmla="*/ 0 h 565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83">
                  <a:moveTo>
                    <a:pt x="565362" y="0"/>
                  </a:moveTo>
                  <a:cubicBezTo>
                    <a:pt x="877603" y="0"/>
                    <a:pt x="1130724" y="253121"/>
                    <a:pt x="1130724" y="565362"/>
                  </a:cubicBezTo>
                  <a:lnTo>
                    <a:pt x="1130702" y="565583"/>
                  </a:lnTo>
                  <a:lnTo>
                    <a:pt x="22" y="565583"/>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Oval 21">
              <a:extLst>
                <a:ext uri="{FF2B5EF4-FFF2-40B4-BE49-F238E27FC236}">
                  <a16:creationId xmlns:a16="http://schemas.microsoft.com/office/drawing/2014/main" id="{F04AD70E-5490-4C4E-A05D-D67949C51A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128A8883-9F24-0047-92B7-45B3D2E7D9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2177876"/>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23">
              <a:extLst>
                <a:ext uri="{FF2B5EF4-FFF2-40B4-BE49-F238E27FC236}">
                  <a16:creationId xmlns:a16="http://schemas.microsoft.com/office/drawing/2014/main" id="{AAC3A3BB-FD2C-FB44-9478-FA87EF229D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806363"/>
              <a:ext cx="1130724" cy="113072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28">
              <a:extLst>
                <a:ext uri="{FF2B5EF4-FFF2-40B4-BE49-F238E27FC236}">
                  <a16:creationId xmlns:a16="http://schemas.microsoft.com/office/drawing/2014/main" id="{BF46B3B1-E981-BB40-B916-51A6D38519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29">
              <a:extLst>
                <a:ext uri="{FF2B5EF4-FFF2-40B4-BE49-F238E27FC236}">
                  <a16:creationId xmlns:a16="http://schemas.microsoft.com/office/drawing/2014/main" id="{EA7DAE92-7D6B-B042-83BE-047C8EC322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6295201"/>
              <a:ext cx="537744" cy="562799"/>
            </a:xfrm>
            <a:custGeom>
              <a:avLst/>
              <a:gdLst>
                <a:gd name="connsiteX0" fmla="*/ 537744 w 537744"/>
                <a:gd name="connsiteY0" fmla="*/ 0 h 562799"/>
                <a:gd name="connsiteX1" fmla="*/ 537744 w 537744"/>
                <a:gd name="connsiteY1" fmla="*/ 562799 h 562799"/>
                <a:gd name="connsiteX2" fmla="*/ 22 w 537744"/>
                <a:gd name="connsiteY2" fmla="*/ 562799 h 562799"/>
                <a:gd name="connsiteX3" fmla="*/ 0 w 537744"/>
                <a:gd name="connsiteY3" fmla="*/ 562578 h 562799"/>
                <a:gd name="connsiteX4" fmla="*/ 451422 w 537744"/>
                <a:gd name="connsiteY4" fmla="*/ 8702 h 562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99">
                  <a:moveTo>
                    <a:pt x="537744" y="0"/>
                  </a:moveTo>
                  <a:lnTo>
                    <a:pt x="537744" y="562799"/>
                  </a:lnTo>
                  <a:lnTo>
                    <a:pt x="22" y="562799"/>
                  </a:lnTo>
                  <a:lnTo>
                    <a:pt x="0" y="562578"/>
                  </a:ln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30">
              <a:extLst>
                <a:ext uri="{FF2B5EF4-FFF2-40B4-BE49-F238E27FC236}">
                  <a16:creationId xmlns:a16="http://schemas.microsoft.com/office/drawing/2014/main" id="{06AADCE6-4277-EA49-AF23-63B53CA677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4923687"/>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31">
              <a:extLst>
                <a:ext uri="{FF2B5EF4-FFF2-40B4-BE49-F238E27FC236}">
                  <a16:creationId xmlns:a16="http://schemas.microsoft.com/office/drawing/2014/main" id="{58CEA343-047B-DF4E-A7A8-881C7740E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3552173"/>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32">
              <a:extLst>
                <a:ext uri="{FF2B5EF4-FFF2-40B4-BE49-F238E27FC236}">
                  <a16:creationId xmlns:a16="http://schemas.microsoft.com/office/drawing/2014/main" id="{FCCBAA07-17CE-2740-AA04-AEDA5EAD27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2180659"/>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33">
              <a:extLst>
                <a:ext uri="{FF2B5EF4-FFF2-40B4-BE49-F238E27FC236}">
                  <a16:creationId xmlns:a16="http://schemas.microsoft.com/office/drawing/2014/main" id="{BF15C430-7951-6040-BD4C-4E996E9448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809146"/>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34">
              <a:extLst>
                <a:ext uri="{FF2B5EF4-FFF2-40B4-BE49-F238E27FC236}">
                  <a16:creationId xmlns:a16="http://schemas.microsoft.com/office/drawing/2014/main" id="{0B3467F9-370D-5C4C-9EDE-E0CA0E4015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0"/>
              <a:ext cx="537744" cy="562788"/>
            </a:xfrm>
            <a:custGeom>
              <a:avLst/>
              <a:gdLst>
                <a:gd name="connsiteX0" fmla="*/ 21 w 537744"/>
                <a:gd name="connsiteY0" fmla="*/ 0 h 562788"/>
                <a:gd name="connsiteX1" fmla="*/ 537744 w 537744"/>
                <a:gd name="connsiteY1" fmla="*/ 0 h 562788"/>
                <a:gd name="connsiteX2" fmla="*/ 537744 w 537744"/>
                <a:gd name="connsiteY2" fmla="*/ 562788 h 562788"/>
                <a:gd name="connsiteX3" fmla="*/ 451422 w 537744"/>
                <a:gd name="connsiteY3" fmla="*/ 554086 h 562788"/>
                <a:gd name="connsiteX4" fmla="*/ 0 w 537744"/>
                <a:gd name="connsiteY4" fmla="*/ 211 h 562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88">
                  <a:moveTo>
                    <a:pt x="21" y="0"/>
                  </a:moveTo>
                  <a:lnTo>
                    <a:pt x="537744" y="0"/>
                  </a:lnTo>
                  <a:lnTo>
                    <a:pt x="537744" y="562788"/>
                  </a:lnTo>
                  <a:lnTo>
                    <a:pt x="451422" y="554086"/>
                  </a:lnTo>
                  <a:cubicBezTo>
                    <a:pt x="193796" y="501368"/>
                    <a:pt x="0" y="273421"/>
                    <a:pt x="0" y="21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33" name="Straight Connector 32">
            <a:extLst>
              <a:ext uri="{FF2B5EF4-FFF2-40B4-BE49-F238E27FC236}">
                <a16:creationId xmlns:a16="http://schemas.microsoft.com/office/drawing/2014/main" id="{8231D73A-BA91-794F-8C09-4F4B41A6D08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7335835"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useBgFill="1">
        <p:nvSpPr>
          <p:cNvPr id="35" name="Rectangle 34">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up and saucer on table">
            <a:extLst>
              <a:ext uri="{FF2B5EF4-FFF2-40B4-BE49-F238E27FC236}">
                <a16:creationId xmlns:a16="http://schemas.microsoft.com/office/drawing/2014/main" id="{AFC27DD2-2A22-C8C5-A824-B1374856702E}"/>
              </a:ext>
            </a:extLst>
          </p:cNvPr>
          <p:cNvPicPr>
            <a:picLocks noChangeAspect="1"/>
          </p:cNvPicPr>
          <p:nvPr/>
        </p:nvPicPr>
        <p:blipFill>
          <a:blip r:embed="rId2"/>
          <a:srcRect t="15730"/>
          <a:stretch/>
        </p:blipFill>
        <p:spPr>
          <a:xfrm>
            <a:off x="20" y="1"/>
            <a:ext cx="12191980" cy="6857999"/>
          </a:xfrm>
          <a:prstGeom prst="rect">
            <a:avLst/>
          </a:prstGeom>
        </p:spPr>
      </p:pic>
      <p:sp>
        <p:nvSpPr>
          <p:cNvPr id="37" name="Rectangle">
            <a:extLst>
              <a:ext uri="{FF2B5EF4-FFF2-40B4-BE49-F238E27FC236}">
                <a16:creationId xmlns:a16="http://schemas.microsoft.com/office/drawing/2014/main" id="{14ACB00F-615E-0E4F-9794-329E08F6E4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8469492" cy="6858000"/>
          </a:xfrm>
          <a:prstGeom prst="rect">
            <a:avLst/>
          </a:prstGeom>
          <a:gradFill flip="none" rotWithShape="1">
            <a:gsLst>
              <a:gs pos="31000">
                <a:schemeClr val="bg1">
                  <a:alpha val="80000"/>
                </a:schemeClr>
              </a:gs>
              <a:gs pos="0">
                <a:schemeClr val="bg1"/>
              </a:gs>
              <a:gs pos="100000">
                <a:schemeClr val="bg1">
                  <a:alpha val="50000"/>
                </a:schemeClr>
              </a:gs>
            </a:gsLst>
            <a:path path="circle">
              <a:fillToRect r="100000" b="100000"/>
            </a:path>
            <a:tileRect l="-100000" t="-100000"/>
          </a:gradFill>
          <a:ln w="12700">
            <a:miter lim="400000"/>
          </a:ln>
        </p:spPr>
        <p:txBody>
          <a:bodyPr lIns="50800" tIns="50800" rIns="50800" bIns="50800" anchor="ctr"/>
          <a:lstStyle/>
          <a:p>
            <a:pPr algn="ctr"/>
            <a:endParaRPr sz="2600" cap="all" dirty="0">
              <a:solidFill>
                <a:srgbClr val="FFFFFF"/>
              </a:solidFill>
              <a:sym typeface="Avenir Next"/>
            </a:endParaRPr>
          </a:p>
        </p:txBody>
      </p:sp>
      <p:sp>
        <p:nvSpPr>
          <p:cNvPr id="2" name="Title 1"/>
          <p:cNvSpPr>
            <a:spLocks noGrp="1"/>
          </p:cNvSpPr>
          <p:nvPr>
            <p:ph type="ctrTitle"/>
          </p:nvPr>
        </p:nvSpPr>
        <p:spPr>
          <a:xfrm>
            <a:off x="565150" y="770890"/>
            <a:ext cx="7335835" cy="1620676"/>
          </a:xfrm>
        </p:spPr>
        <p:txBody>
          <a:bodyPr vert="horz" lIns="91440" tIns="45720" rIns="91440" bIns="45720" rtlCol="0" anchor="t">
            <a:normAutofit/>
          </a:bodyPr>
          <a:lstStyle/>
          <a:p>
            <a:pPr algn="ctr"/>
            <a:r>
              <a:rPr lang="en-GB" sz="2000" b="0" cap="all">
                <a:latin typeface="Times New Roman"/>
                <a:cs typeface="Times New Roman"/>
              </a:rPr>
              <a:t>The Role of Artificial Intelligence in Enhancing Guest Experiences and Operational Efficiency in the Hospitality Industry</a:t>
            </a:r>
            <a:endParaRPr lang="en-US" sz="2000" b="0" cap="all">
              <a:latin typeface="Times New Roman"/>
              <a:cs typeface="Times New Roman"/>
            </a:endParaRPr>
          </a:p>
          <a:p>
            <a:pPr algn="ctr">
              <a:lnSpc>
                <a:spcPct val="90000"/>
              </a:lnSpc>
            </a:pPr>
            <a:br>
              <a:rPr lang="en-US" sz="2000" cap="all" dirty="0">
                <a:latin typeface="Times New Roman"/>
              </a:rPr>
            </a:br>
            <a:r>
              <a:rPr lang="en-US" sz="2000" cap="all" dirty="0">
                <a:latin typeface="Times New Roman"/>
                <a:cs typeface="Times New Roman"/>
              </a:rPr>
              <a:t>-Conference-</a:t>
            </a:r>
            <a:endParaRPr lang="en-US" sz="2000" dirty="0">
              <a:latin typeface="Times New Roman"/>
              <a:cs typeface="Times New Roman"/>
            </a:endParaRPr>
          </a:p>
        </p:txBody>
      </p:sp>
      <p:sp>
        <p:nvSpPr>
          <p:cNvPr id="3" name="Subtitle 2"/>
          <p:cNvSpPr>
            <a:spLocks noGrp="1"/>
          </p:cNvSpPr>
          <p:nvPr>
            <p:ph type="subTitle" idx="1"/>
          </p:nvPr>
        </p:nvSpPr>
        <p:spPr>
          <a:xfrm>
            <a:off x="565150" y="3430016"/>
            <a:ext cx="7335835" cy="2331212"/>
          </a:xfrm>
        </p:spPr>
        <p:txBody>
          <a:bodyPr vert="horz" lIns="91440" tIns="45720" rIns="91440" bIns="45720" rtlCol="0">
            <a:normAutofit/>
          </a:bodyPr>
          <a:lstStyle/>
          <a:p>
            <a:pPr indent="-228600">
              <a:buFont typeface="Arial" panose="020B0604020202020204" pitchFamily="34" charset="0"/>
              <a:buChar char="•"/>
            </a:pPr>
            <a:endParaRPr lang="en-US" sz="1800" dirty="0">
              <a:latin typeface="Times New Roman"/>
              <a:cs typeface="Times New Roman"/>
            </a:endParaRPr>
          </a:p>
          <a:p>
            <a:pPr indent="-228600">
              <a:buFont typeface="Arial" panose="020B0604020202020204" pitchFamily="34" charset="0"/>
              <a:buChar char="•"/>
            </a:pPr>
            <a:endParaRPr lang="en-US" sz="1800" dirty="0">
              <a:latin typeface="Times New Roman"/>
              <a:cs typeface="Times New Roman"/>
            </a:endParaRPr>
          </a:p>
          <a:p>
            <a:pPr indent="-228600">
              <a:buFont typeface="Arial" panose="020B0604020202020204" pitchFamily="34" charset="0"/>
              <a:buChar char="•"/>
            </a:pPr>
            <a:r>
              <a:rPr lang="en-US" sz="1800" dirty="0">
                <a:latin typeface="Times New Roman"/>
                <a:cs typeface="Times New Roman"/>
              </a:rPr>
              <a:t>Andreea </a:t>
            </a:r>
            <a:r>
              <a:rPr lang="en-US" sz="1800" err="1">
                <a:latin typeface="Times New Roman"/>
                <a:cs typeface="Times New Roman"/>
              </a:rPr>
              <a:t>Soltana</a:t>
            </a:r>
            <a:r>
              <a:rPr lang="en-US" sz="1800" dirty="0">
                <a:latin typeface="Times New Roman"/>
                <a:cs typeface="Times New Roman"/>
              </a:rPr>
              <a:t> </a:t>
            </a:r>
            <a:r>
              <a:rPr lang="en-US" sz="1800" err="1">
                <a:latin typeface="Times New Roman"/>
                <a:cs typeface="Times New Roman"/>
              </a:rPr>
              <a:t>Curelaru</a:t>
            </a:r>
            <a:endParaRPr lang="en-US" sz="1800">
              <a:latin typeface="Times New Roman"/>
              <a:cs typeface="Times New Roman"/>
            </a:endParaRPr>
          </a:p>
          <a:p>
            <a:pPr indent="-228600">
              <a:buFont typeface="Arial" panose="020B0604020202020204" pitchFamily="34" charset="0"/>
              <a:buChar char="•"/>
            </a:pPr>
            <a:r>
              <a:rPr lang="en-US" sz="1800" dirty="0">
                <a:latin typeface="Times New Roman"/>
                <a:cs typeface="Times New Roman"/>
              </a:rPr>
              <a:t>Student number: 1918110</a:t>
            </a:r>
          </a:p>
          <a:p>
            <a:pPr indent="-228600">
              <a:buFont typeface="Arial" panose="020B0604020202020204" pitchFamily="34" charset="0"/>
              <a:buChar char="•"/>
            </a:pPr>
            <a:r>
              <a:rPr lang="en-US" sz="1800" dirty="0">
                <a:latin typeface="Times New Roman"/>
                <a:cs typeface="Times New Roman"/>
              </a:rPr>
              <a:t>Module: Module code: BMIH6001</a:t>
            </a:r>
          </a:p>
          <a:p>
            <a:pPr indent="-228600">
              <a:buFont typeface="Arial" panose="020B0604020202020204" pitchFamily="34" charset="0"/>
              <a:buChar char="•"/>
            </a:pPr>
            <a:r>
              <a:rPr lang="en-US" sz="1800" dirty="0">
                <a:latin typeface="Times New Roman"/>
                <a:cs typeface="Times New Roman"/>
              </a:rPr>
              <a:t>Lecture name: Dr. Ernest </a:t>
            </a:r>
            <a:r>
              <a:rPr lang="en-US" sz="1800" err="1">
                <a:latin typeface="Times New Roman"/>
                <a:cs typeface="Times New Roman"/>
              </a:rPr>
              <a:t>Balutie</a:t>
            </a:r>
            <a:r>
              <a:rPr lang="en-US" sz="1800" dirty="0">
                <a:latin typeface="Times New Roman"/>
                <a:cs typeface="Times New Roman"/>
              </a:rPr>
              <a:t> </a:t>
            </a:r>
            <a:r>
              <a:rPr lang="en-US" sz="1800" err="1">
                <a:latin typeface="Times New Roman"/>
                <a:cs typeface="Times New Roman"/>
              </a:rPr>
              <a:t>Wavei</a:t>
            </a:r>
            <a:endParaRPr lang="en-US" sz="1800">
              <a:latin typeface="Times New Roman"/>
              <a:cs typeface="Times New Roman"/>
            </a:endParaRPr>
          </a:p>
          <a:p>
            <a:pPr indent="-228600">
              <a:buFont typeface="Arial" panose="020B0604020202020204" pitchFamily="34" charset="0"/>
              <a:buChar char="•"/>
            </a:pPr>
            <a:endParaRPr lang="en-US"/>
          </a:p>
        </p:txBody>
      </p:sp>
      <p:cxnSp>
        <p:nvCxnSpPr>
          <p:cNvPr id="39" name="Straight Connector 38">
            <a:extLst>
              <a:ext uri="{FF2B5EF4-FFF2-40B4-BE49-F238E27FC236}">
                <a16:creationId xmlns:a16="http://schemas.microsoft.com/office/drawing/2014/main" id="{1D2BBFA3-6EA8-1C48-B3A5-DFCC389D282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7335835"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grpSp>
        <p:nvGrpSpPr>
          <p:cNvPr id="41" name="Group 40">
            <a:extLst>
              <a:ext uri="{FF2B5EF4-FFF2-40B4-BE49-F238E27FC236}">
                <a16:creationId xmlns:a16="http://schemas.microsoft.com/office/drawing/2014/main" id="{35B55452-0B37-B747-9C68-70C4EF8F753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1746" y="0"/>
            <a:ext cx="1900254" cy="6858000"/>
            <a:chOff x="10291746" y="0"/>
            <a:chExt cx="1900254" cy="6858000"/>
          </a:xfrm>
        </p:grpSpPr>
        <p:sp>
          <p:nvSpPr>
            <p:cNvPr id="42" name="Freeform 41">
              <a:extLst>
                <a:ext uri="{FF2B5EF4-FFF2-40B4-BE49-F238E27FC236}">
                  <a16:creationId xmlns:a16="http://schemas.microsoft.com/office/drawing/2014/main" id="{CBBA7287-7E9D-884B-93D7-D56B52ADE7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5829" y="809310"/>
              <a:ext cx="536171" cy="1124839"/>
            </a:xfrm>
            <a:custGeom>
              <a:avLst/>
              <a:gdLst>
                <a:gd name="connsiteX0" fmla="*/ 536171 w 536171"/>
                <a:gd name="connsiteY0" fmla="*/ 0 h 1124839"/>
                <a:gd name="connsiteX1" fmla="*/ 536171 w 536171"/>
                <a:gd name="connsiteY1" fmla="*/ 1124839 h 1124839"/>
                <a:gd name="connsiteX2" fmla="*/ 451423 w 536171"/>
                <a:gd name="connsiteY2" fmla="*/ 1116295 h 1124839"/>
                <a:gd name="connsiteX3" fmla="*/ 0 w 536171"/>
                <a:gd name="connsiteY3" fmla="*/ 562419 h 1124839"/>
                <a:gd name="connsiteX4" fmla="*/ 451423 w 536171"/>
                <a:gd name="connsiteY4" fmla="*/ 8543 h 11248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171" h="1124839">
                  <a:moveTo>
                    <a:pt x="536171" y="0"/>
                  </a:moveTo>
                  <a:lnTo>
                    <a:pt x="536171" y="1124839"/>
                  </a:lnTo>
                  <a:lnTo>
                    <a:pt x="451423" y="1116295"/>
                  </a:lnTo>
                  <a:cubicBezTo>
                    <a:pt x="193797" y="1063577"/>
                    <a:pt x="0" y="835630"/>
                    <a:pt x="0" y="562419"/>
                  </a:cubicBezTo>
                  <a:cubicBezTo>
                    <a:pt x="0" y="289208"/>
                    <a:pt x="193797" y="61261"/>
                    <a:pt x="451423" y="85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Freeform 42">
              <a:extLst>
                <a:ext uri="{FF2B5EF4-FFF2-40B4-BE49-F238E27FC236}">
                  <a16:creationId xmlns:a16="http://schemas.microsoft.com/office/drawing/2014/main" id="{E09BD6CA-D4FC-1041-9A4A-5BD33DDEDE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748" y="0"/>
              <a:ext cx="1130725" cy="565362"/>
            </a:xfrm>
            <a:custGeom>
              <a:avLst/>
              <a:gdLst>
                <a:gd name="connsiteX0" fmla="*/ 0 w 1130725"/>
                <a:gd name="connsiteY0" fmla="*/ 0 h 565362"/>
                <a:gd name="connsiteX1" fmla="*/ 25420 w 1130725"/>
                <a:gd name="connsiteY1" fmla="*/ 0 h 565362"/>
                <a:gd name="connsiteX2" fmla="*/ 36369 w 1130725"/>
                <a:gd name="connsiteY2" fmla="*/ 108609 h 565362"/>
                <a:gd name="connsiteX3" fmla="*/ 565363 w 1130725"/>
                <a:gd name="connsiteY3" fmla="*/ 539750 h 565362"/>
                <a:gd name="connsiteX4" fmla="*/ 1094356 w 1130725"/>
                <a:gd name="connsiteY4" fmla="*/ 108609 h 565362"/>
                <a:gd name="connsiteX5" fmla="*/ 1105305 w 1130725"/>
                <a:gd name="connsiteY5" fmla="*/ 0 h 565362"/>
                <a:gd name="connsiteX6" fmla="*/ 1130725 w 1130725"/>
                <a:gd name="connsiteY6" fmla="*/ 0 h 565362"/>
                <a:gd name="connsiteX7" fmla="*/ 565363 w 1130725"/>
                <a:gd name="connsiteY7" fmla="*/ 565362 h 565362"/>
                <a:gd name="connsiteX8" fmla="*/ 0 w 1130725"/>
                <a:gd name="connsiteY8" fmla="*/ 0 h 565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0725" h="565362">
                  <a:moveTo>
                    <a:pt x="0" y="0"/>
                  </a:moveTo>
                  <a:lnTo>
                    <a:pt x="25420" y="0"/>
                  </a:lnTo>
                  <a:lnTo>
                    <a:pt x="36369" y="108609"/>
                  </a:lnTo>
                  <a:cubicBezTo>
                    <a:pt x="86718" y="354660"/>
                    <a:pt x="304425" y="539750"/>
                    <a:pt x="565363" y="539750"/>
                  </a:cubicBezTo>
                  <a:cubicBezTo>
                    <a:pt x="826300" y="539750"/>
                    <a:pt x="1044007" y="354660"/>
                    <a:pt x="1094356" y="108609"/>
                  </a:cubicBezTo>
                  <a:lnTo>
                    <a:pt x="1105305" y="0"/>
                  </a:lnTo>
                  <a:lnTo>
                    <a:pt x="1130725" y="0"/>
                  </a:lnTo>
                  <a:cubicBezTo>
                    <a:pt x="1130725" y="312241"/>
                    <a:pt x="877604" y="565362"/>
                    <a:pt x="565363" y="565362"/>
                  </a:cubicBezTo>
                  <a:cubicBezTo>
                    <a:pt x="253121" y="565362"/>
                    <a:pt x="0" y="312241"/>
                    <a:pt x="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4" name="Freeform 43">
              <a:extLst>
                <a:ext uri="{FF2B5EF4-FFF2-40B4-BE49-F238E27FC236}">
                  <a16:creationId xmlns:a16="http://schemas.microsoft.com/office/drawing/2014/main" id="{60AFCEEC-E747-AF48-9591-58C67AF87A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0"/>
              <a:ext cx="535422" cy="562344"/>
            </a:xfrm>
            <a:custGeom>
              <a:avLst/>
              <a:gdLst>
                <a:gd name="connsiteX0" fmla="*/ 0 w 535422"/>
                <a:gd name="connsiteY0" fmla="*/ 0 h 562344"/>
                <a:gd name="connsiteX1" fmla="*/ 25421 w 535422"/>
                <a:gd name="connsiteY1" fmla="*/ 0 h 562344"/>
                <a:gd name="connsiteX2" fmla="*/ 36370 w 535422"/>
                <a:gd name="connsiteY2" fmla="*/ 108609 h 562344"/>
                <a:gd name="connsiteX3" fmla="*/ 469781 w 535422"/>
                <a:gd name="connsiteY3" fmla="*/ 531316 h 562344"/>
                <a:gd name="connsiteX4" fmla="*/ 535422 w 535422"/>
                <a:gd name="connsiteY4" fmla="*/ 537108 h 562344"/>
                <a:gd name="connsiteX5" fmla="*/ 535422 w 535422"/>
                <a:gd name="connsiteY5" fmla="*/ 562344 h 562344"/>
                <a:gd name="connsiteX6" fmla="*/ 451424 w 535422"/>
                <a:gd name="connsiteY6" fmla="*/ 553876 h 562344"/>
                <a:gd name="connsiteX7" fmla="*/ 0 w 535422"/>
                <a:gd name="connsiteY7" fmla="*/ 0 h 562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422" h="562344">
                  <a:moveTo>
                    <a:pt x="0" y="0"/>
                  </a:moveTo>
                  <a:lnTo>
                    <a:pt x="25421" y="0"/>
                  </a:lnTo>
                  <a:lnTo>
                    <a:pt x="36370" y="108609"/>
                  </a:lnTo>
                  <a:cubicBezTo>
                    <a:pt x="80425" y="323904"/>
                    <a:pt x="252614" y="492525"/>
                    <a:pt x="469781" y="531316"/>
                  </a:cubicBezTo>
                  <a:lnTo>
                    <a:pt x="535422" y="537108"/>
                  </a:lnTo>
                  <a:lnTo>
                    <a:pt x="535422" y="562344"/>
                  </a:lnTo>
                  <a:lnTo>
                    <a:pt x="451424" y="553876"/>
                  </a:lnTo>
                  <a:cubicBezTo>
                    <a:pt x="193797" y="501158"/>
                    <a:pt x="0" y="273211"/>
                    <a:pt x="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5" name="Freeform 44">
              <a:extLst>
                <a:ext uri="{FF2B5EF4-FFF2-40B4-BE49-F238E27FC236}">
                  <a16:creationId xmlns:a16="http://schemas.microsoft.com/office/drawing/2014/main" id="{2290DF32-70FD-0E48-9258-0BD83EE622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2181112"/>
              <a:ext cx="535422" cy="1124687"/>
            </a:xfrm>
            <a:custGeom>
              <a:avLst/>
              <a:gdLst>
                <a:gd name="connsiteX0" fmla="*/ 535422 w 535422"/>
                <a:gd name="connsiteY0" fmla="*/ 0 h 1124687"/>
                <a:gd name="connsiteX1" fmla="*/ 535422 w 535422"/>
                <a:gd name="connsiteY1" fmla="*/ 25186 h 1124687"/>
                <a:gd name="connsiteX2" fmla="*/ 456541 w 535422"/>
                <a:gd name="connsiteY2" fmla="*/ 33138 h 1124687"/>
                <a:gd name="connsiteX3" fmla="*/ 25399 w 535422"/>
                <a:gd name="connsiteY3" fmla="*/ 562130 h 1124687"/>
                <a:gd name="connsiteX4" fmla="*/ 456541 w 535422"/>
                <a:gd name="connsiteY4" fmla="*/ 1091123 h 1124687"/>
                <a:gd name="connsiteX5" fmla="*/ 535422 w 535422"/>
                <a:gd name="connsiteY5" fmla="*/ 1099075 h 1124687"/>
                <a:gd name="connsiteX6" fmla="*/ 535422 w 535422"/>
                <a:gd name="connsiteY6" fmla="*/ 1124687 h 1124687"/>
                <a:gd name="connsiteX7" fmla="*/ 451423 w 535422"/>
                <a:gd name="connsiteY7" fmla="*/ 1116219 h 1124687"/>
                <a:gd name="connsiteX8" fmla="*/ 0 w 535422"/>
                <a:gd name="connsiteY8" fmla="*/ 562343 h 1124687"/>
                <a:gd name="connsiteX9" fmla="*/ 451423 w 535422"/>
                <a:gd name="connsiteY9" fmla="*/ 8468 h 1124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2" h="1124687">
                  <a:moveTo>
                    <a:pt x="535422" y="0"/>
                  </a:moveTo>
                  <a:lnTo>
                    <a:pt x="535422" y="25186"/>
                  </a:lnTo>
                  <a:lnTo>
                    <a:pt x="456541" y="33138"/>
                  </a:lnTo>
                  <a:cubicBezTo>
                    <a:pt x="210489" y="83487"/>
                    <a:pt x="25399" y="301194"/>
                    <a:pt x="25399" y="562130"/>
                  </a:cubicBezTo>
                  <a:cubicBezTo>
                    <a:pt x="25399" y="823067"/>
                    <a:pt x="210489" y="1040774"/>
                    <a:pt x="456541" y="1091123"/>
                  </a:cubicBezTo>
                  <a:lnTo>
                    <a:pt x="535422" y="1099075"/>
                  </a:lnTo>
                  <a:lnTo>
                    <a:pt x="535422" y="1124687"/>
                  </a:lnTo>
                  <a:lnTo>
                    <a:pt x="451423" y="1116219"/>
                  </a:lnTo>
                  <a:cubicBezTo>
                    <a:pt x="193797" y="1063501"/>
                    <a:pt x="0" y="835554"/>
                    <a:pt x="0" y="562343"/>
                  </a:cubicBezTo>
                  <a:cubicBezTo>
                    <a:pt x="0" y="289132"/>
                    <a:pt x="193797" y="61185"/>
                    <a:pt x="451423" y="8468"/>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6" name="Freeform 45">
              <a:extLst>
                <a:ext uri="{FF2B5EF4-FFF2-40B4-BE49-F238E27FC236}">
                  <a16:creationId xmlns:a16="http://schemas.microsoft.com/office/drawing/2014/main" id="{61BFE2D7-8646-5943-87D5-C6A9CDF689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746" y="806365"/>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7" name="Freeform 46">
              <a:extLst>
                <a:ext uri="{FF2B5EF4-FFF2-40B4-BE49-F238E27FC236}">
                  <a16:creationId xmlns:a16="http://schemas.microsoft.com/office/drawing/2014/main" id="{6FFCD48C-239D-ED44-879B-9E5DD00DEA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3552837"/>
              <a:ext cx="535422" cy="1124688"/>
            </a:xfrm>
            <a:custGeom>
              <a:avLst/>
              <a:gdLst>
                <a:gd name="connsiteX0" fmla="*/ 535422 w 535422"/>
                <a:gd name="connsiteY0" fmla="*/ 0 h 1124688"/>
                <a:gd name="connsiteX1" fmla="*/ 535422 w 535422"/>
                <a:gd name="connsiteY1" fmla="*/ 25186 h 1124688"/>
                <a:gd name="connsiteX2" fmla="*/ 456541 w 535422"/>
                <a:gd name="connsiteY2" fmla="*/ 33138 h 1124688"/>
                <a:gd name="connsiteX3" fmla="*/ 25399 w 535422"/>
                <a:gd name="connsiteY3" fmla="*/ 562131 h 1124688"/>
                <a:gd name="connsiteX4" fmla="*/ 456541 w 535422"/>
                <a:gd name="connsiteY4" fmla="*/ 1091124 h 1124688"/>
                <a:gd name="connsiteX5" fmla="*/ 535422 w 535422"/>
                <a:gd name="connsiteY5" fmla="*/ 1099076 h 1124688"/>
                <a:gd name="connsiteX6" fmla="*/ 535422 w 535422"/>
                <a:gd name="connsiteY6" fmla="*/ 1124688 h 1124688"/>
                <a:gd name="connsiteX7" fmla="*/ 451423 w 535422"/>
                <a:gd name="connsiteY7" fmla="*/ 1116220 h 1124688"/>
                <a:gd name="connsiteX8" fmla="*/ 0 w 535422"/>
                <a:gd name="connsiteY8" fmla="*/ 562344 h 1124688"/>
                <a:gd name="connsiteX9" fmla="*/ 451423 w 535422"/>
                <a:gd name="connsiteY9" fmla="*/ 8468 h 1124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2" h="1124688">
                  <a:moveTo>
                    <a:pt x="535422" y="0"/>
                  </a:moveTo>
                  <a:lnTo>
                    <a:pt x="535422" y="25186"/>
                  </a:lnTo>
                  <a:lnTo>
                    <a:pt x="456541" y="33138"/>
                  </a:lnTo>
                  <a:cubicBezTo>
                    <a:pt x="210489" y="83488"/>
                    <a:pt x="25399" y="301195"/>
                    <a:pt x="25399" y="562131"/>
                  </a:cubicBezTo>
                  <a:cubicBezTo>
                    <a:pt x="25399" y="823068"/>
                    <a:pt x="210489" y="1040775"/>
                    <a:pt x="456541" y="1091124"/>
                  </a:cubicBezTo>
                  <a:lnTo>
                    <a:pt x="535422" y="1099076"/>
                  </a:lnTo>
                  <a:lnTo>
                    <a:pt x="535422" y="1124688"/>
                  </a:lnTo>
                  <a:lnTo>
                    <a:pt x="451423" y="1116220"/>
                  </a:lnTo>
                  <a:cubicBezTo>
                    <a:pt x="193797" y="1063502"/>
                    <a:pt x="0" y="835555"/>
                    <a:pt x="0" y="562344"/>
                  </a:cubicBezTo>
                  <a:cubicBezTo>
                    <a:pt x="0" y="289133"/>
                    <a:pt x="193797" y="61186"/>
                    <a:pt x="451423" y="8468"/>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8" name="Freeform 47">
              <a:extLst>
                <a:ext uri="{FF2B5EF4-FFF2-40B4-BE49-F238E27FC236}">
                  <a16:creationId xmlns:a16="http://schemas.microsoft.com/office/drawing/2014/main" id="{55CCAE64-959A-BC4A-A123-FC9283192D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642" y="6295916"/>
              <a:ext cx="535358" cy="562084"/>
            </a:xfrm>
            <a:custGeom>
              <a:avLst/>
              <a:gdLst>
                <a:gd name="connsiteX0" fmla="*/ 535358 w 535358"/>
                <a:gd name="connsiteY0" fmla="*/ 0 h 562084"/>
                <a:gd name="connsiteX1" fmla="*/ 535358 w 535358"/>
                <a:gd name="connsiteY1" fmla="*/ 25186 h 562084"/>
                <a:gd name="connsiteX2" fmla="*/ 469717 w 535358"/>
                <a:gd name="connsiteY2" fmla="*/ 30978 h 562084"/>
                <a:gd name="connsiteX3" fmla="*/ 36306 w 535358"/>
                <a:gd name="connsiteY3" fmla="*/ 453686 h 562084"/>
                <a:gd name="connsiteX4" fmla="*/ 25378 w 535358"/>
                <a:gd name="connsiteY4" fmla="*/ 562084 h 562084"/>
                <a:gd name="connsiteX5" fmla="*/ 0 w 535358"/>
                <a:gd name="connsiteY5" fmla="*/ 562084 h 562084"/>
                <a:gd name="connsiteX6" fmla="*/ 11423 w 535358"/>
                <a:gd name="connsiteY6" fmla="*/ 448780 h 562084"/>
                <a:gd name="connsiteX7" fmla="*/ 465221 w 535358"/>
                <a:gd name="connsiteY7" fmla="*/ 6189 h 562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358" h="562084">
                  <a:moveTo>
                    <a:pt x="535358" y="0"/>
                  </a:moveTo>
                  <a:lnTo>
                    <a:pt x="535358" y="25186"/>
                  </a:lnTo>
                  <a:lnTo>
                    <a:pt x="469717" y="30978"/>
                  </a:lnTo>
                  <a:cubicBezTo>
                    <a:pt x="252550" y="69769"/>
                    <a:pt x="80361" y="238391"/>
                    <a:pt x="36306" y="453686"/>
                  </a:cubicBezTo>
                  <a:lnTo>
                    <a:pt x="25378" y="562084"/>
                  </a:lnTo>
                  <a:lnTo>
                    <a:pt x="0" y="562084"/>
                  </a:lnTo>
                  <a:lnTo>
                    <a:pt x="11423" y="448780"/>
                  </a:lnTo>
                  <a:cubicBezTo>
                    <a:pt x="57551" y="223357"/>
                    <a:pt x="237840" y="46805"/>
                    <a:pt x="465221" y="6189"/>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7A00BDF4-7643-A942-A588-F24E4E09AAD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12" name="Freeform 32">
              <a:extLst>
                <a:ext uri="{FF2B5EF4-FFF2-40B4-BE49-F238E27FC236}">
                  <a16:creationId xmlns:a16="http://schemas.microsoft.com/office/drawing/2014/main" id="{90B25A21-16B9-8D47-928B-2367A0B8C0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34">
              <a:extLst>
                <a:ext uri="{FF2B5EF4-FFF2-40B4-BE49-F238E27FC236}">
                  <a16:creationId xmlns:a16="http://schemas.microsoft.com/office/drawing/2014/main" id="{E5E64190-3AC0-0A48-9917-5FAE935A85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47">
              <a:extLst>
                <a:ext uri="{FF2B5EF4-FFF2-40B4-BE49-F238E27FC236}">
                  <a16:creationId xmlns:a16="http://schemas.microsoft.com/office/drawing/2014/main" id="{AE71CDB8-B430-F14E-99C8-E6AAB8E21C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48">
              <a:extLst>
                <a:ext uri="{FF2B5EF4-FFF2-40B4-BE49-F238E27FC236}">
                  <a16:creationId xmlns:a16="http://schemas.microsoft.com/office/drawing/2014/main" id="{DCA37B0A-FCCC-7642-B70D-56AD50049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19EC1C41-8F2E-36C1-E4A9-D09BB1031513}"/>
              </a:ext>
            </a:extLst>
          </p:cNvPr>
          <p:cNvSpPr>
            <a:spLocks noGrp="1"/>
          </p:cNvSpPr>
          <p:nvPr>
            <p:ph type="title"/>
          </p:nvPr>
        </p:nvSpPr>
        <p:spPr>
          <a:xfrm>
            <a:off x="5224243" y="770890"/>
            <a:ext cx="6400999" cy="1268984"/>
          </a:xfrm>
        </p:spPr>
        <p:txBody>
          <a:bodyPr>
            <a:normAutofit/>
          </a:bodyPr>
          <a:lstStyle/>
          <a:p>
            <a:r>
              <a:rPr lang="en-GB" sz="2000" dirty="0">
                <a:latin typeface="Times New Roman"/>
                <a:cs typeface="Times New Roman"/>
              </a:rPr>
              <a:t>Introduction</a:t>
            </a:r>
          </a:p>
        </p:txBody>
      </p:sp>
      <p:sp>
        <p:nvSpPr>
          <p:cNvPr id="3" name="Content Placeholder 2">
            <a:extLst>
              <a:ext uri="{FF2B5EF4-FFF2-40B4-BE49-F238E27FC236}">
                <a16:creationId xmlns:a16="http://schemas.microsoft.com/office/drawing/2014/main" id="{22262C51-D4E8-B12D-5A81-D6B140970441}"/>
              </a:ext>
            </a:extLst>
          </p:cNvPr>
          <p:cNvSpPr>
            <a:spLocks noGrp="1"/>
          </p:cNvSpPr>
          <p:nvPr>
            <p:ph idx="1"/>
          </p:nvPr>
        </p:nvSpPr>
        <p:spPr>
          <a:xfrm>
            <a:off x="5224243" y="2160016"/>
            <a:ext cx="6400999" cy="3601212"/>
          </a:xfrm>
        </p:spPr>
        <p:txBody>
          <a:bodyPr vert="horz" lIns="91440" tIns="45720" rIns="91440" bIns="45720" rtlCol="0" anchor="t">
            <a:normAutofit/>
          </a:bodyPr>
          <a:lstStyle/>
          <a:p>
            <a:pPr>
              <a:lnSpc>
                <a:spcPct val="90000"/>
              </a:lnSpc>
            </a:pPr>
            <a:r>
              <a:rPr lang="en-GB" sz="1800" dirty="0">
                <a:latin typeface="Times New Roman"/>
                <a:cs typeface="Times New Roman"/>
              </a:rPr>
              <a:t>Overview of the Hospitality and Hotel Industry</a:t>
            </a:r>
          </a:p>
          <a:p>
            <a:pPr>
              <a:lnSpc>
                <a:spcPct val="90000"/>
              </a:lnSpc>
            </a:pPr>
            <a:endParaRPr lang="en-GB" sz="1800" dirty="0">
              <a:latin typeface="Times New Roman"/>
              <a:cs typeface="Times New Roman"/>
            </a:endParaRPr>
          </a:p>
          <a:p>
            <a:pPr>
              <a:lnSpc>
                <a:spcPct val="90000"/>
              </a:lnSpc>
            </a:pPr>
            <a:r>
              <a:rPr lang="en-GB" sz="1800" dirty="0">
                <a:latin typeface="Times New Roman"/>
                <a:cs typeface="Times New Roman"/>
              </a:rPr>
              <a:t>Introduction to Artificial Intelligence in Hospitality</a:t>
            </a:r>
          </a:p>
          <a:p>
            <a:pPr>
              <a:lnSpc>
                <a:spcPct val="90000"/>
              </a:lnSpc>
            </a:pPr>
            <a:endParaRPr lang="en-GB" sz="1800" dirty="0">
              <a:latin typeface="Times New Roman"/>
              <a:cs typeface="Times New Roman"/>
            </a:endParaRPr>
          </a:p>
          <a:p>
            <a:pPr>
              <a:lnSpc>
                <a:spcPct val="90000"/>
              </a:lnSpc>
            </a:pPr>
            <a:r>
              <a:rPr lang="en-GB" sz="1800" dirty="0">
                <a:latin typeface="Times New Roman"/>
                <a:cs typeface="Times New Roman"/>
              </a:rPr>
              <a:t>Significance of AI in Enhancing Guest Experiences and Operational Efficiency</a:t>
            </a:r>
          </a:p>
          <a:p>
            <a:pPr>
              <a:lnSpc>
                <a:spcPct val="90000"/>
              </a:lnSpc>
            </a:pPr>
            <a:endParaRPr lang="en-GB" sz="1800" dirty="0">
              <a:latin typeface="Times New Roman"/>
              <a:cs typeface="Times New Roman"/>
            </a:endParaRPr>
          </a:p>
          <a:p>
            <a:pPr>
              <a:lnSpc>
                <a:spcPct val="90000"/>
              </a:lnSpc>
            </a:pPr>
            <a:r>
              <a:rPr lang="en-GB" sz="1800" dirty="0">
                <a:latin typeface="Times New Roman"/>
                <a:cs typeface="Times New Roman"/>
              </a:rPr>
              <a:t>Reason for choosing AI as a contemporary Theme</a:t>
            </a:r>
          </a:p>
        </p:txBody>
      </p:sp>
      <p:pic>
        <p:nvPicPr>
          <p:cNvPr id="5" name="Picture 4" descr="A robot using a laptop sitting on a blue chair">
            <a:extLst>
              <a:ext uri="{FF2B5EF4-FFF2-40B4-BE49-F238E27FC236}">
                <a16:creationId xmlns:a16="http://schemas.microsoft.com/office/drawing/2014/main" id="{B9543800-797E-78C6-31BA-B3241FDA448E}"/>
              </a:ext>
            </a:extLst>
          </p:cNvPr>
          <p:cNvPicPr>
            <a:picLocks noChangeAspect="1"/>
          </p:cNvPicPr>
          <p:nvPr/>
        </p:nvPicPr>
        <p:blipFill>
          <a:blip r:embed="rId2"/>
          <a:srcRect l="57320" r="4479" b="-2"/>
          <a:stretch/>
        </p:blipFill>
        <p:spPr>
          <a:xfrm>
            <a:off x="20" y="1"/>
            <a:ext cx="4657325" cy="6857999"/>
          </a:xfrm>
          <a:prstGeom prst="rect">
            <a:avLst/>
          </a:prstGeom>
        </p:spPr>
      </p:pic>
      <p:cxnSp>
        <p:nvCxnSpPr>
          <p:cNvPr id="17" name="Straight Connector 16">
            <a:extLst>
              <a:ext uri="{FF2B5EF4-FFF2-40B4-BE49-F238E27FC236}">
                <a16:creationId xmlns:a16="http://schemas.microsoft.com/office/drawing/2014/main" id="{BF3CF3DF-4809-5B42-9F22-9813913792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24243" y="6087110"/>
            <a:ext cx="6400999"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59360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7303A3-727F-E94B-2986-F2F59871C6C8}"/>
              </a:ext>
            </a:extLst>
          </p:cNvPr>
          <p:cNvSpPr>
            <a:spLocks noGrp="1"/>
          </p:cNvSpPr>
          <p:nvPr>
            <p:ph type="title"/>
          </p:nvPr>
        </p:nvSpPr>
        <p:spPr>
          <a:xfrm>
            <a:off x="565151" y="770890"/>
            <a:ext cx="4133559" cy="1268984"/>
          </a:xfrm>
        </p:spPr>
        <p:txBody>
          <a:bodyPr>
            <a:normAutofit/>
          </a:bodyPr>
          <a:lstStyle/>
          <a:p>
            <a:br>
              <a:rPr lang="en-GB" sz="3700"/>
            </a:br>
            <a:r>
              <a:rPr lang="en-GB" sz="3700">
                <a:latin typeface="Times New Roman"/>
                <a:cs typeface="Times New Roman"/>
              </a:rPr>
              <a:t>Literature Review</a:t>
            </a:r>
          </a:p>
        </p:txBody>
      </p:sp>
      <p:sp>
        <p:nvSpPr>
          <p:cNvPr id="3" name="Content Placeholder 2">
            <a:extLst>
              <a:ext uri="{FF2B5EF4-FFF2-40B4-BE49-F238E27FC236}">
                <a16:creationId xmlns:a16="http://schemas.microsoft.com/office/drawing/2014/main" id="{5B4ABC15-9471-90E8-CFFE-061BE3A1FE32}"/>
              </a:ext>
            </a:extLst>
          </p:cNvPr>
          <p:cNvSpPr>
            <a:spLocks noGrp="1"/>
          </p:cNvSpPr>
          <p:nvPr>
            <p:ph idx="1"/>
          </p:nvPr>
        </p:nvSpPr>
        <p:spPr>
          <a:xfrm>
            <a:off x="565151" y="2160016"/>
            <a:ext cx="4133559" cy="3601212"/>
          </a:xfrm>
        </p:spPr>
        <p:txBody>
          <a:bodyPr vert="horz" lIns="91440" tIns="45720" rIns="91440" bIns="45720" rtlCol="0">
            <a:normAutofit/>
          </a:bodyPr>
          <a:lstStyle/>
          <a:p>
            <a:r>
              <a:rPr lang="en-GB" sz="2200">
                <a:latin typeface="Times New Roman"/>
                <a:cs typeface="Times New Roman"/>
              </a:rPr>
              <a:t>AI Applications in Hospitality</a:t>
            </a:r>
          </a:p>
          <a:p>
            <a:endParaRPr lang="en-GB" sz="2200">
              <a:latin typeface="Times New Roman"/>
              <a:cs typeface="Times New Roman"/>
            </a:endParaRPr>
          </a:p>
          <a:p>
            <a:endParaRPr lang="en-GB" sz="2200">
              <a:latin typeface="Times New Roman"/>
              <a:cs typeface="Times New Roman"/>
            </a:endParaRPr>
          </a:p>
          <a:p>
            <a:r>
              <a:rPr lang="en-GB" sz="2200">
                <a:latin typeface="Times New Roman"/>
                <a:cs typeface="Times New Roman"/>
              </a:rPr>
              <a:t>AI in Hotel Operations and Efficiency</a:t>
            </a:r>
          </a:p>
          <a:p>
            <a:endParaRPr lang="en-GB" sz="2200">
              <a:latin typeface="Times New Roman"/>
              <a:cs typeface="Times New Roman"/>
            </a:endParaRPr>
          </a:p>
          <a:p>
            <a:endParaRPr lang="en-GB" sz="2200">
              <a:latin typeface="Times New Roman"/>
              <a:cs typeface="Times New Roman"/>
            </a:endParaRPr>
          </a:p>
          <a:p>
            <a:r>
              <a:rPr lang="en-GB" sz="2200">
                <a:latin typeface="Times New Roman"/>
                <a:cs typeface="Times New Roman"/>
              </a:rPr>
              <a:t>Ethical and Practical Challenges  </a:t>
            </a:r>
          </a:p>
        </p:txBody>
      </p:sp>
      <p:pic>
        <p:nvPicPr>
          <p:cNvPr id="7" name="Graphic 6" descr="Head with Gears">
            <a:extLst>
              <a:ext uri="{FF2B5EF4-FFF2-40B4-BE49-F238E27FC236}">
                <a16:creationId xmlns:a16="http://schemas.microsoft.com/office/drawing/2014/main" id="{F461EAA8-FC52-DC86-6555-9B7C6811C7D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578823" y="681645"/>
            <a:ext cx="5486059" cy="5486059"/>
          </a:xfrm>
          <a:prstGeom prst="rect">
            <a:avLst/>
          </a:prstGeom>
        </p:spPr>
      </p:pic>
      <p:grpSp>
        <p:nvGrpSpPr>
          <p:cNvPr id="12" name="Group 11">
            <a:extLst>
              <a:ext uri="{FF2B5EF4-FFF2-40B4-BE49-F238E27FC236}">
                <a16:creationId xmlns:a16="http://schemas.microsoft.com/office/drawing/2014/main" id="{1B5E71B3-7269-894E-A00B-31D341365F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13" name="Freeform 85">
              <a:extLst>
                <a:ext uri="{FF2B5EF4-FFF2-40B4-BE49-F238E27FC236}">
                  <a16:creationId xmlns:a16="http://schemas.microsoft.com/office/drawing/2014/main" id="{FFFA3A20-1539-CC4A-9BE1-7415FE5A98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87">
              <a:extLst>
                <a:ext uri="{FF2B5EF4-FFF2-40B4-BE49-F238E27FC236}">
                  <a16:creationId xmlns:a16="http://schemas.microsoft.com/office/drawing/2014/main" id="{44EBCCFB-8EAB-2442-8E02-293F08D50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89">
              <a:extLst>
                <a:ext uri="{FF2B5EF4-FFF2-40B4-BE49-F238E27FC236}">
                  <a16:creationId xmlns:a16="http://schemas.microsoft.com/office/drawing/2014/main" id="{AFD14830-CC36-D64E-8173-398042563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97">
              <a:extLst>
                <a:ext uri="{FF2B5EF4-FFF2-40B4-BE49-F238E27FC236}">
                  <a16:creationId xmlns:a16="http://schemas.microsoft.com/office/drawing/2014/main" id="{FAA40AB8-EB6E-A44D-B3CA-7D25B64F5A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18" name="Straight Connector 17">
            <a:extLst>
              <a:ext uri="{FF2B5EF4-FFF2-40B4-BE49-F238E27FC236}">
                <a16:creationId xmlns:a16="http://schemas.microsoft.com/office/drawing/2014/main" id="{A0A01F17-907D-3541-BBAF-A33828880DC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4133560"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353976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70EBDB1D-17AA-8140-B216-35CBA8C9E4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12" name="Freeform 34">
              <a:extLst>
                <a:ext uri="{FF2B5EF4-FFF2-40B4-BE49-F238E27FC236}">
                  <a16:creationId xmlns:a16="http://schemas.microsoft.com/office/drawing/2014/main" id="{98E3FFBE-BCB2-4744-8CA3-BC11F11AD4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36">
              <a:extLst>
                <a:ext uri="{FF2B5EF4-FFF2-40B4-BE49-F238E27FC236}">
                  <a16:creationId xmlns:a16="http://schemas.microsoft.com/office/drawing/2014/main" id="{BBD5B432-1551-644A-B937-54EFF42011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38">
              <a:extLst>
                <a:ext uri="{FF2B5EF4-FFF2-40B4-BE49-F238E27FC236}">
                  <a16:creationId xmlns:a16="http://schemas.microsoft.com/office/drawing/2014/main" id="{BDCFB512-5A0E-0143-B5B7-6A965E100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50">
              <a:extLst>
                <a:ext uri="{FF2B5EF4-FFF2-40B4-BE49-F238E27FC236}">
                  <a16:creationId xmlns:a16="http://schemas.microsoft.com/office/drawing/2014/main" id="{EEDAA716-EDDF-5941-A55E-C12C893A39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9E20D400-93F6-BD10-918A-8C433B18CCF9}"/>
              </a:ext>
            </a:extLst>
          </p:cNvPr>
          <p:cNvSpPr>
            <a:spLocks noGrp="1"/>
          </p:cNvSpPr>
          <p:nvPr>
            <p:ph type="title"/>
          </p:nvPr>
        </p:nvSpPr>
        <p:spPr>
          <a:xfrm>
            <a:off x="7493280" y="770890"/>
            <a:ext cx="4133560" cy="1268984"/>
          </a:xfrm>
        </p:spPr>
        <p:txBody>
          <a:bodyPr>
            <a:normAutofit/>
          </a:bodyPr>
          <a:lstStyle/>
          <a:p>
            <a:r>
              <a:rPr lang="en-GB" sz="2000" dirty="0">
                <a:latin typeface="Times New Roman"/>
                <a:cs typeface="Times New Roman"/>
              </a:rPr>
              <a:t>Methodology</a:t>
            </a:r>
          </a:p>
        </p:txBody>
      </p:sp>
      <p:sp>
        <p:nvSpPr>
          <p:cNvPr id="3" name="Content Placeholder 2">
            <a:extLst>
              <a:ext uri="{FF2B5EF4-FFF2-40B4-BE49-F238E27FC236}">
                <a16:creationId xmlns:a16="http://schemas.microsoft.com/office/drawing/2014/main" id="{28A3F720-934F-B56E-D7BA-4899C1797FC6}"/>
              </a:ext>
            </a:extLst>
          </p:cNvPr>
          <p:cNvSpPr>
            <a:spLocks noGrp="1"/>
          </p:cNvSpPr>
          <p:nvPr>
            <p:ph idx="1"/>
          </p:nvPr>
        </p:nvSpPr>
        <p:spPr>
          <a:xfrm>
            <a:off x="7493280" y="2160016"/>
            <a:ext cx="4133560" cy="3601212"/>
          </a:xfrm>
        </p:spPr>
        <p:txBody>
          <a:bodyPr vert="horz" lIns="91440" tIns="45720" rIns="91440" bIns="45720" rtlCol="0" anchor="t">
            <a:normAutofit/>
          </a:bodyPr>
          <a:lstStyle/>
          <a:p>
            <a:r>
              <a:rPr lang="en-GB" sz="1800" dirty="0">
                <a:latin typeface="Times New Roman"/>
                <a:cs typeface="Times New Roman"/>
              </a:rPr>
              <a:t>Research and Approach</a:t>
            </a:r>
          </a:p>
          <a:p>
            <a:endParaRPr lang="en-GB" sz="1800" dirty="0">
              <a:latin typeface="Times New Roman"/>
              <a:cs typeface="Times New Roman"/>
            </a:endParaRPr>
          </a:p>
          <a:p>
            <a:endParaRPr lang="en-GB" sz="1800" dirty="0">
              <a:latin typeface="Times New Roman"/>
              <a:cs typeface="Times New Roman"/>
            </a:endParaRPr>
          </a:p>
          <a:p>
            <a:r>
              <a:rPr lang="en-GB" sz="1800" dirty="0">
                <a:latin typeface="Times New Roman"/>
                <a:cs typeface="Times New Roman"/>
              </a:rPr>
              <a:t>Data Collection Methods</a:t>
            </a:r>
          </a:p>
          <a:p>
            <a:endParaRPr lang="en-GB" sz="1800" dirty="0">
              <a:latin typeface="Times New Roman"/>
              <a:cs typeface="Times New Roman"/>
            </a:endParaRPr>
          </a:p>
          <a:p>
            <a:endParaRPr lang="en-GB" sz="1800" dirty="0">
              <a:latin typeface="Times New Roman"/>
              <a:cs typeface="Times New Roman"/>
            </a:endParaRPr>
          </a:p>
          <a:p>
            <a:r>
              <a:rPr lang="en-GB" sz="1800" dirty="0">
                <a:latin typeface="Times New Roman"/>
                <a:cs typeface="Times New Roman"/>
              </a:rPr>
              <a:t>Analytical Tools and Frameworks Used</a:t>
            </a:r>
          </a:p>
        </p:txBody>
      </p:sp>
      <p:pic>
        <p:nvPicPr>
          <p:cNvPr id="5" name="Picture 4" descr="Complex maths formulae on a blackboard">
            <a:extLst>
              <a:ext uri="{FF2B5EF4-FFF2-40B4-BE49-F238E27FC236}">
                <a16:creationId xmlns:a16="http://schemas.microsoft.com/office/drawing/2014/main" id="{AE4AF889-DE4F-150A-BEA9-F6F30E8ECDA6}"/>
              </a:ext>
            </a:extLst>
          </p:cNvPr>
          <p:cNvPicPr>
            <a:picLocks noChangeAspect="1"/>
          </p:cNvPicPr>
          <p:nvPr/>
        </p:nvPicPr>
        <p:blipFill>
          <a:blip r:embed="rId2"/>
          <a:srcRect l="7046" r="19311" b="-9"/>
          <a:stretch/>
        </p:blipFill>
        <p:spPr>
          <a:xfrm>
            <a:off x="20" y="1"/>
            <a:ext cx="6927143" cy="6857999"/>
          </a:xfrm>
          <a:prstGeom prst="rect">
            <a:avLst/>
          </a:prstGeom>
        </p:spPr>
      </p:pic>
      <p:cxnSp>
        <p:nvCxnSpPr>
          <p:cNvPr id="17" name="Straight Connector 16">
            <a:extLst>
              <a:ext uri="{FF2B5EF4-FFF2-40B4-BE49-F238E27FC236}">
                <a16:creationId xmlns:a16="http://schemas.microsoft.com/office/drawing/2014/main" id="{BF3CF3DF-4809-5B42-9F22-9813913792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493279" y="6087110"/>
            <a:ext cx="4133560"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72777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99B06C-E178-929C-C263-8A76778049DB}"/>
              </a:ext>
            </a:extLst>
          </p:cNvPr>
          <p:cNvSpPr>
            <a:spLocks noGrp="1"/>
          </p:cNvSpPr>
          <p:nvPr>
            <p:ph type="title"/>
          </p:nvPr>
        </p:nvSpPr>
        <p:spPr>
          <a:xfrm>
            <a:off x="565151" y="770890"/>
            <a:ext cx="4133559" cy="1268984"/>
          </a:xfrm>
        </p:spPr>
        <p:txBody>
          <a:bodyPr>
            <a:normAutofit/>
          </a:bodyPr>
          <a:lstStyle/>
          <a:p>
            <a:r>
              <a:rPr lang="en-GB" sz="2400" dirty="0">
                <a:latin typeface="Times New Roman"/>
                <a:cs typeface="Times New Roman"/>
              </a:rPr>
              <a:t>AI Impact Analysis in Hospitality</a:t>
            </a:r>
            <a:r>
              <a:rPr lang="en-GB" sz="3700" dirty="0"/>
              <a:t> </a:t>
            </a:r>
          </a:p>
        </p:txBody>
      </p:sp>
      <p:sp>
        <p:nvSpPr>
          <p:cNvPr id="3" name="Content Placeholder 2">
            <a:extLst>
              <a:ext uri="{FF2B5EF4-FFF2-40B4-BE49-F238E27FC236}">
                <a16:creationId xmlns:a16="http://schemas.microsoft.com/office/drawing/2014/main" id="{0BE13092-1BC5-EC47-05E6-6CFB669B44CC}"/>
              </a:ext>
            </a:extLst>
          </p:cNvPr>
          <p:cNvSpPr>
            <a:spLocks noGrp="1"/>
          </p:cNvSpPr>
          <p:nvPr>
            <p:ph idx="1"/>
          </p:nvPr>
        </p:nvSpPr>
        <p:spPr>
          <a:xfrm>
            <a:off x="565151" y="2160016"/>
            <a:ext cx="2668175" cy="3601212"/>
          </a:xfrm>
        </p:spPr>
        <p:txBody>
          <a:bodyPr vert="horz" lIns="91440" tIns="45720" rIns="91440" bIns="45720" rtlCol="0" anchor="t">
            <a:normAutofit lnSpcReduction="10000"/>
          </a:bodyPr>
          <a:lstStyle/>
          <a:p>
            <a:pPr>
              <a:lnSpc>
                <a:spcPct val="90000"/>
              </a:lnSpc>
            </a:pPr>
            <a:r>
              <a:rPr lang="en-GB" sz="1800" dirty="0">
                <a:latin typeface="Times New Roman"/>
                <a:cs typeface="Times New Roman"/>
              </a:rPr>
              <a:t>PEST Analysis of AI in the Hospitality Industry</a:t>
            </a:r>
          </a:p>
          <a:p>
            <a:pPr>
              <a:lnSpc>
                <a:spcPct val="90000"/>
              </a:lnSpc>
            </a:pPr>
            <a:endParaRPr lang="en-GB" sz="1500"/>
          </a:p>
          <a:p>
            <a:pPr>
              <a:lnSpc>
                <a:spcPct val="90000"/>
              </a:lnSpc>
            </a:pPr>
            <a:endParaRPr lang="en-GB" sz="1500"/>
          </a:p>
          <a:p>
            <a:pPr>
              <a:lnSpc>
                <a:spcPct val="90000"/>
              </a:lnSpc>
            </a:pPr>
            <a:endParaRPr lang="en-GB" sz="1500"/>
          </a:p>
          <a:p>
            <a:pPr>
              <a:lnSpc>
                <a:spcPct val="90000"/>
              </a:lnSpc>
            </a:pPr>
            <a:endParaRPr lang="en-GB" sz="1500"/>
          </a:p>
          <a:p>
            <a:pPr>
              <a:lnSpc>
                <a:spcPct val="90000"/>
              </a:lnSpc>
            </a:pPr>
            <a:endParaRPr lang="en-GB" sz="1500">
              <a:latin typeface="Neue Haas Grotesk Text Pro"/>
              <a:cs typeface="Times New Roman"/>
            </a:endParaRPr>
          </a:p>
          <a:p>
            <a:pPr>
              <a:lnSpc>
                <a:spcPct val="90000"/>
              </a:lnSpc>
            </a:pPr>
            <a:endParaRPr lang="en-GB" sz="1500">
              <a:latin typeface="Neue Haas Grotesk Text Pro"/>
              <a:cs typeface="Times New Roman"/>
            </a:endParaRPr>
          </a:p>
          <a:p>
            <a:pPr>
              <a:lnSpc>
                <a:spcPct val="90000"/>
              </a:lnSpc>
            </a:pPr>
            <a:endParaRPr lang="en-GB" sz="1500">
              <a:latin typeface="Neue Haas Grotesk Text Pro"/>
              <a:cs typeface="Times New Roman"/>
            </a:endParaRPr>
          </a:p>
          <a:p>
            <a:pPr>
              <a:lnSpc>
                <a:spcPct val="90000"/>
              </a:lnSpc>
            </a:pPr>
            <a:endParaRPr lang="en-GB" sz="1500">
              <a:latin typeface="Neue Haas Grotesk Text Pro"/>
              <a:cs typeface="Times New Roman"/>
            </a:endParaRPr>
          </a:p>
          <a:p>
            <a:pPr>
              <a:lnSpc>
                <a:spcPct val="90000"/>
              </a:lnSpc>
            </a:pPr>
            <a:r>
              <a:rPr lang="en-GB" sz="1800" dirty="0">
                <a:latin typeface="Times New Roman"/>
                <a:cs typeface="Times New Roman"/>
              </a:rPr>
              <a:t>Industry Responses to AI Integration</a:t>
            </a:r>
          </a:p>
        </p:txBody>
      </p:sp>
      <p:grpSp>
        <p:nvGrpSpPr>
          <p:cNvPr id="12" name="Group 11">
            <a:extLst>
              <a:ext uri="{FF2B5EF4-FFF2-40B4-BE49-F238E27FC236}">
                <a16:creationId xmlns:a16="http://schemas.microsoft.com/office/drawing/2014/main" id="{1B5E71B3-7269-894E-A00B-31D341365F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13" name="Freeform 85">
              <a:extLst>
                <a:ext uri="{FF2B5EF4-FFF2-40B4-BE49-F238E27FC236}">
                  <a16:creationId xmlns:a16="http://schemas.microsoft.com/office/drawing/2014/main" id="{FFFA3A20-1539-CC4A-9BE1-7415FE5A98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87">
              <a:extLst>
                <a:ext uri="{FF2B5EF4-FFF2-40B4-BE49-F238E27FC236}">
                  <a16:creationId xmlns:a16="http://schemas.microsoft.com/office/drawing/2014/main" id="{44EBCCFB-8EAB-2442-8E02-293F08D50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89">
              <a:extLst>
                <a:ext uri="{FF2B5EF4-FFF2-40B4-BE49-F238E27FC236}">
                  <a16:creationId xmlns:a16="http://schemas.microsoft.com/office/drawing/2014/main" id="{AFD14830-CC36-D64E-8173-398042563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97">
              <a:extLst>
                <a:ext uri="{FF2B5EF4-FFF2-40B4-BE49-F238E27FC236}">
                  <a16:creationId xmlns:a16="http://schemas.microsoft.com/office/drawing/2014/main" id="{FAA40AB8-EB6E-A44D-B3CA-7D25B64F5A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18" name="Straight Connector 17">
            <a:extLst>
              <a:ext uri="{FF2B5EF4-FFF2-40B4-BE49-F238E27FC236}">
                <a16:creationId xmlns:a16="http://schemas.microsoft.com/office/drawing/2014/main" id="{A0A01F17-907D-3541-BBAF-A33828880DC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4133560"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graphicFrame>
        <p:nvGraphicFramePr>
          <p:cNvPr id="5" name="Table 4">
            <a:extLst>
              <a:ext uri="{FF2B5EF4-FFF2-40B4-BE49-F238E27FC236}">
                <a16:creationId xmlns:a16="http://schemas.microsoft.com/office/drawing/2014/main" id="{3723935A-D014-59FC-5538-96E0DD92253D}"/>
              </a:ext>
            </a:extLst>
          </p:cNvPr>
          <p:cNvGraphicFramePr>
            <a:graphicFrameLocks noGrp="1"/>
          </p:cNvGraphicFramePr>
          <p:nvPr>
            <p:extLst>
              <p:ext uri="{D42A27DB-BD31-4B8C-83A1-F6EECF244321}">
                <p14:modId xmlns:p14="http://schemas.microsoft.com/office/powerpoint/2010/main" val="3110576093"/>
              </p:ext>
            </p:extLst>
          </p:nvPr>
        </p:nvGraphicFramePr>
        <p:xfrm>
          <a:off x="3897923" y="859692"/>
          <a:ext cx="7603292" cy="4367465"/>
        </p:xfrm>
        <a:graphic>
          <a:graphicData uri="http://schemas.openxmlformats.org/drawingml/2006/table">
            <a:tbl>
              <a:tblPr firstRow="1" bandRow="1">
                <a:tableStyleId>{5C22544A-7EE6-4342-B048-85BDC9FD1C3A}</a:tableStyleId>
              </a:tblPr>
              <a:tblGrid>
                <a:gridCol w="1526442">
                  <a:extLst>
                    <a:ext uri="{9D8B030D-6E8A-4147-A177-3AD203B41FA5}">
                      <a16:colId xmlns:a16="http://schemas.microsoft.com/office/drawing/2014/main" val="3569704397"/>
                    </a:ext>
                  </a:extLst>
                </a:gridCol>
                <a:gridCol w="6076850">
                  <a:extLst>
                    <a:ext uri="{9D8B030D-6E8A-4147-A177-3AD203B41FA5}">
                      <a16:colId xmlns:a16="http://schemas.microsoft.com/office/drawing/2014/main" val="3168250694"/>
                    </a:ext>
                  </a:extLst>
                </a:gridCol>
              </a:tblGrid>
              <a:tr h="316004">
                <a:tc>
                  <a:txBody>
                    <a:bodyPr/>
                    <a:lstStyle/>
                    <a:p>
                      <a:r>
                        <a:rPr lang="en-GB" sz="1700" dirty="0">
                          <a:latin typeface="Times New Roman"/>
                        </a:rPr>
                        <a:t>Factor</a:t>
                      </a:r>
                    </a:p>
                  </a:txBody>
                  <a:tcPr marL="84647" marR="84647" marT="42323" marB="42323"/>
                </a:tc>
                <a:tc>
                  <a:txBody>
                    <a:bodyPr/>
                    <a:lstStyle/>
                    <a:p>
                      <a:r>
                        <a:rPr lang="en-GB" sz="1700" dirty="0">
                          <a:latin typeface="Times New Roman"/>
                        </a:rPr>
                        <a:t>Description</a:t>
                      </a:r>
                    </a:p>
                  </a:txBody>
                  <a:tcPr marL="84647" marR="84647" marT="42323" marB="42323"/>
                </a:tc>
                <a:extLst>
                  <a:ext uri="{0D108BD9-81ED-4DB2-BD59-A6C34878D82A}">
                    <a16:rowId xmlns:a16="http://schemas.microsoft.com/office/drawing/2014/main" val="687469146"/>
                  </a:ext>
                </a:extLst>
              </a:tr>
              <a:tr h="914155">
                <a:tc>
                  <a:txBody>
                    <a:bodyPr/>
                    <a:lstStyle/>
                    <a:p>
                      <a:r>
                        <a:rPr lang="en-GB" sz="1600" dirty="0">
                          <a:latin typeface="Times New Roman"/>
                        </a:rPr>
                        <a:t>Political</a:t>
                      </a:r>
                    </a:p>
                  </a:txBody>
                  <a:tcPr marL="84647" marR="84647" marT="42323" marB="42323"/>
                </a:tc>
                <a:tc>
                  <a:txBody>
                    <a:bodyPr/>
                    <a:lstStyle/>
                    <a:p>
                      <a:pPr lvl="0">
                        <a:buNone/>
                      </a:pPr>
                      <a:r>
                        <a:rPr lang="en-GB" sz="1600" b="0" i="0" u="none" strike="noStrike" noProof="0" dirty="0">
                          <a:latin typeface="Times New Roman"/>
                        </a:rPr>
                        <a:t>Restrictions like the GDPR are being adopted by the hotel industry to safeguard data and encourage innovation in technology, which will lead to growth and investment in AI solutions (Labadie and Legner, 2023).</a:t>
                      </a:r>
                      <a:endParaRPr lang="en-US" sz="1600">
                        <a:latin typeface="Times New Roman"/>
                      </a:endParaRPr>
                    </a:p>
                  </a:txBody>
                  <a:tcPr marL="84647" marR="84647" marT="42323" marB="42323"/>
                </a:tc>
                <a:extLst>
                  <a:ext uri="{0D108BD9-81ED-4DB2-BD59-A6C34878D82A}">
                    <a16:rowId xmlns:a16="http://schemas.microsoft.com/office/drawing/2014/main" val="1711595724"/>
                  </a:ext>
                </a:extLst>
              </a:tr>
              <a:tr h="914155">
                <a:tc>
                  <a:txBody>
                    <a:bodyPr/>
                    <a:lstStyle/>
                    <a:p>
                      <a:r>
                        <a:rPr lang="en-GB" sz="1600" dirty="0">
                          <a:latin typeface="Times New Roman"/>
                        </a:rPr>
                        <a:t>Economical </a:t>
                      </a:r>
                    </a:p>
                  </a:txBody>
                  <a:tcPr marL="84647" marR="84647" marT="42323" marB="42323"/>
                </a:tc>
                <a:tc>
                  <a:txBody>
                    <a:bodyPr/>
                    <a:lstStyle/>
                    <a:p>
                      <a:pPr lvl="0">
                        <a:buNone/>
                      </a:pPr>
                      <a:r>
                        <a:rPr lang="en-GB" sz="1600" b="0" i="0" u="none" strike="noStrike" noProof="0" dirty="0">
                          <a:latin typeface="Times New Roman"/>
                        </a:rPr>
                        <a:t>AI adoption in the hospitality sector can improve operational efficiency, revenue management, and customer engagement, but it's crucial to balance job displacement with operational efficiency (Zheng, 2023).</a:t>
                      </a:r>
                      <a:endParaRPr lang="en-US" sz="1600">
                        <a:latin typeface="Times New Roman"/>
                      </a:endParaRPr>
                    </a:p>
                  </a:txBody>
                  <a:tcPr marL="84647" marR="84647" marT="42323" marB="42323"/>
                </a:tc>
                <a:extLst>
                  <a:ext uri="{0D108BD9-81ED-4DB2-BD59-A6C34878D82A}">
                    <a16:rowId xmlns:a16="http://schemas.microsoft.com/office/drawing/2014/main" val="3677395846"/>
                  </a:ext>
                </a:extLst>
              </a:tr>
              <a:tr h="1128586">
                <a:tc>
                  <a:txBody>
                    <a:bodyPr/>
                    <a:lstStyle/>
                    <a:p>
                      <a:r>
                        <a:rPr lang="en-GB" sz="1600" dirty="0">
                          <a:latin typeface="Times New Roman"/>
                        </a:rPr>
                        <a:t>Social </a:t>
                      </a:r>
                    </a:p>
                  </a:txBody>
                  <a:tcPr marL="84647" marR="84647" marT="42323" marB="42323"/>
                </a:tc>
                <a:tc>
                  <a:txBody>
                    <a:bodyPr/>
                    <a:lstStyle/>
                    <a:p>
                      <a:pPr lvl="0">
                        <a:buNone/>
                      </a:pPr>
                      <a:r>
                        <a:rPr lang="en-GB" sz="1600" b="0" i="0" u="none" strike="noStrike" noProof="0" dirty="0">
                          <a:latin typeface="Times New Roman"/>
                        </a:rPr>
                        <a:t>AI-driven services are gaining popularity due to changing guest expectations and growing digital literacy. These technologies can enhance satisfaction, loyalty, and sustainability, while also promoting resource efficiency and environmental sustainability (</a:t>
                      </a:r>
                      <a:r>
                        <a:rPr lang="en-GB" sz="1600" b="0" i="0" u="none" strike="noStrike" noProof="0" err="1">
                          <a:latin typeface="Times New Roman"/>
                        </a:rPr>
                        <a:t>Buhalis</a:t>
                      </a:r>
                      <a:r>
                        <a:rPr lang="en-GB" sz="1600" b="0" i="0" u="none" strike="noStrike" noProof="0" dirty="0">
                          <a:latin typeface="Times New Roman"/>
                        </a:rPr>
                        <a:t> and </a:t>
                      </a:r>
                      <a:r>
                        <a:rPr lang="en-GB" sz="1600" b="0" i="0" u="none" strike="noStrike" noProof="0" err="1">
                          <a:latin typeface="Times New Roman"/>
                        </a:rPr>
                        <a:t>Moldavska</a:t>
                      </a:r>
                      <a:r>
                        <a:rPr lang="en-GB" sz="1600" b="0" i="0" u="none" strike="noStrike" noProof="0" dirty="0">
                          <a:latin typeface="Times New Roman"/>
                        </a:rPr>
                        <a:t>, 2022).</a:t>
                      </a:r>
                      <a:endParaRPr lang="en-US" sz="1600">
                        <a:latin typeface="Times New Roman"/>
                      </a:endParaRPr>
                    </a:p>
                  </a:txBody>
                  <a:tcPr marL="84647" marR="84647" marT="42323" marB="42323"/>
                </a:tc>
                <a:extLst>
                  <a:ext uri="{0D108BD9-81ED-4DB2-BD59-A6C34878D82A}">
                    <a16:rowId xmlns:a16="http://schemas.microsoft.com/office/drawing/2014/main" val="998768549"/>
                  </a:ext>
                </a:extLst>
              </a:tr>
              <a:tr h="891583">
                <a:tc>
                  <a:txBody>
                    <a:bodyPr/>
                    <a:lstStyle/>
                    <a:p>
                      <a:r>
                        <a:rPr lang="en-GB" sz="1600" dirty="0">
                          <a:latin typeface="Times New Roman"/>
                        </a:rPr>
                        <a:t>Technological </a:t>
                      </a:r>
                    </a:p>
                  </a:txBody>
                  <a:tcPr marL="84647" marR="84647" marT="42323" marB="42323"/>
                </a:tc>
                <a:tc>
                  <a:txBody>
                    <a:bodyPr/>
                    <a:lstStyle/>
                    <a:p>
                      <a:pPr lvl="0">
                        <a:buNone/>
                      </a:pPr>
                      <a:r>
                        <a:rPr lang="en-GB" sz="1600" b="0" i="0" u="none" strike="noStrike" noProof="0" dirty="0">
                          <a:latin typeface="Times New Roman"/>
                        </a:rPr>
                        <a:t>AI technology is revolutionizing hospitality by </a:t>
                      </a:r>
                      <a:r>
                        <a:rPr lang="en-GB" sz="1600" b="0" i="0" u="none" strike="noStrike" noProof="0" err="1">
                          <a:latin typeface="Times New Roman"/>
                        </a:rPr>
                        <a:t>analyzing</a:t>
                      </a:r>
                      <a:r>
                        <a:rPr lang="en-GB" sz="1600" b="0" i="0" u="none" strike="noStrike" noProof="0" dirty="0">
                          <a:latin typeface="Times New Roman"/>
                        </a:rPr>
                        <a:t> large data sets, improving service delivery through smart room controls, and necessitating constant workforce development .</a:t>
                      </a:r>
                      <a:endParaRPr lang="en-US" sz="1600">
                        <a:latin typeface="Times New Roman"/>
                      </a:endParaRPr>
                    </a:p>
                  </a:txBody>
                  <a:tcPr marL="84647" marR="84647" marT="42323" marB="42323"/>
                </a:tc>
                <a:extLst>
                  <a:ext uri="{0D108BD9-81ED-4DB2-BD59-A6C34878D82A}">
                    <a16:rowId xmlns:a16="http://schemas.microsoft.com/office/drawing/2014/main" val="2714910899"/>
                  </a:ext>
                </a:extLst>
              </a:tr>
            </a:tbl>
          </a:graphicData>
        </a:graphic>
      </p:graphicFrame>
    </p:spTree>
    <p:extLst>
      <p:ext uri="{BB962C8B-B14F-4D97-AF65-F5344CB8AC3E}">
        <p14:creationId xmlns:p14="http://schemas.microsoft.com/office/powerpoint/2010/main" val="12016188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70EBDB1D-17AA-8140-B216-35CBA8C9E4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12" name="Freeform 34">
              <a:extLst>
                <a:ext uri="{FF2B5EF4-FFF2-40B4-BE49-F238E27FC236}">
                  <a16:creationId xmlns:a16="http://schemas.microsoft.com/office/drawing/2014/main" id="{98E3FFBE-BCB2-4744-8CA3-BC11F11AD4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36">
              <a:extLst>
                <a:ext uri="{FF2B5EF4-FFF2-40B4-BE49-F238E27FC236}">
                  <a16:creationId xmlns:a16="http://schemas.microsoft.com/office/drawing/2014/main" id="{BBD5B432-1551-644A-B937-54EFF42011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38">
              <a:extLst>
                <a:ext uri="{FF2B5EF4-FFF2-40B4-BE49-F238E27FC236}">
                  <a16:creationId xmlns:a16="http://schemas.microsoft.com/office/drawing/2014/main" id="{BDCFB512-5A0E-0143-B5B7-6A965E100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50">
              <a:extLst>
                <a:ext uri="{FF2B5EF4-FFF2-40B4-BE49-F238E27FC236}">
                  <a16:creationId xmlns:a16="http://schemas.microsoft.com/office/drawing/2014/main" id="{EEDAA716-EDDF-5941-A55E-C12C893A39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3DDA7B92-E693-AAD3-0932-81143BBF4D66}"/>
              </a:ext>
            </a:extLst>
          </p:cNvPr>
          <p:cNvSpPr>
            <a:spLocks noGrp="1"/>
          </p:cNvSpPr>
          <p:nvPr>
            <p:ph type="title"/>
          </p:nvPr>
        </p:nvSpPr>
        <p:spPr>
          <a:xfrm>
            <a:off x="6643357" y="211635"/>
            <a:ext cx="4133560" cy="987149"/>
          </a:xfrm>
        </p:spPr>
        <p:txBody>
          <a:bodyPr>
            <a:normAutofit/>
          </a:bodyPr>
          <a:lstStyle/>
          <a:p>
            <a:pPr algn="ctr">
              <a:lnSpc>
                <a:spcPct val="90000"/>
              </a:lnSpc>
            </a:pPr>
            <a:r>
              <a:rPr lang="en-GB" sz="2000" dirty="0">
                <a:latin typeface="Times New Roman"/>
                <a:cs typeface="Times New Roman"/>
              </a:rPr>
              <a:t>Conclusion and recommendations for future</a:t>
            </a:r>
            <a:endParaRPr lang="en-US" sz="2000" dirty="0">
              <a:latin typeface="Times New Roman"/>
              <a:cs typeface="Times New Roman"/>
            </a:endParaRPr>
          </a:p>
        </p:txBody>
      </p:sp>
      <p:sp>
        <p:nvSpPr>
          <p:cNvPr id="3" name="Content Placeholder 2">
            <a:extLst>
              <a:ext uri="{FF2B5EF4-FFF2-40B4-BE49-F238E27FC236}">
                <a16:creationId xmlns:a16="http://schemas.microsoft.com/office/drawing/2014/main" id="{8C16E6BE-DB2A-A268-C566-B5CE76DFC5AE}"/>
              </a:ext>
            </a:extLst>
          </p:cNvPr>
          <p:cNvSpPr>
            <a:spLocks noGrp="1"/>
          </p:cNvSpPr>
          <p:nvPr>
            <p:ph idx="1"/>
          </p:nvPr>
        </p:nvSpPr>
        <p:spPr>
          <a:xfrm>
            <a:off x="5571954" y="1197948"/>
            <a:ext cx="6274091" cy="4884193"/>
          </a:xfrm>
        </p:spPr>
        <p:txBody>
          <a:bodyPr vert="horz" lIns="91440" tIns="45720" rIns="91440" bIns="45720" rtlCol="0" anchor="t">
            <a:noAutofit/>
          </a:bodyPr>
          <a:lstStyle/>
          <a:p>
            <a:pPr algn="ctr">
              <a:buNone/>
            </a:pPr>
            <a:r>
              <a:rPr lang="en-GB" sz="1800" dirty="0">
                <a:latin typeface="Times New Roman"/>
                <a:ea typeface="+mn-lt"/>
                <a:cs typeface="+mn-lt"/>
              </a:rPr>
              <a:t>- Staff training and engagement. AI adoption in hotels, focusing on AI fundamentals, operational best practices, and ethical considerations (</a:t>
            </a:r>
            <a:r>
              <a:rPr lang="en-GB" sz="1800" dirty="0">
                <a:latin typeface="Times New Roman"/>
                <a:ea typeface="+mn-lt"/>
                <a:cs typeface="Times New Roman"/>
              </a:rPr>
              <a:t>Olatunde-</a:t>
            </a:r>
            <a:r>
              <a:rPr lang="en-GB" sz="1800" err="1">
                <a:latin typeface="Times New Roman"/>
                <a:ea typeface="+mn-lt"/>
                <a:cs typeface="Times New Roman"/>
              </a:rPr>
              <a:t>Aiyedun</a:t>
            </a:r>
            <a:r>
              <a:rPr lang="en-GB" sz="1800" dirty="0">
                <a:latin typeface="Times New Roman"/>
                <a:ea typeface="+mn-lt"/>
                <a:cs typeface="Times New Roman"/>
              </a:rPr>
              <a:t>, et al. 2024)</a:t>
            </a:r>
            <a:r>
              <a:rPr lang="en-GB" sz="1800" dirty="0">
                <a:latin typeface="Times New Roman"/>
                <a:ea typeface="+mn-lt"/>
                <a:cs typeface="+mn-lt"/>
              </a:rPr>
              <a:t>.</a:t>
            </a:r>
            <a:endParaRPr lang="en-US" sz="1800">
              <a:latin typeface="Times New Roman"/>
              <a:cs typeface="Times New Roman"/>
            </a:endParaRPr>
          </a:p>
          <a:p>
            <a:pPr algn="ctr">
              <a:buNone/>
            </a:pPr>
            <a:r>
              <a:rPr lang="en-GB" sz="1800" dirty="0">
                <a:latin typeface="Times New Roman"/>
                <a:ea typeface="+mn-lt"/>
                <a:cs typeface="+mn-lt"/>
              </a:rPr>
              <a:t>- Involving employees in AI processes. AI as a value-adding tool rather than a replacement.</a:t>
            </a:r>
            <a:endParaRPr lang="en-GB" sz="1800">
              <a:latin typeface="Times New Roman"/>
              <a:cs typeface="Times New Roman"/>
            </a:endParaRPr>
          </a:p>
          <a:p>
            <a:pPr algn="ctr">
              <a:buNone/>
            </a:pPr>
            <a:r>
              <a:rPr lang="en-GB" sz="1800" dirty="0">
                <a:latin typeface="Times New Roman"/>
                <a:ea typeface="+mn-lt"/>
                <a:cs typeface="+mn-lt"/>
              </a:rPr>
              <a:t>- Continuous workshops and hands-on training </a:t>
            </a:r>
          </a:p>
          <a:p>
            <a:pPr algn="ctr">
              <a:buNone/>
            </a:pPr>
            <a:r>
              <a:rPr lang="en-GB" sz="1800" dirty="0">
                <a:latin typeface="Times New Roman"/>
                <a:ea typeface="+mn-lt"/>
                <a:cs typeface="+mn-lt"/>
              </a:rPr>
              <a:t>- Personalization of guest experiences through data analytics utilizing AI f0r booking history, preferences, and feedback for tailored services.</a:t>
            </a:r>
            <a:endParaRPr lang="en-GB" sz="1800">
              <a:latin typeface="Times New Roman"/>
              <a:cs typeface="Times New Roman"/>
            </a:endParaRPr>
          </a:p>
          <a:p>
            <a:pPr algn="ctr">
              <a:buNone/>
            </a:pPr>
            <a:r>
              <a:rPr lang="en-GB" sz="1800" dirty="0">
                <a:latin typeface="Times New Roman"/>
                <a:ea typeface="+mn-lt"/>
                <a:cs typeface="+mn-lt"/>
              </a:rPr>
              <a:t>- AI solutions should be scalable and flexible, allowing hotels to start with immediate needs like chatbots and automated check-in systems for a gradual transition.</a:t>
            </a:r>
            <a:endParaRPr lang="en-GB" sz="1800">
              <a:latin typeface="Times New Roman"/>
              <a:cs typeface="Times New Roman"/>
            </a:endParaRPr>
          </a:p>
          <a:p>
            <a:pPr algn="ctr">
              <a:buNone/>
            </a:pPr>
            <a:r>
              <a:rPr lang="en-GB" sz="1800" dirty="0">
                <a:latin typeface="Times New Roman"/>
                <a:ea typeface="+mn-lt"/>
                <a:cs typeface="+mn-lt"/>
              </a:rPr>
              <a:t>- Prioritizing data privacy and security </a:t>
            </a:r>
            <a:r>
              <a:rPr lang="en-GB" sz="1800" dirty="0">
                <a:latin typeface="Times New Roman"/>
                <a:ea typeface="+mn-lt"/>
                <a:cs typeface="Times New Roman"/>
              </a:rPr>
              <a:t>(Nam </a:t>
            </a:r>
            <a:r>
              <a:rPr lang="en-GB" sz="1800" i="1" dirty="0">
                <a:latin typeface="Times New Roman"/>
                <a:ea typeface="+mn-lt"/>
                <a:cs typeface="Times New Roman"/>
              </a:rPr>
              <a:t>et al</a:t>
            </a:r>
            <a:r>
              <a:rPr lang="en-GB" sz="1800" dirty="0">
                <a:latin typeface="Times New Roman"/>
                <a:ea typeface="+mn-lt"/>
                <a:cs typeface="Times New Roman"/>
              </a:rPr>
              <a:t>., 2021).</a:t>
            </a:r>
          </a:p>
          <a:p>
            <a:pPr marL="0" indent="0" algn="ctr">
              <a:buNone/>
            </a:pPr>
            <a:r>
              <a:rPr lang="en-GB" sz="1800" dirty="0">
                <a:latin typeface="Times New Roman"/>
                <a:ea typeface="+mn-lt"/>
                <a:cs typeface="+mn-lt"/>
              </a:rPr>
              <a:t>- Staying informed about future trends and innovations in AI </a:t>
            </a:r>
            <a:r>
              <a:rPr lang="en-GB" sz="1800" dirty="0">
                <a:latin typeface="Times New Roman"/>
                <a:ea typeface="+mn-lt"/>
                <a:cs typeface="Times New Roman"/>
              </a:rPr>
              <a:t>(</a:t>
            </a:r>
            <a:r>
              <a:rPr lang="en-GB" sz="1800" err="1">
                <a:latin typeface="Times New Roman"/>
                <a:ea typeface="+mn-lt"/>
                <a:cs typeface="Times New Roman"/>
              </a:rPr>
              <a:t>Arapou</a:t>
            </a:r>
            <a:r>
              <a:rPr lang="en-GB" sz="1800" dirty="0">
                <a:latin typeface="Times New Roman"/>
                <a:ea typeface="+mn-lt"/>
                <a:cs typeface="Times New Roman"/>
              </a:rPr>
              <a:t> and </a:t>
            </a:r>
            <a:r>
              <a:rPr lang="en-GB" sz="1800" err="1">
                <a:latin typeface="Times New Roman"/>
                <a:ea typeface="+mn-lt"/>
                <a:cs typeface="Times New Roman"/>
              </a:rPr>
              <a:t>Kapiki</a:t>
            </a:r>
            <a:r>
              <a:rPr lang="en-GB" sz="1800" dirty="0">
                <a:latin typeface="Times New Roman"/>
                <a:ea typeface="+mn-lt"/>
                <a:cs typeface="Times New Roman"/>
              </a:rPr>
              <a:t>, 2023).</a:t>
            </a:r>
            <a:endParaRPr lang="en-GB" sz="1800" dirty="0">
              <a:latin typeface="Times New Roman"/>
              <a:cs typeface="Times New Roman"/>
            </a:endParaRPr>
          </a:p>
        </p:txBody>
      </p:sp>
      <p:pic>
        <p:nvPicPr>
          <p:cNvPr id="5" name="Picture 4" descr="Pen placed on top of a signature line">
            <a:extLst>
              <a:ext uri="{FF2B5EF4-FFF2-40B4-BE49-F238E27FC236}">
                <a16:creationId xmlns:a16="http://schemas.microsoft.com/office/drawing/2014/main" id="{7EE08235-3827-DE78-2FE2-7FA8374F7E2E}"/>
              </a:ext>
            </a:extLst>
          </p:cNvPr>
          <p:cNvPicPr>
            <a:picLocks noChangeAspect="1"/>
          </p:cNvPicPr>
          <p:nvPr/>
        </p:nvPicPr>
        <p:blipFill>
          <a:blip r:embed="rId2"/>
          <a:srcRect l="32679" r="-3" b="-3"/>
          <a:stretch/>
        </p:blipFill>
        <p:spPr>
          <a:xfrm>
            <a:off x="20" y="1"/>
            <a:ext cx="5354297" cy="6857999"/>
          </a:xfrm>
          <a:prstGeom prst="rect">
            <a:avLst/>
          </a:prstGeom>
        </p:spPr>
      </p:pic>
      <p:cxnSp>
        <p:nvCxnSpPr>
          <p:cNvPr id="17" name="Straight Connector 16">
            <a:extLst>
              <a:ext uri="{FF2B5EF4-FFF2-40B4-BE49-F238E27FC236}">
                <a16:creationId xmlns:a16="http://schemas.microsoft.com/office/drawing/2014/main" id="{BF3CF3DF-4809-5B42-9F22-9813913792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493279" y="6087110"/>
            <a:ext cx="4133560"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213235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EB46B8FB-F6A2-5F47-A6CD-A7E17E6927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01388" y="0"/>
            <a:ext cx="5990612" cy="6858001"/>
            <a:chOff x="6201388" y="0"/>
            <a:chExt cx="5990612" cy="6858001"/>
          </a:xfrm>
        </p:grpSpPr>
        <p:sp>
          <p:nvSpPr>
            <p:cNvPr id="9" name="Oval 8">
              <a:extLst>
                <a:ext uri="{FF2B5EF4-FFF2-40B4-BE49-F238E27FC236}">
                  <a16:creationId xmlns:a16="http://schemas.microsoft.com/office/drawing/2014/main" id="{419BDE93-3EC2-4E4D-BC0B-417378F49E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6">
              <a:extLst>
                <a:ext uri="{FF2B5EF4-FFF2-40B4-BE49-F238E27FC236}">
                  <a16:creationId xmlns:a16="http://schemas.microsoft.com/office/drawing/2014/main" id="{FE21F82F-1EE5-8240-97F8-387DF0253F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48">
              <a:extLst>
                <a:ext uri="{FF2B5EF4-FFF2-40B4-BE49-F238E27FC236}">
                  <a16:creationId xmlns:a16="http://schemas.microsoft.com/office/drawing/2014/main" id="{AE1903E3-6B5F-6B4C-9A1F-62628A050A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Oval 11">
              <a:extLst>
                <a:ext uri="{FF2B5EF4-FFF2-40B4-BE49-F238E27FC236}">
                  <a16:creationId xmlns:a16="http://schemas.microsoft.com/office/drawing/2014/main" id="{F7C55863-3B37-0743-B001-1A970033FB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932B4C24-3A58-924C-B79A-D961EF7C2C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21EF52E0-D2CF-544F-93A6-4D7B45A048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63">
              <a:extLst>
                <a:ext uri="{FF2B5EF4-FFF2-40B4-BE49-F238E27FC236}">
                  <a16:creationId xmlns:a16="http://schemas.microsoft.com/office/drawing/2014/main" id="{6966CFE5-1C8C-2E4F-9B2D-A8438F5A53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64">
              <a:extLst>
                <a:ext uri="{FF2B5EF4-FFF2-40B4-BE49-F238E27FC236}">
                  <a16:creationId xmlns:a16="http://schemas.microsoft.com/office/drawing/2014/main" id="{9FD29EF3-A5B2-554A-A307-6BE1BCE8A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Oval 16">
              <a:extLst>
                <a:ext uri="{FF2B5EF4-FFF2-40B4-BE49-F238E27FC236}">
                  <a16:creationId xmlns:a16="http://schemas.microsoft.com/office/drawing/2014/main" id="{AC1ECAD8-0CF2-934D-AA1E-C108208CDE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DB14DED1-3A58-8C4D-902E-2A9F34043F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65D65157-5719-0341-A807-A8956595FB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A7F23F74-B777-2A4C-8EF9-E798880D59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70">
              <a:extLst>
                <a:ext uri="{FF2B5EF4-FFF2-40B4-BE49-F238E27FC236}">
                  <a16:creationId xmlns:a16="http://schemas.microsoft.com/office/drawing/2014/main" id="{E3B9A050-0AE1-1D4B-A2AC-6EEF64B106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71">
              <a:extLst>
                <a:ext uri="{FF2B5EF4-FFF2-40B4-BE49-F238E27FC236}">
                  <a16:creationId xmlns:a16="http://schemas.microsoft.com/office/drawing/2014/main" id="{C424FE38-F803-8D47-BF56-1B18EC2B1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Oval 22">
              <a:extLst>
                <a:ext uri="{FF2B5EF4-FFF2-40B4-BE49-F238E27FC236}">
                  <a16:creationId xmlns:a16="http://schemas.microsoft.com/office/drawing/2014/main" id="{E37187F2-9212-0641-97D0-1ACD50B74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23">
              <a:extLst>
                <a:ext uri="{FF2B5EF4-FFF2-40B4-BE49-F238E27FC236}">
                  <a16:creationId xmlns:a16="http://schemas.microsoft.com/office/drawing/2014/main" id="{C760C651-2AC4-564E-BEAA-AB7FAFE7F7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58B0A1B8-5BA3-3548-9511-B4904D052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75">
              <a:extLst>
                <a:ext uri="{FF2B5EF4-FFF2-40B4-BE49-F238E27FC236}">
                  <a16:creationId xmlns:a16="http://schemas.microsoft.com/office/drawing/2014/main" id="{424CD779-EE9A-214D-9488-767327E373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76">
              <a:extLst>
                <a:ext uri="{FF2B5EF4-FFF2-40B4-BE49-F238E27FC236}">
                  <a16:creationId xmlns:a16="http://schemas.microsoft.com/office/drawing/2014/main" id="{630D08C6-9EFB-8540-875F-2A55DED2A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77">
              <a:extLst>
                <a:ext uri="{FF2B5EF4-FFF2-40B4-BE49-F238E27FC236}">
                  <a16:creationId xmlns:a16="http://schemas.microsoft.com/office/drawing/2014/main" id="{D7E8DA86-1294-4641-9C52-6E15315064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78">
              <a:extLst>
                <a:ext uri="{FF2B5EF4-FFF2-40B4-BE49-F238E27FC236}">
                  <a16:creationId xmlns:a16="http://schemas.microsoft.com/office/drawing/2014/main" id="{011063C9-2A43-3348-A018-F27FACAA77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79">
              <a:extLst>
                <a:ext uri="{FF2B5EF4-FFF2-40B4-BE49-F238E27FC236}">
                  <a16:creationId xmlns:a16="http://schemas.microsoft.com/office/drawing/2014/main" id="{EE85C7DE-D965-244F-BD95-3A05FF4AAC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80">
              <a:extLst>
                <a:ext uri="{FF2B5EF4-FFF2-40B4-BE49-F238E27FC236}">
                  <a16:creationId xmlns:a16="http://schemas.microsoft.com/office/drawing/2014/main" id="{315A1389-149A-3342-A863-637D42FDB2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81">
              <a:extLst>
                <a:ext uri="{FF2B5EF4-FFF2-40B4-BE49-F238E27FC236}">
                  <a16:creationId xmlns:a16="http://schemas.microsoft.com/office/drawing/2014/main" id="{B149CC6F-B6C6-BE46-B451-1BF7D47A89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34" name="Straight Connector 33">
            <a:extLst>
              <a:ext uri="{FF2B5EF4-FFF2-40B4-BE49-F238E27FC236}">
                <a16:creationId xmlns:a16="http://schemas.microsoft.com/office/drawing/2014/main" id="{D33A3282-0389-C547-8CA6-7F3E7F27B3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useBgFill="1">
        <p:nvSpPr>
          <p:cNvPr id="36" name="Rectangle 35">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3D black question marks with one yellow question mark">
            <a:extLst>
              <a:ext uri="{FF2B5EF4-FFF2-40B4-BE49-F238E27FC236}">
                <a16:creationId xmlns:a16="http://schemas.microsoft.com/office/drawing/2014/main" id="{21C8CED3-E999-5182-A3DE-D7F68EE20657}"/>
              </a:ext>
            </a:extLst>
          </p:cNvPr>
          <p:cNvPicPr>
            <a:picLocks noChangeAspect="1"/>
          </p:cNvPicPr>
          <p:nvPr/>
        </p:nvPicPr>
        <p:blipFill>
          <a:blip r:embed="rId2"/>
          <a:srcRect l="29895" r="5171" b="-5"/>
          <a:stretch/>
        </p:blipFill>
        <p:spPr>
          <a:xfrm>
            <a:off x="20" y="1"/>
            <a:ext cx="12191980" cy="6857999"/>
          </a:xfrm>
          <a:prstGeom prst="rect">
            <a:avLst/>
          </a:prstGeom>
        </p:spPr>
      </p:pic>
      <p:sp>
        <p:nvSpPr>
          <p:cNvPr id="38" name="Rectangle">
            <a:extLst>
              <a:ext uri="{FF2B5EF4-FFF2-40B4-BE49-F238E27FC236}">
                <a16:creationId xmlns:a16="http://schemas.microsoft.com/office/drawing/2014/main" id="{B4F75AE3-A3AC-DE4C-98FE-EC9DC3BF8D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24783" y="-1"/>
            <a:ext cx="5267217" cy="6858000"/>
          </a:xfrm>
          <a:prstGeom prst="rect">
            <a:avLst/>
          </a:prstGeom>
          <a:gradFill flip="none" rotWithShape="1">
            <a:gsLst>
              <a:gs pos="31000">
                <a:schemeClr val="bg1">
                  <a:alpha val="80000"/>
                </a:schemeClr>
              </a:gs>
              <a:gs pos="0">
                <a:schemeClr val="bg1"/>
              </a:gs>
              <a:gs pos="100000">
                <a:schemeClr val="bg1">
                  <a:alpha val="34000"/>
                </a:schemeClr>
              </a:gs>
            </a:gsLst>
            <a:path path="circle">
              <a:fillToRect r="100000" b="100000"/>
            </a:path>
            <a:tileRect l="-100000" t="-100000"/>
          </a:gradFill>
          <a:ln w="12700">
            <a:miter lim="400000"/>
          </a:ln>
        </p:spPr>
        <p:txBody>
          <a:bodyPr lIns="50800" tIns="50800" rIns="50800" bIns="50800" anchor="ctr"/>
          <a:lstStyle/>
          <a:p>
            <a:pPr algn="ctr"/>
            <a:endParaRPr sz="2600" cap="all" dirty="0">
              <a:solidFill>
                <a:srgbClr val="FFFFFF"/>
              </a:solidFill>
              <a:sym typeface="Avenir Next"/>
            </a:endParaRPr>
          </a:p>
        </p:txBody>
      </p:sp>
      <p:grpSp>
        <p:nvGrpSpPr>
          <p:cNvPr id="40" name="Group 39">
            <a:extLst>
              <a:ext uri="{FF2B5EF4-FFF2-40B4-BE49-F238E27FC236}">
                <a16:creationId xmlns:a16="http://schemas.microsoft.com/office/drawing/2014/main" id="{44406D7A-DB1A-D940-8AD1-93FAF9DD71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1746" y="0"/>
            <a:ext cx="1900254" cy="6858000"/>
            <a:chOff x="10291746" y="0"/>
            <a:chExt cx="1900254" cy="6858000"/>
          </a:xfrm>
        </p:grpSpPr>
        <p:sp>
          <p:nvSpPr>
            <p:cNvPr id="41" name="Freeform 40">
              <a:extLst>
                <a:ext uri="{FF2B5EF4-FFF2-40B4-BE49-F238E27FC236}">
                  <a16:creationId xmlns:a16="http://schemas.microsoft.com/office/drawing/2014/main" id="{D0F85DF7-431B-BE45-B932-0E22FC3F8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5829" y="809310"/>
              <a:ext cx="536171" cy="1124839"/>
            </a:xfrm>
            <a:custGeom>
              <a:avLst/>
              <a:gdLst>
                <a:gd name="connsiteX0" fmla="*/ 536171 w 536171"/>
                <a:gd name="connsiteY0" fmla="*/ 0 h 1124839"/>
                <a:gd name="connsiteX1" fmla="*/ 536171 w 536171"/>
                <a:gd name="connsiteY1" fmla="*/ 1124839 h 1124839"/>
                <a:gd name="connsiteX2" fmla="*/ 451423 w 536171"/>
                <a:gd name="connsiteY2" fmla="*/ 1116295 h 1124839"/>
                <a:gd name="connsiteX3" fmla="*/ 0 w 536171"/>
                <a:gd name="connsiteY3" fmla="*/ 562419 h 1124839"/>
                <a:gd name="connsiteX4" fmla="*/ 451423 w 536171"/>
                <a:gd name="connsiteY4" fmla="*/ 8543 h 11248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171" h="1124839">
                  <a:moveTo>
                    <a:pt x="536171" y="0"/>
                  </a:moveTo>
                  <a:lnTo>
                    <a:pt x="536171" y="1124839"/>
                  </a:lnTo>
                  <a:lnTo>
                    <a:pt x="451423" y="1116295"/>
                  </a:lnTo>
                  <a:cubicBezTo>
                    <a:pt x="193797" y="1063577"/>
                    <a:pt x="0" y="835630"/>
                    <a:pt x="0" y="562419"/>
                  </a:cubicBezTo>
                  <a:cubicBezTo>
                    <a:pt x="0" y="289208"/>
                    <a:pt x="193797" y="61261"/>
                    <a:pt x="451423" y="85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 name="Freeform 41">
              <a:extLst>
                <a:ext uri="{FF2B5EF4-FFF2-40B4-BE49-F238E27FC236}">
                  <a16:creationId xmlns:a16="http://schemas.microsoft.com/office/drawing/2014/main" id="{BEA0AA89-2965-2A44-B84E-51C748B2D2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748" y="0"/>
              <a:ext cx="1130725" cy="565362"/>
            </a:xfrm>
            <a:custGeom>
              <a:avLst/>
              <a:gdLst>
                <a:gd name="connsiteX0" fmla="*/ 0 w 1130725"/>
                <a:gd name="connsiteY0" fmla="*/ 0 h 565362"/>
                <a:gd name="connsiteX1" fmla="*/ 25420 w 1130725"/>
                <a:gd name="connsiteY1" fmla="*/ 0 h 565362"/>
                <a:gd name="connsiteX2" fmla="*/ 36369 w 1130725"/>
                <a:gd name="connsiteY2" fmla="*/ 108609 h 565362"/>
                <a:gd name="connsiteX3" fmla="*/ 565363 w 1130725"/>
                <a:gd name="connsiteY3" fmla="*/ 539750 h 565362"/>
                <a:gd name="connsiteX4" fmla="*/ 1094356 w 1130725"/>
                <a:gd name="connsiteY4" fmla="*/ 108609 h 565362"/>
                <a:gd name="connsiteX5" fmla="*/ 1105305 w 1130725"/>
                <a:gd name="connsiteY5" fmla="*/ 0 h 565362"/>
                <a:gd name="connsiteX6" fmla="*/ 1130725 w 1130725"/>
                <a:gd name="connsiteY6" fmla="*/ 0 h 565362"/>
                <a:gd name="connsiteX7" fmla="*/ 565363 w 1130725"/>
                <a:gd name="connsiteY7" fmla="*/ 565362 h 565362"/>
                <a:gd name="connsiteX8" fmla="*/ 0 w 1130725"/>
                <a:gd name="connsiteY8" fmla="*/ 0 h 565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0725" h="565362">
                  <a:moveTo>
                    <a:pt x="0" y="0"/>
                  </a:moveTo>
                  <a:lnTo>
                    <a:pt x="25420" y="0"/>
                  </a:lnTo>
                  <a:lnTo>
                    <a:pt x="36369" y="108609"/>
                  </a:lnTo>
                  <a:cubicBezTo>
                    <a:pt x="86718" y="354660"/>
                    <a:pt x="304425" y="539750"/>
                    <a:pt x="565363" y="539750"/>
                  </a:cubicBezTo>
                  <a:cubicBezTo>
                    <a:pt x="826300" y="539750"/>
                    <a:pt x="1044007" y="354660"/>
                    <a:pt x="1094356" y="108609"/>
                  </a:cubicBezTo>
                  <a:lnTo>
                    <a:pt x="1105305" y="0"/>
                  </a:lnTo>
                  <a:lnTo>
                    <a:pt x="1130725" y="0"/>
                  </a:lnTo>
                  <a:cubicBezTo>
                    <a:pt x="1130725" y="312241"/>
                    <a:pt x="877604" y="565362"/>
                    <a:pt x="565363" y="565362"/>
                  </a:cubicBezTo>
                  <a:cubicBezTo>
                    <a:pt x="253121" y="565362"/>
                    <a:pt x="0" y="312241"/>
                    <a:pt x="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Freeform 42">
              <a:extLst>
                <a:ext uri="{FF2B5EF4-FFF2-40B4-BE49-F238E27FC236}">
                  <a16:creationId xmlns:a16="http://schemas.microsoft.com/office/drawing/2014/main" id="{7EC47259-887A-FD48-989C-42BC5A3C98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0"/>
              <a:ext cx="535422" cy="562344"/>
            </a:xfrm>
            <a:custGeom>
              <a:avLst/>
              <a:gdLst>
                <a:gd name="connsiteX0" fmla="*/ 0 w 535422"/>
                <a:gd name="connsiteY0" fmla="*/ 0 h 562344"/>
                <a:gd name="connsiteX1" fmla="*/ 25421 w 535422"/>
                <a:gd name="connsiteY1" fmla="*/ 0 h 562344"/>
                <a:gd name="connsiteX2" fmla="*/ 36370 w 535422"/>
                <a:gd name="connsiteY2" fmla="*/ 108609 h 562344"/>
                <a:gd name="connsiteX3" fmla="*/ 469781 w 535422"/>
                <a:gd name="connsiteY3" fmla="*/ 531316 h 562344"/>
                <a:gd name="connsiteX4" fmla="*/ 535422 w 535422"/>
                <a:gd name="connsiteY4" fmla="*/ 537108 h 562344"/>
                <a:gd name="connsiteX5" fmla="*/ 535422 w 535422"/>
                <a:gd name="connsiteY5" fmla="*/ 562344 h 562344"/>
                <a:gd name="connsiteX6" fmla="*/ 451424 w 535422"/>
                <a:gd name="connsiteY6" fmla="*/ 553876 h 562344"/>
                <a:gd name="connsiteX7" fmla="*/ 0 w 535422"/>
                <a:gd name="connsiteY7" fmla="*/ 0 h 562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422" h="562344">
                  <a:moveTo>
                    <a:pt x="0" y="0"/>
                  </a:moveTo>
                  <a:lnTo>
                    <a:pt x="25421" y="0"/>
                  </a:lnTo>
                  <a:lnTo>
                    <a:pt x="36370" y="108609"/>
                  </a:lnTo>
                  <a:cubicBezTo>
                    <a:pt x="80425" y="323904"/>
                    <a:pt x="252614" y="492525"/>
                    <a:pt x="469781" y="531316"/>
                  </a:cubicBezTo>
                  <a:lnTo>
                    <a:pt x="535422" y="537108"/>
                  </a:lnTo>
                  <a:lnTo>
                    <a:pt x="535422" y="562344"/>
                  </a:lnTo>
                  <a:lnTo>
                    <a:pt x="451424" y="553876"/>
                  </a:lnTo>
                  <a:cubicBezTo>
                    <a:pt x="193797" y="501158"/>
                    <a:pt x="0" y="273211"/>
                    <a:pt x="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4" name="Freeform 43">
              <a:extLst>
                <a:ext uri="{FF2B5EF4-FFF2-40B4-BE49-F238E27FC236}">
                  <a16:creationId xmlns:a16="http://schemas.microsoft.com/office/drawing/2014/main" id="{16E261C3-18BE-934F-8A2B-59BE70AE2F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2181112"/>
              <a:ext cx="535422" cy="1124687"/>
            </a:xfrm>
            <a:custGeom>
              <a:avLst/>
              <a:gdLst>
                <a:gd name="connsiteX0" fmla="*/ 535422 w 535422"/>
                <a:gd name="connsiteY0" fmla="*/ 0 h 1124687"/>
                <a:gd name="connsiteX1" fmla="*/ 535422 w 535422"/>
                <a:gd name="connsiteY1" fmla="*/ 25186 h 1124687"/>
                <a:gd name="connsiteX2" fmla="*/ 456541 w 535422"/>
                <a:gd name="connsiteY2" fmla="*/ 33138 h 1124687"/>
                <a:gd name="connsiteX3" fmla="*/ 25399 w 535422"/>
                <a:gd name="connsiteY3" fmla="*/ 562130 h 1124687"/>
                <a:gd name="connsiteX4" fmla="*/ 456541 w 535422"/>
                <a:gd name="connsiteY4" fmla="*/ 1091123 h 1124687"/>
                <a:gd name="connsiteX5" fmla="*/ 535422 w 535422"/>
                <a:gd name="connsiteY5" fmla="*/ 1099075 h 1124687"/>
                <a:gd name="connsiteX6" fmla="*/ 535422 w 535422"/>
                <a:gd name="connsiteY6" fmla="*/ 1124687 h 1124687"/>
                <a:gd name="connsiteX7" fmla="*/ 451423 w 535422"/>
                <a:gd name="connsiteY7" fmla="*/ 1116219 h 1124687"/>
                <a:gd name="connsiteX8" fmla="*/ 0 w 535422"/>
                <a:gd name="connsiteY8" fmla="*/ 562343 h 1124687"/>
                <a:gd name="connsiteX9" fmla="*/ 451423 w 535422"/>
                <a:gd name="connsiteY9" fmla="*/ 8468 h 1124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2" h="1124687">
                  <a:moveTo>
                    <a:pt x="535422" y="0"/>
                  </a:moveTo>
                  <a:lnTo>
                    <a:pt x="535422" y="25186"/>
                  </a:lnTo>
                  <a:lnTo>
                    <a:pt x="456541" y="33138"/>
                  </a:lnTo>
                  <a:cubicBezTo>
                    <a:pt x="210489" y="83487"/>
                    <a:pt x="25399" y="301194"/>
                    <a:pt x="25399" y="562130"/>
                  </a:cubicBezTo>
                  <a:cubicBezTo>
                    <a:pt x="25399" y="823067"/>
                    <a:pt x="210489" y="1040774"/>
                    <a:pt x="456541" y="1091123"/>
                  </a:cubicBezTo>
                  <a:lnTo>
                    <a:pt x="535422" y="1099075"/>
                  </a:lnTo>
                  <a:lnTo>
                    <a:pt x="535422" y="1124687"/>
                  </a:lnTo>
                  <a:lnTo>
                    <a:pt x="451423" y="1116219"/>
                  </a:lnTo>
                  <a:cubicBezTo>
                    <a:pt x="193797" y="1063501"/>
                    <a:pt x="0" y="835554"/>
                    <a:pt x="0" y="562343"/>
                  </a:cubicBezTo>
                  <a:cubicBezTo>
                    <a:pt x="0" y="289132"/>
                    <a:pt x="193797" y="61185"/>
                    <a:pt x="451423" y="8468"/>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5" name="Freeform 44">
              <a:extLst>
                <a:ext uri="{FF2B5EF4-FFF2-40B4-BE49-F238E27FC236}">
                  <a16:creationId xmlns:a16="http://schemas.microsoft.com/office/drawing/2014/main" id="{35A2267B-0862-A24E-87D2-6CE5187CF9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746" y="3549819"/>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6" name="Freeform 45">
              <a:extLst>
                <a:ext uri="{FF2B5EF4-FFF2-40B4-BE49-F238E27FC236}">
                  <a16:creationId xmlns:a16="http://schemas.microsoft.com/office/drawing/2014/main" id="{A404A0DE-A076-8C4E-B8D4-EBC9453377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3552837"/>
              <a:ext cx="535422" cy="1124688"/>
            </a:xfrm>
            <a:custGeom>
              <a:avLst/>
              <a:gdLst>
                <a:gd name="connsiteX0" fmla="*/ 535422 w 535422"/>
                <a:gd name="connsiteY0" fmla="*/ 0 h 1124688"/>
                <a:gd name="connsiteX1" fmla="*/ 535422 w 535422"/>
                <a:gd name="connsiteY1" fmla="*/ 25186 h 1124688"/>
                <a:gd name="connsiteX2" fmla="*/ 456541 w 535422"/>
                <a:gd name="connsiteY2" fmla="*/ 33138 h 1124688"/>
                <a:gd name="connsiteX3" fmla="*/ 25399 w 535422"/>
                <a:gd name="connsiteY3" fmla="*/ 562131 h 1124688"/>
                <a:gd name="connsiteX4" fmla="*/ 456541 w 535422"/>
                <a:gd name="connsiteY4" fmla="*/ 1091124 h 1124688"/>
                <a:gd name="connsiteX5" fmla="*/ 535422 w 535422"/>
                <a:gd name="connsiteY5" fmla="*/ 1099076 h 1124688"/>
                <a:gd name="connsiteX6" fmla="*/ 535422 w 535422"/>
                <a:gd name="connsiteY6" fmla="*/ 1124688 h 1124688"/>
                <a:gd name="connsiteX7" fmla="*/ 451423 w 535422"/>
                <a:gd name="connsiteY7" fmla="*/ 1116220 h 1124688"/>
                <a:gd name="connsiteX8" fmla="*/ 0 w 535422"/>
                <a:gd name="connsiteY8" fmla="*/ 562344 h 1124688"/>
                <a:gd name="connsiteX9" fmla="*/ 451423 w 535422"/>
                <a:gd name="connsiteY9" fmla="*/ 8468 h 1124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2" h="1124688">
                  <a:moveTo>
                    <a:pt x="535422" y="0"/>
                  </a:moveTo>
                  <a:lnTo>
                    <a:pt x="535422" y="25186"/>
                  </a:lnTo>
                  <a:lnTo>
                    <a:pt x="456541" y="33138"/>
                  </a:lnTo>
                  <a:cubicBezTo>
                    <a:pt x="210489" y="83488"/>
                    <a:pt x="25399" y="301195"/>
                    <a:pt x="25399" y="562131"/>
                  </a:cubicBezTo>
                  <a:cubicBezTo>
                    <a:pt x="25399" y="823068"/>
                    <a:pt x="210489" y="1040775"/>
                    <a:pt x="456541" y="1091124"/>
                  </a:cubicBezTo>
                  <a:lnTo>
                    <a:pt x="535422" y="1099076"/>
                  </a:lnTo>
                  <a:lnTo>
                    <a:pt x="535422" y="1124688"/>
                  </a:lnTo>
                  <a:lnTo>
                    <a:pt x="451423" y="1116220"/>
                  </a:lnTo>
                  <a:cubicBezTo>
                    <a:pt x="193797" y="1063502"/>
                    <a:pt x="0" y="835555"/>
                    <a:pt x="0" y="562344"/>
                  </a:cubicBezTo>
                  <a:cubicBezTo>
                    <a:pt x="0" y="289133"/>
                    <a:pt x="193797" y="61186"/>
                    <a:pt x="451423" y="8468"/>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7" name="Freeform 53">
              <a:extLst>
                <a:ext uri="{FF2B5EF4-FFF2-40B4-BE49-F238E27FC236}">
                  <a16:creationId xmlns:a16="http://schemas.microsoft.com/office/drawing/2014/main" id="{9EED6D73-C275-3347-BB66-C839642572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642" y="6295916"/>
              <a:ext cx="535358" cy="562084"/>
            </a:xfrm>
            <a:custGeom>
              <a:avLst/>
              <a:gdLst>
                <a:gd name="connsiteX0" fmla="*/ 535358 w 535358"/>
                <a:gd name="connsiteY0" fmla="*/ 0 h 562084"/>
                <a:gd name="connsiteX1" fmla="*/ 535358 w 535358"/>
                <a:gd name="connsiteY1" fmla="*/ 25186 h 562084"/>
                <a:gd name="connsiteX2" fmla="*/ 469717 w 535358"/>
                <a:gd name="connsiteY2" fmla="*/ 30978 h 562084"/>
                <a:gd name="connsiteX3" fmla="*/ 36306 w 535358"/>
                <a:gd name="connsiteY3" fmla="*/ 453686 h 562084"/>
                <a:gd name="connsiteX4" fmla="*/ 25378 w 535358"/>
                <a:gd name="connsiteY4" fmla="*/ 562084 h 562084"/>
                <a:gd name="connsiteX5" fmla="*/ 0 w 535358"/>
                <a:gd name="connsiteY5" fmla="*/ 562084 h 562084"/>
                <a:gd name="connsiteX6" fmla="*/ 11423 w 535358"/>
                <a:gd name="connsiteY6" fmla="*/ 448780 h 562084"/>
                <a:gd name="connsiteX7" fmla="*/ 465221 w 535358"/>
                <a:gd name="connsiteY7" fmla="*/ 6189 h 562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358" h="562084">
                  <a:moveTo>
                    <a:pt x="535358" y="0"/>
                  </a:moveTo>
                  <a:lnTo>
                    <a:pt x="535358" y="25186"/>
                  </a:lnTo>
                  <a:lnTo>
                    <a:pt x="469717" y="30978"/>
                  </a:lnTo>
                  <a:cubicBezTo>
                    <a:pt x="252550" y="69769"/>
                    <a:pt x="80361" y="238391"/>
                    <a:pt x="36306" y="453686"/>
                  </a:cubicBezTo>
                  <a:lnTo>
                    <a:pt x="25378" y="562084"/>
                  </a:lnTo>
                  <a:lnTo>
                    <a:pt x="0" y="562084"/>
                  </a:lnTo>
                  <a:lnTo>
                    <a:pt x="11423" y="448780"/>
                  </a:lnTo>
                  <a:cubicBezTo>
                    <a:pt x="57551" y="223357"/>
                    <a:pt x="237840" y="46805"/>
                    <a:pt x="465221" y="6189"/>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8B4A5B70-3B51-E8B9-8E4D-BA413F435E1F}"/>
              </a:ext>
            </a:extLst>
          </p:cNvPr>
          <p:cNvSpPr>
            <a:spLocks noGrp="1"/>
          </p:cNvSpPr>
          <p:nvPr>
            <p:ph type="title"/>
          </p:nvPr>
        </p:nvSpPr>
        <p:spPr>
          <a:xfrm>
            <a:off x="7489935" y="2536564"/>
            <a:ext cx="3932537" cy="1098175"/>
          </a:xfrm>
        </p:spPr>
        <p:txBody>
          <a:bodyPr vert="horz" lIns="91440" tIns="45720" rIns="91440" bIns="45720" rtlCol="0" anchor="t">
            <a:normAutofit/>
          </a:bodyPr>
          <a:lstStyle/>
          <a:p>
            <a:r>
              <a:rPr lang="en-US" sz="4800" dirty="0"/>
              <a:t>Questions?</a:t>
            </a:r>
          </a:p>
        </p:txBody>
      </p:sp>
      <p:cxnSp>
        <p:nvCxnSpPr>
          <p:cNvPr id="49" name="Straight Connector 48">
            <a:extLst>
              <a:ext uri="{FF2B5EF4-FFF2-40B4-BE49-F238E27FC236}">
                <a16:creationId xmlns:a16="http://schemas.microsoft.com/office/drawing/2014/main" id="{41C79BB7-CCAB-2243-9830-5569626C4D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489934" y="6087110"/>
            <a:ext cx="4134538"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07476946"/>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42CBED-C9D0-A704-7BAC-3139606ACCC9}"/>
              </a:ext>
            </a:extLst>
          </p:cNvPr>
          <p:cNvSpPr>
            <a:spLocks noGrp="1"/>
          </p:cNvSpPr>
          <p:nvPr>
            <p:ph type="title"/>
          </p:nvPr>
        </p:nvSpPr>
        <p:spPr>
          <a:xfrm>
            <a:off x="574919" y="555967"/>
            <a:ext cx="7326066" cy="1483907"/>
          </a:xfrm>
        </p:spPr>
        <p:txBody>
          <a:bodyPr>
            <a:normAutofit/>
          </a:bodyPr>
          <a:lstStyle/>
          <a:p>
            <a:r>
              <a:rPr lang="en-GB" sz="2000" dirty="0">
                <a:latin typeface="Times New Roman"/>
                <a:cs typeface="Times New Roman"/>
              </a:rPr>
              <a:t>Reference list</a:t>
            </a:r>
          </a:p>
        </p:txBody>
      </p:sp>
      <p:sp>
        <p:nvSpPr>
          <p:cNvPr id="3" name="Content Placeholder 2">
            <a:extLst>
              <a:ext uri="{FF2B5EF4-FFF2-40B4-BE49-F238E27FC236}">
                <a16:creationId xmlns:a16="http://schemas.microsoft.com/office/drawing/2014/main" id="{7EC6BCA1-6707-803F-3BCC-9BFE2D0DA4F5}"/>
              </a:ext>
            </a:extLst>
          </p:cNvPr>
          <p:cNvSpPr>
            <a:spLocks noGrp="1"/>
          </p:cNvSpPr>
          <p:nvPr>
            <p:ph idx="1"/>
          </p:nvPr>
        </p:nvSpPr>
        <p:spPr>
          <a:xfrm>
            <a:off x="565150" y="1818093"/>
            <a:ext cx="9641374" cy="4148288"/>
          </a:xfrm>
        </p:spPr>
        <p:txBody>
          <a:bodyPr vert="horz" lIns="91440" tIns="45720" rIns="91440" bIns="45720" rtlCol="0" anchor="t">
            <a:noAutofit/>
          </a:bodyPr>
          <a:lstStyle/>
          <a:p>
            <a:r>
              <a:rPr lang="en-GB" sz="1600" err="1">
                <a:latin typeface="Times New Roman"/>
                <a:cs typeface="Times New Roman"/>
              </a:rPr>
              <a:t>Arapou</a:t>
            </a:r>
            <a:r>
              <a:rPr lang="en-GB" sz="1600" dirty="0">
                <a:latin typeface="Times New Roman"/>
                <a:cs typeface="Times New Roman"/>
              </a:rPr>
              <a:t>, D. and </a:t>
            </a:r>
            <a:r>
              <a:rPr lang="en-GB" sz="1600" err="1">
                <a:latin typeface="Times New Roman"/>
                <a:cs typeface="Times New Roman"/>
              </a:rPr>
              <a:t>Kapiki</a:t>
            </a:r>
            <a:r>
              <a:rPr lang="en-GB" sz="1600" dirty="0">
                <a:latin typeface="Times New Roman"/>
                <a:cs typeface="Times New Roman"/>
              </a:rPr>
              <a:t>, S., 2023. Enhancing the Guest Experience in Hospitality Through Technology: An Outlook of the Future. Available at </a:t>
            </a:r>
            <a:r>
              <a:rPr lang="en-GB" sz="1600" i="1" dirty="0">
                <a:latin typeface="Times New Roman"/>
                <a:cs typeface="Times New Roman"/>
              </a:rPr>
              <a:t> </a:t>
            </a:r>
            <a:r>
              <a:rPr lang="en-GB" sz="1600" i="1" u="sng" dirty="0">
                <a:latin typeface="Times New Roman"/>
                <a:cs typeface="Times New Roman"/>
                <a:hlinkClick r:id="rId2"/>
              </a:rPr>
              <a:t>http://ceur-ws</a:t>
            </a:r>
            <a:r>
              <a:rPr lang="en-GB" sz="1600" i="1" dirty="0">
                <a:latin typeface="Times New Roman"/>
                <a:cs typeface="Times New Roman"/>
              </a:rPr>
              <a:t>. org ISSN</a:t>
            </a:r>
            <a:r>
              <a:rPr lang="en-GB" sz="1600" dirty="0">
                <a:latin typeface="Times New Roman"/>
                <a:cs typeface="Times New Roman"/>
              </a:rPr>
              <a:t>, </a:t>
            </a:r>
            <a:r>
              <a:rPr lang="en-GB" sz="1600" i="1" dirty="0">
                <a:latin typeface="Times New Roman"/>
                <a:cs typeface="Times New Roman"/>
              </a:rPr>
              <a:t>1613</a:t>
            </a:r>
            <a:r>
              <a:rPr lang="en-GB" sz="1600" dirty="0">
                <a:latin typeface="Times New Roman"/>
                <a:cs typeface="Times New Roman"/>
              </a:rPr>
              <a:t>, p.0073.</a:t>
            </a:r>
          </a:p>
          <a:p>
            <a:r>
              <a:rPr lang="en-GB" sz="1600" err="1">
                <a:latin typeface="Times New Roman"/>
                <a:cs typeface="Times New Roman"/>
              </a:rPr>
              <a:t>Buhalis</a:t>
            </a:r>
            <a:r>
              <a:rPr lang="en-GB" sz="1600" dirty="0">
                <a:latin typeface="Times New Roman"/>
                <a:cs typeface="Times New Roman"/>
              </a:rPr>
              <a:t>, D. and </a:t>
            </a:r>
            <a:r>
              <a:rPr lang="en-GB" sz="1600" err="1">
                <a:latin typeface="Times New Roman"/>
                <a:cs typeface="Times New Roman"/>
              </a:rPr>
              <a:t>Moldavska</a:t>
            </a:r>
            <a:r>
              <a:rPr lang="en-GB" sz="1600" dirty="0">
                <a:latin typeface="Times New Roman"/>
                <a:cs typeface="Times New Roman"/>
              </a:rPr>
              <a:t>, I., 2022. Voice assistants in hospitality: using artificial intelligence for customer service. </a:t>
            </a:r>
            <a:r>
              <a:rPr lang="en-GB" sz="1600" i="1" dirty="0">
                <a:latin typeface="Times New Roman"/>
                <a:cs typeface="Times New Roman"/>
              </a:rPr>
              <a:t>Journal of Hospitality and Tourism Technology</a:t>
            </a:r>
            <a:r>
              <a:rPr lang="en-GB" sz="1600" dirty="0">
                <a:latin typeface="Times New Roman"/>
                <a:cs typeface="Times New Roman"/>
              </a:rPr>
              <a:t>, </a:t>
            </a:r>
            <a:r>
              <a:rPr lang="en-GB" sz="1600" i="1" dirty="0">
                <a:latin typeface="Times New Roman"/>
                <a:cs typeface="Times New Roman"/>
              </a:rPr>
              <a:t>13</a:t>
            </a:r>
            <a:r>
              <a:rPr lang="en-GB" sz="1600" dirty="0">
                <a:latin typeface="Times New Roman"/>
                <a:cs typeface="Times New Roman"/>
              </a:rPr>
              <a:t>(3), pp.386-403.</a:t>
            </a:r>
          </a:p>
          <a:p>
            <a:r>
              <a:rPr lang="en-GB" sz="1600" dirty="0">
                <a:latin typeface="Times New Roman"/>
                <a:cs typeface="Times New Roman"/>
              </a:rPr>
              <a:t>Labadie, C. and Legner, C., 2023. Building data management capabilities to address data protection regulations: Learnings from EU-GDPR. </a:t>
            </a:r>
            <a:r>
              <a:rPr lang="en-GB" sz="1600" i="1" dirty="0">
                <a:latin typeface="Times New Roman"/>
                <a:cs typeface="Times New Roman"/>
              </a:rPr>
              <a:t>Journal of Information Technology</a:t>
            </a:r>
            <a:r>
              <a:rPr lang="en-GB" sz="1600" dirty="0">
                <a:latin typeface="Times New Roman"/>
                <a:cs typeface="Times New Roman"/>
              </a:rPr>
              <a:t>, </a:t>
            </a:r>
            <a:r>
              <a:rPr lang="en-GB" sz="1600" i="1" dirty="0">
                <a:latin typeface="Times New Roman"/>
                <a:cs typeface="Times New Roman"/>
              </a:rPr>
              <a:t>38</a:t>
            </a:r>
            <a:r>
              <a:rPr lang="en-GB" sz="1600" dirty="0">
                <a:latin typeface="Times New Roman"/>
                <a:cs typeface="Times New Roman"/>
              </a:rPr>
              <a:t>(1), pp.16-44.</a:t>
            </a:r>
          </a:p>
          <a:p>
            <a:r>
              <a:rPr lang="en-GB" sz="1600" dirty="0">
                <a:latin typeface="Times New Roman"/>
                <a:cs typeface="Times New Roman"/>
              </a:rPr>
              <a:t>Nam, K., Dutt, C.S., </a:t>
            </a:r>
            <a:r>
              <a:rPr lang="en-GB" sz="1600" err="1">
                <a:latin typeface="Times New Roman"/>
                <a:cs typeface="Times New Roman"/>
              </a:rPr>
              <a:t>Chathoth</a:t>
            </a:r>
            <a:r>
              <a:rPr lang="en-GB" sz="1600" dirty="0">
                <a:latin typeface="Times New Roman"/>
                <a:cs typeface="Times New Roman"/>
              </a:rPr>
              <a:t>, P., </a:t>
            </a:r>
            <a:r>
              <a:rPr lang="en-GB" sz="1600" err="1">
                <a:latin typeface="Times New Roman"/>
                <a:cs typeface="Times New Roman"/>
              </a:rPr>
              <a:t>Daghfous</a:t>
            </a:r>
            <a:r>
              <a:rPr lang="en-GB" sz="1600" dirty="0">
                <a:latin typeface="Times New Roman"/>
                <a:cs typeface="Times New Roman"/>
              </a:rPr>
              <a:t>, A. and Khan, M.S., 2021. The adoption of artificial intelligence and robotics in the hotel industry: prospects and challenges. </a:t>
            </a:r>
            <a:r>
              <a:rPr lang="en-GB" sz="1600" i="1" dirty="0">
                <a:latin typeface="Times New Roman"/>
                <a:cs typeface="Times New Roman"/>
              </a:rPr>
              <a:t>Electronic Markets</a:t>
            </a:r>
            <a:r>
              <a:rPr lang="en-GB" sz="1600" dirty="0">
                <a:latin typeface="Times New Roman"/>
                <a:cs typeface="Times New Roman"/>
              </a:rPr>
              <a:t>, </a:t>
            </a:r>
            <a:r>
              <a:rPr lang="en-GB" sz="1600" i="1" dirty="0">
                <a:latin typeface="Times New Roman"/>
                <a:cs typeface="Times New Roman"/>
              </a:rPr>
              <a:t>31</a:t>
            </a:r>
            <a:r>
              <a:rPr lang="en-GB" sz="1600" dirty="0">
                <a:latin typeface="Times New Roman"/>
                <a:cs typeface="Times New Roman"/>
              </a:rPr>
              <a:t>, pp.553-574.</a:t>
            </a:r>
          </a:p>
          <a:p>
            <a:r>
              <a:rPr lang="en-GB" sz="1600" dirty="0">
                <a:latin typeface="Times New Roman"/>
                <a:cs typeface="Times New Roman"/>
              </a:rPr>
              <a:t>Olatunde-</a:t>
            </a:r>
            <a:r>
              <a:rPr lang="en-GB" sz="1600" err="1">
                <a:latin typeface="Times New Roman"/>
                <a:cs typeface="Times New Roman"/>
              </a:rPr>
              <a:t>Aiyedun</a:t>
            </a:r>
            <a:r>
              <a:rPr lang="en-GB" sz="1600" dirty="0">
                <a:latin typeface="Times New Roman"/>
                <a:cs typeface="Times New Roman"/>
              </a:rPr>
              <a:t>, T.G., </a:t>
            </a:r>
            <a:r>
              <a:rPr lang="en-GB" sz="1600" err="1">
                <a:latin typeface="Times New Roman"/>
                <a:cs typeface="Times New Roman"/>
              </a:rPr>
              <a:t>Ojelade</a:t>
            </a:r>
            <a:r>
              <a:rPr lang="en-GB" sz="1600" dirty="0">
                <a:latin typeface="Times New Roman"/>
                <a:cs typeface="Times New Roman"/>
              </a:rPr>
              <a:t>, I.A. and Aregbesola, B.G., 2024. AI training in science education for educational entrepreneurship. </a:t>
            </a:r>
            <a:r>
              <a:rPr lang="en-GB" sz="1600" i="1" dirty="0">
                <a:latin typeface="Times New Roman"/>
                <a:cs typeface="Times New Roman"/>
              </a:rPr>
              <a:t>Journal of Innovation in Educational and Social Research</a:t>
            </a:r>
            <a:r>
              <a:rPr lang="en-GB" sz="1600" dirty="0">
                <a:latin typeface="Times New Roman"/>
                <a:cs typeface="Times New Roman"/>
              </a:rPr>
              <a:t>, </a:t>
            </a:r>
            <a:r>
              <a:rPr lang="en-GB" sz="1600" i="1" dirty="0">
                <a:latin typeface="Times New Roman"/>
                <a:cs typeface="Times New Roman"/>
              </a:rPr>
              <a:t>2</a:t>
            </a:r>
            <a:r>
              <a:rPr lang="en-GB" sz="1600" dirty="0">
                <a:latin typeface="Times New Roman"/>
                <a:cs typeface="Times New Roman"/>
              </a:rPr>
              <a:t>(8), pp.1-12.</a:t>
            </a:r>
          </a:p>
          <a:p>
            <a:r>
              <a:rPr lang="en-GB" sz="1600" dirty="0">
                <a:latin typeface="Times New Roman"/>
                <a:cs typeface="Times New Roman"/>
              </a:rPr>
              <a:t>Zheng, D., 2023. The Criteria of Chinese Regulatory Framework on Artificial Intelligence: Reflections Based on Cost-Benefit Analysis.</a:t>
            </a:r>
          </a:p>
          <a:p>
            <a:endParaRPr lang="en-GB" sz="1200" dirty="0">
              <a:latin typeface="Times New Roman"/>
              <a:cs typeface="Times New Roman"/>
            </a:endParaRPr>
          </a:p>
          <a:p>
            <a:endParaRPr lang="en-GB" dirty="0"/>
          </a:p>
        </p:txBody>
      </p:sp>
    </p:spTree>
    <p:extLst>
      <p:ext uri="{BB962C8B-B14F-4D97-AF65-F5344CB8AC3E}">
        <p14:creationId xmlns:p14="http://schemas.microsoft.com/office/powerpoint/2010/main" val="378941042"/>
      </p:ext>
    </p:extLst>
  </p:cSld>
  <p:clrMapOvr>
    <a:masterClrMapping/>
  </p:clrMapOvr>
</p:sld>
</file>

<file path=ppt/theme/theme1.xml><?xml version="1.0" encoding="utf-8"?>
<a:theme xmlns:a="http://schemas.openxmlformats.org/drawingml/2006/main" name="PunchcardVTI">
  <a:themeElements>
    <a:clrScheme name="Punchcard">
      <a:dk1>
        <a:srgbClr val="000000"/>
      </a:dk1>
      <a:lt1>
        <a:srgbClr val="FFFFFF"/>
      </a:lt1>
      <a:dk2>
        <a:srgbClr val="00224B"/>
      </a:dk2>
      <a:lt2>
        <a:srgbClr val="EFF0EF"/>
      </a:lt2>
      <a:accent1>
        <a:srgbClr val="00B2F3"/>
      </a:accent1>
      <a:accent2>
        <a:srgbClr val="0471CC"/>
      </a:accent2>
      <a:accent3>
        <a:srgbClr val="14BBA9"/>
      </a:accent3>
      <a:accent4>
        <a:srgbClr val="8BB93B"/>
      </a:accent4>
      <a:accent5>
        <a:srgbClr val="EC970C"/>
      </a:accent5>
      <a:accent6>
        <a:srgbClr val="F55822"/>
      </a:accent6>
      <a:hlink>
        <a:srgbClr val="008EE6"/>
      </a:hlink>
      <a:folHlink>
        <a:srgbClr val="808C8E"/>
      </a:folHlink>
    </a:clrScheme>
    <a:fontScheme name="Punchcard">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unchcardVTI" id="{C7262591-AF98-8F48-B56D-6342D2439B1A}" vid="{261D9F73-974A-B14E-9EAF-4871CCA60BB1}"/>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PunchcardVTI</vt:lpstr>
      <vt:lpstr>The Role of Artificial Intelligence in Enhancing Guest Experiences and Operational Efficiency in the Hospitality Industry  -Conference-</vt:lpstr>
      <vt:lpstr>Introduction</vt:lpstr>
      <vt:lpstr> Literature Review</vt:lpstr>
      <vt:lpstr>Methodology</vt:lpstr>
      <vt:lpstr>AI Impact Analysis in Hospitality </vt:lpstr>
      <vt:lpstr>Conclusion and recommendations for future</vt:lpstr>
      <vt:lpstr>Questions?</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390</cp:revision>
  <dcterms:created xsi:type="dcterms:W3CDTF">2025-02-23T19:31:20Z</dcterms:created>
  <dcterms:modified xsi:type="dcterms:W3CDTF">2025-02-24T17:04:00Z</dcterms:modified>
</cp:coreProperties>
</file>